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2" r:id="rId3"/>
    <p:sldId id="263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7A2"/>
    <a:srgbClr val="EB63E5"/>
    <a:srgbClr val="CC99FF"/>
    <a:srgbClr val="F08CEB"/>
    <a:srgbClr val="99B7FF"/>
    <a:srgbClr val="A5C9F5"/>
    <a:srgbClr val="BF7192"/>
    <a:srgbClr val="D15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7" d="100"/>
          <a:sy n="87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9D6D6-0D78-49FF-83F9-031B370843D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98DCC-1DC5-4EE0-81CD-77A11F7AA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46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30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0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9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7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59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9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3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3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59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FBFF-0EC7-4F1A-8AFC-CA25B915DFF8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D980-E9CA-4DE4-A489-6EDF2C623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9849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17600" y="355600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https:// </a:t>
            </a:r>
            <a:r>
              <a:rPr lang="pt-BR" sz="1200" dirty="0" smtClean="0"/>
              <a:t>www.lojinhadamaricota.com.br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" y="733961"/>
            <a:ext cx="12229848" cy="133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" y="861666"/>
            <a:ext cx="1114824" cy="11148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87379" y="861666"/>
            <a:ext cx="19524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Lojinha da </a:t>
            </a:r>
          </a:p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Maricota</a:t>
            </a:r>
            <a:endParaRPr lang="pt-BR" sz="3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41" y="1286886"/>
            <a:ext cx="364952" cy="3649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9" y="1299914"/>
            <a:ext cx="327425" cy="3274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7" y="1294722"/>
            <a:ext cx="349280" cy="34928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16" y="1298424"/>
            <a:ext cx="308548" cy="3085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4" y="1288987"/>
            <a:ext cx="349280" cy="34928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799" y="861666"/>
            <a:ext cx="325843" cy="32584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6026" y="861666"/>
            <a:ext cx="262372" cy="26237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632" y="37717"/>
            <a:ext cx="12170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Lojinha da Maricota</a:t>
            </a:r>
            <a:endParaRPr lang="pt-BR" sz="10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02" y="102663"/>
            <a:ext cx="116330" cy="11633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-1" y="2689412"/>
            <a:ext cx="12229849" cy="3151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57857" y="1692147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PINTURA</a:t>
            </a:r>
            <a:endParaRPr lang="pt-BR" sz="10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851310" y="1692146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DESENHO</a:t>
            </a:r>
            <a:endParaRPr lang="pt-BR" sz="10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2069" y="1692663"/>
            <a:ext cx="918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ARTESANATO</a:t>
            </a:r>
            <a:endParaRPr lang="pt-BR" sz="10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835752" y="1686121"/>
            <a:ext cx="71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ESCRITA</a:t>
            </a:r>
            <a:endParaRPr lang="pt-BR" sz="10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855319" y="1686121"/>
            <a:ext cx="5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PAPÉIS</a:t>
            </a:r>
            <a:endParaRPr lang="pt-BR" sz="10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5832" y="874716"/>
            <a:ext cx="312793" cy="312793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9515271" y="1637532"/>
            <a:ext cx="2536272" cy="261610"/>
          </a:xfrm>
          <a:prstGeom prst="rect">
            <a:avLst/>
          </a:prstGeom>
          <a:solidFill>
            <a:srgbClr val="A5C9F5"/>
          </a:solidFill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Olá, o que você procura?                            </a:t>
            </a:r>
            <a:endParaRPr lang="pt-BR" sz="1100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6" y="1637532"/>
            <a:ext cx="261610" cy="261610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416328" y="2141340"/>
            <a:ext cx="6621588" cy="3919596"/>
            <a:chOff x="416328" y="2141340"/>
            <a:chExt cx="6621588" cy="3919596"/>
          </a:xfrm>
        </p:grpSpPr>
        <p:sp>
          <p:nvSpPr>
            <p:cNvPr id="32" name="Pizza 31"/>
            <p:cNvSpPr/>
            <p:nvPr/>
          </p:nvSpPr>
          <p:spPr>
            <a:xfrm rot="7370649">
              <a:off x="416328" y="2141340"/>
              <a:ext cx="3919596" cy="3919596"/>
            </a:xfrm>
            <a:prstGeom prst="pie">
              <a:avLst/>
            </a:prstGeom>
            <a:solidFill>
              <a:srgbClr val="99B7FF"/>
            </a:solidFill>
            <a:ln>
              <a:solidFill>
                <a:srgbClr val="A5C9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175" y="2766053"/>
              <a:ext cx="2170332" cy="3080051"/>
            </a:xfrm>
            <a:prstGeom prst="rect">
              <a:avLst/>
            </a:prstGeom>
          </p:spPr>
        </p:pic>
        <p:sp>
          <p:nvSpPr>
            <p:cNvPr id="39" name="Retângulo Arredondado 38"/>
            <p:cNvSpPr/>
            <p:nvPr/>
          </p:nvSpPr>
          <p:spPr>
            <a:xfrm>
              <a:off x="3239864" y="2884502"/>
              <a:ext cx="3798052" cy="2691350"/>
            </a:xfrm>
            <a:prstGeom prst="roundRect">
              <a:avLst/>
            </a:prstGeom>
            <a:solidFill>
              <a:srgbClr val="99B7FF"/>
            </a:solidFill>
            <a:ln>
              <a:solidFill>
                <a:srgbClr val="99B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260" y="3163061"/>
              <a:ext cx="1873640" cy="2684299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666" y="2966245"/>
              <a:ext cx="2582086" cy="869901"/>
            </a:xfrm>
            <a:prstGeom prst="rect">
              <a:avLst/>
            </a:prstGeom>
            <a:noFill/>
            <a:effectLst/>
          </p:spPr>
        </p:pic>
        <p:sp>
          <p:nvSpPr>
            <p:cNvPr id="41" name="Faixa para Cima 40"/>
            <p:cNvSpPr/>
            <p:nvPr/>
          </p:nvSpPr>
          <p:spPr>
            <a:xfrm>
              <a:off x="4238120" y="4014142"/>
              <a:ext cx="2613178" cy="1196419"/>
            </a:xfrm>
            <a:prstGeom prst="ribbon2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863338" y="3958342"/>
              <a:ext cx="15364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dirty="0" smtClean="0">
                  <a:latin typeface="Bahnschrift" panose="020B0502040204020203" pitchFamily="34" charset="0"/>
                </a:rPr>
                <a:t>50%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4901266" y="4636285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Bahnschrift" panose="020B0502040204020203" pitchFamily="34" charset="0"/>
                </a:rPr>
                <a:t>DESCONTO</a:t>
              </a:r>
              <a:endParaRPr lang="pt-BR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4256008" y="2132720"/>
            <a:ext cx="6621588" cy="3919596"/>
            <a:chOff x="2688830" y="2141340"/>
            <a:chExt cx="6621588" cy="3919596"/>
          </a:xfrm>
        </p:grpSpPr>
        <p:sp>
          <p:nvSpPr>
            <p:cNvPr id="35" name="Pizza 34"/>
            <p:cNvSpPr/>
            <p:nvPr/>
          </p:nvSpPr>
          <p:spPr>
            <a:xfrm rot="7370649">
              <a:off x="2688830" y="2141340"/>
              <a:ext cx="3919596" cy="3919596"/>
            </a:xfrm>
            <a:prstGeom prst="pi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Retângulo Arredondado 36"/>
            <p:cNvSpPr/>
            <p:nvPr/>
          </p:nvSpPr>
          <p:spPr>
            <a:xfrm>
              <a:off x="5512366" y="3043545"/>
              <a:ext cx="3798052" cy="27978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aixa para Cima 44"/>
            <p:cNvSpPr/>
            <p:nvPr/>
          </p:nvSpPr>
          <p:spPr>
            <a:xfrm>
              <a:off x="6510622" y="4507302"/>
              <a:ext cx="2613178" cy="1196419"/>
            </a:xfrm>
            <a:prstGeom prst="ribbon2">
              <a:avLst/>
            </a:prstGeom>
            <a:solidFill>
              <a:srgbClr val="FFC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135840" y="4451502"/>
              <a:ext cx="15364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dirty="0" smtClean="0">
                  <a:latin typeface="Bahnschrift" panose="020B0502040204020203" pitchFamily="34" charset="0"/>
                </a:rPr>
                <a:t>20%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173768" y="5129445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Bahnschrift" panose="020B0502040204020203" pitchFamily="34" charset="0"/>
                </a:rPr>
                <a:t>DESCONTO</a:t>
              </a:r>
              <a:endParaRPr lang="pt-BR" dirty="0">
                <a:latin typeface="Bahnschrift" panose="020B0502040204020203" pitchFamily="34" charset="0"/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9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062" y="3043546"/>
              <a:ext cx="2915708" cy="2858956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6785960" y="3091759"/>
              <a:ext cx="20970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Bahnschrift SemiBold SemiConden" panose="020B0502040204020203" pitchFamily="34" charset="0"/>
                </a:rPr>
                <a:t>TODA LINHA</a:t>
              </a:r>
              <a:endParaRPr lang="pt-BR" sz="32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88111" y="3421494"/>
              <a:ext cx="269496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600" dirty="0" smtClean="0">
                  <a:latin typeface="Bahnschrift SemiBold SemiConden" panose="020B0502040204020203" pitchFamily="34" charset="0"/>
                </a:rPr>
                <a:t>PENTEL</a:t>
              </a:r>
              <a:endParaRPr lang="pt-BR" dirty="0"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6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9849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17600" y="355600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https:// </a:t>
            </a:r>
            <a:r>
              <a:rPr lang="pt-BR" sz="1200" dirty="0" smtClean="0"/>
              <a:t>www.lojinhadamaricota.com.br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" y="733961"/>
            <a:ext cx="12229848" cy="133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" y="861666"/>
            <a:ext cx="1114824" cy="11148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87379" y="861666"/>
            <a:ext cx="19524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Lojinha da </a:t>
            </a:r>
          </a:p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Maricota</a:t>
            </a:r>
            <a:endParaRPr lang="pt-BR" sz="3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41" y="1286886"/>
            <a:ext cx="364952" cy="3649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9" y="1299914"/>
            <a:ext cx="327425" cy="3274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7" y="1294722"/>
            <a:ext cx="349280" cy="34928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16" y="1298424"/>
            <a:ext cx="308548" cy="3085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4" y="1288987"/>
            <a:ext cx="349280" cy="34928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799" y="861666"/>
            <a:ext cx="325843" cy="32584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6026" y="861666"/>
            <a:ext cx="262372" cy="26237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632" y="37717"/>
            <a:ext cx="12170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Lojinha da Maricota</a:t>
            </a:r>
            <a:endParaRPr lang="pt-BR" sz="10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02" y="102663"/>
            <a:ext cx="116330" cy="11633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-1" y="2689412"/>
            <a:ext cx="12229849" cy="3151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57857" y="1692147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PINTURA</a:t>
            </a:r>
            <a:endParaRPr lang="pt-BR" sz="10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851310" y="1692146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DESENHO</a:t>
            </a:r>
            <a:endParaRPr lang="pt-BR" sz="10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2069" y="1692663"/>
            <a:ext cx="918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ARTESANATO</a:t>
            </a:r>
            <a:endParaRPr lang="pt-BR" sz="10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835752" y="1686121"/>
            <a:ext cx="71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ESCRITA</a:t>
            </a:r>
            <a:endParaRPr lang="pt-BR" sz="10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855319" y="1686121"/>
            <a:ext cx="5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PAPÉIS</a:t>
            </a:r>
            <a:endParaRPr lang="pt-BR" sz="10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5832" y="874716"/>
            <a:ext cx="312793" cy="312793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9515271" y="1637532"/>
            <a:ext cx="2536272" cy="261610"/>
          </a:xfrm>
          <a:prstGeom prst="rect">
            <a:avLst/>
          </a:prstGeom>
          <a:solidFill>
            <a:srgbClr val="A5C9F5"/>
          </a:solidFill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Olá, o que você procura?                            </a:t>
            </a:r>
            <a:endParaRPr lang="pt-BR" sz="1100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6" y="1637532"/>
            <a:ext cx="261610" cy="26161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9" y="2232870"/>
            <a:ext cx="2143125" cy="4286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4" y="2273634"/>
            <a:ext cx="347096" cy="347096"/>
          </a:xfrm>
          <a:prstGeom prst="rect">
            <a:avLst/>
          </a:prstGeom>
        </p:spPr>
      </p:pic>
      <p:sp>
        <p:nvSpPr>
          <p:cNvPr id="47" name="Retângulo Arredondado 46"/>
          <p:cNvSpPr/>
          <p:nvPr/>
        </p:nvSpPr>
        <p:spPr>
          <a:xfrm>
            <a:off x="301238" y="2730178"/>
            <a:ext cx="2399195" cy="3020628"/>
          </a:xfrm>
          <a:prstGeom prst="round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6" y="2891540"/>
            <a:ext cx="1456337" cy="118989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8" name="CaixaDeTexto 47"/>
          <p:cNvSpPr txBox="1"/>
          <p:nvPr/>
        </p:nvSpPr>
        <p:spPr>
          <a:xfrm>
            <a:off x="321437" y="3761958"/>
            <a:ext cx="2378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1200" b="1" cap="all" dirty="0"/>
              <a:t>Aquarela Bisnaga </a:t>
            </a:r>
            <a:r>
              <a:rPr lang="pt-BR" sz="1200" b="1" cap="all" dirty="0" err="1"/>
              <a:t>Pentel</a:t>
            </a:r>
            <a:r>
              <a:rPr lang="pt-BR" sz="1200" b="1" cap="all" dirty="0"/>
              <a:t> </a:t>
            </a:r>
            <a:endParaRPr lang="pt-BR" sz="1200" b="1" cap="all" dirty="0" smtClean="0"/>
          </a:p>
          <a:p>
            <a:pPr algn="ctr"/>
            <a:r>
              <a:rPr lang="pt-BR" sz="1200" b="1" cap="all" dirty="0" smtClean="0"/>
              <a:t>12 </a:t>
            </a:r>
            <a:r>
              <a:rPr lang="pt-BR" sz="1200" b="1" cap="all" dirty="0"/>
              <a:t>Cores WFTS-12</a:t>
            </a:r>
            <a:endParaRPr lang="pt-BR" sz="2000" b="1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219815" y="4433665"/>
            <a:ext cx="55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strike="sngStrike" dirty="0" smtClean="0">
                <a:solidFill>
                  <a:srgbClr val="FF0000"/>
                </a:solidFill>
              </a:rPr>
              <a:t>55,90</a:t>
            </a:r>
            <a:endParaRPr lang="pt-BR" sz="1200" b="1" strike="sngStrike" dirty="0">
              <a:solidFill>
                <a:srgbClr val="FF0000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112478" y="467776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44,72</a:t>
            </a:r>
            <a:endParaRPr lang="pt-BR" sz="2000" b="1" dirty="0"/>
          </a:p>
        </p:txBody>
      </p:sp>
      <p:sp>
        <p:nvSpPr>
          <p:cNvPr id="51" name="Retângulo 50"/>
          <p:cNvSpPr/>
          <p:nvPr/>
        </p:nvSpPr>
        <p:spPr>
          <a:xfrm>
            <a:off x="729311" y="5153350"/>
            <a:ext cx="1569586" cy="409829"/>
          </a:xfrm>
          <a:prstGeom prst="rect">
            <a:avLst/>
          </a:prstGeom>
          <a:solidFill>
            <a:srgbClr val="EB63E5"/>
          </a:solidFill>
          <a:ln>
            <a:solidFill>
              <a:srgbClr val="EB6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932314" y="5173598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COMPRAR</a:t>
            </a:r>
            <a:endParaRPr lang="pt-BR" dirty="0"/>
          </a:p>
        </p:txBody>
      </p:sp>
      <p:sp>
        <p:nvSpPr>
          <p:cNvPr id="53" name="Estrela de 24 Pontas 52"/>
          <p:cNvSpPr/>
          <p:nvPr/>
        </p:nvSpPr>
        <p:spPr>
          <a:xfrm>
            <a:off x="382381" y="2800943"/>
            <a:ext cx="730097" cy="676375"/>
          </a:xfrm>
          <a:prstGeom prst="star24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 rot="20299809">
            <a:off x="455522" y="29603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BF37A2"/>
                </a:solidFill>
              </a:rPr>
              <a:t>20%</a:t>
            </a:r>
            <a:endParaRPr lang="pt-BR" b="1" dirty="0">
              <a:solidFill>
                <a:srgbClr val="BF37A2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3354978" y="2730178"/>
            <a:ext cx="2399195" cy="3020628"/>
          </a:xfrm>
          <a:prstGeom prst="round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3375177" y="3761958"/>
            <a:ext cx="2378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1200" b="1" cap="all" dirty="0" smtClean="0"/>
              <a:t>HIMI GOUACHE PAINT KIT</a:t>
            </a:r>
          </a:p>
          <a:p>
            <a:pPr algn="ctr"/>
            <a:r>
              <a:rPr lang="pt-BR" sz="1200" b="1" cap="all" dirty="0" smtClean="0"/>
              <a:t>18 Cores de 30 g</a:t>
            </a:r>
            <a:endParaRPr lang="pt-BR" sz="2000" b="1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4156687" y="4565937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278,90</a:t>
            </a:r>
            <a:endParaRPr lang="pt-BR" sz="2000" b="1" dirty="0"/>
          </a:p>
        </p:txBody>
      </p:sp>
      <p:sp>
        <p:nvSpPr>
          <p:cNvPr id="60" name="Retângulo 59"/>
          <p:cNvSpPr/>
          <p:nvPr/>
        </p:nvSpPr>
        <p:spPr>
          <a:xfrm>
            <a:off x="3783051" y="5153350"/>
            <a:ext cx="1569586" cy="409829"/>
          </a:xfrm>
          <a:prstGeom prst="rect">
            <a:avLst/>
          </a:prstGeom>
          <a:solidFill>
            <a:srgbClr val="EB63E5"/>
          </a:solidFill>
          <a:ln>
            <a:solidFill>
              <a:srgbClr val="EB6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3986054" y="5173598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COMPRAR</a:t>
            </a:r>
            <a:endParaRPr lang="pt-BR" dirty="0"/>
          </a:p>
        </p:txBody>
      </p:sp>
      <p:sp>
        <p:nvSpPr>
          <p:cNvPr id="64" name="Retângulo Arredondado 63"/>
          <p:cNvSpPr/>
          <p:nvPr/>
        </p:nvSpPr>
        <p:spPr>
          <a:xfrm>
            <a:off x="6475662" y="2730178"/>
            <a:ext cx="2399195" cy="3020628"/>
          </a:xfrm>
          <a:prstGeom prst="round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Imagem 6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90" y="2891540"/>
            <a:ext cx="1456337" cy="118989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66" name="CaixaDeTexto 65"/>
          <p:cNvSpPr txBox="1"/>
          <p:nvPr/>
        </p:nvSpPr>
        <p:spPr>
          <a:xfrm>
            <a:off x="6495861" y="3761958"/>
            <a:ext cx="2378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1200" b="1" cap="all" dirty="0"/>
              <a:t>Aquarela Bisnaga </a:t>
            </a:r>
            <a:r>
              <a:rPr lang="pt-BR" sz="1200" b="1" cap="all" dirty="0" err="1"/>
              <a:t>Pentel</a:t>
            </a:r>
            <a:r>
              <a:rPr lang="pt-BR" sz="1200" b="1" cap="all" dirty="0"/>
              <a:t> </a:t>
            </a:r>
            <a:endParaRPr lang="pt-BR" sz="1200" b="1" cap="all" dirty="0" smtClean="0"/>
          </a:p>
          <a:p>
            <a:pPr algn="ctr"/>
            <a:r>
              <a:rPr lang="pt-BR" sz="1200" b="1" cap="all" dirty="0" smtClean="0"/>
              <a:t>12 </a:t>
            </a:r>
            <a:r>
              <a:rPr lang="pt-BR" sz="1200" b="1" cap="all" dirty="0"/>
              <a:t>Cores WFTS-12</a:t>
            </a:r>
            <a:endParaRPr lang="pt-BR" sz="20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7394239" y="4433665"/>
            <a:ext cx="55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strike="sngStrike" dirty="0" smtClean="0">
                <a:solidFill>
                  <a:srgbClr val="FF0000"/>
                </a:solidFill>
              </a:rPr>
              <a:t>55,90</a:t>
            </a:r>
            <a:endParaRPr lang="pt-BR" sz="1200" b="1" strike="sngStrike" dirty="0">
              <a:solidFill>
                <a:srgbClr val="FF0000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7286902" y="467776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44,72</a:t>
            </a:r>
            <a:endParaRPr lang="pt-BR" sz="2000" b="1" dirty="0"/>
          </a:p>
        </p:txBody>
      </p:sp>
      <p:sp>
        <p:nvSpPr>
          <p:cNvPr id="69" name="Retângulo 68"/>
          <p:cNvSpPr/>
          <p:nvPr/>
        </p:nvSpPr>
        <p:spPr>
          <a:xfrm>
            <a:off x="6903735" y="5153350"/>
            <a:ext cx="1569586" cy="409829"/>
          </a:xfrm>
          <a:prstGeom prst="rect">
            <a:avLst/>
          </a:prstGeom>
          <a:solidFill>
            <a:srgbClr val="EB63E5"/>
          </a:solidFill>
          <a:ln>
            <a:solidFill>
              <a:srgbClr val="EB6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7106738" y="5173598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COMPRAR</a:t>
            </a:r>
            <a:endParaRPr lang="pt-BR" dirty="0"/>
          </a:p>
        </p:txBody>
      </p:sp>
      <p:sp>
        <p:nvSpPr>
          <p:cNvPr id="71" name="Estrela de 24 Pontas 70"/>
          <p:cNvSpPr/>
          <p:nvPr/>
        </p:nvSpPr>
        <p:spPr>
          <a:xfrm>
            <a:off x="6556805" y="2800943"/>
            <a:ext cx="730097" cy="676375"/>
          </a:xfrm>
          <a:prstGeom prst="star24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 rot="20299809">
            <a:off x="6629946" y="29603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BF37A2"/>
                </a:solidFill>
              </a:rPr>
              <a:t>20%</a:t>
            </a:r>
            <a:endParaRPr lang="pt-BR" b="1" dirty="0">
              <a:solidFill>
                <a:srgbClr val="BF37A2"/>
              </a:solidFill>
            </a:endParaRPr>
          </a:p>
        </p:txBody>
      </p:sp>
      <p:sp>
        <p:nvSpPr>
          <p:cNvPr id="73" name="Retângulo Arredondado 72"/>
          <p:cNvSpPr/>
          <p:nvPr/>
        </p:nvSpPr>
        <p:spPr>
          <a:xfrm>
            <a:off x="9529402" y="2730178"/>
            <a:ext cx="2399195" cy="3020628"/>
          </a:xfrm>
          <a:prstGeom prst="round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930" y="2891540"/>
            <a:ext cx="1456337" cy="1189893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75" name="CaixaDeTexto 74"/>
          <p:cNvSpPr txBox="1"/>
          <p:nvPr/>
        </p:nvSpPr>
        <p:spPr>
          <a:xfrm>
            <a:off x="9549601" y="3761958"/>
            <a:ext cx="2378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1200" b="1" cap="all" dirty="0"/>
              <a:t>Aquarela Bisnaga </a:t>
            </a:r>
            <a:r>
              <a:rPr lang="pt-BR" sz="1200" b="1" cap="all" dirty="0" err="1"/>
              <a:t>Pentel</a:t>
            </a:r>
            <a:r>
              <a:rPr lang="pt-BR" sz="1200" b="1" cap="all" dirty="0"/>
              <a:t> </a:t>
            </a:r>
            <a:endParaRPr lang="pt-BR" sz="1200" b="1" cap="all" dirty="0" smtClean="0"/>
          </a:p>
          <a:p>
            <a:pPr algn="ctr"/>
            <a:r>
              <a:rPr lang="pt-BR" sz="1200" b="1" cap="all" dirty="0" smtClean="0"/>
              <a:t>12 </a:t>
            </a:r>
            <a:r>
              <a:rPr lang="pt-BR" sz="1200" b="1" cap="all" dirty="0"/>
              <a:t>Cores WFTS-12</a:t>
            </a:r>
            <a:endParaRPr lang="pt-BR" sz="20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10447979" y="4433665"/>
            <a:ext cx="55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strike="sngStrike" dirty="0" smtClean="0">
                <a:solidFill>
                  <a:srgbClr val="FF0000"/>
                </a:solidFill>
              </a:rPr>
              <a:t>55,90</a:t>
            </a:r>
            <a:endParaRPr lang="pt-BR" sz="1200" b="1" strike="sngStrike" dirty="0">
              <a:solidFill>
                <a:srgbClr val="FF0000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10340642" y="467776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44,72</a:t>
            </a:r>
            <a:endParaRPr lang="pt-BR" sz="2000" b="1" dirty="0"/>
          </a:p>
        </p:txBody>
      </p:sp>
      <p:sp>
        <p:nvSpPr>
          <p:cNvPr id="78" name="Retângulo 77"/>
          <p:cNvSpPr/>
          <p:nvPr/>
        </p:nvSpPr>
        <p:spPr>
          <a:xfrm>
            <a:off x="9957475" y="5153350"/>
            <a:ext cx="1569586" cy="409829"/>
          </a:xfrm>
          <a:prstGeom prst="rect">
            <a:avLst/>
          </a:prstGeom>
          <a:solidFill>
            <a:srgbClr val="EB63E5"/>
          </a:solidFill>
          <a:ln>
            <a:solidFill>
              <a:srgbClr val="EB6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10160478" y="5173598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COMPRAR</a:t>
            </a:r>
            <a:endParaRPr lang="pt-BR" dirty="0"/>
          </a:p>
        </p:txBody>
      </p:sp>
      <p:sp>
        <p:nvSpPr>
          <p:cNvPr id="80" name="Estrela de 24 Pontas 79"/>
          <p:cNvSpPr/>
          <p:nvPr/>
        </p:nvSpPr>
        <p:spPr>
          <a:xfrm>
            <a:off x="9610545" y="2800943"/>
            <a:ext cx="730097" cy="676375"/>
          </a:xfrm>
          <a:prstGeom prst="star24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 rot="20299809">
            <a:off x="9683686" y="29603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BF37A2"/>
                </a:solidFill>
              </a:rPr>
              <a:t>20%</a:t>
            </a:r>
            <a:endParaRPr lang="pt-BR" b="1" dirty="0">
              <a:solidFill>
                <a:srgbClr val="BF37A2"/>
              </a:solidFill>
            </a:endParaRPr>
          </a:p>
        </p:txBody>
      </p:sp>
      <p:pic>
        <p:nvPicPr>
          <p:cNvPr id="82" name="Imagem 8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57" y="2834701"/>
            <a:ext cx="1491180" cy="11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9849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17600" y="355600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https:// </a:t>
            </a:r>
            <a:r>
              <a:rPr lang="pt-BR" sz="1200" dirty="0" smtClean="0"/>
              <a:t>www.lojinhadamaricota.com.br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" y="733961"/>
            <a:ext cx="12229848" cy="133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" y="861666"/>
            <a:ext cx="1114824" cy="11148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87379" y="861666"/>
            <a:ext cx="19524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Lojinha da </a:t>
            </a:r>
          </a:p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Maricota</a:t>
            </a:r>
            <a:endParaRPr lang="pt-BR" sz="3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41" y="1286886"/>
            <a:ext cx="364952" cy="3649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9" y="1299914"/>
            <a:ext cx="327425" cy="3274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7" y="1294722"/>
            <a:ext cx="349280" cy="34928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16" y="1298424"/>
            <a:ext cx="308548" cy="3085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4" y="1288987"/>
            <a:ext cx="349280" cy="34928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799" y="861666"/>
            <a:ext cx="325843" cy="32584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6026" y="861666"/>
            <a:ext cx="262372" cy="26237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632" y="37717"/>
            <a:ext cx="12170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Lojinha da Maricota</a:t>
            </a:r>
            <a:endParaRPr lang="pt-BR" sz="10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02" y="102663"/>
            <a:ext cx="116330" cy="11633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-1" y="2689412"/>
            <a:ext cx="12229849" cy="3151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57857" y="1692147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PINTURA</a:t>
            </a:r>
            <a:endParaRPr lang="pt-BR" sz="10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851310" y="1692146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DESENHO</a:t>
            </a:r>
            <a:endParaRPr lang="pt-BR" sz="10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2069" y="1692663"/>
            <a:ext cx="918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ARTESANATO</a:t>
            </a:r>
            <a:endParaRPr lang="pt-BR" sz="10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835752" y="1686121"/>
            <a:ext cx="71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ESCRITA</a:t>
            </a:r>
            <a:endParaRPr lang="pt-BR" sz="10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855319" y="1686121"/>
            <a:ext cx="5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PAPÉIS</a:t>
            </a:r>
            <a:endParaRPr lang="pt-BR" sz="10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5832" y="874716"/>
            <a:ext cx="312793" cy="312793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9515271" y="1637532"/>
            <a:ext cx="2536272" cy="261610"/>
          </a:xfrm>
          <a:prstGeom prst="rect">
            <a:avLst/>
          </a:prstGeom>
          <a:solidFill>
            <a:srgbClr val="A5C9F5"/>
          </a:solidFill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Olá, o que você procura?                            </a:t>
            </a:r>
            <a:endParaRPr lang="pt-BR" sz="1100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6" y="1637532"/>
            <a:ext cx="261610" cy="261610"/>
          </a:xfrm>
          <a:prstGeom prst="rect">
            <a:avLst/>
          </a:prstGeom>
        </p:spPr>
      </p:pic>
      <p:sp>
        <p:nvSpPr>
          <p:cNvPr id="32" name="Pizza 31"/>
          <p:cNvSpPr/>
          <p:nvPr/>
        </p:nvSpPr>
        <p:spPr>
          <a:xfrm rot="7370649">
            <a:off x="416328" y="2141340"/>
            <a:ext cx="3919596" cy="3919596"/>
          </a:xfrm>
          <a:prstGeom prst="pie">
            <a:avLst/>
          </a:prstGeom>
          <a:solidFill>
            <a:srgbClr val="99B7FF"/>
          </a:solidFill>
          <a:ln>
            <a:solidFill>
              <a:srgbClr val="A5C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5" y="2766053"/>
            <a:ext cx="2170332" cy="3080051"/>
          </a:xfrm>
          <a:prstGeom prst="rect">
            <a:avLst/>
          </a:prstGeom>
        </p:spPr>
      </p:pic>
      <p:sp>
        <p:nvSpPr>
          <p:cNvPr id="39" name="Retângulo Arredondado 38"/>
          <p:cNvSpPr/>
          <p:nvPr/>
        </p:nvSpPr>
        <p:spPr>
          <a:xfrm>
            <a:off x="3239864" y="2884502"/>
            <a:ext cx="3798052" cy="2691350"/>
          </a:xfrm>
          <a:prstGeom prst="roundRect">
            <a:avLst/>
          </a:prstGeom>
          <a:solidFill>
            <a:srgbClr val="99B7FF"/>
          </a:solidFill>
          <a:ln>
            <a:solidFill>
              <a:srgbClr val="99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60" y="3163061"/>
            <a:ext cx="1873640" cy="268429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6" y="2966245"/>
            <a:ext cx="2582086" cy="869901"/>
          </a:xfrm>
          <a:prstGeom prst="rect">
            <a:avLst/>
          </a:prstGeom>
          <a:noFill/>
          <a:effectLst/>
        </p:spPr>
      </p:pic>
      <p:sp>
        <p:nvSpPr>
          <p:cNvPr id="41" name="Faixa para Cima 40"/>
          <p:cNvSpPr/>
          <p:nvPr/>
        </p:nvSpPr>
        <p:spPr>
          <a:xfrm>
            <a:off x="4238120" y="4014142"/>
            <a:ext cx="2613178" cy="1196419"/>
          </a:xfrm>
          <a:prstGeom prst="ribbon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863338" y="3958342"/>
            <a:ext cx="153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Bahnschrift" panose="020B0502040204020203" pitchFamily="34" charset="0"/>
              </a:rPr>
              <a:t>50%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901266" y="463628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DESCONTO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9849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17600" y="355600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https:// </a:t>
            </a:r>
            <a:r>
              <a:rPr lang="pt-BR" sz="1200" dirty="0" smtClean="0"/>
              <a:t>www.lojinhadamaricota.com.br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" y="733961"/>
            <a:ext cx="12229848" cy="133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" y="861666"/>
            <a:ext cx="1114824" cy="11148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87379" y="861666"/>
            <a:ext cx="19524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Lojinha da </a:t>
            </a:r>
          </a:p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Maricota</a:t>
            </a:r>
            <a:endParaRPr lang="pt-BR" sz="3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41" y="1286886"/>
            <a:ext cx="364952" cy="3649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9" y="1299914"/>
            <a:ext cx="327425" cy="3274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7" y="1294722"/>
            <a:ext cx="349280" cy="34928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16" y="1298424"/>
            <a:ext cx="308548" cy="3085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4" y="1288987"/>
            <a:ext cx="349280" cy="34928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799" y="861666"/>
            <a:ext cx="325843" cy="32584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6026" y="861666"/>
            <a:ext cx="262372" cy="26237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632" y="37717"/>
            <a:ext cx="12170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Lojinha da Maricota</a:t>
            </a:r>
            <a:endParaRPr lang="pt-BR" sz="10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02" y="102663"/>
            <a:ext cx="116330" cy="11633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-1" y="2689412"/>
            <a:ext cx="12229849" cy="3151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57857" y="1692147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PINTURA</a:t>
            </a:r>
            <a:endParaRPr lang="pt-BR" sz="10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851310" y="1692146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DESENHO</a:t>
            </a:r>
            <a:endParaRPr lang="pt-BR" sz="10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2069" y="1692663"/>
            <a:ext cx="918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ARTESANATO</a:t>
            </a:r>
            <a:endParaRPr lang="pt-BR" sz="10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835752" y="1686121"/>
            <a:ext cx="71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ESCRITA</a:t>
            </a:r>
            <a:endParaRPr lang="pt-BR" sz="10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855319" y="1686121"/>
            <a:ext cx="5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PAPÉIS</a:t>
            </a:r>
            <a:endParaRPr lang="pt-BR" sz="10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5832" y="874716"/>
            <a:ext cx="312793" cy="312793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9515271" y="1637532"/>
            <a:ext cx="2536272" cy="261610"/>
          </a:xfrm>
          <a:prstGeom prst="rect">
            <a:avLst/>
          </a:prstGeom>
          <a:solidFill>
            <a:srgbClr val="A5C9F5"/>
          </a:solidFill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Olá, o que você procura?                            </a:t>
            </a:r>
            <a:endParaRPr lang="pt-BR" sz="1100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6" y="1637532"/>
            <a:ext cx="261610" cy="261610"/>
          </a:xfrm>
          <a:prstGeom prst="rect">
            <a:avLst/>
          </a:prstGeom>
        </p:spPr>
      </p:pic>
      <p:sp>
        <p:nvSpPr>
          <p:cNvPr id="32" name="Pizza 31"/>
          <p:cNvSpPr/>
          <p:nvPr/>
        </p:nvSpPr>
        <p:spPr>
          <a:xfrm rot="7370649">
            <a:off x="416328" y="2141340"/>
            <a:ext cx="3919596" cy="3919596"/>
          </a:xfrm>
          <a:prstGeom prst="pie">
            <a:avLst/>
          </a:prstGeom>
          <a:solidFill>
            <a:srgbClr val="99B7FF"/>
          </a:solidFill>
          <a:ln>
            <a:solidFill>
              <a:srgbClr val="A5C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5" y="2766053"/>
            <a:ext cx="2170332" cy="3080051"/>
          </a:xfrm>
          <a:prstGeom prst="rect">
            <a:avLst/>
          </a:prstGeom>
        </p:spPr>
      </p:pic>
      <p:sp>
        <p:nvSpPr>
          <p:cNvPr id="39" name="Retângulo Arredondado 38"/>
          <p:cNvSpPr/>
          <p:nvPr/>
        </p:nvSpPr>
        <p:spPr>
          <a:xfrm>
            <a:off x="3239864" y="2884502"/>
            <a:ext cx="3798052" cy="2691350"/>
          </a:xfrm>
          <a:prstGeom prst="roundRect">
            <a:avLst/>
          </a:prstGeom>
          <a:solidFill>
            <a:srgbClr val="99B7FF"/>
          </a:solidFill>
          <a:ln>
            <a:solidFill>
              <a:srgbClr val="99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60" y="3163061"/>
            <a:ext cx="1873640" cy="268429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6" y="2966245"/>
            <a:ext cx="2582086" cy="869901"/>
          </a:xfrm>
          <a:prstGeom prst="rect">
            <a:avLst/>
          </a:prstGeom>
          <a:noFill/>
          <a:effectLst/>
        </p:spPr>
      </p:pic>
      <p:sp>
        <p:nvSpPr>
          <p:cNvPr id="41" name="Faixa para Cima 40"/>
          <p:cNvSpPr/>
          <p:nvPr/>
        </p:nvSpPr>
        <p:spPr>
          <a:xfrm>
            <a:off x="4238120" y="4014142"/>
            <a:ext cx="2613178" cy="1196419"/>
          </a:xfrm>
          <a:prstGeom prst="ribbon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863338" y="3958342"/>
            <a:ext cx="153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Bahnschrift" panose="020B0502040204020203" pitchFamily="34" charset="0"/>
              </a:rPr>
              <a:t>50%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901266" y="463628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DESCONTO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9849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17600" y="355600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https:// </a:t>
            </a:r>
            <a:r>
              <a:rPr lang="pt-BR" sz="1200" dirty="0" smtClean="0"/>
              <a:t>www.lojinhadamaricota.com.br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" y="733961"/>
            <a:ext cx="12229848" cy="133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" y="861666"/>
            <a:ext cx="1114824" cy="11148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87379" y="861666"/>
            <a:ext cx="19524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Lojinha da </a:t>
            </a:r>
          </a:p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Maricota</a:t>
            </a:r>
            <a:endParaRPr lang="pt-BR" sz="3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41" y="1286886"/>
            <a:ext cx="364952" cy="3649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9" y="1299914"/>
            <a:ext cx="327425" cy="3274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7" y="1294722"/>
            <a:ext cx="349280" cy="34928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16" y="1298424"/>
            <a:ext cx="308548" cy="3085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4" y="1288987"/>
            <a:ext cx="349280" cy="34928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799" y="861666"/>
            <a:ext cx="325843" cy="32584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6026" y="861666"/>
            <a:ext cx="262372" cy="26237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632" y="37717"/>
            <a:ext cx="12170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Lojinha da Maricota</a:t>
            </a:r>
            <a:endParaRPr lang="pt-BR" sz="10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02" y="102663"/>
            <a:ext cx="116330" cy="11633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-1" y="2689412"/>
            <a:ext cx="12229849" cy="3151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57857" y="1692147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PINTURA</a:t>
            </a:r>
            <a:endParaRPr lang="pt-BR" sz="10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851310" y="1692146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DESENHO</a:t>
            </a:r>
            <a:endParaRPr lang="pt-BR" sz="10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2069" y="1692663"/>
            <a:ext cx="918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ARTESANATO</a:t>
            </a:r>
            <a:endParaRPr lang="pt-BR" sz="10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835752" y="1686121"/>
            <a:ext cx="71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ESCRITA</a:t>
            </a:r>
            <a:endParaRPr lang="pt-BR" sz="10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855319" y="1686121"/>
            <a:ext cx="5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PAPÉIS</a:t>
            </a:r>
            <a:endParaRPr lang="pt-BR" sz="10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5832" y="874716"/>
            <a:ext cx="312793" cy="312793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9515271" y="1637532"/>
            <a:ext cx="2536272" cy="261610"/>
          </a:xfrm>
          <a:prstGeom prst="rect">
            <a:avLst/>
          </a:prstGeom>
          <a:solidFill>
            <a:srgbClr val="A5C9F5"/>
          </a:solidFill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Olá, o que você procura?                            </a:t>
            </a:r>
            <a:endParaRPr lang="pt-BR" sz="1100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6" y="1637532"/>
            <a:ext cx="261610" cy="261610"/>
          </a:xfrm>
          <a:prstGeom prst="rect">
            <a:avLst/>
          </a:prstGeom>
        </p:spPr>
      </p:pic>
      <p:sp>
        <p:nvSpPr>
          <p:cNvPr id="32" name="Pizza 31"/>
          <p:cNvSpPr/>
          <p:nvPr/>
        </p:nvSpPr>
        <p:spPr>
          <a:xfrm rot="7370649">
            <a:off x="416328" y="2141340"/>
            <a:ext cx="3919596" cy="3919596"/>
          </a:xfrm>
          <a:prstGeom prst="pie">
            <a:avLst/>
          </a:prstGeom>
          <a:solidFill>
            <a:srgbClr val="99B7FF"/>
          </a:solidFill>
          <a:ln>
            <a:solidFill>
              <a:srgbClr val="A5C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5" y="2766053"/>
            <a:ext cx="2170332" cy="3080051"/>
          </a:xfrm>
          <a:prstGeom prst="rect">
            <a:avLst/>
          </a:prstGeom>
        </p:spPr>
      </p:pic>
      <p:sp>
        <p:nvSpPr>
          <p:cNvPr id="39" name="Retângulo Arredondado 38"/>
          <p:cNvSpPr/>
          <p:nvPr/>
        </p:nvSpPr>
        <p:spPr>
          <a:xfrm>
            <a:off x="3239864" y="2884502"/>
            <a:ext cx="3798052" cy="2691350"/>
          </a:xfrm>
          <a:prstGeom prst="roundRect">
            <a:avLst/>
          </a:prstGeom>
          <a:solidFill>
            <a:srgbClr val="99B7FF"/>
          </a:solidFill>
          <a:ln>
            <a:solidFill>
              <a:srgbClr val="99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60" y="3163061"/>
            <a:ext cx="1873640" cy="268429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6" y="2966245"/>
            <a:ext cx="2582086" cy="869901"/>
          </a:xfrm>
          <a:prstGeom prst="rect">
            <a:avLst/>
          </a:prstGeom>
          <a:noFill/>
          <a:effectLst/>
        </p:spPr>
      </p:pic>
      <p:sp>
        <p:nvSpPr>
          <p:cNvPr id="41" name="Faixa para Cima 40"/>
          <p:cNvSpPr/>
          <p:nvPr/>
        </p:nvSpPr>
        <p:spPr>
          <a:xfrm>
            <a:off x="4238120" y="4014142"/>
            <a:ext cx="2613178" cy="1196419"/>
          </a:xfrm>
          <a:prstGeom prst="ribbon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863338" y="3958342"/>
            <a:ext cx="153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Bahnschrift" panose="020B0502040204020203" pitchFamily="34" charset="0"/>
              </a:rPr>
              <a:t>50%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901266" y="463628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DESCONTO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9849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17600" y="355600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https:// </a:t>
            </a:r>
            <a:r>
              <a:rPr lang="pt-BR" sz="1200" dirty="0" smtClean="0"/>
              <a:t>www.lojinhadamaricota.com.br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" y="733961"/>
            <a:ext cx="12229848" cy="133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" y="861666"/>
            <a:ext cx="1114824" cy="11148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87379" y="861666"/>
            <a:ext cx="19524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Lojinha da </a:t>
            </a:r>
          </a:p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Maricota</a:t>
            </a:r>
            <a:endParaRPr lang="pt-BR" sz="3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41" y="1286886"/>
            <a:ext cx="364952" cy="3649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9" y="1299914"/>
            <a:ext cx="327425" cy="3274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7" y="1294722"/>
            <a:ext cx="349280" cy="34928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16" y="1298424"/>
            <a:ext cx="308548" cy="3085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4" y="1288987"/>
            <a:ext cx="349280" cy="34928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799" y="861666"/>
            <a:ext cx="325843" cy="32584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6026" y="861666"/>
            <a:ext cx="262372" cy="26237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632" y="37717"/>
            <a:ext cx="12170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Lojinha da Maricota</a:t>
            </a:r>
            <a:endParaRPr lang="pt-BR" sz="10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02" y="102663"/>
            <a:ext cx="116330" cy="11633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-1" y="2689412"/>
            <a:ext cx="12229849" cy="3151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57857" y="1692147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PINTURA</a:t>
            </a:r>
            <a:endParaRPr lang="pt-BR" sz="10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851310" y="1692146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DESENHO</a:t>
            </a:r>
            <a:endParaRPr lang="pt-BR" sz="10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2069" y="1692663"/>
            <a:ext cx="918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ARTESANATO</a:t>
            </a:r>
            <a:endParaRPr lang="pt-BR" sz="10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835752" y="1686121"/>
            <a:ext cx="71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ESCRITA</a:t>
            </a:r>
            <a:endParaRPr lang="pt-BR" sz="10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855319" y="1686121"/>
            <a:ext cx="5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PAPÉIS</a:t>
            </a:r>
            <a:endParaRPr lang="pt-BR" sz="10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5832" y="874716"/>
            <a:ext cx="312793" cy="312793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9515271" y="1637532"/>
            <a:ext cx="2536272" cy="261610"/>
          </a:xfrm>
          <a:prstGeom prst="rect">
            <a:avLst/>
          </a:prstGeom>
          <a:solidFill>
            <a:srgbClr val="A5C9F5"/>
          </a:solidFill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Olá, o que você procura?                            </a:t>
            </a:r>
            <a:endParaRPr lang="pt-BR" sz="1100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6" y="1637532"/>
            <a:ext cx="261610" cy="261610"/>
          </a:xfrm>
          <a:prstGeom prst="rect">
            <a:avLst/>
          </a:prstGeom>
        </p:spPr>
      </p:pic>
      <p:sp>
        <p:nvSpPr>
          <p:cNvPr id="32" name="Pizza 31"/>
          <p:cNvSpPr/>
          <p:nvPr/>
        </p:nvSpPr>
        <p:spPr>
          <a:xfrm rot="7370649">
            <a:off x="416328" y="2141340"/>
            <a:ext cx="3919596" cy="3919596"/>
          </a:xfrm>
          <a:prstGeom prst="pie">
            <a:avLst/>
          </a:prstGeom>
          <a:solidFill>
            <a:srgbClr val="99B7FF"/>
          </a:solidFill>
          <a:ln>
            <a:solidFill>
              <a:srgbClr val="A5C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5" y="2766053"/>
            <a:ext cx="2170332" cy="3080051"/>
          </a:xfrm>
          <a:prstGeom prst="rect">
            <a:avLst/>
          </a:prstGeom>
        </p:spPr>
      </p:pic>
      <p:sp>
        <p:nvSpPr>
          <p:cNvPr id="39" name="Retângulo Arredondado 38"/>
          <p:cNvSpPr/>
          <p:nvPr/>
        </p:nvSpPr>
        <p:spPr>
          <a:xfrm>
            <a:off x="3239864" y="2884502"/>
            <a:ext cx="3798052" cy="2691350"/>
          </a:xfrm>
          <a:prstGeom prst="roundRect">
            <a:avLst/>
          </a:prstGeom>
          <a:solidFill>
            <a:srgbClr val="99B7FF"/>
          </a:solidFill>
          <a:ln>
            <a:solidFill>
              <a:srgbClr val="99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60" y="3163061"/>
            <a:ext cx="1873640" cy="268429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6" y="2966245"/>
            <a:ext cx="2582086" cy="869901"/>
          </a:xfrm>
          <a:prstGeom prst="rect">
            <a:avLst/>
          </a:prstGeom>
          <a:noFill/>
          <a:effectLst/>
        </p:spPr>
      </p:pic>
      <p:sp>
        <p:nvSpPr>
          <p:cNvPr id="41" name="Faixa para Cima 40"/>
          <p:cNvSpPr/>
          <p:nvPr/>
        </p:nvSpPr>
        <p:spPr>
          <a:xfrm>
            <a:off x="4238120" y="4014142"/>
            <a:ext cx="2613178" cy="1196419"/>
          </a:xfrm>
          <a:prstGeom prst="ribbon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863338" y="3958342"/>
            <a:ext cx="153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Bahnschrift" panose="020B0502040204020203" pitchFamily="34" charset="0"/>
              </a:rPr>
              <a:t>50%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901266" y="463628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DESCONTO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9849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17600" y="355600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https:// </a:t>
            </a:r>
            <a:r>
              <a:rPr lang="pt-BR" sz="1200" dirty="0" smtClean="0"/>
              <a:t>www.lojinhadamaricota.com.br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" y="733961"/>
            <a:ext cx="12229848" cy="133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" y="861666"/>
            <a:ext cx="1114824" cy="11148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87379" y="861666"/>
            <a:ext cx="19524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Lojinha da </a:t>
            </a:r>
          </a:p>
          <a:p>
            <a:pPr algn="ctr"/>
            <a:r>
              <a:rPr lang="pt-BR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Maricota</a:t>
            </a:r>
            <a:endParaRPr lang="pt-BR" sz="3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41" y="1286886"/>
            <a:ext cx="364952" cy="36495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9" y="1299914"/>
            <a:ext cx="327425" cy="3274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7" y="1294722"/>
            <a:ext cx="349280" cy="34928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16" y="1298424"/>
            <a:ext cx="308548" cy="3085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4" y="1288987"/>
            <a:ext cx="349280" cy="34928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799" y="861666"/>
            <a:ext cx="325843" cy="32584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6026" y="861666"/>
            <a:ext cx="262372" cy="26237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632" y="37717"/>
            <a:ext cx="12170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000" dirty="0" smtClean="0"/>
              <a:t>Lojinha da Maricota</a:t>
            </a:r>
            <a:endParaRPr lang="pt-BR" sz="10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02" y="102663"/>
            <a:ext cx="116330" cy="11633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-1" y="2689412"/>
            <a:ext cx="12229849" cy="3151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57857" y="1692147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PINTURA</a:t>
            </a:r>
            <a:endParaRPr lang="pt-BR" sz="10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851310" y="1692146"/>
            <a:ext cx="729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DESENHO</a:t>
            </a:r>
            <a:endParaRPr lang="pt-BR" sz="10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762069" y="1692663"/>
            <a:ext cx="918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ARTESANATO</a:t>
            </a:r>
            <a:endParaRPr lang="pt-BR" sz="10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835752" y="1686121"/>
            <a:ext cx="71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ESCRITA</a:t>
            </a:r>
            <a:endParaRPr lang="pt-BR" sz="10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855319" y="1686121"/>
            <a:ext cx="5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PAPÉIS</a:t>
            </a:r>
            <a:endParaRPr lang="pt-BR" sz="1000" b="1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5832" y="874716"/>
            <a:ext cx="312793" cy="312793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9515271" y="1637532"/>
            <a:ext cx="2536272" cy="261610"/>
          </a:xfrm>
          <a:prstGeom prst="rect">
            <a:avLst/>
          </a:prstGeom>
          <a:solidFill>
            <a:srgbClr val="A5C9F5"/>
          </a:solidFill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Olá, o que você procura?                            </a:t>
            </a:r>
            <a:endParaRPr lang="pt-BR" sz="1100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6" y="1637532"/>
            <a:ext cx="261610" cy="261610"/>
          </a:xfrm>
          <a:prstGeom prst="rect">
            <a:avLst/>
          </a:prstGeom>
        </p:spPr>
      </p:pic>
      <p:sp>
        <p:nvSpPr>
          <p:cNvPr id="32" name="Pizza 31"/>
          <p:cNvSpPr/>
          <p:nvPr/>
        </p:nvSpPr>
        <p:spPr>
          <a:xfrm rot="7370649">
            <a:off x="416328" y="2141340"/>
            <a:ext cx="3919596" cy="3919596"/>
          </a:xfrm>
          <a:prstGeom prst="pie">
            <a:avLst/>
          </a:prstGeom>
          <a:solidFill>
            <a:srgbClr val="99B7FF"/>
          </a:solidFill>
          <a:ln>
            <a:solidFill>
              <a:srgbClr val="A5C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5" y="2766053"/>
            <a:ext cx="2170332" cy="3080051"/>
          </a:xfrm>
          <a:prstGeom prst="rect">
            <a:avLst/>
          </a:prstGeom>
        </p:spPr>
      </p:pic>
      <p:sp>
        <p:nvSpPr>
          <p:cNvPr id="39" name="Retângulo Arredondado 38"/>
          <p:cNvSpPr/>
          <p:nvPr/>
        </p:nvSpPr>
        <p:spPr>
          <a:xfrm>
            <a:off x="3239864" y="2884502"/>
            <a:ext cx="3798052" cy="2691350"/>
          </a:xfrm>
          <a:prstGeom prst="roundRect">
            <a:avLst/>
          </a:prstGeom>
          <a:solidFill>
            <a:srgbClr val="99B7FF"/>
          </a:solidFill>
          <a:ln>
            <a:solidFill>
              <a:srgbClr val="99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60" y="3163061"/>
            <a:ext cx="1873640" cy="268429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6" y="2966245"/>
            <a:ext cx="2582086" cy="869901"/>
          </a:xfrm>
          <a:prstGeom prst="rect">
            <a:avLst/>
          </a:prstGeom>
          <a:noFill/>
          <a:effectLst/>
        </p:spPr>
      </p:pic>
      <p:sp>
        <p:nvSpPr>
          <p:cNvPr id="41" name="Faixa para Cima 40"/>
          <p:cNvSpPr/>
          <p:nvPr/>
        </p:nvSpPr>
        <p:spPr>
          <a:xfrm>
            <a:off x="4238120" y="4014142"/>
            <a:ext cx="2613178" cy="1196419"/>
          </a:xfrm>
          <a:prstGeom prst="ribbon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863338" y="3958342"/>
            <a:ext cx="153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Bahnschrift" panose="020B0502040204020203" pitchFamily="34" charset="0"/>
              </a:rPr>
              <a:t>50%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901266" y="463628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DESCONTO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188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Bahnschrift SemiBold SemiConden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CAROLINA HONORATO</dc:creator>
  <cp:lastModifiedBy>MARIA CAROLINA HONORATO</cp:lastModifiedBy>
  <cp:revision>15</cp:revision>
  <dcterms:created xsi:type="dcterms:W3CDTF">2024-08-21T12:24:17Z</dcterms:created>
  <dcterms:modified xsi:type="dcterms:W3CDTF">2024-08-21T14:43:05Z</dcterms:modified>
</cp:coreProperties>
</file>