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Account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Student : Maria </a:t>
            </a:r>
            <a:r>
              <a:rPr lang="pt-BR" dirty="0"/>
              <a:t>Ixchel Arias Cruz </a:t>
            </a:r>
            <a:endParaRPr lang="pt-BR" dirty="0" smtClean="0"/>
          </a:p>
          <a:p>
            <a:r>
              <a:rPr lang="pt-BR" dirty="0" smtClean="0"/>
              <a:t>Professor:  </a:t>
            </a:r>
            <a:r>
              <a:rPr lang="pt-BR" dirty="0"/>
              <a:t>Bill </a:t>
            </a:r>
            <a:r>
              <a:rPr lang="pt-BR" dirty="0" smtClean="0"/>
              <a:t>Andreopoulos</a:t>
            </a:r>
          </a:p>
          <a:p>
            <a:r>
              <a:rPr lang="en-US" dirty="0"/>
              <a:t>Advanced Programming With C++ </a:t>
            </a:r>
            <a:endParaRPr lang="en-US" dirty="0"/>
          </a:p>
          <a:p>
            <a:r>
              <a:rPr lang="pt-BR" dirty="0" smtClean="0"/>
              <a:t>COMSC </a:t>
            </a:r>
            <a:r>
              <a:rPr lang="pt-BR" dirty="0"/>
              <a:t>165-8271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41412" y="643944"/>
            <a:ext cx="9905999" cy="51472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BankAccount</a:t>
            </a:r>
            <a:r>
              <a:rPr lang="en-US" dirty="0" smtClean="0"/>
              <a:t> program demonstrates </a:t>
            </a:r>
            <a:r>
              <a:rPr lang="en-US" dirty="0"/>
              <a:t>the use of classes to create a bank account program. The program </a:t>
            </a:r>
            <a:r>
              <a:rPr lang="en-US" dirty="0" smtClean="0"/>
              <a:t>asks </a:t>
            </a:r>
            <a:r>
              <a:rPr lang="en-US" dirty="0"/>
              <a:t>the user the </a:t>
            </a:r>
            <a:r>
              <a:rPr lang="en-US" dirty="0"/>
              <a:t>the</a:t>
            </a:r>
            <a:r>
              <a:rPr lang="en-US" dirty="0"/>
              <a:t> amounts of deposits and withdrawals for a </a:t>
            </a:r>
            <a:r>
              <a:rPr lang="en-US" dirty="0" err="1" smtClean="0"/>
              <a:t>SavingsAccount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CheckingAccount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program use the next concepts: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program use the next concepts: </a:t>
            </a:r>
            <a:r>
              <a:rPr lang="en-US" dirty="0" smtClean="0"/>
              <a:t>Looping, </a:t>
            </a:r>
            <a:r>
              <a:rPr lang="en-US" dirty="0"/>
              <a:t>Conditional </a:t>
            </a:r>
            <a:r>
              <a:rPr lang="en-US" dirty="0" smtClean="0"/>
              <a:t>statements, Classes, Inheritance, Polymorphism, </a:t>
            </a:r>
            <a:r>
              <a:rPr lang="en-US" dirty="0"/>
              <a:t>type </a:t>
            </a:r>
            <a:r>
              <a:rPr lang="en-US" dirty="0" smtClean="0"/>
              <a:t>casting and </a:t>
            </a:r>
            <a:r>
              <a:rPr lang="en-US" dirty="0"/>
              <a:t>link </a:t>
            </a:r>
            <a:r>
              <a:rPr lang="en-US" dirty="0" smtClean="0"/>
              <a:t>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r>
              <a:rPr lang="en-US" dirty="0" smtClean="0"/>
              <a:t>Classes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507746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Base class: </a:t>
            </a:r>
            <a:r>
              <a:rPr lang="en-US" dirty="0" smtClean="0"/>
              <a:t>Account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Number </a:t>
            </a:r>
            <a:r>
              <a:rPr lang="en-US" dirty="0"/>
              <a:t>of deposits per month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Number </a:t>
            </a:r>
            <a:r>
              <a:rPr lang="en-US" dirty="0"/>
              <a:t>of withdrawals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annual </a:t>
            </a:r>
            <a:r>
              <a:rPr lang="en-US" dirty="0"/>
              <a:t>interest rate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Monthly </a:t>
            </a:r>
            <a:r>
              <a:rPr lang="en-US" dirty="0"/>
              <a:t>Service Charges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double Balance</a:t>
            </a:r>
          </a:p>
          <a:p>
            <a:pPr marL="0" indent="0">
              <a:buNone/>
            </a:pPr>
            <a:r>
              <a:rPr lang="en-US" dirty="0" smtClean="0"/>
              <a:t>             *Accessor </a:t>
            </a: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 smtClean="0"/>
              <a:t>             *</a:t>
            </a:r>
            <a:r>
              <a:rPr lang="en-US" dirty="0" err="1" smtClean="0"/>
              <a:t>Mutator</a:t>
            </a:r>
            <a:r>
              <a:rPr lang="en-US" dirty="0" smtClean="0"/>
              <a:t> </a:t>
            </a:r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244" y="2249486"/>
            <a:ext cx="5633156" cy="354171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Account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~Account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double deposits(double)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</a:t>
            </a:r>
            <a:r>
              <a:rPr lang="en-US" dirty="0"/>
              <a:t>double </a:t>
            </a:r>
            <a:r>
              <a:rPr lang="en-US" dirty="0" smtClean="0"/>
              <a:t>withdrawal(double)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virtual </a:t>
            </a:r>
            <a:r>
              <a:rPr lang="en-US" dirty="0" smtClean="0"/>
              <a:t>void </a:t>
            </a:r>
            <a:r>
              <a:rPr lang="en-US" dirty="0" err="1" smtClean="0"/>
              <a:t>calcInt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 virtual </a:t>
            </a:r>
            <a:r>
              <a:rPr lang="en-US" dirty="0" smtClean="0"/>
              <a:t>void </a:t>
            </a:r>
            <a:r>
              <a:rPr lang="en-US" dirty="0" err="1" smtClean="0"/>
              <a:t>monthlyProc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r>
              <a:rPr lang="en-US" dirty="0" smtClean="0"/>
              <a:t>Program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964267"/>
            <a:ext cx="4785257" cy="3623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Derived Class</a:t>
            </a:r>
            <a:r>
              <a:rPr lang="en-US" dirty="0"/>
              <a:t>: </a:t>
            </a:r>
            <a:r>
              <a:rPr lang="en-US" dirty="0" err="1" smtClean="0"/>
              <a:t>SavingsAccount</a:t>
            </a:r>
            <a:r>
              <a:rPr lang="en-US" dirty="0" smtClean="0"/>
              <a:t>: public Account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bool </a:t>
            </a:r>
            <a:r>
              <a:rPr lang="en-US" dirty="0"/>
              <a:t>status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667" y="2249486"/>
            <a:ext cx="5655733" cy="354171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SavingsAccount</a:t>
            </a:r>
            <a:r>
              <a:rPr lang="en-US" dirty="0" smtClean="0"/>
              <a:t>(double)</a:t>
            </a:r>
          </a:p>
          <a:p>
            <a:pPr marL="0" indent="0">
              <a:buNone/>
            </a:pPr>
            <a:r>
              <a:rPr lang="en-US" dirty="0" smtClean="0"/>
              <a:t>          void </a:t>
            </a:r>
            <a:r>
              <a:rPr lang="en-US" dirty="0" err="1" smtClean="0"/>
              <a:t>isActive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deposits(double)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 withdrawals(double) </a:t>
            </a: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monthlyProc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63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r>
              <a:rPr lang="en-US" dirty="0" smtClean="0"/>
              <a:t>Program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24810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Derived Class</a:t>
            </a:r>
            <a:r>
              <a:rPr lang="en-US" dirty="0"/>
              <a:t>: </a:t>
            </a:r>
            <a:r>
              <a:rPr lang="en-US" dirty="0" err="1" smtClean="0"/>
              <a:t>CheckingAccount</a:t>
            </a:r>
            <a:r>
              <a:rPr lang="en-US" dirty="0" smtClean="0"/>
              <a:t>: public </a:t>
            </a:r>
            <a:r>
              <a:rPr lang="en-US" dirty="0"/>
              <a:t>Account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bool </a:t>
            </a:r>
            <a:r>
              <a:rPr lang="en-US" dirty="0"/>
              <a:t>status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022" y="2588153"/>
            <a:ext cx="5407378" cy="354171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CheckingAccount</a:t>
            </a:r>
            <a:r>
              <a:rPr lang="en-US" dirty="0" smtClean="0"/>
              <a:t>(double)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 withdrawals(double) </a:t>
            </a: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monthlyProc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95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r>
              <a:rPr lang="en-US" dirty="0" smtClean="0"/>
              <a:t>Program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51432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Base class</a:t>
            </a:r>
            <a:r>
              <a:rPr lang="en-US" dirty="0"/>
              <a:t>: </a:t>
            </a:r>
            <a:r>
              <a:rPr lang="en-US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NewTransaction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6" y="2249486"/>
            <a:ext cx="7157156" cy="354171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Transactions()</a:t>
            </a:r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Transactions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appendNode</a:t>
            </a:r>
            <a:r>
              <a:rPr lang="en-US" dirty="0"/>
              <a:t>(</a:t>
            </a:r>
            <a:r>
              <a:rPr lang="en-US" dirty="0" err="1"/>
              <a:t>double,double</a:t>
            </a:r>
            <a:r>
              <a:rPr lang="en-US" dirty="0"/>
              <a:t>, </a:t>
            </a:r>
            <a:r>
              <a:rPr lang="en-US" dirty="0" err="1"/>
              <a:t>string,string</a:t>
            </a:r>
            <a:r>
              <a:rPr lang="en-US" dirty="0"/>
              <a:t>) </a:t>
            </a:r>
            <a:r>
              <a:rPr lang="en-US" dirty="0" smtClean="0"/>
              <a:t>void </a:t>
            </a:r>
            <a:r>
              <a:rPr lang="en-US" dirty="0" err="1"/>
              <a:t>displayList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9866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145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Bank Account Project  </vt:lpstr>
      <vt:lpstr>PowerPoint Presentation</vt:lpstr>
      <vt:lpstr>Classes description</vt:lpstr>
      <vt:lpstr>Program description</vt:lpstr>
      <vt:lpstr>Program description</vt:lpstr>
      <vt:lpstr>Program description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Project</dc:title>
  <dc:creator>Maria Ixchel Arias</dc:creator>
  <cp:lastModifiedBy>Maria Ixchel Arias</cp:lastModifiedBy>
  <cp:revision>8</cp:revision>
  <dcterms:created xsi:type="dcterms:W3CDTF">2019-05-23T21:38:03Z</dcterms:created>
  <dcterms:modified xsi:type="dcterms:W3CDTF">2019-05-23T23:10:30Z</dcterms:modified>
</cp:coreProperties>
</file>