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9" r:id="rId2"/>
  </p:sldMasterIdLst>
  <p:notesMasterIdLst>
    <p:notesMasterId r:id="rId39"/>
  </p:notesMasterIdLst>
  <p:sldIdLst>
    <p:sldId id="257" r:id="rId3"/>
    <p:sldId id="258" r:id="rId4"/>
    <p:sldId id="266" r:id="rId5"/>
    <p:sldId id="260" r:id="rId6"/>
    <p:sldId id="276" r:id="rId7"/>
    <p:sldId id="277" r:id="rId8"/>
    <p:sldId id="282" r:id="rId9"/>
    <p:sldId id="279" r:id="rId10"/>
    <p:sldId id="281" r:id="rId11"/>
    <p:sldId id="261" r:id="rId12"/>
    <p:sldId id="267" r:id="rId13"/>
    <p:sldId id="268" r:id="rId14"/>
    <p:sldId id="262" r:id="rId15"/>
    <p:sldId id="275" r:id="rId16"/>
    <p:sldId id="283" r:id="rId17"/>
    <p:sldId id="285" r:id="rId18"/>
    <p:sldId id="284" r:id="rId19"/>
    <p:sldId id="263" r:id="rId20"/>
    <p:sldId id="270" r:id="rId21"/>
    <p:sldId id="286" r:id="rId22"/>
    <p:sldId id="287" r:id="rId23"/>
    <p:sldId id="264" r:id="rId24"/>
    <p:sldId id="288" r:id="rId25"/>
    <p:sldId id="289" r:id="rId26"/>
    <p:sldId id="290" r:id="rId27"/>
    <p:sldId id="265" r:id="rId28"/>
    <p:sldId id="291" r:id="rId29"/>
    <p:sldId id="292" r:id="rId30"/>
    <p:sldId id="293" r:id="rId31"/>
    <p:sldId id="297" r:id="rId32"/>
    <p:sldId id="295" r:id="rId33"/>
    <p:sldId id="300" r:id="rId34"/>
    <p:sldId id="301" r:id="rId35"/>
    <p:sldId id="302" r:id="rId36"/>
    <p:sldId id="294" r:id="rId37"/>
    <p:sldId id="296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6E168-6BF0-2B4F-94EF-098A37700630}" v="610" dt="2024-05-24T00:01:12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/>
    <p:restoredTop sz="94610"/>
  </p:normalViewPr>
  <p:slideViewPr>
    <p:cSldViewPr snapToGrid="0">
      <p:cViewPr>
        <p:scale>
          <a:sx n="84" d="100"/>
          <a:sy n="84" d="100"/>
        </p:scale>
        <p:origin x="-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Fernanda Izquierdo Aparicio" userId="e87b5b6d-f46e-4a64-9447-9012db04264b" providerId="ADAL" clId="{B0A89FA0-E6F4-9D48-ABE1-64F4EC9D4260}"/>
    <pc:docChg chg="undo custSel addSld delSld modSld">
      <pc:chgData name="Maria Fernanda Izquierdo Aparicio" userId="e87b5b6d-f46e-4a64-9447-9012db04264b" providerId="ADAL" clId="{B0A89FA0-E6F4-9D48-ABE1-64F4EC9D4260}" dt="2024-05-18T15:42:59.740" v="488" actId="1035"/>
      <pc:docMkLst>
        <pc:docMk/>
      </pc:docMkLst>
      <pc:sldChg chg="addSp delSp modSp mod">
        <pc:chgData name="Maria Fernanda Izquierdo Aparicio" userId="e87b5b6d-f46e-4a64-9447-9012db04264b" providerId="ADAL" clId="{B0A89FA0-E6F4-9D48-ABE1-64F4EC9D4260}" dt="2024-05-18T15:42:59.740" v="488" actId="1035"/>
        <pc:sldMkLst>
          <pc:docMk/>
          <pc:sldMk cId="0" sldId="257"/>
        </pc:sldMkLst>
        <pc:spChg chg="mod">
          <ac:chgData name="Maria Fernanda Izquierdo Aparicio" userId="e87b5b6d-f46e-4a64-9447-9012db04264b" providerId="ADAL" clId="{B0A89FA0-E6F4-9D48-ABE1-64F4EC9D4260}" dt="2024-05-18T15:42:28.523" v="480" actId="313"/>
          <ac:spMkLst>
            <pc:docMk/>
            <pc:sldMk cId="0" sldId="257"/>
            <ac:spMk id="2" creationId="{7B89A44B-B911-E7B1-FCC3-39E75DE7DA2C}"/>
          </ac:spMkLst>
        </pc:spChg>
        <pc:spChg chg="mod">
          <ac:chgData name="Maria Fernanda Izquierdo Aparicio" userId="e87b5b6d-f46e-4a64-9447-9012db04264b" providerId="ADAL" clId="{B0A89FA0-E6F4-9D48-ABE1-64F4EC9D4260}" dt="2024-05-18T15:42:59.740" v="488" actId="1035"/>
          <ac:spMkLst>
            <pc:docMk/>
            <pc:sldMk cId="0" sldId="257"/>
            <ac:spMk id="286" creationId="{00000000-0000-0000-0000-000000000000}"/>
          </ac:spMkLst>
        </pc:spChg>
        <pc:spChg chg="add del mod">
          <ac:chgData name="Maria Fernanda Izquierdo Aparicio" userId="e87b5b6d-f46e-4a64-9447-9012db04264b" providerId="ADAL" clId="{B0A89FA0-E6F4-9D48-ABE1-64F4EC9D4260}" dt="2024-05-18T15:42:17.624" v="477" actId="113"/>
          <ac:spMkLst>
            <pc:docMk/>
            <pc:sldMk cId="0" sldId="257"/>
            <ac:spMk id="288" creationId="{00000000-0000-0000-0000-000000000000}"/>
          </ac:spMkLst>
        </pc:spChg>
      </pc:sldChg>
      <pc:sldChg chg="addSp delSp modSp mod">
        <pc:chgData name="Maria Fernanda Izquierdo Aparicio" userId="e87b5b6d-f46e-4a64-9447-9012db04264b" providerId="ADAL" clId="{B0A89FA0-E6F4-9D48-ABE1-64F4EC9D4260}" dt="2024-05-18T15:20:37.376" v="50" actId="18131"/>
        <pc:sldMkLst>
          <pc:docMk/>
          <pc:sldMk cId="155199686" sldId="260"/>
        </pc:sldMkLst>
        <pc:spChg chg="add del">
          <ac:chgData name="Maria Fernanda Izquierdo Aparicio" userId="e87b5b6d-f46e-4a64-9447-9012db04264b" providerId="ADAL" clId="{B0A89FA0-E6F4-9D48-ABE1-64F4EC9D4260}" dt="2024-05-18T15:20:33.091" v="49" actId="931"/>
          <ac:spMkLst>
            <pc:docMk/>
            <pc:sldMk cId="155199686" sldId="260"/>
            <ac:spMk id="4" creationId="{0A24BE75-0490-DEE9-2A90-4A12DE020BB2}"/>
          </ac:spMkLst>
        </pc:spChg>
        <pc:picChg chg="add mod">
          <ac:chgData name="Maria Fernanda Izquierdo Aparicio" userId="e87b5b6d-f46e-4a64-9447-9012db04264b" providerId="ADAL" clId="{B0A89FA0-E6F4-9D48-ABE1-64F4EC9D4260}" dt="2024-05-18T15:19:54.322" v="46" actId="931"/>
          <ac:picMkLst>
            <pc:docMk/>
            <pc:sldMk cId="155199686" sldId="260"/>
            <ac:picMk id="6" creationId="{AEE9C9A9-D262-FCD3-D293-63F4EB676A53}"/>
          </ac:picMkLst>
        </pc:picChg>
        <pc:picChg chg="add mod">
          <ac:chgData name="Maria Fernanda Izquierdo Aparicio" userId="e87b5b6d-f46e-4a64-9447-9012db04264b" providerId="ADAL" clId="{B0A89FA0-E6F4-9D48-ABE1-64F4EC9D4260}" dt="2024-05-18T15:20:22.157" v="48" actId="931"/>
          <ac:picMkLst>
            <pc:docMk/>
            <pc:sldMk cId="155199686" sldId="260"/>
            <ac:picMk id="8" creationId="{A1B2CADE-0C4E-FA28-1B39-434CA0BD4CD3}"/>
          </ac:picMkLst>
        </pc:picChg>
        <pc:picChg chg="add mod modCrop">
          <ac:chgData name="Maria Fernanda Izquierdo Aparicio" userId="e87b5b6d-f46e-4a64-9447-9012db04264b" providerId="ADAL" clId="{B0A89FA0-E6F4-9D48-ABE1-64F4EC9D4260}" dt="2024-05-18T15:20:37.376" v="50" actId="18131"/>
          <ac:picMkLst>
            <pc:docMk/>
            <pc:sldMk cId="155199686" sldId="260"/>
            <ac:picMk id="10" creationId="{8041BE7A-2D80-ABB8-91FE-29C028E46E89}"/>
          </ac:picMkLst>
        </pc:picChg>
      </pc:sldChg>
      <pc:sldChg chg="addSp delSp modSp mod">
        <pc:chgData name="Maria Fernanda Izquierdo Aparicio" userId="e87b5b6d-f46e-4a64-9447-9012db04264b" providerId="ADAL" clId="{B0A89FA0-E6F4-9D48-ABE1-64F4EC9D4260}" dt="2024-05-18T15:22:22.183" v="54" actId="18131"/>
        <pc:sldMkLst>
          <pc:docMk/>
          <pc:sldMk cId="525760374" sldId="261"/>
        </pc:sldMkLst>
        <pc:spChg chg="del">
          <ac:chgData name="Maria Fernanda Izquierdo Aparicio" userId="e87b5b6d-f46e-4a64-9447-9012db04264b" providerId="ADAL" clId="{B0A89FA0-E6F4-9D48-ABE1-64F4EC9D4260}" dt="2024-05-18T15:22:04.951" v="51" actId="931"/>
          <ac:spMkLst>
            <pc:docMk/>
            <pc:sldMk cId="525760374" sldId="261"/>
            <ac:spMk id="4" creationId="{0A24BE75-0490-DEE9-2A90-4A12DE020BB2}"/>
          </ac:spMkLst>
        </pc:spChg>
        <pc:picChg chg="add mod modCrop">
          <ac:chgData name="Maria Fernanda Izquierdo Aparicio" userId="e87b5b6d-f46e-4a64-9447-9012db04264b" providerId="ADAL" clId="{B0A89FA0-E6F4-9D48-ABE1-64F4EC9D4260}" dt="2024-05-18T15:22:22.183" v="54" actId="18131"/>
          <ac:picMkLst>
            <pc:docMk/>
            <pc:sldMk cId="525760374" sldId="261"/>
            <ac:picMk id="6" creationId="{5699456B-184B-F2E6-7931-A534BF6FCC19}"/>
          </ac:picMkLst>
        </pc:picChg>
      </pc:sldChg>
      <pc:sldChg chg="addSp delSp modSp mod">
        <pc:chgData name="Maria Fernanda Izquierdo Aparicio" userId="e87b5b6d-f46e-4a64-9447-9012db04264b" providerId="ADAL" clId="{B0A89FA0-E6F4-9D48-ABE1-64F4EC9D4260}" dt="2024-05-18T15:24:44.089" v="56" actId="18131"/>
        <pc:sldMkLst>
          <pc:docMk/>
          <pc:sldMk cId="3472826635" sldId="262"/>
        </pc:sldMkLst>
        <pc:spChg chg="del">
          <ac:chgData name="Maria Fernanda Izquierdo Aparicio" userId="e87b5b6d-f46e-4a64-9447-9012db04264b" providerId="ADAL" clId="{B0A89FA0-E6F4-9D48-ABE1-64F4EC9D4260}" dt="2024-05-18T15:24:38.947" v="55" actId="931"/>
          <ac:spMkLst>
            <pc:docMk/>
            <pc:sldMk cId="3472826635" sldId="262"/>
            <ac:spMk id="4" creationId="{0A24BE75-0490-DEE9-2A90-4A12DE020BB2}"/>
          </ac:spMkLst>
        </pc:spChg>
        <pc:picChg chg="add mod modCrop">
          <ac:chgData name="Maria Fernanda Izquierdo Aparicio" userId="e87b5b6d-f46e-4a64-9447-9012db04264b" providerId="ADAL" clId="{B0A89FA0-E6F4-9D48-ABE1-64F4EC9D4260}" dt="2024-05-18T15:24:44.089" v="56" actId="18131"/>
          <ac:picMkLst>
            <pc:docMk/>
            <pc:sldMk cId="3472826635" sldId="262"/>
            <ac:picMk id="6" creationId="{181917CE-3E9D-1E23-E83D-4F7F4F0E750C}"/>
          </ac:picMkLst>
        </pc:picChg>
      </pc:sldChg>
      <pc:sldChg chg="addSp delSp modSp mod">
        <pc:chgData name="Maria Fernanda Izquierdo Aparicio" userId="e87b5b6d-f46e-4a64-9447-9012db04264b" providerId="ADAL" clId="{B0A89FA0-E6F4-9D48-ABE1-64F4EC9D4260}" dt="2024-05-18T15:26:37.929" v="60" actId="18131"/>
        <pc:sldMkLst>
          <pc:docMk/>
          <pc:sldMk cId="3513911198" sldId="263"/>
        </pc:sldMkLst>
        <pc:spChg chg="del">
          <ac:chgData name="Maria Fernanda Izquierdo Aparicio" userId="e87b5b6d-f46e-4a64-9447-9012db04264b" providerId="ADAL" clId="{B0A89FA0-E6F4-9D48-ABE1-64F4EC9D4260}" dt="2024-05-18T15:26:28.013" v="57" actId="931"/>
          <ac:spMkLst>
            <pc:docMk/>
            <pc:sldMk cId="3513911198" sldId="263"/>
            <ac:spMk id="4" creationId="{0A24BE75-0490-DEE9-2A90-4A12DE020BB2}"/>
          </ac:spMkLst>
        </pc:spChg>
        <pc:picChg chg="add mod modCrop">
          <ac:chgData name="Maria Fernanda Izquierdo Aparicio" userId="e87b5b6d-f46e-4a64-9447-9012db04264b" providerId="ADAL" clId="{B0A89FA0-E6F4-9D48-ABE1-64F4EC9D4260}" dt="2024-05-18T15:26:37.929" v="60" actId="18131"/>
          <ac:picMkLst>
            <pc:docMk/>
            <pc:sldMk cId="3513911198" sldId="263"/>
            <ac:picMk id="6" creationId="{3C523F3E-59C6-431C-CD07-7B7CB7AA8E5A}"/>
          </ac:picMkLst>
        </pc:picChg>
      </pc:sldChg>
      <pc:sldChg chg="addSp delSp modSp">
        <pc:chgData name="Maria Fernanda Izquierdo Aparicio" userId="e87b5b6d-f46e-4a64-9447-9012db04264b" providerId="ADAL" clId="{B0A89FA0-E6F4-9D48-ABE1-64F4EC9D4260}" dt="2024-05-18T15:28:50.105" v="61" actId="931"/>
        <pc:sldMkLst>
          <pc:docMk/>
          <pc:sldMk cId="4121795533" sldId="264"/>
        </pc:sldMkLst>
        <pc:spChg chg="del">
          <ac:chgData name="Maria Fernanda Izquierdo Aparicio" userId="e87b5b6d-f46e-4a64-9447-9012db04264b" providerId="ADAL" clId="{B0A89FA0-E6F4-9D48-ABE1-64F4EC9D4260}" dt="2024-05-18T15:28:50.105" v="61" actId="931"/>
          <ac:spMkLst>
            <pc:docMk/>
            <pc:sldMk cId="4121795533" sldId="264"/>
            <ac:spMk id="4" creationId="{0A24BE75-0490-DEE9-2A90-4A12DE020BB2}"/>
          </ac:spMkLst>
        </pc:spChg>
        <pc:picChg chg="add mod">
          <ac:chgData name="Maria Fernanda Izquierdo Aparicio" userId="e87b5b6d-f46e-4a64-9447-9012db04264b" providerId="ADAL" clId="{B0A89FA0-E6F4-9D48-ABE1-64F4EC9D4260}" dt="2024-05-18T15:28:50.105" v="61" actId="931"/>
          <ac:picMkLst>
            <pc:docMk/>
            <pc:sldMk cId="4121795533" sldId="264"/>
            <ac:picMk id="6" creationId="{9B92AFE5-F7FF-24DF-E5C7-A64BC13E12C9}"/>
          </ac:picMkLst>
        </pc:picChg>
      </pc:sldChg>
      <pc:sldChg chg="addSp delSp modSp mod">
        <pc:chgData name="Maria Fernanda Izquierdo Aparicio" userId="e87b5b6d-f46e-4a64-9447-9012db04264b" providerId="ADAL" clId="{B0A89FA0-E6F4-9D48-ABE1-64F4EC9D4260}" dt="2024-05-18T15:29:32.464" v="63" actId="18131"/>
        <pc:sldMkLst>
          <pc:docMk/>
          <pc:sldMk cId="3533923757" sldId="265"/>
        </pc:sldMkLst>
        <pc:spChg chg="del">
          <ac:chgData name="Maria Fernanda Izquierdo Aparicio" userId="e87b5b6d-f46e-4a64-9447-9012db04264b" providerId="ADAL" clId="{B0A89FA0-E6F4-9D48-ABE1-64F4EC9D4260}" dt="2024-05-18T15:29:22.670" v="62" actId="931"/>
          <ac:spMkLst>
            <pc:docMk/>
            <pc:sldMk cId="3533923757" sldId="265"/>
            <ac:spMk id="4" creationId="{0A24BE75-0490-DEE9-2A90-4A12DE020BB2}"/>
          </ac:spMkLst>
        </pc:spChg>
        <pc:picChg chg="add mod modCrop">
          <ac:chgData name="Maria Fernanda Izquierdo Aparicio" userId="e87b5b6d-f46e-4a64-9447-9012db04264b" providerId="ADAL" clId="{B0A89FA0-E6F4-9D48-ABE1-64F4EC9D4260}" dt="2024-05-18T15:29:32.464" v="63" actId="18131"/>
          <ac:picMkLst>
            <pc:docMk/>
            <pc:sldMk cId="3533923757" sldId="265"/>
            <ac:picMk id="6" creationId="{D68528FD-3E9B-E594-80E7-1BD220825496}"/>
          </ac:picMkLst>
        </pc:picChg>
      </pc:sldChg>
      <pc:sldChg chg="addSp delSp modSp mod">
        <pc:chgData name="Maria Fernanda Izquierdo Aparicio" userId="e87b5b6d-f46e-4a64-9447-9012db04264b" providerId="ADAL" clId="{B0A89FA0-E6F4-9D48-ABE1-64F4EC9D4260}" dt="2024-05-18T15:19:27.258" v="44" actId="18131"/>
        <pc:sldMkLst>
          <pc:docMk/>
          <pc:sldMk cId="0" sldId="266"/>
        </pc:sldMkLst>
        <pc:spChg chg="del">
          <ac:chgData name="Maria Fernanda Izquierdo Aparicio" userId="e87b5b6d-f46e-4a64-9447-9012db04264b" providerId="ADAL" clId="{B0A89FA0-E6F4-9D48-ABE1-64F4EC9D4260}" dt="2024-05-18T15:19:18.510" v="42" actId="931"/>
          <ac:spMkLst>
            <pc:docMk/>
            <pc:sldMk cId="0" sldId="266"/>
            <ac:spMk id="3" creationId="{15ABED9E-D34A-CF90-38B7-260FF84E0784}"/>
          </ac:spMkLst>
        </pc:spChg>
        <pc:picChg chg="add mod modCrop">
          <ac:chgData name="Maria Fernanda Izquierdo Aparicio" userId="e87b5b6d-f46e-4a64-9447-9012db04264b" providerId="ADAL" clId="{B0A89FA0-E6F4-9D48-ABE1-64F4EC9D4260}" dt="2024-05-18T15:19:27.258" v="44" actId="18131"/>
          <ac:picMkLst>
            <pc:docMk/>
            <pc:sldMk cId="0" sldId="266"/>
            <ac:picMk id="4" creationId="{6D65031E-98B5-3B9B-D824-2B2872FC362B}"/>
          </ac:picMkLst>
        </pc:picChg>
      </pc:sldChg>
      <pc:sldChg chg="modSp new mod">
        <pc:chgData name="Maria Fernanda Izquierdo Aparicio" userId="e87b5b6d-f46e-4a64-9447-9012db04264b" providerId="ADAL" clId="{B0A89FA0-E6F4-9D48-ABE1-64F4EC9D4260}" dt="2024-05-18T15:06:28.683" v="31" actId="20577"/>
        <pc:sldMkLst>
          <pc:docMk/>
          <pc:sldMk cId="1223146117" sldId="269"/>
        </pc:sldMkLst>
        <pc:spChg chg="mod">
          <ac:chgData name="Maria Fernanda Izquierdo Aparicio" userId="e87b5b6d-f46e-4a64-9447-9012db04264b" providerId="ADAL" clId="{B0A89FA0-E6F4-9D48-ABE1-64F4EC9D4260}" dt="2024-05-18T15:06:28.683" v="31" actId="20577"/>
          <ac:spMkLst>
            <pc:docMk/>
            <pc:sldMk cId="1223146117" sldId="269"/>
            <ac:spMk id="2" creationId="{491954C4-AEDD-9AC3-B623-04366F3F7269}"/>
          </ac:spMkLst>
        </pc:spChg>
      </pc:sldChg>
      <pc:sldChg chg="modSp add mod">
        <pc:chgData name="Maria Fernanda Izquierdo Aparicio" userId="e87b5b6d-f46e-4a64-9447-9012db04264b" providerId="ADAL" clId="{B0A89FA0-E6F4-9D48-ABE1-64F4EC9D4260}" dt="2024-05-18T15:06:47.495" v="35"/>
        <pc:sldMkLst>
          <pc:docMk/>
          <pc:sldMk cId="939368660" sldId="270"/>
        </pc:sldMkLst>
        <pc:spChg chg="mod">
          <ac:chgData name="Maria Fernanda Izquierdo Aparicio" userId="e87b5b6d-f46e-4a64-9447-9012db04264b" providerId="ADAL" clId="{B0A89FA0-E6F4-9D48-ABE1-64F4EC9D4260}" dt="2024-05-18T15:06:47.495" v="35"/>
          <ac:spMkLst>
            <pc:docMk/>
            <pc:sldMk cId="939368660" sldId="270"/>
            <ac:spMk id="2" creationId="{491954C4-AEDD-9AC3-B623-04366F3F7269}"/>
          </ac:spMkLst>
        </pc:spChg>
      </pc:sldChg>
      <pc:sldChg chg="modSp add mod">
        <pc:chgData name="Maria Fernanda Izquierdo Aparicio" userId="e87b5b6d-f46e-4a64-9447-9012db04264b" providerId="ADAL" clId="{B0A89FA0-E6F4-9D48-ABE1-64F4EC9D4260}" dt="2024-05-18T15:06:58.756" v="36"/>
        <pc:sldMkLst>
          <pc:docMk/>
          <pc:sldMk cId="301200644" sldId="271"/>
        </pc:sldMkLst>
        <pc:spChg chg="mod">
          <ac:chgData name="Maria Fernanda Izquierdo Aparicio" userId="e87b5b6d-f46e-4a64-9447-9012db04264b" providerId="ADAL" clId="{B0A89FA0-E6F4-9D48-ABE1-64F4EC9D4260}" dt="2024-05-18T15:06:58.756" v="36"/>
          <ac:spMkLst>
            <pc:docMk/>
            <pc:sldMk cId="301200644" sldId="271"/>
            <ac:spMk id="2" creationId="{491954C4-AEDD-9AC3-B623-04366F3F7269}"/>
          </ac:spMkLst>
        </pc:spChg>
      </pc:sldChg>
      <pc:sldChg chg="modSp add mod">
        <pc:chgData name="Maria Fernanda Izquierdo Aparicio" userId="e87b5b6d-f46e-4a64-9447-9012db04264b" providerId="ADAL" clId="{B0A89FA0-E6F4-9D48-ABE1-64F4EC9D4260}" dt="2024-05-18T15:07:13.090" v="41"/>
        <pc:sldMkLst>
          <pc:docMk/>
          <pc:sldMk cId="1540351927" sldId="272"/>
        </pc:sldMkLst>
        <pc:spChg chg="mod">
          <ac:chgData name="Maria Fernanda Izquierdo Aparicio" userId="e87b5b6d-f46e-4a64-9447-9012db04264b" providerId="ADAL" clId="{B0A89FA0-E6F4-9D48-ABE1-64F4EC9D4260}" dt="2024-05-18T15:07:13.090" v="41"/>
          <ac:spMkLst>
            <pc:docMk/>
            <pc:sldMk cId="1540351927" sldId="272"/>
            <ac:spMk id="2" creationId="{491954C4-AEDD-9AC3-B623-04366F3F7269}"/>
          </ac:spMkLst>
        </pc:spChg>
      </pc:sldChg>
      <pc:sldChg chg="new del">
        <pc:chgData name="Maria Fernanda Izquierdo Aparicio" userId="e87b5b6d-f46e-4a64-9447-9012db04264b" providerId="ADAL" clId="{B0A89FA0-E6F4-9D48-ABE1-64F4EC9D4260}" dt="2024-05-18T15:36:03.018" v="68" actId="2696"/>
        <pc:sldMkLst>
          <pc:docMk/>
          <pc:sldMk cId="1212883239" sldId="273"/>
        </pc:sldMkLst>
      </pc:sldChg>
      <pc:sldChg chg="modSp new del mod">
        <pc:chgData name="Maria Fernanda Izquierdo Aparicio" userId="e87b5b6d-f46e-4a64-9447-9012db04264b" providerId="ADAL" clId="{B0A89FA0-E6F4-9D48-ABE1-64F4EC9D4260}" dt="2024-05-18T15:37:13.281" v="127" actId="2696"/>
        <pc:sldMkLst>
          <pc:docMk/>
          <pc:sldMk cId="2727862596" sldId="274"/>
        </pc:sldMkLst>
        <pc:spChg chg="mod">
          <ac:chgData name="Maria Fernanda Izquierdo Aparicio" userId="e87b5b6d-f46e-4a64-9447-9012db04264b" providerId="ADAL" clId="{B0A89FA0-E6F4-9D48-ABE1-64F4EC9D4260}" dt="2024-05-18T15:36:24.696" v="100" actId="20577"/>
          <ac:spMkLst>
            <pc:docMk/>
            <pc:sldMk cId="2727862596" sldId="274"/>
            <ac:spMk id="2" creationId="{372889CD-1315-6A8B-D263-F47C3E435F7D}"/>
          </ac:spMkLst>
        </pc:spChg>
      </pc:sldChg>
      <pc:sldChg chg="addSp delSp modSp add mod">
        <pc:chgData name="Maria Fernanda Izquierdo Aparicio" userId="e87b5b6d-f46e-4a64-9447-9012db04264b" providerId="ADAL" clId="{B0A89FA0-E6F4-9D48-ABE1-64F4EC9D4260}" dt="2024-05-18T15:40:11.207" v="235" actId="20577"/>
        <pc:sldMkLst>
          <pc:docMk/>
          <pc:sldMk cId="0" sldId="275"/>
        </pc:sldMkLst>
        <pc:spChg chg="add del mod">
          <ac:chgData name="Maria Fernanda Izquierdo Aparicio" userId="e87b5b6d-f46e-4a64-9447-9012db04264b" providerId="ADAL" clId="{B0A89FA0-E6F4-9D48-ABE1-64F4EC9D4260}" dt="2024-05-18T15:39:41.394" v="203" actId="478"/>
          <ac:spMkLst>
            <pc:docMk/>
            <pc:sldMk cId="0" sldId="275"/>
            <ac:spMk id="3" creationId="{6AAF5C9F-C01B-E7B2-1E82-49D954BC5041}"/>
          </ac:spMkLst>
        </pc:spChg>
        <pc:spChg chg="add del mod">
          <ac:chgData name="Maria Fernanda Izquierdo Aparicio" userId="e87b5b6d-f46e-4a64-9447-9012db04264b" providerId="ADAL" clId="{B0A89FA0-E6F4-9D48-ABE1-64F4EC9D4260}" dt="2024-05-18T15:39:43.897" v="205" actId="478"/>
          <ac:spMkLst>
            <pc:docMk/>
            <pc:sldMk cId="0" sldId="275"/>
            <ac:spMk id="5" creationId="{670B92BD-0EF8-EB74-0AE2-77F2310B12ED}"/>
          </ac:spMkLst>
        </pc:spChg>
        <pc:spChg chg="mod">
          <ac:chgData name="Maria Fernanda Izquierdo Aparicio" userId="e87b5b6d-f46e-4a64-9447-9012db04264b" providerId="ADAL" clId="{B0A89FA0-E6F4-9D48-ABE1-64F4EC9D4260}" dt="2024-05-18T15:39:48.801" v="220" actId="1036"/>
          <ac:spMkLst>
            <pc:docMk/>
            <pc:sldMk cId="0" sldId="275"/>
            <ac:spMk id="395" creationId="{00000000-0000-0000-0000-000000000000}"/>
          </ac:spMkLst>
        </pc:spChg>
        <pc:spChg chg="mod">
          <ac:chgData name="Maria Fernanda Izquierdo Aparicio" userId="e87b5b6d-f46e-4a64-9447-9012db04264b" providerId="ADAL" clId="{B0A89FA0-E6F4-9D48-ABE1-64F4EC9D4260}" dt="2024-05-18T15:40:11.207" v="235" actId="20577"/>
          <ac:spMkLst>
            <pc:docMk/>
            <pc:sldMk cId="0" sldId="275"/>
            <ac:spMk id="396" creationId="{00000000-0000-0000-0000-000000000000}"/>
          </ac:spMkLst>
        </pc:spChg>
        <pc:spChg chg="mod">
          <ac:chgData name="Maria Fernanda Izquierdo Aparicio" userId="e87b5b6d-f46e-4a64-9447-9012db04264b" providerId="ADAL" clId="{B0A89FA0-E6F4-9D48-ABE1-64F4EC9D4260}" dt="2024-05-18T15:39:24.572" v="201"/>
          <ac:spMkLst>
            <pc:docMk/>
            <pc:sldMk cId="0" sldId="275"/>
            <ac:spMk id="397" creationId="{00000000-0000-0000-0000-000000000000}"/>
          </ac:spMkLst>
        </pc:spChg>
        <pc:spChg chg="mod">
          <ac:chgData name="Maria Fernanda Izquierdo Aparicio" userId="e87b5b6d-f46e-4a64-9447-9012db04264b" providerId="ADAL" clId="{B0A89FA0-E6F4-9D48-ABE1-64F4EC9D4260}" dt="2024-05-18T15:38:09.719" v="160" actId="12"/>
          <ac:spMkLst>
            <pc:docMk/>
            <pc:sldMk cId="0" sldId="275"/>
            <ac:spMk id="398" creationId="{00000000-0000-0000-0000-000000000000}"/>
          </ac:spMkLst>
        </pc:spChg>
        <pc:spChg chg="mod">
          <ac:chgData name="Maria Fernanda Izquierdo Aparicio" userId="e87b5b6d-f46e-4a64-9447-9012db04264b" providerId="ADAL" clId="{B0A89FA0-E6F4-9D48-ABE1-64F4EC9D4260}" dt="2024-05-18T15:39:58.246" v="222" actId="14100"/>
          <ac:spMkLst>
            <pc:docMk/>
            <pc:sldMk cId="0" sldId="275"/>
            <ac:spMk id="399" creationId="{00000000-0000-0000-0000-000000000000}"/>
          </ac:spMkLst>
        </pc:spChg>
        <pc:spChg chg="del mod">
          <ac:chgData name="Maria Fernanda Izquierdo Aparicio" userId="e87b5b6d-f46e-4a64-9447-9012db04264b" providerId="ADAL" clId="{B0A89FA0-E6F4-9D48-ABE1-64F4EC9D4260}" dt="2024-05-18T15:39:42.713" v="204" actId="478"/>
          <ac:spMkLst>
            <pc:docMk/>
            <pc:sldMk cId="0" sldId="275"/>
            <ac:spMk id="400" creationId="{00000000-0000-0000-0000-000000000000}"/>
          </ac:spMkLst>
        </pc:spChg>
        <pc:spChg chg="mod">
          <ac:chgData name="Maria Fernanda Izquierdo Aparicio" userId="e87b5b6d-f46e-4a64-9447-9012db04264b" providerId="ADAL" clId="{B0A89FA0-E6F4-9D48-ABE1-64F4EC9D4260}" dt="2024-05-18T15:37:25.369" v="144" actId="20577"/>
          <ac:spMkLst>
            <pc:docMk/>
            <pc:sldMk cId="0" sldId="275"/>
            <ac:spMk id="401" creationId="{00000000-0000-0000-0000-000000000000}"/>
          </ac:spMkLst>
        </pc:spChg>
        <pc:spChg chg="mod">
          <ac:chgData name="Maria Fernanda Izquierdo Aparicio" userId="e87b5b6d-f46e-4a64-9447-9012db04264b" providerId="ADAL" clId="{B0A89FA0-E6F4-9D48-ABE1-64F4EC9D4260}" dt="2024-05-18T15:37:50.601" v="157" actId="20577"/>
          <ac:spMkLst>
            <pc:docMk/>
            <pc:sldMk cId="0" sldId="275"/>
            <ac:spMk id="402" creationId="{00000000-0000-0000-0000-000000000000}"/>
          </ac:spMkLst>
        </pc:spChg>
        <pc:spChg chg="del mod">
          <ac:chgData name="Maria Fernanda Izquierdo Aparicio" userId="e87b5b6d-f46e-4a64-9447-9012db04264b" providerId="ADAL" clId="{B0A89FA0-E6F4-9D48-ABE1-64F4EC9D4260}" dt="2024-05-18T15:39:39.995" v="202" actId="478"/>
          <ac:spMkLst>
            <pc:docMk/>
            <pc:sldMk cId="0" sldId="275"/>
            <ac:spMk id="403" creationId="{00000000-0000-0000-0000-000000000000}"/>
          </ac:spMkLst>
        </pc:spChg>
      </pc:sldChg>
      <pc:sldChg chg="add del">
        <pc:chgData name="Maria Fernanda Izquierdo Aparicio" userId="e87b5b6d-f46e-4a64-9447-9012db04264b" providerId="ADAL" clId="{B0A89FA0-E6F4-9D48-ABE1-64F4EC9D4260}" dt="2024-05-18T15:40:31.569" v="237" actId="2696"/>
        <pc:sldMkLst>
          <pc:docMk/>
          <pc:sldMk cId="2666526752" sldId="276"/>
        </pc:sldMkLst>
      </pc:sldChg>
      <pc:sldMasterChg chg="delSldLayout">
        <pc:chgData name="Maria Fernanda Izquierdo Aparicio" userId="e87b5b6d-f46e-4a64-9447-9012db04264b" providerId="ADAL" clId="{B0A89FA0-E6F4-9D48-ABE1-64F4EC9D4260}" dt="2024-05-18T15:37:13.281" v="127" actId="2696"/>
        <pc:sldMasterMkLst>
          <pc:docMk/>
          <pc:sldMasterMk cId="3902013114" sldId="2147483660"/>
        </pc:sldMasterMkLst>
        <pc:sldLayoutChg chg="del">
          <pc:chgData name="Maria Fernanda Izquierdo Aparicio" userId="e87b5b6d-f46e-4a64-9447-9012db04264b" providerId="ADAL" clId="{B0A89FA0-E6F4-9D48-ABE1-64F4EC9D4260}" dt="2024-05-18T15:37:13.281" v="127" actId="2696"/>
          <pc:sldLayoutMkLst>
            <pc:docMk/>
            <pc:sldMasterMk cId="3902013114" sldId="2147483660"/>
            <pc:sldLayoutMk cId="3772613407" sldId="2147483684"/>
          </pc:sldLayoutMkLst>
        </pc:sldLayoutChg>
      </pc:sldMasterChg>
    </pc:docChg>
  </pc:docChgLst>
  <pc:docChgLst>
    <pc:chgData name="Maria Fernanda Izquierdo Aparicio" userId="e87b5b6d-f46e-4a64-9447-9012db04264b" providerId="ADAL" clId="{DD76E168-6BF0-2B4F-94EF-098A37700630}"/>
    <pc:docChg chg="undo custSel addSld delSld modSld sldOrd">
      <pc:chgData name="Maria Fernanda Izquierdo Aparicio" userId="e87b5b6d-f46e-4a64-9447-9012db04264b" providerId="ADAL" clId="{DD76E168-6BF0-2B4F-94EF-098A37700630}" dt="2024-05-24T00:43:32.306" v="3272" actId="1076"/>
      <pc:docMkLst>
        <pc:docMk/>
      </pc:docMkLst>
      <pc:sldChg chg="modSp mod">
        <pc:chgData name="Maria Fernanda Izquierdo Aparicio" userId="e87b5b6d-f46e-4a64-9447-9012db04264b" providerId="ADAL" clId="{DD76E168-6BF0-2B4F-94EF-098A37700630}" dt="2024-05-19T02:10:48.989" v="2039" actId="20577"/>
        <pc:sldMkLst>
          <pc:docMk/>
          <pc:sldMk cId="0" sldId="257"/>
        </pc:sldMkLst>
        <pc:spChg chg="mod">
          <ac:chgData name="Maria Fernanda Izquierdo Aparicio" userId="e87b5b6d-f46e-4a64-9447-9012db04264b" providerId="ADAL" clId="{DD76E168-6BF0-2B4F-94EF-098A37700630}" dt="2024-05-19T02:10:48.989" v="2039" actId="20577"/>
          <ac:spMkLst>
            <pc:docMk/>
            <pc:sldMk cId="0" sldId="257"/>
            <ac:spMk id="288" creationId="{00000000-0000-0000-0000-000000000000}"/>
          </ac:spMkLst>
        </pc:spChg>
      </pc:sldChg>
      <pc:sldChg chg="addSp modSp mod">
        <pc:chgData name="Maria Fernanda Izquierdo Aparicio" userId="e87b5b6d-f46e-4a64-9447-9012db04264b" providerId="ADAL" clId="{DD76E168-6BF0-2B4F-94EF-098A37700630}" dt="2024-05-19T02:10:04.606" v="2029" actId="1035"/>
        <pc:sldMkLst>
          <pc:docMk/>
          <pc:sldMk cId="0" sldId="258"/>
        </pc:sldMkLst>
        <pc:spChg chg="add mod">
          <ac:chgData name="Maria Fernanda Izquierdo Aparicio" userId="e87b5b6d-f46e-4a64-9447-9012db04264b" providerId="ADAL" clId="{DD76E168-6BF0-2B4F-94EF-098A37700630}" dt="2024-05-19T02:10:04.606" v="2029" actId="1035"/>
          <ac:spMkLst>
            <pc:docMk/>
            <pc:sldMk cId="0" sldId="258"/>
            <ac:spMk id="2" creationId="{8C57FE1F-550C-1FD7-BFE5-20D772E2BFB4}"/>
          </ac:spMkLst>
        </pc:spChg>
        <pc:spChg chg="add mod">
          <ac:chgData name="Maria Fernanda Izquierdo Aparicio" userId="e87b5b6d-f46e-4a64-9447-9012db04264b" providerId="ADAL" clId="{DD76E168-6BF0-2B4F-94EF-098A37700630}" dt="2024-05-19T02:10:04.606" v="2029" actId="1035"/>
          <ac:spMkLst>
            <pc:docMk/>
            <pc:sldMk cId="0" sldId="258"/>
            <ac:spMk id="3" creationId="{E8436F42-B1FD-55FB-DF45-95A5E95A8514}"/>
          </ac:spMkLst>
        </pc:spChg>
        <pc:spChg chg="add mod">
          <ac:chgData name="Maria Fernanda Izquierdo Aparicio" userId="e87b5b6d-f46e-4a64-9447-9012db04264b" providerId="ADAL" clId="{DD76E168-6BF0-2B4F-94EF-098A37700630}" dt="2024-05-19T02:10:04.606" v="2029" actId="1035"/>
          <ac:spMkLst>
            <pc:docMk/>
            <pc:sldMk cId="0" sldId="258"/>
            <ac:spMk id="4" creationId="{885BD330-3848-5B2E-61B4-EE60C143A408}"/>
          </ac:spMkLst>
        </pc:spChg>
        <pc:spChg chg="add mod">
          <ac:chgData name="Maria Fernanda Izquierdo Aparicio" userId="e87b5b6d-f46e-4a64-9447-9012db04264b" providerId="ADAL" clId="{DD76E168-6BF0-2B4F-94EF-098A37700630}" dt="2024-05-19T02:10:04.606" v="2029" actId="1035"/>
          <ac:spMkLst>
            <pc:docMk/>
            <pc:sldMk cId="0" sldId="258"/>
            <ac:spMk id="5" creationId="{6B0E9A4B-58DE-5AE3-E056-9FC0BA9045BD}"/>
          </ac:spMkLst>
        </pc:spChg>
        <pc:spChg chg="add mod">
          <ac:chgData name="Maria Fernanda Izquierdo Aparicio" userId="e87b5b6d-f46e-4a64-9447-9012db04264b" providerId="ADAL" clId="{DD76E168-6BF0-2B4F-94EF-098A37700630}" dt="2024-05-19T02:05:29.104" v="1908"/>
          <ac:spMkLst>
            <pc:docMk/>
            <pc:sldMk cId="0" sldId="258"/>
            <ac:spMk id="6" creationId="{404F1531-D8A1-9B9F-1D94-9048D4363E9D}"/>
          </ac:spMkLst>
        </pc:spChg>
        <pc:spChg chg="mod">
          <ac:chgData name="Maria Fernanda Izquierdo Aparicio" userId="e87b5b6d-f46e-4a64-9447-9012db04264b" providerId="ADAL" clId="{DD76E168-6BF0-2B4F-94EF-098A37700630}" dt="2024-05-19T02:10:04.606" v="2029" actId="1035"/>
          <ac:spMkLst>
            <pc:docMk/>
            <pc:sldMk cId="0" sldId="258"/>
            <ac:spMk id="303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2:10:04.606" v="2029" actId="1035"/>
          <ac:spMkLst>
            <pc:docMk/>
            <pc:sldMk cId="0" sldId="258"/>
            <ac:spMk id="304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2:10:04.606" v="2029" actId="1035"/>
          <ac:spMkLst>
            <pc:docMk/>
            <pc:sldMk cId="0" sldId="258"/>
            <ac:spMk id="305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2:10:04.606" v="2029" actId="1035"/>
          <ac:spMkLst>
            <pc:docMk/>
            <pc:sldMk cId="0" sldId="258"/>
            <ac:spMk id="306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2:10:04.606" v="2029" actId="1035"/>
          <ac:spMkLst>
            <pc:docMk/>
            <pc:sldMk cId="0" sldId="258"/>
            <ac:spMk id="307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2:10:04.606" v="2029" actId="1035"/>
          <ac:spMkLst>
            <pc:docMk/>
            <pc:sldMk cId="0" sldId="258"/>
            <ac:spMk id="308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2:10:04.606" v="2029" actId="1035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2:10:04.606" v="2029" actId="1035"/>
          <ac:spMkLst>
            <pc:docMk/>
            <pc:sldMk cId="0" sldId="258"/>
            <ac:spMk id="310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2:10:04.606" v="2029" actId="1035"/>
          <ac:spMkLst>
            <pc:docMk/>
            <pc:sldMk cId="0" sldId="258"/>
            <ac:spMk id="311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2:10:04.606" v="2029" actId="1035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2:10:04.606" v="2029" actId="1035"/>
          <ac:spMkLst>
            <pc:docMk/>
            <pc:sldMk cId="0" sldId="258"/>
            <ac:spMk id="313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2:10:04.606" v="2029" actId="1035"/>
          <ac:spMkLst>
            <pc:docMk/>
            <pc:sldMk cId="0" sldId="258"/>
            <ac:spMk id="314" creationId="{00000000-0000-0000-0000-000000000000}"/>
          </ac:spMkLst>
        </pc:spChg>
      </pc:sldChg>
      <pc:sldChg chg="modSp mod">
        <pc:chgData name="Maria Fernanda Izquierdo Aparicio" userId="e87b5b6d-f46e-4a64-9447-9012db04264b" providerId="ADAL" clId="{DD76E168-6BF0-2B4F-94EF-098A37700630}" dt="2024-05-19T02:02:25.334" v="1784" actId="20577"/>
        <pc:sldMkLst>
          <pc:docMk/>
          <pc:sldMk cId="4121795533" sldId="264"/>
        </pc:sldMkLst>
        <pc:spChg chg="mod">
          <ac:chgData name="Maria Fernanda Izquierdo Aparicio" userId="e87b5b6d-f46e-4a64-9447-9012db04264b" providerId="ADAL" clId="{DD76E168-6BF0-2B4F-94EF-098A37700630}" dt="2024-05-19T02:02:25.334" v="1784" actId="20577"/>
          <ac:spMkLst>
            <pc:docMk/>
            <pc:sldMk cId="4121795533" sldId="264"/>
            <ac:spMk id="3" creationId="{811A47BD-67E8-1CCE-3E0F-A200AFA78B23}"/>
          </ac:spMkLst>
        </pc:spChg>
      </pc:sldChg>
      <pc:sldChg chg="modSp mod">
        <pc:chgData name="Maria Fernanda Izquierdo Aparicio" userId="e87b5b6d-f46e-4a64-9447-9012db04264b" providerId="ADAL" clId="{DD76E168-6BF0-2B4F-94EF-098A37700630}" dt="2024-05-19T02:02:29.220" v="1786" actId="20577"/>
        <pc:sldMkLst>
          <pc:docMk/>
          <pc:sldMk cId="3533923757" sldId="265"/>
        </pc:sldMkLst>
        <pc:spChg chg="mod">
          <ac:chgData name="Maria Fernanda Izquierdo Aparicio" userId="e87b5b6d-f46e-4a64-9447-9012db04264b" providerId="ADAL" clId="{DD76E168-6BF0-2B4F-94EF-098A37700630}" dt="2024-05-19T02:02:29.220" v="1786" actId="20577"/>
          <ac:spMkLst>
            <pc:docMk/>
            <pc:sldMk cId="3533923757" sldId="265"/>
            <ac:spMk id="3" creationId="{811A47BD-67E8-1CCE-3E0F-A200AFA78B23}"/>
          </ac:spMkLst>
        </pc:spChg>
      </pc:sldChg>
      <pc:sldChg chg="del">
        <pc:chgData name="Maria Fernanda Izquierdo Aparicio" userId="e87b5b6d-f46e-4a64-9447-9012db04264b" providerId="ADAL" clId="{DD76E168-6BF0-2B4F-94EF-098A37700630}" dt="2024-05-18T23:34:15.779" v="2" actId="2696"/>
        <pc:sldMkLst>
          <pc:docMk/>
          <pc:sldMk cId="1223146117" sldId="269"/>
        </pc:sldMkLst>
      </pc:sldChg>
      <pc:sldChg chg="delSp modSp add mod modNotes">
        <pc:chgData name="Maria Fernanda Izquierdo Aparicio" userId="e87b5b6d-f46e-4a64-9447-9012db04264b" providerId="ADAL" clId="{DD76E168-6BF0-2B4F-94EF-098A37700630}" dt="2024-05-19T00:21:36.563" v="958" actId="404"/>
        <pc:sldMkLst>
          <pc:docMk/>
          <pc:sldMk cId="0" sldId="270"/>
        </pc:sldMkLst>
        <pc:spChg chg="mod">
          <ac:chgData name="Maria Fernanda Izquierdo Aparicio" userId="e87b5b6d-f46e-4a64-9447-9012db04264b" providerId="ADAL" clId="{DD76E168-6BF0-2B4F-94EF-098A37700630}" dt="2024-05-19T00:15:04.114" v="641" actId="20577"/>
          <ac:spMkLst>
            <pc:docMk/>
            <pc:sldMk cId="0" sldId="270"/>
            <ac:spMk id="498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0:20:01.108" v="935" actId="255"/>
          <ac:spMkLst>
            <pc:docMk/>
            <pc:sldMk cId="0" sldId="270"/>
            <ac:spMk id="499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0:19:35.079" v="927" actId="20577"/>
          <ac:spMkLst>
            <pc:docMk/>
            <pc:sldMk cId="0" sldId="270"/>
            <ac:spMk id="500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0:19:06.146" v="902" actId="404"/>
          <ac:spMkLst>
            <pc:docMk/>
            <pc:sldMk cId="0" sldId="270"/>
            <ac:spMk id="501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0:19:41.210" v="930" actId="20577"/>
          <ac:spMkLst>
            <pc:docMk/>
            <pc:sldMk cId="0" sldId="270"/>
            <ac:spMk id="502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0:19:27.097" v="924" actId="1038"/>
          <ac:spMkLst>
            <pc:docMk/>
            <pc:sldMk cId="0" sldId="270"/>
            <ac:spMk id="503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0:19:46.872" v="933" actId="20577"/>
          <ac:spMkLst>
            <pc:docMk/>
            <pc:sldMk cId="0" sldId="270"/>
            <ac:spMk id="504" creationId="{00000000-0000-0000-0000-000000000000}"/>
          </ac:spMkLst>
        </pc:spChg>
        <pc:spChg chg="del mod">
          <ac:chgData name="Maria Fernanda Izquierdo Aparicio" userId="e87b5b6d-f46e-4a64-9447-9012db04264b" providerId="ADAL" clId="{DD76E168-6BF0-2B4F-94EF-098A37700630}" dt="2024-05-19T00:15:15.180" v="644" actId="478"/>
          <ac:spMkLst>
            <pc:docMk/>
            <pc:sldMk cId="0" sldId="270"/>
            <ac:spMk id="505" creationId="{00000000-0000-0000-0000-000000000000}"/>
          </ac:spMkLst>
        </pc:spChg>
        <pc:spChg chg="del mod">
          <ac:chgData name="Maria Fernanda Izquierdo Aparicio" userId="e87b5b6d-f46e-4a64-9447-9012db04264b" providerId="ADAL" clId="{DD76E168-6BF0-2B4F-94EF-098A37700630}" dt="2024-05-19T00:15:22.520" v="649" actId="478"/>
          <ac:spMkLst>
            <pc:docMk/>
            <pc:sldMk cId="0" sldId="270"/>
            <ac:spMk id="506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0:21:36.563" v="958" actId="404"/>
          <ac:spMkLst>
            <pc:docMk/>
            <pc:sldMk cId="0" sldId="270"/>
            <ac:spMk id="507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0:21:36.563" v="958" actId="404"/>
          <ac:spMkLst>
            <pc:docMk/>
            <pc:sldMk cId="0" sldId="270"/>
            <ac:spMk id="508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0:21:36.563" v="958" actId="404"/>
          <ac:spMkLst>
            <pc:docMk/>
            <pc:sldMk cId="0" sldId="270"/>
            <ac:spMk id="509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0:21:36.563" v="958" actId="404"/>
          <ac:spMkLst>
            <pc:docMk/>
            <pc:sldMk cId="0" sldId="270"/>
            <ac:spMk id="510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0:21:36.563" v="958" actId="404"/>
          <ac:spMkLst>
            <pc:docMk/>
            <pc:sldMk cId="0" sldId="270"/>
            <ac:spMk id="511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0:21:36.563" v="958" actId="404"/>
          <ac:spMkLst>
            <pc:docMk/>
            <pc:sldMk cId="0" sldId="270"/>
            <ac:spMk id="512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9T00:15:08.631" v="642" actId="478"/>
          <ac:spMkLst>
            <pc:docMk/>
            <pc:sldMk cId="0" sldId="270"/>
            <ac:spMk id="513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9T00:15:08.631" v="642" actId="478"/>
          <ac:spMkLst>
            <pc:docMk/>
            <pc:sldMk cId="0" sldId="270"/>
            <ac:spMk id="514" creationId="{00000000-0000-0000-0000-000000000000}"/>
          </ac:spMkLst>
        </pc:spChg>
        <pc:cxnChg chg="mod">
          <ac:chgData name="Maria Fernanda Izquierdo Aparicio" userId="e87b5b6d-f46e-4a64-9447-9012db04264b" providerId="ADAL" clId="{DD76E168-6BF0-2B4F-94EF-098A37700630}" dt="2024-05-19T00:19:01.127" v="900" actId="12788"/>
          <ac:cxnSpMkLst>
            <pc:docMk/>
            <pc:sldMk cId="0" sldId="270"/>
            <ac:cxnSpMk id="515" creationId="{00000000-0000-0000-0000-000000000000}"/>
          </ac:cxnSpMkLst>
        </pc:cxnChg>
        <pc:cxnChg chg="mod">
          <ac:chgData name="Maria Fernanda Izquierdo Aparicio" userId="e87b5b6d-f46e-4a64-9447-9012db04264b" providerId="ADAL" clId="{DD76E168-6BF0-2B4F-94EF-098A37700630}" dt="2024-05-19T00:18:13.975" v="855" actId="14100"/>
          <ac:cxnSpMkLst>
            <pc:docMk/>
            <pc:sldMk cId="0" sldId="270"/>
            <ac:cxnSpMk id="516" creationId="{00000000-0000-0000-0000-000000000000}"/>
          </ac:cxnSpMkLst>
        </pc:cxnChg>
        <pc:cxnChg chg="mod">
          <ac:chgData name="Maria Fernanda Izquierdo Aparicio" userId="e87b5b6d-f46e-4a64-9447-9012db04264b" providerId="ADAL" clId="{DD76E168-6BF0-2B4F-94EF-098A37700630}" dt="2024-05-19T00:18:58.223" v="899" actId="12788"/>
          <ac:cxnSpMkLst>
            <pc:docMk/>
            <pc:sldMk cId="0" sldId="270"/>
            <ac:cxnSpMk id="517" creationId="{00000000-0000-0000-0000-000000000000}"/>
          </ac:cxnSpMkLst>
        </pc:cxnChg>
        <pc:cxnChg chg="mod">
          <ac:chgData name="Maria Fernanda Izquierdo Aparicio" userId="e87b5b6d-f46e-4a64-9447-9012db04264b" providerId="ADAL" clId="{DD76E168-6BF0-2B4F-94EF-098A37700630}" dt="2024-05-19T00:18:17.227" v="856" actId="14100"/>
          <ac:cxnSpMkLst>
            <pc:docMk/>
            <pc:sldMk cId="0" sldId="270"/>
            <ac:cxnSpMk id="518" creationId="{00000000-0000-0000-0000-000000000000}"/>
          </ac:cxnSpMkLst>
        </pc:cxnChg>
        <pc:cxnChg chg="mod">
          <ac:chgData name="Maria Fernanda Izquierdo Aparicio" userId="e87b5b6d-f46e-4a64-9447-9012db04264b" providerId="ADAL" clId="{DD76E168-6BF0-2B4F-94EF-098A37700630}" dt="2024-05-19T00:19:27.097" v="924" actId="1038"/>
          <ac:cxnSpMkLst>
            <pc:docMk/>
            <pc:sldMk cId="0" sldId="270"/>
            <ac:cxnSpMk id="519" creationId="{00000000-0000-0000-0000-000000000000}"/>
          </ac:cxnSpMkLst>
        </pc:cxnChg>
        <pc:cxnChg chg="mod">
          <ac:chgData name="Maria Fernanda Izquierdo Aparicio" userId="e87b5b6d-f46e-4a64-9447-9012db04264b" providerId="ADAL" clId="{DD76E168-6BF0-2B4F-94EF-098A37700630}" dt="2024-05-19T00:15:37.266" v="700" actId="1038"/>
          <ac:cxnSpMkLst>
            <pc:docMk/>
            <pc:sldMk cId="0" sldId="270"/>
            <ac:cxnSpMk id="520" creationId="{00000000-0000-0000-0000-000000000000}"/>
          </ac:cxnSpMkLst>
        </pc:cxnChg>
        <pc:cxnChg chg="del mod">
          <ac:chgData name="Maria Fernanda Izquierdo Aparicio" userId="e87b5b6d-f46e-4a64-9447-9012db04264b" providerId="ADAL" clId="{DD76E168-6BF0-2B4F-94EF-098A37700630}" dt="2024-05-19T00:15:19.714" v="647" actId="478"/>
          <ac:cxnSpMkLst>
            <pc:docMk/>
            <pc:sldMk cId="0" sldId="270"/>
            <ac:cxnSpMk id="521" creationId="{00000000-0000-0000-0000-000000000000}"/>
          </ac:cxnSpMkLst>
        </pc:cxnChg>
        <pc:cxnChg chg="mod">
          <ac:chgData name="Maria Fernanda Izquierdo Aparicio" userId="e87b5b6d-f46e-4a64-9447-9012db04264b" providerId="ADAL" clId="{DD76E168-6BF0-2B4F-94EF-098A37700630}" dt="2024-05-19T00:19:01.127" v="900" actId="12788"/>
          <ac:cxnSpMkLst>
            <pc:docMk/>
            <pc:sldMk cId="0" sldId="270"/>
            <ac:cxnSpMk id="523" creationId="{00000000-0000-0000-0000-000000000000}"/>
          </ac:cxnSpMkLst>
        </pc:cxnChg>
        <pc:cxnChg chg="mod">
          <ac:chgData name="Maria Fernanda Izquierdo Aparicio" userId="e87b5b6d-f46e-4a64-9447-9012db04264b" providerId="ADAL" clId="{DD76E168-6BF0-2B4F-94EF-098A37700630}" dt="2024-05-19T00:18:58.223" v="899" actId="12788"/>
          <ac:cxnSpMkLst>
            <pc:docMk/>
            <pc:sldMk cId="0" sldId="270"/>
            <ac:cxnSpMk id="524" creationId="{00000000-0000-0000-0000-000000000000}"/>
          </ac:cxnSpMkLst>
        </pc:cxnChg>
        <pc:cxnChg chg="mod">
          <ac:chgData name="Maria Fernanda Izquierdo Aparicio" userId="e87b5b6d-f46e-4a64-9447-9012db04264b" providerId="ADAL" clId="{DD76E168-6BF0-2B4F-94EF-098A37700630}" dt="2024-05-19T00:18:58.223" v="899" actId="12788"/>
          <ac:cxnSpMkLst>
            <pc:docMk/>
            <pc:sldMk cId="0" sldId="270"/>
            <ac:cxnSpMk id="525" creationId="{00000000-0000-0000-0000-000000000000}"/>
          </ac:cxnSpMkLst>
        </pc:cxnChg>
        <pc:cxnChg chg="mod">
          <ac:chgData name="Maria Fernanda Izquierdo Aparicio" userId="e87b5b6d-f46e-4a64-9447-9012db04264b" providerId="ADAL" clId="{DD76E168-6BF0-2B4F-94EF-098A37700630}" dt="2024-05-19T00:19:27.097" v="924" actId="1038"/>
          <ac:cxnSpMkLst>
            <pc:docMk/>
            <pc:sldMk cId="0" sldId="270"/>
            <ac:cxnSpMk id="526" creationId="{00000000-0000-0000-0000-000000000000}"/>
          </ac:cxnSpMkLst>
        </pc:cxnChg>
        <pc:cxnChg chg="mod">
          <ac:chgData name="Maria Fernanda Izquierdo Aparicio" userId="e87b5b6d-f46e-4a64-9447-9012db04264b" providerId="ADAL" clId="{DD76E168-6BF0-2B4F-94EF-098A37700630}" dt="2024-05-19T00:19:27.097" v="924" actId="1038"/>
          <ac:cxnSpMkLst>
            <pc:docMk/>
            <pc:sldMk cId="0" sldId="270"/>
            <ac:cxnSpMk id="527" creationId="{00000000-0000-0000-0000-000000000000}"/>
          </ac:cxnSpMkLst>
        </pc:cxnChg>
        <pc:cxnChg chg="del mod">
          <ac:chgData name="Maria Fernanda Izquierdo Aparicio" userId="e87b5b6d-f46e-4a64-9447-9012db04264b" providerId="ADAL" clId="{DD76E168-6BF0-2B4F-94EF-098A37700630}" dt="2024-05-19T00:15:16.697" v="645" actId="478"/>
          <ac:cxnSpMkLst>
            <pc:docMk/>
            <pc:sldMk cId="0" sldId="270"/>
            <ac:cxnSpMk id="528" creationId="{00000000-0000-0000-0000-000000000000}"/>
          </ac:cxnSpMkLst>
        </pc:cxnChg>
        <pc:cxnChg chg="del mod">
          <ac:chgData name="Maria Fernanda Izquierdo Aparicio" userId="e87b5b6d-f46e-4a64-9447-9012db04264b" providerId="ADAL" clId="{DD76E168-6BF0-2B4F-94EF-098A37700630}" dt="2024-05-19T00:15:18.452" v="646" actId="478"/>
          <ac:cxnSpMkLst>
            <pc:docMk/>
            <pc:sldMk cId="0" sldId="270"/>
            <ac:cxnSpMk id="529" creationId="{00000000-0000-0000-0000-000000000000}"/>
          </ac:cxnSpMkLst>
        </pc:cxnChg>
      </pc:sldChg>
      <pc:sldChg chg="del">
        <pc:chgData name="Maria Fernanda Izquierdo Aparicio" userId="e87b5b6d-f46e-4a64-9447-9012db04264b" providerId="ADAL" clId="{DD76E168-6BF0-2B4F-94EF-098A37700630}" dt="2024-05-18T23:36:43.172" v="16" actId="2696"/>
        <pc:sldMkLst>
          <pc:docMk/>
          <pc:sldMk cId="939368660" sldId="270"/>
        </pc:sldMkLst>
      </pc:sldChg>
      <pc:sldChg chg="del">
        <pc:chgData name="Maria Fernanda Izquierdo Aparicio" userId="e87b5b6d-f46e-4a64-9447-9012db04264b" providerId="ADAL" clId="{DD76E168-6BF0-2B4F-94EF-098A37700630}" dt="2024-05-18T23:40:21.002" v="89" actId="2696"/>
        <pc:sldMkLst>
          <pc:docMk/>
          <pc:sldMk cId="301200644" sldId="271"/>
        </pc:sldMkLst>
      </pc:sldChg>
      <pc:sldChg chg="del">
        <pc:chgData name="Maria Fernanda Izquierdo Aparicio" userId="e87b5b6d-f46e-4a64-9447-9012db04264b" providerId="ADAL" clId="{DD76E168-6BF0-2B4F-94EF-098A37700630}" dt="2024-05-18T23:58:38.441" v="405" actId="2696"/>
        <pc:sldMkLst>
          <pc:docMk/>
          <pc:sldMk cId="1540351927" sldId="272"/>
        </pc:sldMkLst>
      </pc:sldChg>
      <pc:sldChg chg="modSp mod">
        <pc:chgData name="Maria Fernanda Izquierdo Aparicio" userId="e87b5b6d-f46e-4a64-9447-9012db04264b" providerId="ADAL" clId="{DD76E168-6BF0-2B4F-94EF-098A37700630}" dt="2024-05-23T23:44:48.712" v="2723" actId="14100"/>
        <pc:sldMkLst>
          <pc:docMk/>
          <pc:sldMk cId="0" sldId="275"/>
        </pc:sldMkLst>
        <pc:spChg chg="mod">
          <ac:chgData name="Maria Fernanda Izquierdo Aparicio" userId="e87b5b6d-f46e-4a64-9447-9012db04264b" providerId="ADAL" clId="{DD76E168-6BF0-2B4F-94EF-098A37700630}" dt="2024-05-23T23:44:48.712" v="2723" actId="14100"/>
          <ac:spMkLst>
            <pc:docMk/>
            <pc:sldMk cId="0" sldId="275"/>
            <ac:spMk id="397" creationId="{00000000-0000-0000-0000-000000000000}"/>
          </ac:spMkLst>
        </pc:spChg>
      </pc:sldChg>
      <pc:sldChg chg="modSp add mod">
        <pc:chgData name="Maria Fernanda Izquierdo Aparicio" userId="e87b5b6d-f46e-4a64-9447-9012db04264b" providerId="ADAL" clId="{DD76E168-6BF0-2B4F-94EF-098A37700630}" dt="2024-05-19T01:52:51.191" v="1475" actId="113"/>
        <pc:sldMkLst>
          <pc:docMk/>
          <pc:sldMk cId="0" sldId="276"/>
        </pc:sldMkLst>
        <pc:spChg chg="mod">
          <ac:chgData name="Maria Fernanda Izquierdo Aparicio" userId="e87b5b6d-f46e-4a64-9447-9012db04264b" providerId="ADAL" clId="{DD76E168-6BF0-2B4F-94EF-098A37700630}" dt="2024-05-18T23:34:12.271" v="1"/>
          <ac:spMkLst>
            <pc:docMk/>
            <pc:sldMk cId="0" sldId="276"/>
            <ac:spMk id="357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9T01:52:51.191" v="1475" actId="113"/>
          <ac:spMkLst>
            <pc:docMk/>
            <pc:sldMk cId="0" sldId="276"/>
            <ac:spMk id="358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8T23:34:45.785" v="5" actId="20577"/>
          <ac:spMkLst>
            <pc:docMk/>
            <pc:sldMk cId="0" sldId="276"/>
            <ac:spMk id="359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8T23:35:35.736" v="9" actId="20577"/>
          <ac:spMkLst>
            <pc:docMk/>
            <pc:sldMk cId="0" sldId="276"/>
            <ac:spMk id="360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8T23:35:47.195" v="11" actId="20577"/>
          <ac:spMkLst>
            <pc:docMk/>
            <pc:sldMk cId="0" sldId="276"/>
            <ac:spMk id="361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8T23:37:54.942" v="46" actId="1038"/>
          <ac:spMkLst>
            <pc:docMk/>
            <pc:sldMk cId="0" sldId="276"/>
            <ac:spMk id="362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8T23:37:54.942" v="46" actId="1038"/>
          <ac:spMkLst>
            <pc:docMk/>
            <pc:sldMk cId="0" sldId="276"/>
            <ac:spMk id="363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8T23:37:54.942" v="46" actId="1038"/>
          <ac:spMkLst>
            <pc:docMk/>
            <pc:sldMk cId="0" sldId="276"/>
            <ac:spMk id="366" creationId="{00000000-0000-0000-0000-000000000000}"/>
          </ac:spMkLst>
        </pc:spChg>
        <pc:grpChg chg="mod">
          <ac:chgData name="Maria Fernanda Izquierdo Aparicio" userId="e87b5b6d-f46e-4a64-9447-9012db04264b" providerId="ADAL" clId="{DD76E168-6BF0-2B4F-94EF-098A37700630}" dt="2024-05-18T23:37:54.942" v="46" actId="1038"/>
          <ac:grpSpMkLst>
            <pc:docMk/>
            <pc:sldMk cId="0" sldId="276"/>
            <ac:grpSpMk id="367" creationId="{00000000-0000-0000-0000-000000000000}"/>
          </ac:grpSpMkLst>
        </pc:grpChg>
      </pc:sldChg>
      <pc:sldChg chg="modSp add mod">
        <pc:chgData name="Maria Fernanda Izquierdo Aparicio" userId="e87b5b6d-f46e-4a64-9447-9012db04264b" providerId="ADAL" clId="{DD76E168-6BF0-2B4F-94EF-098A37700630}" dt="2024-05-18T23:39:32.439" v="85" actId="20577"/>
        <pc:sldMkLst>
          <pc:docMk/>
          <pc:sldMk cId="1752800701" sldId="277"/>
        </pc:sldMkLst>
        <pc:spChg chg="mod">
          <ac:chgData name="Maria Fernanda Izquierdo Aparicio" userId="e87b5b6d-f46e-4a64-9447-9012db04264b" providerId="ADAL" clId="{DD76E168-6BF0-2B4F-94EF-098A37700630}" dt="2024-05-18T23:36:38.504" v="15"/>
          <ac:spMkLst>
            <pc:docMk/>
            <pc:sldMk cId="1752800701" sldId="277"/>
            <ac:spMk id="357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8T23:37:02.630" v="21" actId="14100"/>
          <ac:spMkLst>
            <pc:docMk/>
            <pc:sldMk cId="1752800701" sldId="277"/>
            <ac:spMk id="358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8T23:37:22.480" v="25" actId="14100"/>
          <ac:spMkLst>
            <pc:docMk/>
            <pc:sldMk cId="1752800701" sldId="277"/>
            <ac:spMk id="359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8T23:38:27.390" v="57" actId="12"/>
          <ac:spMkLst>
            <pc:docMk/>
            <pc:sldMk cId="1752800701" sldId="277"/>
            <ac:spMk id="360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8T23:38:59.967" v="68" actId="113"/>
          <ac:spMkLst>
            <pc:docMk/>
            <pc:sldMk cId="1752800701" sldId="277"/>
            <ac:spMk id="361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8T23:39:32.439" v="85" actId="20577"/>
          <ac:spMkLst>
            <pc:docMk/>
            <pc:sldMk cId="1752800701" sldId="277"/>
            <ac:spMk id="362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8T23:37:48.859" v="39" actId="1038"/>
          <ac:spMkLst>
            <pc:docMk/>
            <pc:sldMk cId="1752800701" sldId="277"/>
            <ac:spMk id="363" creationId="{00000000-0000-0000-0000-000000000000}"/>
          </ac:spMkLst>
        </pc:spChg>
        <pc:spChg chg="mod">
          <ac:chgData name="Maria Fernanda Izquierdo Aparicio" userId="e87b5b6d-f46e-4a64-9447-9012db04264b" providerId="ADAL" clId="{DD76E168-6BF0-2B4F-94EF-098A37700630}" dt="2024-05-18T23:37:48.859" v="39" actId="1038"/>
          <ac:spMkLst>
            <pc:docMk/>
            <pc:sldMk cId="1752800701" sldId="277"/>
            <ac:spMk id="366" creationId="{00000000-0000-0000-0000-000000000000}"/>
          </ac:spMkLst>
        </pc:spChg>
        <pc:grpChg chg="mod">
          <ac:chgData name="Maria Fernanda Izquierdo Aparicio" userId="e87b5b6d-f46e-4a64-9447-9012db04264b" providerId="ADAL" clId="{DD76E168-6BF0-2B4F-94EF-098A37700630}" dt="2024-05-18T23:37:48.859" v="39" actId="1038"/>
          <ac:grpSpMkLst>
            <pc:docMk/>
            <pc:sldMk cId="1752800701" sldId="277"/>
            <ac:grpSpMk id="367" creationId="{00000000-0000-0000-0000-000000000000}"/>
          </ac:grpSpMkLst>
        </pc:grpChg>
      </pc:sldChg>
      <pc:sldChg chg="add del">
        <pc:chgData name="Maria Fernanda Izquierdo Aparicio" userId="e87b5b6d-f46e-4a64-9447-9012db04264b" providerId="ADAL" clId="{DD76E168-6BF0-2B4F-94EF-098A37700630}" dt="2024-05-18T23:44:53.741" v="123" actId="2696"/>
        <pc:sldMkLst>
          <pc:docMk/>
          <pc:sldMk cId="0" sldId="278"/>
        </pc:sldMkLst>
      </pc:sldChg>
      <pc:sldChg chg="addSp delSp modSp add mod">
        <pc:chgData name="Maria Fernanda Izquierdo Aparicio" userId="e87b5b6d-f46e-4a64-9447-9012db04264b" providerId="ADAL" clId="{DD76E168-6BF0-2B4F-94EF-098A37700630}" dt="2024-05-18T23:44:25.137" v="122" actId="12"/>
        <pc:sldMkLst>
          <pc:docMk/>
          <pc:sldMk cId="1729888981" sldId="279"/>
        </pc:sldMkLst>
        <pc:spChg chg="add del mod">
          <ac:chgData name="Maria Fernanda Izquierdo Aparicio" userId="e87b5b6d-f46e-4a64-9447-9012db04264b" providerId="ADAL" clId="{DD76E168-6BF0-2B4F-94EF-098A37700630}" dt="2024-05-18T23:40:30.886" v="91" actId="478"/>
          <ac:spMkLst>
            <pc:docMk/>
            <pc:sldMk cId="1729888981" sldId="279"/>
            <ac:spMk id="3" creationId="{C700EA3B-0755-E0FC-B9F7-80D2332CA433}"/>
          </ac:spMkLst>
        </pc:spChg>
        <pc:spChg chg="add del mod">
          <ac:chgData name="Maria Fernanda Izquierdo Aparicio" userId="e87b5b6d-f46e-4a64-9447-9012db04264b" providerId="ADAL" clId="{DD76E168-6BF0-2B4F-94EF-098A37700630}" dt="2024-05-18T23:40:30.886" v="91" actId="478"/>
          <ac:spMkLst>
            <pc:docMk/>
            <pc:sldMk cId="1729888981" sldId="279"/>
            <ac:spMk id="5" creationId="{55506CEE-5E0E-E01D-E9BE-D75B747A724A}"/>
          </ac:spMkLst>
        </pc:spChg>
        <pc:spChg chg="add del mod">
          <ac:chgData name="Maria Fernanda Izquierdo Aparicio" userId="e87b5b6d-f46e-4a64-9447-9012db04264b" providerId="ADAL" clId="{DD76E168-6BF0-2B4F-94EF-098A37700630}" dt="2024-05-18T23:40:30.886" v="91" actId="478"/>
          <ac:spMkLst>
            <pc:docMk/>
            <pc:sldMk cId="1729888981" sldId="279"/>
            <ac:spMk id="7" creationId="{C2204FD8-43AE-555F-ACD0-8635F63F1893}"/>
          </ac:spMkLst>
        </pc:spChg>
        <pc:spChg chg="add del mod">
          <ac:chgData name="Maria Fernanda Izquierdo Aparicio" userId="e87b5b6d-f46e-4a64-9447-9012db04264b" providerId="ADAL" clId="{DD76E168-6BF0-2B4F-94EF-098A37700630}" dt="2024-05-18T23:40:30.886" v="91" actId="478"/>
          <ac:spMkLst>
            <pc:docMk/>
            <pc:sldMk cId="1729888981" sldId="279"/>
            <ac:spMk id="9" creationId="{41975C02-4A7B-B657-6710-4F2ACCFF68E2}"/>
          </ac:spMkLst>
        </pc:spChg>
        <pc:spChg chg="add del mod">
          <ac:chgData name="Maria Fernanda Izquierdo Aparicio" userId="e87b5b6d-f46e-4a64-9447-9012db04264b" providerId="ADAL" clId="{DD76E168-6BF0-2B4F-94EF-098A37700630}" dt="2024-05-18T23:40:30.886" v="91" actId="478"/>
          <ac:spMkLst>
            <pc:docMk/>
            <pc:sldMk cId="1729888981" sldId="279"/>
            <ac:spMk id="11" creationId="{82391BED-E1F0-ACE5-8E86-0FB4C1A57AD8}"/>
          </ac:spMkLst>
        </pc:spChg>
        <pc:spChg chg="add del mod">
          <ac:chgData name="Maria Fernanda Izquierdo Aparicio" userId="e87b5b6d-f46e-4a64-9447-9012db04264b" providerId="ADAL" clId="{DD76E168-6BF0-2B4F-94EF-098A37700630}" dt="2024-05-18T23:40:30.886" v="91" actId="478"/>
          <ac:spMkLst>
            <pc:docMk/>
            <pc:sldMk cId="1729888981" sldId="279"/>
            <ac:spMk id="13" creationId="{782D56C2-349B-6B1B-50F5-F2EB93C50A9F}"/>
          </ac:spMkLst>
        </pc:spChg>
        <pc:spChg chg="add del mod">
          <ac:chgData name="Maria Fernanda Izquierdo Aparicio" userId="e87b5b6d-f46e-4a64-9447-9012db04264b" providerId="ADAL" clId="{DD76E168-6BF0-2B4F-94EF-098A37700630}" dt="2024-05-18T23:42:12.197" v="101" actId="478"/>
          <ac:spMkLst>
            <pc:docMk/>
            <pc:sldMk cId="1729888981" sldId="279"/>
            <ac:spMk id="14" creationId="{2E4AFC26-CC76-B15E-2E36-3A4CEB91787F}"/>
          </ac:spMkLst>
        </pc:spChg>
        <pc:spChg chg="add mod">
          <ac:chgData name="Maria Fernanda Izquierdo Aparicio" userId="e87b5b6d-f46e-4a64-9447-9012db04264b" providerId="ADAL" clId="{DD76E168-6BF0-2B4F-94EF-098A37700630}" dt="2024-05-18T23:44:25.137" v="122" actId="12"/>
          <ac:spMkLst>
            <pc:docMk/>
            <pc:sldMk cId="1729888981" sldId="279"/>
            <ac:spMk id="15" creationId="{EFDFAF0A-EC20-1BA4-6B01-3F1350170FAE}"/>
          </ac:spMkLst>
        </pc:spChg>
        <pc:spChg chg="add mod">
          <ac:chgData name="Maria Fernanda Izquierdo Aparicio" userId="e87b5b6d-f46e-4a64-9447-9012db04264b" providerId="ADAL" clId="{DD76E168-6BF0-2B4F-94EF-098A37700630}" dt="2024-05-18T23:44:17.968" v="119" actId="12"/>
          <ac:spMkLst>
            <pc:docMk/>
            <pc:sldMk cId="1729888981" sldId="279"/>
            <ac:spMk id="16" creationId="{7DA0768A-CB03-6570-8E0B-8C54CCD2F70C}"/>
          </ac:spMkLst>
        </pc:spChg>
        <pc:spChg chg="add del mod">
          <ac:chgData name="Maria Fernanda Izquierdo Aparicio" userId="e87b5b6d-f46e-4a64-9447-9012db04264b" providerId="ADAL" clId="{DD76E168-6BF0-2B4F-94EF-098A37700630}" dt="2024-05-18T23:42:12.197" v="101" actId="478"/>
          <ac:spMkLst>
            <pc:docMk/>
            <pc:sldMk cId="1729888981" sldId="279"/>
            <ac:spMk id="17" creationId="{FB7B0F99-C305-4DDB-EBE6-D0358B62EEE4}"/>
          </ac:spMkLst>
        </pc:spChg>
        <pc:spChg chg="add del mod">
          <ac:chgData name="Maria Fernanda Izquierdo Aparicio" userId="e87b5b6d-f46e-4a64-9447-9012db04264b" providerId="ADAL" clId="{DD76E168-6BF0-2B4F-94EF-098A37700630}" dt="2024-05-18T23:42:12.197" v="101" actId="478"/>
          <ac:spMkLst>
            <pc:docMk/>
            <pc:sldMk cId="1729888981" sldId="279"/>
            <ac:spMk id="18" creationId="{5EFFDA79-5BE7-AE73-3B96-4BA63E129C34}"/>
          </ac:spMkLst>
        </pc:spChg>
        <pc:spChg chg="add mod">
          <ac:chgData name="Maria Fernanda Izquierdo Aparicio" userId="e87b5b6d-f46e-4a64-9447-9012db04264b" providerId="ADAL" clId="{DD76E168-6BF0-2B4F-94EF-098A37700630}" dt="2024-05-18T23:41:25.012" v="97"/>
          <ac:spMkLst>
            <pc:docMk/>
            <pc:sldMk cId="1729888981" sldId="279"/>
            <ac:spMk id="19" creationId="{7554D76B-69BA-C77D-B784-823224E9C1AB}"/>
          </ac:spMkLst>
        </pc:spChg>
        <pc:spChg chg="add mod">
          <ac:chgData name="Maria Fernanda Izquierdo Aparicio" userId="e87b5b6d-f46e-4a64-9447-9012db04264b" providerId="ADAL" clId="{DD76E168-6BF0-2B4F-94EF-098A37700630}" dt="2024-05-18T23:41:35.780" v="98"/>
          <ac:spMkLst>
            <pc:docMk/>
            <pc:sldMk cId="1729888981" sldId="279"/>
            <ac:spMk id="20" creationId="{72CD0006-BDD1-E9EB-F8A3-9666C88C22C9}"/>
          </ac:spMkLst>
        </pc:spChg>
        <pc:spChg chg="add del mod">
          <ac:chgData name="Maria Fernanda Izquierdo Aparicio" userId="e87b5b6d-f46e-4a64-9447-9012db04264b" providerId="ADAL" clId="{DD76E168-6BF0-2B4F-94EF-098A37700630}" dt="2024-05-18T23:42:12.197" v="101" actId="478"/>
          <ac:spMkLst>
            <pc:docMk/>
            <pc:sldMk cId="1729888981" sldId="279"/>
            <ac:spMk id="21" creationId="{0AB3594E-2323-A73D-8972-541032FF259F}"/>
          </ac:spMkLst>
        </pc:spChg>
        <pc:spChg chg="add del mod">
          <ac:chgData name="Maria Fernanda Izquierdo Aparicio" userId="e87b5b6d-f46e-4a64-9447-9012db04264b" providerId="ADAL" clId="{DD76E168-6BF0-2B4F-94EF-098A37700630}" dt="2024-05-18T23:42:17.139" v="103" actId="478"/>
          <ac:spMkLst>
            <pc:docMk/>
            <pc:sldMk cId="1729888981" sldId="279"/>
            <ac:spMk id="23" creationId="{E31CAF70-5538-937F-C358-C3ABC86EFD0A}"/>
          </ac:spMkLst>
        </pc:spChg>
        <pc:spChg chg="add del mod">
          <ac:chgData name="Maria Fernanda Izquierdo Aparicio" userId="e87b5b6d-f46e-4a64-9447-9012db04264b" providerId="ADAL" clId="{DD76E168-6BF0-2B4F-94EF-098A37700630}" dt="2024-05-18T23:42:14.041" v="102" actId="478"/>
          <ac:spMkLst>
            <pc:docMk/>
            <pc:sldMk cId="1729888981" sldId="279"/>
            <ac:spMk id="25" creationId="{4797DB4A-A8A7-1174-CACE-4599C2885363}"/>
          </ac:spMkLst>
        </pc:spChg>
        <pc:spChg chg="mod">
          <ac:chgData name="Maria Fernanda Izquierdo Aparicio" userId="e87b5b6d-f46e-4a64-9447-9012db04264b" providerId="ADAL" clId="{DD76E168-6BF0-2B4F-94EF-098A37700630}" dt="2024-05-18T23:40:18.556" v="88"/>
          <ac:spMkLst>
            <pc:docMk/>
            <pc:sldMk cId="1729888981" sldId="279"/>
            <ac:spMk id="357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40:27.826" v="90" actId="478"/>
          <ac:spMkLst>
            <pc:docMk/>
            <pc:sldMk cId="1729888981" sldId="279"/>
            <ac:spMk id="358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40:27.826" v="90" actId="478"/>
          <ac:spMkLst>
            <pc:docMk/>
            <pc:sldMk cId="1729888981" sldId="279"/>
            <ac:spMk id="359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40:27.826" v="90" actId="478"/>
          <ac:spMkLst>
            <pc:docMk/>
            <pc:sldMk cId="1729888981" sldId="279"/>
            <ac:spMk id="360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40:27.826" v="90" actId="478"/>
          <ac:spMkLst>
            <pc:docMk/>
            <pc:sldMk cId="1729888981" sldId="279"/>
            <ac:spMk id="361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40:27.826" v="90" actId="478"/>
          <ac:spMkLst>
            <pc:docMk/>
            <pc:sldMk cId="1729888981" sldId="279"/>
            <ac:spMk id="362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40:27.826" v="90" actId="478"/>
          <ac:spMkLst>
            <pc:docMk/>
            <pc:sldMk cId="1729888981" sldId="279"/>
            <ac:spMk id="363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40:27.826" v="90" actId="478"/>
          <ac:spMkLst>
            <pc:docMk/>
            <pc:sldMk cId="1729888981" sldId="279"/>
            <ac:spMk id="364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40:27.826" v="90" actId="478"/>
          <ac:spMkLst>
            <pc:docMk/>
            <pc:sldMk cId="1729888981" sldId="279"/>
            <ac:spMk id="365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40:27.826" v="90" actId="478"/>
          <ac:spMkLst>
            <pc:docMk/>
            <pc:sldMk cId="1729888981" sldId="279"/>
            <ac:spMk id="366" creationId="{00000000-0000-0000-0000-000000000000}"/>
          </ac:spMkLst>
        </pc:spChg>
        <pc:grpChg chg="del">
          <ac:chgData name="Maria Fernanda Izquierdo Aparicio" userId="e87b5b6d-f46e-4a64-9447-9012db04264b" providerId="ADAL" clId="{DD76E168-6BF0-2B4F-94EF-098A37700630}" dt="2024-05-18T23:40:27.826" v="90" actId="478"/>
          <ac:grpSpMkLst>
            <pc:docMk/>
            <pc:sldMk cId="1729888981" sldId="279"/>
            <ac:grpSpMk id="367" creationId="{00000000-0000-0000-0000-000000000000}"/>
          </ac:grpSpMkLst>
        </pc:grpChg>
        <pc:grpChg chg="del">
          <ac:chgData name="Maria Fernanda Izquierdo Aparicio" userId="e87b5b6d-f46e-4a64-9447-9012db04264b" providerId="ADAL" clId="{DD76E168-6BF0-2B4F-94EF-098A37700630}" dt="2024-05-18T23:40:27.826" v="90" actId="478"/>
          <ac:grpSpMkLst>
            <pc:docMk/>
            <pc:sldMk cId="1729888981" sldId="279"/>
            <ac:grpSpMk id="373" creationId="{00000000-0000-0000-0000-000000000000}"/>
          </ac:grpSpMkLst>
        </pc:grpChg>
        <pc:grpChg chg="del">
          <ac:chgData name="Maria Fernanda Izquierdo Aparicio" userId="e87b5b6d-f46e-4a64-9447-9012db04264b" providerId="ADAL" clId="{DD76E168-6BF0-2B4F-94EF-098A37700630}" dt="2024-05-18T23:40:27.826" v="90" actId="478"/>
          <ac:grpSpMkLst>
            <pc:docMk/>
            <pc:sldMk cId="1729888981" sldId="279"/>
            <ac:grpSpMk id="383" creationId="{00000000-0000-0000-0000-000000000000}"/>
          </ac:grpSpMkLst>
        </pc:grpChg>
      </pc:sldChg>
      <pc:sldChg chg="addSp delSp modSp add del mod">
        <pc:chgData name="Maria Fernanda Izquierdo Aparicio" userId="e87b5b6d-f46e-4a64-9447-9012db04264b" providerId="ADAL" clId="{DD76E168-6BF0-2B4F-94EF-098A37700630}" dt="2024-05-18T23:52:56.349" v="334" actId="2696"/>
        <pc:sldMkLst>
          <pc:docMk/>
          <pc:sldMk cId="4055141817" sldId="280"/>
        </pc:sldMkLst>
        <pc:spChg chg="add del mod">
          <ac:chgData name="Maria Fernanda Izquierdo Aparicio" userId="e87b5b6d-f46e-4a64-9447-9012db04264b" providerId="ADAL" clId="{DD76E168-6BF0-2B4F-94EF-098A37700630}" dt="2024-05-18T23:45:04.050" v="126" actId="478"/>
          <ac:spMkLst>
            <pc:docMk/>
            <pc:sldMk cId="4055141817" sldId="280"/>
            <ac:spMk id="3" creationId="{737F6DD1-1F87-B393-2C45-39895380A251}"/>
          </ac:spMkLst>
        </pc:spChg>
        <pc:spChg chg="add del mod">
          <ac:chgData name="Maria Fernanda Izquierdo Aparicio" userId="e87b5b6d-f46e-4a64-9447-9012db04264b" providerId="ADAL" clId="{DD76E168-6BF0-2B4F-94EF-098A37700630}" dt="2024-05-18T23:45:04.050" v="126" actId="478"/>
          <ac:spMkLst>
            <pc:docMk/>
            <pc:sldMk cId="4055141817" sldId="280"/>
            <ac:spMk id="5" creationId="{AEE50F2F-A427-02E9-048C-C067562C97B9}"/>
          </ac:spMkLst>
        </pc:spChg>
        <pc:spChg chg="add del mod">
          <ac:chgData name="Maria Fernanda Izquierdo Aparicio" userId="e87b5b6d-f46e-4a64-9447-9012db04264b" providerId="ADAL" clId="{DD76E168-6BF0-2B4F-94EF-098A37700630}" dt="2024-05-18T23:45:04.050" v="126" actId="478"/>
          <ac:spMkLst>
            <pc:docMk/>
            <pc:sldMk cId="4055141817" sldId="280"/>
            <ac:spMk id="7" creationId="{35087CD9-9345-43BE-39DE-F54491795437}"/>
          </ac:spMkLst>
        </pc:spChg>
        <pc:spChg chg="del">
          <ac:chgData name="Maria Fernanda Izquierdo Aparicio" userId="e87b5b6d-f46e-4a64-9447-9012db04264b" providerId="ADAL" clId="{DD76E168-6BF0-2B4F-94EF-098A37700630}" dt="2024-05-18T23:45:01.728" v="125" actId="478"/>
          <ac:spMkLst>
            <pc:docMk/>
            <pc:sldMk cId="4055141817" sldId="280"/>
            <ac:spMk id="15" creationId="{EFDFAF0A-EC20-1BA4-6B01-3F1350170FAE}"/>
          </ac:spMkLst>
        </pc:spChg>
        <pc:spChg chg="del">
          <ac:chgData name="Maria Fernanda Izquierdo Aparicio" userId="e87b5b6d-f46e-4a64-9447-9012db04264b" providerId="ADAL" clId="{DD76E168-6BF0-2B4F-94EF-098A37700630}" dt="2024-05-18T23:45:01.728" v="125" actId="478"/>
          <ac:spMkLst>
            <pc:docMk/>
            <pc:sldMk cId="4055141817" sldId="280"/>
            <ac:spMk id="16" creationId="{7DA0768A-CB03-6570-8E0B-8C54CCD2F70C}"/>
          </ac:spMkLst>
        </pc:spChg>
        <pc:spChg chg="del">
          <ac:chgData name="Maria Fernanda Izquierdo Aparicio" userId="e87b5b6d-f46e-4a64-9447-9012db04264b" providerId="ADAL" clId="{DD76E168-6BF0-2B4F-94EF-098A37700630}" dt="2024-05-18T23:45:01.728" v="125" actId="478"/>
          <ac:spMkLst>
            <pc:docMk/>
            <pc:sldMk cId="4055141817" sldId="280"/>
            <ac:spMk id="19" creationId="{7554D76B-69BA-C77D-B784-823224E9C1AB}"/>
          </ac:spMkLst>
        </pc:spChg>
        <pc:spChg chg="del">
          <ac:chgData name="Maria Fernanda Izquierdo Aparicio" userId="e87b5b6d-f46e-4a64-9447-9012db04264b" providerId="ADAL" clId="{DD76E168-6BF0-2B4F-94EF-098A37700630}" dt="2024-05-18T23:45:01.728" v="125" actId="478"/>
          <ac:spMkLst>
            <pc:docMk/>
            <pc:sldMk cId="4055141817" sldId="280"/>
            <ac:spMk id="20" creationId="{72CD0006-BDD1-E9EB-F8A3-9666C88C22C9}"/>
          </ac:spMkLst>
        </pc:spChg>
        <pc:graphicFrameChg chg="add mod">
          <ac:chgData name="Maria Fernanda Izquierdo Aparicio" userId="e87b5b6d-f46e-4a64-9447-9012db04264b" providerId="ADAL" clId="{DD76E168-6BF0-2B4F-94EF-098A37700630}" dt="2024-05-18T23:45:14.077" v="127"/>
          <ac:graphicFrameMkLst>
            <pc:docMk/>
            <pc:sldMk cId="4055141817" sldId="280"/>
            <ac:graphicFrameMk id="8" creationId="{A3803E46-A88A-DC7C-8F77-A22C20DFAFD7}"/>
          </ac:graphicFrameMkLst>
        </pc:graphicFrameChg>
        <pc:graphicFrameChg chg="add mod modGraphic">
          <ac:chgData name="Maria Fernanda Izquierdo Aparicio" userId="e87b5b6d-f46e-4a64-9447-9012db04264b" providerId="ADAL" clId="{DD76E168-6BF0-2B4F-94EF-098A37700630}" dt="2024-05-18T23:45:48.578" v="136" actId="13238"/>
          <ac:graphicFrameMkLst>
            <pc:docMk/>
            <pc:sldMk cId="4055141817" sldId="280"/>
            <ac:graphicFrameMk id="9" creationId="{9D55FB3B-EBC0-5274-470A-C897614A08A1}"/>
          </ac:graphicFrameMkLst>
        </pc:graphicFrameChg>
        <pc:graphicFrameChg chg="add mod modGraphic">
          <ac:chgData name="Maria Fernanda Izquierdo Aparicio" userId="e87b5b6d-f46e-4a64-9447-9012db04264b" providerId="ADAL" clId="{DD76E168-6BF0-2B4F-94EF-098A37700630}" dt="2024-05-18T23:49:43.390" v="270" actId="207"/>
          <ac:graphicFrameMkLst>
            <pc:docMk/>
            <pc:sldMk cId="4055141817" sldId="280"/>
            <ac:graphicFrameMk id="10" creationId="{335D156F-F7AC-FB43-0950-916D3E49BD24}"/>
          </ac:graphicFrameMkLst>
        </pc:graphicFrameChg>
      </pc:sldChg>
      <pc:sldChg chg="addSp delSp modSp add mod">
        <pc:chgData name="Maria Fernanda Izquierdo Aparicio" userId="e87b5b6d-f46e-4a64-9447-9012db04264b" providerId="ADAL" clId="{DD76E168-6BF0-2B4F-94EF-098A37700630}" dt="2024-05-18T23:54:31.252" v="363" actId="1035"/>
        <pc:sldMkLst>
          <pc:docMk/>
          <pc:sldMk cId="3626693681" sldId="281"/>
        </pc:sldMkLst>
        <pc:graphicFrameChg chg="add mod modGraphic">
          <ac:chgData name="Maria Fernanda Izquierdo Aparicio" userId="e87b5b6d-f46e-4a64-9447-9012db04264b" providerId="ADAL" clId="{DD76E168-6BF0-2B4F-94EF-098A37700630}" dt="2024-05-18T23:54:31.252" v="363" actId="1035"/>
          <ac:graphicFrameMkLst>
            <pc:docMk/>
            <pc:sldMk cId="3626693681" sldId="281"/>
            <ac:graphicFrameMk id="2" creationId="{923028A5-64CA-ADB0-3C08-F4EB4241FE10}"/>
          </ac:graphicFrameMkLst>
        </pc:graphicFrameChg>
        <pc:graphicFrameChg chg="del">
          <ac:chgData name="Maria Fernanda Izquierdo Aparicio" userId="e87b5b6d-f46e-4a64-9447-9012db04264b" providerId="ADAL" clId="{DD76E168-6BF0-2B4F-94EF-098A37700630}" dt="2024-05-18T23:50:05.849" v="272" actId="478"/>
          <ac:graphicFrameMkLst>
            <pc:docMk/>
            <pc:sldMk cId="3626693681" sldId="281"/>
            <ac:graphicFrameMk id="10" creationId="{335D156F-F7AC-FB43-0950-916D3E49BD24}"/>
          </ac:graphicFrameMkLst>
        </pc:graphicFrameChg>
      </pc:sldChg>
      <pc:sldChg chg="addSp delSp modSp add mod">
        <pc:chgData name="Maria Fernanda Izquierdo Aparicio" userId="e87b5b6d-f46e-4a64-9447-9012db04264b" providerId="ADAL" clId="{DD76E168-6BF0-2B4F-94EF-098A37700630}" dt="2024-05-18T23:58:17.740" v="404" actId="14734"/>
        <pc:sldMkLst>
          <pc:docMk/>
          <pc:sldMk cId="1799398539" sldId="282"/>
        </pc:sldMkLst>
        <pc:spChg chg="add del mod">
          <ac:chgData name="Maria Fernanda Izquierdo Aparicio" userId="e87b5b6d-f46e-4a64-9447-9012db04264b" providerId="ADAL" clId="{DD76E168-6BF0-2B4F-94EF-098A37700630}" dt="2024-05-18T23:54:52.982" v="366" actId="478"/>
          <ac:spMkLst>
            <pc:docMk/>
            <pc:sldMk cId="1799398539" sldId="282"/>
            <ac:spMk id="3" creationId="{25D1B1FD-8AE6-F789-E652-B4CD11C22B06}"/>
          </ac:spMkLst>
        </pc:spChg>
        <pc:spChg chg="add del mod">
          <ac:chgData name="Maria Fernanda Izquierdo Aparicio" userId="e87b5b6d-f46e-4a64-9447-9012db04264b" providerId="ADAL" clId="{DD76E168-6BF0-2B4F-94EF-098A37700630}" dt="2024-05-18T23:54:52.982" v="366" actId="478"/>
          <ac:spMkLst>
            <pc:docMk/>
            <pc:sldMk cId="1799398539" sldId="282"/>
            <ac:spMk id="5" creationId="{382B2049-D04F-6D18-5E9D-9A8E8F74C97B}"/>
          </ac:spMkLst>
        </pc:spChg>
        <pc:spChg chg="add del mod">
          <ac:chgData name="Maria Fernanda Izquierdo Aparicio" userId="e87b5b6d-f46e-4a64-9447-9012db04264b" providerId="ADAL" clId="{DD76E168-6BF0-2B4F-94EF-098A37700630}" dt="2024-05-18T23:54:52.982" v="366" actId="478"/>
          <ac:spMkLst>
            <pc:docMk/>
            <pc:sldMk cId="1799398539" sldId="282"/>
            <ac:spMk id="7" creationId="{BBF838E9-DB59-B5C1-2DDB-6B9AF9B84905}"/>
          </ac:spMkLst>
        </pc:spChg>
        <pc:spChg chg="add del mod">
          <ac:chgData name="Maria Fernanda Izquierdo Aparicio" userId="e87b5b6d-f46e-4a64-9447-9012db04264b" providerId="ADAL" clId="{DD76E168-6BF0-2B4F-94EF-098A37700630}" dt="2024-05-18T23:54:52.982" v="366" actId="478"/>
          <ac:spMkLst>
            <pc:docMk/>
            <pc:sldMk cId="1799398539" sldId="282"/>
            <ac:spMk id="9" creationId="{7C63BF17-C3B7-8648-8C27-85927D549816}"/>
          </ac:spMkLst>
        </pc:spChg>
        <pc:spChg chg="add del mod">
          <ac:chgData name="Maria Fernanda Izquierdo Aparicio" userId="e87b5b6d-f46e-4a64-9447-9012db04264b" providerId="ADAL" clId="{DD76E168-6BF0-2B4F-94EF-098A37700630}" dt="2024-05-18T23:54:52.982" v="366" actId="478"/>
          <ac:spMkLst>
            <pc:docMk/>
            <pc:sldMk cId="1799398539" sldId="282"/>
            <ac:spMk id="11" creationId="{F359BD01-3E43-5DB6-D82B-58ED0C1A402E}"/>
          </ac:spMkLst>
        </pc:spChg>
        <pc:spChg chg="add del mod">
          <ac:chgData name="Maria Fernanda Izquierdo Aparicio" userId="e87b5b6d-f46e-4a64-9447-9012db04264b" providerId="ADAL" clId="{DD76E168-6BF0-2B4F-94EF-098A37700630}" dt="2024-05-18T23:54:52.982" v="366" actId="478"/>
          <ac:spMkLst>
            <pc:docMk/>
            <pc:sldMk cId="1799398539" sldId="282"/>
            <ac:spMk id="13" creationId="{DA342BA6-8FA3-16F9-604D-052241F9A8B6}"/>
          </ac:spMkLst>
        </pc:spChg>
        <pc:spChg chg="del">
          <ac:chgData name="Maria Fernanda Izquierdo Aparicio" userId="e87b5b6d-f46e-4a64-9447-9012db04264b" providerId="ADAL" clId="{DD76E168-6BF0-2B4F-94EF-098A37700630}" dt="2024-05-18T23:54:50.213" v="365" actId="478"/>
          <ac:spMkLst>
            <pc:docMk/>
            <pc:sldMk cId="1799398539" sldId="282"/>
            <ac:spMk id="358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54:50.213" v="365" actId="478"/>
          <ac:spMkLst>
            <pc:docMk/>
            <pc:sldMk cId="1799398539" sldId="282"/>
            <ac:spMk id="359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54:50.213" v="365" actId="478"/>
          <ac:spMkLst>
            <pc:docMk/>
            <pc:sldMk cId="1799398539" sldId="282"/>
            <ac:spMk id="360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54:50.213" v="365" actId="478"/>
          <ac:spMkLst>
            <pc:docMk/>
            <pc:sldMk cId="1799398539" sldId="282"/>
            <ac:spMk id="361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54:50.213" v="365" actId="478"/>
          <ac:spMkLst>
            <pc:docMk/>
            <pc:sldMk cId="1799398539" sldId="282"/>
            <ac:spMk id="362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54:50.213" v="365" actId="478"/>
          <ac:spMkLst>
            <pc:docMk/>
            <pc:sldMk cId="1799398539" sldId="282"/>
            <ac:spMk id="363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54:50.213" v="365" actId="478"/>
          <ac:spMkLst>
            <pc:docMk/>
            <pc:sldMk cId="1799398539" sldId="282"/>
            <ac:spMk id="364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54:50.213" v="365" actId="478"/>
          <ac:spMkLst>
            <pc:docMk/>
            <pc:sldMk cId="1799398539" sldId="282"/>
            <ac:spMk id="365" creationId="{00000000-0000-0000-0000-000000000000}"/>
          </ac:spMkLst>
        </pc:spChg>
        <pc:spChg chg="del">
          <ac:chgData name="Maria Fernanda Izquierdo Aparicio" userId="e87b5b6d-f46e-4a64-9447-9012db04264b" providerId="ADAL" clId="{DD76E168-6BF0-2B4F-94EF-098A37700630}" dt="2024-05-18T23:54:50.213" v="365" actId="478"/>
          <ac:spMkLst>
            <pc:docMk/>
            <pc:sldMk cId="1799398539" sldId="282"/>
            <ac:spMk id="366" creationId="{00000000-0000-0000-0000-000000000000}"/>
          </ac:spMkLst>
        </pc:spChg>
        <pc:grpChg chg="del">
          <ac:chgData name="Maria Fernanda Izquierdo Aparicio" userId="e87b5b6d-f46e-4a64-9447-9012db04264b" providerId="ADAL" clId="{DD76E168-6BF0-2B4F-94EF-098A37700630}" dt="2024-05-18T23:54:50.213" v="365" actId="478"/>
          <ac:grpSpMkLst>
            <pc:docMk/>
            <pc:sldMk cId="1799398539" sldId="282"/>
            <ac:grpSpMk id="367" creationId="{00000000-0000-0000-0000-000000000000}"/>
          </ac:grpSpMkLst>
        </pc:grpChg>
        <pc:grpChg chg="del">
          <ac:chgData name="Maria Fernanda Izquierdo Aparicio" userId="e87b5b6d-f46e-4a64-9447-9012db04264b" providerId="ADAL" clId="{DD76E168-6BF0-2B4F-94EF-098A37700630}" dt="2024-05-18T23:54:50.213" v="365" actId="478"/>
          <ac:grpSpMkLst>
            <pc:docMk/>
            <pc:sldMk cId="1799398539" sldId="282"/>
            <ac:grpSpMk id="373" creationId="{00000000-0000-0000-0000-000000000000}"/>
          </ac:grpSpMkLst>
        </pc:grpChg>
        <pc:grpChg chg="del">
          <ac:chgData name="Maria Fernanda Izquierdo Aparicio" userId="e87b5b6d-f46e-4a64-9447-9012db04264b" providerId="ADAL" clId="{DD76E168-6BF0-2B4F-94EF-098A37700630}" dt="2024-05-18T23:54:50.213" v="365" actId="478"/>
          <ac:grpSpMkLst>
            <pc:docMk/>
            <pc:sldMk cId="1799398539" sldId="282"/>
            <ac:grpSpMk id="383" creationId="{00000000-0000-0000-0000-000000000000}"/>
          </ac:grpSpMkLst>
        </pc:grpChg>
        <pc:graphicFrameChg chg="add mod modGraphic">
          <ac:chgData name="Maria Fernanda Izquierdo Aparicio" userId="e87b5b6d-f46e-4a64-9447-9012db04264b" providerId="ADAL" clId="{DD76E168-6BF0-2B4F-94EF-098A37700630}" dt="2024-05-18T23:58:17.740" v="404" actId="14734"/>
          <ac:graphicFrameMkLst>
            <pc:docMk/>
            <pc:sldMk cId="1799398539" sldId="282"/>
            <ac:graphicFrameMk id="14" creationId="{9E84E2FB-2445-4881-FCD4-A7B9FBC7AAC8}"/>
          </ac:graphicFrameMkLst>
        </pc:graphicFrameChg>
      </pc:sldChg>
      <pc:sldChg chg="add del">
        <pc:chgData name="Maria Fernanda Izquierdo Aparicio" userId="e87b5b6d-f46e-4a64-9447-9012db04264b" providerId="ADAL" clId="{DD76E168-6BF0-2B4F-94EF-098A37700630}" dt="2024-05-18T23:58:54.825" v="407" actId="2696"/>
        <pc:sldMkLst>
          <pc:docMk/>
          <pc:sldMk cId="2305844526" sldId="283"/>
        </pc:sldMkLst>
      </pc:sldChg>
      <pc:sldChg chg="addSp delSp modSp new mod">
        <pc:chgData name="Maria Fernanda Izquierdo Aparicio" userId="e87b5b6d-f46e-4a64-9447-9012db04264b" providerId="ADAL" clId="{DD76E168-6BF0-2B4F-94EF-098A37700630}" dt="2024-05-19T00:03:09.715" v="487"/>
        <pc:sldMkLst>
          <pc:docMk/>
          <pc:sldMk cId="3680557730" sldId="283"/>
        </pc:sldMkLst>
        <pc:spChg chg="mod">
          <ac:chgData name="Maria Fernanda Izquierdo Aparicio" userId="e87b5b6d-f46e-4a64-9447-9012db04264b" providerId="ADAL" clId="{DD76E168-6BF0-2B4F-94EF-098A37700630}" dt="2024-05-19T00:02:42.609" v="480" actId="20577"/>
          <ac:spMkLst>
            <pc:docMk/>
            <pc:sldMk cId="3680557730" sldId="283"/>
            <ac:spMk id="2" creationId="{AE9D133B-650A-8818-412B-81AEA430E85E}"/>
          </ac:spMkLst>
        </pc:spChg>
        <pc:spChg chg="del">
          <ac:chgData name="Maria Fernanda Izquierdo Aparicio" userId="e87b5b6d-f46e-4a64-9447-9012db04264b" providerId="ADAL" clId="{DD76E168-6BF0-2B4F-94EF-098A37700630}" dt="2024-05-18T23:59:44.416" v="410" actId="478"/>
          <ac:spMkLst>
            <pc:docMk/>
            <pc:sldMk cId="3680557730" sldId="283"/>
            <ac:spMk id="3" creationId="{9B23E723-3873-1E32-4A5C-7CF57D7BA467}"/>
          </ac:spMkLst>
        </pc:spChg>
        <pc:spChg chg="del">
          <ac:chgData name="Maria Fernanda Izquierdo Aparicio" userId="e87b5b6d-f46e-4a64-9447-9012db04264b" providerId="ADAL" clId="{DD76E168-6BF0-2B4F-94EF-098A37700630}" dt="2024-05-18T23:59:52.795" v="414" actId="478"/>
          <ac:spMkLst>
            <pc:docMk/>
            <pc:sldMk cId="3680557730" sldId="283"/>
            <ac:spMk id="4" creationId="{A6C1E5C2-B652-AC24-69F8-E498AD303C2A}"/>
          </ac:spMkLst>
        </pc:spChg>
        <pc:spChg chg="del">
          <ac:chgData name="Maria Fernanda Izquierdo Aparicio" userId="e87b5b6d-f46e-4a64-9447-9012db04264b" providerId="ADAL" clId="{DD76E168-6BF0-2B4F-94EF-098A37700630}" dt="2024-05-18T23:59:48.033" v="412" actId="478"/>
          <ac:spMkLst>
            <pc:docMk/>
            <pc:sldMk cId="3680557730" sldId="283"/>
            <ac:spMk id="5" creationId="{D8B2714E-5962-C354-197E-7F0A846AE174}"/>
          </ac:spMkLst>
        </pc:spChg>
        <pc:spChg chg="del">
          <ac:chgData name="Maria Fernanda Izquierdo Aparicio" userId="e87b5b6d-f46e-4a64-9447-9012db04264b" providerId="ADAL" clId="{DD76E168-6BF0-2B4F-94EF-098A37700630}" dt="2024-05-18T23:59:57.078" v="416" actId="478"/>
          <ac:spMkLst>
            <pc:docMk/>
            <pc:sldMk cId="3680557730" sldId="283"/>
            <ac:spMk id="6" creationId="{3A0B2C5E-F9C1-E481-F1EF-1E2230EE6817}"/>
          </ac:spMkLst>
        </pc:spChg>
        <pc:spChg chg="del">
          <ac:chgData name="Maria Fernanda Izquierdo Aparicio" userId="e87b5b6d-f46e-4a64-9447-9012db04264b" providerId="ADAL" clId="{DD76E168-6BF0-2B4F-94EF-098A37700630}" dt="2024-05-18T23:59:43.125" v="409" actId="478"/>
          <ac:spMkLst>
            <pc:docMk/>
            <pc:sldMk cId="3680557730" sldId="283"/>
            <ac:spMk id="7" creationId="{84D526FB-B607-ABF6-9CF6-F948F6EF9EE2}"/>
          </ac:spMkLst>
        </pc:spChg>
        <pc:spChg chg="del">
          <ac:chgData name="Maria Fernanda Izquierdo Aparicio" userId="e87b5b6d-f46e-4a64-9447-9012db04264b" providerId="ADAL" clId="{DD76E168-6BF0-2B4F-94EF-098A37700630}" dt="2024-05-18T23:59:45.794" v="411" actId="478"/>
          <ac:spMkLst>
            <pc:docMk/>
            <pc:sldMk cId="3680557730" sldId="283"/>
            <ac:spMk id="8" creationId="{2300C26F-75C2-9271-F57E-185D59B02D97}"/>
          </ac:spMkLst>
        </pc:spChg>
        <pc:spChg chg="del">
          <ac:chgData name="Maria Fernanda Izquierdo Aparicio" userId="e87b5b6d-f46e-4a64-9447-9012db04264b" providerId="ADAL" clId="{DD76E168-6BF0-2B4F-94EF-098A37700630}" dt="2024-05-18T23:59:51.704" v="413" actId="478"/>
          <ac:spMkLst>
            <pc:docMk/>
            <pc:sldMk cId="3680557730" sldId="283"/>
            <ac:spMk id="9" creationId="{29063AF2-0935-DD76-1EA4-3169637463F8}"/>
          </ac:spMkLst>
        </pc:spChg>
        <pc:spChg chg="del">
          <ac:chgData name="Maria Fernanda Izquierdo Aparicio" userId="e87b5b6d-f46e-4a64-9447-9012db04264b" providerId="ADAL" clId="{DD76E168-6BF0-2B4F-94EF-098A37700630}" dt="2024-05-18T23:59:55.473" v="415" actId="478"/>
          <ac:spMkLst>
            <pc:docMk/>
            <pc:sldMk cId="3680557730" sldId="283"/>
            <ac:spMk id="10" creationId="{FA1C43E3-FB99-C2AE-A5D0-A5F24584C409}"/>
          </ac:spMkLst>
        </pc:spChg>
        <pc:spChg chg="add del mod">
          <ac:chgData name="Maria Fernanda Izquierdo Aparicio" userId="e87b5b6d-f46e-4a64-9447-9012db04264b" providerId="ADAL" clId="{DD76E168-6BF0-2B4F-94EF-098A37700630}" dt="2024-05-19T00:00:42.894" v="424"/>
          <ac:spMkLst>
            <pc:docMk/>
            <pc:sldMk cId="3680557730" sldId="283"/>
            <ac:spMk id="11" creationId="{2AA36BB2-5F8A-C992-3D9C-27CB2A2E86A5}"/>
          </ac:spMkLst>
        </pc:spChg>
        <pc:graphicFrameChg chg="add mod modGraphic">
          <ac:chgData name="Maria Fernanda Izquierdo Aparicio" userId="e87b5b6d-f46e-4a64-9447-9012db04264b" providerId="ADAL" clId="{DD76E168-6BF0-2B4F-94EF-098A37700630}" dt="2024-05-19T00:03:09.715" v="487"/>
          <ac:graphicFrameMkLst>
            <pc:docMk/>
            <pc:sldMk cId="3680557730" sldId="283"/>
            <ac:graphicFrameMk id="12" creationId="{96410B0E-6B73-25ED-0121-F6C0C8B156D1}"/>
          </ac:graphicFrameMkLst>
        </pc:graphicFrameChg>
      </pc:sldChg>
      <pc:sldChg chg="addSp delSp modSp new mod">
        <pc:chgData name="Maria Fernanda Izquierdo Aparicio" userId="e87b5b6d-f46e-4a64-9447-9012db04264b" providerId="ADAL" clId="{DD76E168-6BF0-2B4F-94EF-098A37700630}" dt="2024-05-19T00:11:09.875" v="602" actId="12"/>
        <pc:sldMkLst>
          <pc:docMk/>
          <pc:sldMk cId="1029491546" sldId="284"/>
        </pc:sldMkLst>
        <pc:spChg chg="mod">
          <ac:chgData name="Maria Fernanda Izquierdo Aparicio" userId="e87b5b6d-f46e-4a64-9447-9012db04264b" providerId="ADAL" clId="{DD76E168-6BF0-2B4F-94EF-098A37700630}" dt="2024-05-19T00:07:57.758" v="524" actId="20577"/>
          <ac:spMkLst>
            <pc:docMk/>
            <pc:sldMk cId="1029491546" sldId="284"/>
            <ac:spMk id="2" creationId="{8E80EF5D-6D97-1A6E-3460-19FDCF066748}"/>
          </ac:spMkLst>
        </pc:spChg>
        <pc:spChg chg="mod">
          <ac:chgData name="Maria Fernanda Izquierdo Aparicio" userId="e87b5b6d-f46e-4a64-9447-9012db04264b" providerId="ADAL" clId="{DD76E168-6BF0-2B4F-94EF-098A37700630}" dt="2024-05-19T00:10:33.254" v="600" actId="179"/>
          <ac:spMkLst>
            <pc:docMk/>
            <pc:sldMk cId="1029491546" sldId="284"/>
            <ac:spMk id="3" creationId="{FC9F72A6-7B13-3626-D460-5BE2596431CC}"/>
          </ac:spMkLst>
        </pc:spChg>
        <pc:spChg chg="del">
          <ac:chgData name="Maria Fernanda Izquierdo Aparicio" userId="e87b5b6d-f46e-4a64-9447-9012db04264b" providerId="ADAL" clId="{DD76E168-6BF0-2B4F-94EF-098A37700630}" dt="2024-05-19T00:07:15.629" v="490" actId="478"/>
          <ac:spMkLst>
            <pc:docMk/>
            <pc:sldMk cId="1029491546" sldId="284"/>
            <ac:spMk id="4" creationId="{E4A33CC2-E411-F2FC-84D5-9DC019D169CE}"/>
          </ac:spMkLst>
        </pc:spChg>
        <pc:spChg chg="mod">
          <ac:chgData name="Maria Fernanda Izquierdo Aparicio" userId="e87b5b6d-f46e-4a64-9447-9012db04264b" providerId="ADAL" clId="{DD76E168-6BF0-2B4F-94EF-098A37700630}" dt="2024-05-19T00:11:09.875" v="602" actId="12"/>
          <ac:spMkLst>
            <pc:docMk/>
            <pc:sldMk cId="1029491546" sldId="284"/>
            <ac:spMk id="5" creationId="{2A0D6C5A-C96D-6300-6B0F-823E5297CFA9}"/>
          </ac:spMkLst>
        </pc:spChg>
        <pc:spChg chg="del">
          <ac:chgData name="Maria Fernanda Izquierdo Aparicio" userId="e87b5b6d-f46e-4a64-9447-9012db04264b" providerId="ADAL" clId="{DD76E168-6BF0-2B4F-94EF-098A37700630}" dt="2024-05-19T00:07:17.574" v="492" actId="478"/>
          <ac:spMkLst>
            <pc:docMk/>
            <pc:sldMk cId="1029491546" sldId="284"/>
            <ac:spMk id="6" creationId="{714E8C10-69D0-423D-865F-00E0E6A01955}"/>
          </ac:spMkLst>
        </pc:spChg>
        <pc:spChg chg="mod">
          <ac:chgData name="Maria Fernanda Izquierdo Aparicio" userId="e87b5b6d-f46e-4a64-9447-9012db04264b" providerId="ADAL" clId="{DD76E168-6BF0-2B4F-94EF-098A37700630}" dt="2024-05-19T00:08:02.121" v="536" actId="20577"/>
          <ac:spMkLst>
            <pc:docMk/>
            <pc:sldMk cId="1029491546" sldId="284"/>
            <ac:spMk id="7" creationId="{04A2ACD8-A69F-4030-87B2-42400C647B0C}"/>
          </ac:spMkLst>
        </pc:spChg>
        <pc:spChg chg="mod">
          <ac:chgData name="Maria Fernanda Izquierdo Aparicio" userId="e87b5b6d-f46e-4a64-9447-9012db04264b" providerId="ADAL" clId="{DD76E168-6BF0-2B4F-94EF-098A37700630}" dt="2024-05-19T00:08:06.208" v="545" actId="20577"/>
          <ac:spMkLst>
            <pc:docMk/>
            <pc:sldMk cId="1029491546" sldId="284"/>
            <ac:spMk id="8" creationId="{F7E4D0AE-AF62-57D6-6607-1CE090747188}"/>
          </ac:spMkLst>
        </pc:spChg>
        <pc:spChg chg="del">
          <ac:chgData name="Maria Fernanda Izquierdo Aparicio" userId="e87b5b6d-f46e-4a64-9447-9012db04264b" providerId="ADAL" clId="{DD76E168-6BF0-2B4F-94EF-098A37700630}" dt="2024-05-19T00:07:14.248" v="489" actId="478"/>
          <ac:spMkLst>
            <pc:docMk/>
            <pc:sldMk cId="1029491546" sldId="284"/>
            <ac:spMk id="9" creationId="{D138E230-DC82-A37B-BA40-C0C64AD4110D}"/>
          </ac:spMkLst>
        </pc:spChg>
        <pc:spChg chg="del">
          <ac:chgData name="Maria Fernanda Izquierdo Aparicio" userId="e87b5b6d-f46e-4a64-9447-9012db04264b" providerId="ADAL" clId="{DD76E168-6BF0-2B4F-94EF-098A37700630}" dt="2024-05-19T00:07:16.725" v="491" actId="478"/>
          <ac:spMkLst>
            <pc:docMk/>
            <pc:sldMk cId="1029491546" sldId="284"/>
            <ac:spMk id="10" creationId="{3173D6F7-D435-63BE-0BF8-3CCC792A9D88}"/>
          </ac:spMkLst>
        </pc:spChg>
        <pc:picChg chg="add mod">
          <ac:chgData name="Maria Fernanda Izquierdo Aparicio" userId="e87b5b6d-f46e-4a64-9447-9012db04264b" providerId="ADAL" clId="{DD76E168-6BF0-2B4F-94EF-098A37700630}" dt="2024-05-19T00:07:46.094" v="498"/>
          <ac:picMkLst>
            <pc:docMk/>
            <pc:sldMk cId="1029491546" sldId="284"/>
            <ac:picMk id="11" creationId="{3B5C170A-024A-D67D-E642-AEDCEDB82F44}"/>
          </ac:picMkLst>
        </pc:picChg>
      </pc:sldChg>
      <pc:sldChg chg="addSp delSp modSp add mod">
        <pc:chgData name="Maria Fernanda Izquierdo Aparicio" userId="e87b5b6d-f46e-4a64-9447-9012db04264b" providerId="ADAL" clId="{DD76E168-6BF0-2B4F-94EF-098A37700630}" dt="2024-05-19T00:13:15.274" v="615" actId="12788"/>
        <pc:sldMkLst>
          <pc:docMk/>
          <pc:sldMk cId="539260925" sldId="285"/>
        </pc:sldMkLst>
        <pc:spChg chg="add mod">
          <ac:chgData name="Maria Fernanda Izquierdo Aparicio" userId="e87b5b6d-f46e-4a64-9447-9012db04264b" providerId="ADAL" clId="{DD76E168-6BF0-2B4F-94EF-098A37700630}" dt="2024-05-19T00:13:15.274" v="615" actId="12788"/>
          <ac:spMkLst>
            <pc:docMk/>
            <pc:sldMk cId="539260925" sldId="285"/>
            <ac:spMk id="3" creationId="{B93FF2BE-2C96-65A6-E473-4EF879797E53}"/>
          </ac:spMkLst>
        </pc:spChg>
        <pc:graphicFrameChg chg="del">
          <ac:chgData name="Maria Fernanda Izquierdo Aparicio" userId="e87b5b6d-f46e-4a64-9447-9012db04264b" providerId="ADAL" clId="{DD76E168-6BF0-2B4F-94EF-098A37700630}" dt="2024-05-19T00:11:30.668" v="604" actId="478"/>
          <ac:graphicFrameMkLst>
            <pc:docMk/>
            <pc:sldMk cId="539260925" sldId="285"/>
            <ac:graphicFrameMk id="12" creationId="{96410B0E-6B73-25ED-0121-F6C0C8B156D1}"/>
          </ac:graphicFrameMkLst>
        </pc:graphicFrameChg>
      </pc:sldChg>
      <pc:sldChg chg="new del">
        <pc:chgData name="Maria Fernanda Izquierdo Aparicio" userId="e87b5b6d-f46e-4a64-9447-9012db04264b" providerId="ADAL" clId="{DD76E168-6BF0-2B4F-94EF-098A37700630}" dt="2024-05-19T00:14:55.036" v="618" actId="2696"/>
        <pc:sldMkLst>
          <pc:docMk/>
          <pc:sldMk cId="2129149129" sldId="286"/>
        </pc:sldMkLst>
      </pc:sldChg>
      <pc:sldChg chg="addSp modSp new mod">
        <pc:chgData name="Maria Fernanda Izquierdo Aparicio" userId="e87b5b6d-f46e-4a64-9447-9012db04264b" providerId="ADAL" clId="{DD76E168-6BF0-2B4F-94EF-098A37700630}" dt="2024-05-19T00:30:56.815" v="1164" actId="1035"/>
        <pc:sldMkLst>
          <pc:docMk/>
          <pc:sldMk cId="2153172374" sldId="286"/>
        </pc:sldMkLst>
        <pc:spChg chg="mod">
          <ac:chgData name="Maria Fernanda Izquierdo Aparicio" userId="e87b5b6d-f46e-4a64-9447-9012db04264b" providerId="ADAL" clId="{DD76E168-6BF0-2B4F-94EF-098A37700630}" dt="2024-05-19T00:22:34.240" v="984" actId="20577"/>
          <ac:spMkLst>
            <pc:docMk/>
            <pc:sldMk cId="2153172374" sldId="286"/>
            <ac:spMk id="2" creationId="{C38CC1D1-BE51-F697-FFC6-B2BA231AFFEE}"/>
          </ac:spMkLst>
        </pc:spChg>
        <pc:spChg chg="add mod">
          <ac:chgData name="Maria Fernanda Izquierdo Aparicio" userId="e87b5b6d-f46e-4a64-9447-9012db04264b" providerId="ADAL" clId="{DD76E168-6BF0-2B4F-94EF-098A37700630}" dt="2024-05-19T00:30:56.815" v="1164" actId="1035"/>
          <ac:spMkLst>
            <pc:docMk/>
            <pc:sldMk cId="2153172374" sldId="286"/>
            <ac:spMk id="3" creationId="{E29D0B1A-7115-95B2-63E0-98FA15DB5927}"/>
          </ac:spMkLst>
        </pc:spChg>
        <pc:spChg chg="add mod">
          <ac:chgData name="Maria Fernanda Izquierdo Aparicio" userId="e87b5b6d-f46e-4a64-9447-9012db04264b" providerId="ADAL" clId="{DD76E168-6BF0-2B4F-94EF-098A37700630}" dt="2024-05-19T00:30:56.815" v="1164" actId="1035"/>
          <ac:spMkLst>
            <pc:docMk/>
            <pc:sldMk cId="2153172374" sldId="286"/>
            <ac:spMk id="4" creationId="{2F75924B-29EB-A3D5-0BD3-BAC77F6D3658}"/>
          </ac:spMkLst>
        </pc:spChg>
        <pc:spChg chg="add mod">
          <ac:chgData name="Maria Fernanda Izquierdo Aparicio" userId="e87b5b6d-f46e-4a64-9447-9012db04264b" providerId="ADAL" clId="{DD76E168-6BF0-2B4F-94EF-098A37700630}" dt="2024-05-19T00:30:56.815" v="1164" actId="1035"/>
          <ac:spMkLst>
            <pc:docMk/>
            <pc:sldMk cId="2153172374" sldId="286"/>
            <ac:spMk id="5" creationId="{12C790D9-9E54-E238-8473-2C4D7354C357}"/>
          </ac:spMkLst>
        </pc:spChg>
        <pc:spChg chg="add mod">
          <ac:chgData name="Maria Fernanda Izquierdo Aparicio" userId="e87b5b6d-f46e-4a64-9447-9012db04264b" providerId="ADAL" clId="{DD76E168-6BF0-2B4F-94EF-098A37700630}" dt="2024-05-19T00:30:56.815" v="1164" actId="1035"/>
          <ac:spMkLst>
            <pc:docMk/>
            <pc:sldMk cId="2153172374" sldId="286"/>
            <ac:spMk id="6" creationId="{EF6F89F3-5511-B52C-1693-94EE070178D9}"/>
          </ac:spMkLst>
        </pc:spChg>
        <pc:spChg chg="add mod">
          <ac:chgData name="Maria Fernanda Izquierdo Aparicio" userId="e87b5b6d-f46e-4a64-9447-9012db04264b" providerId="ADAL" clId="{DD76E168-6BF0-2B4F-94EF-098A37700630}" dt="2024-05-19T00:30:56.815" v="1164" actId="1035"/>
          <ac:spMkLst>
            <pc:docMk/>
            <pc:sldMk cId="2153172374" sldId="286"/>
            <ac:spMk id="7" creationId="{E1ACBC32-D414-F439-3BA8-31DD60F5EE8C}"/>
          </ac:spMkLst>
        </pc:spChg>
        <pc:spChg chg="add mod">
          <ac:chgData name="Maria Fernanda Izquierdo Aparicio" userId="e87b5b6d-f46e-4a64-9447-9012db04264b" providerId="ADAL" clId="{DD76E168-6BF0-2B4F-94EF-098A37700630}" dt="2024-05-19T00:30:56.815" v="1164" actId="1035"/>
          <ac:spMkLst>
            <pc:docMk/>
            <pc:sldMk cId="2153172374" sldId="286"/>
            <ac:spMk id="8" creationId="{C261B0A7-4366-0F29-C512-1C34296FC39C}"/>
          </ac:spMkLst>
        </pc:spChg>
        <pc:spChg chg="add mod">
          <ac:chgData name="Maria Fernanda Izquierdo Aparicio" userId="e87b5b6d-f46e-4a64-9447-9012db04264b" providerId="ADAL" clId="{DD76E168-6BF0-2B4F-94EF-098A37700630}" dt="2024-05-19T00:30:56.815" v="1164" actId="1035"/>
          <ac:spMkLst>
            <pc:docMk/>
            <pc:sldMk cId="2153172374" sldId="286"/>
            <ac:spMk id="9" creationId="{EE1AFC7E-F833-AC7C-DD39-199FD7831E41}"/>
          </ac:spMkLst>
        </pc:spChg>
        <pc:spChg chg="add mod">
          <ac:chgData name="Maria Fernanda Izquierdo Aparicio" userId="e87b5b6d-f46e-4a64-9447-9012db04264b" providerId="ADAL" clId="{DD76E168-6BF0-2B4F-94EF-098A37700630}" dt="2024-05-19T00:30:56.815" v="1164" actId="1035"/>
          <ac:spMkLst>
            <pc:docMk/>
            <pc:sldMk cId="2153172374" sldId="286"/>
            <ac:spMk id="10" creationId="{2EEC30F5-F65D-A296-171A-C79C1DA2A03B}"/>
          </ac:spMkLst>
        </pc:spChg>
        <pc:cxnChg chg="add mod">
          <ac:chgData name="Maria Fernanda Izquierdo Aparicio" userId="e87b5b6d-f46e-4a64-9447-9012db04264b" providerId="ADAL" clId="{DD76E168-6BF0-2B4F-94EF-098A37700630}" dt="2024-05-19T00:30:56.815" v="1164" actId="1035"/>
          <ac:cxnSpMkLst>
            <pc:docMk/>
            <pc:sldMk cId="2153172374" sldId="286"/>
            <ac:cxnSpMk id="12" creationId="{683388CF-A65D-6ED6-2C64-FF257632B9EF}"/>
          </ac:cxnSpMkLst>
        </pc:cxnChg>
        <pc:cxnChg chg="add mod">
          <ac:chgData name="Maria Fernanda Izquierdo Aparicio" userId="e87b5b6d-f46e-4a64-9447-9012db04264b" providerId="ADAL" clId="{DD76E168-6BF0-2B4F-94EF-098A37700630}" dt="2024-05-19T00:30:56.815" v="1164" actId="1035"/>
          <ac:cxnSpMkLst>
            <pc:docMk/>
            <pc:sldMk cId="2153172374" sldId="286"/>
            <ac:cxnSpMk id="14" creationId="{34EDA9F4-82C8-EE0B-A5F6-C431818F5A6C}"/>
          </ac:cxnSpMkLst>
        </pc:cxnChg>
        <pc:cxnChg chg="add mod">
          <ac:chgData name="Maria Fernanda Izquierdo Aparicio" userId="e87b5b6d-f46e-4a64-9447-9012db04264b" providerId="ADAL" clId="{DD76E168-6BF0-2B4F-94EF-098A37700630}" dt="2024-05-19T00:30:56.815" v="1164" actId="1035"/>
          <ac:cxnSpMkLst>
            <pc:docMk/>
            <pc:sldMk cId="2153172374" sldId="286"/>
            <ac:cxnSpMk id="17" creationId="{17D48146-E871-3623-2FA1-94361D12766C}"/>
          </ac:cxnSpMkLst>
        </pc:cxnChg>
      </pc:sldChg>
      <pc:sldChg chg="addSp delSp modSp add mod">
        <pc:chgData name="Maria Fernanda Izquierdo Aparicio" userId="e87b5b6d-f46e-4a64-9447-9012db04264b" providerId="ADAL" clId="{DD76E168-6BF0-2B4F-94EF-098A37700630}" dt="2024-05-19T00:36:13.972" v="1272" actId="12"/>
        <pc:sldMkLst>
          <pc:docMk/>
          <pc:sldMk cId="22115739" sldId="287"/>
        </pc:sldMkLst>
        <pc:spChg chg="mod">
          <ac:chgData name="Maria Fernanda Izquierdo Aparicio" userId="e87b5b6d-f46e-4a64-9447-9012db04264b" providerId="ADAL" clId="{DD76E168-6BF0-2B4F-94EF-098A37700630}" dt="2024-05-19T00:31:59.577" v="1200" actId="20577"/>
          <ac:spMkLst>
            <pc:docMk/>
            <pc:sldMk cId="22115739" sldId="287"/>
            <ac:spMk id="2" creationId="{C38CC1D1-BE51-F697-FFC6-B2BA231AFFEE}"/>
          </ac:spMkLst>
        </pc:spChg>
        <pc:spChg chg="del">
          <ac:chgData name="Maria Fernanda Izquierdo Aparicio" userId="e87b5b6d-f46e-4a64-9447-9012db04264b" providerId="ADAL" clId="{DD76E168-6BF0-2B4F-94EF-098A37700630}" dt="2024-05-19T00:32:03.921" v="1201" actId="478"/>
          <ac:spMkLst>
            <pc:docMk/>
            <pc:sldMk cId="22115739" sldId="287"/>
            <ac:spMk id="3" creationId="{E29D0B1A-7115-95B2-63E0-98FA15DB5927}"/>
          </ac:spMkLst>
        </pc:spChg>
        <pc:spChg chg="del">
          <ac:chgData name="Maria Fernanda Izquierdo Aparicio" userId="e87b5b6d-f46e-4a64-9447-9012db04264b" providerId="ADAL" clId="{DD76E168-6BF0-2B4F-94EF-098A37700630}" dt="2024-05-19T00:32:03.921" v="1201" actId="478"/>
          <ac:spMkLst>
            <pc:docMk/>
            <pc:sldMk cId="22115739" sldId="287"/>
            <ac:spMk id="4" creationId="{2F75924B-29EB-A3D5-0BD3-BAC77F6D3658}"/>
          </ac:spMkLst>
        </pc:spChg>
        <pc:spChg chg="del">
          <ac:chgData name="Maria Fernanda Izquierdo Aparicio" userId="e87b5b6d-f46e-4a64-9447-9012db04264b" providerId="ADAL" clId="{DD76E168-6BF0-2B4F-94EF-098A37700630}" dt="2024-05-19T00:32:03.921" v="1201" actId="478"/>
          <ac:spMkLst>
            <pc:docMk/>
            <pc:sldMk cId="22115739" sldId="287"/>
            <ac:spMk id="5" creationId="{12C790D9-9E54-E238-8473-2C4D7354C357}"/>
          </ac:spMkLst>
        </pc:spChg>
        <pc:spChg chg="del">
          <ac:chgData name="Maria Fernanda Izquierdo Aparicio" userId="e87b5b6d-f46e-4a64-9447-9012db04264b" providerId="ADAL" clId="{DD76E168-6BF0-2B4F-94EF-098A37700630}" dt="2024-05-19T00:32:03.921" v="1201" actId="478"/>
          <ac:spMkLst>
            <pc:docMk/>
            <pc:sldMk cId="22115739" sldId="287"/>
            <ac:spMk id="6" creationId="{EF6F89F3-5511-B52C-1693-94EE070178D9}"/>
          </ac:spMkLst>
        </pc:spChg>
        <pc:spChg chg="del">
          <ac:chgData name="Maria Fernanda Izquierdo Aparicio" userId="e87b5b6d-f46e-4a64-9447-9012db04264b" providerId="ADAL" clId="{DD76E168-6BF0-2B4F-94EF-098A37700630}" dt="2024-05-19T00:32:03.921" v="1201" actId="478"/>
          <ac:spMkLst>
            <pc:docMk/>
            <pc:sldMk cId="22115739" sldId="287"/>
            <ac:spMk id="7" creationId="{E1ACBC32-D414-F439-3BA8-31DD60F5EE8C}"/>
          </ac:spMkLst>
        </pc:spChg>
        <pc:spChg chg="del">
          <ac:chgData name="Maria Fernanda Izquierdo Aparicio" userId="e87b5b6d-f46e-4a64-9447-9012db04264b" providerId="ADAL" clId="{DD76E168-6BF0-2B4F-94EF-098A37700630}" dt="2024-05-19T00:32:03.921" v="1201" actId="478"/>
          <ac:spMkLst>
            <pc:docMk/>
            <pc:sldMk cId="22115739" sldId="287"/>
            <ac:spMk id="8" creationId="{C261B0A7-4366-0F29-C512-1C34296FC39C}"/>
          </ac:spMkLst>
        </pc:spChg>
        <pc:spChg chg="del">
          <ac:chgData name="Maria Fernanda Izquierdo Aparicio" userId="e87b5b6d-f46e-4a64-9447-9012db04264b" providerId="ADAL" clId="{DD76E168-6BF0-2B4F-94EF-098A37700630}" dt="2024-05-19T00:32:05.880" v="1202" actId="478"/>
          <ac:spMkLst>
            <pc:docMk/>
            <pc:sldMk cId="22115739" sldId="287"/>
            <ac:spMk id="9" creationId="{EE1AFC7E-F833-AC7C-DD39-199FD7831E41}"/>
          </ac:spMkLst>
        </pc:spChg>
        <pc:spChg chg="del mod">
          <ac:chgData name="Maria Fernanda Izquierdo Aparicio" userId="e87b5b6d-f46e-4a64-9447-9012db04264b" providerId="ADAL" clId="{DD76E168-6BF0-2B4F-94EF-098A37700630}" dt="2024-05-19T00:32:10.854" v="1207" actId="478"/>
          <ac:spMkLst>
            <pc:docMk/>
            <pc:sldMk cId="22115739" sldId="287"/>
            <ac:spMk id="10" creationId="{2EEC30F5-F65D-A296-171A-C79C1DA2A03B}"/>
          </ac:spMkLst>
        </pc:spChg>
        <pc:spChg chg="add mod">
          <ac:chgData name="Maria Fernanda Izquierdo Aparicio" userId="e87b5b6d-f46e-4a64-9447-9012db04264b" providerId="ADAL" clId="{DD76E168-6BF0-2B4F-94EF-098A37700630}" dt="2024-05-19T00:36:13.972" v="1272" actId="12"/>
          <ac:spMkLst>
            <pc:docMk/>
            <pc:sldMk cId="22115739" sldId="287"/>
            <ac:spMk id="13" creationId="{D5AE06DD-BB07-0129-6624-02A8E5C9213F}"/>
          </ac:spMkLst>
        </pc:spChg>
        <pc:graphicFrameChg chg="add mod modGraphic">
          <ac:chgData name="Maria Fernanda Izquierdo Aparicio" userId="e87b5b6d-f46e-4a64-9447-9012db04264b" providerId="ADAL" clId="{DD76E168-6BF0-2B4F-94EF-098A37700630}" dt="2024-05-19T00:35:59.615" v="1262" actId="1036"/>
          <ac:graphicFrameMkLst>
            <pc:docMk/>
            <pc:sldMk cId="22115739" sldId="287"/>
            <ac:graphicFrameMk id="11" creationId="{D58E2958-99AF-7F3C-C76F-865749D0B724}"/>
          </ac:graphicFrameMkLst>
        </pc:graphicFrameChg>
        <pc:cxnChg chg="del mod">
          <ac:chgData name="Maria Fernanda Izquierdo Aparicio" userId="e87b5b6d-f46e-4a64-9447-9012db04264b" providerId="ADAL" clId="{DD76E168-6BF0-2B4F-94EF-098A37700630}" dt="2024-05-19T00:32:03.921" v="1201" actId="478"/>
          <ac:cxnSpMkLst>
            <pc:docMk/>
            <pc:sldMk cId="22115739" sldId="287"/>
            <ac:cxnSpMk id="12" creationId="{683388CF-A65D-6ED6-2C64-FF257632B9EF}"/>
          </ac:cxnSpMkLst>
        </pc:cxnChg>
        <pc:cxnChg chg="del mod">
          <ac:chgData name="Maria Fernanda Izquierdo Aparicio" userId="e87b5b6d-f46e-4a64-9447-9012db04264b" providerId="ADAL" clId="{DD76E168-6BF0-2B4F-94EF-098A37700630}" dt="2024-05-19T00:32:03.921" v="1201" actId="478"/>
          <ac:cxnSpMkLst>
            <pc:docMk/>
            <pc:sldMk cId="22115739" sldId="287"/>
            <ac:cxnSpMk id="14" creationId="{34EDA9F4-82C8-EE0B-A5F6-C431818F5A6C}"/>
          </ac:cxnSpMkLst>
        </pc:cxnChg>
        <pc:cxnChg chg="del mod">
          <ac:chgData name="Maria Fernanda Izquierdo Aparicio" userId="e87b5b6d-f46e-4a64-9447-9012db04264b" providerId="ADAL" clId="{DD76E168-6BF0-2B4F-94EF-098A37700630}" dt="2024-05-19T00:32:03.921" v="1201" actId="478"/>
          <ac:cxnSpMkLst>
            <pc:docMk/>
            <pc:sldMk cId="22115739" sldId="287"/>
            <ac:cxnSpMk id="17" creationId="{17D48146-E871-3623-2FA1-94361D12766C}"/>
          </ac:cxnSpMkLst>
        </pc:cxnChg>
      </pc:sldChg>
      <pc:sldChg chg="new del">
        <pc:chgData name="Maria Fernanda Izquierdo Aparicio" userId="e87b5b6d-f46e-4a64-9447-9012db04264b" providerId="ADAL" clId="{DD76E168-6BF0-2B4F-94EF-098A37700630}" dt="2024-05-19T00:37:19.651" v="1276" actId="680"/>
        <pc:sldMkLst>
          <pc:docMk/>
          <pc:sldMk cId="524921153" sldId="288"/>
        </pc:sldMkLst>
      </pc:sldChg>
      <pc:sldChg chg="addSp delSp modSp new mod">
        <pc:chgData name="Maria Fernanda Izquierdo Aparicio" userId="e87b5b6d-f46e-4a64-9447-9012db04264b" providerId="ADAL" clId="{DD76E168-6BF0-2B4F-94EF-098A37700630}" dt="2024-05-19T00:45:15.595" v="1396" actId="1035"/>
        <pc:sldMkLst>
          <pc:docMk/>
          <pc:sldMk cId="3333325041" sldId="288"/>
        </pc:sldMkLst>
        <pc:spChg chg="mod">
          <ac:chgData name="Maria Fernanda Izquierdo Aparicio" userId="e87b5b6d-f46e-4a64-9447-9012db04264b" providerId="ADAL" clId="{DD76E168-6BF0-2B4F-94EF-098A37700630}" dt="2024-05-19T00:37:50.169" v="1282"/>
          <ac:spMkLst>
            <pc:docMk/>
            <pc:sldMk cId="3333325041" sldId="288"/>
            <ac:spMk id="2" creationId="{4D8393A2-25F8-B19C-5CD9-FA991ECA625F}"/>
          </ac:spMkLst>
        </pc:spChg>
        <pc:spChg chg="add mod topLvl">
          <ac:chgData name="Maria Fernanda Izquierdo Aparicio" userId="e87b5b6d-f46e-4a64-9447-9012db04264b" providerId="ADAL" clId="{DD76E168-6BF0-2B4F-94EF-098A37700630}" dt="2024-05-19T00:45:15.595" v="1396" actId="1035"/>
          <ac:spMkLst>
            <pc:docMk/>
            <pc:sldMk cId="3333325041" sldId="288"/>
            <ac:spMk id="3" creationId="{1687EA95-342B-0B67-1C45-9E37DC93D99C}"/>
          </ac:spMkLst>
        </pc:spChg>
        <pc:spChg chg="add mod">
          <ac:chgData name="Maria Fernanda Izquierdo Aparicio" userId="e87b5b6d-f46e-4a64-9447-9012db04264b" providerId="ADAL" clId="{DD76E168-6BF0-2B4F-94EF-098A37700630}" dt="2024-05-19T00:44:39.482" v="1378" actId="2085"/>
          <ac:spMkLst>
            <pc:docMk/>
            <pc:sldMk cId="3333325041" sldId="288"/>
            <ac:spMk id="4" creationId="{8958F669-CABA-D2BA-B9AC-7FA5A6C47D79}"/>
          </ac:spMkLst>
        </pc:spChg>
        <pc:spChg chg="add mod">
          <ac:chgData name="Maria Fernanda Izquierdo Aparicio" userId="e87b5b6d-f46e-4a64-9447-9012db04264b" providerId="ADAL" clId="{DD76E168-6BF0-2B4F-94EF-098A37700630}" dt="2024-05-19T00:44:39.482" v="1378" actId="2085"/>
          <ac:spMkLst>
            <pc:docMk/>
            <pc:sldMk cId="3333325041" sldId="288"/>
            <ac:spMk id="5" creationId="{640BB4BC-F078-A600-0E2F-5BF9A90331D1}"/>
          </ac:spMkLst>
        </pc:spChg>
        <pc:spChg chg="add mod">
          <ac:chgData name="Maria Fernanda Izquierdo Aparicio" userId="e87b5b6d-f46e-4a64-9447-9012db04264b" providerId="ADAL" clId="{DD76E168-6BF0-2B4F-94EF-098A37700630}" dt="2024-05-19T00:44:39.482" v="1378" actId="2085"/>
          <ac:spMkLst>
            <pc:docMk/>
            <pc:sldMk cId="3333325041" sldId="288"/>
            <ac:spMk id="6" creationId="{142605FA-9378-7538-6854-8FF1FF55FD9E}"/>
          </ac:spMkLst>
        </pc:spChg>
        <pc:spChg chg="add mod topLvl">
          <ac:chgData name="Maria Fernanda Izquierdo Aparicio" userId="e87b5b6d-f46e-4a64-9447-9012db04264b" providerId="ADAL" clId="{DD76E168-6BF0-2B4F-94EF-098A37700630}" dt="2024-05-19T00:45:15.595" v="1396" actId="1035"/>
          <ac:spMkLst>
            <pc:docMk/>
            <pc:sldMk cId="3333325041" sldId="288"/>
            <ac:spMk id="7" creationId="{2599E534-5439-BF6D-AA6B-EE2D4FAB13D1}"/>
          </ac:spMkLst>
        </pc:spChg>
        <pc:spChg chg="add mod topLvl">
          <ac:chgData name="Maria Fernanda Izquierdo Aparicio" userId="e87b5b6d-f46e-4a64-9447-9012db04264b" providerId="ADAL" clId="{DD76E168-6BF0-2B4F-94EF-098A37700630}" dt="2024-05-19T00:45:15.595" v="1396" actId="1035"/>
          <ac:spMkLst>
            <pc:docMk/>
            <pc:sldMk cId="3333325041" sldId="288"/>
            <ac:spMk id="8" creationId="{A0B0282A-FA08-6FFE-C5E0-2D39DA055B77}"/>
          </ac:spMkLst>
        </pc:spChg>
        <pc:spChg chg="add mod topLvl">
          <ac:chgData name="Maria Fernanda Izquierdo Aparicio" userId="e87b5b6d-f46e-4a64-9447-9012db04264b" providerId="ADAL" clId="{DD76E168-6BF0-2B4F-94EF-098A37700630}" dt="2024-05-19T00:45:15.595" v="1396" actId="1035"/>
          <ac:spMkLst>
            <pc:docMk/>
            <pc:sldMk cId="3333325041" sldId="288"/>
            <ac:spMk id="9" creationId="{321268D2-E2C4-C5EC-5A07-E14EB35203E4}"/>
          </ac:spMkLst>
        </pc:spChg>
        <pc:spChg chg="add mod topLvl">
          <ac:chgData name="Maria Fernanda Izquierdo Aparicio" userId="e87b5b6d-f46e-4a64-9447-9012db04264b" providerId="ADAL" clId="{DD76E168-6BF0-2B4F-94EF-098A37700630}" dt="2024-05-19T00:45:15.595" v="1396" actId="1035"/>
          <ac:spMkLst>
            <pc:docMk/>
            <pc:sldMk cId="3333325041" sldId="288"/>
            <ac:spMk id="10" creationId="{7228FBAF-85CC-D62A-7C3D-60AE8D8F4B31}"/>
          </ac:spMkLst>
        </pc:spChg>
        <pc:spChg chg="add mod topLvl">
          <ac:chgData name="Maria Fernanda Izquierdo Aparicio" userId="e87b5b6d-f46e-4a64-9447-9012db04264b" providerId="ADAL" clId="{DD76E168-6BF0-2B4F-94EF-098A37700630}" dt="2024-05-19T00:45:15.595" v="1396" actId="1035"/>
          <ac:spMkLst>
            <pc:docMk/>
            <pc:sldMk cId="3333325041" sldId="288"/>
            <ac:spMk id="11" creationId="{E7F38CE0-958D-E65D-DEE3-0EB5EF5317C6}"/>
          </ac:spMkLst>
        </pc:spChg>
        <pc:grpChg chg="add del mod topLvl">
          <ac:chgData name="Maria Fernanda Izquierdo Aparicio" userId="e87b5b6d-f46e-4a64-9447-9012db04264b" providerId="ADAL" clId="{DD76E168-6BF0-2B4F-94EF-098A37700630}" dt="2024-05-19T00:44:08.183" v="1374" actId="165"/>
          <ac:grpSpMkLst>
            <pc:docMk/>
            <pc:sldMk cId="3333325041" sldId="288"/>
            <ac:grpSpMk id="12" creationId="{6976A6A1-96E6-D45E-C976-0CF613603669}"/>
          </ac:grpSpMkLst>
        </pc:grpChg>
        <pc:grpChg chg="add mod topLvl">
          <ac:chgData name="Maria Fernanda Izquierdo Aparicio" userId="e87b5b6d-f46e-4a64-9447-9012db04264b" providerId="ADAL" clId="{DD76E168-6BF0-2B4F-94EF-098A37700630}" dt="2024-05-19T00:45:15.595" v="1396" actId="1035"/>
          <ac:grpSpMkLst>
            <pc:docMk/>
            <pc:sldMk cId="3333325041" sldId="288"/>
            <ac:grpSpMk id="13" creationId="{63190F5C-06DC-4008-BB5C-FDCF46BDA6E4}"/>
          </ac:grpSpMkLst>
        </pc:grpChg>
        <pc:grpChg chg="add del mod">
          <ac:chgData name="Maria Fernanda Izquierdo Aparicio" userId="e87b5b6d-f46e-4a64-9447-9012db04264b" providerId="ADAL" clId="{DD76E168-6BF0-2B4F-94EF-098A37700630}" dt="2024-05-19T00:44:01.214" v="1373" actId="165"/>
          <ac:grpSpMkLst>
            <pc:docMk/>
            <pc:sldMk cId="3333325041" sldId="288"/>
            <ac:grpSpMk id="14" creationId="{D4307A07-8EDD-D4E2-329B-2D98C72044C5}"/>
          </ac:grpSpMkLst>
        </pc:grpChg>
      </pc:sldChg>
      <pc:sldChg chg="new del">
        <pc:chgData name="Maria Fernanda Izquierdo Aparicio" userId="e87b5b6d-f46e-4a64-9447-9012db04264b" providerId="ADAL" clId="{DD76E168-6BF0-2B4F-94EF-098A37700630}" dt="2024-05-19T00:37:28.799" v="1278" actId="680"/>
        <pc:sldMkLst>
          <pc:docMk/>
          <pc:sldMk cId="3816080859" sldId="288"/>
        </pc:sldMkLst>
      </pc:sldChg>
      <pc:sldChg chg="new del">
        <pc:chgData name="Maria Fernanda Izquierdo Aparicio" userId="e87b5b6d-f46e-4a64-9447-9012db04264b" providerId="ADAL" clId="{DD76E168-6BF0-2B4F-94EF-098A37700630}" dt="2024-05-19T00:37:19.391" v="1275" actId="680"/>
        <pc:sldMkLst>
          <pc:docMk/>
          <pc:sldMk cId="500305779" sldId="289"/>
        </pc:sldMkLst>
      </pc:sldChg>
      <pc:sldChg chg="addSp delSp modSp add mod modClrScheme chgLayout">
        <pc:chgData name="Maria Fernanda Izquierdo Aparicio" userId="e87b5b6d-f46e-4a64-9447-9012db04264b" providerId="ADAL" clId="{DD76E168-6BF0-2B4F-94EF-098A37700630}" dt="2024-05-19T02:11:45.803" v="2040" actId="12269"/>
        <pc:sldMkLst>
          <pc:docMk/>
          <pc:sldMk cId="4294602213" sldId="289"/>
        </pc:sldMkLst>
        <pc:spChg chg="mod ord">
          <ac:chgData name="Maria Fernanda Izquierdo Aparicio" userId="e87b5b6d-f46e-4a64-9447-9012db04264b" providerId="ADAL" clId="{DD76E168-6BF0-2B4F-94EF-098A37700630}" dt="2024-05-19T01:56:38.855" v="1627" actId="20577"/>
          <ac:spMkLst>
            <pc:docMk/>
            <pc:sldMk cId="4294602213" sldId="289"/>
            <ac:spMk id="2" creationId="{4D8393A2-25F8-B19C-5CD9-FA991ECA625F}"/>
          </ac:spMkLst>
        </pc:spChg>
        <pc:spChg chg="del">
          <ac:chgData name="Maria Fernanda Izquierdo Aparicio" userId="e87b5b6d-f46e-4a64-9447-9012db04264b" providerId="ADAL" clId="{DD76E168-6BF0-2B4F-94EF-098A37700630}" dt="2024-05-19T00:46:30.510" v="1399" actId="478"/>
          <ac:spMkLst>
            <pc:docMk/>
            <pc:sldMk cId="4294602213" sldId="289"/>
            <ac:spMk id="3" creationId="{1687EA95-342B-0B67-1C45-9E37DC93D99C}"/>
          </ac:spMkLst>
        </pc:spChg>
        <pc:spChg chg="del">
          <ac:chgData name="Maria Fernanda Izquierdo Aparicio" userId="e87b5b6d-f46e-4a64-9447-9012db04264b" providerId="ADAL" clId="{DD76E168-6BF0-2B4F-94EF-098A37700630}" dt="2024-05-19T00:46:30.510" v="1399" actId="478"/>
          <ac:spMkLst>
            <pc:docMk/>
            <pc:sldMk cId="4294602213" sldId="289"/>
            <ac:spMk id="7" creationId="{2599E534-5439-BF6D-AA6B-EE2D4FAB13D1}"/>
          </ac:spMkLst>
        </pc:spChg>
        <pc:spChg chg="del">
          <ac:chgData name="Maria Fernanda Izquierdo Aparicio" userId="e87b5b6d-f46e-4a64-9447-9012db04264b" providerId="ADAL" clId="{DD76E168-6BF0-2B4F-94EF-098A37700630}" dt="2024-05-19T00:46:30.510" v="1399" actId="478"/>
          <ac:spMkLst>
            <pc:docMk/>
            <pc:sldMk cId="4294602213" sldId="289"/>
            <ac:spMk id="8" creationId="{A0B0282A-FA08-6FFE-C5E0-2D39DA055B77}"/>
          </ac:spMkLst>
        </pc:spChg>
        <pc:spChg chg="del">
          <ac:chgData name="Maria Fernanda Izquierdo Aparicio" userId="e87b5b6d-f46e-4a64-9447-9012db04264b" providerId="ADAL" clId="{DD76E168-6BF0-2B4F-94EF-098A37700630}" dt="2024-05-19T00:46:30.510" v="1399" actId="478"/>
          <ac:spMkLst>
            <pc:docMk/>
            <pc:sldMk cId="4294602213" sldId="289"/>
            <ac:spMk id="9" creationId="{321268D2-E2C4-C5EC-5A07-E14EB35203E4}"/>
          </ac:spMkLst>
        </pc:spChg>
        <pc:spChg chg="del">
          <ac:chgData name="Maria Fernanda Izquierdo Aparicio" userId="e87b5b6d-f46e-4a64-9447-9012db04264b" providerId="ADAL" clId="{DD76E168-6BF0-2B4F-94EF-098A37700630}" dt="2024-05-19T00:46:30.510" v="1399" actId="478"/>
          <ac:spMkLst>
            <pc:docMk/>
            <pc:sldMk cId="4294602213" sldId="289"/>
            <ac:spMk id="10" creationId="{7228FBAF-85CC-D62A-7C3D-60AE8D8F4B31}"/>
          </ac:spMkLst>
        </pc:spChg>
        <pc:spChg chg="del">
          <ac:chgData name="Maria Fernanda Izquierdo Aparicio" userId="e87b5b6d-f46e-4a64-9447-9012db04264b" providerId="ADAL" clId="{DD76E168-6BF0-2B4F-94EF-098A37700630}" dt="2024-05-19T00:46:30.510" v="1399" actId="478"/>
          <ac:spMkLst>
            <pc:docMk/>
            <pc:sldMk cId="4294602213" sldId="289"/>
            <ac:spMk id="11" creationId="{E7F38CE0-958D-E65D-DEE3-0EB5EF5317C6}"/>
          </ac:spMkLst>
        </pc:spChg>
        <pc:spChg chg="add del mod">
          <ac:chgData name="Maria Fernanda Izquierdo Aparicio" userId="e87b5b6d-f46e-4a64-9447-9012db04264b" providerId="ADAL" clId="{DD76E168-6BF0-2B4F-94EF-098A37700630}" dt="2024-05-19T01:46:29.971" v="1403" actId="22"/>
          <ac:spMkLst>
            <pc:docMk/>
            <pc:sldMk cId="4294602213" sldId="289"/>
            <ac:spMk id="14" creationId="{60EB8D14-9BA3-3F00-5A28-4C6EB3523B12}"/>
          </ac:spMkLst>
        </pc:spChg>
        <pc:spChg chg="add del mod ord">
          <ac:chgData name="Maria Fernanda Izquierdo Aparicio" userId="e87b5b6d-f46e-4a64-9447-9012db04264b" providerId="ADAL" clId="{DD76E168-6BF0-2B4F-94EF-098A37700630}" dt="2024-05-19T01:46:43.138" v="1405" actId="700"/>
          <ac:spMkLst>
            <pc:docMk/>
            <pc:sldMk cId="4294602213" sldId="289"/>
            <ac:spMk id="15" creationId="{95A31B23-D05D-A42C-E012-06F659999682}"/>
          </ac:spMkLst>
        </pc:spChg>
        <pc:spChg chg="add del mod">
          <ac:chgData name="Maria Fernanda Izquierdo Aparicio" userId="e87b5b6d-f46e-4a64-9447-9012db04264b" providerId="ADAL" clId="{DD76E168-6BF0-2B4F-94EF-098A37700630}" dt="2024-05-19T01:50:33.201" v="1462" actId="26606"/>
          <ac:spMkLst>
            <pc:docMk/>
            <pc:sldMk cId="4294602213" sldId="289"/>
            <ac:spMk id="16" creationId="{C8F5B003-A31A-FB0F-2BA9-6CBC8A501A05}"/>
          </ac:spMkLst>
        </pc:spChg>
        <pc:spChg chg="add del mod ord">
          <ac:chgData name="Maria Fernanda Izquierdo Aparicio" userId="e87b5b6d-f46e-4a64-9447-9012db04264b" providerId="ADAL" clId="{DD76E168-6BF0-2B4F-94EF-098A37700630}" dt="2024-05-19T01:49:23.720" v="1443" actId="700"/>
          <ac:spMkLst>
            <pc:docMk/>
            <pc:sldMk cId="4294602213" sldId="289"/>
            <ac:spMk id="17" creationId="{DE0EBADB-79A3-AD78-7D70-2C535B825D9E}"/>
          </ac:spMkLst>
        </pc:spChg>
        <pc:spChg chg="add del mod ord">
          <ac:chgData name="Maria Fernanda Izquierdo Aparicio" userId="e87b5b6d-f46e-4a64-9447-9012db04264b" providerId="ADAL" clId="{DD76E168-6BF0-2B4F-94EF-098A37700630}" dt="2024-05-19T01:50:51.153" v="1466" actId="700"/>
          <ac:spMkLst>
            <pc:docMk/>
            <pc:sldMk cId="4294602213" sldId="289"/>
            <ac:spMk id="19" creationId="{96CE77CC-197F-B155-B441-569A96D34A24}"/>
          </ac:spMkLst>
        </pc:spChg>
        <pc:grpChg chg="del">
          <ac:chgData name="Maria Fernanda Izquierdo Aparicio" userId="e87b5b6d-f46e-4a64-9447-9012db04264b" providerId="ADAL" clId="{DD76E168-6BF0-2B4F-94EF-098A37700630}" dt="2024-05-19T00:46:30.510" v="1399" actId="478"/>
          <ac:grpSpMkLst>
            <pc:docMk/>
            <pc:sldMk cId="4294602213" sldId="289"/>
            <ac:grpSpMk id="13" creationId="{63190F5C-06DC-4008-BB5C-FDCF46BDA6E4}"/>
          </ac:grpSpMkLst>
        </pc:grpChg>
        <pc:graphicFrameChg chg="add mod">
          <ac:chgData name="Maria Fernanda Izquierdo Aparicio" userId="e87b5b6d-f46e-4a64-9447-9012db04264b" providerId="ADAL" clId="{DD76E168-6BF0-2B4F-94EF-098A37700630}" dt="2024-05-19T02:11:45.803" v="2040" actId="12269"/>
          <ac:graphicFrameMkLst>
            <pc:docMk/>
            <pc:sldMk cId="4294602213" sldId="289"/>
            <ac:graphicFrameMk id="18" creationId="{369230CB-6FEE-1A25-CD9B-C04ADB5D642B}"/>
          </ac:graphicFrameMkLst>
        </pc:graphicFrameChg>
      </pc:sldChg>
      <pc:sldChg chg="addSp modSp new mod">
        <pc:chgData name="Maria Fernanda Izquierdo Aparicio" userId="e87b5b6d-f46e-4a64-9447-9012db04264b" providerId="ADAL" clId="{DD76E168-6BF0-2B4F-94EF-098A37700630}" dt="2024-05-19T01:55:19.681" v="1561" actId="20577"/>
        <pc:sldMkLst>
          <pc:docMk/>
          <pc:sldMk cId="1569889296" sldId="290"/>
        </pc:sldMkLst>
        <pc:spChg chg="mod">
          <ac:chgData name="Maria Fernanda Izquierdo Aparicio" userId="e87b5b6d-f46e-4a64-9447-9012db04264b" providerId="ADAL" clId="{DD76E168-6BF0-2B4F-94EF-098A37700630}" dt="2024-05-19T01:55:19.681" v="1561" actId="20577"/>
          <ac:spMkLst>
            <pc:docMk/>
            <pc:sldMk cId="1569889296" sldId="290"/>
            <ac:spMk id="2" creationId="{8DE60D9F-14D1-BB03-6349-EFAC89AF7863}"/>
          </ac:spMkLst>
        </pc:spChg>
        <pc:spChg chg="add mod">
          <ac:chgData name="Maria Fernanda Izquierdo Aparicio" userId="e87b5b6d-f46e-4a64-9447-9012db04264b" providerId="ADAL" clId="{DD76E168-6BF0-2B4F-94EF-098A37700630}" dt="2024-05-19T01:53:41.179" v="1488"/>
          <ac:spMkLst>
            <pc:docMk/>
            <pc:sldMk cId="1569889296" sldId="290"/>
            <ac:spMk id="3" creationId="{12AEE539-4C48-B4C1-C012-BF4DBA197DA3}"/>
          </ac:spMkLst>
        </pc:spChg>
        <pc:spChg chg="add mod">
          <ac:chgData name="Maria Fernanda Izquierdo Aparicio" userId="e87b5b6d-f46e-4a64-9447-9012db04264b" providerId="ADAL" clId="{DD76E168-6BF0-2B4F-94EF-098A37700630}" dt="2024-05-19T01:53:52.226" v="1491"/>
          <ac:spMkLst>
            <pc:docMk/>
            <pc:sldMk cId="1569889296" sldId="290"/>
            <ac:spMk id="4" creationId="{3BDC1DE3-2063-63F1-8452-85BE41ED648A}"/>
          </ac:spMkLst>
        </pc:spChg>
        <pc:spChg chg="add mod">
          <ac:chgData name="Maria Fernanda Izquierdo Aparicio" userId="e87b5b6d-f46e-4a64-9447-9012db04264b" providerId="ADAL" clId="{DD76E168-6BF0-2B4F-94EF-098A37700630}" dt="2024-05-19T01:54:55.172" v="1530" actId="20577"/>
          <ac:spMkLst>
            <pc:docMk/>
            <pc:sldMk cId="1569889296" sldId="290"/>
            <ac:spMk id="5" creationId="{E3037368-76D4-52C1-834C-CBC2411C7CCC}"/>
          </ac:spMkLst>
        </pc:spChg>
        <pc:spChg chg="add mod">
          <ac:chgData name="Maria Fernanda Izquierdo Aparicio" userId="e87b5b6d-f46e-4a64-9447-9012db04264b" providerId="ADAL" clId="{DD76E168-6BF0-2B4F-94EF-098A37700630}" dt="2024-05-19T01:55:00.728" v="1533" actId="5793"/>
          <ac:spMkLst>
            <pc:docMk/>
            <pc:sldMk cId="1569889296" sldId="290"/>
            <ac:spMk id="6" creationId="{4DFE1F36-9469-C2C2-164D-14E2628A7034}"/>
          </ac:spMkLst>
        </pc:spChg>
        <pc:spChg chg="add mod">
          <ac:chgData name="Maria Fernanda Izquierdo Aparicio" userId="e87b5b6d-f46e-4a64-9447-9012db04264b" providerId="ADAL" clId="{DD76E168-6BF0-2B4F-94EF-098A37700630}" dt="2024-05-19T01:55:07.594" v="1538" actId="5793"/>
          <ac:spMkLst>
            <pc:docMk/>
            <pc:sldMk cId="1569889296" sldId="290"/>
            <ac:spMk id="7" creationId="{4F7CC8C7-638B-26D0-D6E8-A67FA3D13D08}"/>
          </ac:spMkLst>
        </pc:spChg>
        <pc:spChg chg="add mod">
          <ac:chgData name="Maria Fernanda Izquierdo Aparicio" userId="e87b5b6d-f46e-4a64-9447-9012db04264b" providerId="ADAL" clId="{DD76E168-6BF0-2B4F-94EF-098A37700630}" dt="2024-05-19T01:54:04.309" v="1492"/>
          <ac:spMkLst>
            <pc:docMk/>
            <pc:sldMk cId="1569889296" sldId="290"/>
            <ac:spMk id="8" creationId="{27208480-29DE-D25E-19A8-7C1A42CB1074}"/>
          </ac:spMkLst>
        </pc:spChg>
        <pc:spChg chg="add mod">
          <ac:chgData name="Maria Fernanda Izquierdo Aparicio" userId="e87b5b6d-f46e-4a64-9447-9012db04264b" providerId="ADAL" clId="{DD76E168-6BF0-2B4F-94EF-098A37700630}" dt="2024-05-19T01:52:21.538" v="1473" actId="1076"/>
          <ac:spMkLst>
            <pc:docMk/>
            <pc:sldMk cId="1569889296" sldId="290"/>
            <ac:spMk id="9" creationId="{6A0B4413-5C60-1062-568F-4C3E1B08FCE9}"/>
          </ac:spMkLst>
        </pc:spChg>
        <pc:spChg chg="add mod">
          <ac:chgData name="Maria Fernanda Izquierdo Aparicio" userId="e87b5b6d-f46e-4a64-9447-9012db04264b" providerId="ADAL" clId="{DD76E168-6BF0-2B4F-94EF-098A37700630}" dt="2024-05-19T01:52:21.538" v="1473" actId="1076"/>
          <ac:spMkLst>
            <pc:docMk/>
            <pc:sldMk cId="1569889296" sldId="290"/>
            <ac:spMk id="10" creationId="{70AEDE38-D53B-FC7F-154B-03649299C648}"/>
          </ac:spMkLst>
        </pc:spChg>
        <pc:spChg chg="add mod">
          <ac:chgData name="Maria Fernanda Izquierdo Aparicio" userId="e87b5b6d-f46e-4a64-9447-9012db04264b" providerId="ADAL" clId="{DD76E168-6BF0-2B4F-94EF-098A37700630}" dt="2024-05-19T01:52:21.538" v="1473" actId="1076"/>
          <ac:spMkLst>
            <pc:docMk/>
            <pc:sldMk cId="1569889296" sldId="290"/>
            <ac:spMk id="11" creationId="{05D8D9A1-E5D1-68C4-D1CB-3500B3587F37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13" creationId="{4632E5C5-DC1A-2301-6774-3E5130231989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14" creationId="{232FB1F1-6A1F-C0F6-90EF-1E7320D77C5D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15" creationId="{835128BA-34A3-2B7E-078D-5FF7EBF9019C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16" creationId="{92AE1D24-9816-7351-4146-DB9E6842DFEB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17" creationId="{212C19A6-FB8A-A157-C619-BD021F105919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19" creationId="{2D567412-0959-2FA0-1B24-060A927A136E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20" creationId="{D977F599-2885-5D58-64FD-7D9C8ED94C74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21" creationId="{56B1D9C6-69ED-20B7-A57F-6749B8751218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22" creationId="{FFDBEE39-5AEC-C14D-B0CC-7BA3D69B490F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23" creationId="{F531352C-13C4-B261-E972-91354F31D011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24" creationId="{5112E0AE-7B28-9C90-39AA-24A5537F3764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25" creationId="{AE8F2C25-FE4B-E65D-1954-A4D058180E30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26" creationId="{E48DDEAE-D3C2-5AE1-5361-451037419CE5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27" creationId="{A3D51F0A-EF1D-2AB7-E05E-70EC6439EC1A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29" creationId="{A1683167-106C-E6F2-DFF3-12F2BE46FFB4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30" creationId="{EFF0D8E9-D005-5ABB-AE49-2D2F2BF328C4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31" creationId="{6E5230F5-8F38-4638-5F80-932979D78462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32" creationId="{200EFDD8-0477-9641-5AF6-A44D1667BF4F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33" creationId="{DCB71A11-415F-5EAF-181B-37B8A8900FBF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34" creationId="{8607AC3D-4C84-2756-30ED-764D4A43DC93}"/>
          </ac:spMkLst>
        </pc:spChg>
        <pc:spChg chg="mod">
          <ac:chgData name="Maria Fernanda Izquierdo Aparicio" userId="e87b5b6d-f46e-4a64-9447-9012db04264b" providerId="ADAL" clId="{DD76E168-6BF0-2B4F-94EF-098A37700630}" dt="2024-05-19T01:52:18.094" v="1472"/>
          <ac:spMkLst>
            <pc:docMk/>
            <pc:sldMk cId="1569889296" sldId="290"/>
            <ac:spMk id="35" creationId="{63797D39-6D29-DFAA-D5AE-57B6FE27E2CD}"/>
          </ac:spMkLst>
        </pc:spChg>
        <pc:grpChg chg="add mod">
          <ac:chgData name="Maria Fernanda Izquierdo Aparicio" userId="e87b5b6d-f46e-4a64-9447-9012db04264b" providerId="ADAL" clId="{DD76E168-6BF0-2B4F-94EF-098A37700630}" dt="2024-05-19T01:52:21.538" v="1473" actId="1076"/>
          <ac:grpSpMkLst>
            <pc:docMk/>
            <pc:sldMk cId="1569889296" sldId="290"/>
            <ac:grpSpMk id="12" creationId="{F13FAFEF-AE55-30B8-1BDE-2603BA385C57}"/>
          </ac:grpSpMkLst>
        </pc:grpChg>
        <pc:grpChg chg="add mod">
          <ac:chgData name="Maria Fernanda Izquierdo Aparicio" userId="e87b5b6d-f46e-4a64-9447-9012db04264b" providerId="ADAL" clId="{DD76E168-6BF0-2B4F-94EF-098A37700630}" dt="2024-05-19T01:52:21.538" v="1473" actId="1076"/>
          <ac:grpSpMkLst>
            <pc:docMk/>
            <pc:sldMk cId="1569889296" sldId="290"/>
            <ac:grpSpMk id="18" creationId="{2A04FD0A-0B52-A040-DE48-EFBEA91C287C}"/>
          </ac:grpSpMkLst>
        </pc:grpChg>
        <pc:grpChg chg="add mod">
          <ac:chgData name="Maria Fernanda Izquierdo Aparicio" userId="e87b5b6d-f46e-4a64-9447-9012db04264b" providerId="ADAL" clId="{DD76E168-6BF0-2B4F-94EF-098A37700630}" dt="2024-05-19T01:52:21.538" v="1473" actId="1076"/>
          <ac:grpSpMkLst>
            <pc:docMk/>
            <pc:sldMk cId="1569889296" sldId="290"/>
            <ac:grpSpMk id="28" creationId="{9E264DA8-8C09-AD56-18BD-E828D366FC35}"/>
          </ac:grpSpMkLst>
        </pc:grpChg>
      </pc:sldChg>
      <pc:sldChg chg="addSp delSp modSp new mod">
        <pc:chgData name="Maria Fernanda Izquierdo Aparicio" userId="e87b5b6d-f46e-4a64-9447-9012db04264b" providerId="ADAL" clId="{DD76E168-6BF0-2B4F-94EF-098A37700630}" dt="2024-05-19T02:00:36.292" v="1683" actId="14100"/>
        <pc:sldMkLst>
          <pc:docMk/>
          <pc:sldMk cId="2328315234" sldId="291"/>
        </pc:sldMkLst>
        <pc:spChg chg="mod">
          <ac:chgData name="Maria Fernanda Izquierdo Aparicio" userId="e87b5b6d-f46e-4a64-9447-9012db04264b" providerId="ADAL" clId="{DD76E168-6BF0-2B4F-94EF-098A37700630}" dt="2024-05-19T01:59:01.384" v="1665"/>
          <ac:spMkLst>
            <pc:docMk/>
            <pc:sldMk cId="2328315234" sldId="291"/>
            <ac:spMk id="2" creationId="{D4A5ABD2-27D1-41A7-1D25-65AC0421F320}"/>
          </ac:spMkLst>
        </pc:spChg>
        <pc:spChg chg="del">
          <ac:chgData name="Maria Fernanda Izquierdo Aparicio" userId="e87b5b6d-f46e-4a64-9447-9012db04264b" providerId="ADAL" clId="{DD76E168-6BF0-2B4F-94EF-098A37700630}" dt="2024-05-19T01:57:14.576" v="1630" actId="478"/>
          <ac:spMkLst>
            <pc:docMk/>
            <pc:sldMk cId="2328315234" sldId="291"/>
            <ac:spMk id="3" creationId="{E6B29254-FA5F-4122-93BF-90654EDB4D78}"/>
          </ac:spMkLst>
        </pc:spChg>
        <pc:spChg chg="del">
          <ac:chgData name="Maria Fernanda Izquierdo Aparicio" userId="e87b5b6d-f46e-4a64-9447-9012db04264b" providerId="ADAL" clId="{DD76E168-6BF0-2B4F-94EF-098A37700630}" dt="2024-05-19T01:57:17.064" v="1632" actId="478"/>
          <ac:spMkLst>
            <pc:docMk/>
            <pc:sldMk cId="2328315234" sldId="291"/>
            <ac:spMk id="4" creationId="{89B63323-A015-4807-96C6-730DD97C3C88}"/>
          </ac:spMkLst>
        </pc:spChg>
        <pc:spChg chg="del">
          <ac:chgData name="Maria Fernanda Izquierdo Aparicio" userId="e87b5b6d-f46e-4a64-9447-9012db04264b" providerId="ADAL" clId="{DD76E168-6BF0-2B4F-94EF-098A37700630}" dt="2024-05-19T01:57:19.233" v="1634" actId="478"/>
          <ac:spMkLst>
            <pc:docMk/>
            <pc:sldMk cId="2328315234" sldId="291"/>
            <ac:spMk id="5" creationId="{6DA9DF96-C7A2-31DC-BD61-0D51EA044DEB}"/>
          </ac:spMkLst>
        </pc:spChg>
        <pc:spChg chg="del">
          <ac:chgData name="Maria Fernanda Izquierdo Aparicio" userId="e87b5b6d-f46e-4a64-9447-9012db04264b" providerId="ADAL" clId="{DD76E168-6BF0-2B4F-94EF-098A37700630}" dt="2024-05-19T01:57:13.585" v="1629" actId="478"/>
          <ac:spMkLst>
            <pc:docMk/>
            <pc:sldMk cId="2328315234" sldId="291"/>
            <ac:spMk id="6" creationId="{037EA39E-17E8-01BE-6155-CAAA3544B9C4}"/>
          </ac:spMkLst>
        </pc:spChg>
        <pc:spChg chg="del">
          <ac:chgData name="Maria Fernanda Izquierdo Aparicio" userId="e87b5b6d-f46e-4a64-9447-9012db04264b" providerId="ADAL" clId="{DD76E168-6BF0-2B4F-94EF-098A37700630}" dt="2024-05-19T01:57:15.508" v="1631" actId="478"/>
          <ac:spMkLst>
            <pc:docMk/>
            <pc:sldMk cId="2328315234" sldId="291"/>
            <ac:spMk id="7" creationId="{17C14167-4649-DFFB-2E00-F7285E7312E4}"/>
          </ac:spMkLst>
        </pc:spChg>
        <pc:spChg chg="del">
          <ac:chgData name="Maria Fernanda Izquierdo Aparicio" userId="e87b5b6d-f46e-4a64-9447-9012db04264b" providerId="ADAL" clId="{DD76E168-6BF0-2B4F-94EF-098A37700630}" dt="2024-05-19T01:57:18.439" v="1633" actId="478"/>
          <ac:spMkLst>
            <pc:docMk/>
            <pc:sldMk cId="2328315234" sldId="291"/>
            <ac:spMk id="8" creationId="{D4C815E2-718A-FF94-BD74-F4CF0109D844}"/>
          </ac:spMkLst>
        </pc:spChg>
        <pc:spChg chg="mod">
          <ac:chgData name="Maria Fernanda Izquierdo Aparicio" userId="e87b5b6d-f46e-4a64-9447-9012db04264b" providerId="ADAL" clId="{DD76E168-6BF0-2B4F-94EF-098A37700630}" dt="2024-05-19T01:59:16.520" v="1666" actId="18245"/>
          <ac:spMkLst>
            <pc:docMk/>
            <pc:sldMk cId="2328315234" sldId="291"/>
            <ac:spMk id="11" creationId="{107F7D2F-85BF-733B-4BFA-B43B3900F672}"/>
          </ac:spMkLst>
        </pc:spChg>
        <pc:spChg chg="mod">
          <ac:chgData name="Maria Fernanda Izquierdo Aparicio" userId="e87b5b6d-f46e-4a64-9447-9012db04264b" providerId="ADAL" clId="{DD76E168-6BF0-2B4F-94EF-098A37700630}" dt="2024-05-19T02:00:27.427" v="1681" actId="403"/>
          <ac:spMkLst>
            <pc:docMk/>
            <pc:sldMk cId="2328315234" sldId="291"/>
            <ac:spMk id="12" creationId="{6832EB0D-DCC2-E3E9-D86A-01937CDE6F43}"/>
          </ac:spMkLst>
        </pc:spChg>
        <pc:spChg chg="mod">
          <ac:chgData name="Maria Fernanda Izquierdo Aparicio" userId="e87b5b6d-f46e-4a64-9447-9012db04264b" providerId="ADAL" clId="{DD76E168-6BF0-2B4F-94EF-098A37700630}" dt="2024-05-19T01:59:21.273" v="1667" actId="242"/>
          <ac:spMkLst>
            <pc:docMk/>
            <pc:sldMk cId="2328315234" sldId="291"/>
            <ac:spMk id="13" creationId="{2323AF08-67C1-2C32-7924-14A14F814D5A}"/>
          </ac:spMkLst>
        </pc:spChg>
        <pc:spChg chg="del mod">
          <ac:chgData name="Maria Fernanda Izquierdo Aparicio" userId="e87b5b6d-f46e-4a64-9447-9012db04264b" providerId="ADAL" clId="{DD76E168-6BF0-2B4F-94EF-098A37700630}" dt="2024-05-19T01:59:27.174" v="1668" actId="478"/>
          <ac:spMkLst>
            <pc:docMk/>
            <pc:sldMk cId="2328315234" sldId="291"/>
            <ac:spMk id="14" creationId="{CDB5B676-BE32-392A-E267-450E8BB979DF}"/>
          </ac:spMkLst>
        </pc:spChg>
        <pc:spChg chg="mod">
          <ac:chgData name="Maria Fernanda Izquierdo Aparicio" userId="e87b5b6d-f46e-4a64-9447-9012db04264b" providerId="ADAL" clId="{DD76E168-6BF0-2B4F-94EF-098A37700630}" dt="2024-05-19T01:59:16.520" v="1666" actId="18245"/>
          <ac:spMkLst>
            <pc:docMk/>
            <pc:sldMk cId="2328315234" sldId="291"/>
            <ac:spMk id="15" creationId="{7650E48F-7490-6DC7-BC5C-0DA440B3A31B}"/>
          </ac:spMkLst>
        </pc:spChg>
        <pc:spChg chg="mod">
          <ac:chgData name="Maria Fernanda Izquierdo Aparicio" userId="e87b5b6d-f46e-4a64-9447-9012db04264b" providerId="ADAL" clId="{DD76E168-6BF0-2B4F-94EF-098A37700630}" dt="2024-05-19T02:00:27.427" v="1681" actId="403"/>
          <ac:spMkLst>
            <pc:docMk/>
            <pc:sldMk cId="2328315234" sldId="291"/>
            <ac:spMk id="16" creationId="{669AE8EF-EF56-7B07-2832-CF4C691ED6F0}"/>
          </ac:spMkLst>
        </pc:spChg>
        <pc:spChg chg="mod">
          <ac:chgData name="Maria Fernanda Izquierdo Aparicio" userId="e87b5b6d-f46e-4a64-9447-9012db04264b" providerId="ADAL" clId="{DD76E168-6BF0-2B4F-94EF-098A37700630}" dt="2024-05-19T01:59:21.273" v="1667" actId="242"/>
          <ac:spMkLst>
            <pc:docMk/>
            <pc:sldMk cId="2328315234" sldId="291"/>
            <ac:spMk id="17" creationId="{57DDF2B1-2FCF-58A8-109F-A6696847A90E}"/>
          </ac:spMkLst>
        </pc:spChg>
        <pc:spChg chg="del mod">
          <ac:chgData name="Maria Fernanda Izquierdo Aparicio" userId="e87b5b6d-f46e-4a64-9447-9012db04264b" providerId="ADAL" clId="{DD76E168-6BF0-2B4F-94EF-098A37700630}" dt="2024-05-19T01:59:31.010" v="1669" actId="478"/>
          <ac:spMkLst>
            <pc:docMk/>
            <pc:sldMk cId="2328315234" sldId="291"/>
            <ac:spMk id="18" creationId="{6905C44A-B094-0B75-D2F3-4451B702A539}"/>
          </ac:spMkLst>
        </pc:spChg>
        <pc:spChg chg="mod">
          <ac:chgData name="Maria Fernanda Izquierdo Aparicio" userId="e87b5b6d-f46e-4a64-9447-9012db04264b" providerId="ADAL" clId="{DD76E168-6BF0-2B4F-94EF-098A37700630}" dt="2024-05-19T01:59:16.520" v="1666" actId="18245"/>
          <ac:spMkLst>
            <pc:docMk/>
            <pc:sldMk cId="2328315234" sldId="291"/>
            <ac:spMk id="19" creationId="{1749571A-D0F6-CCB4-2F93-0DFA778A86D5}"/>
          </ac:spMkLst>
        </pc:spChg>
        <pc:spChg chg="mod">
          <ac:chgData name="Maria Fernanda Izquierdo Aparicio" userId="e87b5b6d-f46e-4a64-9447-9012db04264b" providerId="ADAL" clId="{DD76E168-6BF0-2B4F-94EF-098A37700630}" dt="2024-05-19T02:00:27.427" v="1681" actId="403"/>
          <ac:spMkLst>
            <pc:docMk/>
            <pc:sldMk cId="2328315234" sldId="291"/>
            <ac:spMk id="20" creationId="{84C63CC1-C426-6B0A-81FD-DDF59ECD68A2}"/>
          </ac:spMkLst>
        </pc:spChg>
        <pc:spChg chg="mod">
          <ac:chgData name="Maria Fernanda Izquierdo Aparicio" userId="e87b5b6d-f46e-4a64-9447-9012db04264b" providerId="ADAL" clId="{DD76E168-6BF0-2B4F-94EF-098A37700630}" dt="2024-05-19T01:59:21.273" v="1667" actId="242"/>
          <ac:spMkLst>
            <pc:docMk/>
            <pc:sldMk cId="2328315234" sldId="291"/>
            <ac:spMk id="21" creationId="{517D9FB5-64D8-17E9-A5C5-D84BA7134CB8}"/>
          </ac:spMkLst>
        </pc:spChg>
        <pc:spChg chg="del mod">
          <ac:chgData name="Maria Fernanda Izquierdo Aparicio" userId="e87b5b6d-f46e-4a64-9447-9012db04264b" providerId="ADAL" clId="{DD76E168-6BF0-2B4F-94EF-098A37700630}" dt="2024-05-19T01:59:35.007" v="1670" actId="478"/>
          <ac:spMkLst>
            <pc:docMk/>
            <pc:sldMk cId="2328315234" sldId="291"/>
            <ac:spMk id="22" creationId="{D8C1C328-F8CD-DEC9-518C-837ACC0E700B}"/>
          </ac:spMkLst>
        </pc:spChg>
        <pc:spChg chg="mod">
          <ac:chgData name="Maria Fernanda Izquierdo Aparicio" userId="e87b5b6d-f46e-4a64-9447-9012db04264b" providerId="ADAL" clId="{DD76E168-6BF0-2B4F-94EF-098A37700630}" dt="2024-05-19T01:59:16.520" v="1666" actId="18245"/>
          <ac:spMkLst>
            <pc:docMk/>
            <pc:sldMk cId="2328315234" sldId="291"/>
            <ac:spMk id="23" creationId="{D6DA3C75-5ED9-295B-C1F1-309881AB0920}"/>
          </ac:spMkLst>
        </pc:spChg>
        <pc:spChg chg="mod">
          <ac:chgData name="Maria Fernanda Izquierdo Aparicio" userId="e87b5b6d-f46e-4a64-9447-9012db04264b" providerId="ADAL" clId="{DD76E168-6BF0-2B4F-94EF-098A37700630}" dt="2024-05-19T02:00:27.427" v="1681" actId="403"/>
          <ac:spMkLst>
            <pc:docMk/>
            <pc:sldMk cId="2328315234" sldId="291"/>
            <ac:spMk id="24" creationId="{15CA7781-6B1E-13B8-D095-8A729560FF4D}"/>
          </ac:spMkLst>
        </pc:spChg>
        <pc:spChg chg="mod">
          <ac:chgData name="Maria Fernanda Izquierdo Aparicio" userId="e87b5b6d-f46e-4a64-9447-9012db04264b" providerId="ADAL" clId="{DD76E168-6BF0-2B4F-94EF-098A37700630}" dt="2024-05-19T01:59:16.520" v="1666" actId="18245"/>
          <ac:spMkLst>
            <pc:docMk/>
            <pc:sldMk cId="2328315234" sldId="291"/>
            <ac:spMk id="25" creationId="{803BC9A9-8EE8-47C2-A871-86F4F241673C}"/>
          </ac:spMkLst>
        </pc:spChg>
        <pc:spChg chg="del mod">
          <ac:chgData name="Maria Fernanda Izquierdo Aparicio" userId="e87b5b6d-f46e-4a64-9447-9012db04264b" providerId="ADAL" clId="{DD76E168-6BF0-2B4F-94EF-098A37700630}" dt="2024-05-19T01:59:37.327" v="1671" actId="478"/>
          <ac:spMkLst>
            <pc:docMk/>
            <pc:sldMk cId="2328315234" sldId="291"/>
            <ac:spMk id="26" creationId="{3EE9C842-93F3-B531-8670-A204976227DB}"/>
          </ac:spMkLst>
        </pc:spChg>
        <pc:spChg chg="mod">
          <ac:chgData name="Maria Fernanda Izquierdo Aparicio" userId="e87b5b6d-f46e-4a64-9447-9012db04264b" providerId="ADAL" clId="{DD76E168-6BF0-2B4F-94EF-098A37700630}" dt="2024-05-19T01:59:16.520" v="1666" actId="18245"/>
          <ac:spMkLst>
            <pc:docMk/>
            <pc:sldMk cId="2328315234" sldId="291"/>
            <ac:spMk id="27" creationId="{7E72E4E9-0EEE-234D-CA93-58DD51E3F1E4}"/>
          </ac:spMkLst>
        </pc:spChg>
        <pc:spChg chg="del mod">
          <ac:chgData name="Maria Fernanda Izquierdo Aparicio" userId="e87b5b6d-f46e-4a64-9447-9012db04264b" providerId="ADAL" clId="{DD76E168-6BF0-2B4F-94EF-098A37700630}" dt="2024-05-19T01:59:42.964" v="1674" actId="478"/>
          <ac:spMkLst>
            <pc:docMk/>
            <pc:sldMk cId="2328315234" sldId="291"/>
            <ac:spMk id="28" creationId="{7BD99B82-A5F6-EEEE-29B6-672B2B5A1F4B}"/>
          </ac:spMkLst>
        </pc:spChg>
        <pc:spChg chg="add del mod">
          <ac:chgData name="Maria Fernanda Izquierdo Aparicio" userId="e87b5b6d-f46e-4a64-9447-9012db04264b" providerId="ADAL" clId="{DD76E168-6BF0-2B4F-94EF-098A37700630}" dt="2024-05-19T01:59:40.315" v="1673" actId="478"/>
          <ac:spMkLst>
            <pc:docMk/>
            <pc:sldMk cId="2328315234" sldId="291"/>
            <ac:spMk id="29" creationId="{F535309E-49F9-030D-1539-3A648E7CBBE7}"/>
          </ac:spMkLst>
        </pc:spChg>
        <pc:spChg chg="del mod">
          <ac:chgData name="Maria Fernanda Izquierdo Aparicio" userId="e87b5b6d-f46e-4a64-9447-9012db04264b" providerId="ADAL" clId="{DD76E168-6BF0-2B4F-94EF-098A37700630}" dt="2024-05-19T01:59:45.914" v="1675" actId="478"/>
          <ac:spMkLst>
            <pc:docMk/>
            <pc:sldMk cId="2328315234" sldId="291"/>
            <ac:spMk id="30" creationId="{8F6C551B-B562-B208-2644-639964D9AC7E}"/>
          </ac:spMkLst>
        </pc:spChg>
        <pc:grpChg chg="mod">
          <ac:chgData name="Maria Fernanda Izquierdo Aparicio" userId="e87b5b6d-f46e-4a64-9447-9012db04264b" providerId="ADAL" clId="{DD76E168-6BF0-2B4F-94EF-098A37700630}" dt="2024-05-19T02:00:36.292" v="1683" actId="14100"/>
          <ac:grpSpMkLst>
            <pc:docMk/>
            <pc:sldMk cId="2328315234" sldId="291"/>
            <ac:grpSpMk id="10" creationId="{7CA03D7F-DEC1-A7D5-92FD-4C2ACDA2C369}"/>
          </ac:grpSpMkLst>
        </pc:grpChg>
        <pc:graphicFrameChg chg="add del mod modGraphic">
          <ac:chgData name="Maria Fernanda Izquierdo Aparicio" userId="e87b5b6d-f46e-4a64-9447-9012db04264b" providerId="ADAL" clId="{DD76E168-6BF0-2B4F-94EF-098A37700630}" dt="2024-05-19T01:59:16.520" v="1666" actId="18245"/>
          <ac:graphicFrameMkLst>
            <pc:docMk/>
            <pc:sldMk cId="2328315234" sldId="291"/>
            <ac:graphicFrameMk id="9" creationId="{82F5D69F-8363-E41E-BF12-CB3239319BC5}"/>
          </ac:graphicFrameMkLst>
        </pc:graphicFrameChg>
      </pc:sldChg>
      <pc:sldChg chg="addSp delSp modSp add mod">
        <pc:chgData name="Maria Fernanda Izquierdo Aparicio" userId="e87b5b6d-f46e-4a64-9447-9012db04264b" providerId="ADAL" clId="{DD76E168-6BF0-2B4F-94EF-098A37700630}" dt="2024-05-22T01:20:40.279" v="2075" actId="1076"/>
        <pc:sldMkLst>
          <pc:docMk/>
          <pc:sldMk cId="2052352168" sldId="292"/>
        </pc:sldMkLst>
        <pc:spChg chg="add del mod">
          <ac:chgData name="Maria Fernanda Izquierdo Aparicio" userId="e87b5b6d-f46e-4a64-9447-9012db04264b" providerId="ADAL" clId="{DD76E168-6BF0-2B4F-94EF-098A37700630}" dt="2024-05-22T01:18:05.120" v="2041" actId="478"/>
          <ac:spMkLst>
            <pc:docMk/>
            <pc:sldMk cId="2052352168" sldId="292"/>
            <ac:spMk id="3" creationId="{B7EEEBC7-3AC3-5AB0-57D2-5AF493026B3A}"/>
          </ac:spMkLst>
        </pc:spChg>
        <pc:grpChg chg="del">
          <ac:chgData name="Maria Fernanda Izquierdo Aparicio" userId="e87b5b6d-f46e-4a64-9447-9012db04264b" providerId="ADAL" clId="{DD76E168-6BF0-2B4F-94EF-098A37700630}" dt="2024-05-19T02:00:41.323" v="1685" actId="478"/>
          <ac:grpSpMkLst>
            <pc:docMk/>
            <pc:sldMk cId="2052352168" sldId="292"/>
            <ac:grpSpMk id="10" creationId="{7CA03D7F-DEC1-A7D5-92FD-4C2ACDA2C369}"/>
          </ac:grpSpMkLst>
        </pc:grpChg>
        <pc:graphicFrameChg chg="add mod modGraphic">
          <ac:chgData name="Maria Fernanda Izquierdo Aparicio" userId="e87b5b6d-f46e-4a64-9447-9012db04264b" providerId="ADAL" clId="{DD76E168-6BF0-2B4F-94EF-098A37700630}" dt="2024-05-22T01:20:37.512" v="2074" actId="12788"/>
          <ac:graphicFrameMkLst>
            <pc:docMk/>
            <pc:sldMk cId="2052352168" sldId="292"/>
            <ac:graphicFrameMk id="5" creationId="{E1A628C1-E5BA-8591-7EB9-55FF42FCDD59}"/>
          </ac:graphicFrameMkLst>
        </pc:graphicFrameChg>
        <pc:picChg chg="add mod">
          <ac:chgData name="Maria Fernanda Izquierdo Aparicio" userId="e87b5b6d-f46e-4a64-9447-9012db04264b" providerId="ADAL" clId="{DD76E168-6BF0-2B4F-94EF-098A37700630}" dt="2024-05-22T01:20:40.279" v="2075" actId="1076"/>
          <ac:picMkLst>
            <pc:docMk/>
            <pc:sldMk cId="2052352168" sldId="292"/>
            <ac:picMk id="4" creationId="{D7DA3ED7-967A-620A-6EF7-F1D861E08885}"/>
          </ac:picMkLst>
        </pc:picChg>
      </pc:sldChg>
      <pc:sldChg chg="modSp add mod ord">
        <pc:chgData name="Maria Fernanda Izquierdo Aparicio" userId="e87b5b6d-f46e-4a64-9447-9012db04264b" providerId="ADAL" clId="{DD76E168-6BF0-2B4F-94EF-098A37700630}" dt="2024-05-19T02:07:04.877" v="1948" actId="18131"/>
        <pc:sldMkLst>
          <pc:docMk/>
          <pc:sldMk cId="493556677" sldId="293"/>
        </pc:sldMkLst>
        <pc:spChg chg="mod">
          <ac:chgData name="Maria Fernanda Izquierdo Aparicio" userId="e87b5b6d-f46e-4a64-9447-9012db04264b" providerId="ADAL" clId="{DD76E168-6BF0-2B4F-94EF-098A37700630}" dt="2024-05-19T02:05:50.765" v="1929" actId="20577"/>
          <ac:spMkLst>
            <pc:docMk/>
            <pc:sldMk cId="493556677" sldId="293"/>
            <ac:spMk id="2" creationId="{F4448590-8126-EE57-9C28-8FA98D1D22BE}"/>
          </ac:spMkLst>
        </pc:spChg>
        <pc:spChg chg="mod">
          <ac:chgData name="Maria Fernanda Izquierdo Aparicio" userId="e87b5b6d-f46e-4a64-9447-9012db04264b" providerId="ADAL" clId="{DD76E168-6BF0-2B4F-94EF-098A37700630}" dt="2024-05-19T02:05:53.398" v="1930" actId="20577"/>
          <ac:spMkLst>
            <pc:docMk/>
            <pc:sldMk cId="493556677" sldId="293"/>
            <ac:spMk id="3" creationId="{811A47BD-67E8-1CCE-3E0F-A200AFA78B23}"/>
          </ac:spMkLst>
        </pc:spChg>
        <pc:picChg chg="mod modCrop">
          <ac:chgData name="Maria Fernanda Izquierdo Aparicio" userId="e87b5b6d-f46e-4a64-9447-9012db04264b" providerId="ADAL" clId="{DD76E168-6BF0-2B4F-94EF-098A37700630}" dt="2024-05-19T02:07:04.877" v="1948" actId="18131"/>
          <ac:picMkLst>
            <pc:docMk/>
            <pc:sldMk cId="493556677" sldId="293"/>
            <ac:picMk id="6" creationId="{D68528FD-3E9B-E594-80E7-1BD220825496}"/>
          </ac:picMkLst>
        </pc:picChg>
      </pc:sldChg>
      <pc:sldChg chg="modSp add del mod">
        <pc:chgData name="Maria Fernanda Izquierdo Aparicio" userId="e87b5b6d-f46e-4a64-9447-9012db04264b" providerId="ADAL" clId="{DD76E168-6BF0-2B4F-94EF-098A37700630}" dt="2024-05-19T02:01:37.697" v="1769" actId="2696"/>
        <pc:sldMkLst>
          <pc:docMk/>
          <pc:sldMk cId="4161973517" sldId="293"/>
        </pc:sldMkLst>
        <pc:spChg chg="mod">
          <ac:chgData name="Maria Fernanda Izquierdo Aparicio" userId="e87b5b6d-f46e-4a64-9447-9012db04264b" providerId="ADAL" clId="{DD76E168-6BF0-2B4F-94EF-098A37700630}" dt="2024-05-19T02:01:31.933" v="1768" actId="20577"/>
          <ac:spMkLst>
            <pc:docMk/>
            <pc:sldMk cId="4161973517" sldId="293"/>
            <ac:spMk id="2" creationId="{D4A5ABD2-27D1-41A7-1D25-65AC0421F320}"/>
          </ac:spMkLst>
        </pc:spChg>
      </pc:sldChg>
      <pc:sldChg chg="modSp add mod ord">
        <pc:chgData name="Maria Fernanda Izquierdo Aparicio" userId="e87b5b6d-f46e-4a64-9447-9012db04264b" providerId="ADAL" clId="{DD76E168-6BF0-2B4F-94EF-098A37700630}" dt="2024-05-19T02:09:53.578" v="2012" actId="20577"/>
        <pc:sldMkLst>
          <pc:docMk/>
          <pc:sldMk cId="3631122351" sldId="294"/>
        </pc:sldMkLst>
        <pc:spChg chg="mod">
          <ac:chgData name="Maria Fernanda Izquierdo Aparicio" userId="e87b5b6d-f46e-4a64-9447-9012db04264b" providerId="ADAL" clId="{DD76E168-6BF0-2B4F-94EF-098A37700630}" dt="2024-05-19T02:09:53.578" v="2012" actId="20577"/>
          <ac:spMkLst>
            <pc:docMk/>
            <pc:sldMk cId="3631122351" sldId="294"/>
            <ac:spMk id="2" creationId="{F4448590-8126-EE57-9C28-8FA98D1D22BE}"/>
          </ac:spMkLst>
        </pc:spChg>
        <pc:spChg chg="mod">
          <ac:chgData name="Maria Fernanda Izquierdo Aparicio" userId="e87b5b6d-f46e-4a64-9447-9012db04264b" providerId="ADAL" clId="{DD76E168-6BF0-2B4F-94EF-098A37700630}" dt="2024-05-19T02:05:57.650" v="1932" actId="20577"/>
          <ac:spMkLst>
            <pc:docMk/>
            <pc:sldMk cId="3631122351" sldId="294"/>
            <ac:spMk id="3" creationId="{811A47BD-67E8-1CCE-3E0F-A200AFA78B23}"/>
          </ac:spMkLst>
        </pc:spChg>
        <pc:picChg chg="mod">
          <ac:chgData name="Maria Fernanda Izquierdo Aparicio" userId="e87b5b6d-f46e-4a64-9447-9012db04264b" providerId="ADAL" clId="{DD76E168-6BF0-2B4F-94EF-098A37700630}" dt="2024-05-19T02:08:07.303" v="1949" actId="14826"/>
          <ac:picMkLst>
            <pc:docMk/>
            <pc:sldMk cId="3631122351" sldId="294"/>
            <ac:picMk id="6" creationId="{D68528FD-3E9B-E594-80E7-1BD220825496}"/>
          </ac:picMkLst>
        </pc:picChg>
      </pc:sldChg>
      <pc:sldChg chg="addSp delSp modSp new mod">
        <pc:chgData name="Maria Fernanda Izquierdo Aparicio" userId="e87b5b6d-f46e-4a64-9447-9012db04264b" providerId="ADAL" clId="{DD76E168-6BF0-2B4F-94EF-098A37700630}" dt="2024-05-24T00:01:32.813" v="3238" actId="20577"/>
        <pc:sldMkLst>
          <pc:docMk/>
          <pc:sldMk cId="2095712995" sldId="295"/>
        </pc:sldMkLst>
        <pc:spChg chg="del mod">
          <ac:chgData name="Maria Fernanda Izquierdo Aparicio" userId="e87b5b6d-f46e-4a64-9447-9012db04264b" providerId="ADAL" clId="{DD76E168-6BF0-2B4F-94EF-098A37700630}" dt="2024-05-23T23:42:09.854" v="2685" actId="478"/>
          <ac:spMkLst>
            <pc:docMk/>
            <pc:sldMk cId="2095712995" sldId="295"/>
            <ac:spMk id="2" creationId="{31E596A7-1209-1522-7C12-02358729020A}"/>
          </ac:spMkLst>
        </pc:spChg>
        <pc:spChg chg="del mod">
          <ac:chgData name="Maria Fernanda Izquierdo Aparicio" userId="e87b5b6d-f46e-4a64-9447-9012db04264b" providerId="ADAL" clId="{DD76E168-6BF0-2B4F-94EF-098A37700630}" dt="2024-05-23T23:45:01.363" v="2724" actId="478"/>
          <ac:spMkLst>
            <pc:docMk/>
            <pc:sldMk cId="2095712995" sldId="295"/>
            <ac:spMk id="3" creationId="{79BEF29D-81D8-3BC7-9209-A6B756D3DED4}"/>
          </ac:spMkLst>
        </pc:spChg>
        <pc:spChg chg="add del mod">
          <ac:chgData name="Maria Fernanda Izquierdo Aparicio" userId="e87b5b6d-f46e-4a64-9447-9012db04264b" providerId="ADAL" clId="{DD76E168-6BF0-2B4F-94EF-098A37700630}" dt="2024-05-23T23:42:12.821" v="2688" actId="478"/>
          <ac:spMkLst>
            <pc:docMk/>
            <pc:sldMk cId="2095712995" sldId="295"/>
            <ac:spMk id="5" creationId="{56C00DE9-918C-DAE4-3164-05FA6B318D75}"/>
          </ac:spMkLst>
        </pc:spChg>
        <pc:spChg chg="add mod">
          <ac:chgData name="Maria Fernanda Izquierdo Aparicio" userId="e87b5b6d-f46e-4a64-9447-9012db04264b" providerId="ADAL" clId="{DD76E168-6BF0-2B4F-94EF-098A37700630}" dt="2024-05-23T23:42:11.489" v="2687"/>
          <ac:spMkLst>
            <pc:docMk/>
            <pc:sldMk cId="2095712995" sldId="295"/>
            <ac:spMk id="6" creationId="{BF916AA8-0B73-DBF4-4017-5FBA1AE95B47}"/>
          </ac:spMkLst>
        </pc:spChg>
        <pc:spChg chg="add mod">
          <ac:chgData name="Maria Fernanda Izquierdo Aparicio" userId="e87b5b6d-f46e-4a64-9447-9012db04264b" providerId="ADAL" clId="{DD76E168-6BF0-2B4F-94EF-098A37700630}" dt="2024-05-23T23:54:40.359" v="2998" actId="553"/>
          <ac:spMkLst>
            <pc:docMk/>
            <pc:sldMk cId="2095712995" sldId="295"/>
            <ac:spMk id="7" creationId="{52072BFF-0098-FACE-DEA2-7B4647431E01}"/>
          </ac:spMkLst>
        </pc:spChg>
        <pc:spChg chg="add mod">
          <ac:chgData name="Maria Fernanda Izquierdo Aparicio" userId="e87b5b6d-f46e-4a64-9447-9012db04264b" providerId="ADAL" clId="{DD76E168-6BF0-2B4F-94EF-098A37700630}" dt="2024-05-23T23:45:03.116" v="2726"/>
          <ac:spMkLst>
            <pc:docMk/>
            <pc:sldMk cId="2095712995" sldId="295"/>
            <ac:spMk id="8" creationId="{71675367-A95E-D6D5-F50F-24F21511C1D9}"/>
          </ac:spMkLst>
        </pc:spChg>
        <pc:spChg chg="add mod">
          <ac:chgData name="Maria Fernanda Izquierdo Aparicio" userId="e87b5b6d-f46e-4a64-9447-9012db04264b" providerId="ADAL" clId="{DD76E168-6BF0-2B4F-94EF-098A37700630}" dt="2024-05-23T23:45:03.116" v="2726"/>
          <ac:spMkLst>
            <pc:docMk/>
            <pc:sldMk cId="2095712995" sldId="295"/>
            <ac:spMk id="9" creationId="{1C56D59D-EB2D-7007-8ADB-10571EB45D94}"/>
          </ac:spMkLst>
        </pc:spChg>
        <pc:spChg chg="add mod">
          <ac:chgData name="Maria Fernanda Izquierdo Aparicio" userId="e87b5b6d-f46e-4a64-9447-9012db04264b" providerId="ADAL" clId="{DD76E168-6BF0-2B4F-94EF-098A37700630}" dt="2024-05-23T23:45:03.116" v="2726"/>
          <ac:spMkLst>
            <pc:docMk/>
            <pc:sldMk cId="2095712995" sldId="295"/>
            <ac:spMk id="10" creationId="{5211E99F-9F19-1CED-6E0C-4AB3C65A04F6}"/>
          </ac:spMkLst>
        </pc:spChg>
        <pc:spChg chg="add mod">
          <ac:chgData name="Maria Fernanda Izquierdo Aparicio" userId="e87b5b6d-f46e-4a64-9447-9012db04264b" providerId="ADAL" clId="{DD76E168-6BF0-2B4F-94EF-098A37700630}" dt="2024-05-23T23:45:03.116" v="2726"/>
          <ac:spMkLst>
            <pc:docMk/>
            <pc:sldMk cId="2095712995" sldId="295"/>
            <ac:spMk id="11" creationId="{2ABCD9A4-0299-F08B-0655-0B00C44292C5}"/>
          </ac:spMkLst>
        </pc:spChg>
        <pc:spChg chg="add mod">
          <ac:chgData name="Maria Fernanda Izquierdo Aparicio" userId="e87b5b6d-f46e-4a64-9447-9012db04264b" providerId="ADAL" clId="{DD76E168-6BF0-2B4F-94EF-098A37700630}" dt="2024-05-23T23:45:03.116" v="2726"/>
          <ac:spMkLst>
            <pc:docMk/>
            <pc:sldMk cId="2095712995" sldId="295"/>
            <ac:spMk id="12" creationId="{ED71355A-FBC3-5E7E-DFA1-FBCAE02843A8}"/>
          </ac:spMkLst>
        </pc:spChg>
        <pc:spChg chg="add mod">
          <ac:chgData name="Maria Fernanda Izquierdo Aparicio" userId="e87b5b6d-f46e-4a64-9447-9012db04264b" providerId="ADAL" clId="{DD76E168-6BF0-2B4F-94EF-098A37700630}" dt="2024-05-23T23:45:03.116" v="2726"/>
          <ac:spMkLst>
            <pc:docMk/>
            <pc:sldMk cId="2095712995" sldId="295"/>
            <ac:spMk id="13" creationId="{F7F5C15C-03D7-34AB-9961-DD7F0A1A637F}"/>
          </ac:spMkLst>
        </pc:spChg>
        <pc:spChg chg="add mod">
          <ac:chgData name="Maria Fernanda Izquierdo Aparicio" userId="e87b5b6d-f46e-4a64-9447-9012db04264b" providerId="ADAL" clId="{DD76E168-6BF0-2B4F-94EF-098A37700630}" dt="2024-05-23T23:45:06.484" v="2728"/>
          <ac:spMkLst>
            <pc:docMk/>
            <pc:sldMk cId="2095712995" sldId="295"/>
            <ac:spMk id="14" creationId="{CB260818-C101-5480-042C-6FC9EC4CE385}"/>
          </ac:spMkLst>
        </pc:spChg>
        <pc:spChg chg="add mod">
          <ac:chgData name="Maria Fernanda Izquierdo Aparicio" userId="e87b5b6d-f46e-4a64-9447-9012db04264b" providerId="ADAL" clId="{DD76E168-6BF0-2B4F-94EF-098A37700630}" dt="2024-05-23T23:45:06.484" v="2728"/>
          <ac:spMkLst>
            <pc:docMk/>
            <pc:sldMk cId="2095712995" sldId="295"/>
            <ac:spMk id="15" creationId="{B6086C64-0C9B-4D5C-C32F-1EDABC66F6FC}"/>
          </ac:spMkLst>
        </pc:spChg>
        <pc:spChg chg="add mod">
          <ac:chgData name="Maria Fernanda Izquierdo Aparicio" userId="e87b5b6d-f46e-4a64-9447-9012db04264b" providerId="ADAL" clId="{DD76E168-6BF0-2B4F-94EF-098A37700630}" dt="2024-05-23T23:45:06.484" v="2728"/>
          <ac:spMkLst>
            <pc:docMk/>
            <pc:sldMk cId="2095712995" sldId="295"/>
            <ac:spMk id="16" creationId="{7859E638-CD0C-2CB4-982C-5563E862D639}"/>
          </ac:spMkLst>
        </pc:spChg>
        <pc:spChg chg="add mod">
          <ac:chgData name="Maria Fernanda Izquierdo Aparicio" userId="e87b5b6d-f46e-4a64-9447-9012db04264b" providerId="ADAL" clId="{DD76E168-6BF0-2B4F-94EF-098A37700630}" dt="2024-05-23T23:45:06.484" v="2728"/>
          <ac:spMkLst>
            <pc:docMk/>
            <pc:sldMk cId="2095712995" sldId="295"/>
            <ac:spMk id="17" creationId="{384D8958-C3D0-B976-3685-80AC4C659AC6}"/>
          </ac:spMkLst>
        </pc:spChg>
        <pc:spChg chg="add mod">
          <ac:chgData name="Maria Fernanda Izquierdo Aparicio" userId="e87b5b6d-f46e-4a64-9447-9012db04264b" providerId="ADAL" clId="{DD76E168-6BF0-2B4F-94EF-098A37700630}" dt="2024-05-23T23:45:06.484" v="2728"/>
          <ac:spMkLst>
            <pc:docMk/>
            <pc:sldMk cId="2095712995" sldId="295"/>
            <ac:spMk id="18" creationId="{BBA7BCA6-2EF3-0517-16C1-7C61ABC1C32E}"/>
          </ac:spMkLst>
        </pc:spChg>
        <pc:spChg chg="add mod">
          <ac:chgData name="Maria Fernanda Izquierdo Aparicio" userId="e87b5b6d-f46e-4a64-9447-9012db04264b" providerId="ADAL" clId="{DD76E168-6BF0-2B4F-94EF-098A37700630}" dt="2024-05-23T23:45:06.484" v="2728"/>
          <ac:spMkLst>
            <pc:docMk/>
            <pc:sldMk cId="2095712995" sldId="295"/>
            <ac:spMk id="19" creationId="{3751342E-7BF0-DA35-C4BD-3442D9011D88}"/>
          </ac:spMkLst>
        </pc:spChg>
        <pc:spChg chg="add mod">
          <ac:chgData name="Maria Fernanda Izquierdo Aparicio" userId="e87b5b6d-f46e-4a64-9447-9012db04264b" providerId="ADAL" clId="{DD76E168-6BF0-2B4F-94EF-098A37700630}" dt="2024-05-24T00:01:30.792" v="3237" actId="20577"/>
          <ac:spMkLst>
            <pc:docMk/>
            <pc:sldMk cId="2095712995" sldId="295"/>
            <ac:spMk id="20" creationId="{B81BF9A3-0184-6E09-880A-70C8953FB07C}"/>
          </ac:spMkLst>
        </pc:spChg>
        <pc:spChg chg="add mod">
          <ac:chgData name="Maria Fernanda Izquierdo Aparicio" userId="e87b5b6d-f46e-4a64-9447-9012db04264b" providerId="ADAL" clId="{DD76E168-6BF0-2B4F-94EF-098A37700630}" dt="2024-05-24T00:00:56.825" v="3234"/>
          <ac:spMkLst>
            <pc:docMk/>
            <pc:sldMk cId="2095712995" sldId="295"/>
            <ac:spMk id="21" creationId="{FDE37232-4581-F36A-6098-D30E92EAB7BE}"/>
          </ac:spMkLst>
        </pc:spChg>
        <pc:spChg chg="add mod">
          <ac:chgData name="Maria Fernanda Izquierdo Aparicio" userId="e87b5b6d-f46e-4a64-9447-9012db04264b" providerId="ADAL" clId="{DD76E168-6BF0-2B4F-94EF-098A37700630}" dt="2024-05-24T00:00:56.825" v="3234"/>
          <ac:spMkLst>
            <pc:docMk/>
            <pc:sldMk cId="2095712995" sldId="295"/>
            <ac:spMk id="22" creationId="{EFB666E0-26ED-6E6C-74FF-0846A09FBABE}"/>
          </ac:spMkLst>
        </pc:spChg>
        <pc:spChg chg="add mod">
          <ac:chgData name="Maria Fernanda Izquierdo Aparicio" userId="e87b5b6d-f46e-4a64-9447-9012db04264b" providerId="ADAL" clId="{DD76E168-6BF0-2B4F-94EF-098A37700630}" dt="2024-05-24T00:00:56.825" v="3234"/>
          <ac:spMkLst>
            <pc:docMk/>
            <pc:sldMk cId="2095712995" sldId="295"/>
            <ac:spMk id="23" creationId="{4CD00637-0E2F-E4A2-0FC5-1B4F3D3DC733}"/>
          </ac:spMkLst>
        </pc:spChg>
        <pc:spChg chg="add mod">
          <ac:chgData name="Maria Fernanda Izquierdo Aparicio" userId="e87b5b6d-f46e-4a64-9447-9012db04264b" providerId="ADAL" clId="{DD76E168-6BF0-2B4F-94EF-098A37700630}" dt="2024-05-23T23:53:04.859" v="2913" actId="554"/>
          <ac:spMkLst>
            <pc:docMk/>
            <pc:sldMk cId="2095712995" sldId="295"/>
            <ac:spMk id="24" creationId="{7AAEF762-7963-4B75-5350-705BDBFFBF28}"/>
          </ac:spMkLst>
        </pc:spChg>
        <pc:spChg chg="add mod">
          <ac:chgData name="Maria Fernanda Izquierdo Aparicio" userId="e87b5b6d-f46e-4a64-9447-9012db04264b" providerId="ADAL" clId="{DD76E168-6BF0-2B4F-94EF-098A37700630}" dt="2024-05-23T23:56:33.375" v="3059" actId="14100"/>
          <ac:spMkLst>
            <pc:docMk/>
            <pc:sldMk cId="2095712995" sldId="295"/>
            <ac:spMk id="25" creationId="{31DE2C45-242A-B6EA-A762-300DA42ECD5F}"/>
          </ac:spMkLst>
        </pc:spChg>
        <pc:spChg chg="add mod">
          <ac:chgData name="Maria Fernanda Izquierdo Aparicio" userId="e87b5b6d-f46e-4a64-9447-9012db04264b" providerId="ADAL" clId="{DD76E168-6BF0-2B4F-94EF-098A37700630}" dt="2024-05-24T00:00:56.825" v="3234"/>
          <ac:spMkLst>
            <pc:docMk/>
            <pc:sldMk cId="2095712995" sldId="295"/>
            <ac:spMk id="27" creationId="{A532DEFA-A075-BC0B-BC6B-26D7C356D556}"/>
          </ac:spMkLst>
        </pc:spChg>
        <pc:spChg chg="add mod">
          <ac:chgData name="Maria Fernanda Izquierdo Aparicio" userId="e87b5b6d-f46e-4a64-9447-9012db04264b" providerId="ADAL" clId="{DD76E168-6BF0-2B4F-94EF-098A37700630}" dt="2024-05-23T23:51:49.810" v="2854"/>
          <ac:spMkLst>
            <pc:docMk/>
            <pc:sldMk cId="2095712995" sldId="295"/>
            <ac:spMk id="28" creationId="{3295D91F-EAD3-95DC-8105-474C4D6E003B}"/>
          </ac:spMkLst>
        </pc:spChg>
        <pc:spChg chg="add mod">
          <ac:chgData name="Maria Fernanda Izquierdo Aparicio" userId="e87b5b6d-f46e-4a64-9447-9012db04264b" providerId="ADAL" clId="{DD76E168-6BF0-2B4F-94EF-098A37700630}" dt="2024-05-24T00:01:32.813" v="3238" actId="20577"/>
          <ac:spMkLst>
            <pc:docMk/>
            <pc:sldMk cId="2095712995" sldId="295"/>
            <ac:spMk id="29" creationId="{35E5D3E8-5687-8BBD-ADAF-2FD74A4FCC14}"/>
          </ac:spMkLst>
        </pc:spChg>
        <pc:picChg chg="add">
          <ac:chgData name="Maria Fernanda Izquierdo Aparicio" userId="e87b5b6d-f46e-4a64-9447-9012db04264b" providerId="ADAL" clId="{DD76E168-6BF0-2B4F-94EF-098A37700630}" dt="2024-05-23T23:50:14.789" v="2817"/>
          <ac:picMkLst>
            <pc:docMk/>
            <pc:sldMk cId="2095712995" sldId="295"/>
            <ac:picMk id="26" creationId="{D8EAEF0E-20F3-FFE5-61CB-A5DD8A1D7480}"/>
          </ac:picMkLst>
        </pc:picChg>
      </pc:sldChg>
      <pc:sldChg chg="addSp modSp add mod">
        <pc:chgData name="Maria Fernanda Izquierdo Aparicio" userId="e87b5b6d-f46e-4a64-9447-9012db04264b" providerId="ADAL" clId="{DD76E168-6BF0-2B4F-94EF-098A37700630}" dt="2024-05-19T02:09:49.985" v="2001" actId="20577"/>
        <pc:sldMkLst>
          <pc:docMk/>
          <pc:sldMk cId="810813037" sldId="296"/>
        </pc:sldMkLst>
        <pc:spChg chg="mod">
          <ac:chgData name="Maria Fernanda Izquierdo Aparicio" userId="e87b5b6d-f46e-4a64-9447-9012db04264b" providerId="ADAL" clId="{DD76E168-6BF0-2B4F-94EF-098A37700630}" dt="2024-05-19T02:09:49.985" v="2001" actId="20577"/>
          <ac:spMkLst>
            <pc:docMk/>
            <pc:sldMk cId="810813037" sldId="296"/>
            <ac:spMk id="2" creationId="{31E596A7-1209-1522-7C12-02358729020A}"/>
          </ac:spMkLst>
        </pc:spChg>
        <pc:spChg chg="mod">
          <ac:chgData name="Maria Fernanda Izquierdo Aparicio" userId="e87b5b6d-f46e-4a64-9447-9012db04264b" providerId="ADAL" clId="{DD76E168-6BF0-2B4F-94EF-098A37700630}" dt="2024-05-19T02:09:39.024" v="1988"/>
          <ac:spMkLst>
            <pc:docMk/>
            <pc:sldMk cId="810813037" sldId="296"/>
            <ac:spMk id="3" creationId="{79BEF29D-81D8-3BC7-9209-A6B756D3DED4}"/>
          </ac:spMkLst>
        </pc:spChg>
        <pc:spChg chg="add mod">
          <ac:chgData name="Maria Fernanda Izquierdo Aparicio" userId="e87b5b6d-f46e-4a64-9447-9012db04264b" providerId="ADAL" clId="{DD76E168-6BF0-2B4F-94EF-098A37700630}" dt="2024-05-19T02:09:28.540" v="1985" actId="767"/>
          <ac:spMkLst>
            <pc:docMk/>
            <pc:sldMk cId="810813037" sldId="296"/>
            <ac:spMk id="4" creationId="{21D86D3C-F020-1DDA-4DE8-C97DF5BFD4DC}"/>
          </ac:spMkLst>
        </pc:spChg>
      </pc:sldChg>
      <pc:sldChg chg="addSp delSp modSp add mod ord">
        <pc:chgData name="Maria Fernanda Izquierdo Aparicio" userId="e87b5b6d-f46e-4a64-9447-9012db04264b" providerId="ADAL" clId="{DD76E168-6BF0-2B4F-94EF-098A37700630}" dt="2024-05-23T23:39:46.294" v="2586" actId="20577"/>
        <pc:sldMkLst>
          <pc:docMk/>
          <pc:sldMk cId="3033354870" sldId="297"/>
        </pc:sldMkLst>
        <pc:spChg chg="del">
          <ac:chgData name="Maria Fernanda Izquierdo Aparicio" userId="e87b5b6d-f46e-4a64-9447-9012db04264b" providerId="ADAL" clId="{DD76E168-6BF0-2B4F-94EF-098A37700630}" dt="2024-05-23T23:36:31.012" v="2187" actId="478"/>
          <ac:spMkLst>
            <pc:docMk/>
            <pc:sldMk cId="3033354870" sldId="297"/>
            <ac:spMk id="3" creationId="{79BEF29D-81D8-3BC7-9209-A6B756D3DED4}"/>
          </ac:spMkLst>
        </pc:spChg>
        <pc:spChg chg="mod">
          <ac:chgData name="Maria Fernanda Izquierdo Aparicio" userId="e87b5b6d-f46e-4a64-9447-9012db04264b" providerId="ADAL" clId="{DD76E168-6BF0-2B4F-94EF-098A37700630}" dt="2024-05-23T23:35:31.960" v="2123" actId="18245"/>
          <ac:spMkLst>
            <pc:docMk/>
            <pc:sldMk cId="3033354870" sldId="297"/>
            <ac:spMk id="6" creationId="{91D8F4C5-D5D4-5445-162E-F6B3BFBC9A88}"/>
          </ac:spMkLst>
        </pc:spChg>
        <pc:spChg chg="mod">
          <ac:chgData name="Maria Fernanda Izquierdo Aparicio" userId="e87b5b6d-f46e-4a64-9447-9012db04264b" providerId="ADAL" clId="{DD76E168-6BF0-2B4F-94EF-098A37700630}" dt="2024-05-23T23:35:31.960" v="2123" actId="18245"/>
          <ac:spMkLst>
            <pc:docMk/>
            <pc:sldMk cId="3033354870" sldId="297"/>
            <ac:spMk id="7" creationId="{6F912C00-2A46-324C-421D-1FFB2EC4ADEF}"/>
          </ac:spMkLst>
        </pc:spChg>
        <pc:spChg chg="mod">
          <ac:chgData name="Maria Fernanda Izquierdo Aparicio" userId="e87b5b6d-f46e-4a64-9447-9012db04264b" providerId="ADAL" clId="{DD76E168-6BF0-2B4F-94EF-098A37700630}" dt="2024-05-23T23:35:31.960" v="2123" actId="18245"/>
          <ac:spMkLst>
            <pc:docMk/>
            <pc:sldMk cId="3033354870" sldId="297"/>
            <ac:spMk id="8" creationId="{F7F80AC6-6B22-03F3-CC17-40D492219A27}"/>
          </ac:spMkLst>
        </pc:spChg>
        <pc:spChg chg="mod">
          <ac:chgData name="Maria Fernanda Izquierdo Aparicio" userId="e87b5b6d-f46e-4a64-9447-9012db04264b" providerId="ADAL" clId="{DD76E168-6BF0-2B4F-94EF-098A37700630}" dt="2024-05-23T23:35:31.960" v="2123" actId="18245"/>
          <ac:spMkLst>
            <pc:docMk/>
            <pc:sldMk cId="3033354870" sldId="297"/>
            <ac:spMk id="9" creationId="{3169BF49-8277-FE3A-1944-DCCE49F193C0}"/>
          </ac:spMkLst>
        </pc:spChg>
        <pc:spChg chg="mod">
          <ac:chgData name="Maria Fernanda Izquierdo Aparicio" userId="e87b5b6d-f46e-4a64-9447-9012db04264b" providerId="ADAL" clId="{DD76E168-6BF0-2B4F-94EF-098A37700630}" dt="2024-05-23T23:35:31.960" v="2123" actId="18245"/>
          <ac:spMkLst>
            <pc:docMk/>
            <pc:sldMk cId="3033354870" sldId="297"/>
            <ac:spMk id="10" creationId="{933A88D0-942C-669E-2D09-2CF38C482D01}"/>
          </ac:spMkLst>
        </pc:spChg>
        <pc:spChg chg="mod">
          <ac:chgData name="Maria Fernanda Izquierdo Aparicio" userId="e87b5b6d-f46e-4a64-9447-9012db04264b" providerId="ADAL" clId="{DD76E168-6BF0-2B4F-94EF-098A37700630}" dt="2024-05-23T23:31:57.806" v="2094" actId="18245"/>
          <ac:spMkLst>
            <pc:docMk/>
            <pc:sldMk cId="3033354870" sldId="297"/>
            <ac:spMk id="11" creationId="{C746EDF6-1AA5-5726-899D-321B39BC3B7F}"/>
          </ac:spMkLst>
        </pc:spChg>
        <pc:grpChg chg="mod">
          <ac:chgData name="Maria Fernanda Izquierdo Aparicio" userId="e87b5b6d-f46e-4a64-9447-9012db04264b" providerId="ADAL" clId="{DD76E168-6BF0-2B4F-94EF-098A37700630}" dt="2024-05-23T23:35:31.960" v="2123" actId="18245"/>
          <ac:grpSpMkLst>
            <pc:docMk/>
            <pc:sldMk cId="3033354870" sldId="297"/>
            <ac:grpSpMk id="5" creationId="{C8EF14C0-A296-1ED5-577A-8BD046908E75}"/>
          </ac:grpSpMkLst>
        </pc:grpChg>
        <pc:graphicFrameChg chg="add del mod modGraphic">
          <ac:chgData name="Maria Fernanda Izquierdo Aparicio" userId="e87b5b6d-f46e-4a64-9447-9012db04264b" providerId="ADAL" clId="{DD76E168-6BF0-2B4F-94EF-098A37700630}" dt="2024-05-23T23:39:46.294" v="2586" actId="20577"/>
          <ac:graphicFrameMkLst>
            <pc:docMk/>
            <pc:sldMk cId="3033354870" sldId="297"/>
            <ac:graphicFrameMk id="4" creationId="{49346261-A351-42EF-BF31-77FB1CBC1311}"/>
          </ac:graphicFrameMkLst>
        </pc:graphicFrameChg>
      </pc:sldChg>
      <pc:sldChg chg="modSp add del mod">
        <pc:chgData name="Maria Fernanda Izquierdo Aparicio" userId="e87b5b6d-f46e-4a64-9447-9012db04264b" providerId="ADAL" clId="{DD76E168-6BF0-2B4F-94EF-098A37700630}" dt="2024-05-23T23:53:45.248" v="2922" actId="2696"/>
        <pc:sldMkLst>
          <pc:docMk/>
          <pc:sldMk cId="1666078986" sldId="298"/>
        </pc:sldMkLst>
        <pc:spChg chg="mod">
          <ac:chgData name="Maria Fernanda Izquierdo Aparicio" userId="e87b5b6d-f46e-4a64-9447-9012db04264b" providerId="ADAL" clId="{DD76E168-6BF0-2B4F-94EF-098A37700630}" dt="2024-05-23T23:41:41.387" v="2635" actId="1037"/>
          <ac:spMkLst>
            <pc:docMk/>
            <pc:sldMk cId="1666078986" sldId="298"/>
            <ac:spMk id="2" creationId="{31E596A7-1209-1522-7C12-02358729020A}"/>
          </ac:spMkLst>
        </pc:spChg>
      </pc:sldChg>
      <pc:sldChg chg="addSp delSp modSp add del mod">
        <pc:chgData name="Maria Fernanda Izquierdo Aparicio" userId="e87b5b6d-f46e-4a64-9447-9012db04264b" providerId="ADAL" clId="{DD76E168-6BF0-2B4F-94EF-098A37700630}" dt="2024-05-23T23:54:51.434" v="3001" actId="2696"/>
        <pc:sldMkLst>
          <pc:docMk/>
          <pc:sldMk cId="3136009412" sldId="299"/>
        </pc:sldMkLst>
        <pc:spChg chg="del mod">
          <ac:chgData name="Maria Fernanda Izquierdo Aparicio" userId="e87b5b6d-f46e-4a64-9447-9012db04264b" providerId="ADAL" clId="{DD76E168-6BF0-2B4F-94EF-098A37700630}" dt="2024-05-23T23:41:45.912" v="2636" actId="478"/>
          <ac:spMkLst>
            <pc:docMk/>
            <pc:sldMk cId="3136009412" sldId="299"/>
            <ac:spMk id="2" creationId="{31E596A7-1209-1522-7C12-02358729020A}"/>
          </ac:spMkLst>
        </pc:spChg>
        <pc:spChg chg="add del mod">
          <ac:chgData name="Maria Fernanda Izquierdo Aparicio" userId="e87b5b6d-f46e-4a64-9447-9012db04264b" providerId="ADAL" clId="{DD76E168-6BF0-2B4F-94EF-098A37700630}" dt="2024-05-23T23:41:49.254" v="2639" actId="478"/>
          <ac:spMkLst>
            <pc:docMk/>
            <pc:sldMk cId="3136009412" sldId="299"/>
            <ac:spMk id="5" creationId="{8FA3044C-9A38-941D-6D82-22E9E68767FF}"/>
          </ac:spMkLst>
        </pc:spChg>
        <pc:spChg chg="add mod">
          <ac:chgData name="Maria Fernanda Izquierdo Aparicio" userId="e87b5b6d-f46e-4a64-9447-9012db04264b" providerId="ADAL" clId="{DD76E168-6BF0-2B4F-94EF-098A37700630}" dt="2024-05-23T23:41:47.160" v="2638"/>
          <ac:spMkLst>
            <pc:docMk/>
            <pc:sldMk cId="3136009412" sldId="299"/>
            <ac:spMk id="6" creationId="{26833FFD-8E5A-31A8-B1AB-2089ECF735EB}"/>
          </ac:spMkLst>
        </pc:spChg>
        <pc:spChg chg="add mod">
          <ac:chgData name="Maria Fernanda Izquierdo Aparicio" userId="e87b5b6d-f46e-4a64-9447-9012db04264b" providerId="ADAL" clId="{DD76E168-6BF0-2B4F-94EF-098A37700630}" dt="2024-05-23T23:41:59.371" v="2684" actId="20577"/>
          <ac:spMkLst>
            <pc:docMk/>
            <pc:sldMk cId="3136009412" sldId="299"/>
            <ac:spMk id="7" creationId="{91768A2A-1BA4-B7DA-2891-58C59089CC4A}"/>
          </ac:spMkLst>
        </pc:spChg>
      </pc:sldChg>
      <pc:sldChg chg="modSp add mod">
        <pc:chgData name="Maria Fernanda Izquierdo Aparicio" userId="e87b5b6d-f46e-4a64-9447-9012db04264b" providerId="ADAL" clId="{DD76E168-6BF0-2B4F-94EF-098A37700630}" dt="2024-05-24T00:01:38.519" v="3240" actId="20577"/>
        <pc:sldMkLst>
          <pc:docMk/>
          <pc:sldMk cId="3439075561" sldId="300"/>
        </pc:sldMkLst>
        <pc:spChg chg="mod">
          <ac:chgData name="Maria Fernanda Izquierdo Aparicio" userId="e87b5b6d-f46e-4a64-9447-9012db04264b" providerId="ADAL" clId="{DD76E168-6BF0-2B4F-94EF-098A37700630}" dt="2024-05-23T23:54:45.291" v="2999" actId="553"/>
          <ac:spMkLst>
            <pc:docMk/>
            <pc:sldMk cId="3439075561" sldId="300"/>
            <ac:spMk id="7" creationId="{52072BFF-0098-FACE-DEA2-7B4647431E01}"/>
          </ac:spMkLst>
        </pc:spChg>
        <pc:spChg chg="mod">
          <ac:chgData name="Maria Fernanda Izquierdo Aparicio" userId="e87b5b6d-f46e-4a64-9447-9012db04264b" providerId="ADAL" clId="{DD76E168-6BF0-2B4F-94EF-098A37700630}" dt="2024-05-24T00:01:35.726" v="3239" actId="20577"/>
          <ac:spMkLst>
            <pc:docMk/>
            <pc:sldMk cId="3439075561" sldId="300"/>
            <ac:spMk id="20" creationId="{B81BF9A3-0184-6E09-880A-70C8953FB07C}"/>
          </ac:spMkLst>
        </pc:spChg>
        <pc:spChg chg="mod">
          <ac:chgData name="Maria Fernanda Izquierdo Aparicio" userId="e87b5b6d-f46e-4a64-9447-9012db04264b" providerId="ADAL" clId="{DD76E168-6BF0-2B4F-94EF-098A37700630}" dt="2024-05-24T00:01:05.563" v="3235"/>
          <ac:spMkLst>
            <pc:docMk/>
            <pc:sldMk cId="3439075561" sldId="300"/>
            <ac:spMk id="21" creationId="{FDE37232-4581-F36A-6098-D30E92EAB7BE}"/>
          </ac:spMkLst>
        </pc:spChg>
        <pc:spChg chg="mod">
          <ac:chgData name="Maria Fernanda Izquierdo Aparicio" userId="e87b5b6d-f46e-4a64-9447-9012db04264b" providerId="ADAL" clId="{DD76E168-6BF0-2B4F-94EF-098A37700630}" dt="2024-05-24T00:01:05.563" v="3235"/>
          <ac:spMkLst>
            <pc:docMk/>
            <pc:sldMk cId="3439075561" sldId="300"/>
            <ac:spMk id="22" creationId="{EFB666E0-26ED-6E6C-74FF-0846A09FBABE}"/>
          </ac:spMkLst>
        </pc:spChg>
        <pc:spChg chg="mod">
          <ac:chgData name="Maria Fernanda Izquierdo Aparicio" userId="e87b5b6d-f46e-4a64-9447-9012db04264b" providerId="ADAL" clId="{DD76E168-6BF0-2B4F-94EF-098A37700630}" dt="2024-05-24T00:01:05.563" v="3235"/>
          <ac:spMkLst>
            <pc:docMk/>
            <pc:sldMk cId="3439075561" sldId="300"/>
            <ac:spMk id="23" creationId="{4CD00637-0E2F-E4A2-0FC5-1B4F3D3DC733}"/>
          </ac:spMkLst>
        </pc:spChg>
        <pc:spChg chg="mod">
          <ac:chgData name="Maria Fernanda Izquierdo Aparicio" userId="e87b5b6d-f46e-4a64-9447-9012db04264b" providerId="ADAL" clId="{DD76E168-6BF0-2B4F-94EF-098A37700630}" dt="2024-05-23T23:56:44.543" v="3087" actId="14100"/>
          <ac:spMkLst>
            <pc:docMk/>
            <pc:sldMk cId="3439075561" sldId="300"/>
            <ac:spMk id="25" creationId="{31DE2C45-242A-B6EA-A762-300DA42ECD5F}"/>
          </ac:spMkLst>
        </pc:spChg>
        <pc:spChg chg="mod">
          <ac:chgData name="Maria Fernanda Izquierdo Aparicio" userId="e87b5b6d-f46e-4a64-9447-9012db04264b" providerId="ADAL" clId="{DD76E168-6BF0-2B4F-94EF-098A37700630}" dt="2024-05-24T00:01:05.563" v="3235"/>
          <ac:spMkLst>
            <pc:docMk/>
            <pc:sldMk cId="3439075561" sldId="300"/>
            <ac:spMk id="27" creationId="{A532DEFA-A075-BC0B-BC6B-26D7C356D556}"/>
          </ac:spMkLst>
        </pc:spChg>
        <pc:spChg chg="mod">
          <ac:chgData name="Maria Fernanda Izquierdo Aparicio" userId="e87b5b6d-f46e-4a64-9447-9012db04264b" providerId="ADAL" clId="{DD76E168-6BF0-2B4F-94EF-098A37700630}" dt="2024-05-24T00:01:38.519" v="3240" actId="20577"/>
          <ac:spMkLst>
            <pc:docMk/>
            <pc:sldMk cId="3439075561" sldId="300"/>
            <ac:spMk id="29" creationId="{35E5D3E8-5687-8BBD-ADAF-2FD74A4FCC14}"/>
          </ac:spMkLst>
        </pc:spChg>
      </pc:sldChg>
      <pc:sldChg chg="modSp add mod">
        <pc:chgData name="Maria Fernanda Izquierdo Aparicio" userId="e87b5b6d-f46e-4a64-9447-9012db04264b" providerId="ADAL" clId="{DD76E168-6BF0-2B4F-94EF-098A37700630}" dt="2024-05-24T00:01:45.120" v="3242" actId="20577"/>
        <pc:sldMkLst>
          <pc:docMk/>
          <pc:sldMk cId="3053261193" sldId="301"/>
        </pc:sldMkLst>
        <pc:spChg chg="mod">
          <ac:chgData name="Maria Fernanda Izquierdo Aparicio" userId="e87b5b6d-f46e-4a64-9447-9012db04264b" providerId="ADAL" clId="{DD76E168-6BF0-2B4F-94EF-098A37700630}" dt="2024-05-23T23:54:48.126" v="3000" actId="553"/>
          <ac:spMkLst>
            <pc:docMk/>
            <pc:sldMk cId="3053261193" sldId="301"/>
            <ac:spMk id="7" creationId="{52072BFF-0098-FACE-DEA2-7B4647431E01}"/>
          </ac:spMkLst>
        </pc:spChg>
        <pc:spChg chg="mod">
          <ac:chgData name="Maria Fernanda Izquierdo Aparicio" userId="e87b5b6d-f46e-4a64-9447-9012db04264b" providerId="ADAL" clId="{DD76E168-6BF0-2B4F-94EF-098A37700630}" dt="2024-05-24T00:01:42.229" v="3241" actId="20577"/>
          <ac:spMkLst>
            <pc:docMk/>
            <pc:sldMk cId="3053261193" sldId="301"/>
            <ac:spMk id="20" creationId="{B81BF9A3-0184-6E09-880A-70C8953FB07C}"/>
          </ac:spMkLst>
        </pc:spChg>
        <pc:spChg chg="mod">
          <ac:chgData name="Maria Fernanda Izquierdo Aparicio" userId="e87b5b6d-f46e-4a64-9447-9012db04264b" providerId="ADAL" clId="{DD76E168-6BF0-2B4F-94EF-098A37700630}" dt="2024-05-24T00:01:12.146" v="3236"/>
          <ac:spMkLst>
            <pc:docMk/>
            <pc:sldMk cId="3053261193" sldId="301"/>
            <ac:spMk id="21" creationId="{FDE37232-4581-F36A-6098-D30E92EAB7BE}"/>
          </ac:spMkLst>
        </pc:spChg>
        <pc:spChg chg="mod">
          <ac:chgData name="Maria Fernanda Izquierdo Aparicio" userId="e87b5b6d-f46e-4a64-9447-9012db04264b" providerId="ADAL" clId="{DD76E168-6BF0-2B4F-94EF-098A37700630}" dt="2024-05-24T00:01:12.146" v="3236"/>
          <ac:spMkLst>
            <pc:docMk/>
            <pc:sldMk cId="3053261193" sldId="301"/>
            <ac:spMk id="22" creationId="{EFB666E0-26ED-6E6C-74FF-0846A09FBABE}"/>
          </ac:spMkLst>
        </pc:spChg>
        <pc:spChg chg="mod">
          <ac:chgData name="Maria Fernanda Izquierdo Aparicio" userId="e87b5b6d-f46e-4a64-9447-9012db04264b" providerId="ADAL" clId="{DD76E168-6BF0-2B4F-94EF-098A37700630}" dt="2024-05-24T00:01:12.146" v="3236"/>
          <ac:spMkLst>
            <pc:docMk/>
            <pc:sldMk cId="3053261193" sldId="301"/>
            <ac:spMk id="23" creationId="{4CD00637-0E2F-E4A2-0FC5-1B4F3D3DC733}"/>
          </ac:spMkLst>
        </pc:spChg>
        <pc:spChg chg="mod">
          <ac:chgData name="Maria Fernanda Izquierdo Aparicio" userId="e87b5b6d-f46e-4a64-9447-9012db04264b" providerId="ADAL" clId="{DD76E168-6BF0-2B4F-94EF-098A37700630}" dt="2024-05-23T23:56:54.286" v="3116" actId="14100"/>
          <ac:spMkLst>
            <pc:docMk/>
            <pc:sldMk cId="3053261193" sldId="301"/>
            <ac:spMk id="25" creationId="{31DE2C45-242A-B6EA-A762-300DA42ECD5F}"/>
          </ac:spMkLst>
        </pc:spChg>
        <pc:spChg chg="mod">
          <ac:chgData name="Maria Fernanda Izquierdo Aparicio" userId="e87b5b6d-f46e-4a64-9447-9012db04264b" providerId="ADAL" clId="{DD76E168-6BF0-2B4F-94EF-098A37700630}" dt="2024-05-24T00:01:12.146" v="3236"/>
          <ac:spMkLst>
            <pc:docMk/>
            <pc:sldMk cId="3053261193" sldId="301"/>
            <ac:spMk id="27" creationId="{A532DEFA-A075-BC0B-BC6B-26D7C356D556}"/>
          </ac:spMkLst>
        </pc:spChg>
        <pc:spChg chg="mod">
          <ac:chgData name="Maria Fernanda Izquierdo Aparicio" userId="e87b5b6d-f46e-4a64-9447-9012db04264b" providerId="ADAL" clId="{DD76E168-6BF0-2B4F-94EF-098A37700630}" dt="2024-05-24T00:01:45.120" v="3242" actId="20577"/>
          <ac:spMkLst>
            <pc:docMk/>
            <pc:sldMk cId="3053261193" sldId="301"/>
            <ac:spMk id="29" creationId="{35E5D3E8-5687-8BBD-ADAF-2FD74A4FCC14}"/>
          </ac:spMkLst>
        </pc:spChg>
      </pc:sldChg>
      <pc:sldChg chg="addSp delSp modSp new mod modClrScheme chgLayout">
        <pc:chgData name="Maria Fernanda Izquierdo Aparicio" userId="e87b5b6d-f46e-4a64-9447-9012db04264b" providerId="ADAL" clId="{DD76E168-6BF0-2B4F-94EF-098A37700630}" dt="2024-05-24T00:43:32.306" v="3272" actId="1076"/>
        <pc:sldMkLst>
          <pc:docMk/>
          <pc:sldMk cId="1805810826" sldId="302"/>
        </pc:sldMkLst>
        <pc:spChg chg="del mod ord">
          <ac:chgData name="Maria Fernanda Izquierdo Aparicio" userId="e87b5b6d-f46e-4a64-9447-9012db04264b" providerId="ADAL" clId="{DD76E168-6BF0-2B4F-94EF-098A37700630}" dt="2024-05-24T00:43:13.275" v="3244" actId="700"/>
          <ac:spMkLst>
            <pc:docMk/>
            <pc:sldMk cId="1805810826" sldId="302"/>
            <ac:spMk id="2" creationId="{088C444D-E655-A702-7FC2-000017EF4BB8}"/>
          </ac:spMkLst>
        </pc:spChg>
        <pc:spChg chg="del mod ord">
          <ac:chgData name="Maria Fernanda Izquierdo Aparicio" userId="e87b5b6d-f46e-4a64-9447-9012db04264b" providerId="ADAL" clId="{DD76E168-6BF0-2B4F-94EF-098A37700630}" dt="2024-05-24T00:43:13.275" v="3244" actId="700"/>
          <ac:spMkLst>
            <pc:docMk/>
            <pc:sldMk cId="1805810826" sldId="302"/>
            <ac:spMk id="3" creationId="{2B9141C4-92AA-1845-B068-2D0A10279EE5}"/>
          </ac:spMkLst>
        </pc:spChg>
        <pc:spChg chg="add mod ord">
          <ac:chgData name="Maria Fernanda Izquierdo Aparicio" userId="e87b5b6d-f46e-4a64-9447-9012db04264b" providerId="ADAL" clId="{DD76E168-6BF0-2B4F-94EF-098A37700630}" dt="2024-05-24T00:43:32.306" v="3272" actId="1076"/>
          <ac:spMkLst>
            <pc:docMk/>
            <pc:sldMk cId="1805810826" sldId="302"/>
            <ac:spMk id="4" creationId="{EFF0A033-D88D-462B-4D0F-25B392D72424}"/>
          </ac:spMkLst>
        </pc:spChg>
        <pc:spChg chg="add mod ord">
          <ac:chgData name="Maria Fernanda Izquierdo Aparicio" userId="e87b5b6d-f46e-4a64-9447-9012db04264b" providerId="ADAL" clId="{DD76E168-6BF0-2B4F-94EF-098A37700630}" dt="2024-05-24T00:43:13.275" v="3244" actId="700"/>
          <ac:spMkLst>
            <pc:docMk/>
            <pc:sldMk cId="1805810826" sldId="302"/>
            <ac:spMk id="5" creationId="{9062F18C-FE0A-DE02-8473-460D2AE9DC06}"/>
          </ac:spMkLst>
        </pc:spChg>
      </pc:sldChg>
      <pc:sldMasterChg chg="delSldLayout">
        <pc:chgData name="Maria Fernanda Izquierdo Aparicio" userId="e87b5b6d-f46e-4a64-9447-9012db04264b" providerId="ADAL" clId="{DD76E168-6BF0-2B4F-94EF-098A37700630}" dt="2024-05-19T00:14:55.038" v="619" actId="2696"/>
        <pc:sldMasterMkLst>
          <pc:docMk/>
          <pc:sldMasterMk cId="3902013114" sldId="2147483660"/>
        </pc:sldMasterMkLst>
        <pc:sldLayoutChg chg="del">
          <pc:chgData name="Maria Fernanda Izquierdo Aparicio" userId="e87b5b6d-f46e-4a64-9447-9012db04264b" providerId="ADAL" clId="{DD76E168-6BF0-2B4F-94EF-098A37700630}" dt="2024-05-18T23:58:38.441" v="405" actId="2696"/>
          <pc:sldLayoutMkLst>
            <pc:docMk/>
            <pc:sldMasterMk cId="3902013114" sldId="2147483660"/>
            <pc:sldLayoutMk cId="4172031461" sldId="2147483665"/>
          </pc:sldLayoutMkLst>
        </pc:sldLayoutChg>
        <pc:sldLayoutChg chg="del">
          <pc:chgData name="Maria Fernanda Izquierdo Aparicio" userId="e87b5b6d-f46e-4a64-9447-9012db04264b" providerId="ADAL" clId="{DD76E168-6BF0-2B4F-94EF-098A37700630}" dt="2024-05-19T00:14:55.038" v="619" actId="2696"/>
          <pc:sldLayoutMkLst>
            <pc:docMk/>
            <pc:sldMasterMk cId="3902013114" sldId="2147483660"/>
            <pc:sldLayoutMk cId="440563034" sldId="2147483683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8C411-A130-4CD5-965B-7DD8E96EDC7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A04A060-7603-42FA-BEEC-059ABA84E9FF}">
      <dgm:prSet/>
      <dgm:spPr/>
      <dgm:t>
        <a:bodyPr/>
        <a:lstStyle/>
        <a:p>
          <a:r>
            <a:rPr lang="es-ES" b="1" dirty="0">
              <a:latin typeface="Raleway" pitchFamily="2" charset="77"/>
            </a:rPr>
            <a:t>Mecanismos de Comparación:</a:t>
          </a:r>
          <a:endParaRPr lang="en-US" dirty="0">
            <a:latin typeface="Raleway" pitchFamily="2" charset="77"/>
          </a:endParaRPr>
        </a:p>
      </dgm:t>
    </dgm:pt>
    <dgm:pt modelId="{93784547-FBE0-4B0B-AA53-27AC12C0DE0F}" type="parTrans" cxnId="{606B995D-7C77-42CF-BF9A-DAB9EC681DD9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DC14BE45-E05B-42C8-80A1-4CC04C89950D}" type="sibTrans" cxnId="{606B995D-7C77-42CF-BF9A-DAB9EC681DD9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8D7A885B-2703-40F2-BF4D-1C57E2B5B2E1}">
      <dgm:prSet/>
      <dgm:spPr/>
      <dgm:t>
        <a:bodyPr/>
        <a:lstStyle/>
        <a:p>
          <a:r>
            <a:rPr lang="es-ES" dirty="0">
              <a:latin typeface="Raleway" pitchFamily="2" charset="77"/>
            </a:rPr>
            <a:t>Validación Cruzada: Mitiga el riesgo de sobreajuste, usada en la mayoría de los modelos.</a:t>
          </a:r>
          <a:endParaRPr lang="en-US" dirty="0">
            <a:latin typeface="Raleway" pitchFamily="2" charset="77"/>
          </a:endParaRPr>
        </a:p>
      </dgm:t>
    </dgm:pt>
    <dgm:pt modelId="{1B0627E9-3A84-41FA-9AA8-12909ADB500B}" type="parTrans" cxnId="{3EB6432D-0648-4959-8A45-4F127767FA62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015170DE-0100-4439-9001-920976300E0F}" type="sibTrans" cxnId="{3EB6432D-0648-4959-8A45-4F127767FA62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B32F2691-08F6-460B-90A6-7A7875D77CD5}">
      <dgm:prSet/>
      <dgm:spPr/>
      <dgm:t>
        <a:bodyPr/>
        <a:lstStyle/>
        <a:p>
          <a:r>
            <a:rPr lang="es-ES" dirty="0">
              <a:latin typeface="Raleway" pitchFamily="2" charset="77"/>
            </a:rPr>
            <a:t>Comparación de Modelos: Uso de </a:t>
          </a:r>
          <a:r>
            <a:rPr lang="es-ES" dirty="0" err="1">
              <a:latin typeface="Raleway" pitchFamily="2" charset="77"/>
            </a:rPr>
            <a:t>PyCaret</a:t>
          </a:r>
          <a:r>
            <a:rPr lang="es-ES" dirty="0">
              <a:latin typeface="Raleway" pitchFamily="2" charset="77"/>
            </a:rPr>
            <a:t> para evaluar modelos manuales y automáticos.</a:t>
          </a:r>
          <a:endParaRPr lang="en-US" dirty="0">
            <a:latin typeface="Raleway" pitchFamily="2" charset="77"/>
          </a:endParaRPr>
        </a:p>
      </dgm:t>
    </dgm:pt>
    <dgm:pt modelId="{4310B27E-9A68-4433-B56A-4045D0D0FCFE}" type="parTrans" cxnId="{50869AB6-FA56-41F8-A192-BAF29F090611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51CA3C79-3AEC-4B3E-B68F-664BC003248A}" type="sibTrans" cxnId="{50869AB6-FA56-41F8-A192-BAF29F090611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FF2A7F03-CD47-458D-B939-F1C6A49DC390}">
      <dgm:prSet/>
      <dgm:spPr/>
      <dgm:t>
        <a:bodyPr/>
        <a:lstStyle/>
        <a:p>
          <a:r>
            <a:rPr lang="es-ES" b="1">
              <a:latin typeface="Raleway" pitchFamily="2" charset="77"/>
            </a:rPr>
            <a:t>Variaciones de Técnicas:</a:t>
          </a:r>
          <a:endParaRPr lang="en-US">
            <a:latin typeface="Raleway" pitchFamily="2" charset="77"/>
          </a:endParaRPr>
        </a:p>
      </dgm:t>
    </dgm:pt>
    <dgm:pt modelId="{29D3E18C-AE65-413B-97FE-4EA4A1CDE5D7}" type="parTrans" cxnId="{0FED1E3B-8123-4365-8105-4D9AE11D18D6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2632157C-368E-43AC-9F01-3611B90C7A34}" type="sibTrans" cxnId="{0FED1E3B-8123-4365-8105-4D9AE11D18D6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EFFAEDCD-7B5C-4ED9-92A7-D67854204F4A}">
      <dgm:prSet/>
      <dgm:spPr/>
      <dgm:t>
        <a:bodyPr/>
        <a:lstStyle/>
        <a:p>
          <a:r>
            <a:rPr lang="es-ES">
              <a:latin typeface="Raleway" pitchFamily="2" charset="77"/>
            </a:rPr>
            <a:t>KNN: Ajuste del número de vecinos (1-30).</a:t>
          </a:r>
          <a:endParaRPr lang="en-US">
            <a:latin typeface="Raleway" pitchFamily="2" charset="77"/>
          </a:endParaRPr>
        </a:p>
      </dgm:t>
    </dgm:pt>
    <dgm:pt modelId="{B87BC17B-8AB3-4530-8796-9F80869DD5CA}" type="parTrans" cxnId="{762FF09D-E400-48DF-BB5B-008FF6EC9D29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95D75B7E-9E1E-4AC3-A101-F9E0BC11DB9F}" type="sibTrans" cxnId="{762FF09D-E400-48DF-BB5B-008FF6EC9D29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E2E69C43-7F0E-4F77-8534-67236C6B4386}">
      <dgm:prSet/>
      <dgm:spPr/>
      <dgm:t>
        <a:bodyPr/>
        <a:lstStyle/>
        <a:p>
          <a:r>
            <a:rPr lang="es-ES">
              <a:latin typeface="Raleway" pitchFamily="2" charset="77"/>
            </a:rPr>
            <a:t>SVM: Validación cruzada de cinco folds, ajuste de C (0.1, 1, 10), kernels RBF y POLY.</a:t>
          </a:r>
          <a:endParaRPr lang="en-US">
            <a:latin typeface="Raleway" pitchFamily="2" charset="77"/>
          </a:endParaRPr>
        </a:p>
      </dgm:t>
    </dgm:pt>
    <dgm:pt modelId="{89DA4C95-C816-42E7-8440-465E52DE77A4}" type="parTrans" cxnId="{22AD4FCB-07D5-44BC-B1FB-6ED417187F8A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539C4BF1-4338-4C33-AC1A-741080A08BC5}" type="sibTrans" cxnId="{22AD4FCB-07D5-44BC-B1FB-6ED417187F8A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35CDBCB6-EE2A-412D-A005-AD9977024699}">
      <dgm:prSet/>
      <dgm:spPr/>
      <dgm:t>
        <a:bodyPr/>
        <a:lstStyle/>
        <a:p>
          <a:r>
            <a:rPr lang="es-ES">
              <a:latin typeface="Raleway" pitchFamily="2" charset="77"/>
            </a:rPr>
            <a:t>RNN: Dos tipologías, uso de dropout y early stopping.</a:t>
          </a:r>
          <a:endParaRPr lang="en-US">
            <a:latin typeface="Raleway" pitchFamily="2" charset="77"/>
          </a:endParaRPr>
        </a:p>
      </dgm:t>
    </dgm:pt>
    <dgm:pt modelId="{79334470-5077-4683-81A3-8D398BD95351}" type="parTrans" cxnId="{47F0B98F-8226-4AD4-BAAC-2A44954DBF2E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44A1B596-4081-4FC2-B02F-9C5F1224C266}" type="sibTrans" cxnId="{47F0B98F-8226-4AD4-BAAC-2A44954DBF2E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AC91332C-3F22-420A-B1DA-0C9F7285DB6F}">
      <dgm:prSet/>
      <dgm:spPr/>
      <dgm:t>
        <a:bodyPr/>
        <a:lstStyle/>
        <a:p>
          <a:r>
            <a:rPr lang="es-ES">
              <a:latin typeface="Raleway" pitchFamily="2" charset="77"/>
            </a:rPr>
            <a:t>Random Forest y AdaBoost: Validación cruzada con cinco folds, ajuste de estimadores y parámetros clave.</a:t>
          </a:r>
          <a:endParaRPr lang="en-US">
            <a:latin typeface="Raleway" pitchFamily="2" charset="77"/>
          </a:endParaRPr>
        </a:p>
      </dgm:t>
    </dgm:pt>
    <dgm:pt modelId="{7917A77A-A1AD-4503-96E2-930973CF2503}" type="parTrans" cxnId="{B24DAC84-2BED-4FA4-AA36-3C8694EEC551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DE113EA9-2BEA-46FF-A317-75F6CB1C9EF6}" type="sibTrans" cxnId="{B24DAC84-2BED-4FA4-AA36-3C8694EEC551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1C2AC945-AEB8-4E89-8B2F-E772657A95B1}">
      <dgm:prSet/>
      <dgm:spPr/>
      <dgm:t>
        <a:bodyPr/>
        <a:lstStyle/>
        <a:p>
          <a:r>
            <a:rPr lang="es-ES" b="1">
              <a:latin typeface="Raleway" pitchFamily="2" charset="77"/>
            </a:rPr>
            <a:t>Preparación de Datos:</a:t>
          </a:r>
          <a:endParaRPr lang="en-US">
            <a:latin typeface="Raleway" pitchFamily="2" charset="77"/>
          </a:endParaRPr>
        </a:p>
      </dgm:t>
    </dgm:pt>
    <dgm:pt modelId="{D0691F49-1901-406E-B394-2AC6C80D5DF6}" type="parTrans" cxnId="{D19EE7F0-F98F-4402-AFF2-97FC60F3D7D1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1D17C647-8551-4376-82E8-B44C2022595B}" type="sibTrans" cxnId="{D19EE7F0-F98F-4402-AFF2-97FC60F3D7D1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D3ACE172-C0E8-418D-A4B2-B36CDB3BBCCC}">
      <dgm:prSet/>
      <dgm:spPr/>
      <dgm:t>
        <a:bodyPr/>
        <a:lstStyle/>
        <a:p>
          <a:r>
            <a:rPr lang="es-ES">
              <a:latin typeface="Raleway" pitchFamily="2" charset="77"/>
            </a:rPr>
            <a:t>División de Datos: Conjuntos de entrenamiento, validación y prueba.</a:t>
          </a:r>
          <a:endParaRPr lang="en-US">
            <a:latin typeface="Raleway" pitchFamily="2" charset="77"/>
          </a:endParaRPr>
        </a:p>
      </dgm:t>
    </dgm:pt>
    <dgm:pt modelId="{7C74C07B-E0A4-428B-B1C6-B70547511EF0}" type="parTrans" cxnId="{9689F574-C2C2-4857-A640-64A76B5D1D09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53AE91AC-2AD3-420A-B183-718801129425}" type="sibTrans" cxnId="{9689F574-C2C2-4857-A640-64A76B5D1D09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3FD5B4E8-663A-4645-902E-AC33D8BD6691}">
      <dgm:prSet/>
      <dgm:spPr/>
      <dgm:t>
        <a:bodyPr/>
        <a:lstStyle/>
        <a:p>
          <a:r>
            <a:rPr lang="es-ES">
              <a:latin typeface="Raleway" pitchFamily="2" charset="77"/>
            </a:rPr>
            <a:t>Preprocesamiento: Normalización y adecuación de datos.</a:t>
          </a:r>
          <a:endParaRPr lang="en-US">
            <a:latin typeface="Raleway" pitchFamily="2" charset="77"/>
          </a:endParaRPr>
        </a:p>
      </dgm:t>
    </dgm:pt>
    <dgm:pt modelId="{6AC5568B-F035-45B0-8DD1-22DCB87160FA}" type="parTrans" cxnId="{67ED7E68-E5C3-4A63-AB13-28728A8DEBF9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1FD48DEC-DE07-44A7-ACB0-557905B105D8}" type="sibTrans" cxnId="{67ED7E68-E5C3-4A63-AB13-28728A8DEBF9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5E1843B3-0A5D-49A4-8217-A484CD0E61F0}">
      <dgm:prSet/>
      <dgm:spPr/>
      <dgm:t>
        <a:bodyPr/>
        <a:lstStyle/>
        <a:p>
          <a:r>
            <a:rPr lang="es-ES" b="1">
              <a:latin typeface="Raleway" pitchFamily="2" charset="77"/>
            </a:rPr>
            <a:t>Control de Sobreajuste/Subajuste:</a:t>
          </a:r>
          <a:endParaRPr lang="en-US">
            <a:latin typeface="Raleway" pitchFamily="2" charset="77"/>
          </a:endParaRPr>
        </a:p>
      </dgm:t>
    </dgm:pt>
    <dgm:pt modelId="{513C511A-89A0-4087-98AC-F4328939EE40}" type="parTrans" cxnId="{64DF0CDD-7DD1-42F4-87C4-E4576CA213AF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991089C5-8893-4932-A100-F96B7ECCD10B}" type="sibTrans" cxnId="{64DF0CDD-7DD1-42F4-87C4-E4576CA213AF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9FB3AF65-DAC0-49F8-A64B-B4134E5CE62F}">
      <dgm:prSet/>
      <dgm:spPr/>
      <dgm:t>
        <a:bodyPr/>
        <a:lstStyle/>
        <a:p>
          <a:r>
            <a:rPr lang="es-ES">
              <a:latin typeface="Raleway" pitchFamily="2" charset="77"/>
            </a:rPr>
            <a:t>Early Stopping: Para modelos neuronales.</a:t>
          </a:r>
          <a:endParaRPr lang="en-US">
            <a:latin typeface="Raleway" pitchFamily="2" charset="77"/>
          </a:endParaRPr>
        </a:p>
      </dgm:t>
    </dgm:pt>
    <dgm:pt modelId="{C84DAE3F-AE61-44E1-A9B7-16040C635068}" type="parTrans" cxnId="{439BCA6C-2348-4561-A0C4-D4D0B8FA6FA6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2120C12D-C560-4E21-B3F6-FBC034DD8F3B}" type="sibTrans" cxnId="{439BCA6C-2348-4561-A0C4-D4D0B8FA6FA6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A8FF0D5D-D306-4975-822F-094B1928AE98}">
      <dgm:prSet/>
      <dgm:spPr/>
      <dgm:t>
        <a:bodyPr/>
        <a:lstStyle/>
        <a:p>
          <a:r>
            <a:rPr lang="es-ES">
              <a:latin typeface="Raleway" pitchFamily="2" charset="77"/>
            </a:rPr>
            <a:t>Dropout: Reducción de complejidad en redes neuronales.</a:t>
          </a:r>
          <a:endParaRPr lang="en-US">
            <a:latin typeface="Raleway" pitchFamily="2" charset="77"/>
          </a:endParaRPr>
        </a:p>
      </dgm:t>
    </dgm:pt>
    <dgm:pt modelId="{E6AC87D9-AC15-46F8-9C82-A4077B82987F}" type="parTrans" cxnId="{2DAE5E25-4F66-4B1C-844B-019466EC7D66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BF78A109-4446-48AA-9A8D-33B5929A7628}" type="sibTrans" cxnId="{2DAE5E25-4F66-4B1C-844B-019466EC7D66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1BA29EF8-B274-4C65-B4F1-7F79686B629E}">
      <dgm:prSet/>
      <dgm:spPr/>
      <dgm:t>
        <a:bodyPr/>
        <a:lstStyle/>
        <a:p>
          <a:r>
            <a:rPr lang="es-ES" b="1">
              <a:latin typeface="Raleway" pitchFamily="2" charset="77"/>
            </a:rPr>
            <a:t>Selección de Variables</a:t>
          </a:r>
          <a:r>
            <a:rPr lang="es-ES">
              <a:latin typeface="Raleway" pitchFamily="2" charset="77"/>
            </a:rPr>
            <a:t>:</a:t>
          </a:r>
          <a:endParaRPr lang="en-US">
            <a:latin typeface="Raleway" pitchFamily="2" charset="77"/>
          </a:endParaRPr>
        </a:p>
      </dgm:t>
    </dgm:pt>
    <dgm:pt modelId="{304B8586-3357-4241-BA65-602B0C7E1383}" type="parTrans" cxnId="{B109CAA9-856B-4898-91BA-867EEFE80F90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65E6F367-0A3B-4858-9CF7-6ECAC8518CA0}" type="sibTrans" cxnId="{B109CAA9-856B-4898-91BA-867EEFE80F90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CBAC746F-D2B0-4E7C-9ADF-A72D372AB30F}">
      <dgm:prSet/>
      <dgm:spPr/>
      <dgm:t>
        <a:bodyPr/>
        <a:lstStyle/>
        <a:p>
          <a:r>
            <a:rPr lang="es-ES">
              <a:latin typeface="Raleway" pitchFamily="2" charset="77"/>
            </a:rPr>
            <a:t>GridSearchCV: Ajuste de hiperparámetros y selección de características.</a:t>
          </a:r>
          <a:endParaRPr lang="en-US">
            <a:latin typeface="Raleway" pitchFamily="2" charset="77"/>
          </a:endParaRPr>
        </a:p>
      </dgm:t>
    </dgm:pt>
    <dgm:pt modelId="{2D623206-DCF0-42D7-8B5F-125D7DBCDDBC}" type="parTrans" cxnId="{02F4DF01-DDFF-44AB-B462-2C8F1DC57A24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26DECBF1-6ADF-4104-ADE5-5F63512DA601}" type="sibTrans" cxnId="{02F4DF01-DDFF-44AB-B462-2C8F1DC57A24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8D596D15-E4DE-48DE-A483-25D0C519E922}">
      <dgm:prSet/>
      <dgm:spPr/>
      <dgm:t>
        <a:bodyPr/>
        <a:lstStyle/>
        <a:p>
          <a:r>
            <a:rPr lang="es-ES" b="1">
              <a:latin typeface="Raleway" pitchFamily="2" charset="77"/>
            </a:rPr>
            <a:t>Evaluación del Rendimiento:</a:t>
          </a:r>
          <a:endParaRPr lang="en-US">
            <a:latin typeface="Raleway" pitchFamily="2" charset="77"/>
          </a:endParaRPr>
        </a:p>
      </dgm:t>
    </dgm:pt>
    <dgm:pt modelId="{9C6E27B8-441F-4022-813D-66AE518227C3}" type="parTrans" cxnId="{41F2074E-8EB1-48FA-974C-5AD99785AFF0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D50523C3-0E91-4D7B-8932-58EFCD177EDD}" type="sibTrans" cxnId="{41F2074E-8EB1-48FA-974C-5AD99785AFF0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C5256080-D10E-4949-B64A-67F23D724051}">
      <dgm:prSet/>
      <dgm:spPr/>
      <dgm:t>
        <a:bodyPr/>
        <a:lstStyle/>
        <a:p>
          <a:r>
            <a:rPr lang="es-ES">
              <a:latin typeface="Raleway" pitchFamily="2" charset="77"/>
            </a:rPr>
            <a:t>Métricas: Precisión, recall, F1-score y área bajo la curva ROC.</a:t>
          </a:r>
          <a:endParaRPr lang="en-US">
            <a:latin typeface="Raleway" pitchFamily="2" charset="77"/>
          </a:endParaRPr>
        </a:p>
      </dgm:t>
    </dgm:pt>
    <dgm:pt modelId="{66A36F42-BEBA-4875-82B6-6BC48218998F}" type="parTrans" cxnId="{2D6A7215-6436-4EED-959B-82FE132BD61E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8853AA67-CA6A-4748-8FDC-9BFED67129B5}" type="sibTrans" cxnId="{2D6A7215-6436-4EED-959B-82FE132BD61E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FB113C00-8575-44FE-AAF8-D2F2B3747115}">
      <dgm:prSet/>
      <dgm:spPr/>
      <dgm:t>
        <a:bodyPr/>
        <a:lstStyle/>
        <a:p>
          <a:r>
            <a:rPr lang="es-ES">
              <a:latin typeface="Raleway" pitchFamily="2" charset="77"/>
            </a:rPr>
            <a:t>Comparación de Resultados: Determinación del modelo más adecuado.</a:t>
          </a:r>
          <a:endParaRPr lang="en-US">
            <a:latin typeface="Raleway" pitchFamily="2" charset="77"/>
          </a:endParaRPr>
        </a:p>
      </dgm:t>
    </dgm:pt>
    <dgm:pt modelId="{01C5AEB2-25C1-45C4-B8AF-BE73991E4021}" type="parTrans" cxnId="{37F5B640-7746-444B-8DDD-C283FEB4E237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9899FD1A-E645-489E-8EAF-3E0A514789B0}" type="sibTrans" cxnId="{37F5B640-7746-444B-8DDD-C283FEB4E237}">
      <dgm:prSet/>
      <dgm:spPr/>
      <dgm:t>
        <a:bodyPr/>
        <a:lstStyle/>
        <a:p>
          <a:endParaRPr lang="en-US">
            <a:latin typeface="Raleway" pitchFamily="2" charset="77"/>
          </a:endParaRPr>
        </a:p>
      </dgm:t>
    </dgm:pt>
    <dgm:pt modelId="{53189517-0113-8C4B-A7FB-088FE8B9EE31}" type="pres">
      <dgm:prSet presAssocID="{C988C411-A130-4CD5-965B-7DD8E96EDC7C}" presName="Name0" presStyleCnt="0">
        <dgm:presLayoutVars>
          <dgm:dir/>
          <dgm:resizeHandles val="exact"/>
        </dgm:presLayoutVars>
      </dgm:prSet>
      <dgm:spPr/>
    </dgm:pt>
    <dgm:pt modelId="{2E9518D3-C6FD-9B42-AAFA-7C88C499841F}" type="pres">
      <dgm:prSet presAssocID="{2A04A060-7603-42FA-BEEC-059ABA84E9FF}" presName="node" presStyleLbl="node1" presStyleIdx="0" presStyleCnt="6">
        <dgm:presLayoutVars>
          <dgm:bulletEnabled val="1"/>
        </dgm:presLayoutVars>
      </dgm:prSet>
      <dgm:spPr/>
    </dgm:pt>
    <dgm:pt modelId="{1CEFC315-5A3E-A641-97BD-BB434F8A1C81}" type="pres">
      <dgm:prSet presAssocID="{DC14BE45-E05B-42C8-80A1-4CC04C89950D}" presName="sibTrans" presStyleLbl="sibTrans1D1" presStyleIdx="0" presStyleCnt="5"/>
      <dgm:spPr/>
    </dgm:pt>
    <dgm:pt modelId="{F44432B0-FCEF-4248-AF97-603EBBD2B2BA}" type="pres">
      <dgm:prSet presAssocID="{DC14BE45-E05B-42C8-80A1-4CC04C89950D}" presName="connectorText" presStyleLbl="sibTrans1D1" presStyleIdx="0" presStyleCnt="5"/>
      <dgm:spPr/>
    </dgm:pt>
    <dgm:pt modelId="{3A524BF7-B5F2-A04A-A263-80A787EF54A2}" type="pres">
      <dgm:prSet presAssocID="{FF2A7F03-CD47-458D-B939-F1C6A49DC390}" presName="node" presStyleLbl="node1" presStyleIdx="1" presStyleCnt="6">
        <dgm:presLayoutVars>
          <dgm:bulletEnabled val="1"/>
        </dgm:presLayoutVars>
      </dgm:prSet>
      <dgm:spPr/>
    </dgm:pt>
    <dgm:pt modelId="{3CD9674B-AB9D-DB41-91BC-64F95BB2CEC7}" type="pres">
      <dgm:prSet presAssocID="{2632157C-368E-43AC-9F01-3611B90C7A34}" presName="sibTrans" presStyleLbl="sibTrans1D1" presStyleIdx="1" presStyleCnt="5"/>
      <dgm:spPr/>
    </dgm:pt>
    <dgm:pt modelId="{2B8E9843-D0AC-E946-B197-DAD5776B5EAC}" type="pres">
      <dgm:prSet presAssocID="{2632157C-368E-43AC-9F01-3611B90C7A34}" presName="connectorText" presStyleLbl="sibTrans1D1" presStyleIdx="1" presStyleCnt="5"/>
      <dgm:spPr/>
    </dgm:pt>
    <dgm:pt modelId="{9B5B3B62-C11C-7241-89EA-D2C2898DE60D}" type="pres">
      <dgm:prSet presAssocID="{1C2AC945-AEB8-4E89-8B2F-E772657A95B1}" presName="node" presStyleLbl="node1" presStyleIdx="2" presStyleCnt="6">
        <dgm:presLayoutVars>
          <dgm:bulletEnabled val="1"/>
        </dgm:presLayoutVars>
      </dgm:prSet>
      <dgm:spPr/>
    </dgm:pt>
    <dgm:pt modelId="{806D785D-7164-5143-BCE6-CD98725F1EC7}" type="pres">
      <dgm:prSet presAssocID="{1D17C647-8551-4376-82E8-B44C2022595B}" presName="sibTrans" presStyleLbl="sibTrans1D1" presStyleIdx="2" presStyleCnt="5"/>
      <dgm:spPr/>
    </dgm:pt>
    <dgm:pt modelId="{CF8749C7-2BA9-C240-BEDE-6287980C902A}" type="pres">
      <dgm:prSet presAssocID="{1D17C647-8551-4376-82E8-B44C2022595B}" presName="connectorText" presStyleLbl="sibTrans1D1" presStyleIdx="2" presStyleCnt="5"/>
      <dgm:spPr/>
    </dgm:pt>
    <dgm:pt modelId="{EBF34FD5-54A1-DD46-BECE-49F5A686E9D9}" type="pres">
      <dgm:prSet presAssocID="{5E1843B3-0A5D-49A4-8217-A484CD0E61F0}" presName="node" presStyleLbl="node1" presStyleIdx="3" presStyleCnt="6" custScaleY="69799">
        <dgm:presLayoutVars>
          <dgm:bulletEnabled val="1"/>
        </dgm:presLayoutVars>
      </dgm:prSet>
      <dgm:spPr/>
    </dgm:pt>
    <dgm:pt modelId="{AA8DFFB4-4FD0-FF4A-BFAA-A4E6268FF851}" type="pres">
      <dgm:prSet presAssocID="{991089C5-8893-4932-A100-F96B7ECCD10B}" presName="sibTrans" presStyleLbl="sibTrans1D1" presStyleIdx="3" presStyleCnt="5"/>
      <dgm:spPr/>
    </dgm:pt>
    <dgm:pt modelId="{AA36A93D-AB92-7149-93CE-83BD746854B4}" type="pres">
      <dgm:prSet presAssocID="{991089C5-8893-4932-A100-F96B7ECCD10B}" presName="connectorText" presStyleLbl="sibTrans1D1" presStyleIdx="3" presStyleCnt="5"/>
      <dgm:spPr/>
    </dgm:pt>
    <dgm:pt modelId="{602F48F7-8939-8D4A-B562-EF2FEA87BC3B}" type="pres">
      <dgm:prSet presAssocID="{1BA29EF8-B274-4C65-B4F1-7F79686B629E}" presName="node" presStyleLbl="node1" presStyleIdx="4" presStyleCnt="6" custScaleY="69799">
        <dgm:presLayoutVars>
          <dgm:bulletEnabled val="1"/>
        </dgm:presLayoutVars>
      </dgm:prSet>
      <dgm:spPr/>
    </dgm:pt>
    <dgm:pt modelId="{52DADCB7-AB98-FB49-9ED2-9D9B240FED84}" type="pres">
      <dgm:prSet presAssocID="{65E6F367-0A3B-4858-9CF7-6ECAC8518CA0}" presName="sibTrans" presStyleLbl="sibTrans1D1" presStyleIdx="4" presStyleCnt="5"/>
      <dgm:spPr/>
    </dgm:pt>
    <dgm:pt modelId="{8010FCDF-122C-2A40-BC0F-F896DA155EF8}" type="pres">
      <dgm:prSet presAssocID="{65E6F367-0A3B-4858-9CF7-6ECAC8518CA0}" presName="connectorText" presStyleLbl="sibTrans1D1" presStyleIdx="4" presStyleCnt="5"/>
      <dgm:spPr/>
    </dgm:pt>
    <dgm:pt modelId="{5F9B532F-BA71-8F4E-BD33-EDA255AA646B}" type="pres">
      <dgm:prSet presAssocID="{8D596D15-E4DE-48DE-A483-25D0C519E922}" presName="node" presStyleLbl="node1" presStyleIdx="5" presStyleCnt="6" custScaleY="69799">
        <dgm:presLayoutVars>
          <dgm:bulletEnabled val="1"/>
        </dgm:presLayoutVars>
      </dgm:prSet>
      <dgm:spPr/>
    </dgm:pt>
  </dgm:ptLst>
  <dgm:cxnLst>
    <dgm:cxn modelId="{02F4DF01-DDFF-44AB-B462-2C8F1DC57A24}" srcId="{1BA29EF8-B274-4C65-B4F1-7F79686B629E}" destId="{CBAC746F-D2B0-4E7C-9ADF-A72D372AB30F}" srcOrd="0" destOrd="0" parTransId="{2D623206-DCF0-42D7-8B5F-125D7DBCDDBC}" sibTransId="{26DECBF1-6ADF-4104-ADE5-5F63512DA601}"/>
    <dgm:cxn modelId="{11167207-C61F-B042-BD7E-4642AF83141F}" type="presOf" srcId="{1BA29EF8-B274-4C65-B4F1-7F79686B629E}" destId="{602F48F7-8939-8D4A-B562-EF2FEA87BC3B}" srcOrd="0" destOrd="0" presId="urn:microsoft.com/office/officeart/2016/7/layout/RepeatingBendingProcessNew"/>
    <dgm:cxn modelId="{06BA6413-272B-0245-8A5C-8F865B94CAE2}" type="presOf" srcId="{CBAC746F-D2B0-4E7C-9ADF-A72D372AB30F}" destId="{602F48F7-8939-8D4A-B562-EF2FEA87BC3B}" srcOrd="0" destOrd="1" presId="urn:microsoft.com/office/officeart/2016/7/layout/RepeatingBendingProcessNew"/>
    <dgm:cxn modelId="{2D6A7215-6436-4EED-959B-82FE132BD61E}" srcId="{8D596D15-E4DE-48DE-A483-25D0C519E922}" destId="{C5256080-D10E-4949-B64A-67F23D724051}" srcOrd="0" destOrd="0" parTransId="{66A36F42-BEBA-4875-82B6-6BC48218998F}" sibTransId="{8853AA67-CA6A-4748-8FDC-9BFED67129B5}"/>
    <dgm:cxn modelId="{2DAE5E25-4F66-4B1C-844B-019466EC7D66}" srcId="{5E1843B3-0A5D-49A4-8217-A484CD0E61F0}" destId="{A8FF0D5D-D306-4975-822F-094B1928AE98}" srcOrd="1" destOrd="0" parTransId="{E6AC87D9-AC15-46F8-9C82-A4077B82987F}" sibTransId="{BF78A109-4446-48AA-9A8D-33B5929A7628}"/>
    <dgm:cxn modelId="{D56F5F28-15DF-0A4E-91F6-2F0DC3AB1F1F}" type="presOf" srcId="{8D7A885B-2703-40F2-BF4D-1C57E2B5B2E1}" destId="{2E9518D3-C6FD-9B42-AAFA-7C88C499841F}" srcOrd="0" destOrd="1" presId="urn:microsoft.com/office/officeart/2016/7/layout/RepeatingBendingProcessNew"/>
    <dgm:cxn modelId="{3EB6432D-0648-4959-8A45-4F127767FA62}" srcId="{2A04A060-7603-42FA-BEEC-059ABA84E9FF}" destId="{8D7A885B-2703-40F2-BF4D-1C57E2B5B2E1}" srcOrd="0" destOrd="0" parTransId="{1B0627E9-3A84-41FA-9AA8-12909ADB500B}" sibTransId="{015170DE-0100-4439-9001-920976300E0F}"/>
    <dgm:cxn modelId="{8D84B737-978F-8C48-A48D-C1F8E86D3621}" type="presOf" srcId="{3FD5B4E8-663A-4645-902E-AC33D8BD6691}" destId="{9B5B3B62-C11C-7241-89EA-D2C2898DE60D}" srcOrd="0" destOrd="2" presId="urn:microsoft.com/office/officeart/2016/7/layout/RepeatingBendingProcessNew"/>
    <dgm:cxn modelId="{5865F339-C5F1-3841-A0E6-10912DEB9E1A}" type="presOf" srcId="{1C2AC945-AEB8-4E89-8B2F-E772657A95B1}" destId="{9B5B3B62-C11C-7241-89EA-D2C2898DE60D}" srcOrd="0" destOrd="0" presId="urn:microsoft.com/office/officeart/2016/7/layout/RepeatingBendingProcessNew"/>
    <dgm:cxn modelId="{0FED1E3B-8123-4365-8105-4D9AE11D18D6}" srcId="{C988C411-A130-4CD5-965B-7DD8E96EDC7C}" destId="{FF2A7F03-CD47-458D-B939-F1C6A49DC390}" srcOrd="1" destOrd="0" parTransId="{29D3E18C-AE65-413B-97FE-4EA4A1CDE5D7}" sibTransId="{2632157C-368E-43AC-9F01-3611B90C7A34}"/>
    <dgm:cxn modelId="{49875A3C-6C3D-E24C-9AC9-C44AD392D35D}" type="presOf" srcId="{2632157C-368E-43AC-9F01-3611B90C7A34}" destId="{3CD9674B-AB9D-DB41-91BC-64F95BB2CEC7}" srcOrd="0" destOrd="0" presId="urn:microsoft.com/office/officeart/2016/7/layout/RepeatingBendingProcessNew"/>
    <dgm:cxn modelId="{8D888E3C-771E-4D41-9972-CF22195EAE4E}" type="presOf" srcId="{1D17C647-8551-4376-82E8-B44C2022595B}" destId="{806D785D-7164-5143-BCE6-CD98725F1EC7}" srcOrd="0" destOrd="0" presId="urn:microsoft.com/office/officeart/2016/7/layout/RepeatingBendingProcessNew"/>
    <dgm:cxn modelId="{4A98C13E-DB7C-A747-A556-19EE3894EDA2}" type="presOf" srcId="{65E6F367-0A3B-4858-9CF7-6ECAC8518CA0}" destId="{52DADCB7-AB98-FB49-9ED2-9D9B240FED84}" srcOrd="0" destOrd="0" presId="urn:microsoft.com/office/officeart/2016/7/layout/RepeatingBendingProcessNew"/>
    <dgm:cxn modelId="{37F5B640-7746-444B-8DDD-C283FEB4E237}" srcId="{8D596D15-E4DE-48DE-A483-25D0C519E922}" destId="{FB113C00-8575-44FE-AAF8-D2F2B3747115}" srcOrd="1" destOrd="0" parTransId="{01C5AEB2-25C1-45C4-B8AF-BE73991E4021}" sibTransId="{9899FD1A-E645-489E-8EAF-3E0A514789B0}"/>
    <dgm:cxn modelId="{19737544-8249-0945-B962-A9DFE1D2EE90}" type="presOf" srcId="{65E6F367-0A3B-4858-9CF7-6ECAC8518CA0}" destId="{8010FCDF-122C-2A40-BC0F-F896DA155EF8}" srcOrd="1" destOrd="0" presId="urn:microsoft.com/office/officeart/2016/7/layout/RepeatingBendingProcessNew"/>
    <dgm:cxn modelId="{AC5EB848-C9B6-D241-9EAD-F1614D53D576}" type="presOf" srcId="{991089C5-8893-4932-A100-F96B7ECCD10B}" destId="{AA8DFFB4-4FD0-FF4A-BFAA-A4E6268FF851}" srcOrd="0" destOrd="0" presId="urn:microsoft.com/office/officeart/2016/7/layout/RepeatingBendingProcessNew"/>
    <dgm:cxn modelId="{41F2074E-8EB1-48FA-974C-5AD99785AFF0}" srcId="{C988C411-A130-4CD5-965B-7DD8E96EDC7C}" destId="{8D596D15-E4DE-48DE-A483-25D0C519E922}" srcOrd="5" destOrd="0" parTransId="{9C6E27B8-441F-4022-813D-66AE518227C3}" sibTransId="{D50523C3-0E91-4D7B-8932-58EFCD177EDD}"/>
    <dgm:cxn modelId="{9D944752-5178-B74A-AC12-899EFB3EAFBA}" type="presOf" srcId="{35CDBCB6-EE2A-412D-A005-AD9977024699}" destId="{3A524BF7-B5F2-A04A-A263-80A787EF54A2}" srcOrd="0" destOrd="3" presId="urn:microsoft.com/office/officeart/2016/7/layout/RepeatingBendingProcessNew"/>
    <dgm:cxn modelId="{BFA74253-184C-9B49-991D-A43A2E8E9899}" type="presOf" srcId="{2632157C-368E-43AC-9F01-3611B90C7A34}" destId="{2B8E9843-D0AC-E946-B197-DAD5776B5EAC}" srcOrd="1" destOrd="0" presId="urn:microsoft.com/office/officeart/2016/7/layout/RepeatingBendingProcessNew"/>
    <dgm:cxn modelId="{5A2E8E58-19B8-A94F-BCFE-6D546E1D6CB3}" type="presOf" srcId="{C5256080-D10E-4949-B64A-67F23D724051}" destId="{5F9B532F-BA71-8F4E-BD33-EDA255AA646B}" srcOrd="0" destOrd="1" presId="urn:microsoft.com/office/officeart/2016/7/layout/RepeatingBendingProcessNew"/>
    <dgm:cxn modelId="{606B995D-7C77-42CF-BF9A-DAB9EC681DD9}" srcId="{C988C411-A130-4CD5-965B-7DD8E96EDC7C}" destId="{2A04A060-7603-42FA-BEEC-059ABA84E9FF}" srcOrd="0" destOrd="0" parTransId="{93784547-FBE0-4B0B-AA53-27AC12C0DE0F}" sibTransId="{DC14BE45-E05B-42C8-80A1-4CC04C89950D}"/>
    <dgm:cxn modelId="{DC128F65-0549-1D49-9997-C95508F16210}" type="presOf" srcId="{8D596D15-E4DE-48DE-A483-25D0C519E922}" destId="{5F9B532F-BA71-8F4E-BD33-EDA255AA646B}" srcOrd="0" destOrd="0" presId="urn:microsoft.com/office/officeart/2016/7/layout/RepeatingBendingProcessNew"/>
    <dgm:cxn modelId="{67ED7E68-E5C3-4A63-AB13-28728A8DEBF9}" srcId="{1C2AC945-AEB8-4E89-8B2F-E772657A95B1}" destId="{3FD5B4E8-663A-4645-902E-AC33D8BD6691}" srcOrd="1" destOrd="0" parTransId="{6AC5568B-F035-45B0-8DD1-22DCB87160FA}" sibTransId="{1FD48DEC-DE07-44A7-ACB0-557905B105D8}"/>
    <dgm:cxn modelId="{439BCA6C-2348-4561-A0C4-D4D0B8FA6FA6}" srcId="{5E1843B3-0A5D-49A4-8217-A484CD0E61F0}" destId="{9FB3AF65-DAC0-49F8-A64B-B4134E5CE62F}" srcOrd="0" destOrd="0" parTransId="{C84DAE3F-AE61-44E1-A9B7-16040C635068}" sibTransId="{2120C12D-C560-4E21-B3F6-FBC034DD8F3B}"/>
    <dgm:cxn modelId="{2A81506D-E9B6-7647-804C-39384A7F40D6}" type="presOf" srcId="{DC14BE45-E05B-42C8-80A1-4CC04C89950D}" destId="{1CEFC315-5A3E-A641-97BD-BB434F8A1C81}" srcOrd="0" destOrd="0" presId="urn:microsoft.com/office/officeart/2016/7/layout/RepeatingBendingProcessNew"/>
    <dgm:cxn modelId="{9689F574-C2C2-4857-A640-64A76B5D1D09}" srcId="{1C2AC945-AEB8-4E89-8B2F-E772657A95B1}" destId="{D3ACE172-C0E8-418D-A4B2-B36CDB3BBCCC}" srcOrd="0" destOrd="0" parTransId="{7C74C07B-E0A4-428B-B1C6-B70547511EF0}" sibTransId="{53AE91AC-2AD3-420A-B183-718801129425}"/>
    <dgm:cxn modelId="{37C4927B-B6D9-4148-B95C-A1FF823A323D}" type="presOf" srcId="{991089C5-8893-4932-A100-F96B7ECCD10B}" destId="{AA36A93D-AB92-7149-93CE-83BD746854B4}" srcOrd="1" destOrd="0" presId="urn:microsoft.com/office/officeart/2016/7/layout/RepeatingBendingProcessNew"/>
    <dgm:cxn modelId="{BDE58D84-DD9F-974A-BC0B-C65064ECB48B}" type="presOf" srcId="{B32F2691-08F6-460B-90A6-7A7875D77CD5}" destId="{2E9518D3-C6FD-9B42-AAFA-7C88C499841F}" srcOrd="0" destOrd="2" presId="urn:microsoft.com/office/officeart/2016/7/layout/RepeatingBendingProcessNew"/>
    <dgm:cxn modelId="{B24DAC84-2BED-4FA4-AA36-3C8694EEC551}" srcId="{FF2A7F03-CD47-458D-B939-F1C6A49DC390}" destId="{AC91332C-3F22-420A-B1DA-0C9F7285DB6F}" srcOrd="3" destOrd="0" parTransId="{7917A77A-A1AD-4503-96E2-930973CF2503}" sibTransId="{DE113EA9-2BEA-46FF-A317-75F6CB1C9EF6}"/>
    <dgm:cxn modelId="{7E2F268D-ACA0-A847-A568-7351FFDE483F}" type="presOf" srcId="{5E1843B3-0A5D-49A4-8217-A484CD0E61F0}" destId="{EBF34FD5-54A1-DD46-BECE-49F5A686E9D9}" srcOrd="0" destOrd="0" presId="urn:microsoft.com/office/officeart/2016/7/layout/RepeatingBendingProcessNew"/>
    <dgm:cxn modelId="{6FC0938E-9F5F-DE47-B4A9-8FF82ED410FF}" type="presOf" srcId="{DC14BE45-E05B-42C8-80A1-4CC04C89950D}" destId="{F44432B0-FCEF-4248-AF97-603EBBD2B2BA}" srcOrd="1" destOrd="0" presId="urn:microsoft.com/office/officeart/2016/7/layout/RepeatingBendingProcessNew"/>
    <dgm:cxn modelId="{B0703A8F-EAED-424E-BD5E-39C7A2B2300A}" type="presOf" srcId="{1D17C647-8551-4376-82E8-B44C2022595B}" destId="{CF8749C7-2BA9-C240-BEDE-6287980C902A}" srcOrd="1" destOrd="0" presId="urn:microsoft.com/office/officeart/2016/7/layout/RepeatingBendingProcessNew"/>
    <dgm:cxn modelId="{47F0B98F-8226-4AD4-BAAC-2A44954DBF2E}" srcId="{FF2A7F03-CD47-458D-B939-F1C6A49DC390}" destId="{35CDBCB6-EE2A-412D-A005-AD9977024699}" srcOrd="2" destOrd="0" parTransId="{79334470-5077-4683-81A3-8D398BD95351}" sibTransId="{44A1B596-4081-4FC2-B02F-9C5F1224C266}"/>
    <dgm:cxn modelId="{D12F0999-7E2A-3D4B-A6BF-6A9F1501F863}" type="presOf" srcId="{9FB3AF65-DAC0-49F8-A64B-B4134E5CE62F}" destId="{EBF34FD5-54A1-DD46-BECE-49F5A686E9D9}" srcOrd="0" destOrd="1" presId="urn:microsoft.com/office/officeart/2016/7/layout/RepeatingBendingProcessNew"/>
    <dgm:cxn modelId="{762FF09D-E400-48DF-BB5B-008FF6EC9D29}" srcId="{FF2A7F03-CD47-458D-B939-F1C6A49DC390}" destId="{EFFAEDCD-7B5C-4ED9-92A7-D67854204F4A}" srcOrd="0" destOrd="0" parTransId="{B87BC17B-8AB3-4530-8796-9F80869DD5CA}" sibTransId="{95D75B7E-9E1E-4AC3-A101-F9E0BC11DB9F}"/>
    <dgm:cxn modelId="{B109CAA9-856B-4898-91BA-867EEFE80F90}" srcId="{C988C411-A130-4CD5-965B-7DD8E96EDC7C}" destId="{1BA29EF8-B274-4C65-B4F1-7F79686B629E}" srcOrd="4" destOrd="0" parTransId="{304B8586-3357-4241-BA65-602B0C7E1383}" sibTransId="{65E6F367-0A3B-4858-9CF7-6ECAC8518CA0}"/>
    <dgm:cxn modelId="{954992AD-5F23-0F4E-ADD8-558BB72DF717}" type="presOf" srcId="{C988C411-A130-4CD5-965B-7DD8E96EDC7C}" destId="{53189517-0113-8C4B-A7FB-088FE8B9EE31}" srcOrd="0" destOrd="0" presId="urn:microsoft.com/office/officeart/2016/7/layout/RepeatingBendingProcessNew"/>
    <dgm:cxn modelId="{5FEB26B6-68EE-E144-92A9-C3BC0DC32F4D}" type="presOf" srcId="{FF2A7F03-CD47-458D-B939-F1C6A49DC390}" destId="{3A524BF7-B5F2-A04A-A263-80A787EF54A2}" srcOrd="0" destOrd="0" presId="urn:microsoft.com/office/officeart/2016/7/layout/RepeatingBendingProcessNew"/>
    <dgm:cxn modelId="{50869AB6-FA56-41F8-A192-BAF29F090611}" srcId="{2A04A060-7603-42FA-BEEC-059ABA84E9FF}" destId="{B32F2691-08F6-460B-90A6-7A7875D77CD5}" srcOrd="1" destOrd="0" parTransId="{4310B27E-9A68-4433-B56A-4045D0D0FCFE}" sibTransId="{51CA3C79-3AEC-4B3E-B68F-664BC003248A}"/>
    <dgm:cxn modelId="{22AD4FCB-07D5-44BC-B1FB-6ED417187F8A}" srcId="{FF2A7F03-CD47-458D-B939-F1C6A49DC390}" destId="{E2E69C43-7F0E-4F77-8534-67236C6B4386}" srcOrd="1" destOrd="0" parTransId="{89DA4C95-C816-42E7-8440-465E52DE77A4}" sibTransId="{539C4BF1-4338-4C33-AC1A-741080A08BC5}"/>
    <dgm:cxn modelId="{B19AE0CC-8521-D143-B5F3-F8CC89FCF53A}" type="presOf" srcId="{EFFAEDCD-7B5C-4ED9-92A7-D67854204F4A}" destId="{3A524BF7-B5F2-A04A-A263-80A787EF54A2}" srcOrd="0" destOrd="1" presId="urn:microsoft.com/office/officeart/2016/7/layout/RepeatingBendingProcessNew"/>
    <dgm:cxn modelId="{7416DED8-8377-8F4E-9311-3781CDCA0907}" type="presOf" srcId="{2A04A060-7603-42FA-BEEC-059ABA84E9FF}" destId="{2E9518D3-C6FD-9B42-AAFA-7C88C499841F}" srcOrd="0" destOrd="0" presId="urn:microsoft.com/office/officeart/2016/7/layout/RepeatingBendingProcessNew"/>
    <dgm:cxn modelId="{BF563DDA-3320-4943-A4A7-E910B95B0A32}" type="presOf" srcId="{FB113C00-8575-44FE-AAF8-D2F2B3747115}" destId="{5F9B532F-BA71-8F4E-BD33-EDA255AA646B}" srcOrd="0" destOrd="2" presId="urn:microsoft.com/office/officeart/2016/7/layout/RepeatingBendingProcessNew"/>
    <dgm:cxn modelId="{64DF0CDD-7DD1-42F4-87C4-E4576CA213AF}" srcId="{C988C411-A130-4CD5-965B-7DD8E96EDC7C}" destId="{5E1843B3-0A5D-49A4-8217-A484CD0E61F0}" srcOrd="3" destOrd="0" parTransId="{513C511A-89A0-4087-98AC-F4328939EE40}" sibTransId="{991089C5-8893-4932-A100-F96B7ECCD10B}"/>
    <dgm:cxn modelId="{D22759E3-A625-A84D-9A6F-52097B3CECCB}" type="presOf" srcId="{D3ACE172-C0E8-418D-A4B2-B36CDB3BBCCC}" destId="{9B5B3B62-C11C-7241-89EA-D2C2898DE60D}" srcOrd="0" destOrd="1" presId="urn:microsoft.com/office/officeart/2016/7/layout/RepeatingBendingProcessNew"/>
    <dgm:cxn modelId="{DE615DE3-7A59-854C-A3E8-5BCF5DA8B5FC}" type="presOf" srcId="{AC91332C-3F22-420A-B1DA-0C9F7285DB6F}" destId="{3A524BF7-B5F2-A04A-A263-80A787EF54A2}" srcOrd="0" destOrd="4" presId="urn:microsoft.com/office/officeart/2016/7/layout/RepeatingBendingProcessNew"/>
    <dgm:cxn modelId="{5E0C65EA-7CD1-6942-A4BB-E862700C79D5}" type="presOf" srcId="{A8FF0D5D-D306-4975-822F-094B1928AE98}" destId="{EBF34FD5-54A1-DD46-BECE-49F5A686E9D9}" srcOrd="0" destOrd="2" presId="urn:microsoft.com/office/officeart/2016/7/layout/RepeatingBendingProcessNew"/>
    <dgm:cxn modelId="{853450EB-1AB8-5C40-BCEB-950D719BB8EB}" type="presOf" srcId="{E2E69C43-7F0E-4F77-8534-67236C6B4386}" destId="{3A524BF7-B5F2-A04A-A263-80A787EF54A2}" srcOrd="0" destOrd="2" presId="urn:microsoft.com/office/officeart/2016/7/layout/RepeatingBendingProcessNew"/>
    <dgm:cxn modelId="{D19EE7F0-F98F-4402-AFF2-97FC60F3D7D1}" srcId="{C988C411-A130-4CD5-965B-7DD8E96EDC7C}" destId="{1C2AC945-AEB8-4E89-8B2F-E772657A95B1}" srcOrd="2" destOrd="0" parTransId="{D0691F49-1901-406E-B394-2AC6C80D5DF6}" sibTransId="{1D17C647-8551-4376-82E8-B44C2022595B}"/>
    <dgm:cxn modelId="{D2FC2732-A6BD-DE48-BE84-65E07D686CFA}" type="presParOf" srcId="{53189517-0113-8C4B-A7FB-088FE8B9EE31}" destId="{2E9518D3-C6FD-9B42-AAFA-7C88C499841F}" srcOrd="0" destOrd="0" presId="urn:microsoft.com/office/officeart/2016/7/layout/RepeatingBendingProcessNew"/>
    <dgm:cxn modelId="{9624E8EB-7FD0-0A4D-BDDA-54D17B1034A5}" type="presParOf" srcId="{53189517-0113-8C4B-A7FB-088FE8B9EE31}" destId="{1CEFC315-5A3E-A641-97BD-BB434F8A1C81}" srcOrd="1" destOrd="0" presId="urn:microsoft.com/office/officeart/2016/7/layout/RepeatingBendingProcessNew"/>
    <dgm:cxn modelId="{A817A272-5EEB-ED49-95A5-C50967FA8CF5}" type="presParOf" srcId="{1CEFC315-5A3E-A641-97BD-BB434F8A1C81}" destId="{F44432B0-FCEF-4248-AF97-603EBBD2B2BA}" srcOrd="0" destOrd="0" presId="urn:microsoft.com/office/officeart/2016/7/layout/RepeatingBendingProcessNew"/>
    <dgm:cxn modelId="{A2322E5E-6CA3-2F41-A1CA-DBEAA59FE3E7}" type="presParOf" srcId="{53189517-0113-8C4B-A7FB-088FE8B9EE31}" destId="{3A524BF7-B5F2-A04A-A263-80A787EF54A2}" srcOrd="2" destOrd="0" presId="urn:microsoft.com/office/officeart/2016/7/layout/RepeatingBendingProcessNew"/>
    <dgm:cxn modelId="{85F1B5AA-56F5-794C-866A-CC7697AA4538}" type="presParOf" srcId="{53189517-0113-8C4B-A7FB-088FE8B9EE31}" destId="{3CD9674B-AB9D-DB41-91BC-64F95BB2CEC7}" srcOrd="3" destOrd="0" presId="urn:microsoft.com/office/officeart/2016/7/layout/RepeatingBendingProcessNew"/>
    <dgm:cxn modelId="{74D7E57A-F6E2-824B-A4F2-A8F2FD9FCDBA}" type="presParOf" srcId="{3CD9674B-AB9D-DB41-91BC-64F95BB2CEC7}" destId="{2B8E9843-D0AC-E946-B197-DAD5776B5EAC}" srcOrd="0" destOrd="0" presId="urn:microsoft.com/office/officeart/2016/7/layout/RepeatingBendingProcessNew"/>
    <dgm:cxn modelId="{447407A5-3F7A-D048-96A6-C36D108705D2}" type="presParOf" srcId="{53189517-0113-8C4B-A7FB-088FE8B9EE31}" destId="{9B5B3B62-C11C-7241-89EA-D2C2898DE60D}" srcOrd="4" destOrd="0" presId="urn:microsoft.com/office/officeart/2016/7/layout/RepeatingBendingProcessNew"/>
    <dgm:cxn modelId="{67C6CE1D-21D5-734E-B808-19EC4F2C12D0}" type="presParOf" srcId="{53189517-0113-8C4B-A7FB-088FE8B9EE31}" destId="{806D785D-7164-5143-BCE6-CD98725F1EC7}" srcOrd="5" destOrd="0" presId="urn:microsoft.com/office/officeart/2016/7/layout/RepeatingBendingProcessNew"/>
    <dgm:cxn modelId="{B8626391-7209-A549-8E0E-7C010C44277F}" type="presParOf" srcId="{806D785D-7164-5143-BCE6-CD98725F1EC7}" destId="{CF8749C7-2BA9-C240-BEDE-6287980C902A}" srcOrd="0" destOrd="0" presId="urn:microsoft.com/office/officeart/2016/7/layout/RepeatingBendingProcessNew"/>
    <dgm:cxn modelId="{56B8A97F-4BE0-ED46-9853-A81A480DF78F}" type="presParOf" srcId="{53189517-0113-8C4B-A7FB-088FE8B9EE31}" destId="{EBF34FD5-54A1-DD46-BECE-49F5A686E9D9}" srcOrd="6" destOrd="0" presId="urn:microsoft.com/office/officeart/2016/7/layout/RepeatingBendingProcessNew"/>
    <dgm:cxn modelId="{FE5B0BA8-A416-F942-AE81-1B706A5FD2C0}" type="presParOf" srcId="{53189517-0113-8C4B-A7FB-088FE8B9EE31}" destId="{AA8DFFB4-4FD0-FF4A-BFAA-A4E6268FF851}" srcOrd="7" destOrd="0" presId="urn:microsoft.com/office/officeart/2016/7/layout/RepeatingBendingProcessNew"/>
    <dgm:cxn modelId="{F7F1BDEF-A417-7D4B-95FB-2FF1A3582F5B}" type="presParOf" srcId="{AA8DFFB4-4FD0-FF4A-BFAA-A4E6268FF851}" destId="{AA36A93D-AB92-7149-93CE-83BD746854B4}" srcOrd="0" destOrd="0" presId="urn:microsoft.com/office/officeart/2016/7/layout/RepeatingBendingProcessNew"/>
    <dgm:cxn modelId="{618DE009-76E4-1745-84AF-DC3E12372837}" type="presParOf" srcId="{53189517-0113-8C4B-A7FB-088FE8B9EE31}" destId="{602F48F7-8939-8D4A-B562-EF2FEA87BC3B}" srcOrd="8" destOrd="0" presId="urn:microsoft.com/office/officeart/2016/7/layout/RepeatingBendingProcessNew"/>
    <dgm:cxn modelId="{30B69A8F-56A3-B042-8328-132447C2024C}" type="presParOf" srcId="{53189517-0113-8C4B-A7FB-088FE8B9EE31}" destId="{52DADCB7-AB98-FB49-9ED2-9D9B240FED84}" srcOrd="9" destOrd="0" presId="urn:microsoft.com/office/officeart/2016/7/layout/RepeatingBendingProcessNew"/>
    <dgm:cxn modelId="{EF4A9552-64ED-8744-ABBB-2533AF417B96}" type="presParOf" srcId="{52DADCB7-AB98-FB49-9ED2-9D9B240FED84}" destId="{8010FCDF-122C-2A40-BC0F-F896DA155EF8}" srcOrd="0" destOrd="0" presId="urn:microsoft.com/office/officeart/2016/7/layout/RepeatingBendingProcessNew"/>
    <dgm:cxn modelId="{EAA3BAD7-FB15-AC4F-96CC-4B85AEEED799}" type="presParOf" srcId="{53189517-0113-8C4B-A7FB-088FE8B9EE31}" destId="{5F9B532F-BA71-8F4E-BD33-EDA255AA646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2BD35D-D386-FA41-86B6-73ACEAAFEA11}" type="doc">
      <dgm:prSet loTypeId="urn:microsoft.com/office/officeart/2005/8/layout/vList3" loCatId="" qsTypeId="urn:microsoft.com/office/officeart/2005/8/quickstyle/simple1" qsCatId="simple" csTypeId="urn:microsoft.com/office/officeart/2005/8/colors/accent1_3" csCatId="accent1" phldr="1"/>
      <dgm:spPr/>
    </dgm:pt>
    <dgm:pt modelId="{9BADD278-8327-8F44-98F5-E595631CAA3A}">
      <dgm:prSet phldrT="[Texto]" custT="1"/>
      <dgm:spPr/>
      <dgm:t>
        <a:bodyPr/>
        <a:lstStyle/>
        <a:p>
          <a:r>
            <a:rPr lang="es-CO" sz="2200" b="1" u="none" dirty="0">
              <a:latin typeface="Raleway" pitchFamily="2" charset="77"/>
            </a:rPr>
            <a:t>Programa de Fidelización</a:t>
          </a:r>
          <a:endParaRPr lang="es-MX" sz="2200" u="none" dirty="0">
            <a:latin typeface="Raleway" pitchFamily="2" charset="77"/>
          </a:endParaRPr>
        </a:p>
      </dgm:t>
    </dgm:pt>
    <dgm:pt modelId="{3BAAFAF1-600C-5346-B3EB-21EF5BC2EF29}" type="parTrans" cxnId="{13CCBCD3-9DC8-1B4C-BD74-3205314107FD}">
      <dgm:prSet/>
      <dgm:spPr/>
      <dgm:t>
        <a:bodyPr/>
        <a:lstStyle/>
        <a:p>
          <a:endParaRPr lang="es-MX" sz="2200"/>
        </a:p>
      </dgm:t>
    </dgm:pt>
    <dgm:pt modelId="{3807B3EF-5FBF-9746-8CD0-EAB1B70E49CB}" type="sibTrans" cxnId="{13CCBCD3-9DC8-1B4C-BD74-3205314107FD}">
      <dgm:prSet/>
      <dgm:spPr/>
      <dgm:t>
        <a:bodyPr/>
        <a:lstStyle/>
        <a:p>
          <a:endParaRPr lang="es-MX" sz="2200"/>
        </a:p>
      </dgm:t>
    </dgm:pt>
    <dgm:pt modelId="{82A98E0D-BB86-894D-B9A4-DFE902CE697B}">
      <dgm:prSet phldrT="[Texto]" custT="1"/>
      <dgm:spPr/>
      <dgm:t>
        <a:bodyPr/>
        <a:lstStyle/>
        <a:p>
          <a:r>
            <a:rPr lang="es-CO" sz="2200" b="1" u="none" dirty="0">
              <a:latin typeface="Raleway" pitchFamily="2" charset="77"/>
            </a:rPr>
            <a:t>Segmentación de Clientes y Ofertas Personalizadas</a:t>
          </a:r>
          <a:endParaRPr lang="es-MX" sz="2200" u="none" dirty="0">
            <a:latin typeface="Raleway" pitchFamily="2" charset="77"/>
          </a:endParaRPr>
        </a:p>
      </dgm:t>
    </dgm:pt>
    <dgm:pt modelId="{4195A49B-4FD4-9F48-B41E-4AE2CE6FEE9C}" type="parTrans" cxnId="{1EF63CE9-F253-504B-9174-2B2C7739BD21}">
      <dgm:prSet/>
      <dgm:spPr/>
      <dgm:t>
        <a:bodyPr/>
        <a:lstStyle/>
        <a:p>
          <a:endParaRPr lang="es-MX" sz="2200"/>
        </a:p>
      </dgm:t>
    </dgm:pt>
    <dgm:pt modelId="{780C8C3D-1ADB-9541-B69C-FF72181D8725}" type="sibTrans" cxnId="{1EF63CE9-F253-504B-9174-2B2C7739BD21}">
      <dgm:prSet/>
      <dgm:spPr/>
      <dgm:t>
        <a:bodyPr/>
        <a:lstStyle/>
        <a:p>
          <a:endParaRPr lang="es-MX" sz="2200"/>
        </a:p>
      </dgm:t>
    </dgm:pt>
    <dgm:pt modelId="{B8ABFE24-F083-2741-A781-D875550E0D14}">
      <dgm:prSet phldrT="[Texto]" custT="1"/>
      <dgm:spPr/>
      <dgm:t>
        <a:bodyPr/>
        <a:lstStyle/>
        <a:p>
          <a:r>
            <a:rPr lang="es-CO" sz="2200" b="1" u="none" dirty="0">
              <a:latin typeface="Raleway" pitchFamily="2" charset="77"/>
            </a:rPr>
            <a:t>Mejora de la Experiencia del Cliente</a:t>
          </a:r>
          <a:endParaRPr lang="es-MX" sz="2200" u="none" dirty="0">
            <a:latin typeface="Raleway" pitchFamily="2" charset="77"/>
          </a:endParaRPr>
        </a:p>
      </dgm:t>
    </dgm:pt>
    <dgm:pt modelId="{D834724A-E067-0542-8806-73DFE26FC9C5}" type="parTrans" cxnId="{99B98027-B01C-A547-A4CA-0F2DCE1BCAD5}">
      <dgm:prSet/>
      <dgm:spPr/>
      <dgm:t>
        <a:bodyPr/>
        <a:lstStyle/>
        <a:p>
          <a:endParaRPr lang="es-MX" sz="2200"/>
        </a:p>
      </dgm:t>
    </dgm:pt>
    <dgm:pt modelId="{C5E72724-9710-9142-B22E-23B9D2E78470}" type="sibTrans" cxnId="{99B98027-B01C-A547-A4CA-0F2DCE1BCAD5}">
      <dgm:prSet/>
      <dgm:spPr/>
      <dgm:t>
        <a:bodyPr/>
        <a:lstStyle/>
        <a:p>
          <a:endParaRPr lang="es-MX" sz="2200"/>
        </a:p>
      </dgm:t>
    </dgm:pt>
    <dgm:pt modelId="{06F43F80-D590-EE48-A34B-CC2BA300EC5E}" type="pres">
      <dgm:prSet presAssocID="{D12BD35D-D386-FA41-86B6-73ACEAAFEA11}" presName="linearFlow" presStyleCnt="0">
        <dgm:presLayoutVars>
          <dgm:dir/>
          <dgm:resizeHandles val="exact"/>
        </dgm:presLayoutVars>
      </dgm:prSet>
      <dgm:spPr/>
    </dgm:pt>
    <dgm:pt modelId="{3109FACC-BDD8-1E47-936E-9166DF611586}" type="pres">
      <dgm:prSet presAssocID="{9BADD278-8327-8F44-98F5-E595631CAA3A}" presName="composite" presStyleCnt="0"/>
      <dgm:spPr/>
    </dgm:pt>
    <dgm:pt modelId="{B4C70955-E8E0-BE4C-B91D-17116BF6CE99}" type="pres">
      <dgm:prSet presAssocID="{9BADD278-8327-8F44-98F5-E595631CAA3A}" presName="imgShp" presStyleLbl="fgImgPlace1" presStyleIdx="0" presStyleCnt="3" custLinFactNeighborX="-63596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2000"/>
          </a:stretch>
        </a:blipFill>
      </dgm:spPr>
    </dgm:pt>
    <dgm:pt modelId="{7EE2B408-9B73-614B-8648-EC63392791D4}" type="pres">
      <dgm:prSet presAssocID="{9BADD278-8327-8F44-98F5-E595631CAA3A}" presName="txShp" presStyleLbl="node1" presStyleIdx="0" presStyleCnt="3" custScaleX="133514">
        <dgm:presLayoutVars>
          <dgm:bulletEnabled val="1"/>
        </dgm:presLayoutVars>
      </dgm:prSet>
      <dgm:spPr/>
    </dgm:pt>
    <dgm:pt modelId="{DD5E3413-8697-594D-9501-E347A2B1B99C}" type="pres">
      <dgm:prSet presAssocID="{3807B3EF-5FBF-9746-8CD0-EAB1B70E49CB}" presName="spacing" presStyleCnt="0"/>
      <dgm:spPr/>
    </dgm:pt>
    <dgm:pt modelId="{E7419B6A-8F7A-CC4C-801C-A46352904916}" type="pres">
      <dgm:prSet presAssocID="{82A98E0D-BB86-894D-B9A4-DFE902CE697B}" presName="composite" presStyleCnt="0"/>
      <dgm:spPr/>
    </dgm:pt>
    <dgm:pt modelId="{E10F02AF-52EE-094B-A8DB-609CEB9C1CC5}" type="pres">
      <dgm:prSet presAssocID="{82A98E0D-BB86-894D-B9A4-DFE902CE697B}" presName="imgShp" presStyleLbl="fgImgPlace1" presStyleIdx="1" presStyleCnt="3" custLinFactNeighborX="-63596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25000"/>
          </a:stretch>
        </a:blipFill>
      </dgm:spPr>
    </dgm:pt>
    <dgm:pt modelId="{C40A640C-C097-3641-90B5-033236731526}" type="pres">
      <dgm:prSet presAssocID="{82A98E0D-BB86-894D-B9A4-DFE902CE697B}" presName="txShp" presStyleLbl="node1" presStyleIdx="1" presStyleCnt="3" custScaleX="133514">
        <dgm:presLayoutVars>
          <dgm:bulletEnabled val="1"/>
        </dgm:presLayoutVars>
      </dgm:prSet>
      <dgm:spPr/>
    </dgm:pt>
    <dgm:pt modelId="{C2F8FBB0-3C58-8449-9853-9D89BFDA7DB0}" type="pres">
      <dgm:prSet presAssocID="{780C8C3D-1ADB-9541-B69C-FF72181D8725}" presName="spacing" presStyleCnt="0"/>
      <dgm:spPr/>
    </dgm:pt>
    <dgm:pt modelId="{23D612E0-9B00-9C48-908A-2EA0A047CD18}" type="pres">
      <dgm:prSet presAssocID="{B8ABFE24-F083-2741-A781-D875550E0D14}" presName="composite" presStyleCnt="0"/>
      <dgm:spPr/>
    </dgm:pt>
    <dgm:pt modelId="{0AF1ACD6-C832-1847-8333-DF0DA6138B43}" type="pres">
      <dgm:prSet presAssocID="{B8ABFE24-F083-2741-A781-D875550E0D14}" presName="imgShp" presStyleLbl="fgImgPlace1" presStyleIdx="2" presStyleCnt="3" custLinFactNeighborX="-63596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000" b="-39000"/>
          </a:stretch>
        </a:blipFill>
      </dgm:spPr>
    </dgm:pt>
    <dgm:pt modelId="{97DAE718-59B7-0F49-83B3-5B9AABFF618D}" type="pres">
      <dgm:prSet presAssocID="{B8ABFE24-F083-2741-A781-D875550E0D14}" presName="txShp" presStyleLbl="node1" presStyleIdx="2" presStyleCnt="3" custScaleX="133514">
        <dgm:presLayoutVars>
          <dgm:bulletEnabled val="1"/>
        </dgm:presLayoutVars>
      </dgm:prSet>
      <dgm:spPr/>
    </dgm:pt>
  </dgm:ptLst>
  <dgm:cxnLst>
    <dgm:cxn modelId="{A924A422-94F2-E845-AA1B-39255DFD2B30}" type="presOf" srcId="{82A98E0D-BB86-894D-B9A4-DFE902CE697B}" destId="{C40A640C-C097-3641-90B5-033236731526}" srcOrd="0" destOrd="0" presId="urn:microsoft.com/office/officeart/2005/8/layout/vList3"/>
    <dgm:cxn modelId="{99B98027-B01C-A547-A4CA-0F2DCE1BCAD5}" srcId="{D12BD35D-D386-FA41-86B6-73ACEAAFEA11}" destId="{B8ABFE24-F083-2741-A781-D875550E0D14}" srcOrd="2" destOrd="0" parTransId="{D834724A-E067-0542-8806-73DFE26FC9C5}" sibTransId="{C5E72724-9710-9142-B22E-23B9D2E78470}"/>
    <dgm:cxn modelId="{C9AD953E-3A9C-3342-B634-EAE2D6C324B8}" type="presOf" srcId="{B8ABFE24-F083-2741-A781-D875550E0D14}" destId="{97DAE718-59B7-0F49-83B3-5B9AABFF618D}" srcOrd="0" destOrd="0" presId="urn:microsoft.com/office/officeart/2005/8/layout/vList3"/>
    <dgm:cxn modelId="{9DA6C669-0D01-8B4D-B76F-319017579CB7}" type="presOf" srcId="{D12BD35D-D386-FA41-86B6-73ACEAAFEA11}" destId="{06F43F80-D590-EE48-A34B-CC2BA300EC5E}" srcOrd="0" destOrd="0" presId="urn:microsoft.com/office/officeart/2005/8/layout/vList3"/>
    <dgm:cxn modelId="{13CCBCD3-9DC8-1B4C-BD74-3205314107FD}" srcId="{D12BD35D-D386-FA41-86B6-73ACEAAFEA11}" destId="{9BADD278-8327-8F44-98F5-E595631CAA3A}" srcOrd="0" destOrd="0" parTransId="{3BAAFAF1-600C-5346-B3EB-21EF5BC2EF29}" sibTransId="{3807B3EF-5FBF-9746-8CD0-EAB1B70E49CB}"/>
    <dgm:cxn modelId="{80428FD8-85D2-AF40-BA1B-A1873DD61CE5}" type="presOf" srcId="{9BADD278-8327-8F44-98F5-E595631CAA3A}" destId="{7EE2B408-9B73-614B-8648-EC63392791D4}" srcOrd="0" destOrd="0" presId="urn:microsoft.com/office/officeart/2005/8/layout/vList3"/>
    <dgm:cxn modelId="{1EF63CE9-F253-504B-9174-2B2C7739BD21}" srcId="{D12BD35D-D386-FA41-86B6-73ACEAAFEA11}" destId="{82A98E0D-BB86-894D-B9A4-DFE902CE697B}" srcOrd="1" destOrd="0" parTransId="{4195A49B-4FD4-9F48-B41E-4AE2CE6FEE9C}" sibTransId="{780C8C3D-1ADB-9541-B69C-FF72181D8725}"/>
    <dgm:cxn modelId="{FB3175F9-8EBA-C848-ACFA-3A81F72F9AEA}" type="presParOf" srcId="{06F43F80-D590-EE48-A34B-CC2BA300EC5E}" destId="{3109FACC-BDD8-1E47-936E-9166DF611586}" srcOrd="0" destOrd="0" presId="urn:microsoft.com/office/officeart/2005/8/layout/vList3"/>
    <dgm:cxn modelId="{5B3E078C-4B82-C141-974A-421BA3E29D5F}" type="presParOf" srcId="{3109FACC-BDD8-1E47-936E-9166DF611586}" destId="{B4C70955-E8E0-BE4C-B91D-17116BF6CE99}" srcOrd="0" destOrd="0" presId="urn:microsoft.com/office/officeart/2005/8/layout/vList3"/>
    <dgm:cxn modelId="{1DE6ED30-E4C4-6949-9550-0131E329B3C6}" type="presParOf" srcId="{3109FACC-BDD8-1E47-936E-9166DF611586}" destId="{7EE2B408-9B73-614B-8648-EC63392791D4}" srcOrd="1" destOrd="0" presId="urn:microsoft.com/office/officeart/2005/8/layout/vList3"/>
    <dgm:cxn modelId="{23B8103B-685C-A542-8151-C334AAC74562}" type="presParOf" srcId="{06F43F80-D590-EE48-A34B-CC2BA300EC5E}" destId="{DD5E3413-8697-594D-9501-E347A2B1B99C}" srcOrd="1" destOrd="0" presId="urn:microsoft.com/office/officeart/2005/8/layout/vList3"/>
    <dgm:cxn modelId="{5383ADDC-3155-F046-81F7-50D3693044FE}" type="presParOf" srcId="{06F43F80-D590-EE48-A34B-CC2BA300EC5E}" destId="{E7419B6A-8F7A-CC4C-801C-A46352904916}" srcOrd="2" destOrd="0" presId="urn:microsoft.com/office/officeart/2005/8/layout/vList3"/>
    <dgm:cxn modelId="{B4901190-C38E-AA41-A3C4-48215C2E3655}" type="presParOf" srcId="{E7419B6A-8F7A-CC4C-801C-A46352904916}" destId="{E10F02AF-52EE-094B-A8DB-609CEB9C1CC5}" srcOrd="0" destOrd="0" presId="urn:microsoft.com/office/officeart/2005/8/layout/vList3"/>
    <dgm:cxn modelId="{C9E5849B-8E22-1049-A22C-5281A77CB72B}" type="presParOf" srcId="{E7419B6A-8F7A-CC4C-801C-A46352904916}" destId="{C40A640C-C097-3641-90B5-033236731526}" srcOrd="1" destOrd="0" presId="urn:microsoft.com/office/officeart/2005/8/layout/vList3"/>
    <dgm:cxn modelId="{40A26A3A-AFCF-2D4D-A9F1-565EFA3DB330}" type="presParOf" srcId="{06F43F80-D590-EE48-A34B-CC2BA300EC5E}" destId="{C2F8FBB0-3C58-8449-9853-9D89BFDA7DB0}" srcOrd="3" destOrd="0" presId="urn:microsoft.com/office/officeart/2005/8/layout/vList3"/>
    <dgm:cxn modelId="{E21A13E3-810F-FF4E-ACD2-D0224BE8CE61}" type="presParOf" srcId="{06F43F80-D590-EE48-A34B-CC2BA300EC5E}" destId="{23D612E0-9B00-9C48-908A-2EA0A047CD18}" srcOrd="4" destOrd="0" presId="urn:microsoft.com/office/officeart/2005/8/layout/vList3"/>
    <dgm:cxn modelId="{E6DC6FF8-7E52-8241-8131-0335C8A13C3E}" type="presParOf" srcId="{23D612E0-9B00-9C48-908A-2EA0A047CD18}" destId="{0AF1ACD6-C832-1847-8333-DF0DA6138B43}" srcOrd="0" destOrd="0" presId="urn:microsoft.com/office/officeart/2005/8/layout/vList3"/>
    <dgm:cxn modelId="{0DD5889B-48FB-C848-BD23-8D8DF74403E7}" type="presParOf" srcId="{23D612E0-9B00-9C48-908A-2EA0A047CD18}" destId="{97DAE718-59B7-0F49-83B3-5B9AABFF618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FC315-5A3E-A641-97BD-BB434F8A1C81}">
      <dsp:nvSpPr>
        <dsp:cNvPr id="0" name=""/>
        <dsp:cNvSpPr/>
      </dsp:nvSpPr>
      <dsp:spPr>
        <a:xfrm>
          <a:off x="2975517" y="1167278"/>
          <a:ext cx="6523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2368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Raleway" pitchFamily="2" charset="77"/>
          </a:endParaRPr>
        </a:p>
      </dsp:txBody>
      <dsp:txXfrm>
        <a:off x="3284627" y="1209583"/>
        <a:ext cx="34148" cy="6829"/>
      </dsp:txXfrm>
    </dsp:sp>
    <dsp:sp modelId="{2E9518D3-C6FD-9B42-AAFA-7C88C499841F}">
      <dsp:nvSpPr>
        <dsp:cNvPr id="0" name=""/>
        <dsp:cNvSpPr/>
      </dsp:nvSpPr>
      <dsp:spPr>
        <a:xfrm>
          <a:off x="7888" y="322169"/>
          <a:ext cx="2969428" cy="178165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504" tIns="152733" rIns="145504" bIns="15273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>
              <a:latin typeface="Raleway" pitchFamily="2" charset="77"/>
            </a:rPr>
            <a:t>Mecanismos de Comparación:</a:t>
          </a:r>
          <a:endParaRPr lang="en-US" sz="1300" kern="1200" dirty="0">
            <a:latin typeface="Raleway" pitchFamily="2" charset="77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>
              <a:latin typeface="Raleway" pitchFamily="2" charset="77"/>
            </a:rPr>
            <a:t>Validación Cruzada: Mitiga el riesgo de sobreajuste, usada en la mayoría de los modelos.</a:t>
          </a:r>
          <a:endParaRPr lang="en-US" sz="1000" kern="1200" dirty="0">
            <a:latin typeface="Raleway" pitchFamily="2" charset="77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>
              <a:latin typeface="Raleway" pitchFamily="2" charset="77"/>
            </a:rPr>
            <a:t>Comparación de Modelos: Uso de </a:t>
          </a:r>
          <a:r>
            <a:rPr lang="es-ES" sz="1000" kern="1200" dirty="0" err="1">
              <a:latin typeface="Raleway" pitchFamily="2" charset="77"/>
            </a:rPr>
            <a:t>PyCaret</a:t>
          </a:r>
          <a:r>
            <a:rPr lang="es-ES" sz="1000" kern="1200" dirty="0">
              <a:latin typeface="Raleway" pitchFamily="2" charset="77"/>
            </a:rPr>
            <a:t> para evaluar modelos manuales y automáticos.</a:t>
          </a:r>
          <a:endParaRPr lang="en-US" sz="1000" kern="1200" dirty="0">
            <a:latin typeface="Raleway" pitchFamily="2" charset="77"/>
          </a:endParaRPr>
        </a:p>
      </dsp:txBody>
      <dsp:txXfrm>
        <a:off x="7888" y="322169"/>
        <a:ext cx="2969428" cy="1781657"/>
      </dsp:txXfrm>
    </dsp:sp>
    <dsp:sp modelId="{3CD9674B-AB9D-DB41-91BC-64F95BB2CEC7}">
      <dsp:nvSpPr>
        <dsp:cNvPr id="0" name=""/>
        <dsp:cNvSpPr/>
      </dsp:nvSpPr>
      <dsp:spPr>
        <a:xfrm>
          <a:off x="6627914" y="1167278"/>
          <a:ext cx="6523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2368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73299"/>
              <a:satOff val="-7661"/>
              <a:lumOff val="92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Raleway" pitchFamily="2" charset="77"/>
          </a:endParaRPr>
        </a:p>
      </dsp:txBody>
      <dsp:txXfrm>
        <a:off x="6937024" y="1209583"/>
        <a:ext cx="34148" cy="6829"/>
      </dsp:txXfrm>
    </dsp:sp>
    <dsp:sp modelId="{3A524BF7-B5F2-A04A-A263-80A787EF54A2}">
      <dsp:nvSpPr>
        <dsp:cNvPr id="0" name=""/>
        <dsp:cNvSpPr/>
      </dsp:nvSpPr>
      <dsp:spPr>
        <a:xfrm>
          <a:off x="3660285" y="322169"/>
          <a:ext cx="2969428" cy="1781657"/>
        </a:xfrm>
        <a:prstGeom prst="rect">
          <a:avLst/>
        </a:prstGeom>
        <a:solidFill>
          <a:schemeClr val="accent1">
            <a:shade val="80000"/>
            <a:hueOff val="58489"/>
            <a:satOff val="-6210"/>
            <a:lumOff val="76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504" tIns="152733" rIns="145504" bIns="15273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>
              <a:latin typeface="Raleway" pitchFamily="2" charset="77"/>
            </a:rPr>
            <a:t>Variaciones de Técnicas:</a:t>
          </a:r>
          <a:endParaRPr lang="en-US" sz="1300" kern="1200">
            <a:latin typeface="Raleway" pitchFamily="2" charset="77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>
              <a:latin typeface="Raleway" pitchFamily="2" charset="77"/>
            </a:rPr>
            <a:t>KNN: Ajuste del número de vecinos (1-30).</a:t>
          </a:r>
          <a:endParaRPr lang="en-US" sz="1000" kern="1200">
            <a:latin typeface="Raleway" pitchFamily="2" charset="77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>
              <a:latin typeface="Raleway" pitchFamily="2" charset="77"/>
            </a:rPr>
            <a:t>SVM: Validación cruzada de cinco folds, ajuste de C (0.1, 1, 10), kernels RBF y POLY.</a:t>
          </a:r>
          <a:endParaRPr lang="en-US" sz="1000" kern="1200">
            <a:latin typeface="Raleway" pitchFamily="2" charset="77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>
              <a:latin typeface="Raleway" pitchFamily="2" charset="77"/>
            </a:rPr>
            <a:t>RNN: Dos tipologías, uso de dropout y early stopping.</a:t>
          </a:r>
          <a:endParaRPr lang="en-US" sz="1000" kern="1200">
            <a:latin typeface="Raleway" pitchFamily="2" charset="77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>
              <a:latin typeface="Raleway" pitchFamily="2" charset="77"/>
            </a:rPr>
            <a:t>Random Forest y AdaBoost: Validación cruzada con cinco folds, ajuste de estimadores y parámetros clave.</a:t>
          </a:r>
          <a:endParaRPr lang="en-US" sz="1000" kern="1200">
            <a:latin typeface="Raleway" pitchFamily="2" charset="77"/>
          </a:endParaRPr>
        </a:p>
      </dsp:txBody>
      <dsp:txXfrm>
        <a:off x="3660285" y="322169"/>
        <a:ext cx="2969428" cy="1781657"/>
      </dsp:txXfrm>
    </dsp:sp>
    <dsp:sp modelId="{806D785D-7164-5143-BCE6-CD98725F1EC7}">
      <dsp:nvSpPr>
        <dsp:cNvPr id="0" name=""/>
        <dsp:cNvSpPr/>
      </dsp:nvSpPr>
      <dsp:spPr>
        <a:xfrm>
          <a:off x="1492602" y="2102026"/>
          <a:ext cx="7304794" cy="652368"/>
        </a:xfrm>
        <a:custGeom>
          <a:avLst/>
          <a:gdLst/>
          <a:ahLst/>
          <a:cxnLst/>
          <a:rect l="0" t="0" r="0" b="0"/>
          <a:pathLst>
            <a:path>
              <a:moveTo>
                <a:pt x="7304794" y="0"/>
              </a:moveTo>
              <a:lnTo>
                <a:pt x="7304794" y="343284"/>
              </a:lnTo>
              <a:lnTo>
                <a:pt x="0" y="343284"/>
              </a:lnTo>
              <a:lnTo>
                <a:pt x="0" y="652368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46597"/>
              <a:satOff val="-15323"/>
              <a:lumOff val="1850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Raleway" pitchFamily="2" charset="77"/>
          </a:endParaRPr>
        </a:p>
      </dsp:txBody>
      <dsp:txXfrm>
        <a:off x="4961583" y="2424796"/>
        <a:ext cx="366832" cy="6829"/>
      </dsp:txXfrm>
    </dsp:sp>
    <dsp:sp modelId="{9B5B3B62-C11C-7241-89EA-D2C2898DE60D}">
      <dsp:nvSpPr>
        <dsp:cNvPr id="0" name=""/>
        <dsp:cNvSpPr/>
      </dsp:nvSpPr>
      <dsp:spPr>
        <a:xfrm>
          <a:off x="7312682" y="322169"/>
          <a:ext cx="2969428" cy="1781657"/>
        </a:xfrm>
        <a:prstGeom prst="rect">
          <a:avLst/>
        </a:prstGeom>
        <a:solidFill>
          <a:schemeClr val="accent1">
            <a:shade val="80000"/>
            <a:hueOff val="116979"/>
            <a:satOff val="-12420"/>
            <a:lumOff val="153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504" tIns="152733" rIns="145504" bIns="15273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>
              <a:latin typeface="Raleway" pitchFamily="2" charset="77"/>
            </a:rPr>
            <a:t>Preparación de Datos:</a:t>
          </a:r>
          <a:endParaRPr lang="en-US" sz="1300" kern="1200">
            <a:latin typeface="Raleway" pitchFamily="2" charset="77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>
              <a:latin typeface="Raleway" pitchFamily="2" charset="77"/>
            </a:rPr>
            <a:t>División de Datos: Conjuntos de entrenamiento, validación y prueba.</a:t>
          </a:r>
          <a:endParaRPr lang="en-US" sz="1000" kern="1200">
            <a:latin typeface="Raleway" pitchFamily="2" charset="77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>
              <a:latin typeface="Raleway" pitchFamily="2" charset="77"/>
            </a:rPr>
            <a:t>Preprocesamiento: Normalización y adecuación de datos.</a:t>
          </a:r>
          <a:endParaRPr lang="en-US" sz="1000" kern="1200">
            <a:latin typeface="Raleway" pitchFamily="2" charset="77"/>
          </a:endParaRPr>
        </a:p>
      </dsp:txBody>
      <dsp:txXfrm>
        <a:off x="7312682" y="322169"/>
        <a:ext cx="2969428" cy="1781657"/>
      </dsp:txXfrm>
    </dsp:sp>
    <dsp:sp modelId="{AA8DFFB4-4FD0-FF4A-BFAA-A4E6268FF851}">
      <dsp:nvSpPr>
        <dsp:cNvPr id="0" name=""/>
        <dsp:cNvSpPr/>
      </dsp:nvSpPr>
      <dsp:spPr>
        <a:xfrm>
          <a:off x="2975517" y="3362864"/>
          <a:ext cx="6523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2368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219896"/>
              <a:satOff val="-22984"/>
              <a:lumOff val="277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Raleway" pitchFamily="2" charset="77"/>
          </a:endParaRPr>
        </a:p>
      </dsp:txBody>
      <dsp:txXfrm>
        <a:off x="3284627" y="3405170"/>
        <a:ext cx="34148" cy="6829"/>
      </dsp:txXfrm>
    </dsp:sp>
    <dsp:sp modelId="{EBF34FD5-54A1-DD46-BECE-49F5A686E9D9}">
      <dsp:nvSpPr>
        <dsp:cNvPr id="0" name=""/>
        <dsp:cNvSpPr/>
      </dsp:nvSpPr>
      <dsp:spPr>
        <a:xfrm>
          <a:off x="7888" y="2786795"/>
          <a:ext cx="2969428" cy="1243578"/>
        </a:xfrm>
        <a:prstGeom prst="rect">
          <a:avLst/>
        </a:prstGeom>
        <a:solidFill>
          <a:schemeClr val="accent1">
            <a:shade val="80000"/>
            <a:hueOff val="175468"/>
            <a:satOff val="-18630"/>
            <a:lumOff val="230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504" tIns="152733" rIns="145504" bIns="15273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>
              <a:latin typeface="Raleway" pitchFamily="2" charset="77"/>
            </a:rPr>
            <a:t>Control de Sobreajuste/Subajuste:</a:t>
          </a:r>
          <a:endParaRPr lang="en-US" sz="1300" kern="1200">
            <a:latin typeface="Raleway" pitchFamily="2" charset="77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>
              <a:latin typeface="Raleway" pitchFamily="2" charset="77"/>
            </a:rPr>
            <a:t>Early Stopping: Para modelos neuronales.</a:t>
          </a:r>
          <a:endParaRPr lang="en-US" sz="1000" kern="1200">
            <a:latin typeface="Raleway" pitchFamily="2" charset="77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>
              <a:latin typeface="Raleway" pitchFamily="2" charset="77"/>
            </a:rPr>
            <a:t>Dropout: Reducción de complejidad en redes neuronales.</a:t>
          </a:r>
          <a:endParaRPr lang="en-US" sz="1000" kern="1200">
            <a:latin typeface="Raleway" pitchFamily="2" charset="77"/>
          </a:endParaRPr>
        </a:p>
      </dsp:txBody>
      <dsp:txXfrm>
        <a:off x="7888" y="2786795"/>
        <a:ext cx="2969428" cy="1243578"/>
      </dsp:txXfrm>
    </dsp:sp>
    <dsp:sp modelId="{52DADCB7-AB98-FB49-9ED2-9D9B240FED84}">
      <dsp:nvSpPr>
        <dsp:cNvPr id="0" name=""/>
        <dsp:cNvSpPr/>
      </dsp:nvSpPr>
      <dsp:spPr>
        <a:xfrm>
          <a:off x="6627914" y="3362864"/>
          <a:ext cx="6523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2368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293195"/>
              <a:satOff val="-30645"/>
              <a:lumOff val="3701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Raleway" pitchFamily="2" charset="77"/>
          </a:endParaRPr>
        </a:p>
      </dsp:txBody>
      <dsp:txXfrm>
        <a:off x="6937024" y="3405170"/>
        <a:ext cx="34148" cy="6829"/>
      </dsp:txXfrm>
    </dsp:sp>
    <dsp:sp modelId="{602F48F7-8939-8D4A-B562-EF2FEA87BC3B}">
      <dsp:nvSpPr>
        <dsp:cNvPr id="0" name=""/>
        <dsp:cNvSpPr/>
      </dsp:nvSpPr>
      <dsp:spPr>
        <a:xfrm>
          <a:off x="3660285" y="2786795"/>
          <a:ext cx="2969428" cy="1243578"/>
        </a:xfrm>
        <a:prstGeom prst="rect">
          <a:avLst/>
        </a:prstGeom>
        <a:solidFill>
          <a:schemeClr val="accent1">
            <a:shade val="80000"/>
            <a:hueOff val="233958"/>
            <a:satOff val="-24840"/>
            <a:lumOff val="307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504" tIns="152733" rIns="145504" bIns="15273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>
              <a:latin typeface="Raleway" pitchFamily="2" charset="77"/>
            </a:rPr>
            <a:t>Selección de Variables</a:t>
          </a:r>
          <a:r>
            <a:rPr lang="es-ES" sz="1300" kern="1200">
              <a:latin typeface="Raleway" pitchFamily="2" charset="77"/>
            </a:rPr>
            <a:t>:</a:t>
          </a:r>
          <a:endParaRPr lang="en-US" sz="1300" kern="1200">
            <a:latin typeface="Raleway" pitchFamily="2" charset="77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>
              <a:latin typeface="Raleway" pitchFamily="2" charset="77"/>
            </a:rPr>
            <a:t>GridSearchCV: Ajuste de hiperparámetros y selección de características.</a:t>
          </a:r>
          <a:endParaRPr lang="en-US" sz="1000" kern="1200">
            <a:latin typeface="Raleway" pitchFamily="2" charset="77"/>
          </a:endParaRPr>
        </a:p>
      </dsp:txBody>
      <dsp:txXfrm>
        <a:off x="3660285" y="2786795"/>
        <a:ext cx="2969428" cy="1243578"/>
      </dsp:txXfrm>
    </dsp:sp>
    <dsp:sp modelId="{5F9B532F-BA71-8F4E-BD33-EDA255AA646B}">
      <dsp:nvSpPr>
        <dsp:cNvPr id="0" name=""/>
        <dsp:cNvSpPr/>
      </dsp:nvSpPr>
      <dsp:spPr>
        <a:xfrm>
          <a:off x="7312682" y="2786795"/>
          <a:ext cx="2969428" cy="1243578"/>
        </a:xfrm>
        <a:prstGeom prst="rect">
          <a:avLst/>
        </a:prstGeom>
        <a:solidFill>
          <a:schemeClr val="accent1">
            <a:shade val="80000"/>
            <a:hueOff val="292447"/>
            <a:satOff val="-31050"/>
            <a:lumOff val="384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504" tIns="152733" rIns="145504" bIns="15273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>
              <a:latin typeface="Raleway" pitchFamily="2" charset="77"/>
            </a:rPr>
            <a:t>Evaluación del Rendimiento:</a:t>
          </a:r>
          <a:endParaRPr lang="en-US" sz="1300" kern="1200">
            <a:latin typeface="Raleway" pitchFamily="2" charset="77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>
              <a:latin typeface="Raleway" pitchFamily="2" charset="77"/>
            </a:rPr>
            <a:t>Métricas: Precisión, recall, F1-score y área bajo la curva ROC.</a:t>
          </a:r>
          <a:endParaRPr lang="en-US" sz="1000" kern="1200">
            <a:latin typeface="Raleway" pitchFamily="2" charset="77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>
              <a:latin typeface="Raleway" pitchFamily="2" charset="77"/>
            </a:rPr>
            <a:t>Comparación de Resultados: Determinación del modelo más adecuado.</a:t>
          </a:r>
          <a:endParaRPr lang="en-US" sz="1000" kern="1200">
            <a:latin typeface="Raleway" pitchFamily="2" charset="77"/>
          </a:endParaRPr>
        </a:p>
      </dsp:txBody>
      <dsp:txXfrm>
        <a:off x="7312682" y="2786795"/>
        <a:ext cx="2969428" cy="12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2B408-9B73-614B-8648-EC63392791D4}">
      <dsp:nvSpPr>
        <dsp:cNvPr id="0" name=""/>
        <dsp:cNvSpPr/>
      </dsp:nvSpPr>
      <dsp:spPr>
        <a:xfrm rot="10800000">
          <a:off x="578728" y="415"/>
          <a:ext cx="9164823" cy="972850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900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u="none" kern="1200" dirty="0">
              <a:latin typeface="Raleway" pitchFamily="2" charset="77"/>
            </a:rPr>
            <a:t>Programa de Fidelización</a:t>
          </a:r>
          <a:endParaRPr lang="es-MX" sz="2200" u="none" kern="1200" dirty="0">
            <a:latin typeface="Raleway" pitchFamily="2" charset="77"/>
          </a:endParaRPr>
        </a:p>
      </dsp:txBody>
      <dsp:txXfrm rot="10800000">
        <a:off x="821940" y="415"/>
        <a:ext cx="8921611" cy="972850"/>
      </dsp:txXfrm>
    </dsp:sp>
    <dsp:sp modelId="{B4C70955-E8E0-BE4C-B91D-17116BF6CE99}">
      <dsp:nvSpPr>
        <dsp:cNvPr id="0" name=""/>
        <dsp:cNvSpPr/>
      </dsp:nvSpPr>
      <dsp:spPr>
        <a:xfrm>
          <a:off x="623862" y="415"/>
          <a:ext cx="972850" cy="97285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A640C-C097-3641-90B5-033236731526}">
      <dsp:nvSpPr>
        <dsp:cNvPr id="0" name=""/>
        <dsp:cNvSpPr/>
      </dsp:nvSpPr>
      <dsp:spPr>
        <a:xfrm rot="10800000">
          <a:off x="578728" y="1216478"/>
          <a:ext cx="9164823" cy="972850"/>
        </a:xfrm>
        <a:prstGeom prst="homePlate">
          <a:avLst/>
        </a:prstGeom>
        <a:solidFill>
          <a:schemeClr val="accent1">
            <a:shade val="80000"/>
            <a:hueOff val="146223"/>
            <a:satOff val="-15525"/>
            <a:lumOff val="192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900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u="none" kern="1200" dirty="0">
              <a:latin typeface="Raleway" pitchFamily="2" charset="77"/>
            </a:rPr>
            <a:t>Segmentación de Clientes y Ofertas Personalizadas</a:t>
          </a:r>
          <a:endParaRPr lang="es-MX" sz="2200" u="none" kern="1200" dirty="0">
            <a:latin typeface="Raleway" pitchFamily="2" charset="77"/>
          </a:endParaRPr>
        </a:p>
      </dsp:txBody>
      <dsp:txXfrm rot="10800000">
        <a:off x="821940" y="1216478"/>
        <a:ext cx="8921611" cy="972850"/>
      </dsp:txXfrm>
    </dsp:sp>
    <dsp:sp modelId="{E10F02AF-52EE-094B-A8DB-609CEB9C1CC5}">
      <dsp:nvSpPr>
        <dsp:cNvPr id="0" name=""/>
        <dsp:cNvSpPr/>
      </dsp:nvSpPr>
      <dsp:spPr>
        <a:xfrm>
          <a:off x="623862" y="1216478"/>
          <a:ext cx="972850" cy="972850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AE718-59B7-0F49-83B3-5B9AABFF618D}">
      <dsp:nvSpPr>
        <dsp:cNvPr id="0" name=""/>
        <dsp:cNvSpPr/>
      </dsp:nvSpPr>
      <dsp:spPr>
        <a:xfrm rot="10800000">
          <a:off x="578728" y="2432541"/>
          <a:ext cx="9164823" cy="972850"/>
        </a:xfrm>
        <a:prstGeom prst="homePlate">
          <a:avLst/>
        </a:prstGeom>
        <a:solidFill>
          <a:schemeClr val="accent1">
            <a:shade val="80000"/>
            <a:hueOff val="292447"/>
            <a:satOff val="-31050"/>
            <a:lumOff val="384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900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u="none" kern="1200" dirty="0">
              <a:latin typeface="Raleway" pitchFamily="2" charset="77"/>
            </a:rPr>
            <a:t>Mejora de la Experiencia del Cliente</a:t>
          </a:r>
          <a:endParaRPr lang="es-MX" sz="2200" u="none" kern="1200" dirty="0">
            <a:latin typeface="Raleway" pitchFamily="2" charset="77"/>
          </a:endParaRPr>
        </a:p>
      </dsp:txBody>
      <dsp:txXfrm rot="10800000">
        <a:off x="821940" y="2432541"/>
        <a:ext cx="8921611" cy="972850"/>
      </dsp:txXfrm>
    </dsp:sp>
    <dsp:sp modelId="{0AF1ACD6-C832-1847-8333-DF0DA6138B43}">
      <dsp:nvSpPr>
        <dsp:cNvPr id="0" name=""/>
        <dsp:cNvSpPr/>
      </dsp:nvSpPr>
      <dsp:spPr>
        <a:xfrm>
          <a:off x="623862" y="2432541"/>
          <a:ext cx="972850" cy="972850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000" b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8002E-568B-F44F-B7C2-3845611B9E58}" type="datetimeFigureOut">
              <a:rPr lang="es-CO" smtClean="0"/>
              <a:t>23/05/24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58687-D687-A541-94F7-B3EE725361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836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674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58687-D687-A541-94F7-B3EE725361BF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3910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58687-D687-A541-94F7-B3EE725361BF}" type="slidenum">
              <a:rPr lang="es-CO" smtClean="0"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151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72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57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3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994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2008867"/>
            <a:ext cx="8868800" cy="208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4599667"/>
            <a:ext cx="5235200" cy="552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250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54231"/>
            <a:ext cx="979600" cy="97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6096000" y="2154231"/>
            <a:ext cx="979600" cy="97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960000" y="3608048"/>
            <a:ext cx="979600" cy="97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6096000" y="3608048"/>
            <a:ext cx="979600" cy="97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0" y="5061864"/>
            <a:ext cx="979600" cy="97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6096000" y="5061864"/>
            <a:ext cx="979600" cy="97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42800" y="2349831"/>
            <a:ext cx="3376000" cy="5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2142800" y="3803648"/>
            <a:ext cx="3376000" cy="5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2142800" y="5257464"/>
            <a:ext cx="3376000" cy="5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7278800" y="2349831"/>
            <a:ext cx="3376000" cy="5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7278800" y="3803648"/>
            <a:ext cx="3376000" cy="5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7278800" y="5257464"/>
            <a:ext cx="3376000" cy="5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11232000" y="-5500"/>
            <a:ext cx="960400" cy="6858133"/>
            <a:chOff x="8424000" y="-4125"/>
            <a:chExt cx="720300" cy="5143600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7" name="Google Shape;97;p13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8" name="Google Shape;98;p13"/>
          <p:cNvSpPr/>
          <p:nvPr/>
        </p:nvSpPr>
        <p:spPr>
          <a:xfrm>
            <a:off x="950967" y="366217"/>
            <a:ext cx="1933200" cy="2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4297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958217" y="1278800"/>
            <a:ext cx="38300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4958233" y="2889600"/>
            <a:ext cx="5523200" cy="26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1" y="0"/>
            <a:ext cx="12191833" cy="6858000"/>
            <a:chOff x="0" y="0"/>
            <a:chExt cx="9143875" cy="5143500"/>
          </a:xfrm>
        </p:grpSpPr>
        <p:sp>
          <p:nvSpPr>
            <p:cNvPr id="103" name="Google Shape;103;p14"/>
            <p:cNvSpPr/>
            <p:nvPr/>
          </p:nvSpPr>
          <p:spPr>
            <a:xfrm rot="10800000" flipH="1">
              <a:off x="0" y="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8430775" y="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 rot="10800000" flipH="1">
              <a:off x="8430775" y="8571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rot="10800000" flipH="1">
              <a:off x="8430775" y="42864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rot="10800000" flipH="1"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10800000" flipH="1">
              <a:off x="0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75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8349033" y="718533"/>
            <a:ext cx="2892000" cy="1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8349033" y="1988375"/>
            <a:ext cx="28920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950967" y="739568"/>
            <a:ext cx="3734800" cy="539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5"/>
          <p:cNvSpPr>
            <a:spLocks noGrp="1"/>
          </p:cNvSpPr>
          <p:nvPr>
            <p:ph type="pic" idx="3"/>
          </p:nvPr>
        </p:nvSpPr>
        <p:spPr>
          <a:xfrm>
            <a:off x="4895700" y="719333"/>
            <a:ext cx="3072400" cy="30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5"/>
          <p:cNvSpPr>
            <a:spLocks noGrp="1"/>
          </p:cNvSpPr>
          <p:nvPr>
            <p:ph type="pic" idx="4"/>
          </p:nvPr>
        </p:nvSpPr>
        <p:spPr>
          <a:xfrm>
            <a:off x="4895700" y="3938367"/>
            <a:ext cx="6320400" cy="2200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5" name="Google Shape;115;p15"/>
          <p:cNvGrpSpPr/>
          <p:nvPr/>
        </p:nvGrpSpPr>
        <p:grpSpPr>
          <a:xfrm>
            <a:off x="0" y="0"/>
            <a:ext cx="950800" cy="6858000"/>
            <a:chOff x="0" y="0"/>
            <a:chExt cx="713100" cy="5143500"/>
          </a:xfrm>
        </p:grpSpPr>
        <p:sp>
          <p:nvSpPr>
            <p:cNvPr id="116" name="Google Shape;116;p15"/>
            <p:cNvSpPr/>
            <p:nvPr/>
          </p:nvSpPr>
          <p:spPr>
            <a:xfrm rot="10800000" flipH="1">
              <a:off x="0" y="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 rot="10800000" flipH="1">
              <a:off x="0" y="8571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 rot="10800000" flipH="1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9" name="Google Shape;119;p15"/>
          <p:cNvSpPr/>
          <p:nvPr/>
        </p:nvSpPr>
        <p:spPr>
          <a:xfrm rot="10800000" flipH="1">
            <a:off x="11241033" y="0"/>
            <a:ext cx="950800" cy="11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8349033" y="366217"/>
            <a:ext cx="1933200" cy="2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797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950967" y="719339"/>
            <a:ext cx="559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950967" y="1650205"/>
            <a:ext cx="5594000" cy="4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grpSp>
        <p:nvGrpSpPr>
          <p:cNvPr id="124" name="Google Shape;124;p16"/>
          <p:cNvGrpSpPr/>
          <p:nvPr/>
        </p:nvGrpSpPr>
        <p:grpSpPr>
          <a:xfrm>
            <a:off x="0" y="6216000"/>
            <a:ext cx="12192000" cy="642000"/>
            <a:chOff x="0" y="4662000"/>
            <a:chExt cx="9144000" cy="4815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0" y="4662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8" name="Google Shape;128;p16"/>
          <p:cNvSpPr/>
          <p:nvPr/>
        </p:nvSpPr>
        <p:spPr>
          <a:xfrm>
            <a:off x="950967" y="366217"/>
            <a:ext cx="1933200" cy="2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4075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950967" y="3713867"/>
            <a:ext cx="3159600" cy="2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2"/>
          </p:nvPr>
        </p:nvSpPr>
        <p:spPr>
          <a:xfrm>
            <a:off x="4308481" y="3713867"/>
            <a:ext cx="3159600" cy="2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7665995" y="3713867"/>
            <a:ext cx="3159600" cy="2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4"/>
          </p:nvPr>
        </p:nvSpPr>
        <p:spPr>
          <a:xfrm>
            <a:off x="950967" y="2936167"/>
            <a:ext cx="3159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4308476" y="2936167"/>
            <a:ext cx="3159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6"/>
          </p:nvPr>
        </p:nvSpPr>
        <p:spPr>
          <a:xfrm>
            <a:off x="7665984" y="2936167"/>
            <a:ext cx="3159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11727900" y="3215600"/>
            <a:ext cx="486000" cy="3642400"/>
            <a:chOff x="8795925" y="2411700"/>
            <a:chExt cx="364500" cy="2731800"/>
          </a:xfrm>
        </p:grpSpPr>
        <p:sp>
          <p:nvSpPr>
            <p:cNvPr id="138" name="Google Shape;138;p17"/>
            <p:cNvSpPr/>
            <p:nvPr/>
          </p:nvSpPr>
          <p:spPr>
            <a:xfrm rot="10800000" flipH="1">
              <a:off x="8795925" y="4286400"/>
              <a:ext cx="3645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 rot="10800000" flipH="1">
              <a:off x="8795925" y="3429300"/>
              <a:ext cx="3645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 rot="10800000" flipH="1">
              <a:off x="8795925" y="2572200"/>
              <a:ext cx="3645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8795925" y="2411700"/>
              <a:ext cx="364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2" name="Google Shape;142;p17"/>
          <p:cNvSpPr/>
          <p:nvPr/>
        </p:nvSpPr>
        <p:spPr>
          <a:xfrm>
            <a:off x="950967" y="366217"/>
            <a:ext cx="1933200" cy="2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59094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1"/>
          </p:nvPr>
        </p:nvSpPr>
        <p:spPr>
          <a:xfrm>
            <a:off x="950967" y="2212567"/>
            <a:ext cx="438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2"/>
          </p:nvPr>
        </p:nvSpPr>
        <p:spPr>
          <a:xfrm>
            <a:off x="6265100" y="2212567"/>
            <a:ext cx="438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3"/>
          </p:nvPr>
        </p:nvSpPr>
        <p:spPr>
          <a:xfrm>
            <a:off x="950967" y="4528267"/>
            <a:ext cx="438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"/>
          </p:nvPr>
        </p:nvSpPr>
        <p:spPr>
          <a:xfrm>
            <a:off x="6265100" y="4528267"/>
            <a:ext cx="438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5"/>
          </p:nvPr>
        </p:nvSpPr>
        <p:spPr>
          <a:xfrm>
            <a:off x="950967" y="1784633"/>
            <a:ext cx="4381600" cy="5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6"/>
          </p:nvPr>
        </p:nvSpPr>
        <p:spPr>
          <a:xfrm>
            <a:off x="950967" y="4100367"/>
            <a:ext cx="4381600" cy="5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7"/>
          </p:nvPr>
        </p:nvSpPr>
        <p:spPr>
          <a:xfrm>
            <a:off x="6265100" y="1784633"/>
            <a:ext cx="4381600" cy="5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8"/>
          </p:nvPr>
        </p:nvSpPr>
        <p:spPr>
          <a:xfrm>
            <a:off x="6265100" y="4100367"/>
            <a:ext cx="4381600" cy="5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grpSp>
        <p:nvGrpSpPr>
          <p:cNvPr id="153" name="Google Shape;153;p18"/>
          <p:cNvGrpSpPr/>
          <p:nvPr/>
        </p:nvGrpSpPr>
        <p:grpSpPr>
          <a:xfrm>
            <a:off x="1" y="4572400"/>
            <a:ext cx="12213900" cy="2285600"/>
            <a:chOff x="0" y="3429300"/>
            <a:chExt cx="9160425" cy="1714200"/>
          </a:xfrm>
        </p:grpSpPr>
        <p:grpSp>
          <p:nvGrpSpPr>
            <p:cNvPr id="154" name="Google Shape;154;p18"/>
            <p:cNvGrpSpPr/>
            <p:nvPr/>
          </p:nvGrpSpPr>
          <p:grpSpPr>
            <a:xfrm>
              <a:off x="8795925" y="3429300"/>
              <a:ext cx="364500" cy="1714200"/>
              <a:chOff x="8795925" y="3429300"/>
              <a:chExt cx="364500" cy="1714200"/>
            </a:xfrm>
          </p:grpSpPr>
          <p:sp>
            <p:nvSpPr>
              <p:cNvPr id="155" name="Google Shape;155;p18"/>
              <p:cNvSpPr/>
              <p:nvPr/>
            </p:nvSpPr>
            <p:spPr>
              <a:xfrm rot="10800000" flipH="1">
                <a:off x="8795925" y="4286400"/>
                <a:ext cx="364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 rot="10800000" flipH="1">
                <a:off x="8795925" y="3429300"/>
                <a:ext cx="364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7" name="Google Shape;157;p18"/>
            <p:cNvGrpSpPr/>
            <p:nvPr/>
          </p:nvGrpSpPr>
          <p:grpSpPr>
            <a:xfrm>
              <a:off x="0" y="3429300"/>
              <a:ext cx="364500" cy="1714200"/>
              <a:chOff x="0" y="3429300"/>
              <a:chExt cx="364500" cy="1714200"/>
            </a:xfrm>
          </p:grpSpPr>
          <p:sp>
            <p:nvSpPr>
              <p:cNvPr id="158" name="Google Shape;158;p18"/>
              <p:cNvSpPr/>
              <p:nvPr/>
            </p:nvSpPr>
            <p:spPr>
              <a:xfrm rot="10800000" flipH="1">
                <a:off x="0" y="4286400"/>
                <a:ext cx="3645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" name="Google Shape;159;p18"/>
              <p:cNvSpPr/>
              <p:nvPr/>
            </p:nvSpPr>
            <p:spPr>
              <a:xfrm rot="10800000" flipH="1">
                <a:off x="0" y="3429300"/>
                <a:ext cx="364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0" name="Google Shape;160;p18"/>
          <p:cNvSpPr/>
          <p:nvPr/>
        </p:nvSpPr>
        <p:spPr>
          <a:xfrm>
            <a:off x="950967" y="366217"/>
            <a:ext cx="1933200" cy="2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82886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1"/>
          </p:nvPr>
        </p:nvSpPr>
        <p:spPr>
          <a:xfrm>
            <a:off x="950800" y="2077013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2"/>
          </p:nvPr>
        </p:nvSpPr>
        <p:spPr>
          <a:xfrm>
            <a:off x="4607000" y="2077013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3"/>
          </p:nvPr>
        </p:nvSpPr>
        <p:spPr>
          <a:xfrm>
            <a:off x="950800" y="4384067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4"/>
          </p:nvPr>
        </p:nvSpPr>
        <p:spPr>
          <a:xfrm>
            <a:off x="4607000" y="4384067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5"/>
          </p:nvPr>
        </p:nvSpPr>
        <p:spPr>
          <a:xfrm>
            <a:off x="8263200" y="2077013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6"/>
          </p:nvPr>
        </p:nvSpPr>
        <p:spPr>
          <a:xfrm>
            <a:off x="8263200" y="4384067"/>
            <a:ext cx="2978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7"/>
          </p:nvPr>
        </p:nvSpPr>
        <p:spPr>
          <a:xfrm>
            <a:off x="950800" y="1742816"/>
            <a:ext cx="297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8"/>
          </p:nvPr>
        </p:nvSpPr>
        <p:spPr>
          <a:xfrm>
            <a:off x="4610200" y="1742816"/>
            <a:ext cx="2974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9"/>
          </p:nvPr>
        </p:nvSpPr>
        <p:spPr>
          <a:xfrm>
            <a:off x="8266400" y="1742816"/>
            <a:ext cx="2974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13"/>
          </p:nvPr>
        </p:nvSpPr>
        <p:spPr>
          <a:xfrm>
            <a:off x="950800" y="4045584"/>
            <a:ext cx="297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14"/>
          </p:nvPr>
        </p:nvSpPr>
        <p:spPr>
          <a:xfrm>
            <a:off x="4610200" y="4045591"/>
            <a:ext cx="2974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15"/>
          </p:nvPr>
        </p:nvSpPr>
        <p:spPr>
          <a:xfrm>
            <a:off x="8266400" y="4045591"/>
            <a:ext cx="2974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grpSp>
        <p:nvGrpSpPr>
          <p:cNvPr id="175" name="Google Shape;175;p19"/>
          <p:cNvGrpSpPr/>
          <p:nvPr/>
        </p:nvGrpSpPr>
        <p:grpSpPr>
          <a:xfrm>
            <a:off x="0" y="6215985"/>
            <a:ext cx="12192000" cy="642017"/>
            <a:chOff x="0" y="4661988"/>
            <a:chExt cx="9144000" cy="481513"/>
          </a:xfrm>
        </p:grpSpPr>
        <p:sp>
          <p:nvSpPr>
            <p:cNvPr id="176" name="Google Shape;176;p19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9" name="Google Shape;179;p19"/>
          <p:cNvSpPr/>
          <p:nvPr/>
        </p:nvSpPr>
        <p:spPr>
          <a:xfrm>
            <a:off x="950967" y="366217"/>
            <a:ext cx="1933200" cy="2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20453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 hasCustomPrompt="1"/>
          </p:nvPr>
        </p:nvSpPr>
        <p:spPr>
          <a:xfrm>
            <a:off x="4383800" y="2752251"/>
            <a:ext cx="3424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1"/>
          </p:nvPr>
        </p:nvSpPr>
        <p:spPr>
          <a:xfrm>
            <a:off x="4383800" y="3662536"/>
            <a:ext cx="3424400" cy="4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title" idx="2" hasCustomPrompt="1"/>
          </p:nvPr>
        </p:nvSpPr>
        <p:spPr>
          <a:xfrm>
            <a:off x="4383800" y="1220233"/>
            <a:ext cx="3424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3"/>
          </p:nvPr>
        </p:nvSpPr>
        <p:spPr>
          <a:xfrm>
            <a:off x="4383800" y="2130505"/>
            <a:ext cx="3424400" cy="4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title" idx="4" hasCustomPrompt="1"/>
          </p:nvPr>
        </p:nvSpPr>
        <p:spPr>
          <a:xfrm>
            <a:off x="4383800" y="4284267"/>
            <a:ext cx="3424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5"/>
          </p:nvPr>
        </p:nvSpPr>
        <p:spPr>
          <a:xfrm>
            <a:off x="4383800" y="5194567"/>
            <a:ext cx="3424400" cy="4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grpSp>
        <p:nvGrpSpPr>
          <p:cNvPr id="187" name="Google Shape;187;p20"/>
          <p:cNvGrpSpPr/>
          <p:nvPr/>
        </p:nvGrpSpPr>
        <p:grpSpPr>
          <a:xfrm>
            <a:off x="5129400" y="504574"/>
            <a:ext cx="1933200" cy="5848075"/>
            <a:chOff x="3847050" y="378431"/>
            <a:chExt cx="1449900" cy="4386056"/>
          </a:xfrm>
        </p:grpSpPr>
        <p:sp>
          <p:nvSpPr>
            <p:cNvPr id="188" name="Google Shape;188;p20"/>
            <p:cNvSpPr/>
            <p:nvPr/>
          </p:nvSpPr>
          <p:spPr>
            <a:xfrm>
              <a:off x="3847050" y="378431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847050" y="4603988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806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grpSp>
        <p:nvGrpSpPr>
          <p:cNvPr id="192" name="Google Shape;192;p21"/>
          <p:cNvGrpSpPr/>
          <p:nvPr/>
        </p:nvGrpSpPr>
        <p:grpSpPr>
          <a:xfrm>
            <a:off x="0" y="366751"/>
            <a:ext cx="12192000" cy="6491251"/>
            <a:chOff x="0" y="275063"/>
            <a:chExt cx="9144000" cy="4868438"/>
          </a:xfrm>
        </p:grpSpPr>
        <p:sp>
          <p:nvSpPr>
            <p:cNvPr id="193" name="Google Shape;193;p21"/>
            <p:cNvSpPr/>
            <p:nvPr/>
          </p:nvSpPr>
          <p:spPr>
            <a:xfrm>
              <a:off x="713225" y="275063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94" name="Google Shape;194;p21"/>
            <p:cNvGrpSpPr/>
            <p:nvPr/>
          </p:nvGrpSpPr>
          <p:grpSpPr>
            <a:xfrm>
              <a:off x="0" y="4822500"/>
              <a:ext cx="9144000" cy="321000"/>
              <a:chOff x="0" y="4822500"/>
              <a:chExt cx="9144000" cy="321000"/>
            </a:xfrm>
          </p:grpSpPr>
          <p:sp>
            <p:nvSpPr>
              <p:cNvPr id="195" name="Google Shape;195;p21"/>
              <p:cNvSpPr/>
              <p:nvPr/>
            </p:nvSpPr>
            <p:spPr>
              <a:xfrm>
                <a:off x="0" y="4983000"/>
                <a:ext cx="91440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0" y="4822500"/>
                <a:ext cx="91440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97" name="Google Shape;197;p21"/>
          <p:cNvGrpSpPr/>
          <p:nvPr/>
        </p:nvGrpSpPr>
        <p:grpSpPr>
          <a:xfrm>
            <a:off x="11241033" y="0"/>
            <a:ext cx="951091" cy="1142800"/>
            <a:chOff x="8430775" y="0"/>
            <a:chExt cx="713318" cy="857100"/>
          </a:xfrm>
        </p:grpSpPr>
        <p:sp>
          <p:nvSpPr>
            <p:cNvPr id="198" name="Google Shape;198;p21"/>
            <p:cNvSpPr/>
            <p:nvPr/>
          </p:nvSpPr>
          <p:spPr>
            <a:xfrm rot="10800000" flipH="1">
              <a:off x="8787393" y="0"/>
              <a:ext cx="356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 rot="10800000" flipH="1">
              <a:off x="8430775" y="0"/>
              <a:ext cx="356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890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grpSp>
        <p:nvGrpSpPr>
          <p:cNvPr id="202" name="Google Shape;202;p22"/>
          <p:cNvGrpSpPr/>
          <p:nvPr/>
        </p:nvGrpSpPr>
        <p:grpSpPr>
          <a:xfrm>
            <a:off x="-133" y="4572400"/>
            <a:ext cx="1911100" cy="2285600"/>
            <a:chOff x="-100" y="3429300"/>
            <a:chExt cx="1433325" cy="1714200"/>
          </a:xfrm>
        </p:grpSpPr>
        <p:sp>
          <p:nvSpPr>
            <p:cNvPr id="203" name="Google Shape;203;p22"/>
            <p:cNvSpPr/>
            <p:nvPr/>
          </p:nvSpPr>
          <p:spPr>
            <a:xfrm>
              <a:off x="720125" y="42864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-100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-100" y="34293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06" name="Google Shape;206;p22"/>
          <p:cNvSpPr/>
          <p:nvPr/>
        </p:nvSpPr>
        <p:spPr>
          <a:xfrm>
            <a:off x="950667" y="366217"/>
            <a:ext cx="1933200" cy="2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44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477417" y="3133392"/>
            <a:ext cx="4763600" cy="18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617912" y="1233151"/>
            <a:ext cx="1272000" cy="1272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>
            <a:spLocks noGrp="1"/>
          </p:cNvSpPr>
          <p:nvPr>
            <p:ph type="pic" idx="3"/>
          </p:nvPr>
        </p:nvSpPr>
        <p:spPr>
          <a:xfrm>
            <a:off x="1763117" y="719333"/>
            <a:ext cx="3680800" cy="5419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" name="Google Shape;15;p3"/>
          <p:cNvGrpSpPr/>
          <p:nvPr/>
        </p:nvGrpSpPr>
        <p:grpSpPr>
          <a:xfrm>
            <a:off x="446" y="2867"/>
            <a:ext cx="951067" cy="6852300"/>
            <a:chOff x="7468800" y="0"/>
            <a:chExt cx="1675200" cy="5139225"/>
          </a:xfrm>
        </p:grpSpPr>
        <p:sp>
          <p:nvSpPr>
            <p:cNvPr id="16" name="Google Shape;16;p3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10800000" flipH="1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10800000" flipH="1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10800000" flipH="1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673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grpSp>
        <p:nvGrpSpPr>
          <p:cNvPr id="209" name="Google Shape;209;p23"/>
          <p:cNvGrpSpPr/>
          <p:nvPr/>
        </p:nvGrpSpPr>
        <p:grpSpPr>
          <a:xfrm>
            <a:off x="0" y="0"/>
            <a:ext cx="12192000" cy="6880200"/>
            <a:chOff x="0" y="0"/>
            <a:chExt cx="9144000" cy="5160150"/>
          </a:xfrm>
        </p:grpSpPr>
        <p:grpSp>
          <p:nvGrpSpPr>
            <p:cNvPr id="210" name="Google Shape;210;p23"/>
            <p:cNvGrpSpPr/>
            <p:nvPr/>
          </p:nvGrpSpPr>
          <p:grpSpPr>
            <a:xfrm>
              <a:off x="0" y="3445950"/>
              <a:ext cx="568500" cy="1714200"/>
              <a:chOff x="0" y="3445950"/>
              <a:chExt cx="568500" cy="1714200"/>
            </a:xfrm>
          </p:grpSpPr>
          <p:sp>
            <p:nvSpPr>
              <p:cNvPr id="211" name="Google Shape;211;p23"/>
              <p:cNvSpPr/>
              <p:nvPr/>
            </p:nvSpPr>
            <p:spPr>
              <a:xfrm rot="10800000" flipH="1">
                <a:off x="0" y="4303050"/>
                <a:ext cx="568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rot="10800000" flipH="1">
                <a:off x="0" y="3445950"/>
                <a:ext cx="568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13" name="Google Shape;213;p23"/>
            <p:cNvGrpSpPr/>
            <p:nvPr/>
          </p:nvGrpSpPr>
          <p:grpSpPr>
            <a:xfrm>
              <a:off x="8575500" y="0"/>
              <a:ext cx="568500" cy="5160150"/>
              <a:chOff x="8575500" y="0"/>
              <a:chExt cx="568500" cy="5160150"/>
            </a:xfrm>
          </p:grpSpPr>
          <p:sp>
            <p:nvSpPr>
              <p:cNvPr id="214" name="Google Shape;214;p23"/>
              <p:cNvSpPr/>
              <p:nvPr/>
            </p:nvSpPr>
            <p:spPr>
              <a:xfrm rot="10800000" flipH="1">
                <a:off x="8575500" y="4303050"/>
                <a:ext cx="568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 rot="10800000" flipH="1">
                <a:off x="8575500" y="3445950"/>
                <a:ext cx="5685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rot="10800000" flipH="1">
                <a:off x="8575500" y="0"/>
                <a:ext cx="568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17" name="Google Shape;217;p23"/>
          <p:cNvSpPr/>
          <p:nvPr/>
        </p:nvSpPr>
        <p:spPr>
          <a:xfrm>
            <a:off x="950967" y="366217"/>
            <a:ext cx="1933200" cy="2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83774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grpSp>
        <p:nvGrpSpPr>
          <p:cNvPr id="238" name="Google Shape;238;p26"/>
          <p:cNvGrpSpPr/>
          <p:nvPr/>
        </p:nvGrpSpPr>
        <p:grpSpPr>
          <a:xfrm>
            <a:off x="0" y="4367834"/>
            <a:ext cx="12192000" cy="2485233"/>
            <a:chOff x="0" y="3275875"/>
            <a:chExt cx="9144000" cy="1863925"/>
          </a:xfrm>
        </p:grpSpPr>
        <p:sp>
          <p:nvSpPr>
            <p:cNvPr id="239" name="Google Shape;239;p26"/>
            <p:cNvSpPr/>
            <p:nvPr/>
          </p:nvSpPr>
          <p:spPr>
            <a:xfrm rot="10800000" flipH="1">
              <a:off x="0" y="4282700"/>
              <a:ext cx="708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40" name="Google Shape;240;p26"/>
            <p:cNvGrpSpPr/>
            <p:nvPr/>
          </p:nvGrpSpPr>
          <p:grpSpPr>
            <a:xfrm>
              <a:off x="8435700" y="3275875"/>
              <a:ext cx="708300" cy="1863925"/>
              <a:chOff x="8435700" y="3275875"/>
              <a:chExt cx="708300" cy="1863925"/>
            </a:xfrm>
          </p:grpSpPr>
          <p:sp>
            <p:nvSpPr>
              <p:cNvPr id="241" name="Google Shape;241;p26"/>
              <p:cNvSpPr/>
              <p:nvPr/>
            </p:nvSpPr>
            <p:spPr>
              <a:xfrm>
                <a:off x="8435700" y="3275875"/>
                <a:ext cx="7083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 rot="10800000" flipH="1">
                <a:off x="8435700" y="4282700"/>
                <a:ext cx="7083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 rot="10800000" flipH="1">
                <a:off x="8435700" y="3436375"/>
                <a:ext cx="7083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44" name="Google Shape;244;p26"/>
            <p:cNvSpPr/>
            <p:nvPr/>
          </p:nvSpPr>
          <p:spPr>
            <a:xfrm>
              <a:off x="0" y="4132975"/>
              <a:ext cx="7083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5" name="Google Shape;245;p26"/>
          <p:cNvSpPr/>
          <p:nvPr/>
        </p:nvSpPr>
        <p:spPr>
          <a:xfrm>
            <a:off x="950967" y="366217"/>
            <a:ext cx="1933200" cy="2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33154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5671667" y="1025867"/>
            <a:ext cx="49120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1"/>
          </p:nvPr>
        </p:nvSpPr>
        <p:spPr>
          <a:xfrm>
            <a:off x="5671667" y="2479489"/>
            <a:ext cx="4912000" cy="17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5671680" y="4427111"/>
            <a:ext cx="4912000" cy="10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 </a:t>
            </a:r>
            <a:r>
              <a:rPr lang="en" sz="1600" b="1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" sz="16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sz="1600" u="sng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67699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8"/>
          <p:cNvGrpSpPr/>
          <p:nvPr/>
        </p:nvGrpSpPr>
        <p:grpSpPr>
          <a:xfrm>
            <a:off x="446" y="2867"/>
            <a:ext cx="951067" cy="6852300"/>
            <a:chOff x="7468800" y="0"/>
            <a:chExt cx="1675200" cy="5139225"/>
          </a:xfrm>
        </p:grpSpPr>
        <p:sp>
          <p:nvSpPr>
            <p:cNvPr id="252" name="Google Shape;252;p28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 rot="10800000" flipH="1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 rot="10800000" flipH="1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 rot="10800000" flipH="1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8518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9"/>
          <p:cNvGrpSpPr/>
          <p:nvPr/>
        </p:nvGrpSpPr>
        <p:grpSpPr>
          <a:xfrm>
            <a:off x="1" y="0"/>
            <a:ext cx="12191833" cy="6858000"/>
            <a:chOff x="0" y="0"/>
            <a:chExt cx="9143875" cy="5143500"/>
          </a:xfrm>
        </p:grpSpPr>
        <p:sp>
          <p:nvSpPr>
            <p:cNvPr id="261" name="Google Shape;261;p29"/>
            <p:cNvSpPr/>
            <p:nvPr/>
          </p:nvSpPr>
          <p:spPr>
            <a:xfrm rot="10800000" flipH="1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 rot="10800000" flipH="1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 rot="10800000" flipH="1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 rot="10800000" flipH="1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6" name="Google Shape;266;p29"/>
          <p:cNvSpPr/>
          <p:nvPr/>
        </p:nvSpPr>
        <p:spPr>
          <a:xfrm>
            <a:off x="950967" y="366217"/>
            <a:ext cx="1933200" cy="2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516019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170967" y="4373233"/>
            <a:ext cx="8356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2170967" y="2460399"/>
            <a:ext cx="8356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2170967" y="2117567"/>
            <a:ext cx="8356800" cy="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2170967" y="4030467"/>
            <a:ext cx="8356800" cy="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0" y="6215985"/>
            <a:ext cx="12192000" cy="642017"/>
            <a:chOff x="0" y="4661988"/>
            <a:chExt cx="9144000" cy="481513"/>
          </a:xfrm>
        </p:grpSpPr>
        <p:sp>
          <p:nvSpPr>
            <p:cNvPr id="33" name="Google Shape;33;p5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" name="Google Shape;36;p5"/>
          <p:cNvSpPr/>
          <p:nvPr/>
        </p:nvSpPr>
        <p:spPr>
          <a:xfrm>
            <a:off x="950967" y="366217"/>
            <a:ext cx="1933200" cy="2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89603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5"/>
          <p:cNvGrpSpPr/>
          <p:nvPr/>
        </p:nvGrpSpPr>
        <p:grpSpPr>
          <a:xfrm>
            <a:off x="1" y="0"/>
            <a:ext cx="12191833" cy="6858000"/>
            <a:chOff x="0" y="0"/>
            <a:chExt cx="9143875" cy="5143500"/>
          </a:xfrm>
        </p:grpSpPr>
        <p:sp>
          <p:nvSpPr>
            <p:cNvPr id="230" name="Google Shape;230;p25"/>
            <p:cNvSpPr/>
            <p:nvPr/>
          </p:nvSpPr>
          <p:spPr>
            <a:xfrm rot="10800000" flipH="1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 rot="10800000" flipH="1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 rot="10800000" flipH="1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 rot="10800000" flipH="1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5" name="Google Shape;235;p25"/>
          <p:cNvSpPr/>
          <p:nvPr/>
        </p:nvSpPr>
        <p:spPr>
          <a:xfrm>
            <a:off x="950967" y="366217"/>
            <a:ext cx="1933200" cy="2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35457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325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731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1800200"/>
            <a:ext cx="3701600" cy="1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0967" y="3292200"/>
            <a:ext cx="3701600" cy="1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6030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950967" y="1127767"/>
            <a:ext cx="5726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950967" y="2854767"/>
            <a:ext cx="5726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7306433" y="719333"/>
            <a:ext cx="3934400" cy="5419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10290233" y="4572400"/>
            <a:ext cx="1901600" cy="2285600"/>
            <a:chOff x="7717675" y="3429300"/>
            <a:chExt cx="1426200" cy="1714200"/>
          </a:xfrm>
        </p:grpSpPr>
        <p:sp>
          <p:nvSpPr>
            <p:cNvPr id="50" name="Google Shape;50;p7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" name="Google Shape;53;p7"/>
          <p:cNvSpPr/>
          <p:nvPr/>
        </p:nvSpPr>
        <p:spPr>
          <a:xfrm>
            <a:off x="950967" y="719317"/>
            <a:ext cx="1933200" cy="2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5947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11232000" y="-5500"/>
            <a:ext cx="960400" cy="6858133"/>
            <a:chOff x="8424000" y="-4125"/>
            <a:chExt cx="720300" cy="5143600"/>
          </a:xfrm>
        </p:grpSpPr>
        <p:grpSp>
          <p:nvGrpSpPr>
            <p:cNvPr id="57" name="Google Shape;57;p8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58" name="Google Shape;58;p8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1" name="Google Shape;61;p8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950967" y="366217"/>
            <a:ext cx="1933200" cy="2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8286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  <p:grpSp>
        <p:nvGrpSpPr>
          <p:cNvPr id="66" name="Google Shape;66;p9"/>
          <p:cNvGrpSpPr/>
          <p:nvPr/>
        </p:nvGrpSpPr>
        <p:grpSpPr>
          <a:xfrm>
            <a:off x="10290233" y="4572400"/>
            <a:ext cx="1901600" cy="2285600"/>
            <a:chOff x="7717675" y="3429300"/>
            <a:chExt cx="1426200" cy="1714200"/>
          </a:xfrm>
        </p:grpSpPr>
        <p:sp>
          <p:nvSpPr>
            <p:cNvPr id="67" name="Google Shape;67;p9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" name="Google Shape;70;p9"/>
          <p:cNvSpPr/>
          <p:nvPr/>
        </p:nvSpPr>
        <p:spPr>
          <a:xfrm>
            <a:off x="950967" y="719317"/>
            <a:ext cx="1933200" cy="2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1875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895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3490133" y="2824733"/>
            <a:ext cx="5211600" cy="13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3756700" y="4282667"/>
            <a:ext cx="4678800" cy="55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63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3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20131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5" r:id="rId21"/>
    <p:sldLayoutId id="2147483686" r:id="rId22"/>
    <p:sldLayoutId id="2147483687" r:id="rId23"/>
    <p:sldLayoutId id="2147483688" r:id="rId24"/>
    <p:sldLayoutId id="2147483692" r:id="rId25"/>
    <p:sldLayoutId id="2147483693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9" name="Google Shape;269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5743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3"/>
          <p:cNvGrpSpPr/>
          <p:nvPr/>
        </p:nvGrpSpPr>
        <p:grpSpPr>
          <a:xfrm>
            <a:off x="9958400" y="2851"/>
            <a:ext cx="2233600" cy="6852300"/>
            <a:chOff x="7468800" y="0"/>
            <a:chExt cx="1675200" cy="5139225"/>
          </a:xfrm>
        </p:grpSpPr>
        <p:grpSp>
          <p:nvGrpSpPr>
            <p:cNvPr id="278" name="Google Shape;278;p33"/>
            <p:cNvGrpSpPr/>
            <p:nvPr/>
          </p:nvGrpSpPr>
          <p:grpSpPr>
            <a:xfrm>
              <a:off x="7468800" y="0"/>
              <a:ext cx="1675200" cy="5139225"/>
              <a:chOff x="7468800" y="0"/>
              <a:chExt cx="1675200" cy="5139225"/>
            </a:xfrm>
          </p:grpSpPr>
          <p:sp>
            <p:nvSpPr>
              <p:cNvPr id="279" name="Google Shape;279;p33"/>
              <p:cNvSpPr/>
              <p:nvPr/>
            </p:nvSpPr>
            <p:spPr>
              <a:xfrm>
                <a:off x="7468800" y="3464996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0" name="Google Shape;280;p33"/>
              <p:cNvSpPr/>
              <p:nvPr/>
            </p:nvSpPr>
            <p:spPr>
              <a:xfrm>
                <a:off x="7468800" y="4282125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3"/>
              <p:cNvSpPr/>
              <p:nvPr/>
            </p:nvSpPr>
            <p:spPr>
              <a:xfrm>
                <a:off x="7468800" y="2647875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3"/>
              <p:cNvSpPr/>
              <p:nvPr/>
            </p:nvSpPr>
            <p:spPr>
              <a:xfrm rot="10800000" flipH="1">
                <a:off x="7468800" y="857329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3" name="Google Shape;283;p33"/>
              <p:cNvSpPr/>
              <p:nvPr/>
            </p:nvSpPr>
            <p:spPr>
              <a:xfrm rot="10800000" flipH="1">
                <a:off x="7468800" y="0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4" name="Google Shape;284;p33"/>
              <p:cNvSpPr/>
              <p:nvPr/>
            </p:nvSpPr>
            <p:spPr>
              <a:xfrm rot="10800000" flipH="1">
                <a:off x="7468800" y="1674450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867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85" name="Google Shape;285;p33"/>
            <p:cNvSpPr/>
            <p:nvPr/>
          </p:nvSpPr>
          <p:spPr>
            <a:xfrm>
              <a:off x="7468800" y="2491500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867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sz="1867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6" name="Google Shape;286;p33"/>
          <p:cNvSpPr txBox="1">
            <a:spLocks noGrp="1"/>
          </p:cNvSpPr>
          <p:nvPr>
            <p:ph type="ctrTitle"/>
          </p:nvPr>
        </p:nvSpPr>
        <p:spPr>
          <a:xfrm>
            <a:off x="950967" y="1902851"/>
            <a:ext cx="8868800" cy="208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800" dirty="0"/>
              <a:t>Proyecto final:</a:t>
            </a:r>
            <a:br>
              <a:rPr lang="en" sz="4800" dirty="0"/>
            </a:br>
            <a:r>
              <a:rPr lang="en" sz="4800" dirty="0" err="1"/>
              <a:t>Retención</a:t>
            </a:r>
            <a:r>
              <a:rPr lang="en" sz="4800" dirty="0"/>
              <a:t> de </a:t>
            </a:r>
            <a:r>
              <a:rPr lang="en" sz="4800" dirty="0" err="1"/>
              <a:t>clientes</a:t>
            </a:r>
            <a:endParaRPr sz="4800" dirty="0"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1"/>
          </p:nvPr>
        </p:nvSpPr>
        <p:spPr>
          <a:xfrm>
            <a:off x="950967" y="4599667"/>
            <a:ext cx="5235200" cy="5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Here is where your presentation begins</a:t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950966" y="1030683"/>
            <a:ext cx="5235199" cy="552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Pontificia Universidad Javeriana</a:t>
            </a:r>
          </a:p>
          <a:p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Maestría en Analítica para la Inteligencia de Negocios</a:t>
            </a:r>
          </a:p>
          <a:p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Métodos y Aplicaciones de Analítica II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7B89A44B-B911-E7B1-FCC3-39E75DE7DA2C}"/>
              </a:ext>
            </a:extLst>
          </p:cNvPr>
          <p:cNvSpPr txBox="1">
            <a:spLocks/>
          </p:cNvSpPr>
          <p:nvPr/>
        </p:nvSpPr>
        <p:spPr>
          <a:xfrm>
            <a:off x="950967" y="4599667"/>
            <a:ext cx="5235200" cy="12276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None/>
              <a:defRPr sz="2133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2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/>
            <a:r>
              <a:rPr lang="es-CO" sz="1800" dirty="0"/>
              <a:t>Erica Marcela Martínez Silva</a:t>
            </a:r>
          </a:p>
          <a:p>
            <a:pPr marL="0" indent="0"/>
            <a:r>
              <a:rPr lang="es-CO" sz="1800" dirty="0"/>
              <a:t>Maria Fernanda Izquierdo Aparicio</a:t>
            </a:r>
          </a:p>
          <a:p>
            <a:pPr marL="0" indent="0"/>
            <a:r>
              <a:rPr lang="es-CO" sz="1800" dirty="0"/>
              <a:t>Raúl Eduardo Vásquez Duarte</a:t>
            </a:r>
          </a:p>
          <a:p>
            <a:pPr marL="0" indent="0"/>
            <a:r>
              <a:rPr lang="es-CO" sz="1800" dirty="0"/>
              <a:t>Sebastián Amaya Porras 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48590-8126-EE57-9C28-8FA98D1D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416" y="3133392"/>
            <a:ext cx="5237505" cy="1811600"/>
          </a:xfrm>
        </p:spPr>
        <p:txBody>
          <a:bodyPr/>
          <a:lstStyle/>
          <a:p>
            <a:r>
              <a:rPr lang="es-ES_tradnl" dirty="0"/>
              <a:t>Objetivos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11A47BD-67E8-1CCE-3E0F-A200AFA78B2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ES_tradnl" dirty="0"/>
              <a:t>2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5699456B-184B-F2E6-7931-A534BF6FCC1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2"/>
          <a:srcRect l="33436" t="227" r="24161" b="6987"/>
          <a:stretch/>
        </p:blipFill>
        <p:spPr>
          <a:xfrm>
            <a:off x="1763117" y="719333"/>
            <a:ext cx="3680800" cy="5419200"/>
          </a:xfrm>
        </p:spPr>
      </p:pic>
    </p:spTree>
    <p:extLst>
      <p:ext uri="{BB962C8B-B14F-4D97-AF65-F5344CB8AC3E}">
        <p14:creationId xmlns:p14="http://schemas.microsoft.com/office/powerpoint/2010/main" val="52576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>
            <a:spLocks noGrp="1"/>
          </p:cNvSpPr>
          <p:nvPr>
            <p:ph type="subTitle" idx="4"/>
          </p:nvPr>
        </p:nvSpPr>
        <p:spPr>
          <a:xfrm>
            <a:off x="2170967" y="4030467"/>
            <a:ext cx="8356800" cy="47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-CO" dirty="0"/>
              <a:t>Business </a:t>
            </a:r>
            <a:r>
              <a:rPr lang="es-CO" dirty="0" err="1"/>
              <a:t>success</a:t>
            </a:r>
            <a:r>
              <a:rPr lang="es-CO" dirty="0"/>
              <a:t> </a:t>
            </a:r>
            <a:r>
              <a:rPr lang="es-CO" dirty="0" err="1"/>
              <a:t>criteria</a:t>
            </a:r>
            <a:endParaRPr dirty="0"/>
          </a:p>
        </p:txBody>
      </p:sp>
      <p:sp>
        <p:nvSpPr>
          <p:cNvPr id="335" name="Google Shape;335;p3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err="1"/>
              <a:t>Objetivos</a:t>
            </a:r>
            <a:r>
              <a:rPr lang="en" dirty="0"/>
              <a:t> del </a:t>
            </a:r>
            <a:r>
              <a:rPr lang="en" dirty="0" err="1"/>
              <a:t>Negocio</a:t>
            </a:r>
            <a:endParaRPr dirty="0"/>
          </a:p>
        </p:txBody>
      </p:sp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2170967" y="4373233"/>
            <a:ext cx="8356800" cy="93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Incrementar la retención de clientes activos en al menos un 10% en el próximo trimestre.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Mejorar la satisfacción del cliente, medida a través de </a:t>
            </a:r>
            <a:r>
              <a:rPr lang="es-CO" dirty="0" err="1"/>
              <a:t>KPIs</a:t>
            </a:r>
            <a:r>
              <a:rPr lang="es-CO" dirty="0"/>
              <a:t> como Net </a:t>
            </a:r>
            <a:r>
              <a:rPr lang="es-CO" dirty="0" err="1"/>
              <a:t>Promoter</a:t>
            </a:r>
            <a:r>
              <a:rPr lang="es-CO" dirty="0"/>
              <a:t> Score (NPS) y tasas de lealtad, en línea con la estrategia de experiencia del cliente y calidad de servicio.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Incrementar el uso y la preferencia de los productos ofrecidos por la entidad bancaria. </a:t>
            </a:r>
          </a:p>
          <a:p>
            <a:pPr marL="0" indent="0"/>
            <a:endParaRPr lang="es-CO" dirty="0"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2170967" y="2155599"/>
            <a:ext cx="8356800" cy="93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Reducir la tasa de abandono de clientes del banco y mejorar la retención de los clientes activos mediante la identificación de aquellos con mayor propensión a retirarse y la implementación de estrategias de retención personalizadas.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Diseñar estrategias de mercado enfocadas en los clientes, a partir del entendimiento del comportamiento y de la identificación de aquellos clientes que tienen posibilidad de cambiar de entidad; a fin de mejorar la fidelidad, experiencia y preferencia de los clientes del banco.</a:t>
            </a:r>
          </a:p>
          <a:p>
            <a:pPr marL="0" indent="0"/>
            <a:endParaRPr lang="es-CO" dirty="0"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2170967" y="1812767"/>
            <a:ext cx="8356800" cy="47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Business Goals</a:t>
            </a:r>
            <a:endParaRPr dirty="0"/>
          </a:p>
        </p:txBody>
      </p:sp>
      <p:sp>
        <p:nvSpPr>
          <p:cNvPr id="339" name="Google Shape;339;p38"/>
          <p:cNvSpPr/>
          <p:nvPr/>
        </p:nvSpPr>
        <p:spPr>
          <a:xfrm>
            <a:off x="950967" y="1914352"/>
            <a:ext cx="915200" cy="93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950967" y="4131971"/>
            <a:ext cx="915200" cy="93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341" name="Google Shape;341;p38"/>
          <p:cNvGrpSpPr/>
          <p:nvPr/>
        </p:nvGrpSpPr>
        <p:grpSpPr>
          <a:xfrm>
            <a:off x="1155878" y="4347881"/>
            <a:ext cx="505380" cy="505380"/>
            <a:chOff x="3984786" y="3963895"/>
            <a:chExt cx="379035" cy="379035"/>
          </a:xfrm>
        </p:grpSpPr>
        <p:sp>
          <p:nvSpPr>
            <p:cNvPr id="342" name="Google Shape;342;p38"/>
            <p:cNvSpPr/>
            <p:nvPr/>
          </p:nvSpPr>
          <p:spPr>
            <a:xfrm>
              <a:off x="4140864" y="3963895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6" y="1"/>
                  </a:moveTo>
                  <a:cubicBezTo>
                    <a:pt x="540" y="1"/>
                    <a:pt x="1" y="541"/>
                    <a:pt x="1" y="1207"/>
                  </a:cubicBezTo>
                  <a:cubicBezTo>
                    <a:pt x="1" y="1874"/>
                    <a:pt x="540" y="2413"/>
                    <a:pt x="1206" y="2413"/>
                  </a:cubicBezTo>
                  <a:cubicBezTo>
                    <a:pt x="1872" y="2413"/>
                    <a:pt x="2413" y="1874"/>
                    <a:pt x="2413" y="1207"/>
                  </a:cubicBezTo>
                  <a:cubicBezTo>
                    <a:pt x="2413" y="541"/>
                    <a:pt x="1872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4029400" y="4164531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3984786" y="4030829"/>
              <a:ext cx="379035" cy="312101"/>
            </a:xfrm>
            <a:custGeom>
              <a:avLst/>
              <a:gdLst/>
              <a:ahLst/>
              <a:cxnLst/>
              <a:rect l="l" t="t" r="r" b="b"/>
              <a:pathLst>
                <a:path w="13670" h="11256" extrusionOk="0">
                  <a:moveTo>
                    <a:pt x="6848" y="1"/>
                  </a:moveTo>
                  <a:cubicBezTo>
                    <a:pt x="5295" y="1"/>
                    <a:pt x="4031" y="1263"/>
                    <a:pt x="4031" y="2815"/>
                  </a:cubicBezTo>
                  <a:lnTo>
                    <a:pt x="4031" y="4021"/>
                  </a:lnTo>
                  <a:lnTo>
                    <a:pt x="6435" y="4021"/>
                  </a:lnTo>
                  <a:lnTo>
                    <a:pt x="6435" y="7043"/>
                  </a:lnTo>
                  <a:lnTo>
                    <a:pt x="4956" y="8225"/>
                  </a:lnTo>
                  <a:cubicBezTo>
                    <a:pt x="4439" y="7620"/>
                    <a:pt x="3671" y="7236"/>
                    <a:pt x="2815" y="7236"/>
                  </a:cubicBezTo>
                  <a:cubicBezTo>
                    <a:pt x="2769" y="7236"/>
                    <a:pt x="2723" y="7237"/>
                    <a:pt x="2677" y="7239"/>
                  </a:cubicBezTo>
                  <a:cubicBezTo>
                    <a:pt x="1205" y="7311"/>
                    <a:pt x="1" y="8605"/>
                    <a:pt x="1" y="10081"/>
                  </a:cubicBezTo>
                  <a:lnTo>
                    <a:pt x="1" y="11255"/>
                  </a:lnTo>
                  <a:lnTo>
                    <a:pt x="5634" y="11255"/>
                  </a:lnTo>
                  <a:lnTo>
                    <a:pt x="5634" y="10050"/>
                  </a:lnTo>
                  <a:cubicBezTo>
                    <a:pt x="5634" y="9644"/>
                    <a:pt x="5548" y="9258"/>
                    <a:pt x="5393" y="8909"/>
                  </a:cubicBezTo>
                  <a:lnTo>
                    <a:pt x="6835" y="7750"/>
                  </a:lnTo>
                  <a:lnTo>
                    <a:pt x="8277" y="8909"/>
                  </a:lnTo>
                  <a:cubicBezTo>
                    <a:pt x="8122" y="9258"/>
                    <a:pt x="8036" y="9644"/>
                    <a:pt x="8036" y="10050"/>
                  </a:cubicBezTo>
                  <a:lnTo>
                    <a:pt x="8036" y="11255"/>
                  </a:lnTo>
                  <a:lnTo>
                    <a:pt x="13669" y="11255"/>
                  </a:lnTo>
                  <a:lnTo>
                    <a:pt x="13669" y="10050"/>
                  </a:lnTo>
                  <a:cubicBezTo>
                    <a:pt x="13669" y="8498"/>
                    <a:pt x="12407" y="7236"/>
                    <a:pt x="10855" y="7236"/>
                  </a:cubicBezTo>
                  <a:cubicBezTo>
                    <a:pt x="9999" y="7236"/>
                    <a:pt x="9231" y="7620"/>
                    <a:pt x="8714" y="8225"/>
                  </a:cubicBezTo>
                  <a:lnTo>
                    <a:pt x="7235" y="7043"/>
                  </a:lnTo>
                  <a:lnTo>
                    <a:pt x="7235" y="4021"/>
                  </a:lnTo>
                  <a:lnTo>
                    <a:pt x="9665" y="4021"/>
                  </a:lnTo>
                  <a:lnTo>
                    <a:pt x="9665" y="2843"/>
                  </a:lnTo>
                  <a:cubicBezTo>
                    <a:pt x="9665" y="1366"/>
                    <a:pt x="8537" y="118"/>
                    <a:pt x="7063" y="9"/>
                  </a:cubicBezTo>
                  <a:cubicBezTo>
                    <a:pt x="6991" y="4"/>
                    <a:pt x="6919" y="1"/>
                    <a:pt x="6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4252357" y="4164531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8"/>
          <p:cNvGrpSpPr/>
          <p:nvPr/>
        </p:nvGrpSpPr>
        <p:grpSpPr>
          <a:xfrm>
            <a:off x="1170683" y="2117031"/>
            <a:ext cx="475767" cy="505343"/>
            <a:chOff x="4790492" y="3367504"/>
            <a:chExt cx="356825" cy="379007"/>
          </a:xfrm>
        </p:grpSpPr>
        <p:sp>
          <p:nvSpPr>
            <p:cNvPr id="347" name="Google Shape;347;p38"/>
            <p:cNvSpPr/>
            <p:nvPr/>
          </p:nvSpPr>
          <p:spPr>
            <a:xfrm>
              <a:off x="4856289" y="3657284"/>
              <a:ext cx="24483" cy="22348"/>
            </a:xfrm>
            <a:custGeom>
              <a:avLst/>
              <a:gdLst/>
              <a:ahLst/>
              <a:cxnLst/>
              <a:rect l="l" t="t" r="r" b="b"/>
              <a:pathLst>
                <a:path w="883" h="806" extrusionOk="0">
                  <a:moveTo>
                    <a:pt x="441" y="1"/>
                  </a:moveTo>
                  <a:cubicBezTo>
                    <a:pt x="339" y="1"/>
                    <a:pt x="236" y="40"/>
                    <a:pt x="158" y="119"/>
                  </a:cubicBezTo>
                  <a:cubicBezTo>
                    <a:pt x="0" y="276"/>
                    <a:pt x="0" y="531"/>
                    <a:pt x="158" y="688"/>
                  </a:cubicBezTo>
                  <a:cubicBezTo>
                    <a:pt x="236" y="766"/>
                    <a:pt x="339" y="806"/>
                    <a:pt x="441" y="806"/>
                  </a:cubicBezTo>
                  <a:cubicBezTo>
                    <a:pt x="544" y="806"/>
                    <a:pt x="647" y="766"/>
                    <a:pt x="726" y="688"/>
                  </a:cubicBezTo>
                  <a:cubicBezTo>
                    <a:pt x="882" y="531"/>
                    <a:pt x="882" y="276"/>
                    <a:pt x="726" y="119"/>
                  </a:cubicBezTo>
                  <a:cubicBezTo>
                    <a:pt x="647" y="40"/>
                    <a:pt x="544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4965092" y="3523527"/>
              <a:ext cx="26064" cy="22348"/>
            </a:xfrm>
            <a:custGeom>
              <a:avLst/>
              <a:gdLst/>
              <a:ahLst/>
              <a:cxnLst/>
              <a:rect l="l" t="t" r="r" b="b"/>
              <a:pathLst>
                <a:path w="940" h="806" extrusionOk="0">
                  <a:moveTo>
                    <a:pt x="538" y="1"/>
                  </a:moveTo>
                  <a:cubicBezTo>
                    <a:pt x="181" y="1"/>
                    <a:pt x="0" y="435"/>
                    <a:pt x="253" y="688"/>
                  </a:cubicBezTo>
                  <a:cubicBezTo>
                    <a:pt x="334" y="769"/>
                    <a:pt x="435" y="805"/>
                    <a:pt x="534" y="805"/>
                  </a:cubicBezTo>
                  <a:cubicBezTo>
                    <a:pt x="741" y="805"/>
                    <a:pt x="940" y="645"/>
                    <a:pt x="940" y="403"/>
                  </a:cubicBezTo>
                  <a:cubicBezTo>
                    <a:pt x="940" y="179"/>
                    <a:pt x="758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4790492" y="3434106"/>
              <a:ext cx="267265" cy="312406"/>
            </a:xfrm>
            <a:custGeom>
              <a:avLst/>
              <a:gdLst/>
              <a:ahLst/>
              <a:cxnLst/>
              <a:rect l="l" t="t" r="r" b="b"/>
              <a:pathLst>
                <a:path w="9639" h="11267" extrusionOk="0">
                  <a:moveTo>
                    <a:pt x="3334" y="2539"/>
                  </a:moveTo>
                  <a:lnTo>
                    <a:pt x="3903" y="3109"/>
                  </a:lnTo>
                  <a:lnTo>
                    <a:pt x="3334" y="3677"/>
                  </a:lnTo>
                  <a:lnTo>
                    <a:pt x="3903" y="4246"/>
                  </a:lnTo>
                  <a:lnTo>
                    <a:pt x="3334" y="4814"/>
                  </a:lnTo>
                  <a:lnTo>
                    <a:pt x="2766" y="4246"/>
                  </a:lnTo>
                  <a:lnTo>
                    <a:pt x="2196" y="4814"/>
                  </a:lnTo>
                  <a:lnTo>
                    <a:pt x="1628" y="4246"/>
                  </a:lnTo>
                  <a:lnTo>
                    <a:pt x="2196" y="3677"/>
                  </a:lnTo>
                  <a:lnTo>
                    <a:pt x="1628" y="3109"/>
                  </a:lnTo>
                  <a:lnTo>
                    <a:pt x="2196" y="2539"/>
                  </a:lnTo>
                  <a:lnTo>
                    <a:pt x="2766" y="3109"/>
                  </a:lnTo>
                  <a:lnTo>
                    <a:pt x="3334" y="2539"/>
                  </a:lnTo>
                  <a:close/>
                  <a:moveTo>
                    <a:pt x="7403" y="7267"/>
                  </a:moveTo>
                  <a:lnTo>
                    <a:pt x="7971" y="7835"/>
                  </a:lnTo>
                  <a:lnTo>
                    <a:pt x="7403" y="8403"/>
                  </a:lnTo>
                  <a:lnTo>
                    <a:pt x="7971" y="8972"/>
                  </a:lnTo>
                  <a:lnTo>
                    <a:pt x="7403" y="9542"/>
                  </a:lnTo>
                  <a:lnTo>
                    <a:pt x="6835" y="8972"/>
                  </a:lnTo>
                  <a:lnTo>
                    <a:pt x="6266" y="9542"/>
                  </a:lnTo>
                  <a:lnTo>
                    <a:pt x="5698" y="8972"/>
                  </a:lnTo>
                  <a:lnTo>
                    <a:pt x="6266" y="8403"/>
                  </a:lnTo>
                  <a:lnTo>
                    <a:pt x="5698" y="7835"/>
                  </a:lnTo>
                  <a:lnTo>
                    <a:pt x="6266" y="7267"/>
                  </a:lnTo>
                  <a:lnTo>
                    <a:pt x="6835" y="7835"/>
                  </a:lnTo>
                  <a:lnTo>
                    <a:pt x="7403" y="7267"/>
                  </a:lnTo>
                  <a:close/>
                  <a:moveTo>
                    <a:pt x="6853" y="2416"/>
                  </a:moveTo>
                  <a:cubicBezTo>
                    <a:pt x="7141" y="2416"/>
                    <a:pt x="7436" y="2524"/>
                    <a:pt x="7688" y="2776"/>
                  </a:cubicBezTo>
                  <a:cubicBezTo>
                    <a:pt x="8158" y="3246"/>
                    <a:pt x="8158" y="4010"/>
                    <a:pt x="7688" y="4481"/>
                  </a:cubicBezTo>
                  <a:cubicBezTo>
                    <a:pt x="7453" y="4716"/>
                    <a:pt x="7144" y="4834"/>
                    <a:pt x="6836" y="4834"/>
                  </a:cubicBezTo>
                  <a:cubicBezTo>
                    <a:pt x="6646" y="4834"/>
                    <a:pt x="6456" y="4789"/>
                    <a:pt x="6283" y="4700"/>
                  </a:cubicBezTo>
                  <a:cubicBezTo>
                    <a:pt x="5260" y="5555"/>
                    <a:pt x="4424" y="6631"/>
                    <a:pt x="3850" y="7834"/>
                  </a:cubicBezTo>
                  <a:cubicBezTo>
                    <a:pt x="4326" y="8633"/>
                    <a:pt x="3755" y="9658"/>
                    <a:pt x="2814" y="9658"/>
                  </a:cubicBezTo>
                  <a:cubicBezTo>
                    <a:pt x="1748" y="9658"/>
                    <a:pt x="1200" y="8361"/>
                    <a:pt x="1961" y="7600"/>
                  </a:cubicBezTo>
                  <a:cubicBezTo>
                    <a:pt x="2196" y="7365"/>
                    <a:pt x="2505" y="7247"/>
                    <a:pt x="2813" y="7247"/>
                  </a:cubicBezTo>
                  <a:cubicBezTo>
                    <a:pt x="2947" y="7247"/>
                    <a:pt x="3081" y="7269"/>
                    <a:pt x="3209" y="7314"/>
                  </a:cubicBezTo>
                  <a:cubicBezTo>
                    <a:pt x="3822" y="6091"/>
                    <a:pt x="4686" y="4995"/>
                    <a:pt x="5730" y="4114"/>
                  </a:cubicBezTo>
                  <a:cubicBezTo>
                    <a:pt x="5339" y="3221"/>
                    <a:pt x="6067" y="2416"/>
                    <a:pt x="6853" y="2416"/>
                  </a:cubicBezTo>
                  <a:close/>
                  <a:moveTo>
                    <a:pt x="1" y="0"/>
                  </a:moveTo>
                  <a:lnTo>
                    <a:pt x="1" y="11267"/>
                  </a:lnTo>
                  <a:lnTo>
                    <a:pt x="9638" y="11267"/>
                  </a:lnTo>
                  <a:lnTo>
                    <a:pt x="9638" y="0"/>
                  </a:lnTo>
                  <a:lnTo>
                    <a:pt x="8836" y="0"/>
                  </a:lnTo>
                  <a:lnTo>
                    <a:pt x="8836" y="1603"/>
                  </a:lnTo>
                  <a:lnTo>
                    <a:pt x="801" y="160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4834884" y="3367504"/>
              <a:ext cx="178426" cy="88811"/>
            </a:xfrm>
            <a:custGeom>
              <a:avLst/>
              <a:gdLst/>
              <a:ahLst/>
              <a:cxnLst/>
              <a:rect l="l" t="t" r="r" b="b"/>
              <a:pathLst>
                <a:path w="6435" h="3203" extrusionOk="0">
                  <a:moveTo>
                    <a:pt x="3218" y="0"/>
                  </a:moveTo>
                  <a:cubicBezTo>
                    <a:pt x="2329" y="0"/>
                    <a:pt x="1609" y="718"/>
                    <a:pt x="1609" y="1602"/>
                  </a:cubicBezTo>
                  <a:lnTo>
                    <a:pt x="1" y="1602"/>
                  </a:lnTo>
                  <a:lnTo>
                    <a:pt x="1" y="3203"/>
                  </a:lnTo>
                  <a:lnTo>
                    <a:pt x="6435" y="3203"/>
                  </a:lnTo>
                  <a:lnTo>
                    <a:pt x="6435" y="1602"/>
                  </a:lnTo>
                  <a:lnTo>
                    <a:pt x="4826" y="1602"/>
                  </a:lnTo>
                  <a:cubicBezTo>
                    <a:pt x="4826" y="718"/>
                    <a:pt x="4106" y="0"/>
                    <a:pt x="3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5080660" y="3523665"/>
              <a:ext cx="66657" cy="219574"/>
            </a:xfrm>
            <a:custGeom>
              <a:avLst/>
              <a:gdLst/>
              <a:ahLst/>
              <a:cxnLst/>
              <a:rect l="l" t="t" r="r" b="b"/>
              <a:pathLst>
                <a:path w="2404" h="7919" extrusionOk="0">
                  <a:moveTo>
                    <a:pt x="0" y="0"/>
                  </a:moveTo>
                  <a:lnTo>
                    <a:pt x="0" y="4903"/>
                  </a:lnTo>
                  <a:lnTo>
                    <a:pt x="1203" y="7919"/>
                  </a:lnTo>
                  <a:lnTo>
                    <a:pt x="2403" y="4903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5080660" y="3457064"/>
              <a:ext cx="66657" cy="44419"/>
            </a:xfrm>
            <a:custGeom>
              <a:avLst/>
              <a:gdLst/>
              <a:ahLst/>
              <a:cxnLst/>
              <a:rect l="l" t="t" r="r" b="b"/>
              <a:pathLst>
                <a:path w="2404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2403" y="1602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>
            <a:spLocks noGrp="1"/>
          </p:cNvSpPr>
          <p:nvPr>
            <p:ph type="subTitle" idx="4"/>
          </p:nvPr>
        </p:nvSpPr>
        <p:spPr>
          <a:xfrm>
            <a:off x="2170967" y="4030467"/>
            <a:ext cx="8356800" cy="47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-CO" dirty="0"/>
              <a:t>Data </a:t>
            </a:r>
            <a:r>
              <a:rPr lang="es-CO" dirty="0" err="1"/>
              <a:t>Mining</a:t>
            </a:r>
            <a:r>
              <a:rPr lang="es-CO" dirty="0"/>
              <a:t> </a:t>
            </a:r>
            <a:r>
              <a:rPr lang="es-CO" dirty="0" err="1"/>
              <a:t>success</a:t>
            </a:r>
            <a:r>
              <a:rPr lang="es-CO" dirty="0"/>
              <a:t> </a:t>
            </a:r>
            <a:r>
              <a:rPr lang="es-CO" dirty="0" err="1"/>
              <a:t>criteria</a:t>
            </a:r>
            <a:endParaRPr dirty="0"/>
          </a:p>
        </p:txBody>
      </p:sp>
      <p:sp>
        <p:nvSpPr>
          <p:cNvPr id="335" name="Google Shape;335;p3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err="1"/>
              <a:t>Objetivos</a:t>
            </a:r>
            <a:r>
              <a:rPr lang="en" dirty="0"/>
              <a:t> del </a:t>
            </a:r>
            <a:r>
              <a:rPr lang="en" dirty="0" err="1"/>
              <a:t>Minería</a:t>
            </a:r>
            <a:r>
              <a:rPr lang="en" dirty="0"/>
              <a:t> de Datos</a:t>
            </a:r>
            <a:endParaRPr dirty="0"/>
          </a:p>
        </p:txBody>
      </p:sp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2170967" y="4373233"/>
            <a:ext cx="8356800" cy="93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CO" dirty="0"/>
              <a:t>Comparar y seleccionar el modelo de predicción con el mejor rendimiento, respaldado por métricas como F1, </a:t>
            </a:r>
            <a:r>
              <a:rPr lang="es-CO" dirty="0" err="1"/>
              <a:t>Accuracy</a:t>
            </a:r>
            <a:r>
              <a:rPr lang="es-CO" dirty="0"/>
              <a:t> y </a:t>
            </a:r>
            <a:r>
              <a:rPr lang="es-CO" dirty="0" err="1"/>
              <a:t>Recall</a:t>
            </a:r>
            <a:r>
              <a:rPr lang="es-CO" dirty="0"/>
              <a:t>, para una identificación efectiva de clientes en riesgo de </a:t>
            </a:r>
            <a:r>
              <a:rPr lang="es-CO" dirty="0" err="1"/>
              <a:t>churn</a:t>
            </a:r>
            <a:r>
              <a:rPr lang="es-CO" dirty="0"/>
              <a:t>.</a:t>
            </a:r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2170967" y="2155599"/>
            <a:ext cx="8356800" cy="93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CO" dirty="0"/>
              <a:t>Contrastar el rendimiento de diferentes modelos de predicción, determinando las variables relevantes para lograr una identificación precisa de los clientes propensos a abandonar el banco</a:t>
            </a:r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2170967" y="1812767"/>
            <a:ext cx="8356800" cy="47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Data Mining Goals</a:t>
            </a:r>
            <a:endParaRPr dirty="0"/>
          </a:p>
        </p:txBody>
      </p:sp>
      <p:sp>
        <p:nvSpPr>
          <p:cNvPr id="339" name="Google Shape;339;p38"/>
          <p:cNvSpPr/>
          <p:nvPr/>
        </p:nvSpPr>
        <p:spPr>
          <a:xfrm>
            <a:off x="950967" y="1914352"/>
            <a:ext cx="915200" cy="93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950967" y="4131971"/>
            <a:ext cx="915200" cy="93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341" name="Google Shape;341;p38"/>
          <p:cNvGrpSpPr/>
          <p:nvPr/>
        </p:nvGrpSpPr>
        <p:grpSpPr>
          <a:xfrm>
            <a:off x="1155878" y="4347881"/>
            <a:ext cx="505380" cy="505380"/>
            <a:chOff x="3984786" y="3963895"/>
            <a:chExt cx="379035" cy="379035"/>
          </a:xfrm>
        </p:grpSpPr>
        <p:sp>
          <p:nvSpPr>
            <p:cNvPr id="342" name="Google Shape;342;p38"/>
            <p:cNvSpPr/>
            <p:nvPr/>
          </p:nvSpPr>
          <p:spPr>
            <a:xfrm>
              <a:off x="4140864" y="3963895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6" y="1"/>
                  </a:moveTo>
                  <a:cubicBezTo>
                    <a:pt x="540" y="1"/>
                    <a:pt x="1" y="541"/>
                    <a:pt x="1" y="1207"/>
                  </a:cubicBezTo>
                  <a:cubicBezTo>
                    <a:pt x="1" y="1874"/>
                    <a:pt x="540" y="2413"/>
                    <a:pt x="1206" y="2413"/>
                  </a:cubicBezTo>
                  <a:cubicBezTo>
                    <a:pt x="1872" y="2413"/>
                    <a:pt x="2413" y="1874"/>
                    <a:pt x="2413" y="1207"/>
                  </a:cubicBezTo>
                  <a:cubicBezTo>
                    <a:pt x="2413" y="541"/>
                    <a:pt x="1872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4029400" y="4164531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3984786" y="4030829"/>
              <a:ext cx="379035" cy="312101"/>
            </a:xfrm>
            <a:custGeom>
              <a:avLst/>
              <a:gdLst/>
              <a:ahLst/>
              <a:cxnLst/>
              <a:rect l="l" t="t" r="r" b="b"/>
              <a:pathLst>
                <a:path w="13670" h="11256" extrusionOk="0">
                  <a:moveTo>
                    <a:pt x="6848" y="1"/>
                  </a:moveTo>
                  <a:cubicBezTo>
                    <a:pt x="5295" y="1"/>
                    <a:pt x="4031" y="1263"/>
                    <a:pt x="4031" y="2815"/>
                  </a:cubicBezTo>
                  <a:lnTo>
                    <a:pt x="4031" y="4021"/>
                  </a:lnTo>
                  <a:lnTo>
                    <a:pt x="6435" y="4021"/>
                  </a:lnTo>
                  <a:lnTo>
                    <a:pt x="6435" y="7043"/>
                  </a:lnTo>
                  <a:lnTo>
                    <a:pt x="4956" y="8225"/>
                  </a:lnTo>
                  <a:cubicBezTo>
                    <a:pt x="4439" y="7620"/>
                    <a:pt x="3671" y="7236"/>
                    <a:pt x="2815" y="7236"/>
                  </a:cubicBezTo>
                  <a:cubicBezTo>
                    <a:pt x="2769" y="7236"/>
                    <a:pt x="2723" y="7237"/>
                    <a:pt x="2677" y="7239"/>
                  </a:cubicBezTo>
                  <a:cubicBezTo>
                    <a:pt x="1205" y="7311"/>
                    <a:pt x="1" y="8605"/>
                    <a:pt x="1" y="10081"/>
                  </a:cubicBezTo>
                  <a:lnTo>
                    <a:pt x="1" y="11255"/>
                  </a:lnTo>
                  <a:lnTo>
                    <a:pt x="5634" y="11255"/>
                  </a:lnTo>
                  <a:lnTo>
                    <a:pt x="5634" y="10050"/>
                  </a:lnTo>
                  <a:cubicBezTo>
                    <a:pt x="5634" y="9644"/>
                    <a:pt x="5548" y="9258"/>
                    <a:pt x="5393" y="8909"/>
                  </a:cubicBezTo>
                  <a:lnTo>
                    <a:pt x="6835" y="7750"/>
                  </a:lnTo>
                  <a:lnTo>
                    <a:pt x="8277" y="8909"/>
                  </a:lnTo>
                  <a:cubicBezTo>
                    <a:pt x="8122" y="9258"/>
                    <a:pt x="8036" y="9644"/>
                    <a:pt x="8036" y="10050"/>
                  </a:cubicBezTo>
                  <a:lnTo>
                    <a:pt x="8036" y="11255"/>
                  </a:lnTo>
                  <a:lnTo>
                    <a:pt x="13669" y="11255"/>
                  </a:lnTo>
                  <a:lnTo>
                    <a:pt x="13669" y="10050"/>
                  </a:lnTo>
                  <a:cubicBezTo>
                    <a:pt x="13669" y="8498"/>
                    <a:pt x="12407" y="7236"/>
                    <a:pt x="10855" y="7236"/>
                  </a:cubicBezTo>
                  <a:cubicBezTo>
                    <a:pt x="9999" y="7236"/>
                    <a:pt x="9231" y="7620"/>
                    <a:pt x="8714" y="8225"/>
                  </a:cubicBezTo>
                  <a:lnTo>
                    <a:pt x="7235" y="7043"/>
                  </a:lnTo>
                  <a:lnTo>
                    <a:pt x="7235" y="4021"/>
                  </a:lnTo>
                  <a:lnTo>
                    <a:pt x="9665" y="4021"/>
                  </a:lnTo>
                  <a:lnTo>
                    <a:pt x="9665" y="2843"/>
                  </a:lnTo>
                  <a:cubicBezTo>
                    <a:pt x="9665" y="1366"/>
                    <a:pt x="8537" y="118"/>
                    <a:pt x="7063" y="9"/>
                  </a:cubicBezTo>
                  <a:cubicBezTo>
                    <a:pt x="6991" y="4"/>
                    <a:pt x="6919" y="1"/>
                    <a:pt x="6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4252357" y="4164531"/>
              <a:ext cx="66906" cy="66906"/>
            </a:xfrm>
            <a:custGeom>
              <a:avLst/>
              <a:gdLst/>
              <a:ahLst/>
              <a:cxnLst/>
              <a:rect l="l" t="t" r="r" b="b"/>
              <a:pathLst>
                <a:path w="2413" h="2413" extrusionOk="0">
                  <a:moveTo>
                    <a:pt x="1205" y="1"/>
                  </a:moveTo>
                  <a:cubicBezTo>
                    <a:pt x="539" y="1"/>
                    <a:pt x="0" y="541"/>
                    <a:pt x="0" y="1207"/>
                  </a:cubicBezTo>
                  <a:cubicBezTo>
                    <a:pt x="0" y="1874"/>
                    <a:pt x="539" y="2413"/>
                    <a:pt x="1205" y="2413"/>
                  </a:cubicBezTo>
                  <a:cubicBezTo>
                    <a:pt x="1872" y="2413"/>
                    <a:pt x="2412" y="1874"/>
                    <a:pt x="2412" y="1207"/>
                  </a:cubicBezTo>
                  <a:cubicBezTo>
                    <a:pt x="2412" y="541"/>
                    <a:pt x="1872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46" name="Google Shape;346;p38"/>
          <p:cNvGrpSpPr/>
          <p:nvPr/>
        </p:nvGrpSpPr>
        <p:grpSpPr>
          <a:xfrm>
            <a:off x="1170683" y="2117031"/>
            <a:ext cx="475767" cy="505343"/>
            <a:chOff x="4790492" y="3367504"/>
            <a:chExt cx="356825" cy="379007"/>
          </a:xfrm>
        </p:grpSpPr>
        <p:sp>
          <p:nvSpPr>
            <p:cNvPr id="347" name="Google Shape;347;p38"/>
            <p:cNvSpPr/>
            <p:nvPr/>
          </p:nvSpPr>
          <p:spPr>
            <a:xfrm>
              <a:off x="4856289" y="3657284"/>
              <a:ext cx="24483" cy="22348"/>
            </a:xfrm>
            <a:custGeom>
              <a:avLst/>
              <a:gdLst/>
              <a:ahLst/>
              <a:cxnLst/>
              <a:rect l="l" t="t" r="r" b="b"/>
              <a:pathLst>
                <a:path w="883" h="806" extrusionOk="0">
                  <a:moveTo>
                    <a:pt x="441" y="1"/>
                  </a:moveTo>
                  <a:cubicBezTo>
                    <a:pt x="339" y="1"/>
                    <a:pt x="236" y="40"/>
                    <a:pt x="158" y="119"/>
                  </a:cubicBezTo>
                  <a:cubicBezTo>
                    <a:pt x="0" y="276"/>
                    <a:pt x="0" y="531"/>
                    <a:pt x="158" y="688"/>
                  </a:cubicBezTo>
                  <a:cubicBezTo>
                    <a:pt x="236" y="766"/>
                    <a:pt x="339" y="806"/>
                    <a:pt x="441" y="806"/>
                  </a:cubicBezTo>
                  <a:cubicBezTo>
                    <a:pt x="544" y="806"/>
                    <a:pt x="647" y="766"/>
                    <a:pt x="726" y="688"/>
                  </a:cubicBezTo>
                  <a:cubicBezTo>
                    <a:pt x="882" y="531"/>
                    <a:pt x="882" y="276"/>
                    <a:pt x="726" y="119"/>
                  </a:cubicBezTo>
                  <a:cubicBezTo>
                    <a:pt x="647" y="40"/>
                    <a:pt x="544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4965092" y="3523527"/>
              <a:ext cx="26064" cy="22348"/>
            </a:xfrm>
            <a:custGeom>
              <a:avLst/>
              <a:gdLst/>
              <a:ahLst/>
              <a:cxnLst/>
              <a:rect l="l" t="t" r="r" b="b"/>
              <a:pathLst>
                <a:path w="940" h="806" extrusionOk="0">
                  <a:moveTo>
                    <a:pt x="538" y="1"/>
                  </a:moveTo>
                  <a:cubicBezTo>
                    <a:pt x="181" y="1"/>
                    <a:pt x="0" y="435"/>
                    <a:pt x="253" y="688"/>
                  </a:cubicBezTo>
                  <a:cubicBezTo>
                    <a:pt x="334" y="769"/>
                    <a:pt x="435" y="805"/>
                    <a:pt x="534" y="805"/>
                  </a:cubicBezTo>
                  <a:cubicBezTo>
                    <a:pt x="741" y="805"/>
                    <a:pt x="940" y="645"/>
                    <a:pt x="940" y="403"/>
                  </a:cubicBezTo>
                  <a:cubicBezTo>
                    <a:pt x="940" y="179"/>
                    <a:pt x="758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4790492" y="3434106"/>
              <a:ext cx="267265" cy="312406"/>
            </a:xfrm>
            <a:custGeom>
              <a:avLst/>
              <a:gdLst/>
              <a:ahLst/>
              <a:cxnLst/>
              <a:rect l="l" t="t" r="r" b="b"/>
              <a:pathLst>
                <a:path w="9639" h="11267" extrusionOk="0">
                  <a:moveTo>
                    <a:pt x="3334" y="2539"/>
                  </a:moveTo>
                  <a:lnTo>
                    <a:pt x="3903" y="3109"/>
                  </a:lnTo>
                  <a:lnTo>
                    <a:pt x="3334" y="3677"/>
                  </a:lnTo>
                  <a:lnTo>
                    <a:pt x="3903" y="4246"/>
                  </a:lnTo>
                  <a:lnTo>
                    <a:pt x="3334" y="4814"/>
                  </a:lnTo>
                  <a:lnTo>
                    <a:pt x="2766" y="4246"/>
                  </a:lnTo>
                  <a:lnTo>
                    <a:pt x="2196" y="4814"/>
                  </a:lnTo>
                  <a:lnTo>
                    <a:pt x="1628" y="4246"/>
                  </a:lnTo>
                  <a:lnTo>
                    <a:pt x="2196" y="3677"/>
                  </a:lnTo>
                  <a:lnTo>
                    <a:pt x="1628" y="3109"/>
                  </a:lnTo>
                  <a:lnTo>
                    <a:pt x="2196" y="2539"/>
                  </a:lnTo>
                  <a:lnTo>
                    <a:pt x="2766" y="3109"/>
                  </a:lnTo>
                  <a:lnTo>
                    <a:pt x="3334" y="2539"/>
                  </a:lnTo>
                  <a:close/>
                  <a:moveTo>
                    <a:pt x="7403" y="7267"/>
                  </a:moveTo>
                  <a:lnTo>
                    <a:pt x="7971" y="7835"/>
                  </a:lnTo>
                  <a:lnTo>
                    <a:pt x="7403" y="8403"/>
                  </a:lnTo>
                  <a:lnTo>
                    <a:pt x="7971" y="8972"/>
                  </a:lnTo>
                  <a:lnTo>
                    <a:pt x="7403" y="9542"/>
                  </a:lnTo>
                  <a:lnTo>
                    <a:pt x="6835" y="8972"/>
                  </a:lnTo>
                  <a:lnTo>
                    <a:pt x="6266" y="9542"/>
                  </a:lnTo>
                  <a:lnTo>
                    <a:pt x="5698" y="8972"/>
                  </a:lnTo>
                  <a:lnTo>
                    <a:pt x="6266" y="8403"/>
                  </a:lnTo>
                  <a:lnTo>
                    <a:pt x="5698" y="7835"/>
                  </a:lnTo>
                  <a:lnTo>
                    <a:pt x="6266" y="7267"/>
                  </a:lnTo>
                  <a:lnTo>
                    <a:pt x="6835" y="7835"/>
                  </a:lnTo>
                  <a:lnTo>
                    <a:pt x="7403" y="7267"/>
                  </a:lnTo>
                  <a:close/>
                  <a:moveTo>
                    <a:pt x="6853" y="2416"/>
                  </a:moveTo>
                  <a:cubicBezTo>
                    <a:pt x="7141" y="2416"/>
                    <a:pt x="7436" y="2524"/>
                    <a:pt x="7688" y="2776"/>
                  </a:cubicBezTo>
                  <a:cubicBezTo>
                    <a:pt x="8158" y="3246"/>
                    <a:pt x="8158" y="4010"/>
                    <a:pt x="7688" y="4481"/>
                  </a:cubicBezTo>
                  <a:cubicBezTo>
                    <a:pt x="7453" y="4716"/>
                    <a:pt x="7144" y="4834"/>
                    <a:pt x="6836" y="4834"/>
                  </a:cubicBezTo>
                  <a:cubicBezTo>
                    <a:pt x="6646" y="4834"/>
                    <a:pt x="6456" y="4789"/>
                    <a:pt x="6283" y="4700"/>
                  </a:cubicBezTo>
                  <a:cubicBezTo>
                    <a:pt x="5260" y="5555"/>
                    <a:pt x="4424" y="6631"/>
                    <a:pt x="3850" y="7834"/>
                  </a:cubicBezTo>
                  <a:cubicBezTo>
                    <a:pt x="4326" y="8633"/>
                    <a:pt x="3755" y="9658"/>
                    <a:pt x="2814" y="9658"/>
                  </a:cubicBezTo>
                  <a:cubicBezTo>
                    <a:pt x="1748" y="9658"/>
                    <a:pt x="1200" y="8361"/>
                    <a:pt x="1961" y="7600"/>
                  </a:cubicBezTo>
                  <a:cubicBezTo>
                    <a:pt x="2196" y="7365"/>
                    <a:pt x="2505" y="7247"/>
                    <a:pt x="2813" y="7247"/>
                  </a:cubicBezTo>
                  <a:cubicBezTo>
                    <a:pt x="2947" y="7247"/>
                    <a:pt x="3081" y="7269"/>
                    <a:pt x="3209" y="7314"/>
                  </a:cubicBezTo>
                  <a:cubicBezTo>
                    <a:pt x="3822" y="6091"/>
                    <a:pt x="4686" y="4995"/>
                    <a:pt x="5730" y="4114"/>
                  </a:cubicBezTo>
                  <a:cubicBezTo>
                    <a:pt x="5339" y="3221"/>
                    <a:pt x="6067" y="2416"/>
                    <a:pt x="6853" y="2416"/>
                  </a:cubicBezTo>
                  <a:close/>
                  <a:moveTo>
                    <a:pt x="1" y="0"/>
                  </a:moveTo>
                  <a:lnTo>
                    <a:pt x="1" y="11267"/>
                  </a:lnTo>
                  <a:lnTo>
                    <a:pt x="9638" y="11267"/>
                  </a:lnTo>
                  <a:lnTo>
                    <a:pt x="9638" y="0"/>
                  </a:lnTo>
                  <a:lnTo>
                    <a:pt x="8836" y="0"/>
                  </a:lnTo>
                  <a:lnTo>
                    <a:pt x="8836" y="1603"/>
                  </a:lnTo>
                  <a:lnTo>
                    <a:pt x="801" y="1603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4834884" y="3367504"/>
              <a:ext cx="178426" cy="88811"/>
            </a:xfrm>
            <a:custGeom>
              <a:avLst/>
              <a:gdLst/>
              <a:ahLst/>
              <a:cxnLst/>
              <a:rect l="l" t="t" r="r" b="b"/>
              <a:pathLst>
                <a:path w="6435" h="3203" extrusionOk="0">
                  <a:moveTo>
                    <a:pt x="3218" y="0"/>
                  </a:moveTo>
                  <a:cubicBezTo>
                    <a:pt x="2329" y="0"/>
                    <a:pt x="1609" y="718"/>
                    <a:pt x="1609" y="1602"/>
                  </a:cubicBezTo>
                  <a:lnTo>
                    <a:pt x="1" y="1602"/>
                  </a:lnTo>
                  <a:lnTo>
                    <a:pt x="1" y="3203"/>
                  </a:lnTo>
                  <a:lnTo>
                    <a:pt x="6435" y="3203"/>
                  </a:lnTo>
                  <a:lnTo>
                    <a:pt x="6435" y="1602"/>
                  </a:lnTo>
                  <a:lnTo>
                    <a:pt x="4826" y="1602"/>
                  </a:lnTo>
                  <a:cubicBezTo>
                    <a:pt x="4826" y="718"/>
                    <a:pt x="4106" y="0"/>
                    <a:pt x="3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5080660" y="3523665"/>
              <a:ext cx="66657" cy="219574"/>
            </a:xfrm>
            <a:custGeom>
              <a:avLst/>
              <a:gdLst/>
              <a:ahLst/>
              <a:cxnLst/>
              <a:rect l="l" t="t" r="r" b="b"/>
              <a:pathLst>
                <a:path w="2404" h="7919" extrusionOk="0">
                  <a:moveTo>
                    <a:pt x="0" y="0"/>
                  </a:moveTo>
                  <a:lnTo>
                    <a:pt x="0" y="4903"/>
                  </a:lnTo>
                  <a:lnTo>
                    <a:pt x="1203" y="7919"/>
                  </a:lnTo>
                  <a:lnTo>
                    <a:pt x="2403" y="4903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5080660" y="3457064"/>
              <a:ext cx="66657" cy="44419"/>
            </a:xfrm>
            <a:custGeom>
              <a:avLst/>
              <a:gdLst/>
              <a:ahLst/>
              <a:cxnLst/>
              <a:rect l="l" t="t" r="r" b="b"/>
              <a:pathLst>
                <a:path w="2404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2403" y="1602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1179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48590-8126-EE57-9C28-8FA98D1D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416" y="3133392"/>
            <a:ext cx="5237505" cy="1811600"/>
          </a:xfrm>
        </p:spPr>
        <p:txBody>
          <a:bodyPr/>
          <a:lstStyle/>
          <a:p>
            <a:r>
              <a:rPr lang="es-ES_tradnl" dirty="0"/>
              <a:t>Data </a:t>
            </a:r>
            <a:r>
              <a:rPr lang="es-ES_tradnl" dirty="0" err="1"/>
              <a:t>Understanding</a:t>
            </a:r>
            <a:endParaRPr lang="es-ES_tradnl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11A47BD-67E8-1CCE-3E0F-A200AFA78B2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ES_tradnl" dirty="0"/>
              <a:t>3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181917CE-3E9D-1E23-E83D-4F7F4F0E750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2"/>
          <a:srcRect l="32693" t="-1" r="22187" b="1"/>
          <a:stretch/>
        </p:blipFill>
        <p:spPr>
          <a:xfrm>
            <a:off x="1763117" y="719333"/>
            <a:ext cx="3680800" cy="5419200"/>
          </a:xfrm>
        </p:spPr>
      </p:pic>
    </p:spTree>
    <p:extLst>
      <p:ext uri="{BB962C8B-B14F-4D97-AF65-F5344CB8AC3E}">
        <p14:creationId xmlns:p14="http://schemas.microsoft.com/office/powerpoint/2010/main" val="347282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>
            <a:spLocks noGrp="1"/>
          </p:cNvSpPr>
          <p:nvPr>
            <p:ph type="subTitle" idx="6"/>
          </p:nvPr>
        </p:nvSpPr>
        <p:spPr>
          <a:xfrm>
            <a:off x="950967" y="3610039"/>
            <a:ext cx="4381600" cy="53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-CO" dirty="0"/>
              <a:t>Variables Clave:</a:t>
            </a:r>
          </a:p>
        </p:txBody>
      </p:sp>
      <p:sp>
        <p:nvSpPr>
          <p:cNvPr id="396" name="Google Shape;396;p4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err="1"/>
              <a:t>Entendimiento</a:t>
            </a:r>
            <a:r>
              <a:rPr lang="en" dirty="0"/>
              <a:t> de </a:t>
            </a:r>
            <a:r>
              <a:rPr lang="en" dirty="0" err="1"/>
              <a:t>los</a:t>
            </a:r>
            <a:r>
              <a:rPr lang="en" dirty="0"/>
              <a:t> </a:t>
            </a:r>
            <a:r>
              <a:rPr lang="en" dirty="0" err="1"/>
              <a:t>datos</a:t>
            </a:r>
            <a:endParaRPr dirty="0"/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1"/>
          </p:nvPr>
        </p:nvSpPr>
        <p:spPr>
          <a:xfrm>
            <a:off x="950967" y="2212567"/>
            <a:ext cx="4381600" cy="12164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CO" dirty="0"/>
              <a:t>Este es el conjunto de datos del banco que detallan 10,127 clientes, el dataset incluye una serie de variables demográficas, económicas y de actividad financiera que abarcan desde el año 2021 hasta el cierre de 2022. </a:t>
            </a:r>
            <a:endParaRPr dirty="0"/>
          </a:p>
        </p:txBody>
      </p:sp>
      <p:sp>
        <p:nvSpPr>
          <p:cNvPr id="398" name="Google Shape;398;p40"/>
          <p:cNvSpPr txBox="1">
            <a:spLocks noGrp="1"/>
          </p:cNvSpPr>
          <p:nvPr>
            <p:ph type="subTitle" idx="2"/>
          </p:nvPr>
        </p:nvSpPr>
        <p:spPr>
          <a:xfrm>
            <a:off x="6265100" y="2212567"/>
            <a:ext cx="4381600" cy="16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No se encontraron valores duplicados o faltantes.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Presencia de datos atípicos coherentes con el mercado y la entidad.</a:t>
            </a:r>
            <a:endParaRPr dirty="0"/>
          </a:p>
        </p:txBody>
      </p:sp>
      <p:sp>
        <p:nvSpPr>
          <p:cNvPr id="399" name="Google Shape;399;p40"/>
          <p:cNvSpPr txBox="1">
            <a:spLocks noGrp="1"/>
          </p:cNvSpPr>
          <p:nvPr>
            <p:ph type="subTitle" idx="3"/>
          </p:nvPr>
        </p:nvSpPr>
        <p:spPr>
          <a:xfrm>
            <a:off x="950966" y="4037939"/>
            <a:ext cx="10271999" cy="1610400"/>
          </a:xfrm>
          <a:prstGeom prst="rect">
            <a:avLst/>
          </a:prstGeom>
        </p:spPr>
        <p:txBody>
          <a:bodyPr spcFirstLastPara="1" wrap="square" lIns="121900" tIns="121900" rIns="121900" bIns="121900" numCol="2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 err="1"/>
              <a:t>clientnum</a:t>
            </a:r>
            <a:r>
              <a:rPr lang="es-CO" dirty="0"/>
              <a:t>: Identificador único del cliente.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 err="1"/>
              <a:t>attrition_flag</a:t>
            </a:r>
            <a:r>
              <a:rPr lang="es-CO" dirty="0"/>
              <a:t>: Indica si el cliente dejó el banco.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 err="1"/>
              <a:t>customer_age</a:t>
            </a:r>
            <a:r>
              <a:rPr lang="es-CO" dirty="0"/>
              <a:t>: Edad del cliente.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 err="1"/>
              <a:t>gender</a:t>
            </a:r>
            <a:r>
              <a:rPr lang="es-CO" dirty="0"/>
              <a:t>: Sexo del cliente.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 err="1"/>
              <a:t>dependent_count</a:t>
            </a:r>
            <a:r>
              <a:rPr lang="es-CO" dirty="0"/>
              <a:t>: Número de dependientes económicos.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 err="1"/>
              <a:t>education_level</a:t>
            </a:r>
            <a:r>
              <a:rPr lang="es-CO" dirty="0"/>
              <a:t>: Nivel educativo.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 err="1"/>
              <a:t>marital_status</a:t>
            </a:r>
            <a:r>
              <a:rPr lang="es-CO" dirty="0"/>
              <a:t>: Estado civil.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 err="1"/>
              <a:t>income_category</a:t>
            </a:r>
            <a:r>
              <a:rPr lang="es-CO" dirty="0"/>
              <a:t>: Categoría de ingresos.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 err="1"/>
              <a:t>card_category</a:t>
            </a:r>
            <a:r>
              <a:rPr lang="es-CO" dirty="0"/>
              <a:t>: Categoría de tarjeta.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 err="1"/>
              <a:t>months_on_book</a:t>
            </a:r>
            <a:r>
              <a:rPr lang="es-CO" dirty="0"/>
              <a:t>: Antigüedad del cliente.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 err="1"/>
              <a:t>total_relationship_count</a:t>
            </a:r>
            <a:r>
              <a:rPr lang="es-CO" dirty="0"/>
              <a:t>: Total de productos con el banco.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 err="1"/>
              <a:t>total_trans_amt</a:t>
            </a:r>
            <a:r>
              <a:rPr lang="es-CO" dirty="0"/>
              <a:t>: Valor total de transacciones.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 err="1"/>
              <a:t>avg_utilization_ratio</a:t>
            </a:r>
            <a:r>
              <a:rPr lang="es-CO" dirty="0"/>
              <a:t>: Utilización de crédito.</a:t>
            </a:r>
            <a:endParaRPr dirty="0"/>
          </a:p>
        </p:txBody>
      </p:sp>
      <p:sp>
        <p:nvSpPr>
          <p:cNvPr id="401" name="Google Shape;401;p40"/>
          <p:cNvSpPr txBox="1">
            <a:spLocks noGrp="1"/>
          </p:cNvSpPr>
          <p:nvPr>
            <p:ph type="subTitle" idx="5"/>
          </p:nvPr>
        </p:nvSpPr>
        <p:spPr>
          <a:xfrm>
            <a:off x="950967" y="1784633"/>
            <a:ext cx="4381600" cy="53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dirty="0"/>
              <a:t>Conjunto de Datos</a:t>
            </a:r>
            <a:endParaRPr dirty="0"/>
          </a:p>
        </p:txBody>
      </p:sp>
      <p:sp>
        <p:nvSpPr>
          <p:cNvPr id="402" name="Google Shape;402;p40"/>
          <p:cNvSpPr txBox="1">
            <a:spLocks noGrp="1"/>
          </p:cNvSpPr>
          <p:nvPr>
            <p:ph type="subTitle" idx="7"/>
          </p:nvPr>
        </p:nvSpPr>
        <p:spPr>
          <a:xfrm>
            <a:off x="6265100" y="1784633"/>
            <a:ext cx="4381600" cy="53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-CO" dirty="0"/>
              <a:t>Verificación de Calidad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D133B-650A-8818-412B-81AEA430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Entendimiento de los datos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6410B0E-6B73-25ED-0121-F6C0C8B15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38342"/>
              </p:ext>
            </p:extLst>
          </p:nvPr>
        </p:nvGraphicFramePr>
        <p:xfrm>
          <a:off x="2220687" y="1482933"/>
          <a:ext cx="7467600" cy="5223570"/>
        </p:xfrm>
        <a:graphic>
          <a:graphicData uri="http://schemas.openxmlformats.org/drawingml/2006/table">
            <a:tbl>
              <a:tblPr firstRow="1" firstCol="1" bandRow="1"/>
              <a:tblGrid>
                <a:gridCol w="1827301">
                  <a:extLst>
                    <a:ext uri="{9D8B030D-6E8A-4147-A177-3AD203B41FA5}">
                      <a16:colId xmlns:a16="http://schemas.microsoft.com/office/drawing/2014/main" val="2049432262"/>
                    </a:ext>
                  </a:extLst>
                </a:gridCol>
                <a:gridCol w="4447350">
                  <a:extLst>
                    <a:ext uri="{9D8B030D-6E8A-4147-A177-3AD203B41FA5}">
                      <a16:colId xmlns:a16="http://schemas.microsoft.com/office/drawing/2014/main" val="2557832146"/>
                    </a:ext>
                  </a:extLst>
                </a:gridCol>
                <a:gridCol w="1192949">
                  <a:extLst>
                    <a:ext uri="{9D8B030D-6E8A-4147-A177-3AD203B41FA5}">
                      <a16:colId xmlns:a16="http://schemas.microsoft.com/office/drawing/2014/main" val="1212248588"/>
                    </a:ext>
                  </a:extLst>
                </a:gridCol>
              </a:tblGrid>
              <a:tr h="2438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b="1" kern="0" dirty="0">
                          <a:solidFill>
                            <a:srgbClr val="FFFFFF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s-CO" sz="14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b="1" kern="0" dirty="0">
                          <a:solidFill>
                            <a:srgbClr val="FFFFFF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CO" sz="14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b="1" kern="0" dirty="0">
                          <a:solidFill>
                            <a:srgbClr val="FFFFFF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Tipo de Dato</a:t>
                      </a:r>
                      <a:endParaRPr lang="es-CO" sz="14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738355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clientnum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Identificador del cliente.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74234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attrition_flag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Objetivo. Indica si el cliente se fue a otro banco o no.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Booleano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786491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customer_age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Edad del cliente.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561001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Sexo del cliente.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76225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dependent_count</a:t>
                      </a:r>
                      <a:endParaRPr lang="es-CO" sz="11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Número de personas económicamente dependientes del cliente.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561910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education_level</a:t>
                      </a:r>
                      <a:endParaRPr lang="es-CO" sz="11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Nivel de educación del cliente.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298249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marital_status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Estado civil del cliente.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171076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income_category</a:t>
                      </a:r>
                      <a:endParaRPr lang="es-CO" sz="11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Categoría de ingresos del cliente.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210019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card_category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Categoría de tarjeta del cliente.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720084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months_on_book</a:t>
                      </a:r>
                      <a:endParaRPr lang="es-CO" sz="11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Antigüedad del cliente.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69990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total_relationship_count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Total, de productos que tiene el cliente con el banco.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38077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months_inactive_12_mon</a:t>
                      </a:r>
                      <a:endParaRPr lang="es-CO" sz="11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Meses en que el cliente estuvo inactivo en el último año.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786661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contacts_count_12_mon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Número de contactos con el cliente en el último año.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26149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credit_limit</a:t>
                      </a:r>
                      <a:endParaRPr lang="es-CO" sz="11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Cupo de crédito del cliente.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792931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total_revolving_bal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Balance de crédito rotativo del cliente.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44625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avg_open_to_buy</a:t>
                      </a:r>
                      <a:endParaRPr lang="es-CO" sz="11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Promedio de cupo disponible en tarjetas de crédito.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716834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total_amt_chng_q4_q1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Cambio en el valor total de transacciones entre Q4 y Q1.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56974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total_trans_amt</a:t>
                      </a:r>
                      <a:endParaRPr lang="es-CO" sz="11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Valor total de transacciones.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621618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total_trans_ct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Cantidad total de transacciones.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233659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1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total_ct_chng_q4_q1</a:t>
                      </a:r>
                      <a:endParaRPr lang="es-CO" sz="11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Cambio en la cantidad total de transacciones entre Q4 y Q1.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203621"/>
                  </a:ext>
                </a:extLst>
              </a:tr>
              <a:tr h="237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avg_utilization_ratio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Razón de utilización de la tarjeta.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Entero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047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5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D133B-650A-8818-412B-81AEA430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Entendimiento de los datos</a:t>
            </a:r>
          </a:p>
        </p:txBody>
      </p:sp>
      <p:sp>
        <p:nvSpPr>
          <p:cNvPr id="3" name="Google Shape;336;p38">
            <a:extLst>
              <a:ext uri="{FF2B5EF4-FFF2-40B4-BE49-F238E27FC236}">
                <a16:creationId xmlns:a16="http://schemas.microsoft.com/office/drawing/2014/main" id="{B93FF2BE-2C96-65A6-E473-4EF879797E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0001" y="1368777"/>
            <a:ext cx="10271999" cy="52875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clientnum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Identificador único, no predictivo.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attrition_flag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Variable objetivo, con desbalance significativo (84% "</a:t>
            </a:r>
            <a:r>
              <a:rPr lang="es-CO" b="0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Existing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 </a:t>
            </a:r>
            <a:r>
              <a:rPr lang="es-CO" b="0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Customer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", 16% "</a:t>
            </a:r>
            <a:r>
              <a:rPr lang="es-CO" b="0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Attrited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 </a:t>
            </a:r>
            <a:r>
              <a:rPr lang="es-CO" b="0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Customer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").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customer_age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Edad media 46 años, distribución normal con sesgo hacia edades más jóvenes.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gender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Distribución equilibrada (52.9% mujeres, 47.1% hombres).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dependent_count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Mayoría con 1-4 dependientes.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education_level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Principalmente graduados universitarios.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marital_status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46% casados, 39% solteros.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income_category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Predomina "</a:t>
            </a:r>
            <a:r>
              <a:rPr lang="es-CO" b="0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Less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 </a:t>
            </a:r>
            <a:r>
              <a:rPr lang="es-CO" b="0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than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 $40K", con mayor </a:t>
            </a:r>
            <a:r>
              <a:rPr lang="es-CO" b="0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churn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 absoluto en este segmento.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card_category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93% en categoría "Blue", mayor </a:t>
            </a:r>
            <a:r>
              <a:rPr lang="es-CO" b="0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churn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 en términos absolutos.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months_on_book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Concentración alrededor de 36 meses.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total_relationship_count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Mayoría tiene 3-6 productos, mayor </a:t>
            </a:r>
            <a:r>
              <a:rPr lang="es-CO" b="0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churn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 con solo un producto.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months_inactive_12_mon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Mayoría inactiva 2-3 meses en el último año.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contacts_count_12_mon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Mayoría contactada 2-3 veces al año, más contactos aumentan el </a:t>
            </a:r>
            <a:r>
              <a:rPr lang="es-CO" b="0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churn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credit_limit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Concentración en límites de crédito bajos.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total_revolving_bal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Saldo rotativo bajo.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avg_open_to_buy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Bajo crédito disponible.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total_amt_chng_q4_q1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Cambios moderados en montos de transacciones.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total_trans_amt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Predominio de transacciones menores.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total_trans_ct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Distribución bimodal, picos en 60 y 80 transacciones.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O" b="1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total_ct_chng_q4_q1</a:t>
            </a:r>
            <a:r>
              <a:rPr lang="es-CO" b="0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: Cambios moderados en número de transacciones.</a:t>
            </a:r>
          </a:p>
          <a:p>
            <a:pPr marL="0" indent="0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926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0EF5D-6D97-1A6E-3460-19FDCF06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Entendimiento de los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9F72A6-7B13-3626-D460-5BE259643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52400" indent="0"/>
            <a:r>
              <a:rPr lang="es-ES_tradnl" dirty="0"/>
              <a:t>Correlaciones positivas fuertes</a:t>
            </a:r>
          </a:p>
          <a:p>
            <a:pPr marL="577850" indent="-301625">
              <a:buFont typeface="Arial" panose="020B0604020202020204" pitchFamily="34" charset="0"/>
              <a:buChar char="•"/>
            </a:pPr>
            <a:r>
              <a:rPr lang="es-ES_tradnl" dirty="0" err="1"/>
              <a:t>months_on_book</a:t>
            </a:r>
            <a:r>
              <a:rPr lang="es-ES_tradnl" dirty="0"/>
              <a:t> y </a:t>
            </a:r>
            <a:r>
              <a:rPr lang="es-ES_tradnl" dirty="0" err="1"/>
              <a:t>customer_age</a:t>
            </a:r>
            <a:r>
              <a:rPr lang="es-ES_tradnl" dirty="0"/>
              <a:t> (0.79)</a:t>
            </a:r>
          </a:p>
          <a:p>
            <a:pPr marL="577850" indent="-301625">
              <a:buFont typeface="Arial" panose="020B0604020202020204" pitchFamily="34" charset="0"/>
              <a:buChar char="•"/>
            </a:pPr>
            <a:r>
              <a:rPr lang="es-ES_tradnl" dirty="0" err="1"/>
              <a:t>avg_open_day_to_buy</a:t>
            </a:r>
            <a:r>
              <a:rPr lang="es-ES_tradnl" dirty="0"/>
              <a:t> y </a:t>
            </a:r>
            <a:r>
              <a:rPr lang="es-ES_tradnl" dirty="0" err="1"/>
              <a:t>credit_limit</a:t>
            </a:r>
            <a:r>
              <a:rPr lang="es-ES_tradnl" dirty="0"/>
              <a:t> (1.00).</a:t>
            </a:r>
          </a:p>
          <a:p>
            <a:pPr marL="577850" indent="-301625">
              <a:buFont typeface="Arial" panose="020B0604020202020204" pitchFamily="34" charset="0"/>
              <a:buChar char="•"/>
            </a:pPr>
            <a:r>
              <a:rPr lang="es-ES_tradnl" dirty="0" err="1"/>
              <a:t>total_trans_ct</a:t>
            </a:r>
            <a:r>
              <a:rPr lang="es-ES_tradnl" dirty="0"/>
              <a:t> y </a:t>
            </a:r>
            <a:r>
              <a:rPr lang="es-ES_tradnl" dirty="0" err="1"/>
              <a:t>total_trans_amt</a:t>
            </a:r>
            <a:r>
              <a:rPr lang="es-ES_tradnl" dirty="0"/>
              <a:t> (0.81).</a:t>
            </a:r>
          </a:p>
          <a:p>
            <a:pPr marL="152400" indent="0"/>
            <a:endParaRPr lang="es-ES_tradnl" dirty="0"/>
          </a:p>
          <a:p>
            <a:pPr marL="152400" indent="0"/>
            <a:r>
              <a:rPr lang="es-ES_tradnl" dirty="0"/>
              <a:t>Posibles problemas de multicolinealidad al modelar.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A0D6C5A-C96D-6300-6B0F-823E5297CFA9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_tradnl" dirty="0" err="1"/>
              <a:t>attrition_flag</a:t>
            </a:r>
            <a:r>
              <a:rPr lang="es-ES_tradnl" dirty="0"/>
              <a:t>: Baja entropía (0.636).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dirty="0" err="1"/>
              <a:t>gender</a:t>
            </a:r>
            <a:r>
              <a:rPr lang="es-ES_tradnl" dirty="0"/>
              <a:t>: Alta entropía (0.998).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dirty="0" err="1"/>
              <a:t>education_level</a:t>
            </a:r>
            <a:r>
              <a:rPr lang="es-ES_tradnl" dirty="0"/>
              <a:t>: Alta entropía (2.555).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dirty="0" err="1"/>
              <a:t>marital_status</a:t>
            </a:r>
            <a:r>
              <a:rPr lang="es-ES_tradnl" dirty="0"/>
              <a:t>: Entropía significativa (1.600).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dirty="0" err="1"/>
              <a:t>income_category</a:t>
            </a:r>
            <a:r>
              <a:rPr lang="es-ES_tradnl" dirty="0"/>
              <a:t>: Alta entropía (2.402).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dirty="0" err="1"/>
              <a:t>card_category</a:t>
            </a:r>
            <a:r>
              <a:rPr lang="es-ES_tradnl" dirty="0"/>
              <a:t>: Baja entropía (0.416)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04A2ACD8-A69F-4030-87B2-42400C647B0C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s-ES_tradnl" dirty="0"/>
              <a:t>Correlación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F7E4D0AE-AF62-57D6-6607-1CE090747188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s-ES_tradnl" dirty="0"/>
              <a:t>Entropía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B5C170A-024A-D67D-E642-AEDCEDB82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944" y="1628275"/>
            <a:ext cx="5971540" cy="4777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49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48590-8126-EE57-9C28-8FA98D1D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416" y="3133392"/>
            <a:ext cx="5237505" cy="1811600"/>
          </a:xfrm>
        </p:spPr>
        <p:txBody>
          <a:bodyPr/>
          <a:lstStyle/>
          <a:p>
            <a:r>
              <a:rPr lang="es-ES_tradnl" dirty="0"/>
              <a:t>Data </a:t>
            </a:r>
            <a:r>
              <a:rPr lang="es-ES_tradnl" dirty="0" err="1"/>
              <a:t>Preparation</a:t>
            </a:r>
            <a:endParaRPr lang="es-ES_tradnl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11A47BD-67E8-1CCE-3E0F-A200AFA78B2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ES_tradnl" dirty="0"/>
              <a:t>4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3C523F3E-59C6-431C-CD07-7B7CB7AA8E5A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2"/>
          <a:srcRect l="25033" t="-556" r="33808" b="9626"/>
          <a:stretch/>
        </p:blipFill>
        <p:spPr>
          <a:xfrm>
            <a:off x="1763117" y="719333"/>
            <a:ext cx="3680800" cy="5419200"/>
          </a:xfrm>
        </p:spPr>
      </p:pic>
    </p:spTree>
    <p:extLst>
      <p:ext uri="{BB962C8B-B14F-4D97-AF65-F5344CB8AC3E}">
        <p14:creationId xmlns:p14="http://schemas.microsoft.com/office/powerpoint/2010/main" val="3513911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 err="1"/>
              <a:t>Preparación</a:t>
            </a:r>
            <a:r>
              <a:rPr lang="en" dirty="0"/>
              <a:t> de </a:t>
            </a:r>
            <a:r>
              <a:rPr lang="en" dirty="0" err="1"/>
              <a:t>datos</a:t>
            </a:r>
            <a:endParaRPr dirty="0"/>
          </a:p>
        </p:txBody>
      </p:sp>
      <p:sp>
        <p:nvSpPr>
          <p:cNvPr id="499" name="Google Shape;499;p47"/>
          <p:cNvSpPr txBox="1"/>
          <p:nvPr/>
        </p:nvSpPr>
        <p:spPr>
          <a:xfrm flipH="1">
            <a:off x="712693" y="1482933"/>
            <a:ext cx="2689413" cy="167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CO" sz="1200" b="1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Agrupación de Categorías Raras</a:t>
            </a:r>
            <a:r>
              <a:rPr lang="es-CO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</a:t>
            </a:r>
          </a:p>
          <a:p>
            <a:pPr algn="ctr"/>
            <a:endParaRPr lang="es-CO" sz="12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algn="ctr"/>
            <a:r>
              <a:rPr lang="es-CO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Uso de la función </a:t>
            </a:r>
            <a:r>
              <a:rPr lang="es-CO" sz="12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CombineRareCategories</a:t>
            </a:r>
            <a:r>
              <a:rPr lang="es-CO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para agrupar categorías poco frecuentes en '</a:t>
            </a:r>
            <a:r>
              <a:rPr lang="es-CO" sz="12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Other</a:t>
            </a:r>
            <a:r>
              <a:rPr lang="es-CO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', reduciendo la dimensionalidad y evitando el sobreajuste.</a:t>
            </a:r>
            <a:endParaRPr sz="12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00" name="Google Shape;500;p47"/>
          <p:cNvSpPr txBox="1"/>
          <p:nvPr/>
        </p:nvSpPr>
        <p:spPr>
          <a:xfrm flipH="1">
            <a:off x="2630328" y="4697083"/>
            <a:ext cx="2206400" cy="177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CO" sz="1200" b="1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Transformación de Datos: </a:t>
            </a:r>
          </a:p>
          <a:p>
            <a:pPr algn="ctr"/>
            <a:endParaRPr lang="es-CO" sz="1200" b="1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algn="ctr"/>
            <a:r>
              <a:rPr lang="es-CO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Cambio de la columna </a:t>
            </a:r>
            <a:r>
              <a:rPr lang="es-CO" sz="12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clientnum</a:t>
            </a:r>
            <a:r>
              <a:rPr lang="es-CO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de numérica a cadena para evitar su tratamiento como variable continua.</a:t>
            </a:r>
            <a:endParaRPr sz="12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01" name="Google Shape;501;p47"/>
          <p:cNvSpPr txBox="1"/>
          <p:nvPr/>
        </p:nvSpPr>
        <p:spPr>
          <a:xfrm flipH="1">
            <a:off x="4060332" y="1482933"/>
            <a:ext cx="2689413" cy="167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CO" sz="1200" b="1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Imputación de Datos: </a:t>
            </a:r>
          </a:p>
          <a:p>
            <a:pPr algn="ctr"/>
            <a:endParaRPr lang="es-CO" sz="1200" b="1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algn="ctr"/>
            <a:r>
              <a:rPr lang="es-CO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Relleno de valores faltantes en todas las columnas, excepto </a:t>
            </a:r>
            <a:r>
              <a:rPr lang="es-CO" sz="12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attrition_flag</a:t>
            </a:r>
            <a:r>
              <a:rPr lang="es-CO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y </a:t>
            </a:r>
            <a:r>
              <a:rPr lang="es-CO" sz="12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clientnum</a:t>
            </a:r>
            <a:r>
              <a:rPr lang="es-CO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utilizando diferentes estrategias según el tipo de dato.</a:t>
            </a:r>
            <a:endParaRPr sz="12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02" name="Google Shape;502;p47"/>
          <p:cNvSpPr txBox="1"/>
          <p:nvPr/>
        </p:nvSpPr>
        <p:spPr>
          <a:xfrm flipH="1">
            <a:off x="5961824" y="4697082"/>
            <a:ext cx="2206400" cy="15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CO" sz="1200" b="1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Selección de Columnas: </a:t>
            </a:r>
          </a:p>
          <a:p>
            <a:pPr algn="ctr"/>
            <a:endParaRPr lang="es-CO" sz="1200" b="1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algn="ctr"/>
            <a:r>
              <a:rPr lang="es-CO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Eliminación de columnas irrelevantes para enfocar el análisis en datos significativos.</a:t>
            </a:r>
            <a:endParaRPr sz="12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03" name="Google Shape;503;p47"/>
          <p:cNvSpPr txBox="1"/>
          <p:nvPr/>
        </p:nvSpPr>
        <p:spPr>
          <a:xfrm flipH="1">
            <a:off x="7526718" y="1482933"/>
            <a:ext cx="2456364" cy="167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CO" sz="1200" b="1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Dumificación</a:t>
            </a:r>
            <a:r>
              <a:rPr lang="es-CO" sz="1200" b="1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de Variables: </a:t>
            </a:r>
          </a:p>
          <a:p>
            <a:pPr algn="ctr"/>
            <a:endParaRPr lang="es-CO" sz="1200" b="1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algn="ctr"/>
            <a:r>
              <a:rPr lang="es-CO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Transformación de variables categóricas en variables indicadoras ('</a:t>
            </a:r>
            <a:r>
              <a:rPr lang="es-CO" sz="12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dummies</a:t>
            </a:r>
            <a:r>
              <a:rPr lang="es-CO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'), excluyendo </a:t>
            </a:r>
            <a:r>
              <a:rPr lang="es-CO" sz="12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attrition_flag</a:t>
            </a:r>
            <a:r>
              <a:rPr lang="es-CO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y </a:t>
            </a:r>
            <a:r>
              <a:rPr lang="es-CO" sz="12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clientnum</a:t>
            </a:r>
            <a:r>
              <a:rPr lang="es-CO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 sz="12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04" name="Google Shape;504;p47"/>
          <p:cNvSpPr txBox="1"/>
          <p:nvPr/>
        </p:nvSpPr>
        <p:spPr>
          <a:xfrm flipH="1">
            <a:off x="9320220" y="4697083"/>
            <a:ext cx="2206400" cy="1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CO" sz="1200" b="1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Eliminación de </a:t>
            </a:r>
            <a:r>
              <a:rPr lang="es-CO" sz="1200" b="1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clientnum</a:t>
            </a:r>
            <a:r>
              <a:rPr lang="es-CO" sz="1200" b="1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</a:t>
            </a:r>
          </a:p>
          <a:p>
            <a:pPr algn="ctr"/>
            <a:endParaRPr lang="es-CO" sz="1200" b="1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algn="ctr"/>
            <a:r>
              <a:rPr lang="es-CO" sz="12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Remoción de esta columna por no aportar información relevante.</a:t>
            </a:r>
            <a:endParaRPr sz="12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07" name="Google Shape;507;p47"/>
          <p:cNvSpPr txBox="1"/>
          <p:nvPr/>
        </p:nvSpPr>
        <p:spPr>
          <a:xfrm>
            <a:off x="1567599" y="3440497"/>
            <a:ext cx="979600" cy="9752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800" dirty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</a:t>
            </a:r>
            <a:endParaRPr sz="28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08" name="Google Shape;508;p47"/>
          <p:cNvSpPr txBox="1"/>
          <p:nvPr/>
        </p:nvSpPr>
        <p:spPr>
          <a:xfrm>
            <a:off x="6585884" y="3440497"/>
            <a:ext cx="979600" cy="9752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800" dirty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IV</a:t>
            </a:r>
            <a:endParaRPr sz="28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09" name="Google Shape;509;p47"/>
          <p:cNvSpPr txBox="1"/>
          <p:nvPr/>
        </p:nvSpPr>
        <p:spPr>
          <a:xfrm>
            <a:off x="3238316" y="3440497"/>
            <a:ext cx="979600" cy="9752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800" dirty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II</a:t>
            </a:r>
            <a:endParaRPr sz="28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10" name="Google Shape;510;p47"/>
          <p:cNvSpPr txBox="1"/>
          <p:nvPr/>
        </p:nvSpPr>
        <p:spPr>
          <a:xfrm>
            <a:off x="8265100" y="3440497"/>
            <a:ext cx="979600" cy="9752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s-CO" sz="2800" dirty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</a:t>
            </a:r>
            <a:endParaRPr sz="28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11" name="Google Shape;511;p47"/>
          <p:cNvSpPr txBox="1"/>
          <p:nvPr/>
        </p:nvSpPr>
        <p:spPr>
          <a:xfrm>
            <a:off x="4915238" y="3440497"/>
            <a:ext cx="979600" cy="9752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800" dirty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III</a:t>
            </a:r>
            <a:endParaRPr sz="28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12" name="Google Shape;512;p47"/>
          <p:cNvSpPr txBox="1"/>
          <p:nvPr/>
        </p:nvSpPr>
        <p:spPr>
          <a:xfrm>
            <a:off x="9933454" y="3440497"/>
            <a:ext cx="979600" cy="9752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800" dirty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VI</a:t>
            </a:r>
            <a:endParaRPr sz="28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515" name="Google Shape;515;p47"/>
          <p:cNvCxnSpPr>
            <a:cxnSpLocks/>
            <a:stCxn id="507" idx="0"/>
            <a:endCxn id="499" idx="2"/>
          </p:cNvCxnSpPr>
          <p:nvPr/>
        </p:nvCxnSpPr>
        <p:spPr>
          <a:xfrm flipV="1">
            <a:off x="2057399" y="3159117"/>
            <a:ext cx="0" cy="28138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47"/>
          <p:cNvCxnSpPr>
            <a:cxnSpLocks/>
            <a:stCxn id="500" idx="0"/>
            <a:endCxn id="509" idx="2"/>
          </p:cNvCxnSpPr>
          <p:nvPr/>
        </p:nvCxnSpPr>
        <p:spPr>
          <a:xfrm flipH="1" flipV="1">
            <a:off x="3728116" y="4415697"/>
            <a:ext cx="5412" cy="28138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47"/>
          <p:cNvCxnSpPr>
            <a:cxnSpLocks/>
            <a:stCxn id="511" idx="0"/>
            <a:endCxn id="501" idx="2"/>
          </p:cNvCxnSpPr>
          <p:nvPr/>
        </p:nvCxnSpPr>
        <p:spPr>
          <a:xfrm flipV="1">
            <a:off x="5405038" y="3159117"/>
            <a:ext cx="0" cy="28138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Google Shape;518;p47"/>
          <p:cNvCxnSpPr>
            <a:cxnSpLocks/>
            <a:stCxn id="502" idx="0"/>
            <a:endCxn id="508" idx="2"/>
          </p:cNvCxnSpPr>
          <p:nvPr/>
        </p:nvCxnSpPr>
        <p:spPr>
          <a:xfrm flipV="1">
            <a:off x="7065024" y="4415697"/>
            <a:ext cx="10660" cy="28138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47"/>
          <p:cNvCxnSpPr>
            <a:cxnSpLocks/>
            <a:stCxn id="510" idx="0"/>
            <a:endCxn id="503" idx="2"/>
          </p:cNvCxnSpPr>
          <p:nvPr/>
        </p:nvCxnSpPr>
        <p:spPr>
          <a:xfrm flipV="1">
            <a:off x="8754900" y="3159117"/>
            <a:ext cx="0" cy="28138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47"/>
          <p:cNvCxnSpPr>
            <a:stCxn id="504" idx="0"/>
            <a:endCxn id="512" idx="2"/>
          </p:cNvCxnSpPr>
          <p:nvPr/>
        </p:nvCxnSpPr>
        <p:spPr>
          <a:xfrm rot="10800000">
            <a:off x="10423420" y="4415883"/>
            <a:ext cx="0" cy="28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2" name="Google Shape;522;p47"/>
          <p:cNvSpPr/>
          <p:nvPr/>
        </p:nvSpPr>
        <p:spPr>
          <a:xfrm rot="10800000" flipH="1">
            <a:off x="951300" y="5715200"/>
            <a:ext cx="950800" cy="114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3" name="Google Shape;523;p47"/>
          <p:cNvCxnSpPr>
            <a:stCxn id="509" idx="1"/>
            <a:endCxn id="507" idx="3"/>
          </p:cNvCxnSpPr>
          <p:nvPr/>
        </p:nvCxnSpPr>
        <p:spPr>
          <a:xfrm flipH="1">
            <a:off x="2547199" y="3928097"/>
            <a:ext cx="69111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47"/>
          <p:cNvCxnSpPr>
            <a:stCxn id="511" idx="1"/>
            <a:endCxn id="509" idx="3"/>
          </p:cNvCxnSpPr>
          <p:nvPr/>
        </p:nvCxnSpPr>
        <p:spPr>
          <a:xfrm flipH="1">
            <a:off x="4217916" y="3928097"/>
            <a:ext cx="69732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47"/>
          <p:cNvCxnSpPr>
            <a:stCxn id="508" idx="1"/>
            <a:endCxn id="511" idx="3"/>
          </p:cNvCxnSpPr>
          <p:nvPr/>
        </p:nvCxnSpPr>
        <p:spPr>
          <a:xfrm flipH="1">
            <a:off x="5894838" y="3928097"/>
            <a:ext cx="69104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47"/>
          <p:cNvCxnSpPr>
            <a:stCxn id="510" idx="1"/>
            <a:endCxn id="508" idx="3"/>
          </p:cNvCxnSpPr>
          <p:nvPr/>
        </p:nvCxnSpPr>
        <p:spPr>
          <a:xfrm flipH="1">
            <a:off x="7565484" y="3928097"/>
            <a:ext cx="69961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47"/>
          <p:cNvCxnSpPr>
            <a:stCxn id="512" idx="1"/>
            <a:endCxn id="510" idx="3"/>
          </p:cNvCxnSpPr>
          <p:nvPr/>
        </p:nvCxnSpPr>
        <p:spPr>
          <a:xfrm flipH="1">
            <a:off x="9244700" y="3928097"/>
            <a:ext cx="68875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_tradnl"/>
              <a:t>Tabla de contenidos</a:t>
            </a:r>
          </a:p>
        </p:txBody>
      </p:sp>
      <p:sp>
        <p:nvSpPr>
          <p:cNvPr id="303" name="Google Shape;303;p35"/>
          <p:cNvSpPr txBox="1">
            <a:spLocks noGrp="1"/>
          </p:cNvSpPr>
          <p:nvPr>
            <p:ph type="title" idx="2"/>
          </p:nvPr>
        </p:nvSpPr>
        <p:spPr>
          <a:xfrm>
            <a:off x="960000" y="1945223"/>
            <a:ext cx="979600" cy="97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1</a:t>
            </a:r>
            <a:endParaRPr dirty="0"/>
          </a:p>
        </p:txBody>
      </p:sp>
      <p:sp>
        <p:nvSpPr>
          <p:cNvPr id="304" name="Google Shape;304;p35"/>
          <p:cNvSpPr txBox="1">
            <a:spLocks noGrp="1"/>
          </p:cNvSpPr>
          <p:nvPr>
            <p:ph type="title" idx="3"/>
          </p:nvPr>
        </p:nvSpPr>
        <p:spPr>
          <a:xfrm>
            <a:off x="6096000" y="1945223"/>
            <a:ext cx="979600" cy="97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5</a:t>
            </a:r>
            <a:endParaRPr dirty="0"/>
          </a:p>
        </p:txBody>
      </p:sp>
      <p:sp>
        <p:nvSpPr>
          <p:cNvPr id="305" name="Google Shape;305;p35"/>
          <p:cNvSpPr txBox="1">
            <a:spLocks noGrp="1"/>
          </p:cNvSpPr>
          <p:nvPr>
            <p:ph type="title" idx="4"/>
          </p:nvPr>
        </p:nvSpPr>
        <p:spPr>
          <a:xfrm>
            <a:off x="960000" y="3124717"/>
            <a:ext cx="979600" cy="97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</a:t>
            </a:r>
            <a:endParaRPr dirty="0"/>
          </a:p>
        </p:txBody>
      </p:sp>
      <p:sp>
        <p:nvSpPr>
          <p:cNvPr id="306" name="Google Shape;306;p35"/>
          <p:cNvSpPr txBox="1">
            <a:spLocks noGrp="1"/>
          </p:cNvSpPr>
          <p:nvPr>
            <p:ph type="title" idx="5"/>
          </p:nvPr>
        </p:nvSpPr>
        <p:spPr>
          <a:xfrm>
            <a:off x="6096000" y="3124717"/>
            <a:ext cx="979600" cy="97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6</a:t>
            </a:r>
            <a:endParaRPr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6"/>
          </p:nvPr>
        </p:nvSpPr>
        <p:spPr>
          <a:xfrm>
            <a:off x="960000" y="4291151"/>
            <a:ext cx="979600" cy="97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3</a:t>
            </a:r>
            <a:endParaRPr dirty="0"/>
          </a:p>
        </p:txBody>
      </p:sp>
      <p:sp>
        <p:nvSpPr>
          <p:cNvPr id="308" name="Google Shape;308;p35"/>
          <p:cNvSpPr txBox="1">
            <a:spLocks noGrp="1"/>
          </p:cNvSpPr>
          <p:nvPr>
            <p:ph type="title" idx="7"/>
          </p:nvPr>
        </p:nvSpPr>
        <p:spPr>
          <a:xfrm>
            <a:off x="6096000" y="4291151"/>
            <a:ext cx="979600" cy="97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7</a:t>
            </a:r>
            <a:endParaRPr dirty="0"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2142800" y="2140823"/>
            <a:ext cx="3376000" cy="58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Business Understanding</a:t>
            </a:r>
            <a:endParaRPr dirty="0"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8"/>
          </p:nvPr>
        </p:nvSpPr>
        <p:spPr>
          <a:xfrm>
            <a:off x="2142800" y="3320317"/>
            <a:ext cx="3376000" cy="58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CO" dirty="0"/>
              <a:t>Objetivos</a:t>
            </a:r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9"/>
          </p:nvPr>
        </p:nvSpPr>
        <p:spPr>
          <a:xfrm>
            <a:off x="2142800" y="4486751"/>
            <a:ext cx="3376000" cy="58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Data Understanding</a:t>
            </a:r>
            <a:endParaRPr dirty="0"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13"/>
          </p:nvPr>
        </p:nvSpPr>
        <p:spPr>
          <a:xfrm>
            <a:off x="7278800" y="2140823"/>
            <a:ext cx="3376000" cy="58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CO" dirty="0" err="1"/>
              <a:t>Modeling</a:t>
            </a:r>
            <a:endParaRPr lang="es-CO" dirty="0"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14"/>
          </p:nvPr>
        </p:nvSpPr>
        <p:spPr>
          <a:xfrm>
            <a:off x="7278800" y="3320317"/>
            <a:ext cx="3376000" cy="58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Evaluation</a:t>
            </a:r>
            <a:endParaRPr dirty="0"/>
          </a:p>
        </p:txBody>
      </p:sp>
      <p:sp>
        <p:nvSpPr>
          <p:cNvPr id="314" name="Google Shape;314;p35"/>
          <p:cNvSpPr txBox="1">
            <a:spLocks noGrp="1"/>
          </p:cNvSpPr>
          <p:nvPr>
            <p:ph type="subTitle" idx="15"/>
          </p:nvPr>
        </p:nvSpPr>
        <p:spPr>
          <a:xfrm>
            <a:off x="7278800" y="4486751"/>
            <a:ext cx="3376000" cy="58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ES" dirty="0"/>
              <a:t>Estrategias</a:t>
            </a:r>
            <a:endParaRPr dirty="0"/>
          </a:p>
        </p:txBody>
      </p:sp>
      <p:sp>
        <p:nvSpPr>
          <p:cNvPr id="2" name="Google Shape;307;p35">
            <a:extLst>
              <a:ext uri="{FF2B5EF4-FFF2-40B4-BE49-F238E27FC236}">
                <a16:creationId xmlns:a16="http://schemas.microsoft.com/office/drawing/2014/main" id="{8C57FE1F-550C-1FD7-BFE5-20D772E2BFB4}"/>
              </a:ext>
            </a:extLst>
          </p:cNvPr>
          <p:cNvSpPr txBox="1">
            <a:spLocks/>
          </p:cNvSpPr>
          <p:nvPr/>
        </p:nvSpPr>
        <p:spPr>
          <a:xfrm>
            <a:off x="960000" y="5479095"/>
            <a:ext cx="979600" cy="97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3" name="Google Shape;308;p35">
            <a:extLst>
              <a:ext uri="{FF2B5EF4-FFF2-40B4-BE49-F238E27FC236}">
                <a16:creationId xmlns:a16="http://schemas.microsoft.com/office/drawing/2014/main" id="{E8436F42-B1FD-55FB-DF45-95A5E95A8514}"/>
              </a:ext>
            </a:extLst>
          </p:cNvPr>
          <p:cNvSpPr txBox="1">
            <a:spLocks/>
          </p:cNvSpPr>
          <p:nvPr/>
        </p:nvSpPr>
        <p:spPr>
          <a:xfrm>
            <a:off x="6096000" y="5479095"/>
            <a:ext cx="979600" cy="97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4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/>
              <a:t>8</a:t>
            </a:r>
          </a:p>
        </p:txBody>
      </p:sp>
      <p:sp>
        <p:nvSpPr>
          <p:cNvPr id="4" name="Google Shape;311;p35">
            <a:extLst>
              <a:ext uri="{FF2B5EF4-FFF2-40B4-BE49-F238E27FC236}">
                <a16:creationId xmlns:a16="http://schemas.microsoft.com/office/drawing/2014/main" id="{885BD330-3848-5B2E-61B4-EE60C143A408}"/>
              </a:ext>
            </a:extLst>
          </p:cNvPr>
          <p:cNvSpPr txBox="1">
            <a:spLocks/>
          </p:cNvSpPr>
          <p:nvPr/>
        </p:nvSpPr>
        <p:spPr>
          <a:xfrm>
            <a:off x="2142800" y="5674695"/>
            <a:ext cx="3376000" cy="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s-CO" dirty="0"/>
              <a:t>Data </a:t>
            </a:r>
            <a:r>
              <a:rPr lang="es-CO" dirty="0" err="1"/>
              <a:t>Preparation</a:t>
            </a:r>
            <a:endParaRPr lang="es-CO" dirty="0"/>
          </a:p>
        </p:txBody>
      </p:sp>
      <p:sp>
        <p:nvSpPr>
          <p:cNvPr id="5" name="Google Shape;314;p35">
            <a:extLst>
              <a:ext uri="{FF2B5EF4-FFF2-40B4-BE49-F238E27FC236}">
                <a16:creationId xmlns:a16="http://schemas.microsoft.com/office/drawing/2014/main" id="{6B0E9A4B-58DE-5AE3-E056-9FC0BA9045BD}"/>
              </a:ext>
            </a:extLst>
          </p:cNvPr>
          <p:cNvSpPr txBox="1">
            <a:spLocks/>
          </p:cNvSpPr>
          <p:nvPr/>
        </p:nvSpPr>
        <p:spPr>
          <a:xfrm>
            <a:off x="7278800" y="5674695"/>
            <a:ext cx="3376000" cy="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s-CO" dirty="0"/>
              <a:t>Referencias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CC1D1-BE51-F697-FFC6-B2BA231A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Construcción de la data</a:t>
            </a:r>
          </a:p>
        </p:txBody>
      </p:sp>
      <p:sp>
        <p:nvSpPr>
          <p:cNvPr id="3" name="Google Shape;499;p47">
            <a:extLst>
              <a:ext uri="{FF2B5EF4-FFF2-40B4-BE49-F238E27FC236}">
                <a16:creationId xmlns:a16="http://schemas.microsoft.com/office/drawing/2014/main" id="{E29D0B1A-7115-95B2-63E0-98FA15DB5927}"/>
              </a:ext>
            </a:extLst>
          </p:cNvPr>
          <p:cNvSpPr txBox="1"/>
          <p:nvPr/>
        </p:nvSpPr>
        <p:spPr>
          <a:xfrm flipH="1">
            <a:off x="2056457" y="1835008"/>
            <a:ext cx="7784364" cy="74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CO" sz="16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Transformación de variables categóricas en variables indicadoras ('</a:t>
            </a:r>
            <a:r>
              <a:rPr lang="es-CO" sz="16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dummies</a:t>
            </a:r>
            <a:r>
              <a:rPr lang="es-CO" sz="16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') y eliminación de una categoría por variable para evitar multicolinealidad.</a:t>
            </a:r>
            <a:endParaRPr sz="16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" name="Google Shape;507;p47">
            <a:extLst>
              <a:ext uri="{FF2B5EF4-FFF2-40B4-BE49-F238E27FC236}">
                <a16:creationId xmlns:a16="http://schemas.microsoft.com/office/drawing/2014/main" id="{2F75924B-29EB-A3D5-0BD3-BAC77F6D3658}"/>
              </a:ext>
            </a:extLst>
          </p:cNvPr>
          <p:cNvSpPr txBox="1">
            <a:spLocks noChangeAspect="1"/>
          </p:cNvSpPr>
          <p:nvPr/>
        </p:nvSpPr>
        <p:spPr>
          <a:xfrm>
            <a:off x="982302" y="1906525"/>
            <a:ext cx="756000" cy="7560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8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" name="Google Shape;509;p47">
            <a:extLst>
              <a:ext uri="{FF2B5EF4-FFF2-40B4-BE49-F238E27FC236}">
                <a16:creationId xmlns:a16="http://schemas.microsoft.com/office/drawing/2014/main" id="{12C790D9-9E54-E238-8473-2C4D7354C357}"/>
              </a:ext>
            </a:extLst>
          </p:cNvPr>
          <p:cNvSpPr txBox="1">
            <a:spLocks noChangeAspect="1"/>
          </p:cNvSpPr>
          <p:nvPr/>
        </p:nvSpPr>
        <p:spPr>
          <a:xfrm>
            <a:off x="2056457" y="3088923"/>
            <a:ext cx="756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8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" name="Google Shape;511;p47">
            <a:extLst>
              <a:ext uri="{FF2B5EF4-FFF2-40B4-BE49-F238E27FC236}">
                <a16:creationId xmlns:a16="http://schemas.microsoft.com/office/drawing/2014/main" id="{EF6F89F3-5511-B52C-1693-94EE070178D9}"/>
              </a:ext>
            </a:extLst>
          </p:cNvPr>
          <p:cNvSpPr txBox="1">
            <a:spLocks noChangeAspect="1"/>
          </p:cNvSpPr>
          <p:nvPr/>
        </p:nvSpPr>
        <p:spPr>
          <a:xfrm>
            <a:off x="3130612" y="4271321"/>
            <a:ext cx="756000" cy="75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8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7" name="Google Shape;511;p47">
            <a:extLst>
              <a:ext uri="{FF2B5EF4-FFF2-40B4-BE49-F238E27FC236}">
                <a16:creationId xmlns:a16="http://schemas.microsoft.com/office/drawing/2014/main" id="{E1ACBC32-D414-F439-3BA8-31DD60F5EE8C}"/>
              </a:ext>
            </a:extLst>
          </p:cNvPr>
          <p:cNvSpPr txBox="1">
            <a:spLocks noChangeAspect="1"/>
          </p:cNvSpPr>
          <p:nvPr/>
        </p:nvSpPr>
        <p:spPr>
          <a:xfrm>
            <a:off x="4204766" y="5453719"/>
            <a:ext cx="756000" cy="75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8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Google Shape;499;p47">
            <a:extLst>
              <a:ext uri="{FF2B5EF4-FFF2-40B4-BE49-F238E27FC236}">
                <a16:creationId xmlns:a16="http://schemas.microsoft.com/office/drawing/2014/main" id="{C261B0A7-4366-0F29-C512-1C34296FC39C}"/>
              </a:ext>
            </a:extLst>
          </p:cNvPr>
          <p:cNvSpPr txBox="1"/>
          <p:nvPr/>
        </p:nvSpPr>
        <p:spPr>
          <a:xfrm flipH="1">
            <a:off x="3130612" y="3088923"/>
            <a:ext cx="7240022" cy="74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CO" sz="16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Normalización de variables numéricas para evitar sesgos debido a diferentes escalas.</a:t>
            </a:r>
            <a:endParaRPr sz="16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" name="Google Shape;499;p47">
            <a:extLst>
              <a:ext uri="{FF2B5EF4-FFF2-40B4-BE49-F238E27FC236}">
                <a16:creationId xmlns:a16="http://schemas.microsoft.com/office/drawing/2014/main" id="{EE1AFC7E-F833-AC7C-DD39-199FD7831E41}"/>
              </a:ext>
            </a:extLst>
          </p:cNvPr>
          <p:cNvSpPr txBox="1"/>
          <p:nvPr/>
        </p:nvSpPr>
        <p:spPr>
          <a:xfrm flipH="1">
            <a:off x="4247013" y="4199804"/>
            <a:ext cx="6949602" cy="74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CO" sz="16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Identificación del desbalanceo en la variable objetivo (83.93% </a:t>
            </a:r>
            <a:r>
              <a:rPr lang="es-CO" sz="16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existing</a:t>
            </a:r>
            <a:r>
              <a:rPr lang="es-CO" sz="16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s-CO" sz="16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customer</a:t>
            </a:r>
            <a:r>
              <a:rPr lang="es-CO" sz="16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y 16.07% </a:t>
            </a:r>
            <a:r>
              <a:rPr lang="es-CO" sz="16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attrited</a:t>
            </a:r>
            <a:r>
              <a:rPr lang="es-CO" sz="16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s-CO" sz="16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customer</a:t>
            </a:r>
            <a:r>
              <a:rPr lang="es-CO" sz="16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); se decidió no balancear los datos para que el modelo aprenda de la dispersión existente.</a:t>
            </a:r>
          </a:p>
          <a:p>
            <a:endParaRPr lang="es-CO" sz="1600" dirty="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" name="Google Shape;499;p47">
            <a:extLst>
              <a:ext uri="{FF2B5EF4-FFF2-40B4-BE49-F238E27FC236}">
                <a16:creationId xmlns:a16="http://schemas.microsoft.com/office/drawing/2014/main" id="{2EEC30F5-F65D-A296-171A-C79C1DA2A03B}"/>
              </a:ext>
            </a:extLst>
          </p:cNvPr>
          <p:cNvSpPr txBox="1"/>
          <p:nvPr/>
        </p:nvSpPr>
        <p:spPr>
          <a:xfrm flipH="1">
            <a:off x="5296117" y="5458730"/>
            <a:ext cx="5958185" cy="74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CO" sz="16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División del conjunto de datos en 80% </a:t>
            </a:r>
            <a:r>
              <a:rPr lang="es-CO" sz="1600" dirty="0" err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train</a:t>
            </a:r>
            <a:r>
              <a:rPr lang="es-CO" sz="1600" dirty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y 20% test, usando una semilla para asegurar la comparabilidad de los modelos.</a:t>
            </a:r>
          </a:p>
        </p:txBody>
      </p: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683388CF-A65D-6ED6-2C64-FF257632B9EF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1306180" y="2716646"/>
            <a:ext cx="804398" cy="69615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34EDA9F4-82C8-EE0B-A5F6-C431818F5A6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2380335" y="3899044"/>
            <a:ext cx="804398" cy="696155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>
            <a:extLst>
              <a:ext uri="{FF2B5EF4-FFF2-40B4-BE49-F238E27FC236}">
                <a16:creationId xmlns:a16="http://schemas.microsoft.com/office/drawing/2014/main" id="{17D48146-E871-3623-2FA1-94361D12766C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3454490" y="5081443"/>
            <a:ext cx="804398" cy="696154"/>
          </a:xfrm>
          <a:prstGeom prst="bentConnector2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7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CC1D1-BE51-F697-FFC6-B2BA231A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Dataset Final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D58E2958-99AF-7F3C-C76F-865749D0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5664"/>
              </p:ext>
            </p:extLst>
          </p:nvPr>
        </p:nvGraphicFramePr>
        <p:xfrm>
          <a:off x="2196790" y="3307304"/>
          <a:ext cx="8408020" cy="3264768"/>
        </p:xfrm>
        <a:graphic>
          <a:graphicData uri="http://schemas.openxmlformats.org/drawingml/2006/table">
            <a:tbl>
              <a:tblPr firstRow="1" firstCol="1" bandRow="1"/>
              <a:tblGrid>
                <a:gridCol w="2552343">
                  <a:extLst>
                    <a:ext uri="{9D8B030D-6E8A-4147-A177-3AD203B41FA5}">
                      <a16:colId xmlns:a16="http://schemas.microsoft.com/office/drawing/2014/main" val="105156295"/>
                    </a:ext>
                  </a:extLst>
                </a:gridCol>
                <a:gridCol w="1219826">
                  <a:extLst>
                    <a:ext uri="{9D8B030D-6E8A-4147-A177-3AD203B41FA5}">
                      <a16:colId xmlns:a16="http://schemas.microsoft.com/office/drawing/2014/main" val="607652299"/>
                    </a:ext>
                  </a:extLst>
                </a:gridCol>
                <a:gridCol w="365603">
                  <a:extLst>
                    <a:ext uri="{9D8B030D-6E8A-4147-A177-3AD203B41FA5}">
                      <a16:colId xmlns:a16="http://schemas.microsoft.com/office/drawing/2014/main" val="288794144"/>
                    </a:ext>
                  </a:extLst>
                </a:gridCol>
                <a:gridCol w="2929129">
                  <a:extLst>
                    <a:ext uri="{9D8B030D-6E8A-4147-A177-3AD203B41FA5}">
                      <a16:colId xmlns:a16="http://schemas.microsoft.com/office/drawing/2014/main" val="2700618597"/>
                    </a:ext>
                  </a:extLst>
                </a:gridCol>
                <a:gridCol w="1341119">
                  <a:extLst>
                    <a:ext uri="{9D8B030D-6E8A-4147-A177-3AD203B41FA5}">
                      <a16:colId xmlns:a16="http://schemas.microsoft.com/office/drawing/2014/main" val="1232655550"/>
                    </a:ext>
                  </a:extLst>
                </a:gridCol>
              </a:tblGrid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b="1" kern="0">
                          <a:solidFill>
                            <a:srgbClr val="FFFFFF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Columna</a:t>
                      </a:r>
                      <a:endParaRPr lang="es-CO" sz="11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b="1" kern="0" dirty="0">
                          <a:solidFill>
                            <a:srgbClr val="FFFFFF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Tipo de Dato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100" kern="10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b="1" kern="0" dirty="0">
                          <a:solidFill>
                            <a:srgbClr val="FFFFFF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 Columna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100" b="1" kern="0" dirty="0">
                          <a:solidFill>
                            <a:srgbClr val="FFFFFF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Tipo de Dato</a:t>
                      </a:r>
                      <a:endParaRPr lang="es-CO" sz="11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99102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avg_utilization_ratio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income_category_$80K - $120K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223854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total_trans_amt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income_category_Less than $40K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666914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total_ct_chng_q4_q1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income_category_Unknown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281506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total_revolving_bal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education_level_Doctorate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8983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months_inactive_12_mon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education_level_Graduate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562310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total_trans_ct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 dirty="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education_level_High School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698253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dependent_count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education_level_Post-Graduate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03700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contacts_count_12_mon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education_level_Uneducated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34017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customer_age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education_level_Unknown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728174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avg_open_to_buy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marital_status_Married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815138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credit_limit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marital_status_Single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567408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attrition_flag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marital_status_Unknown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388094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total_amt_chng_q4_q1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gender_M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27697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total_relationship_count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card_category_Gold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722923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months_on_book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card_category_Platinum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370654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income_category_$40K - $60K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card_category_Silver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651357"/>
                  </a:ext>
                </a:extLst>
              </a:tr>
              <a:tr h="181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income_category_$60K - $80K</a:t>
                      </a:r>
                      <a:endParaRPr lang="es-CO" sz="10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000" kern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endParaRPr lang="es-CO" sz="10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 dirty="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 dirty="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O" sz="1000" kern="100" dirty="0">
                        <a:effectLst/>
                        <a:latin typeface="Raleway" pitchFamily="2" charset="77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77744"/>
                  </a:ext>
                </a:extLst>
              </a:tr>
            </a:tbl>
          </a:graphicData>
        </a:graphic>
      </p:graphicFrame>
      <p:sp>
        <p:nvSpPr>
          <p:cNvPr id="13" name="Subtítulo 2">
            <a:extLst>
              <a:ext uri="{FF2B5EF4-FFF2-40B4-BE49-F238E27FC236}">
                <a16:creationId xmlns:a16="http://schemas.microsoft.com/office/drawing/2014/main" id="{D5AE06DD-BB07-0129-6624-02A8E5C9213F}"/>
              </a:ext>
            </a:extLst>
          </p:cNvPr>
          <p:cNvSpPr txBox="1">
            <a:spLocks/>
          </p:cNvSpPr>
          <p:nvPr/>
        </p:nvSpPr>
        <p:spPr>
          <a:xfrm>
            <a:off x="959999" y="1397558"/>
            <a:ext cx="9982984" cy="161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8150" indent="-285750">
              <a:buFont typeface="Arial" panose="020B0604020202020204" pitchFamily="34" charset="0"/>
              <a:buChar char="•"/>
            </a:pPr>
            <a:r>
              <a:rPr lang="es-ES_tradnl" sz="1400" b="1" dirty="0">
                <a:solidFill>
                  <a:schemeClr val="tx1"/>
                </a:solidFill>
                <a:latin typeface="Raleway" pitchFamily="2" charset="77"/>
              </a:rPr>
              <a:t>Transformación de Variables Categóricas: </a:t>
            </a:r>
            <a:r>
              <a:rPr lang="es-ES_tradnl" sz="1400" dirty="0">
                <a:solidFill>
                  <a:schemeClr val="tx1"/>
                </a:solidFill>
                <a:latin typeface="Raleway" pitchFamily="2" charset="77"/>
              </a:rPr>
              <a:t>Convertidas en variables </a:t>
            </a:r>
            <a:r>
              <a:rPr lang="es-ES_tradnl" sz="1400" dirty="0" err="1">
                <a:solidFill>
                  <a:schemeClr val="tx1"/>
                </a:solidFill>
                <a:latin typeface="Raleway" pitchFamily="2" charset="77"/>
              </a:rPr>
              <a:t>dummy</a:t>
            </a:r>
            <a:r>
              <a:rPr lang="es-ES_tradnl" sz="1400" dirty="0">
                <a:solidFill>
                  <a:schemeClr val="tx1"/>
                </a:solidFill>
                <a:latin typeface="Raleway" pitchFamily="2" charset="77"/>
              </a:rPr>
              <a:t>, creando columnas para categorías como ingresos, educación, estado marital y tipo de tarjeta, con valores 0 y 1 para facilitar modelos numéricos.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s-ES_tradnl" sz="1050" dirty="0">
              <a:solidFill>
                <a:schemeClr val="tx1"/>
              </a:solidFill>
              <a:latin typeface="Raleway" pitchFamily="2" charset="77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s-ES_tradnl" sz="1400" b="1" dirty="0">
                <a:solidFill>
                  <a:schemeClr val="tx1"/>
                </a:solidFill>
                <a:latin typeface="Raleway" pitchFamily="2" charset="77"/>
              </a:rPr>
              <a:t>Selección de Variables Clave: </a:t>
            </a:r>
            <a:r>
              <a:rPr lang="es-ES_tradnl" sz="1400" dirty="0">
                <a:solidFill>
                  <a:schemeClr val="tx1"/>
                </a:solidFill>
                <a:latin typeface="Raleway" pitchFamily="2" charset="77"/>
              </a:rPr>
              <a:t>Incluye indicadores financieros cruciales como </a:t>
            </a:r>
            <a:r>
              <a:rPr lang="es-ES_tradnl" sz="1400" dirty="0" err="1">
                <a:solidFill>
                  <a:schemeClr val="tx1"/>
                </a:solidFill>
                <a:latin typeface="Raleway" pitchFamily="2" charset="77"/>
              </a:rPr>
              <a:t>avg_utilization_ratio</a:t>
            </a:r>
            <a:r>
              <a:rPr lang="es-ES_tradnl" sz="1400" dirty="0">
                <a:solidFill>
                  <a:schemeClr val="tx1"/>
                </a:solidFill>
                <a:latin typeface="Raleway" pitchFamily="2" charset="77"/>
              </a:rPr>
              <a:t>, </a:t>
            </a:r>
            <a:r>
              <a:rPr lang="es-ES_tradnl" sz="1400" dirty="0" err="1">
                <a:solidFill>
                  <a:schemeClr val="tx1"/>
                </a:solidFill>
                <a:latin typeface="Raleway" pitchFamily="2" charset="77"/>
              </a:rPr>
              <a:t>total_trans_amt</a:t>
            </a:r>
            <a:r>
              <a:rPr lang="es-ES_tradnl" sz="1400" dirty="0">
                <a:solidFill>
                  <a:schemeClr val="tx1"/>
                </a:solidFill>
                <a:latin typeface="Raleway" pitchFamily="2" charset="77"/>
              </a:rPr>
              <a:t> y </a:t>
            </a:r>
            <a:r>
              <a:rPr lang="es-ES_tradnl" sz="1400" dirty="0" err="1">
                <a:solidFill>
                  <a:schemeClr val="tx1"/>
                </a:solidFill>
                <a:latin typeface="Raleway" pitchFamily="2" charset="77"/>
              </a:rPr>
              <a:t>total_revolving_bal</a:t>
            </a:r>
            <a:r>
              <a:rPr lang="es-ES_tradnl" sz="1400" dirty="0">
                <a:solidFill>
                  <a:schemeClr val="tx1"/>
                </a:solidFill>
                <a:latin typeface="Raleway" pitchFamily="2" charset="77"/>
              </a:rPr>
              <a:t>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s-ES_tradnl" sz="1050" dirty="0">
              <a:solidFill>
                <a:schemeClr val="tx1"/>
              </a:solidFill>
              <a:latin typeface="Raleway" pitchFamily="2" charset="77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s-ES_tradnl" sz="1400" b="1" dirty="0">
                <a:solidFill>
                  <a:schemeClr val="tx1"/>
                </a:solidFill>
                <a:latin typeface="Raleway" pitchFamily="2" charset="77"/>
              </a:rPr>
              <a:t>Imputación de Datos: </a:t>
            </a:r>
            <a:r>
              <a:rPr lang="es-ES_tradnl" sz="1400" dirty="0">
                <a:solidFill>
                  <a:schemeClr val="tx1"/>
                </a:solidFill>
                <a:latin typeface="Raleway" pitchFamily="2" charset="77"/>
              </a:rPr>
              <a:t>Mantenimiento de registros completos en todas las columnas, eliminando valores faltantes y asegurando la validez de los modelos predictivos.</a:t>
            </a:r>
            <a:endParaRPr lang="es-ES_tradnl" dirty="0">
              <a:solidFill>
                <a:schemeClr val="tx1">
                  <a:lumMod val="90000"/>
                  <a:lumOff val="10000"/>
                </a:schemeClr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15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48590-8126-EE57-9C28-8FA98D1D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416" y="3133392"/>
            <a:ext cx="5237505" cy="1811600"/>
          </a:xfrm>
        </p:spPr>
        <p:txBody>
          <a:bodyPr/>
          <a:lstStyle/>
          <a:p>
            <a:r>
              <a:rPr lang="es-ES_tradnl" dirty="0" err="1"/>
              <a:t>Modeling</a:t>
            </a:r>
            <a:endParaRPr lang="es-ES_tradnl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11A47BD-67E8-1CCE-3E0F-A200AFA78B2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ES_tradnl" dirty="0"/>
              <a:t>5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9B92AFE5-F7FF-24DF-E5C7-A64BC13E12C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7386" r="273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1795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393A2-25F8-B19C-5CD9-FA991ECA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Modelado de Datos para Predicción de Abandono de Clientes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687EA95-342B-0B67-1C45-9E37DC93D99C}"/>
              </a:ext>
            </a:extLst>
          </p:cNvPr>
          <p:cNvSpPr/>
          <p:nvPr/>
        </p:nvSpPr>
        <p:spPr>
          <a:xfrm>
            <a:off x="1250708" y="1959428"/>
            <a:ext cx="9690584" cy="35269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b="1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Enfoque en Clasificadores de Aprendizaje Automático</a:t>
            </a:r>
            <a:endParaRPr lang="es-ES_tradnl" sz="1800" b="1" dirty="0">
              <a:latin typeface="Raleway" pitchFamily="2" charset="77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63190F5C-06DC-4008-BB5C-FDCF46BDA6E4}"/>
              </a:ext>
            </a:extLst>
          </p:cNvPr>
          <p:cNvGrpSpPr/>
          <p:nvPr/>
        </p:nvGrpSpPr>
        <p:grpSpPr>
          <a:xfrm>
            <a:off x="1344000" y="2566553"/>
            <a:ext cx="9504000" cy="1209894"/>
            <a:chOff x="1250708" y="2540427"/>
            <a:chExt cx="9504000" cy="1209894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958F669-CABA-D2BA-B9AC-7FA5A6C47D79}"/>
                </a:ext>
              </a:extLst>
            </p:cNvPr>
            <p:cNvSpPr/>
            <p:nvPr/>
          </p:nvSpPr>
          <p:spPr>
            <a:xfrm>
              <a:off x="1250708" y="2540427"/>
              <a:ext cx="9504000" cy="35269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600" b="1" i="0" u="none" strike="noStrike" dirty="0">
                  <a:solidFill>
                    <a:srgbClr val="0D0D0D"/>
                  </a:solidFill>
                  <a:effectLst/>
                  <a:latin typeface="Raleway" pitchFamily="2" charset="77"/>
                </a:rPr>
                <a:t>Identificación de Patrones: </a:t>
              </a:r>
              <a:r>
                <a:rPr lang="es-CO" sz="1600" i="0" u="none" strike="noStrike" dirty="0">
                  <a:solidFill>
                    <a:srgbClr val="0D0D0D"/>
                  </a:solidFill>
                  <a:effectLst/>
                  <a:latin typeface="Raleway" pitchFamily="2" charset="77"/>
                </a:rPr>
                <a:t>Detectan patrones sutiles en grandes volúmenes de datos.</a:t>
              </a:r>
              <a:endParaRPr lang="es-ES_tradnl" sz="1600" dirty="0">
                <a:latin typeface="Raleway" pitchFamily="2" charset="77"/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40BB4BC-F078-A600-0E2F-5BF9A90331D1}"/>
                </a:ext>
              </a:extLst>
            </p:cNvPr>
            <p:cNvSpPr/>
            <p:nvPr/>
          </p:nvSpPr>
          <p:spPr>
            <a:xfrm>
              <a:off x="1250708" y="2969026"/>
              <a:ext cx="9504000" cy="35269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600" b="1" i="0" u="none" strike="noStrike" dirty="0">
                  <a:solidFill>
                    <a:srgbClr val="0D0D0D"/>
                  </a:solidFill>
                  <a:effectLst/>
                  <a:latin typeface="Raleway" pitchFamily="2" charset="77"/>
                </a:rPr>
                <a:t>Toma de Decisiones Informadas: </a:t>
              </a:r>
              <a:r>
                <a:rPr lang="es-CO" sz="1600" i="0" u="none" strike="noStrike" dirty="0">
                  <a:solidFill>
                    <a:srgbClr val="0D0D0D"/>
                  </a:solidFill>
                  <a:effectLst/>
                  <a:latin typeface="Raleway" pitchFamily="2" charset="77"/>
                </a:rPr>
                <a:t>Proveen información para estrategias de retención.</a:t>
              </a:r>
              <a:endParaRPr lang="es-ES_tradnl" sz="1600" dirty="0">
                <a:latin typeface="Raleway" pitchFamily="2" charset="77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42605FA-9378-7538-6854-8FF1FF55FD9E}"/>
                </a:ext>
              </a:extLst>
            </p:cNvPr>
            <p:cNvSpPr/>
            <p:nvPr/>
          </p:nvSpPr>
          <p:spPr>
            <a:xfrm>
              <a:off x="1250708" y="3397624"/>
              <a:ext cx="9504000" cy="35269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600" b="1" i="0" u="none" strike="noStrike" dirty="0">
                  <a:solidFill>
                    <a:srgbClr val="0D0D0D"/>
                  </a:solidFill>
                  <a:effectLst/>
                  <a:latin typeface="Raleway" pitchFamily="2" charset="77"/>
                </a:rPr>
                <a:t>Adaptabilidad y Mejora Continua: </a:t>
              </a:r>
              <a:r>
                <a:rPr lang="es-CO" sz="1600" i="0" u="none" strike="noStrike" dirty="0">
                  <a:solidFill>
                    <a:srgbClr val="0D0D0D"/>
                  </a:solidFill>
                  <a:effectLst/>
                  <a:latin typeface="Raleway" pitchFamily="2" charset="77"/>
                </a:rPr>
                <a:t>Aprenden y mejoran con nuevos datos.</a:t>
              </a:r>
              <a:endParaRPr lang="es-ES_tradnl" sz="1600" dirty="0">
                <a:latin typeface="Raleway" pitchFamily="2" charset="77"/>
              </a:endParaRPr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2599E534-5439-BF6D-AA6B-EE2D4FAB13D1}"/>
              </a:ext>
            </a:extLst>
          </p:cNvPr>
          <p:cNvSpPr/>
          <p:nvPr/>
        </p:nvSpPr>
        <p:spPr>
          <a:xfrm>
            <a:off x="2720847" y="4062549"/>
            <a:ext cx="2196000" cy="920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K-</a:t>
            </a:r>
            <a:r>
              <a:rPr lang="es-CO" sz="1600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Nearest</a:t>
            </a:r>
            <a:r>
              <a:rPr lang="es-CO" sz="1600" b="1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 </a:t>
            </a:r>
            <a:r>
              <a:rPr lang="es-CO" sz="1600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Neighbors</a:t>
            </a:r>
            <a:r>
              <a:rPr lang="es-CO" sz="1600" b="1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 (KNN)</a:t>
            </a:r>
            <a:endParaRPr lang="es-ES_tradnl" sz="1600" dirty="0">
              <a:latin typeface="Raleway" pitchFamily="2" charset="77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B0282A-FA08-6FFE-C5E0-2D39DA055B77}"/>
              </a:ext>
            </a:extLst>
          </p:cNvPr>
          <p:cNvSpPr/>
          <p:nvPr/>
        </p:nvSpPr>
        <p:spPr>
          <a:xfrm>
            <a:off x="4998000" y="4056017"/>
            <a:ext cx="2196000" cy="920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Support</a:t>
            </a:r>
            <a:r>
              <a:rPr lang="es-CO" sz="1600" b="1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 Vector Machine (SVM)</a:t>
            </a:r>
            <a:endParaRPr lang="es-ES_tradnl" sz="1600" dirty="0">
              <a:latin typeface="Raleway" pitchFamily="2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1268D2-E2C4-C5EC-5A07-E14EB35203E4}"/>
              </a:ext>
            </a:extLst>
          </p:cNvPr>
          <p:cNvSpPr/>
          <p:nvPr/>
        </p:nvSpPr>
        <p:spPr>
          <a:xfrm>
            <a:off x="7275153" y="4056017"/>
            <a:ext cx="2196000" cy="920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Redes Neuronales (RNN)</a:t>
            </a:r>
            <a:endParaRPr lang="es-ES_tradnl" sz="1600" dirty="0">
              <a:latin typeface="Raleway" pitchFamily="2" charset="77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28FBAF-85CC-D62A-7C3D-60AE8D8F4B31}"/>
              </a:ext>
            </a:extLst>
          </p:cNvPr>
          <p:cNvSpPr/>
          <p:nvPr/>
        </p:nvSpPr>
        <p:spPr>
          <a:xfrm>
            <a:off x="3818845" y="5074044"/>
            <a:ext cx="2196000" cy="920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Random</a:t>
            </a:r>
            <a:r>
              <a:rPr lang="es-CO" sz="1600" b="1" i="0" u="none" strike="noStrike" dirty="0">
                <a:solidFill>
                  <a:srgbClr val="0D0D0D"/>
                </a:solidFill>
                <a:effectLst/>
                <a:latin typeface="Raleway" pitchFamily="2" charset="77"/>
              </a:rPr>
              <a:t> Forest</a:t>
            </a:r>
            <a:endParaRPr lang="es-ES_tradnl" sz="1600" dirty="0">
              <a:latin typeface="Raleway" pitchFamily="2" charset="77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7F38CE0-958D-E65D-DEE3-0EB5EF5317C6}"/>
              </a:ext>
            </a:extLst>
          </p:cNvPr>
          <p:cNvSpPr/>
          <p:nvPr/>
        </p:nvSpPr>
        <p:spPr>
          <a:xfrm>
            <a:off x="6096000" y="5074044"/>
            <a:ext cx="2196000" cy="920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i="0" u="none" strike="noStrike" dirty="0" err="1">
                <a:solidFill>
                  <a:srgbClr val="0D0D0D"/>
                </a:solidFill>
                <a:effectLst/>
                <a:latin typeface="Raleway" pitchFamily="2" charset="77"/>
              </a:rPr>
              <a:t>AdaBoost</a:t>
            </a:r>
            <a:endParaRPr lang="es-ES_tradnl" sz="16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3325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393A2-25F8-B19C-5CD9-FA991ECA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s-ES_tradnl" dirty="0"/>
              <a:t>Generación de la evaluación a las técnicas utilizadas</a:t>
            </a:r>
          </a:p>
        </p:txBody>
      </p:sp>
      <p:graphicFrame>
        <p:nvGraphicFramePr>
          <p:cNvPr id="18" name="Google Shape;320;p36">
            <a:extLst>
              <a:ext uri="{FF2B5EF4-FFF2-40B4-BE49-F238E27FC236}">
                <a16:creationId xmlns:a16="http://schemas.microsoft.com/office/drawing/2014/main" id="{369230CB-6FEE-1A25-CD9B-C04ADB5D6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521386"/>
              </p:ext>
            </p:extLst>
          </p:nvPr>
        </p:nvGraphicFramePr>
        <p:xfrm>
          <a:off x="950967" y="1547467"/>
          <a:ext cx="102900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60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60D9F-14D1-BB03-6349-EFAC89AF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Desarrollo del modelo</a:t>
            </a:r>
          </a:p>
        </p:txBody>
      </p:sp>
      <p:sp>
        <p:nvSpPr>
          <p:cNvPr id="3" name="Google Shape;358;p39">
            <a:extLst>
              <a:ext uri="{FF2B5EF4-FFF2-40B4-BE49-F238E27FC236}">
                <a16:creationId xmlns:a16="http://schemas.microsoft.com/office/drawing/2014/main" id="{12AEE539-4C48-B4C1-C012-BF4DBA197DA3}"/>
              </a:ext>
            </a:extLst>
          </p:cNvPr>
          <p:cNvSpPr txBox="1">
            <a:spLocks/>
          </p:cNvSpPr>
          <p:nvPr/>
        </p:nvSpPr>
        <p:spPr>
          <a:xfrm>
            <a:off x="960000" y="2529796"/>
            <a:ext cx="3357498" cy="94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400" b="1" dirty="0">
                <a:latin typeface="Raleway" pitchFamily="2" charset="77"/>
              </a:rPr>
              <a:t>Parametrización y Entrenamiento</a:t>
            </a:r>
          </a:p>
        </p:txBody>
      </p:sp>
      <p:sp>
        <p:nvSpPr>
          <p:cNvPr id="4" name="Google Shape;359;p39">
            <a:extLst>
              <a:ext uri="{FF2B5EF4-FFF2-40B4-BE49-F238E27FC236}">
                <a16:creationId xmlns:a16="http://schemas.microsoft.com/office/drawing/2014/main" id="{3BDC1DE3-2063-63F1-8452-85BE41ED648A}"/>
              </a:ext>
            </a:extLst>
          </p:cNvPr>
          <p:cNvSpPr txBox="1">
            <a:spLocks/>
          </p:cNvSpPr>
          <p:nvPr/>
        </p:nvSpPr>
        <p:spPr>
          <a:xfrm>
            <a:off x="4317508" y="2529796"/>
            <a:ext cx="3474811" cy="94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400" b="1" dirty="0">
                <a:latin typeface="Raleway" pitchFamily="2" charset="77"/>
              </a:rPr>
              <a:t>Optimización y Evaluación</a:t>
            </a:r>
          </a:p>
        </p:txBody>
      </p:sp>
      <p:sp>
        <p:nvSpPr>
          <p:cNvPr id="5" name="Google Shape;360;p39">
            <a:extLst>
              <a:ext uri="{FF2B5EF4-FFF2-40B4-BE49-F238E27FC236}">
                <a16:creationId xmlns:a16="http://schemas.microsoft.com/office/drawing/2014/main" id="{E3037368-76D4-52C1-834C-CBC2411C7CCC}"/>
              </a:ext>
            </a:extLst>
          </p:cNvPr>
          <p:cNvSpPr txBox="1">
            <a:spLocks/>
          </p:cNvSpPr>
          <p:nvPr/>
        </p:nvSpPr>
        <p:spPr>
          <a:xfrm>
            <a:off x="960000" y="3307496"/>
            <a:ext cx="3159600" cy="24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latin typeface="Raleway" pitchFamily="2" charset="77"/>
              </a:rPr>
              <a:t>Se definieron y ajustaron los parámetros iniciales para cada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>
              <a:latin typeface="Raleway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latin typeface="Raleway" pitchFamily="2" charset="77"/>
              </a:rPr>
              <a:t>Entrenamientos realizados con conjuntos de datos preparados y técnicas de estandarización de datos..</a:t>
            </a:r>
          </a:p>
        </p:txBody>
      </p:sp>
      <p:sp>
        <p:nvSpPr>
          <p:cNvPr id="6" name="Google Shape;361;p39">
            <a:extLst>
              <a:ext uri="{FF2B5EF4-FFF2-40B4-BE49-F238E27FC236}">
                <a16:creationId xmlns:a16="http://schemas.microsoft.com/office/drawing/2014/main" id="{4DFE1F36-9469-C2C2-164D-14E2628A7034}"/>
              </a:ext>
            </a:extLst>
          </p:cNvPr>
          <p:cNvSpPr txBox="1">
            <a:spLocks/>
          </p:cNvSpPr>
          <p:nvPr/>
        </p:nvSpPr>
        <p:spPr>
          <a:xfrm>
            <a:off x="4317514" y="3307496"/>
            <a:ext cx="3159600" cy="24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latin typeface="Raleway" pitchFamily="2" charset="77"/>
              </a:rPr>
              <a:t>Selección de </a:t>
            </a:r>
            <a:r>
              <a:rPr lang="es-CO" sz="1200" dirty="0" err="1">
                <a:latin typeface="Raleway" pitchFamily="2" charset="77"/>
              </a:rPr>
              <a:t>hiperparámetros</a:t>
            </a:r>
            <a:r>
              <a:rPr lang="es-CO" sz="1200" dirty="0">
                <a:latin typeface="Raleway" pitchFamily="2" charset="77"/>
              </a:rPr>
              <a:t> y validación cruzada para determinar configuraciones óptimas.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sz="1200" dirty="0">
              <a:latin typeface="Raleway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latin typeface="Raleway" pitchFamily="2" charset="77"/>
              </a:rPr>
              <a:t>Garantizando la máxima eficacia de cada modelo.</a:t>
            </a:r>
          </a:p>
          <a:p>
            <a:endParaRPr lang="es-CO" sz="1200" dirty="0">
              <a:latin typeface="Raleway" pitchFamily="2" charset="77"/>
            </a:endParaRPr>
          </a:p>
        </p:txBody>
      </p:sp>
      <p:sp>
        <p:nvSpPr>
          <p:cNvPr id="7" name="Google Shape;362;p39">
            <a:extLst>
              <a:ext uri="{FF2B5EF4-FFF2-40B4-BE49-F238E27FC236}">
                <a16:creationId xmlns:a16="http://schemas.microsoft.com/office/drawing/2014/main" id="{4F7CC8C7-638B-26D0-D6E8-A67FA3D13D08}"/>
              </a:ext>
            </a:extLst>
          </p:cNvPr>
          <p:cNvSpPr txBox="1">
            <a:spLocks/>
          </p:cNvSpPr>
          <p:nvPr/>
        </p:nvSpPr>
        <p:spPr>
          <a:xfrm>
            <a:off x="7773002" y="3307496"/>
            <a:ext cx="3159600" cy="24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latin typeface="Raleway" pitchFamily="2" charset="77"/>
              </a:rPr>
              <a:t>Implementación de técnicas como </a:t>
            </a:r>
            <a:r>
              <a:rPr lang="es-CO" sz="1200" dirty="0" err="1">
                <a:latin typeface="Raleway" pitchFamily="2" charset="77"/>
              </a:rPr>
              <a:t>dropout</a:t>
            </a:r>
            <a:r>
              <a:rPr lang="es-CO" sz="1200" dirty="0">
                <a:latin typeface="Raleway" pitchFamily="2" charset="77"/>
              </a:rPr>
              <a:t> en las RNN y </a:t>
            </a:r>
            <a:r>
              <a:rPr lang="es-CO" sz="1200" dirty="0" err="1">
                <a:latin typeface="Raleway" pitchFamily="2" charset="77"/>
              </a:rPr>
              <a:t>early</a:t>
            </a:r>
            <a:r>
              <a:rPr lang="es-CO" sz="1200" dirty="0">
                <a:latin typeface="Raleway" pitchFamily="2" charset="77"/>
              </a:rPr>
              <a:t> </a:t>
            </a:r>
            <a:r>
              <a:rPr lang="es-CO" sz="1200" dirty="0" err="1">
                <a:latin typeface="Raleway" pitchFamily="2" charset="77"/>
              </a:rPr>
              <a:t>stopping</a:t>
            </a:r>
            <a:r>
              <a:rPr lang="es-CO" sz="1200" dirty="0">
                <a:latin typeface="Raleway" pitchFamily="2" charset="77"/>
              </a:rPr>
              <a:t>.</a:t>
            </a:r>
          </a:p>
          <a:p>
            <a:endParaRPr lang="es-CO" sz="1200" dirty="0">
              <a:latin typeface="Raleway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200" dirty="0">
                <a:latin typeface="Raleway" pitchFamily="2" charset="77"/>
              </a:rPr>
              <a:t>Control del sobreajuste y mejora de la generalización en datos no vistos.</a:t>
            </a:r>
          </a:p>
        </p:txBody>
      </p:sp>
      <p:sp>
        <p:nvSpPr>
          <p:cNvPr id="8" name="Google Shape;363;p39">
            <a:extLst>
              <a:ext uri="{FF2B5EF4-FFF2-40B4-BE49-F238E27FC236}">
                <a16:creationId xmlns:a16="http://schemas.microsoft.com/office/drawing/2014/main" id="{27208480-29DE-D25E-19A8-7C1A42CB1074}"/>
              </a:ext>
            </a:extLst>
          </p:cNvPr>
          <p:cNvSpPr txBox="1">
            <a:spLocks/>
          </p:cNvSpPr>
          <p:nvPr/>
        </p:nvSpPr>
        <p:spPr>
          <a:xfrm>
            <a:off x="7740333" y="2529796"/>
            <a:ext cx="3159600" cy="94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400" b="1" dirty="0">
                <a:latin typeface="Raleway" pitchFamily="2" charset="77"/>
              </a:rPr>
              <a:t>Prevención de Sobreajuste</a:t>
            </a:r>
          </a:p>
        </p:txBody>
      </p:sp>
      <p:sp>
        <p:nvSpPr>
          <p:cNvPr id="9" name="Google Shape;364;p39">
            <a:extLst>
              <a:ext uri="{FF2B5EF4-FFF2-40B4-BE49-F238E27FC236}">
                <a16:creationId xmlns:a16="http://schemas.microsoft.com/office/drawing/2014/main" id="{6A0B4413-5C60-1062-568F-4C3E1B08FCE9}"/>
              </a:ext>
            </a:extLst>
          </p:cNvPr>
          <p:cNvSpPr/>
          <p:nvPr/>
        </p:nvSpPr>
        <p:spPr>
          <a:xfrm>
            <a:off x="1061600" y="1482933"/>
            <a:ext cx="7456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" name="Google Shape;365;p39">
            <a:extLst>
              <a:ext uri="{FF2B5EF4-FFF2-40B4-BE49-F238E27FC236}">
                <a16:creationId xmlns:a16="http://schemas.microsoft.com/office/drawing/2014/main" id="{70AEDE38-D53B-FC7F-154B-03649299C648}"/>
              </a:ext>
            </a:extLst>
          </p:cNvPr>
          <p:cNvSpPr/>
          <p:nvPr/>
        </p:nvSpPr>
        <p:spPr>
          <a:xfrm>
            <a:off x="4419133" y="1483010"/>
            <a:ext cx="7456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" name="Google Shape;366;p39">
            <a:extLst>
              <a:ext uri="{FF2B5EF4-FFF2-40B4-BE49-F238E27FC236}">
                <a16:creationId xmlns:a16="http://schemas.microsoft.com/office/drawing/2014/main" id="{05D8D9A1-E5D1-68C4-D1CB-3500B3587F37}"/>
              </a:ext>
            </a:extLst>
          </p:cNvPr>
          <p:cNvSpPr/>
          <p:nvPr/>
        </p:nvSpPr>
        <p:spPr>
          <a:xfrm>
            <a:off x="7943549" y="1483010"/>
            <a:ext cx="7456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12" name="Google Shape;367;p39">
            <a:extLst>
              <a:ext uri="{FF2B5EF4-FFF2-40B4-BE49-F238E27FC236}">
                <a16:creationId xmlns:a16="http://schemas.microsoft.com/office/drawing/2014/main" id="{F13FAFEF-AE55-30B8-1BDE-2603BA385C57}"/>
              </a:ext>
            </a:extLst>
          </p:cNvPr>
          <p:cNvGrpSpPr/>
          <p:nvPr/>
        </p:nvGrpSpPr>
        <p:grpSpPr>
          <a:xfrm>
            <a:off x="8115177" y="1658972"/>
            <a:ext cx="402667" cy="411763"/>
            <a:chOff x="8044647" y="3963895"/>
            <a:chExt cx="370689" cy="379063"/>
          </a:xfrm>
        </p:grpSpPr>
        <p:sp>
          <p:nvSpPr>
            <p:cNvPr id="13" name="Google Shape;368;p39">
              <a:extLst>
                <a:ext uri="{FF2B5EF4-FFF2-40B4-BE49-F238E27FC236}">
                  <a16:creationId xmlns:a16="http://schemas.microsoft.com/office/drawing/2014/main" id="{4632E5C5-DC1A-2301-6774-3E5130231989}"/>
                </a:ext>
              </a:extLst>
            </p:cNvPr>
            <p:cNvSpPr/>
            <p:nvPr/>
          </p:nvSpPr>
          <p:spPr>
            <a:xfrm>
              <a:off x="8307171" y="4030774"/>
              <a:ext cx="89199" cy="89227"/>
            </a:xfrm>
            <a:custGeom>
              <a:avLst/>
              <a:gdLst/>
              <a:ahLst/>
              <a:cxnLst/>
              <a:rect l="l" t="t" r="r" b="b"/>
              <a:pathLst>
                <a:path w="3217" h="3218" extrusionOk="0">
                  <a:moveTo>
                    <a:pt x="1609" y="1"/>
                  </a:moveTo>
                  <a:cubicBezTo>
                    <a:pt x="721" y="1"/>
                    <a:pt x="1" y="721"/>
                    <a:pt x="1" y="1609"/>
                  </a:cubicBezTo>
                  <a:cubicBezTo>
                    <a:pt x="1" y="2497"/>
                    <a:pt x="721" y="3218"/>
                    <a:pt x="1609" y="3218"/>
                  </a:cubicBezTo>
                  <a:cubicBezTo>
                    <a:pt x="2498" y="3218"/>
                    <a:pt x="3216" y="2497"/>
                    <a:pt x="3216" y="1609"/>
                  </a:cubicBezTo>
                  <a:cubicBezTo>
                    <a:pt x="3216" y="721"/>
                    <a:pt x="2498" y="1"/>
                    <a:pt x="1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" name="Google Shape;369;p39">
              <a:extLst>
                <a:ext uri="{FF2B5EF4-FFF2-40B4-BE49-F238E27FC236}">
                  <a16:creationId xmlns:a16="http://schemas.microsoft.com/office/drawing/2014/main" id="{232FB1F1-6A1F-C0F6-90EF-1E7320D77C5D}"/>
                </a:ext>
              </a:extLst>
            </p:cNvPr>
            <p:cNvSpPr/>
            <p:nvPr/>
          </p:nvSpPr>
          <p:spPr>
            <a:xfrm>
              <a:off x="8044647" y="4205679"/>
              <a:ext cx="257588" cy="137279"/>
            </a:xfrm>
            <a:custGeom>
              <a:avLst/>
              <a:gdLst/>
              <a:ahLst/>
              <a:cxnLst/>
              <a:rect l="l" t="t" r="r" b="b"/>
              <a:pathLst>
                <a:path w="9290" h="4951" extrusionOk="0">
                  <a:moveTo>
                    <a:pt x="7039" y="1"/>
                  </a:moveTo>
                  <a:cubicBezTo>
                    <a:pt x="6608" y="331"/>
                    <a:pt x="6364" y="555"/>
                    <a:pt x="5850" y="555"/>
                  </a:cubicBezTo>
                  <a:cubicBezTo>
                    <a:pt x="5140" y="555"/>
                    <a:pt x="5031" y="125"/>
                    <a:pt x="4645" y="125"/>
                  </a:cubicBezTo>
                  <a:cubicBezTo>
                    <a:pt x="4261" y="125"/>
                    <a:pt x="4148" y="555"/>
                    <a:pt x="3438" y="555"/>
                  </a:cubicBezTo>
                  <a:cubicBezTo>
                    <a:pt x="2963" y="555"/>
                    <a:pt x="2740" y="378"/>
                    <a:pt x="2246" y="7"/>
                  </a:cubicBezTo>
                  <a:lnTo>
                    <a:pt x="1" y="4951"/>
                  </a:lnTo>
                  <a:lnTo>
                    <a:pt x="9289" y="4951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370;p39">
              <a:extLst>
                <a:ext uri="{FF2B5EF4-FFF2-40B4-BE49-F238E27FC236}">
                  <a16:creationId xmlns:a16="http://schemas.microsoft.com/office/drawing/2014/main" id="{835128BA-34A3-2B7E-078D-5FF7EBF9019C}"/>
                </a:ext>
              </a:extLst>
            </p:cNvPr>
            <p:cNvSpPr/>
            <p:nvPr/>
          </p:nvSpPr>
          <p:spPr>
            <a:xfrm>
              <a:off x="8116516" y="3963895"/>
              <a:ext cx="157631" cy="234852"/>
            </a:xfrm>
            <a:custGeom>
              <a:avLst/>
              <a:gdLst/>
              <a:ahLst/>
              <a:cxnLst/>
              <a:rect l="l" t="t" r="r" b="b"/>
              <a:pathLst>
                <a:path w="5685" h="8470" extrusionOk="0">
                  <a:moveTo>
                    <a:pt x="1653" y="1"/>
                  </a:moveTo>
                  <a:lnTo>
                    <a:pt x="1653" y="4423"/>
                  </a:lnTo>
                  <a:lnTo>
                    <a:pt x="0" y="7982"/>
                  </a:lnTo>
                  <a:lnTo>
                    <a:pt x="389" y="8268"/>
                  </a:lnTo>
                  <a:cubicBezTo>
                    <a:pt x="582" y="8397"/>
                    <a:pt x="636" y="8470"/>
                    <a:pt x="849" y="8470"/>
                  </a:cubicBezTo>
                  <a:cubicBezTo>
                    <a:pt x="1238" y="8470"/>
                    <a:pt x="1340" y="8042"/>
                    <a:pt x="2054" y="8042"/>
                  </a:cubicBezTo>
                  <a:cubicBezTo>
                    <a:pt x="2770" y="8042"/>
                    <a:pt x="2870" y="8470"/>
                    <a:pt x="3260" y="8470"/>
                  </a:cubicBezTo>
                  <a:cubicBezTo>
                    <a:pt x="3441" y="8470"/>
                    <a:pt x="3492" y="8455"/>
                    <a:pt x="4103" y="7971"/>
                  </a:cubicBezTo>
                  <a:lnTo>
                    <a:pt x="2453" y="4423"/>
                  </a:lnTo>
                  <a:lnTo>
                    <a:pt x="2456" y="3204"/>
                  </a:lnTo>
                  <a:lnTo>
                    <a:pt x="5685" y="3204"/>
                  </a:lnTo>
                  <a:lnTo>
                    <a:pt x="5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371;p39">
              <a:extLst>
                <a:ext uri="{FF2B5EF4-FFF2-40B4-BE49-F238E27FC236}">
                  <a16:creationId xmlns:a16="http://schemas.microsoft.com/office/drawing/2014/main" id="{92AE1D24-9816-7351-4146-DB9E6842DFEB}"/>
                </a:ext>
              </a:extLst>
            </p:cNvPr>
            <p:cNvSpPr/>
            <p:nvPr/>
          </p:nvSpPr>
          <p:spPr>
            <a:xfrm>
              <a:off x="8248943" y="4108023"/>
              <a:ext cx="104034" cy="134284"/>
            </a:xfrm>
            <a:custGeom>
              <a:avLst/>
              <a:gdLst/>
              <a:ahLst/>
              <a:cxnLst/>
              <a:rect l="l" t="t" r="r" b="b"/>
              <a:pathLst>
                <a:path w="3752" h="4843" extrusionOk="0">
                  <a:moveTo>
                    <a:pt x="1300" y="1"/>
                  </a:moveTo>
                  <a:lnTo>
                    <a:pt x="0" y="2293"/>
                  </a:lnTo>
                  <a:lnTo>
                    <a:pt x="1061" y="4623"/>
                  </a:lnTo>
                  <a:cubicBezTo>
                    <a:pt x="1240" y="4490"/>
                    <a:pt x="1456" y="4412"/>
                    <a:pt x="1687" y="4412"/>
                  </a:cubicBezTo>
                  <a:cubicBezTo>
                    <a:pt x="1938" y="4412"/>
                    <a:pt x="2206" y="4505"/>
                    <a:pt x="2462" y="4724"/>
                  </a:cubicBezTo>
                  <a:cubicBezTo>
                    <a:pt x="2574" y="4820"/>
                    <a:pt x="2605" y="4842"/>
                    <a:pt x="2704" y="4842"/>
                  </a:cubicBezTo>
                  <a:cubicBezTo>
                    <a:pt x="2961" y="4842"/>
                    <a:pt x="3075" y="4414"/>
                    <a:pt x="3709" y="4414"/>
                  </a:cubicBezTo>
                  <a:lnTo>
                    <a:pt x="3752" y="4414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372;p39">
              <a:extLst>
                <a:ext uri="{FF2B5EF4-FFF2-40B4-BE49-F238E27FC236}">
                  <a16:creationId xmlns:a16="http://schemas.microsoft.com/office/drawing/2014/main" id="{212C19A6-FB8A-A157-C619-BD021F105919}"/>
                </a:ext>
              </a:extLst>
            </p:cNvPr>
            <p:cNvSpPr/>
            <p:nvPr/>
          </p:nvSpPr>
          <p:spPr>
            <a:xfrm>
              <a:off x="8287872" y="4252982"/>
              <a:ext cx="127463" cy="89948"/>
            </a:xfrm>
            <a:custGeom>
              <a:avLst/>
              <a:gdLst/>
              <a:ahLst/>
              <a:cxnLst/>
              <a:rect l="l" t="t" r="r" b="b"/>
              <a:pathLst>
                <a:path w="4597" h="3244" extrusionOk="0">
                  <a:moveTo>
                    <a:pt x="2316" y="0"/>
                  </a:moveTo>
                  <a:cubicBezTo>
                    <a:pt x="2207" y="0"/>
                    <a:pt x="2182" y="18"/>
                    <a:pt x="2063" y="120"/>
                  </a:cubicBezTo>
                  <a:cubicBezTo>
                    <a:pt x="1918" y="242"/>
                    <a:pt x="1699" y="429"/>
                    <a:pt x="1300" y="429"/>
                  </a:cubicBezTo>
                  <a:cubicBezTo>
                    <a:pt x="666" y="429"/>
                    <a:pt x="568" y="10"/>
                    <a:pt x="313" y="10"/>
                  </a:cubicBezTo>
                  <a:cubicBezTo>
                    <a:pt x="232" y="10"/>
                    <a:pt x="135" y="52"/>
                    <a:pt x="0" y="163"/>
                  </a:cubicBezTo>
                  <a:lnTo>
                    <a:pt x="1401" y="3243"/>
                  </a:lnTo>
                  <a:lnTo>
                    <a:pt x="4596" y="3243"/>
                  </a:lnTo>
                  <a:lnTo>
                    <a:pt x="2795" y="1"/>
                  </a:lnTo>
                  <a:cubicBezTo>
                    <a:pt x="2712" y="4"/>
                    <a:pt x="2642" y="5"/>
                    <a:pt x="2583" y="5"/>
                  </a:cubicBezTo>
                  <a:cubicBezTo>
                    <a:pt x="2454" y="5"/>
                    <a:pt x="2374" y="0"/>
                    <a:pt x="2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8" name="Google Shape;373;p39">
            <a:extLst>
              <a:ext uri="{FF2B5EF4-FFF2-40B4-BE49-F238E27FC236}">
                <a16:creationId xmlns:a16="http://schemas.microsoft.com/office/drawing/2014/main" id="{2A04FD0A-0B52-A040-DE48-EFBEA91C287C}"/>
              </a:ext>
            </a:extLst>
          </p:cNvPr>
          <p:cNvGrpSpPr/>
          <p:nvPr/>
        </p:nvGrpSpPr>
        <p:grpSpPr>
          <a:xfrm>
            <a:off x="4582456" y="1659006"/>
            <a:ext cx="419021" cy="411673"/>
            <a:chOff x="1536337" y="3367504"/>
            <a:chExt cx="385745" cy="378979"/>
          </a:xfrm>
        </p:grpSpPr>
        <p:sp>
          <p:nvSpPr>
            <p:cNvPr id="19" name="Google Shape;374;p39">
              <a:extLst>
                <a:ext uri="{FF2B5EF4-FFF2-40B4-BE49-F238E27FC236}">
                  <a16:creationId xmlns:a16="http://schemas.microsoft.com/office/drawing/2014/main" id="{2D567412-0959-2FA0-1B24-060A927A136E}"/>
                </a:ext>
              </a:extLst>
            </p:cNvPr>
            <p:cNvSpPr/>
            <p:nvPr/>
          </p:nvSpPr>
          <p:spPr>
            <a:xfrm>
              <a:off x="1608844" y="3568501"/>
              <a:ext cx="105475" cy="105475"/>
            </a:xfrm>
            <a:custGeom>
              <a:avLst/>
              <a:gdLst/>
              <a:ahLst/>
              <a:cxnLst/>
              <a:rect l="l" t="t" r="r" b="b"/>
              <a:pathLst>
                <a:path w="3804" h="3804" extrusionOk="0">
                  <a:moveTo>
                    <a:pt x="940" y="1"/>
                  </a:moveTo>
                  <a:lnTo>
                    <a:pt x="0" y="940"/>
                  </a:lnTo>
                  <a:lnTo>
                    <a:pt x="2864" y="3803"/>
                  </a:lnTo>
                  <a:lnTo>
                    <a:pt x="3803" y="2864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375;p39">
              <a:extLst>
                <a:ext uri="{FF2B5EF4-FFF2-40B4-BE49-F238E27FC236}">
                  <a16:creationId xmlns:a16="http://schemas.microsoft.com/office/drawing/2014/main" id="{D977F599-2885-5D58-64FD-7D9C8ED94C74}"/>
                </a:ext>
              </a:extLst>
            </p:cNvPr>
            <p:cNvSpPr/>
            <p:nvPr/>
          </p:nvSpPr>
          <p:spPr>
            <a:xfrm>
              <a:off x="1614390" y="3401886"/>
              <a:ext cx="83488" cy="73395"/>
            </a:xfrm>
            <a:custGeom>
              <a:avLst/>
              <a:gdLst/>
              <a:ahLst/>
              <a:cxnLst/>
              <a:rect l="l" t="t" r="r" b="b"/>
              <a:pathLst>
                <a:path w="3011" h="2647" extrusionOk="0">
                  <a:moveTo>
                    <a:pt x="1596" y="1"/>
                  </a:moveTo>
                  <a:lnTo>
                    <a:pt x="1" y="1596"/>
                  </a:lnTo>
                  <a:lnTo>
                    <a:pt x="1053" y="2647"/>
                  </a:lnTo>
                  <a:lnTo>
                    <a:pt x="2337" y="1098"/>
                  </a:lnTo>
                  <a:cubicBezTo>
                    <a:pt x="2547" y="836"/>
                    <a:pt x="2772" y="588"/>
                    <a:pt x="3010" y="356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376;p39">
              <a:extLst>
                <a:ext uri="{FF2B5EF4-FFF2-40B4-BE49-F238E27FC236}">
                  <a16:creationId xmlns:a16="http://schemas.microsoft.com/office/drawing/2014/main" id="{56B1D9C6-69ED-20B7-A57F-6749B8751218}"/>
                </a:ext>
              </a:extLst>
            </p:cNvPr>
            <p:cNvSpPr/>
            <p:nvPr/>
          </p:nvSpPr>
          <p:spPr>
            <a:xfrm>
              <a:off x="1807623" y="3585026"/>
              <a:ext cx="73339" cy="83432"/>
            </a:xfrm>
            <a:custGeom>
              <a:avLst/>
              <a:gdLst/>
              <a:ahLst/>
              <a:cxnLst/>
              <a:rect l="l" t="t" r="r" b="b"/>
              <a:pathLst>
                <a:path w="2645" h="3009" extrusionOk="0">
                  <a:moveTo>
                    <a:pt x="2291" y="1"/>
                  </a:moveTo>
                  <a:cubicBezTo>
                    <a:pt x="2057" y="239"/>
                    <a:pt x="1810" y="464"/>
                    <a:pt x="1547" y="674"/>
                  </a:cubicBezTo>
                  <a:lnTo>
                    <a:pt x="0" y="1958"/>
                  </a:lnTo>
                  <a:lnTo>
                    <a:pt x="1051" y="3009"/>
                  </a:lnTo>
                  <a:lnTo>
                    <a:pt x="2645" y="1415"/>
                  </a:lnTo>
                  <a:lnTo>
                    <a:pt x="2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377;p39">
              <a:extLst>
                <a:ext uri="{FF2B5EF4-FFF2-40B4-BE49-F238E27FC236}">
                  <a16:creationId xmlns:a16="http://schemas.microsoft.com/office/drawing/2014/main" id="{FFDBEE39-5AEC-C14D-B0CC-7BA3D69B490F}"/>
                </a:ext>
              </a:extLst>
            </p:cNvPr>
            <p:cNvSpPr/>
            <p:nvPr/>
          </p:nvSpPr>
          <p:spPr>
            <a:xfrm>
              <a:off x="1536337" y="3610425"/>
              <a:ext cx="72535" cy="72535"/>
            </a:xfrm>
            <a:custGeom>
              <a:avLst/>
              <a:gdLst/>
              <a:ahLst/>
              <a:cxnLst/>
              <a:rect l="l" t="t" r="r" b="b"/>
              <a:pathLst>
                <a:path w="2616" h="2616" extrusionOk="0">
                  <a:moveTo>
                    <a:pt x="2043" y="1"/>
                  </a:moveTo>
                  <a:lnTo>
                    <a:pt x="0" y="2043"/>
                  </a:lnTo>
                  <a:lnTo>
                    <a:pt x="573" y="2616"/>
                  </a:lnTo>
                  <a:lnTo>
                    <a:pt x="2615" y="573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378;p39">
              <a:extLst>
                <a:ext uri="{FF2B5EF4-FFF2-40B4-BE49-F238E27FC236}">
                  <a16:creationId xmlns:a16="http://schemas.microsoft.com/office/drawing/2014/main" id="{F531352C-13C4-B261-E972-91354F31D011}"/>
                </a:ext>
              </a:extLst>
            </p:cNvPr>
            <p:cNvSpPr/>
            <p:nvPr/>
          </p:nvSpPr>
          <p:spPr>
            <a:xfrm>
              <a:off x="1552225" y="3642173"/>
              <a:ext cx="88395" cy="88423"/>
            </a:xfrm>
            <a:custGeom>
              <a:avLst/>
              <a:gdLst/>
              <a:ahLst/>
              <a:cxnLst/>
              <a:rect l="l" t="t" r="r" b="b"/>
              <a:pathLst>
                <a:path w="3188" h="3189" extrusionOk="0">
                  <a:moveTo>
                    <a:pt x="2615" y="1"/>
                  </a:moveTo>
                  <a:lnTo>
                    <a:pt x="0" y="2616"/>
                  </a:lnTo>
                  <a:lnTo>
                    <a:pt x="573" y="3189"/>
                  </a:lnTo>
                  <a:lnTo>
                    <a:pt x="3188" y="574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379;p39">
              <a:extLst>
                <a:ext uri="{FF2B5EF4-FFF2-40B4-BE49-F238E27FC236}">
                  <a16:creationId xmlns:a16="http://schemas.microsoft.com/office/drawing/2014/main" id="{5112E0AE-7B28-9C90-39AA-24A5537F3764}"/>
                </a:ext>
              </a:extLst>
            </p:cNvPr>
            <p:cNvSpPr/>
            <p:nvPr/>
          </p:nvSpPr>
          <p:spPr>
            <a:xfrm>
              <a:off x="1599861" y="3673949"/>
              <a:ext cx="72535" cy="72535"/>
            </a:xfrm>
            <a:custGeom>
              <a:avLst/>
              <a:gdLst/>
              <a:ahLst/>
              <a:cxnLst/>
              <a:rect l="l" t="t" r="r" b="b"/>
              <a:pathLst>
                <a:path w="2616" h="2616" extrusionOk="0">
                  <a:moveTo>
                    <a:pt x="2043" y="0"/>
                  </a:moveTo>
                  <a:lnTo>
                    <a:pt x="0" y="2043"/>
                  </a:lnTo>
                  <a:lnTo>
                    <a:pt x="573" y="2615"/>
                  </a:lnTo>
                  <a:lnTo>
                    <a:pt x="2615" y="57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380;p39">
              <a:extLst>
                <a:ext uri="{FF2B5EF4-FFF2-40B4-BE49-F238E27FC236}">
                  <a16:creationId xmlns:a16="http://schemas.microsoft.com/office/drawing/2014/main" id="{AE8F2C25-FE4B-E65D-1954-A4D058180E30}"/>
                </a:ext>
              </a:extLst>
            </p:cNvPr>
            <p:cNvSpPr/>
            <p:nvPr/>
          </p:nvSpPr>
          <p:spPr>
            <a:xfrm>
              <a:off x="1748231" y="3487176"/>
              <a:ext cx="49327" cy="44974"/>
            </a:xfrm>
            <a:custGeom>
              <a:avLst/>
              <a:gdLst/>
              <a:ahLst/>
              <a:cxnLst/>
              <a:rect l="l" t="t" r="r" b="b"/>
              <a:pathLst>
                <a:path w="1779" h="1622" extrusionOk="0">
                  <a:moveTo>
                    <a:pt x="890" y="0"/>
                  </a:moveTo>
                  <a:cubicBezTo>
                    <a:pt x="682" y="0"/>
                    <a:pt x="475" y="80"/>
                    <a:pt x="316" y="238"/>
                  </a:cubicBezTo>
                  <a:cubicBezTo>
                    <a:pt x="1" y="555"/>
                    <a:pt x="1" y="1067"/>
                    <a:pt x="316" y="1384"/>
                  </a:cubicBezTo>
                  <a:cubicBezTo>
                    <a:pt x="475" y="1542"/>
                    <a:pt x="682" y="1621"/>
                    <a:pt x="890" y="1621"/>
                  </a:cubicBezTo>
                  <a:cubicBezTo>
                    <a:pt x="1097" y="1621"/>
                    <a:pt x="1304" y="1542"/>
                    <a:pt x="1463" y="1384"/>
                  </a:cubicBezTo>
                  <a:cubicBezTo>
                    <a:pt x="1778" y="1068"/>
                    <a:pt x="1778" y="554"/>
                    <a:pt x="1463" y="238"/>
                  </a:cubicBezTo>
                  <a:cubicBezTo>
                    <a:pt x="1304" y="80"/>
                    <a:pt x="1097" y="0"/>
                    <a:pt x="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381;p39">
              <a:extLst>
                <a:ext uri="{FF2B5EF4-FFF2-40B4-BE49-F238E27FC236}">
                  <a16:creationId xmlns:a16="http://schemas.microsoft.com/office/drawing/2014/main" id="{E48DDEAE-D3C2-5AE1-5361-451037419CE5}"/>
                </a:ext>
              </a:extLst>
            </p:cNvPr>
            <p:cNvSpPr/>
            <p:nvPr/>
          </p:nvSpPr>
          <p:spPr>
            <a:xfrm>
              <a:off x="1811422" y="3367504"/>
              <a:ext cx="110660" cy="103729"/>
            </a:xfrm>
            <a:custGeom>
              <a:avLst/>
              <a:gdLst/>
              <a:ahLst/>
              <a:cxnLst/>
              <a:rect l="l" t="t" r="r" b="b"/>
              <a:pathLst>
                <a:path w="3991" h="3741" extrusionOk="0">
                  <a:moveTo>
                    <a:pt x="1786" y="0"/>
                  </a:moveTo>
                  <a:cubicBezTo>
                    <a:pt x="1268" y="0"/>
                    <a:pt x="661" y="53"/>
                    <a:pt x="1" y="212"/>
                  </a:cubicBezTo>
                  <a:lnTo>
                    <a:pt x="3529" y="3740"/>
                  </a:lnTo>
                  <a:cubicBezTo>
                    <a:pt x="3990" y="1824"/>
                    <a:pt x="3556" y="364"/>
                    <a:pt x="3540" y="201"/>
                  </a:cubicBezTo>
                  <a:cubicBezTo>
                    <a:pt x="3433" y="190"/>
                    <a:pt x="2769" y="0"/>
                    <a:pt x="1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382;p39">
              <a:extLst>
                <a:ext uri="{FF2B5EF4-FFF2-40B4-BE49-F238E27FC236}">
                  <a16:creationId xmlns:a16="http://schemas.microsoft.com/office/drawing/2014/main" id="{A3D51F0A-EF1D-2AB7-E05E-70EC6439EC1A}"/>
                </a:ext>
              </a:extLst>
            </p:cNvPr>
            <p:cNvSpPr/>
            <p:nvPr/>
          </p:nvSpPr>
          <p:spPr>
            <a:xfrm>
              <a:off x="1627477" y="3380841"/>
              <a:ext cx="274336" cy="274336"/>
            </a:xfrm>
            <a:custGeom>
              <a:avLst/>
              <a:gdLst/>
              <a:ahLst/>
              <a:cxnLst/>
              <a:rect l="l" t="t" r="r" b="b"/>
              <a:pathLst>
                <a:path w="9894" h="9894" extrusionOk="0">
                  <a:moveTo>
                    <a:pt x="5259" y="3025"/>
                  </a:moveTo>
                  <a:cubicBezTo>
                    <a:pt x="5674" y="3025"/>
                    <a:pt x="6088" y="3183"/>
                    <a:pt x="6405" y="3500"/>
                  </a:cubicBezTo>
                  <a:cubicBezTo>
                    <a:pt x="7036" y="4132"/>
                    <a:pt x="7036" y="5160"/>
                    <a:pt x="6405" y="5791"/>
                  </a:cubicBezTo>
                  <a:cubicBezTo>
                    <a:pt x="6088" y="6108"/>
                    <a:pt x="5674" y="6266"/>
                    <a:pt x="5259" y="6266"/>
                  </a:cubicBezTo>
                  <a:cubicBezTo>
                    <a:pt x="4845" y="6266"/>
                    <a:pt x="4430" y="6108"/>
                    <a:pt x="4113" y="5791"/>
                  </a:cubicBezTo>
                  <a:cubicBezTo>
                    <a:pt x="3480" y="5159"/>
                    <a:pt x="3480" y="4133"/>
                    <a:pt x="4113" y="3500"/>
                  </a:cubicBezTo>
                  <a:cubicBezTo>
                    <a:pt x="4430" y="3183"/>
                    <a:pt x="4845" y="3025"/>
                    <a:pt x="5259" y="3025"/>
                  </a:cubicBezTo>
                  <a:close/>
                  <a:moveTo>
                    <a:pt x="5757" y="0"/>
                  </a:moveTo>
                  <a:cubicBezTo>
                    <a:pt x="4472" y="481"/>
                    <a:pt x="3342" y="1299"/>
                    <a:pt x="2484" y="2370"/>
                  </a:cubicBezTo>
                  <a:lnTo>
                    <a:pt x="1" y="5362"/>
                  </a:lnTo>
                  <a:lnTo>
                    <a:pt x="4531" y="9893"/>
                  </a:lnTo>
                  <a:lnTo>
                    <a:pt x="7524" y="7410"/>
                  </a:lnTo>
                  <a:cubicBezTo>
                    <a:pt x="8595" y="6552"/>
                    <a:pt x="9413" y="5422"/>
                    <a:pt x="9894" y="4136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8" name="Google Shape;383;p39">
            <a:extLst>
              <a:ext uri="{FF2B5EF4-FFF2-40B4-BE49-F238E27FC236}">
                <a16:creationId xmlns:a16="http://schemas.microsoft.com/office/drawing/2014/main" id="{9E264DA8-8C09-AD56-18BD-E828D366FC35}"/>
              </a:ext>
            </a:extLst>
          </p:cNvPr>
          <p:cNvGrpSpPr/>
          <p:nvPr/>
        </p:nvGrpSpPr>
        <p:grpSpPr>
          <a:xfrm>
            <a:off x="1249310" y="1658903"/>
            <a:ext cx="370335" cy="411813"/>
            <a:chOff x="720012" y="1557287"/>
            <a:chExt cx="340882" cy="379063"/>
          </a:xfrm>
        </p:grpSpPr>
        <p:sp>
          <p:nvSpPr>
            <p:cNvPr id="29" name="Google Shape;384;p39">
              <a:extLst>
                <a:ext uri="{FF2B5EF4-FFF2-40B4-BE49-F238E27FC236}">
                  <a16:creationId xmlns:a16="http://schemas.microsoft.com/office/drawing/2014/main" id="{A1683167-106C-E6F2-DFF3-12F2BE46FFB4}"/>
                </a:ext>
              </a:extLst>
            </p:cNvPr>
            <p:cNvSpPr/>
            <p:nvPr/>
          </p:nvSpPr>
          <p:spPr>
            <a:xfrm>
              <a:off x="812705" y="1813821"/>
              <a:ext cx="156217" cy="66990"/>
            </a:xfrm>
            <a:custGeom>
              <a:avLst/>
              <a:gdLst/>
              <a:ahLst/>
              <a:cxnLst/>
              <a:rect l="l" t="t" r="r" b="b"/>
              <a:pathLst>
                <a:path w="5634" h="2416" extrusionOk="0">
                  <a:moveTo>
                    <a:pt x="1134" y="1"/>
                  </a:moveTo>
                  <a:lnTo>
                    <a:pt x="805" y="1615"/>
                  </a:lnTo>
                  <a:lnTo>
                    <a:pt x="0" y="1615"/>
                  </a:lnTo>
                  <a:lnTo>
                    <a:pt x="0" y="2416"/>
                  </a:lnTo>
                  <a:lnTo>
                    <a:pt x="5634" y="2416"/>
                  </a:lnTo>
                  <a:lnTo>
                    <a:pt x="5634" y="1615"/>
                  </a:lnTo>
                  <a:lnTo>
                    <a:pt x="4829" y="1615"/>
                  </a:lnTo>
                  <a:lnTo>
                    <a:pt x="4502" y="1"/>
                  </a:lnTo>
                  <a:cubicBezTo>
                    <a:pt x="3973" y="276"/>
                    <a:pt x="3396" y="414"/>
                    <a:pt x="2818" y="414"/>
                  </a:cubicBezTo>
                  <a:cubicBezTo>
                    <a:pt x="2240" y="414"/>
                    <a:pt x="1662" y="276"/>
                    <a:pt x="1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85;p39">
              <a:extLst>
                <a:ext uri="{FF2B5EF4-FFF2-40B4-BE49-F238E27FC236}">
                  <a16:creationId xmlns:a16="http://schemas.microsoft.com/office/drawing/2014/main" id="{EFF0D8E9-D005-5ABB-AE49-2D2F2BF328C4}"/>
                </a:ext>
              </a:extLst>
            </p:cNvPr>
            <p:cNvSpPr/>
            <p:nvPr/>
          </p:nvSpPr>
          <p:spPr>
            <a:xfrm>
              <a:off x="779487" y="1902993"/>
              <a:ext cx="222097" cy="33356"/>
            </a:xfrm>
            <a:custGeom>
              <a:avLst/>
              <a:gdLst/>
              <a:ahLst/>
              <a:cxnLst/>
              <a:rect l="l" t="t" r="r" b="b"/>
              <a:pathLst>
                <a:path w="8010" h="1203" extrusionOk="0">
                  <a:moveTo>
                    <a:pt x="401" y="0"/>
                  </a:moveTo>
                  <a:lnTo>
                    <a:pt x="0" y="1202"/>
                  </a:lnTo>
                  <a:lnTo>
                    <a:pt x="8009" y="1202"/>
                  </a:lnTo>
                  <a:lnTo>
                    <a:pt x="7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386;p39">
              <a:extLst>
                <a:ext uri="{FF2B5EF4-FFF2-40B4-BE49-F238E27FC236}">
                  <a16:creationId xmlns:a16="http://schemas.microsoft.com/office/drawing/2014/main" id="{6E5230F5-8F38-4638-5F80-932979D78462}"/>
                </a:ext>
              </a:extLst>
            </p:cNvPr>
            <p:cNvSpPr/>
            <p:nvPr/>
          </p:nvSpPr>
          <p:spPr>
            <a:xfrm>
              <a:off x="868243" y="1668779"/>
              <a:ext cx="44614" cy="44614"/>
            </a:xfrm>
            <a:custGeom>
              <a:avLst/>
              <a:gdLst/>
              <a:ahLst/>
              <a:cxnLst/>
              <a:rect l="l" t="t" r="r" b="b"/>
              <a:pathLst>
                <a:path w="1609" h="1609" extrusionOk="0">
                  <a:moveTo>
                    <a:pt x="804" y="0"/>
                  </a:moveTo>
                  <a:cubicBezTo>
                    <a:pt x="360" y="0"/>
                    <a:pt x="0" y="361"/>
                    <a:pt x="0" y="804"/>
                  </a:cubicBezTo>
                  <a:cubicBezTo>
                    <a:pt x="0" y="1248"/>
                    <a:pt x="360" y="1609"/>
                    <a:pt x="804" y="1609"/>
                  </a:cubicBezTo>
                  <a:cubicBezTo>
                    <a:pt x="1248" y="1609"/>
                    <a:pt x="1609" y="1248"/>
                    <a:pt x="1609" y="804"/>
                  </a:cubicBezTo>
                  <a:cubicBezTo>
                    <a:pt x="1609" y="361"/>
                    <a:pt x="1248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387;p39">
              <a:extLst>
                <a:ext uri="{FF2B5EF4-FFF2-40B4-BE49-F238E27FC236}">
                  <a16:creationId xmlns:a16="http://schemas.microsoft.com/office/drawing/2014/main" id="{200EFDD8-0477-9641-5AF6-A44D1667BF4F}"/>
                </a:ext>
              </a:extLst>
            </p:cNvPr>
            <p:cNvSpPr/>
            <p:nvPr/>
          </p:nvSpPr>
          <p:spPr>
            <a:xfrm>
              <a:off x="790495" y="1623916"/>
              <a:ext cx="200636" cy="178399"/>
            </a:xfrm>
            <a:custGeom>
              <a:avLst/>
              <a:gdLst/>
              <a:ahLst/>
              <a:cxnLst/>
              <a:rect l="l" t="t" r="r" b="b"/>
              <a:pathLst>
                <a:path w="7236" h="6434" extrusionOk="0">
                  <a:moveTo>
                    <a:pt x="3608" y="815"/>
                  </a:moveTo>
                  <a:cubicBezTo>
                    <a:pt x="4495" y="815"/>
                    <a:pt x="5216" y="1536"/>
                    <a:pt x="5216" y="2423"/>
                  </a:cubicBezTo>
                  <a:cubicBezTo>
                    <a:pt x="5216" y="3310"/>
                    <a:pt x="4495" y="4030"/>
                    <a:pt x="3608" y="4030"/>
                  </a:cubicBezTo>
                  <a:cubicBezTo>
                    <a:pt x="2721" y="4030"/>
                    <a:pt x="1999" y="3310"/>
                    <a:pt x="1999" y="2423"/>
                  </a:cubicBezTo>
                  <a:cubicBezTo>
                    <a:pt x="1999" y="1536"/>
                    <a:pt x="2721" y="815"/>
                    <a:pt x="3608" y="815"/>
                  </a:cubicBezTo>
                  <a:close/>
                  <a:moveTo>
                    <a:pt x="1" y="1"/>
                  </a:moveTo>
                  <a:lnTo>
                    <a:pt x="1" y="2815"/>
                  </a:lnTo>
                  <a:cubicBezTo>
                    <a:pt x="1" y="4817"/>
                    <a:pt x="1624" y="6433"/>
                    <a:pt x="3618" y="6433"/>
                  </a:cubicBezTo>
                  <a:cubicBezTo>
                    <a:pt x="5614" y="6433"/>
                    <a:pt x="7235" y="4815"/>
                    <a:pt x="7235" y="2815"/>
                  </a:cubicBezTo>
                  <a:lnTo>
                    <a:pt x="7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388;p39">
              <a:extLst>
                <a:ext uri="{FF2B5EF4-FFF2-40B4-BE49-F238E27FC236}">
                  <a16:creationId xmlns:a16="http://schemas.microsoft.com/office/drawing/2014/main" id="{DCB71A11-415F-5EAF-181B-37B8A8900FBF}"/>
                </a:ext>
              </a:extLst>
            </p:cNvPr>
            <p:cNvSpPr/>
            <p:nvPr/>
          </p:nvSpPr>
          <p:spPr>
            <a:xfrm>
              <a:off x="790495" y="1557287"/>
              <a:ext cx="200636" cy="44475"/>
            </a:xfrm>
            <a:custGeom>
              <a:avLst/>
              <a:gdLst/>
              <a:ahLst/>
              <a:cxnLst/>
              <a:rect l="l" t="t" r="r" b="b"/>
              <a:pathLst>
                <a:path w="7236" h="1604" extrusionOk="0">
                  <a:moveTo>
                    <a:pt x="1" y="1"/>
                  </a:moveTo>
                  <a:lnTo>
                    <a:pt x="1" y="1603"/>
                  </a:lnTo>
                  <a:lnTo>
                    <a:pt x="7235" y="1603"/>
                  </a:lnTo>
                  <a:cubicBezTo>
                    <a:pt x="7235" y="1127"/>
                    <a:pt x="7235" y="487"/>
                    <a:pt x="7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89;p39">
              <a:extLst>
                <a:ext uri="{FF2B5EF4-FFF2-40B4-BE49-F238E27FC236}">
                  <a16:creationId xmlns:a16="http://schemas.microsoft.com/office/drawing/2014/main" id="{8607AC3D-4C84-2756-30ED-764D4A43DC93}"/>
                </a:ext>
              </a:extLst>
            </p:cNvPr>
            <p:cNvSpPr/>
            <p:nvPr/>
          </p:nvSpPr>
          <p:spPr>
            <a:xfrm>
              <a:off x="1013341" y="1579496"/>
              <a:ext cx="47553" cy="117925"/>
            </a:xfrm>
            <a:custGeom>
              <a:avLst/>
              <a:gdLst/>
              <a:ahLst/>
              <a:cxnLst/>
              <a:rect l="l" t="t" r="r" b="b"/>
              <a:pathLst>
                <a:path w="1715" h="4253" extrusionOk="0">
                  <a:moveTo>
                    <a:pt x="1714" y="0"/>
                  </a:moveTo>
                  <a:lnTo>
                    <a:pt x="0" y="2"/>
                  </a:lnTo>
                  <a:lnTo>
                    <a:pt x="0" y="802"/>
                  </a:lnTo>
                  <a:lnTo>
                    <a:pt x="689" y="802"/>
                  </a:lnTo>
                  <a:lnTo>
                    <a:pt x="56" y="3330"/>
                  </a:lnTo>
                  <a:lnTo>
                    <a:pt x="0" y="3357"/>
                  </a:lnTo>
                  <a:lnTo>
                    <a:pt x="0" y="4253"/>
                  </a:lnTo>
                  <a:lnTo>
                    <a:pt x="744" y="3880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390;p39">
              <a:extLst>
                <a:ext uri="{FF2B5EF4-FFF2-40B4-BE49-F238E27FC236}">
                  <a16:creationId xmlns:a16="http://schemas.microsoft.com/office/drawing/2014/main" id="{63797D39-6D29-DFAA-D5AE-57B6FE27E2CD}"/>
                </a:ext>
              </a:extLst>
            </p:cNvPr>
            <p:cNvSpPr/>
            <p:nvPr/>
          </p:nvSpPr>
          <p:spPr>
            <a:xfrm>
              <a:off x="720012" y="1579524"/>
              <a:ext cx="47580" cy="117897"/>
            </a:xfrm>
            <a:custGeom>
              <a:avLst/>
              <a:gdLst/>
              <a:ahLst/>
              <a:cxnLst/>
              <a:rect l="l" t="t" r="r" b="b"/>
              <a:pathLst>
                <a:path w="1716" h="4252" extrusionOk="0">
                  <a:moveTo>
                    <a:pt x="1" y="1"/>
                  </a:moveTo>
                  <a:lnTo>
                    <a:pt x="971" y="3879"/>
                  </a:lnTo>
                  <a:lnTo>
                    <a:pt x="1716" y="4252"/>
                  </a:lnTo>
                  <a:lnTo>
                    <a:pt x="1716" y="3356"/>
                  </a:lnTo>
                  <a:lnTo>
                    <a:pt x="1659" y="3329"/>
                  </a:lnTo>
                  <a:lnTo>
                    <a:pt x="1026" y="801"/>
                  </a:lnTo>
                  <a:lnTo>
                    <a:pt x="1716" y="801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69889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48590-8126-EE57-9C28-8FA98D1D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416" y="3133392"/>
            <a:ext cx="5237505" cy="1811600"/>
          </a:xfrm>
        </p:spPr>
        <p:txBody>
          <a:bodyPr/>
          <a:lstStyle/>
          <a:p>
            <a:r>
              <a:rPr lang="es-ES_tradnl" dirty="0" err="1"/>
              <a:t>Evaluation</a:t>
            </a:r>
            <a:endParaRPr lang="es-ES_tradnl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11A47BD-67E8-1CCE-3E0F-A200AFA78B2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ES_tradnl" dirty="0"/>
              <a:t>6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D68528FD-3E9B-E594-80E7-1BD22082549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2"/>
          <a:srcRect l="29681" t="-1" r="32155" b="1"/>
          <a:stretch/>
        </p:blipFill>
        <p:spPr>
          <a:xfrm>
            <a:off x="1763117" y="719333"/>
            <a:ext cx="3680800" cy="5419200"/>
          </a:xfrm>
        </p:spPr>
      </p:pic>
    </p:spTree>
    <p:extLst>
      <p:ext uri="{BB962C8B-B14F-4D97-AF65-F5344CB8AC3E}">
        <p14:creationId xmlns:p14="http://schemas.microsoft.com/office/powerpoint/2010/main" val="3533923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5ABD2-27D1-41A7-1D25-65AC0421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Evaluación de Técnicas de Clasificación Avanzadas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CA03D7F-DEC1-A7D5-92FD-4C2ACDA2C369}"/>
              </a:ext>
            </a:extLst>
          </p:cNvPr>
          <p:cNvGrpSpPr/>
          <p:nvPr/>
        </p:nvGrpSpPr>
        <p:grpSpPr>
          <a:xfrm>
            <a:off x="1238914" y="1672380"/>
            <a:ext cx="9993086" cy="4466286"/>
            <a:chOff x="1238914" y="1672380"/>
            <a:chExt cx="9993086" cy="4466286"/>
          </a:xfrm>
        </p:grpSpPr>
        <p:sp>
          <p:nvSpPr>
            <p:cNvPr id="11" name="Conector recto 10">
              <a:extLst>
                <a:ext uri="{FF2B5EF4-FFF2-40B4-BE49-F238E27FC236}">
                  <a16:creationId xmlns:a16="http://schemas.microsoft.com/office/drawing/2014/main" id="{107F7D2F-85BF-733B-4BFA-B43B3900F672}"/>
                </a:ext>
              </a:extLst>
            </p:cNvPr>
            <p:cNvSpPr/>
            <p:nvPr/>
          </p:nvSpPr>
          <p:spPr>
            <a:xfrm>
              <a:off x="1238914" y="1672380"/>
              <a:ext cx="9993086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6832EB0D-DCC2-E3E9-D86A-01937CDE6F43}"/>
                </a:ext>
              </a:extLst>
            </p:cNvPr>
            <p:cNvSpPr/>
            <p:nvPr/>
          </p:nvSpPr>
          <p:spPr>
            <a:xfrm>
              <a:off x="1238914" y="1672380"/>
              <a:ext cx="1998617" cy="1116571"/>
            </a:xfrm>
            <a:custGeom>
              <a:avLst/>
              <a:gdLst>
                <a:gd name="connsiteX0" fmla="*/ 0 w 1998617"/>
                <a:gd name="connsiteY0" fmla="*/ 0 h 1116571"/>
                <a:gd name="connsiteX1" fmla="*/ 1998617 w 1998617"/>
                <a:gd name="connsiteY1" fmla="*/ 0 h 1116571"/>
                <a:gd name="connsiteX2" fmla="*/ 1998617 w 1998617"/>
                <a:gd name="connsiteY2" fmla="*/ 1116571 h 1116571"/>
                <a:gd name="connsiteX3" fmla="*/ 0 w 1998617"/>
                <a:gd name="connsiteY3" fmla="*/ 1116571 h 1116571"/>
                <a:gd name="connsiteX4" fmla="*/ 0 w 1998617"/>
                <a:gd name="connsiteY4" fmla="*/ 0 h 11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617" h="1116571">
                  <a:moveTo>
                    <a:pt x="0" y="0"/>
                  </a:moveTo>
                  <a:lnTo>
                    <a:pt x="1998617" y="0"/>
                  </a:lnTo>
                  <a:lnTo>
                    <a:pt x="1998617" y="1116571"/>
                  </a:lnTo>
                  <a:lnTo>
                    <a:pt x="0" y="11165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s-CO" sz="1800" b="1" i="0" u="none" kern="1200" dirty="0"/>
                <a:t>K-</a:t>
              </a:r>
              <a:r>
                <a:rPr lang="es-CO" sz="1800" b="1" i="0" u="none" kern="1200" dirty="0" err="1"/>
                <a:t>Nearest</a:t>
              </a:r>
              <a:r>
                <a:rPr lang="es-CO" sz="1800" b="1" i="0" u="none" kern="1200" dirty="0"/>
                <a:t> </a:t>
              </a:r>
              <a:r>
                <a:rPr lang="es-CO" sz="1800" b="1" i="0" u="none" kern="1200" dirty="0" err="1"/>
                <a:t>Neighbors</a:t>
              </a:r>
              <a:r>
                <a:rPr lang="es-CO" sz="1800" b="1" i="0" u="none" kern="1200" dirty="0"/>
                <a:t> (KNN):</a:t>
              </a:r>
              <a:endParaRPr lang="es-MX" sz="1800" kern="1200" dirty="0"/>
            </a:p>
          </p:txBody>
        </p:sp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2323AF08-67C1-2C32-7924-14A14F814D5A}"/>
                </a:ext>
              </a:extLst>
            </p:cNvPr>
            <p:cNvSpPr/>
            <p:nvPr/>
          </p:nvSpPr>
          <p:spPr>
            <a:xfrm>
              <a:off x="3387427" y="1723083"/>
              <a:ext cx="7844572" cy="1014073"/>
            </a:xfrm>
            <a:custGeom>
              <a:avLst/>
              <a:gdLst>
                <a:gd name="connsiteX0" fmla="*/ 0 w 7844572"/>
                <a:gd name="connsiteY0" fmla="*/ 0 h 1014073"/>
                <a:gd name="connsiteX1" fmla="*/ 7844572 w 7844572"/>
                <a:gd name="connsiteY1" fmla="*/ 0 h 1014073"/>
                <a:gd name="connsiteX2" fmla="*/ 7844572 w 7844572"/>
                <a:gd name="connsiteY2" fmla="*/ 1014073 h 1014073"/>
                <a:gd name="connsiteX3" fmla="*/ 0 w 7844572"/>
                <a:gd name="connsiteY3" fmla="*/ 1014073 h 1014073"/>
                <a:gd name="connsiteX4" fmla="*/ 0 w 7844572"/>
                <a:gd name="connsiteY4" fmla="*/ 0 h 101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4572" h="1014073">
                  <a:moveTo>
                    <a:pt x="0" y="0"/>
                  </a:moveTo>
                  <a:lnTo>
                    <a:pt x="7844572" y="0"/>
                  </a:lnTo>
                  <a:lnTo>
                    <a:pt x="7844572" y="1014073"/>
                  </a:lnTo>
                  <a:lnTo>
                    <a:pt x="0" y="10140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s-CO" sz="1600" b="0" i="0" u="none" kern="1200" dirty="0"/>
                <a:t>Desempeño moderado, con 5 vecinos como óptimo a través de </a:t>
              </a:r>
              <a:r>
                <a:rPr lang="es-CO" sz="1600" b="0" i="0" u="none" kern="1200" dirty="0" err="1"/>
                <a:t>GridSearch</a:t>
              </a:r>
              <a:r>
                <a:rPr lang="es-CO" sz="1600" b="0" i="0" u="none" kern="1200" dirty="0"/>
                <a:t>. Modelos más simples fueron adecuados para evitar sobreajuste.</a:t>
              </a:r>
              <a:endParaRPr lang="es-MX" sz="1600" kern="1200" dirty="0"/>
            </a:p>
          </p:txBody>
        </p:sp>
        <p:sp>
          <p:nvSpPr>
            <p:cNvPr id="15" name="Conector recto 14">
              <a:extLst>
                <a:ext uri="{FF2B5EF4-FFF2-40B4-BE49-F238E27FC236}">
                  <a16:creationId xmlns:a16="http://schemas.microsoft.com/office/drawing/2014/main" id="{7650E48F-7490-6DC7-BC5C-0DA440B3A31B}"/>
                </a:ext>
              </a:extLst>
            </p:cNvPr>
            <p:cNvSpPr/>
            <p:nvPr/>
          </p:nvSpPr>
          <p:spPr>
            <a:xfrm>
              <a:off x="1238914" y="2788951"/>
              <a:ext cx="9993086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669AE8EF-EF56-7B07-2832-CF4C691ED6F0}"/>
                </a:ext>
              </a:extLst>
            </p:cNvPr>
            <p:cNvSpPr/>
            <p:nvPr/>
          </p:nvSpPr>
          <p:spPr>
            <a:xfrm>
              <a:off x="1238914" y="2788951"/>
              <a:ext cx="1998617" cy="1116571"/>
            </a:xfrm>
            <a:custGeom>
              <a:avLst/>
              <a:gdLst>
                <a:gd name="connsiteX0" fmla="*/ 0 w 1998617"/>
                <a:gd name="connsiteY0" fmla="*/ 0 h 1116571"/>
                <a:gd name="connsiteX1" fmla="*/ 1998617 w 1998617"/>
                <a:gd name="connsiteY1" fmla="*/ 0 h 1116571"/>
                <a:gd name="connsiteX2" fmla="*/ 1998617 w 1998617"/>
                <a:gd name="connsiteY2" fmla="*/ 1116571 h 1116571"/>
                <a:gd name="connsiteX3" fmla="*/ 0 w 1998617"/>
                <a:gd name="connsiteY3" fmla="*/ 1116571 h 1116571"/>
                <a:gd name="connsiteX4" fmla="*/ 0 w 1998617"/>
                <a:gd name="connsiteY4" fmla="*/ 0 h 11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617" h="1116571">
                  <a:moveTo>
                    <a:pt x="0" y="0"/>
                  </a:moveTo>
                  <a:lnTo>
                    <a:pt x="1998617" y="0"/>
                  </a:lnTo>
                  <a:lnTo>
                    <a:pt x="1998617" y="1116571"/>
                  </a:lnTo>
                  <a:lnTo>
                    <a:pt x="0" y="11165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s-CO" sz="1800" b="1" i="0" u="none" kern="1200" dirty="0" err="1"/>
                <a:t>Support</a:t>
              </a:r>
              <a:r>
                <a:rPr lang="es-CO" sz="1800" b="1" i="0" u="none" kern="1200" dirty="0"/>
                <a:t> Vector Machine (SVM):</a:t>
              </a:r>
              <a:endParaRPr lang="es-CO" sz="1800" b="0" i="0" u="none" kern="120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57DDF2B1-2FCF-58A8-109F-A6696847A90E}"/>
                </a:ext>
              </a:extLst>
            </p:cNvPr>
            <p:cNvSpPr/>
            <p:nvPr/>
          </p:nvSpPr>
          <p:spPr>
            <a:xfrm>
              <a:off x="3387427" y="2839655"/>
              <a:ext cx="7844572" cy="1014073"/>
            </a:xfrm>
            <a:custGeom>
              <a:avLst/>
              <a:gdLst>
                <a:gd name="connsiteX0" fmla="*/ 0 w 7844572"/>
                <a:gd name="connsiteY0" fmla="*/ 0 h 1014073"/>
                <a:gd name="connsiteX1" fmla="*/ 7844572 w 7844572"/>
                <a:gd name="connsiteY1" fmla="*/ 0 h 1014073"/>
                <a:gd name="connsiteX2" fmla="*/ 7844572 w 7844572"/>
                <a:gd name="connsiteY2" fmla="*/ 1014073 h 1014073"/>
                <a:gd name="connsiteX3" fmla="*/ 0 w 7844572"/>
                <a:gd name="connsiteY3" fmla="*/ 1014073 h 1014073"/>
                <a:gd name="connsiteX4" fmla="*/ 0 w 7844572"/>
                <a:gd name="connsiteY4" fmla="*/ 0 h 101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4572" h="1014073">
                  <a:moveTo>
                    <a:pt x="0" y="0"/>
                  </a:moveTo>
                  <a:lnTo>
                    <a:pt x="7844572" y="0"/>
                  </a:lnTo>
                  <a:lnTo>
                    <a:pt x="7844572" y="1014073"/>
                  </a:lnTo>
                  <a:lnTo>
                    <a:pt x="0" y="10140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s-CO" sz="1600" b="0" i="0" u="none" kern="1200" dirty="0"/>
                <a:t>Mejora continua en exactitud con incremento de C, especialmente con </a:t>
              </a:r>
              <a:r>
                <a:rPr lang="es-CO" sz="1600" b="0" i="0" u="none" kern="1200" dirty="0" err="1"/>
                <a:t>kernel</a:t>
              </a:r>
              <a:r>
                <a:rPr lang="es-CO" sz="1600" b="0" i="0" u="none" kern="1200" dirty="0"/>
                <a:t> RBF, alcanzando su mejor desempeño con C=10.</a:t>
              </a:r>
            </a:p>
          </p:txBody>
        </p:sp>
        <p:sp>
          <p:nvSpPr>
            <p:cNvPr id="19" name="Conector recto 18">
              <a:extLst>
                <a:ext uri="{FF2B5EF4-FFF2-40B4-BE49-F238E27FC236}">
                  <a16:creationId xmlns:a16="http://schemas.microsoft.com/office/drawing/2014/main" id="{1749571A-D0F6-CCB4-2F93-0DFA778A86D5}"/>
                </a:ext>
              </a:extLst>
            </p:cNvPr>
            <p:cNvSpPr/>
            <p:nvPr/>
          </p:nvSpPr>
          <p:spPr>
            <a:xfrm>
              <a:off x="1238914" y="3905523"/>
              <a:ext cx="9993086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84C63CC1-C426-6B0A-81FD-DDF59ECD68A2}"/>
                </a:ext>
              </a:extLst>
            </p:cNvPr>
            <p:cNvSpPr/>
            <p:nvPr/>
          </p:nvSpPr>
          <p:spPr>
            <a:xfrm>
              <a:off x="1238914" y="3905523"/>
              <a:ext cx="1998617" cy="1116571"/>
            </a:xfrm>
            <a:custGeom>
              <a:avLst/>
              <a:gdLst>
                <a:gd name="connsiteX0" fmla="*/ 0 w 1998617"/>
                <a:gd name="connsiteY0" fmla="*/ 0 h 1116571"/>
                <a:gd name="connsiteX1" fmla="*/ 1998617 w 1998617"/>
                <a:gd name="connsiteY1" fmla="*/ 0 h 1116571"/>
                <a:gd name="connsiteX2" fmla="*/ 1998617 w 1998617"/>
                <a:gd name="connsiteY2" fmla="*/ 1116571 h 1116571"/>
                <a:gd name="connsiteX3" fmla="*/ 0 w 1998617"/>
                <a:gd name="connsiteY3" fmla="*/ 1116571 h 1116571"/>
                <a:gd name="connsiteX4" fmla="*/ 0 w 1998617"/>
                <a:gd name="connsiteY4" fmla="*/ 0 h 11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617" h="1116571">
                  <a:moveTo>
                    <a:pt x="0" y="0"/>
                  </a:moveTo>
                  <a:lnTo>
                    <a:pt x="1998617" y="0"/>
                  </a:lnTo>
                  <a:lnTo>
                    <a:pt x="1998617" y="1116571"/>
                  </a:lnTo>
                  <a:lnTo>
                    <a:pt x="0" y="11165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s-CO" sz="1800" b="1" i="0" u="none" kern="1200" dirty="0"/>
                <a:t>Redes Neuronales (RNN):</a:t>
              </a:r>
              <a:endParaRPr lang="es-CO" sz="1800" b="0" i="0" u="none" kern="120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517D9FB5-64D8-17E9-A5C5-D84BA7134CB8}"/>
                </a:ext>
              </a:extLst>
            </p:cNvPr>
            <p:cNvSpPr/>
            <p:nvPr/>
          </p:nvSpPr>
          <p:spPr>
            <a:xfrm>
              <a:off x="3387427" y="3956227"/>
              <a:ext cx="7844572" cy="1014073"/>
            </a:xfrm>
            <a:custGeom>
              <a:avLst/>
              <a:gdLst>
                <a:gd name="connsiteX0" fmla="*/ 0 w 7844572"/>
                <a:gd name="connsiteY0" fmla="*/ 0 h 1014073"/>
                <a:gd name="connsiteX1" fmla="*/ 7844572 w 7844572"/>
                <a:gd name="connsiteY1" fmla="*/ 0 h 1014073"/>
                <a:gd name="connsiteX2" fmla="*/ 7844572 w 7844572"/>
                <a:gd name="connsiteY2" fmla="*/ 1014073 h 1014073"/>
                <a:gd name="connsiteX3" fmla="*/ 0 w 7844572"/>
                <a:gd name="connsiteY3" fmla="*/ 1014073 h 1014073"/>
                <a:gd name="connsiteX4" fmla="*/ 0 w 7844572"/>
                <a:gd name="connsiteY4" fmla="*/ 0 h 101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4572" h="1014073">
                  <a:moveTo>
                    <a:pt x="0" y="0"/>
                  </a:moveTo>
                  <a:lnTo>
                    <a:pt x="7844572" y="0"/>
                  </a:lnTo>
                  <a:lnTo>
                    <a:pt x="7844572" y="1014073"/>
                  </a:lnTo>
                  <a:lnTo>
                    <a:pt x="0" y="10140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s-CO" sz="1600" b="0" i="0" u="none" kern="1200" dirty="0"/>
                <a:t>Mejora significativa con aumento de épocas, apoyadas por </a:t>
              </a:r>
              <a:r>
                <a:rPr lang="es-CO" sz="1600" b="0" i="0" u="none" kern="1200" dirty="0" err="1"/>
                <a:t>dropout</a:t>
              </a:r>
              <a:r>
                <a:rPr lang="es-CO" sz="1600" b="0" i="0" u="none" kern="1200" dirty="0"/>
                <a:t> y </a:t>
              </a:r>
              <a:r>
                <a:rPr lang="es-CO" sz="1600" b="0" i="0" u="none" kern="1200" dirty="0" err="1"/>
                <a:t>early</a:t>
              </a:r>
              <a:r>
                <a:rPr lang="es-CO" sz="1600" b="0" i="0" u="none" kern="1200" dirty="0"/>
                <a:t> </a:t>
              </a:r>
              <a:r>
                <a:rPr lang="es-CO" sz="1600" b="0" i="0" u="none" kern="1200" dirty="0" err="1"/>
                <a:t>stopping</a:t>
              </a:r>
              <a:r>
                <a:rPr lang="es-CO" sz="1600" b="0" i="0" u="none" kern="1200" dirty="0"/>
                <a:t>. Identificación de la topología 1 como la más eficaz.</a:t>
              </a:r>
            </a:p>
          </p:txBody>
        </p:sp>
        <p:sp>
          <p:nvSpPr>
            <p:cNvPr id="23" name="Conector recto 22">
              <a:extLst>
                <a:ext uri="{FF2B5EF4-FFF2-40B4-BE49-F238E27FC236}">
                  <a16:creationId xmlns:a16="http://schemas.microsoft.com/office/drawing/2014/main" id="{D6DA3C75-5ED9-295B-C1F1-309881AB0920}"/>
                </a:ext>
              </a:extLst>
            </p:cNvPr>
            <p:cNvSpPr/>
            <p:nvPr/>
          </p:nvSpPr>
          <p:spPr>
            <a:xfrm>
              <a:off x="1238914" y="5022095"/>
              <a:ext cx="9993086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_tradnl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15CA7781-6B1E-13B8-D095-8A729560FF4D}"/>
                </a:ext>
              </a:extLst>
            </p:cNvPr>
            <p:cNvSpPr/>
            <p:nvPr/>
          </p:nvSpPr>
          <p:spPr>
            <a:xfrm>
              <a:off x="1238914" y="5022095"/>
              <a:ext cx="1998617" cy="1116571"/>
            </a:xfrm>
            <a:custGeom>
              <a:avLst/>
              <a:gdLst>
                <a:gd name="connsiteX0" fmla="*/ 0 w 1998617"/>
                <a:gd name="connsiteY0" fmla="*/ 0 h 1116571"/>
                <a:gd name="connsiteX1" fmla="*/ 1998617 w 1998617"/>
                <a:gd name="connsiteY1" fmla="*/ 0 h 1116571"/>
                <a:gd name="connsiteX2" fmla="*/ 1998617 w 1998617"/>
                <a:gd name="connsiteY2" fmla="*/ 1116571 h 1116571"/>
                <a:gd name="connsiteX3" fmla="*/ 0 w 1998617"/>
                <a:gd name="connsiteY3" fmla="*/ 1116571 h 1116571"/>
                <a:gd name="connsiteX4" fmla="*/ 0 w 1998617"/>
                <a:gd name="connsiteY4" fmla="*/ 0 h 11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617" h="1116571">
                  <a:moveTo>
                    <a:pt x="0" y="0"/>
                  </a:moveTo>
                  <a:lnTo>
                    <a:pt x="1998617" y="0"/>
                  </a:lnTo>
                  <a:lnTo>
                    <a:pt x="1998617" y="1116571"/>
                  </a:lnTo>
                  <a:lnTo>
                    <a:pt x="0" y="11165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s-CO" sz="1800" b="1" i="0" u="none" kern="1200" dirty="0" err="1"/>
                <a:t>Random</a:t>
              </a:r>
              <a:r>
                <a:rPr lang="es-CO" sz="1800" b="1" i="0" u="none" kern="1200" dirty="0"/>
                <a:t> Forest y </a:t>
              </a:r>
              <a:r>
                <a:rPr lang="es-CO" sz="1800" b="1" i="0" u="none" kern="1200" dirty="0" err="1"/>
                <a:t>AdaBoost</a:t>
              </a:r>
              <a:r>
                <a:rPr lang="es-CO" sz="1800" b="1" i="0" u="none" kern="1200" dirty="0"/>
                <a:t>:</a:t>
              </a:r>
              <a:endParaRPr lang="es-CO" sz="1800" b="0" i="0" u="none" kern="120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03BC9A9-8EE8-47C2-A871-86F4F241673C}"/>
                </a:ext>
              </a:extLst>
            </p:cNvPr>
            <p:cNvSpPr/>
            <p:nvPr/>
          </p:nvSpPr>
          <p:spPr>
            <a:xfrm>
              <a:off x="3387427" y="5039541"/>
              <a:ext cx="7844572" cy="348928"/>
            </a:xfrm>
            <a:custGeom>
              <a:avLst/>
              <a:gdLst>
                <a:gd name="connsiteX0" fmla="*/ 0 w 7844572"/>
                <a:gd name="connsiteY0" fmla="*/ 0 h 348928"/>
                <a:gd name="connsiteX1" fmla="*/ 7844572 w 7844572"/>
                <a:gd name="connsiteY1" fmla="*/ 0 h 348928"/>
                <a:gd name="connsiteX2" fmla="*/ 7844572 w 7844572"/>
                <a:gd name="connsiteY2" fmla="*/ 348928 h 348928"/>
                <a:gd name="connsiteX3" fmla="*/ 0 w 7844572"/>
                <a:gd name="connsiteY3" fmla="*/ 348928 h 348928"/>
                <a:gd name="connsiteX4" fmla="*/ 0 w 7844572"/>
                <a:gd name="connsiteY4" fmla="*/ 0 h 34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4572" h="348928">
                  <a:moveTo>
                    <a:pt x="0" y="0"/>
                  </a:moveTo>
                  <a:lnTo>
                    <a:pt x="7844572" y="0"/>
                  </a:lnTo>
                  <a:lnTo>
                    <a:pt x="7844572" y="348928"/>
                  </a:lnTo>
                  <a:lnTo>
                    <a:pt x="0" y="3489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s-CO" sz="1600" b="0" i="0" u="none" kern="1200" dirty="0"/>
                <a:t>Optimización con </a:t>
              </a:r>
              <a:r>
                <a:rPr lang="es-CO" sz="1600" b="0" i="0" u="none" kern="1200" dirty="0" err="1"/>
                <a:t>GridSearch</a:t>
              </a:r>
              <a:endParaRPr lang="es-CO" sz="1600" b="0" i="0" u="none" kern="120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7E72E4E9-0EEE-234D-CA93-58DD51E3F1E4}"/>
                </a:ext>
              </a:extLst>
            </p:cNvPr>
            <p:cNvSpPr/>
            <p:nvPr/>
          </p:nvSpPr>
          <p:spPr>
            <a:xfrm>
              <a:off x="3387427" y="5405916"/>
              <a:ext cx="7844572" cy="348928"/>
            </a:xfrm>
            <a:custGeom>
              <a:avLst/>
              <a:gdLst>
                <a:gd name="connsiteX0" fmla="*/ 0 w 7844572"/>
                <a:gd name="connsiteY0" fmla="*/ 0 h 348928"/>
                <a:gd name="connsiteX1" fmla="*/ 7844572 w 7844572"/>
                <a:gd name="connsiteY1" fmla="*/ 0 h 348928"/>
                <a:gd name="connsiteX2" fmla="*/ 7844572 w 7844572"/>
                <a:gd name="connsiteY2" fmla="*/ 348928 h 348928"/>
                <a:gd name="connsiteX3" fmla="*/ 0 w 7844572"/>
                <a:gd name="connsiteY3" fmla="*/ 348928 h 348928"/>
                <a:gd name="connsiteX4" fmla="*/ 0 w 7844572"/>
                <a:gd name="connsiteY4" fmla="*/ 0 h 34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4572" h="348928">
                  <a:moveTo>
                    <a:pt x="0" y="0"/>
                  </a:moveTo>
                  <a:lnTo>
                    <a:pt x="7844572" y="0"/>
                  </a:lnTo>
                  <a:lnTo>
                    <a:pt x="7844572" y="348928"/>
                  </a:lnTo>
                  <a:lnTo>
                    <a:pt x="0" y="3489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s-CO" sz="1600" b="0" i="0" u="none" kern="1200"/>
                <a:t>Random Forest: max depth = 20, min samples split = 2, n estimators= 100.</a:t>
              </a:r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F535309E-49F9-030D-1539-3A648E7CBBE7}"/>
                </a:ext>
              </a:extLst>
            </p:cNvPr>
            <p:cNvSpPr/>
            <p:nvPr/>
          </p:nvSpPr>
          <p:spPr>
            <a:xfrm>
              <a:off x="3387427" y="5772291"/>
              <a:ext cx="7844572" cy="348928"/>
            </a:xfrm>
            <a:custGeom>
              <a:avLst/>
              <a:gdLst>
                <a:gd name="connsiteX0" fmla="*/ 0 w 7844572"/>
                <a:gd name="connsiteY0" fmla="*/ 0 h 348928"/>
                <a:gd name="connsiteX1" fmla="*/ 7844572 w 7844572"/>
                <a:gd name="connsiteY1" fmla="*/ 0 h 348928"/>
                <a:gd name="connsiteX2" fmla="*/ 7844572 w 7844572"/>
                <a:gd name="connsiteY2" fmla="*/ 348928 h 348928"/>
                <a:gd name="connsiteX3" fmla="*/ 0 w 7844572"/>
                <a:gd name="connsiteY3" fmla="*/ 348928 h 348928"/>
                <a:gd name="connsiteX4" fmla="*/ 0 w 7844572"/>
                <a:gd name="connsiteY4" fmla="*/ 0 h 34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4572" h="348928">
                  <a:moveTo>
                    <a:pt x="0" y="0"/>
                  </a:moveTo>
                  <a:lnTo>
                    <a:pt x="7844572" y="0"/>
                  </a:lnTo>
                  <a:lnTo>
                    <a:pt x="7844572" y="348928"/>
                  </a:lnTo>
                  <a:lnTo>
                    <a:pt x="0" y="3489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s-CO" sz="1600" b="0" i="0" u="none" kern="1200" dirty="0" err="1"/>
                <a:t>AdaBoost</a:t>
              </a:r>
              <a:r>
                <a:rPr lang="es-CO" sz="1600" b="0" i="0" u="none" kern="1200" dirty="0"/>
                <a:t>: </a:t>
              </a:r>
              <a:r>
                <a:rPr lang="es-CO" sz="1600" b="0" i="0" u="none" kern="1200" dirty="0" err="1"/>
                <a:t>learning</a:t>
              </a:r>
              <a:r>
                <a:rPr lang="es-CO" sz="1600" b="0" i="0" u="none" kern="1200" dirty="0"/>
                <a:t> </a:t>
              </a:r>
              <a:r>
                <a:rPr lang="es-CO" sz="1600" b="0" i="0" u="none" kern="1200" dirty="0" err="1"/>
                <a:t>rate</a:t>
              </a:r>
              <a:r>
                <a:rPr lang="es-CO" sz="1600" b="0" i="0" u="none" kern="1200" dirty="0"/>
                <a:t>: 1.0, n </a:t>
              </a:r>
              <a:r>
                <a:rPr lang="es-CO" sz="1600" b="0" i="0" u="none" kern="1200" dirty="0" err="1"/>
                <a:t>estimators</a:t>
              </a:r>
              <a:r>
                <a:rPr lang="es-CO" sz="1600" b="0" i="0" u="none" kern="1200" dirty="0"/>
                <a:t>= 100.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315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5ABD2-27D1-41A7-1D25-65AC0421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Evaluación de Técnicas de Clasificación Avanzadas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DA3ED7-967A-620A-6EF7-F1D861E0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10" y="1482933"/>
            <a:ext cx="5478780" cy="2991485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1A628C1-E5BA-8591-7EB9-55FF42FC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33557"/>
              </p:ext>
            </p:extLst>
          </p:nvPr>
        </p:nvGraphicFramePr>
        <p:xfrm>
          <a:off x="1210920" y="4665662"/>
          <a:ext cx="9770161" cy="1700847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407285">
                  <a:extLst>
                    <a:ext uri="{9D8B030D-6E8A-4147-A177-3AD203B41FA5}">
                      <a16:colId xmlns:a16="http://schemas.microsoft.com/office/drawing/2014/main" val="1554479158"/>
                    </a:ext>
                  </a:extLst>
                </a:gridCol>
                <a:gridCol w="866450">
                  <a:extLst>
                    <a:ext uri="{9D8B030D-6E8A-4147-A177-3AD203B41FA5}">
                      <a16:colId xmlns:a16="http://schemas.microsoft.com/office/drawing/2014/main" val="1605637688"/>
                    </a:ext>
                  </a:extLst>
                </a:gridCol>
                <a:gridCol w="825652">
                  <a:extLst>
                    <a:ext uri="{9D8B030D-6E8A-4147-A177-3AD203B41FA5}">
                      <a16:colId xmlns:a16="http://schemas.microsoft.com/office/drawing/2014/main" val="1695890208"/>
                    </a:ext>
                  </a:extLst>
                </a:gridCol>
                <a:gridCol w="1107346">
                  <a:extLst>
                    <a:ext uri="{9D8B030D-6E8A-4147-A177-3AD203B41FA5}">
                      <a16:colId xmlns:a16="http://schemas.microsoft.com/office/drawing/2014/main" val="3489995202"/>
                    </a:ext>
                  </a:extLst>
                </a:gridCol>
                <a:gridCol w="1069023">
                  <a:extLst>
                    <a:ext uri="{9D8B030D-6E8A-4147-A177-3AD203B41FA5}">
                      <a16:colId xmlns:a16="http://schemas.microsoft.com/office/drawing/2014/main" val="3641137106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2362460024"/>
                    </a:ext>
                  </a:extLst>
                </a:gridCol>
                <a:gridCol w="1122997">
                  <a:extLst>
                    <a:ext uri="{9D8B030D-6E8A-4147-A177-3AD203B41FA5}">
                      <a16:colId xmlns:a16="http://schemas.microsoft.com/office/drawing/2014/main" val="1672725161"/>
                    </a:ext>
                  </a:extLst>
                </a:gridCol>
                <a:gridCol w="1215073">
                  <a:extLst>
                    <a:ext uri="{9D8B030D-6E8A-4147-A177-3AD203B41FA5}">
                      <a16:colId xmlns:a16="http://schemas.microsoft.com/office/drawing/2014/main" val="186860401"/>
                    </a:ext>
                  </a:extLst>
                </a:gridCol>
              </a:tblGrid>
              <a:tr h="4511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</a:rPr>
                        <a:t>Modelo</a:t>
                      </a:r>
                      <a:endParaRPr lang="es-CO" sz="12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</a:rPr>
                        <a:t>F1</a:t>
                      </a:r>
                      <a:endParaRPr lang="es-CO" sz="12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</a:rPr>
                        <a:t>AUC</a:t>
                      </a:r>
                      <a:endParaRPr lang="es-CO" sz="12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</a:rPr>
                        <a:t>Precisión</a:t>
                      </a:r>
                      <a:endParaRPr lang="es-CO" sz="12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</a:rPr>
                        <a:t>Sensibilidad</a:t>
                      </a:r>
                      <a:endParaRPr lang="es-CO" sz="12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</a:rPr>
                        <a:t>Especificidad</a:t>
                      </a:r>
                      <a:endParaRPr lang="es-CO" sz="12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</a:rPr>
                        <a:t>Positive </a:t>
                      </a:r>
                      <a:r>
                        <a:rPr lang="es-CO" sz="1200" kern="100" dirty="0" err="1">
                          <a:effectLst/>
                          <a:latin typeface="Raleway" pitchFamily="2" charset="77"/>
                        </a:rPr>
                        <a:t>Rate</a:t>
                      </a:r>
                      <a:endParaRPr lang="es-CO" sz="12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</a:rPr>
                        <a:t>Negative </a:t>
                      </a:r>
                      <a:r>
                        <a:rPr lang="es-CO" sz="1200" kern="100" dirty="0" err="1">
                          <a:effectLst/>
                          <a:latin typeface="Raleway" pitchFamily="2" charset="77"/>
                        </a:rPr>
                        <a:t>Rate</a:t>
                      </a:r>
                      <a:endParaRPr lang="es-CO" sz="12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5233358"/>
                  </a:ext>
                </a:extLst>
              </a:tr>
              <a:tr h="247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Support Vector Machine (SVM)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</a:rPr>
                        <a:t>0.735</a:t>
                      </a:r>
                      <a:endParaRPr lang="es-CO" sz="12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</a:rPr>
                        <a:t>0.943</a:t>
                      </a:r>
                      <a:endParaRPr lang="es-CO" sz="12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</a:rPr>
                        <a:t>0.921</a:t>
                      </a:r>
                      <a:endParaRPr lang="es-CO" sz="12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</a:rPr>
                        <a:t>0.683</a:t>
                      </a:r>
                      <a:endParaRPr lang="es-CO" sz="12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</a:rPr>
                        <a:t>0.966</a:t>
                      </a:r>
                      <a:endParaRPr lang="es-CO" sz="12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0.796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</a:rPr>
                        <a:t>0.941</a:t>
                      </a:r>
                      <a:endParaRPr lang="es-CO" sz="12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4207660"/>
                  </a:ext>
                </a:extLst>
              </a:tr>
              <a:tr h="247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Raleway" pitchFamily="2" charset="77"/>
                        </a:rPr>
                        <a:t>K-Nearest Neighbors (KNN):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0.440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0.812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0.873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0.311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0.981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0.754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0.882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6749264"/>
                  </a:ext>
                </a:extLst>
              </a:tr>
              <a:tr h="247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Random Forest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0.847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0.988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0.955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0.782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0.988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0.924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0.959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7268164"/>
                  </a:ext>
                </a:extLst>
              </a:tr>
              <a:tr h="2474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AdaBoost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0.863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0.988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0.957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0.849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0.977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0.876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0.971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1202307"/>
                  </a:ext>
                </a:extLst>
              </a:tr>
              <a:tr h="2598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100">
                          <a:effectLst/>
                          <a:latin typeface="Raleway" pitchFamily="2" charset="77"/>
                        </a:rPr>
                        <a:t>Redes Neuronales (RNN)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0.764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0.962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</a:rPr>
                        <a:t>0.927</a:t>
                      </a:r>
                      <a:endParaRPr lang="es-CO" sz="12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0.738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0.963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>
                          <a:effectLst/>
                          <a:latin typeface="Raleway" pitchFamily="2" charset="77"/>
                        </a:rPr>
                        <a:t>0.792</a:t>
                      </a:r>
                      <a:endParaRPr lang="es-CO" sz="1200" kern="10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</a:rPr>
                        <a:t>0.951</a:t>
                      </a:r>
                      <a:endParaRPr lang="es-CO" sz="12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2415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352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48590-8126-EE57-9C28-8FA98D1D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416" y="3133392"/>
            <a:ext cx="5237505" cy="1811600"/>
          </a:xfrm>
        </p:spPr>
        <p:txBody>
          <a:bodyPr/>
          <a:lstStyle/>
          <a:p>
            <a:r>
              <a:rPr lang="es-ES_tradnl" dirty="0"/>
              <a:t>Estrategias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11A47BD-67E8-1CCE-3E0F-A200AFA78B2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ES_tradnl" dirty="0"/>
              <a:t>7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D68528FD-3E9B-E594-80E7-1BD22082549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2"/>
          <a:srcRect l="27566" r="27282" b="7407"/>
          <a:stretch/>
        </p:blipFill>
        <p:spPr>
          <a:xfrm>
            <a:off x="1763117" y="719333"/>
            <a:ext cx="3680800" cy="5419200"/>
          </a:xfrm>
        </p:spPr>
      </p:pic>
    </p:spTree>
    <p:extLst>
      <p:ext uri="{BB962C8B-B14F-4D97-AF65-F5344CB8AC3E}">
        <p14:creationId xmlns:p14="http://schemas.microsoft.com/office/powerpoint/2010/main" val="49355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950967" y="1127767"/>
            <a:ext cx="5726400" cy="164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err="1"/>
              <a:t>Introducción</a:t>
            </a:r>
            <a:endParaRPr dirty="0"/>
          </a:p>
        </p:txBody>
      </p:sp>
      <p:sp>
        <p:nvSpPr>
          <p:cNvPr id="320" name="Google Shape;320;p36"/>
          <p:cNvSpPr txBox="1">
            <a:spLocks noGrp="1"/>
          </p:cNvSpPr>
          <p:nvPr>
            <p:ph type="subTitle" idx="1"/>
          </p:nvPr>
        </p:nvSpPr>
        <p:spPr>
          <a:xfrm>
            <a:off x="950967" y="2854767"/>
            <a:ext cx="5726400" cy="306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s-ES" sz="1600" dirty="0"/>
              <a:t>En el mercado financiero colombiano, las entidades compiten por retener clientes y cumplir sus expectativas. Recientemente, se observó una disminución del 15% en clientes activos, confirmado por </a:t>
            </a:r>
            <a:r>
              <a:rPr lang="es-ES" sz="1600" dirty="0" err="1"/>
              <a:t>Datacrédito</a:t>
            </a:r>
            <a:r>
              <a:rPr lang="es-ES" sz="1600" dirty="0"/>
              <a:t>. Para abordar esta situación, se emplean modelos de aprendizaje automático como KNN, SVM, </a:t>
            </a:r>
            <a:r>
              <a:rPr lang="es-ES" sz="1600" dirty="0" err="1"/>
              <a:t>Adaboost</a:t>
            </a:r>
            <a:r>
              <a:rPr lang="es-ES" sz="1600" dirty="0"/>
              <a:t>, </a:t>
            </a:r>
            <a:r>
              <a:rPr lang="es-ES" sz="1600" dirty="0" err="1"/>
              <a:t>RandomForest</a:t>
            </a:r>
            <a:r>
              <a:rPr lang="es-ES" sz="1600" dirty="0"/>
              <a:t> y redes neuronales. Estos modelos se validan utilizando técnicas como validación cruzada y optimización de </a:t>
            </a:r>
            <a:r>
              <a:rPr lang="es-ES" sz="1600" dirty="0" err="1"/>
              <a:t>hiperparámetros</a:t>
            </a:r>
            <a:r>
              <a:rPr lang="es-ES" sz="1600" dirty="0"/>
              <a:t>. El objetivo es mejorar las estrategias de retención identificando clientes propensos a cambiar de entidad y mitigar así esta disminución de clientes activos.</a:t>
            </a:r>
            <a:endParaRPr sz="1600" dirty="0"/>
          </a:p>
        </p:txBody>
      </p: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6D65031E-98B5-3B9B-D824-2B2872FC362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28316" t="-1" r="23442" b="1"/>
          <a:stretch/>
        </p:blipFill>
        <p:spPr>
          <a:xfrm>
            <a:off x="7306433" y="719333"/>
            <a:ext cx="3934400" cy="54192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596A7-1209-1522-7C12-02358729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6" y="719339"/>
            <a:ext cx="10322280" cy="763600"/>
          </a:xfrm>
        </p:spPr>
        <p:txBody>
          <a:bodyPr/>
          <a:lstStyle/>
          <a:p>
            <a:r>
              <a:rPr lang="es-ES_tradnl" dirty="0"/>
              <a:t>Estrategias de negocio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9346261-A351-42EF-BF31-77FB1CBC1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43098"/>
              </p:ext>
            </p:extLst>
          </p:nvPr>
        </p:nvGraphicFramePr>
        <p:xfrm>
          <a:off x="918754" y="1951101"/>
          <a:ext cx="10322280" cy="3405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3354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2072BFF-0098-FACE-DEA2-7B464743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000" y="719339"/>
            <a:ext cx="11160000" cy="763600"/>
          </a:xfrm>
        </p:spPr>
        <p:txBody>
          <a:bodyPr/>
          <a:lstStyle/>
          <a:p>
            <a:r>
              <a:rPr lang="es-ES_tradnl" dirty="0"/>
              <a:t>Estrategias de negocio | </a:t>
            </a:r>
            <a:r>
              <a:rPr lang="es-ES_tradnl" sz="2400" dirty="0">
                <a:latin typeface="Raleway" pitchFamily="2" charset="77"/>
              </a:rPr>
              <a:t>Programa de Fidelización</a:t>
            </a:r>
          </a:p>
        </p:txBody>
      </p:sp>
      <p:sp>
        <p:nvSpPr>
          <p:cNvPr id="20" name="Google Shape;395;p40">
            <a:extLst>
              <a:ext uri="{FF2B5EF4-FFF2-40B4-BE49-F238E27FC236}">
                <a16:creationId xmlns:a16="http://schemas.microsoft.com/office/drawing/2014/main" id="{B81BF9A3-0184-6E09-880A-70C8953FB07C}"/>
              </a:ext>
            </a:extLst>
          </p:cNvPr>
          <p:cNvSpPr txBox="1">
            <a:spLocks/>
          </p:cNvSpPr>
          <p:nvPr/>
        </p:nvSpPr>
        <p:spPr>
          <a:xfrm>
            <a:off x="950967" y="3643391"/>
            <a:ext cx="4381600" cy="53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400" b="1" dirty="0">
                <a:latin typeface="Raleway" pitchFamily="2" charset="77"/>
              </a:rPr>
              <a:t>Posibles Costos Asociados</a:t>
            </a:r>
          </a:p>
        </p:txBody>
      </p:sp>
      <p:sp>
        <p:nvSpPr>
          <p:cNvPr id="21" name="Google Shape;397;p40">
            <a:extLst>
              <a:ext uri="{FF2B5EF4-FFF2-40B4-BE49-F238E27FC236}">
                <a16:creationId xmlns:a16="http://schemas.microsoft.com/office/drawing/2014/main" id="{FDE37232-4581-F36A-6098-D30E92EAB7BE}"/>
              </a:ext>
            </a:extLst>
          </p:cNvPr>
          <p:cNvSpPr txBox="1">
            <a:spLocks/>
          </p:cNvSpPr>
          <p:nvPr/>
        </p:nvSpPr>
        <p:spPr>
          <a:xfrm>
            <a:off x="950967" y="2330553"/>
            <a:ext cx="4975934" cy="9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1219170" marR="0" lvl="1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828754" marR="0" lvl="2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2438339" marR="0" lvl="3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3047924" marR="0" lvl="4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3657509" marR="0" lvl="5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4267093" marR="0" lvl="6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4876678" marR="0" lvl="7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5486263" marR="0" lvl="8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171450" indent="-171450"/>
            <a:r>
              <a:rPr lang="es-CO" sz="1400" dirty="0">
                <a:latin typeface="Raleway" pitchFamily="2" charset="77"/>
              </a:rPr>
              <a:t>Análisis de datos del cliente</a:t>
            </a:r>
          </a:p>
          <a:p>
            <a:pPr marL="171450" indent="-171450"/>
            <a:r>
              <a:rPr lang="es-CO" sz="1400" dirty="0">
                <a:latin typeface="Raleway" pitchFamily="2" charset="77"/>
              </a:rPr>
              <a:t>Beneficios personalizados</a:t>
            </a:r>
          </a:p>
          <a:p>
            <a:pPr marL="171450" indent="-171450"/>
            <a:r>
              <a:rPr lang="es-CO" sz="1400" dirty="0">
                <a:latin typeface="Raleway" pitchFamily="2" charset="77"/>
              </a:rPr>
              <a:t>Plataforma de gestión de fidelización</a:t>
            </a:r>
          </a:p>
        </p:txBody>
      </p:sp>
      <p:sp>
        <p:nvSpPr>
          <p:cNvPr id="22" name="Google Shape;398;p40">
            <a:extLst>
              <a:ext uri="{FF2B5EF4-FFF2-40B4-BE49-F238E27FC236}">
                <a16:creationId xmlns:a16="http://schemas.microsoft.com/office/drawing/2014/main" id="{EFB666E0-26ED-6E6C-74FF-0846A09FBABE}"/>
              </a:ext>
            </a:extLst>
          </p:cNvPr>
          <p:cNvSpPr txBox="1">
            <a:spLocks/>
          </p:cNvSpPr>
          <p:nvPr/>
        </p:nvSpPr>
        <p:spPr>
          <a:xfrm>
            <a:off x="6587748" y="2330553"/>
            <a:ext cx="4381600" cy="9188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Wingdings" pitchFamily="2" charset="2"/>
              <a:buChar char="§"/>
            </a:pPr>
            <a:r>
              <a:rPr lang="es-CO" sz="1400" dirty="0">
                <a:latin typeface="Raleway" pitchFamily="2" charset="77"/>
              </a:rPr>
              <a:t>Recopilación y análisis de datos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s-CO" sz="1400" dirty="0">
                <a:latin typeface="Raleway" pitchFamily="2" charset="77"/>
              </a:rPr>
              <a:t>Diseño del programa de fidelización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s-CO" sz="1400" dirty="0">
                <a:latin typeface="Raleway" pitchFamily="2" charset="77"/>
              </a:rPr>
              <a:t>Lanzamiento de la plataforma de fidelización</a:t>
            </a:r>
          </a:p>
        </p:txBody>
      </p:sp>
      <p:sp>
        <p:nvSpPr>
          <p:cNvPr id="23" name="Google Shape;399;p40">
            <a:extLst>
              <a:ext uri="{FF2B5EF4-FFF2-40B4-BE49-F238E27FC236}">
                <a16:creationId xmlns:a16="http://schemas.microsoft.com/office/drawing/2014/main" id="{4CD00637-0E2F-E4A2-0FC5-1B4F3D3DC733}"/>
              </a:ext>
            </a:extLst>
          </p:cNvPr>
          <p:cNvSpPr txBox="1">
            <a:spLocks/>
          </p:cNvSpPr>
          <p:nvPr/>
        </p:nvSpPr>
        <p:spPr>
          <a:xfrm>
            <a:off x="950967" y="4268569"/>
            <a:ext cx="4857166" cy="1365315"/>
          </a:xfrm>
          <a:prstGeom prst="rect">
            <a:avLst/>
          </a:prstGeom>
        </p:spPr>
        <p:txBody>
          <a:bodyPr spcFirstLastPara="1" wrap="square" lIns="121900" tIns="121900" rIns="121900" bIns="1219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Desarrollo de software y herramientas de análisis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Implementación y mantenimiento de la plataforma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Costos de recompensas y beneficios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Marketing y comunicación.</a:t>
            </a:r>
          </a:p>
        </p:txBody>
      </p:sp>
      <p:sp>
        <p:nvSpPr>
          <p:cNvPr id="24" name="Google Shape;401;p40">
            <a:extLst>
              <a:ext uri="{FF2B5EF4-FFF2-40B4-BE49-F238E27FC236}">
                <a16:creationId xmlns:a16="http://schemas.microsoft.com/office/drawing/2014/main" id="{7AAEF762-7963-4B75-5350-705BDBFFBF28}"/>
              </a:ext>
            </a:extLst>
          </p:cNvPr>
          <p:cNvSpPr txBox="1">
            <a:spLocks/>
          </p:cNvSpPr>
          <p:nvPr/>
        </p:nvSpPr>
        <p:spPr>
          <a:xfrm>
            <a:off x="950967" y="1716352"/>
            <a:ext cx="4381600" cy="53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400" b="1" dirty="0">
                <a:latin typeface="Raleway" pitchFamily="2" charset="77"/>
              </a:rPr>
              <a:t>Componentes</a:t>
            </a:r>
          </a:p>
        </p:txBody>
      </p:sp>
      <p:sp>
        <p:nvSpPr>
          <p:cNvPr id="25" name="Google Shape;402;p40">
            <a:extLst>
              <a:ext uri="{FF2B5EF4-FFF2-40B4-BE49-F238E27FC236}">
                <a16:creationId xmlns:a16="http://schemas.microsoft.com/office/drawing/2014/main" id="{31DE2C45-242A-B6EA-A762-300DA42ECD5F}"/>
              </a:ext>
            </a:extLst>
          </p:cNvPr>
          <p:cNvSpPr txBox="1">
            <a:spLocks/>
          </p:cNvSpPr>
          <p:nvPr/>
        </p:nvSpPr>
        <p:spPr>
          <a:xfrm>
            <a:off x="6587747" y="1716352"/>
            <a:ext cx="4653285" cy="53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400" b="1" dirty="0">
                <a:latin typeface="Raleway" pitchFamily="2" charset="77"/>
              </a:rPr>
              <a:t>Métodos de Implementación</a:t>
            </a:r>
          </a:p>
        </p:txBody>
      </p:sp>
      <p:sp>
        <p:nvSpPr>
          <p:cNvPr id="27" name="Google Shape;399;p40">
            <a:extLst>
              <a:ext uri="{FF2B5EF4-FFF2-40B4-BE49-F238E27FC236}">
                <a16:creationId xmlns:a16="http://schemas.microsoft.com/office/drawing/2014/main" id="{A532DEFA-A075-BC0B-BC6B-26D7C356D556}"/>
              </a:ext>
            </a:extLst>
          </p:cNvPr>
          <p:cNvSpPr txBox="1">
            <a:spLocks/>
          </p:cNvSpPr>
          <p:nvPr/>
        </p:nvSpPr>
        <p:spPr>
          <a:xfrm>
            <a:off x="6587748" y="4268569"/>
            <a:ext cx="4857166" cy="1365315"/>
          </a:xfrm>
          <a:prstGeom prst="rect">
            <a:avLst/>
          </a:prstGeom>
        </p:spPr>
        <p:txBody>
          <a:bodyPr spcFirstLastPara="1" wrap="square" lIns="121900" tIns="121900" rIns="121900" bIns="1219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Reducción de la tasa de abandono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Incremento en la lealtad del cliente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Aumento en el uso de productos y servicios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Mayor satisfacción del cliente: mejora en el net </a:t>
            </a:r>
            <a:r>
              <a:rPr lang="es-CO" sz="1400" dirty="0" err="1">
                <a:solidFill>
                  <a:schemeClr val="dk1"/>
                </a:solidFill>
                <a:latin typeface="Raleway" pitchFamily="2" charset="77"/>
                <a:sym typeface="Raleway Medium"/>
              </a:rPr>
              <a:t>promoter</a:t>
            </a: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 score (NPS) 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endParaRPr lang="es-CO" sz="1400" dirty="0">
              <a:solidFill>
                <a:schemeClr val="dk1"/>
              </a:solidFill>
              <a:latin typeface="Raleway" pitchFamily="2" charset="77"/>
              <a:sym typeface="Raleway Medium"/>
            </a:endParaRPr>
          </a:p>
        </p:txBody>
      </p:sp>
      <p:sp>
        <p:nvSpPr>
          <p:cNvPr id="29" name="Google Shape;395;p40">
            <a:extLst>
              <a:ext uri="{FF2B5EF4-FFF2-40B4-BE49-F238E27FC236}">
                <a16:creationId xmlns:a16="http://schemas.microsoft.com/office/drawing/2014/main" id="{35E5D3E8-5687-8BBD-ADAF-2FD74A4FCC14}"/>
              </a:ext>
            </a:extLst>
          </p:cNvPr>
          <p:cNvSpPr txBox="1">
            <a:spLocks/>
          </p:cNvSpPr>
          <p:nvPr/>
        </p:nvSpPr>
        <p:spPr>
          <a:xfrm>
            <a:off x="6587748" y="3643391"/>
            <a:ext cx="4381600" cy="53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400" b="1" dirty="0">
                <a:latin typeface="Raleway" pitchFamily="2" charset="77"/>
              </a:rPr>
              <a:t>Beneficios Esperados</a:t>
            </a:r>
          </a:p>
        </p:txBody>
      </p:sp>
    </p:spTree>
    <p:extLst>
      <p:ext uri="{BB962C8B-B14F-4D97-AF65-F5344CB8AC3E}">
        <p14:creationId xmlns:p14="http://schemas.microsoft.com/office/powerpoint/2010/main" val="2095712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2072BFF-0098-FACE-DEA2-7B464743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000" y="719339"/>
            <a:ext cx="11160000" cy="763600"/>
          </a:xfrm>
        </p:spPr>
        <p:txBody>
          <a:bodyPr/>
          <a:lstStyle/>
          <a:p>
            <a:r>
              <a:rPr lang="es-ES_tradnl" dirty="0"/>
              <a:t>Estrategias de negocio | </a:t>
            </a:r>
            <a:r>
              <a:rPr lang="es-ES_tradnl" sz="2400" dirty="0">
                <a:latin typeface="Raleway" pitchFamily="2" charset="77"/>
              </a:rPr>
              <a:t>Segmentación y Ofertas Personalizadas</a:t>
            </a:r>
          </a:p>
        </p:txBody>
      </p:sp>
      <p:sp>
        <p:nvSpPr>
          <p:cNvPr id="20" name="Google Shape;395;p40">
            <a:extLst>
              <a:ext uri="{FF2B5EF4-FFF2-40B4-BE49-F238E27FC236}">
                <a16:creationId xmlns:a16="http://schemas.microsoft.com/office/drawing/2014/main" id="{B81BF9A3-0184-6E09-880A-70C8953FB07C}"/>
              </a:ext>
            </a:extLst>
          </p:cNvPr>
          <p:cNvSpPr txBox="1">
            <a:spLocks/>
          </p:cNvSpPr>
          <p:nvPr/>
        </p:nvSpPr>
        <p:spPr>
          <a:xfrm>
            <a:off x="950967" y="3643391"/>
            <a:ext cx="4381600" cy="53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400" b="1" dirty="0">
                <a:latin typeface="Raleway" pitchFamily="2" charset="77"/>
              </a:rPr>
              <a:t>Posibles Costos Asociados</a:t>
            </a:r>
          </a:p>
        </p:txBody>
      </p:sp>
      <p:sp>
        <p:nvSpPr>
          <p:cNvPr id="21" name="Google Shape;397;p40">
            <a:extLst>
              <a:ext uri="{FF2B5EF4-FFF2-40B4-BE49-F238E27FC236}">
                <a16:creationId xmlns:a16="http://schemas.microsoft.com/office/drawing/2014/main" id="{FDE37232-4581-F36A-6098-D30E92EAB7BE}"/>
              </a:ext>
            </a:extLst>
          </p:cNvPr>
          <p:cNvSpPr txBox="1">
            <a:spLocks/>
          </p:cNvSpPr>
          <p:nvPr/>
        </p:nvSpPr>
        <p:spPr>
          <a:xfrm>
            <a:off x="950967" y="2330553"/>
            <a:ext cx="4975934" cy="9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1219170" marR="0" lvl="1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828754" marR="0" lvl="2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2438339" marR="0" lvl="3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3047924" marR="0" lvl="4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3657509" marR="0" lvl="5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4267093" marR="0" lvl="6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4876678" marR="0" lvl="7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5486263" marR="0" lvl="8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171450" indent="-171450"/>
            <a:r>
              <a:rPr lang="es-CO" sz="1400" dirty="0">
                <a:latin typeface="Raleway" pitchFamily="2" charset="77"/>
              </a:rPr>
              <a:t>Segmentación de clientes</a:t>
            </a:r>
          </a:p>
          <a:p>
            <a:pPr marL="171450" indent="-171450"/>
            <a:r>
              <a:rPr lang="es-CO" sz="1400" dirty="0">
                <a:latin typeface="Raleway" pitchFamily="2" charset="77"/>
              </a:rPr>
              <a:t>Campañas personalizadas</a:t>
            </a:r>
          </a:p>
          <a:p>
            <a:pPr marL="171450" indent="-171450"/>
            <a:r>
              <a:rPr lang="es-CO" sz="1400" dirty="0">
                <a:latin typeface="Raleway" pitchFamily="2" charset="77"/>
              </a:rPr>
              <a:t>Automatización de marketing</a:t>
            </a:r>
          </a:p>
        </p:txBody>
      </p:sp>
      <p:sp>
        <p:nvSpPr>
          <p:cNvPr id="22" name="Google Shape;398;p40">
            <a:extLst>
              <a:ext uri="{FF2B5EF4-FFF2-40B4-BE49-F238E27FC236}">
                <a16:creationId xmlns:a16="http://schemas.microsoft.com/office/drawing/2014/main" id="{EFB666E0-26ED-6E6C-74FF-0846A09FBABE}"/>
              </a:ext>
            </a:extLst>
          </p:cNvPr>
          <p:cNvSpPr txBox="1">
            <a:spLocks/>
          </p:cNvSpPr>
          <p:nvPr/>
        </p:nvSpPr>
        <p:spPr>
          <a:xfrm>
            <a:off x="6587748" y="2330553"/>
            <a:ext cx="4381600" cy="9188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Identificar población a retener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Análisis y segmentación de datos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Diseño de contenido personalizado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Automatización y ejecución de campañas</a:t>
            </a:r>
          </a:p>
        </p:txBody>
      </p:sp>
      <p:sp>
        <p:nvSpPr>
          <p:cNvPr id="23" name="Google Shape;399;p40">
            <a:extLst>
              <a:ext uri="{FF2B5EF4-FFF2-40B4-BE49-F238E27FC236}">
                <a16:creationId xmlns:a16="http://schemas.microsoft.com/office/drawing/2014/main" id="{4CD00637-0E2F-E4A2-0FC5-1B4F3D3DC733}"/>
              </a:ext>
            </a:extLst>
          </p:cNvPr>
          <p:cNvSpPr txBox="1">
            <a:spLocks/>
          </p:cNvSpPr>
          <p:nvPr/>
        </p:nvSpPr>
        <p:spPr>
          <a:xfrm>
            <a:off x="950967" y="4268569"/>
            <a:ext cx="4857166" cy="1365315"/>
          </a:xfrm>
          <a:prstGeom prst="rect">
            <a:avLst/>
          </a:prstGeom>
        </p:spPr>
        <p:txBody>
          <a:bodyPr spcFirstLastPara="1" wrap="square" lIns="121900" tIns="121900" rIns="121900" bIns="1219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Desarrollo de contenido personalizado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Implementación de automatización de marketing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Marketing y promociones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endParaRPr lang="es-CO" sz="1400" dirty="0">
              <a:solidFill>
                <a:schemeClr val="dk1"/>
              </a:solidFill>
              <a:latin typeface="Raleway" pitchFamily="2" charset="77"/>
              <a:sym typeface="Raleway Medium"/>
            </a:endParaRPr>
          </a:p>
        </p:txBody>
      </p:sp>
      <p:sp>
        <p:nvSpPr>
          <p:cNvPr id="24" name="Google Shape;401;p40">
            <a:extLst>
              <a:ext uri="{FF2B5EF4-FFF2-40B4-BE49-F238E27FC236}">
                <a16:creationId xmlns:a16="http://schemas.microsoft.com/office/drawing/2014/main" id="{7AAEF762-7963-4B75-5350-705BDBFFBF28}"/>
              </a:ext>
            </a:extLst>
          </p:cNvPr>
          <p:cNvSpPr txBox="1">
            <a:spLocks/>
          </p:cNvSpPr>
          <p:nvPr/>
        </p:nvSpPr>
        <p:spPr>
          <a:xfrm>
            <a:off x="950967" y="1716352"/>
            <a:ext cx="4381600" cy="53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400" b="1" dirty="0">
                <a:latin typeface="Raleway" pitchFamily="2" charset="77"/>
              </a:rPr>
              <a:t>Componentes</a:t>
            </a:r>
          </a:p>
        </p:txBody>
      </p:sp>
      <p:sp>
        <p:nvSpPr>
          <p:cNvPr id="25" name="Google Shape;402;p40">
            <a:extLst>
              <a:ext uri="{FF2B5EF4-FFF2-40B4-BE49-F238E27FC236}">
                <a16:creationId xmlns:a16="http://schemas.microsoft.com/office/drawing/2014/main" id="{31DE2C45-242A-B6EA-A762-300DA42ECD5F}"/>
              </a:ext>
            </a:extLst>
          </p:cNvPr>
          <p:cNvSpPr txBox="1">
            <a:spLocks/>
          </p:cNvSpPr>
          <p:nvPr/>
        </p:nvSpPr>
        <p:spPr>
          <a:xfrm>
            <a:off x="6587747" y="1716352"/>
            <a:ext cx="4653285" cy="53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400" b="1" dirty="0">
                <a:latin typeface="Raleway" pitchFamily="2" charset="77"/>
              </a:rPr>
              <a:t>Métodos de Implementación</a:t>
            </a:r>
          </a:p>
        </p:txBody>
      </p:sp>
      <p:sp>
        <p:nvSpPr>
          <p:cNvPr id="27" name="Google Shape;399;p40">
            <a:extLst>
              <a:ext uri="{FF2B5EF4-FFF2-40B4-BE49-F238E27FC236}">
                <a16:creationId xmlns:a16="http://schemas.microsoft.com/office/drawing/2014/main" id="{A532DEFA-A075-BC0B-BC6B-26D7C356D556}"/>
              </a:ext>
            </a:extLst>
          </p:cNvPr>
          <p:cNvSpPr txBox="1">
            <a:spLocks/>
          </p:cNvSpPr>
          <p:nvPr/>
        </p:nvSpPr>
        <p:spPr>
          <a:xfrm>
            <a:off x="6587748" y="4268569"/>
            <a:ext cx="4857166" cy="1365315"/>
          </a:xfrm>
          <a:prstGeom prst="rect">
            <a:avLst/>
          </a:prstGeom>
        </p:spPr>
        <p:txBody>
          <a:bodyPr spcFirstLastPara="1" wrap="square" lIns="121900" tIns="121900" rIns="121900" bIns="1219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Mejora en la tasa de conversión de campañas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Aumento en el </a:t>
            </a:r>
            <a:r>
              <a:rPr lang="es-CO" sz="1400" dirty="0" err="1">
                <a:solidFill>
                  <a:schemeClr val="dk1"/>
                </a:solidFill>
                <a:latin typeface="Raleway" pitchFamily="2" charset="77"/>
                <a:sym typeface="Raleway Medium"/>
              </a:rPr>
              <a:t>engagement</a:t>
            </a: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 de clientes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Incremento en la fidelidad del cliente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Aumento en la adopción de productos y servicios adicionales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endParaRPr lang="es-CO" sz="1400" dirty="0">
              <a:solidFill>
                <a:schemeClr val="dk1"/>
              </a:solidFill>
              <a:latin typeface="Raleway" pitchFamily="2" charset="77"/>
              <a:sym typeface="Raleway Medium"/>
            </a:endParaRP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endParaRPr lang="es-CO" sz="1400" dirty="0">
              <a:solidFill>
                <a:schemeClr val="dk1"/>
              </a:solidFill>
              <a:latin typeface="Raleway" pitchFamily="2" charset="77"/>
              <a:sym typeface="Raleway Medium"/>
            </a:endParaRPr>
          </a:p>
        </p:txBody>
      </p:sp>
      <p:sp>
        <p:nvSpPr>
          <p:cNvPr id="29" name="Google Shape;395;p40">
            <a:extLst>
              <a:ext uri="{FF2B5EF4-FFF2-40B4-BE49-F238E27FC236}">
                <a16:creationId xmlns:a16="http://schemas.microsoft.com/office/drawing/2014/main" id="{35E5D3E8-5687-8BBD-ADAF-2FD74A4FCC14}"/>
              </a:ext>
            </a:extLst>
          </p:cNvPr>
          <p:cNvSpPr txBox="1">
            <a:spLocks/>
          </p:cNvSpPr>
          <p:nvPr/>
        </p:nvSpPr>
        <p:spPr>
          <a:xfrm>
            <a:off x="6587748" y="3643391"/>
            <a:ext cx="4381600" cy="53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400" b="1" dirty="0">
                <a:latin typeface="Raleway" pitchFamily="2" charset="77"/>
              </a:rPr>
              <a:t>Beneficios Esperados</a:t>
            </a:r>
          </a:p>
        </p:txBody>
      </p:sp>
    </p:spTree>
    <p:extLst>
      <p:ext uri="{BB962C8B-B14F-4D97-AF65-F5344CB8AC3E}">
        <p14:creationId xmlns:p14="http://schemas.microsoft.com/office/powerpoint/2010/main" val="3439075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2072BFF-0098-FACE-DEA2-7B464743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000" y="719339"/>
            <a:ext cx="11160000" cy="763600"/>
          </a:xfrm>
        </p:spPr>
        <p:txBody>
          <a:bodyPr/>
          <a:lstStyle/>
          <a:p>
            <a:r>
              <a:rPr lang="es-ES_tradnl" dirty="0"/>
              <a:t>Estrategias de negocio | </a:t>
            </a:r>
            <a:r>
              <a:rPr lang="es-ES_tradnl" sz="2400" dirty="0">
                <a:latin typeface="Raleway" pitchFamily="2" charset="77"/>
              </a:rPr>
              <a:t>Mejora de la experiencia de cliente</a:t>
            </a:r>
          </a:p>
        </p:txBody>
      </p:sp>
      <p:sp>
        <p:nvSpPr>
          <p:cNvPr id="20" name="Google Shape;395;p40">
            <a:extLst>
              <a:ext uri="{FF2B5EF4-FFF2-40B4-BE49-F238E27FC236}">
                <a16:creationId xmlns:a16="http://schemas.microsoft.com/office/drawing/2014/main" id="{B81BF9A3-0184-6E09-880A-70C8953FB07C}"/>
              </a:ext>
            </a:extLst>
          </p:cNvPr>
          <p:cNvSpPr txBox="1">
            <a:spLocks/>
          </p:cNvSpPr>
          <p:nvPr/>
        </p:nvSpPr>
        <p:spPr>
          <a:xfrm>
            <a:off x="950967" y="3643391"/>
            <a:ext cx="4381600" cy="53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400" b="1" dirty="0">
                <a:latin typeface="Raleway" pitchFamily="2" charset="77"/>
              </a:rPr>
              <a:t>Posibles Costos Asociados</a:t>
            </a:r>
          </a:p>
        </p:txBody>
      </p:sp>
      <p:sp>
        <p:nvSpPr>
          <p:cNvPr id="21" name="Google Shape;397;p40">
            <a:extLst>
              <a:ext uri="{FF2B5EF4-FFF2-40B4-BE49-F238E27FC236}">
                <a16:creationId xmlns:a16="http://schemas.microsoft.com/office/drawing/2014/main" id="{FDE37232-4581-F36A-6098-D30E92EAB7BE}"/>
              </a:ext>
            </a:extLst>
          </p:cNvPr>
          <p:cNvSpPr txBox="1">
            <a:spLocks/>
          </p:cNvSpPr>
          <p:nvPr/>
        </p:nvSpPr>
        <p:spPr>
          <a:xfrm>
            <a:off x="950967" y="2330553"/>
            <a:ext cx="4975934" cy="9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1219170" marR="0" lvl="1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828754" marR="0" lvl="2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2438339" marR="0" lvl="3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3047924" marR="0" lvl="4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3657509" marR="0" lvl="5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4267093" marR="0" lvl="6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4876678" marR="0" lvl="7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5486263" marR="0" lvl="8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171450" indent="-171450"/>
            <a:r>
              <a:rPr lang="es-CO" sz="1400" dirty="0">
                <a:latin typeface="Raleway" pitchFamily="2" charset="77"/>
              </a:rPr>
              <a:t>Optimización de canales digitales</a:t>
            </a:r>
          </a:p>
          <a:p>
            <a:pPr marL="171450" indent="-171450"/>
            <a:r>
              <a:rPr lang="es-CO" sz="1400" dirty="0">
                <a:latin typeface="Raleway" pitchFamily="2" charset="77"/>
              </a:rPr>
              <a:t>Formación del personal</a:t>
            </a:r>
          </a:p>
          <a:p>
            <a:pPr marL="171450" indent="-171450"/>
            <a:r>
              <a:rPr lang="es-CO" sz="1400" dirty="0" err="1">
                <a:latin typeface="Raleway" pitchFamily="2" charset="77"/>
              </a:rPr>
              <a:t>Feedback</a:t>
            </a:r>
            <a:r>
              <a:rPr lang="es-CO" sz="1400" dirty="0">
                <a:latin typeface="Raleway" pitchFamily="2" charset="77"/>
              </a:rPr>
              <a:t> del cliente</a:t>
            </a:r>
          </a:p>
        </p:txBody>
      </p:sp>
      <p:sp>
        <p:nvSpPr>
          <p:cNvPr id="22" name="Google Shape;398;p40">
            <a:extLst>
              <a:ext uri="{FF2B5EF4-FFF2-40B4-BE49-F238E27FC236}">
                <a16:creationId xmlns:a16="http://schemas.microsoft.com/office/drawing/2014/main" id="{EFB666E0-26ED-6E6C-74FF-0846A09FBABE}"/>
              </a:ext>
            </a:extLst>
          </p:cNvPr>
          <p:cNvSpPr txBox="1">
            <a:spLocks/>
          </p:cNvSpPr>
          <p:nvPr/>
        </p:nvSpPr>
        <p:spPr>
          <a:xfrm>
            <a:off x="6587748" y="2330553"/>
            <a:ext cx="4381600" cy="9188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Wingdings" pitchFamily="2" charset="2"/>
              <a:buChar char="§"/>
            </a:pPr>
            <a:r>
              <a:rPr lang="es-CO" sz="1400" dirty="0">
                <a:latin typeface="Raleway" pitchFamily="2" charset="77"/>
              </a:rPr>
              <a:t>Auditoría de la experiencia del cliente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s-CO" sz="1400" dirty="0">
                <a:latin typeface="Raleway" pitchFamily="2" charset="77"/>
              </a:rPr>
              <a:t>Optimización de plataformas digitales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s-CO" sz="1400" dirty="0">
                <a:latin typeface="Raleway" pitchFamily="2" charset="77"/>
              </a:rPr>
              <a:t>Formación y desarrollo del personal</a:t>
            </a:r>
          </a:p>
          <a:p>
            <a:pPr marL="171450" indent="-171450">
              <a:buFont typeface="Wingdings" pitchFamily="2" charset="2"/>
              <a:buChar char="§"/>
            </a:pPr>
            <a:endParaRPr lang="es-CO" sz="1400" dirty="0">
              <a:latin typeface="Raleway" pitchFamily="2" charset="77"/>
            </a:endParaRPr>
          </a:p>
        </p:txBody>
      </p:sp>
      <p:sp>
        <p:nvSpPr>
          <p:cNvPr id="23" name="Google Shape;399;p40">
            <a:extLst>
              <a:ext uri="{FF2B5EF4-FFF2-40B4-BE49-F238E27FC236}">
                <a16:creationId xmlns:a16="http://schemas.microsoft.com/office/drawing/2014/main" id="{4CD00637-0E2F-E4A2-0FC5-1B4F3D3DC733}"/>
              </a:ext>
            </a:extLst>
          </p:cNvPr>
          <p:cNvSpPr txBox="1">
            <a:spLocks/>
          </p:cNvSpPr>
          <p:nvPr/>
        </p:nvSpPr>
        <p:spPr>
          <a:xfrm>
            <a:off x="950967" y="4268569"/>
            <a:ext cx="4857166" cy="1365315"/>
          </a:xfrm>
          <a:prstGeom prst="rect">
            <a:avLst/>
          </a:prstGeom>
        </p:spPr>
        <p:txBody>
          <a:bodyPr spcFirstLastPara="1" wrap="square" lIns="121900" tIns="121900" rIns="121900" bIns="1219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Auditoría y consultoría de experiencia del cliente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Desarrollo y optimización de plataformas digitales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Formación y desarrollo del personal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Sistemas de </a:t>
            </a:r>
            <a:r>
              <a:rPr lang="es-CO" sz="1400" dirty="0" err="1">
                <a:solidFill>
                  <a:schemeClr val="dk1"/>
                </a:solidFill>
                <a:latin typeface="Raleway" pitchFamily="2" charset="77"/>
                <a:sym typeface="Raleway Medium"/>
              </a:rPr>
              <a:t>feedback</a:t>
            </a: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 del cliente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endParaRPr lang="es-CO" sz="1400" dirty="0">
              <a:solidFill>
                <a:schemeClr val="dk1"/>
              </a:solidFill>
              <a:latin typeface="Raleway" pitchFamily="2" charset="77"/>
              <a:sym typeface="Raleway Medium"/>
            </a:endParaRPr>
          </a:p>
        </p:txBody>
      </p:sp>
      <p:sp>
        <p:nvSpPr>
          <p:cNvPr id="24" name="Google Shape;401;p40">
            <a:extLst>
              <a:ext uri="{FF2B5EF4-FFF2-40B4-BE49-F238E27FC236}">
                <a16:creationId xmlns:a16="http://schemas.microsoft.com/office/drawing/2014/main" id="{7AAEF762-7963-4B75-5350-705BDBFFBF28}"/>
              </a:ext>
            </a:extLst>
          </p:cNvPr>
          <p:cNvSpPr txBox="1">
            <a:spLocks/>
          </p:cNvSpPr>
          <p:nvPr/>
        </p:nvSpPr>
        <p:spPr>
          <a:xfrm>
            <a:off x="950967" y="1716352"/>
            <a:ext cx="4381600" cy="53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400" b="1" dirty="0">
                <a:latin typeface="Raleway" pitchFamily="2" charset="77"/>
              </a:rPr>
              <a:t>Componentes</a:t>
            </a:r>
          </a:p>
        </p:txBody>
      </p:sp>
      <p:sp>
        <p:nvSpPr>
          <p:cNvPr id="25" name="Google Shape;402;p40">
            <a:extLst>
              <a:ext uri="{FF2B5EF4-FFF2-40B4-BE49-F238E27FC236}">
                <a16:creationId xmlns:a16="http://schemas.microsoft.com/office/drawing/2014/main" id="{31DE2C45-242A-B6EA-A762-300DA42ECD5F}"/>
              </a:ext>
            </a:extLst>
          </p:cNvPr>
          <p:cNvSpPr txBox="1">
            <a:spLocks/>
          </p:cNvSpPr>
          <p:nvPr/>
        </p:nvSpPr>
        <p:spPr>
          <a:xfrm>
            <a:off x="6587747" y="1716352"/>
            <a:ext cx="5056691" cy="53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400" b="1" dirty="0">
                <a:latin typeface="Raleway" pitchFamily="2" charset="77"/>
              </a:rPr>
              <a:t>Métodos de Implementación:</a:t>
            </a:r>
          </a:p>
        </p:txBody>
      </p:sp>
      <p:sp>
        <p:nvSpPr>
          <p:cNvPr id="27" name="Google Shape;399;p40">
            <a:extLst>
              <a:ext uri="{FF2B5EF4-FFF2-40B4-BE49-F238E27FC236}">
                <a16:creationId xmlns:a16="http://schemas.microsoft.com/office/drawing/2014/main" id="{A532DEFA-A075-BC0B-BC6B-26D7C356D556}"/>
              </a:ext>
            </a:extLst>
          </p:cNvPr>
          <p:cNvSpPr txBox="1">
            <a:spLocks/>
          </p:cNvSpPr>
          <p:nvPr/>
        </p:nvSpPr>
        <p:spPr>
          <a:xfrm>
            <a:off x="6587748" y="4268569"/>
            <a:ext cx="4857166" cy="1365315"/>
          </a:xfrm>
          <a:prstGeom prst="rect">
            <a:avLst/>
          </a:prstGeom>
        </p:spPr>
        <p:txBody>
          <a:bodyPr spcFirstLastPara="1" wrap="square" lIns="121900" tIns="121900" rIns="121900" bIns="1219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Incremento en la satisfacción del cliente: mejora en el NPS 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Reducción en el tiempo de resolución de problemas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Aumento en el uso de canales digitales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r>
              <a:rPr lang="es-CO" sz="1400" dirty="0">
                <a:solidFill>
                  <a:schemeClr val="dk1"/>
                </a:solidFill>
                <a:latin typeface="Raleway" pitchFamily="2" charset="77"/>
                <a:sym typeface="Raleway Medium"/>
              </a:rPr>
              <a:t>Mejora en la eficiencia operativa: reducción de costos operativos</a:t>
            </a: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endParaRPr lang="es-CO" sz="1400" dirty="0">
              <a:solidFill>
                <a:schemeClr val="dk1"/>
              </a:solidFill>
              <a:latin typeface="Raleway" pitchFamily="2" charset="77"/>
              <a:sym typeface="Raleway Medium"/>
            </a:endParaRPr>
          </a:p>
          <a:p>
            <a:pPr marL="171450" indent="-171450">
              <a:buClr>
                <a:schemeClr val="dk1"/>
              </a:buClr>
              <a:buSzPts val="1200"/>
              <a:buFont typeface="Raleway Light"/>
              <a:buChar char="●"/>
            </a:pPr>
            <a:endParaRPr lang="es-CO" sz="1400" dirty="0">
              <a:solidFill>
                <a:schemeClr val="dk1"/>
              </a:solidFill>
              <a:latin typeface="Raleway" pitchFamily="2" charset="77"/>
              <a:sym typeface="Raleway Medium"/>
            </a:endParaRPr>
          </a:p>
        </p:txBody>
      </p:sp>
      <p:sp>
        <p:nvSpPr>
          <p:cNvPr id="29" name="Google Shape;395;p40">
            <a:extLst>
              <a:ext uri="{FF2B5EF4-FFF2-40B4-BE49-F238E27FC236}">
                <a16:creationId xmlns:a16="http://schemas.microsoft.com/office/drawing/2014/main" id="{35E5D3E8-5687-8BBD-ADAF-2FD74A4FCC14}"/>
              </a:ext>
            </a:extLst>
          </p:cNvPr>
          <p:cNvSpPr txBox="1">
            <a:spLocks/>
          </p:cNvSpPr>
          <p:nvPr/>
        </p:nvSpPr>
        <p:spPr>
          <a:xfrm>
            <a:off x="6587748" y="3643391"/>
            <a:ext cx="4381600" cy="53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400" b="1" dirty="0">
                <a:latin typeface="Raleway" pitchFamily="2" charset="77"/>
              </a:rPr>
              <a:t>Beneficios Esperados</a:t>
            </a:r>
          </a:p>
        </p:txBody>
      </p:sp>
    </p:spTree>
    <p:extLst>
      <p:ext uri="{BB962C8B-B14F-4D97-AF65-F5344CB8AC3E}">
        <p14:creationId xmlns:p14="http://schemas.microsoft.com/office/powerpoint/2010/main" val="3053261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FF0A033-D88D-462B-4D0F-25B392D7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233" y="1278800"/>
            <a:ext cx="4368663" cy="1407200"/>
          </a:xfrm>
        </p:spPr>
        <p:txBody>
          <a:bodyPr/>
          <a:lstStyle/>
          <a:p>
            <a:r>
              <a:rPr lang="es-ES_tradnl" sz="8800" dirty="0"/>
              <a:t>Gracias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062F18C-FE0A-DE02-8473-460D2AE9D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5810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48590-8126-EE57-9C28-8FA98D1D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416" y="3133392"/>
            <a:ext cx="5237505" cy="1811600"/>
          </a:xfrm>
        </p:spPr>
        <p:txBody>
          <a:bodyPr/>
          <a:lstStyle/>
          <a:p>
            <a:r>
              <a:rPr lang="es-ES_tradnl" dirty="0"/>
              <a:t>Referencias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11A47BD-67E8-1CCE-3E0F-A200AFA78B2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ES_tradnl" dirty="0"/>
              <a:t>8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D68528FD-3E9B-E594-80E7-1BD22082549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27360" r="27360"/>
          <a:stretch/>
        </p:blipFill>
        <p:spPr>
          <a:xfrm>
            <a:off x="1763117" y="719333"/>
            <a:ext cx="3680800" cy="5419200"/>
          </a:xfrm>
        </p:spPr>
      </p:pic>
    </p:spTree>
    <p:extLst>
      <p:ext uri="{BB962C8B-B14F-4D97-AF65-F5344CB8AC3E}">
        <p14:creationId xmlns:p14="http://schemas.microsoft.com/office/powerpoint/2010/main" val="3631122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596A7-1209-1522-7C12-02358729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6" y="719339"/>
            <a:ext cx="10322280" cy="763600"/>
          </a:xfrm>
        </p:spPr>
        <p:txBody>
          <a:bodyPr/>
          <a:lstStyle/>
          <a:p>
            <a:r>
              <a:rPr lang="es-ES_tradnl" dirty="0"/>
              <a:t>Referencias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BEF29D-81D8-3BC7-9209-A6B756D3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6" y="1650205"/>
            <a:ext cx="10322280" cy="4007600"/>
          </a:xfrm>
        </p:spPr>
        <p:txBody>
          <a:bodyPr/>
          <a:lstStyle/>
          <a:p>
            <a:pPr marL="203195" indent="0">
              <a:buNone/>
            </a:pPr>
            <a:r>
              <a:rPr lang="es-ES_tradnl" dirty="0"/>
              <a:t>Bancolombia. (s/f). Uno de cada cuatro colombianos es cliente de banco. Recuperado de https://</a:t>
            </a:r>
            <a:r>
              <a:rPr lang="es-ES_tradnl" dirty="0" err="1"/>
              <a:t>www.bancolombia.com</a:t>
            </a:r>
            <a:r>
              <a:rPr lang="es-ES_tradnl" dirty="0"/>
              <a:t>/acerca-de/sala-prensa/noticias/productos-servicios/uno-de-cada-cuatro-colombianos-es-cliente-de-banco</a:t>
            </a:r>
          </a:p>
          <a:p>
            <a:pPr marL="203195" indent="0">
              <a:buNone/>
            </a:pPr>
            <a:endParaRPr lang="es-ES_tradnl" dirty="0"/>
          </a:p>
          <a:p>
            <a:pPr marL="203195" indent="0">
              <a:buNone/>
            </a:pPr>
            <a:r>
              <a:rPr lang="es-ES_tradnl" dirty="0"/>
              <a:t>Banco de Bogotá. (2021). Presentación corporativa marzo 2021. Recuperado de https://</a:t>
            </a:r>
            <a:r>
              <a:rPr lang="es-ES_tradnl" dirty="0" err="1"/>
              <a:t>www.bancodebogota.com</a:t>
            </a:r>
            <a:r>
              <a:rPr lang="es-ES_tradnl" dirty="0"/>
              <a:t>/</a:t>
            </a:r>
            <a:r>
              <a:rPr lang="es-ES_tradnl" dirty="0" err="1"/>
              <a:t>wps</a:t>
            </a:r>
            <a:r>
              <a:rPr lang="es-ES_tradnl" dirty="0"/>
              <a:t>/</a:t>
            </a:r>
            <a:r>
              <a:rPr lang="es-ES_tradnl" dirty="0" err="1"/>
              <a:t>themes</a:t>
            </a:r>
            <a:r>
              <a:rPr lang="es-ES_tradnl" dirty="0"/>
              <a:t>/</a:t>
            </a:r>
            <a:r>
              <a:rPr lang="es-ES_tradnl" dirty="0" err="1"/>
              <a:t>html</a:t>
            </a:r>
            <a:r>
              <a:rPr lang="es-ES_tradnl" dirty="0"/>
              <a:t>/banco-de-</a:t>
            </a:r>
            <a:r>
              <a:rPr lang="es-ES_tradnl" dirty="0" err="1"/>
              <a:t>bogota</a:t>
            </a:r>
            <a:r>
              <a:rPr lang="es-ES_tradnl" dirty="0"/>
              <a:t>/</a:t>
            </a:r>
            <a:r>
              <a:rPr lang="es-ES_tradnl" dirty="0" err="1"/>
              <a:t>pdf</a:t>
            </a:r>
            <a:r>
              <a:rPr lang="es-ES_tradnl" dirty="0"/>
              <a:t>/</a:t>
            </a:r>
            <a:r>
              <a:rPr lang="es-ES_tradnl" dirty="0" err="1"/>
              <a:t>relacion</a:t>
            </a:r>
            <a:r>
              <a:rPr lang="es-ES_tradnl" dirty="0"/>
              <a:t>-con-el-inversionista/sobre-el-banco/</a:t>
            </a:r>
            <a:r>
              <a:rPr lang="es-ES_tradnl" dirty="0" err="1"/>
              <a:t>presentacion</a:t>
            </a:r>
            <a:r>
              <a:rPr lang="es-ES_tradnl" dirty="0"/>
              <a:t>/presentacion-corporativa-marzo-2021.pdf</a:t>
            </a:r>
          </a:p>
          <a:p>
            <a:pPr marL="203195" indent="0">
              <a:buNone/>
            </a:pPr>
            <a:endParaRPr lang="es-ES_tradnl" dirty="0"/>
          </a:p>
          <a:p>
            <a:pPr marL="203195" indent="0">
              <a:buNone/>
            </a:pPr>
            <a:r>
              <a:rPr lang="es-ES_tradnl" dirty="0"/>
              <a:t>Banco de la República de Colombia. (2023). Reporte de estabilidad financiera segundo semestre 2023. Recuperado de https://</a:t>
            </a:r>
            <a:r>
              <a:rPr lang="es-ES_tradnl" dirty="0" err="1"/>
              <a:t>www.banrep.gov.co</a:t>
            </a:r>
            <a:r>
              <a:rPr lang="es-ES_tradnl" dirty="0"/>
              <a:t>/es/publicaciones-investigaciones/reporte-estabilidad-financiera/segundo-semestre-2023</a:t>
            </a:r>
          </a:p>
          <a:p>
            <a:pPr marL="203195" indent="0">
              <a:buNone/>
            </a:pPr>
            <a:endParaRPr lang="es-ES_tradnl" dirty="0"/>
          </a:p>
          <a:p>
            <a:pPr marL="203195" indent="0">
              <a:buNone/>
            </a:pPr>
            <a:r>
              <a:rPr lang="es-ES_tradnl" dirty="0"/>
              <a:t>Davivienda. (s/f). Sobre nosotros. Recuperado de https://</a:t>
            </a:r>
            <a:r>
              <a:rPr lang="es-ES_tradnl" dirty="0" err="1"/>
              <a:t>www.davivienda.com</a:t>
            </a:r>
            <a:r>
              <a:rPr lang="es-ES_tradnl" dirty="0"/>
              <a:t>/</a:t>
            </a:r>
            <a:r>
              <a:rPr lang="es-ES_tradnl" dirty="0" err="1"/>
              <a:t>wps</a:t>
            </a:r>
            <a:r>
              <a:rPr lang="es-ES_tradnl" dirty="0"/>
              <a:t>/portal/personas/nuevo/personas/</a:t>
            </a:r>
            <a:r>
              <a:rPr lang="es-ES_tradnl" dirty="0" err="1"/>
              <a:t>quienes_somos</a:t>
            </a:r>
            <a:r>
              <a:rPr lang="es-ES_tradnl" dirty="0"/>
              <a:t>/</a:t>
            </a:r>
            <a:r>
              <a:rPr lang="es-ES_tradnl" dirty="0" err="1"/>
              <a:t>sobre_nosotros</a:t>
            </a:r>
            <a:r>
              <a:rPr lang="es-ES_tradnl" dirty="0"/>
              <a:t>#:~:</a:t>
            </a:r>
            <a:r>
              <a:rPr lang="es-ES_tradnl" dirty="0" err="1"/>
              <a:t>text</a:t>
            </a:r>
            <a:r>
              <a:rPr lang="es-ES_tradnl" dirty="0"/>
              <a:t>=Somos%20el%20Banco%20exclusivo%20en,m%C3%A1s%20de%202.840%20cajeros%20autom%C3%A1ticos.</a:t>
            </a:r>
          </a:p>
          <a:p>
            <a:pPr marL="203195" indent="0">
              <a:buNone/>
            </a:pPr>
            <a:endParaRPr lang="es-ES_tradnl" dirty="0"/>
          </a:p>
          <a:p>
            <a:pPr marL="203195" indent="0">
              <a:buNone/>
            </a:pPr>
            <a:r>
              <a:rPr lang="es-ES_tradnl" dirty="0"/>
              <a:t>Portafolio. (s/f). BCG analizó el comportamiento de los usuarios bancarios en Colombia. Recuperado de https://</a:t>
            </a:r>
            <a:r>
              <a:rPr lang="es-ES_tradnl" dirty="0" err="1"/>
              <a:t>www.portafolio.co</a:t>
            </a:r>
            <a:r>
              <a:rPr lang="es-ES_tradnl" dirty="0"/>
              <a:t>/mis-finanzas/bcg-analizo-el-comportamiento-de-los-usuarios-bancarios-en-colombia-589212</a:t>
            </a:r>
          </a:p>
          <a:p>
            <a:pPr marL="203195" indent="0">
              <a:buNone/>
            </a:pPr>
            <a:endParaRPr lang="es-ES_tradnl" dirty="0"/>
          </a:p>
          <a:p>
            <a:pPr marL="203195" indent="0">
              <a:buNone/>
            </a:pPr>
            <a:r>
              <a:rPr lang="es-ES_tradnl" dirty="0"/>
              <a:t>Semana. (s/f). Bancos: conoce todos los productos que tu banco te ofrece. Recuperado de https://</a:t>
            </a:r>
            <a:r>
              <a:rPr lang="es-ES_tradnl" dirty="0" err="1"/>
              <a:t>www.semana.com</a:t>
            </a:r>
            <a:r>
              <a:rPr lang="es-ES_tradnl" dirty="0"/>
              <a:t>/consumo-inteligente/articulo/bancos-conoce-todos-los-productos-que-su-banco-le-ofrece/80419/</a:t>
            </a:r>
          </a:p>
          <a:p>
            <a:pPr marL="203195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081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48590-8126-EE57-9C28-8FA98D1D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416" y="3133392"/>
            <a:ext cx="5237505" cy="1811600"/>
          </a:xfrm>
        </p:spPr>
        <p:txBody>
          <a:bodyPr/>
          <a:lstStyle/>
          <a:p>
            <a:r>
              <a:rPr lang="es-ES_tradnl" dirty="0"/>
              <a:t>Business </a:t>
            </a:r>
            <a:r>
              <a:rPr lang="es-ES_tradnl" dirty="0" err="1"/>
              <a:t>Understanding</a:t>
            </a:r>
            <a:endParaRPr lang="es-ES_tradnl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11A47BD-67E8-1CCE-3E0F-A200AFA78B2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ES_tradnl" dirty="0"/>
              <a:t>1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8041BE7A-2D80-ABB8-91FE-29C028E46E8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2"/>
          <a:srcRect l="44986" t="-1" r="9904" b="1"/>
          <a:stretch/>
        </p:blipFill>
        <p:spPr>
          <a:xfrm>
            <a:off x="1763117" y="719333"/>
            <a:ext cx="3680800" cy="5419200"/>
          </a:xfrm>
        </p:spPr>
      </p:pic>
    </p:spTree>
    <p:extLst>
      <p:ext uri="{BB962C8B-B14F-4D97-AF65-F5344CB8AC3E}">
        <p14:creationId xmlns:p14="http://schemas.microsoft.com/office/powerpoint/2010/main" val="15519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_tradnl" dirty="0"/>
              <a:t>Entidades Bancarias en Colombia</a:t>
            </a:r>
            <a:endParaRPr dirty="0"/>
          </a:p>
        </p:txBody>
      </p:sp>
      <p:sp>
        <p:nvSpPr>
          <p:cNvPr id="358" name="Google Shape;358;p39"/>
          <p:cNvSpPr txBox="1">
            <a:spLocks noGrp="1"/>
          </p:cNvSpPr>
          <p:nvPr>
            <p:ph type="subTitle" idx="4"/>
          </p:nvPr>
        </p:nvSpPr>
        <p:spPr>
          <a:xfrm>
            <a:off x="950967" y="2936167"/>
            <a:ext cx="3159600" cy="94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-CO" dirty="0"/>
              <a:t>Catalogación y Supervisión:</a:t>
            </a:r>
            <a:endParaRPr dirty="0"/>
          </a:p>
        </p:txBody>
      </p:sp>
      <p:sp>
        <p:nvSpPr>
          <p:cNvPr id="359" name="Google Shape;359;p39"/>
          <p:cNvSpPr txBox="1">
            <a:spLocks noGrp="1"/>
          </p:cNvSpPr>
          <p:nvPr>
            <p:ph type="subTitle" idx="5"/>
          </p:nvPr>
        </p:nvSpPr>
        <p:spPr>
          <a:xfrm>
            <a:off x="4308476" y="2936167"/>
            <a:ext cx="3159600" cy="94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-CO" dirty="0"/>
              <a:t>Función </a:t>
            </a:r>
          </a:p>
          <a:p>
            <a:pPr marL="0" indent="0"/>
            <a:r>
              <a:rPr lang="es-CO" dirty="0"/>
              <a:t>Principal:</a:t>
            </a:r>
            <a:endParaRPr dirty="0"/>
          </a:p>
        </p:txBody>
      </p:sp>
      <p:sp>
        <p:nvSpPr>
          <p:cNvPr id="360" name="Google Shape;360;p39"/>
          <p:cNvSpPr txBox="1">
            <a:spLocks noGrp="1"/>
          </p:cNvSpPr>
          <p:nvPr>
            <p:ph type="subTitle" idx="1"/>
          </p:nvPr>
        </p:nvSpPr>
        <p:spPr>
          <a:xfrm>
            <a:off x="950967" y="3713867"/>
            <a:ext cx="3159600" cy="24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CO" dirty="0"/>
              <a:t>Las entidades bancarias en Colombia se clasifican como establecimientos de crédito (EC).</a:t>
            </a:r>
          </a:p>
          <a:p>
            <a:pPr marL="0" indent="0"/>
            <a:endParaRPr lang="es-CO" dirty="0"/>
          </a:p>
          <a:p>
            <a:pPr marL="0" indent="0"/>
            <a:r>
              <a:rPr lang="es-CO" dirty="0"/>
              <a:t>Están supervisadas por la Superintendencia Financiera de Colombia (SFC), que garantiza el cumplimiento de normativas y la estabilidad del sistema financiero.</a:t>
            </a:r>
            <a:endParaRPr dirty="0"/>
          </a:p>
        </p:txBody>
      </p:sp>
      <p:sp>
        <p:nvSpPr>
          <p:cNvPr id="361" name="Google Shape;361;p39"/>
          <p:cNvSpPr txBox="1">
            <a:spLocks noGrp="1"/>
          </p:cNvSpPr>
          <p:nvPr>
            <p:ph type="subTitle" idx="2"/>
          </p:nvPr>
        </p:nvSpPr>
        <p:spPr>
          <a:xfrm>
            <a:off x="4308481" y="3713867"/>
            <a:ext cx="3159600" cy="24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CO" dirty="0"/>
              <a:t>Canalizan recursos entre agentes superavitarios (con exceso de recursos) y agentes deficitarios (que necesitan recursos).</a:t>
            </a:r>
          </a:p>
          <a:p>
            <a:pPr marL="0" indent="0"/>
            <a:endParaRPr lang="es-CO" dirty="0"/>
          </a:p>
          <a:p>
            <a:pPr marL="0" indent="0"/>
            <a:r>
              <a:rPr lang="es-CO" dirty="0"/>
              <a:t>Este proceso involucra la captación de fondos (depósitos) y su colocación (préstamos), facilitando el flujo de dinero en la economía.</a:t>
            </a:r>
            <a:endParaRPr dirty="0"/>
          </a:p>
        </p:txBody>
      </p:sp>
      <p:sp>
        <p:nvSpPr>
          <p:cNvPr id="362" name="Google Shape;362;p39"/>
          <p:cNvSpPr txBox="1">
            <a:spLocks noGrp="1"/>
          </p:cNvSpPr>
          <p:nvPr>
            <p:ph type="subTitle" idx="3"/>
          </p:nvPr>
        </p:nvSpPr>
        <p:spPr>
          <a:xfrm>
            <a:off x="7742197" y="3713867"/>
            <a:ext cx="3159600" cy="24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CO" dirty="0"/>
              <a:t>A julio de 2023, el sistema financiero colombiano reportó activos por COP 2.780 billones.</a:t>
            </a:r>
          </a:p>
          <a:p>
            <a:pPr marL="0" indent="0"/>
            <a:endParaRPr lang="es-CO" dirty="0"/>
          </a:p>
          <a:p>
            <a:pPr marL="0" indent="0"/>
            <a:r>
              <a:rPr lang="es-CO" dirty="0"/>
              <a:t>De estos, COP 1.152 billones pertenecen a establecimientos de crédito, equivalentes al 75% del PIB del país.</a:t>
            </a:r>
            <a:endParaRPr dirty="0"/>
          </a:p>
        </p:txBody>
      </p:sp>
      <p:sp>
        <p:nvSpPr>
          <p:cNvPr id="363" name="Google Shape;363;p39"/>
          <p:cNvSpPr txBox="1">
            <a:spLocks noGrp="1"/>
          </p:cNvSpPr>
          <p:nvPr>
            <p:ph type="subTitle" idx="6"/>
          </p:nvPr>
        </p:nvSpPr>
        <p:spPr>
          <a:xfrm>
            <a:off x="7742186" y="2936167"/>
            <a:ext cx="3159600" cy="94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-CO" dirty="0"/>
              <a:t>Activos </a:t>
            </a:r>
          </a:p>
          <a:p>
            <a:pPr marL="0" indent="0"/>
            <a:r>
              <a:rPr lang="es-CO" dirty="0"/>
              <a:t>Totales: </a:t>
            </a:r>
            <a:endParaRPr dirty="0"/>
          </a:p>
        </p:txBody>
      </p:sp>
      <p:sp>
        <p:nvSpPr>
          <p:cNvPr id="364" name="Google Shape;364;p39"/>
          <p:cNvSpPr/>
          <p:nvPr/>
        </p:nvSpPr>
        <p:spPr>
          <a:xfrm>
            <a:off x="1052567" y="1889304"/>
            <a:ext cx="7456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4410100" y="1889381"/>
            <a:ext cx="7456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7945402" y="1889381"/>
            <a:ext cx="7456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367" name="Google Shape;367;p39"/>
          <p:cNvGrpSpPr/>
          <p:nvPr/>
        </p:nvGrpSpPr>
        <p:grpSpPr>
          <a:xfrm>
            <a:off x="8117030" y="2065343"/>
            <a:ext cx="402667" cy="411763"/>
            <a:chOff x="8044647" y="3963895"/>
            <a:chExt cx="370689" cy="379063"/>
          </a:xfrm>
        </p:grpSpPr>
        <p:sp>
          <p:nvSpPr>
            <p:cNvPr id="368" name="Google Shape;368;p39"/>
            <p:cNvSpPr/>
            <p:nvPr/>
          </p:nvSpPr>
          <p:spPr>
            <a:xfrm>
              <a:off x="8307171" y="4030774"/>
              <a:ext cx="89199" cy="89227"/>
            </a:xfrm>
            <a:custGeom>
              <a:avLst/>
              <a:gdLst/>
              <a:ahLst/>
              <a:cxnLst/>
              <a:rect l="l" t="t" r="r" b="b"/>
              <a:pathLst>
                <a:path w="3217" h="3218" extrusionOk="0">
                  <a:moveTo>
                    <a:pt x="1609" y="1"/>
                  </a:moveTo>
                  <a:cubicBezTo>
                    <a:pt x="721" y="1"/>
                    <a:pt x="1" y="721"/>
                    <a:pt x="1" y="1609"/>
                  </a:cubicBezTo>
                  <a:cubicBezTo>
                    <a:pt x="1" y="2497"/>
                    <a:pt x="721" y="3218"/>
                    <a:pt x="1609" y="3218"/>
                  </a:cubicBezTo>
                  <a:cubicBezTo>
                    <a:pt x="2498" y="3218"/>
                    <a:pt x="3216" y="2497"/>
                    <a:pt x="3216" y="1609"/>
                  </a:cubicBezTo>
                  <a:cubicBezTo>
                    <a:pt x="3216" y="721"/>
                    <a:pt x="2498" y="1"/>
                    <a:pt x="1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8044647" y="4205679"/>
              <a:ext cx="257588" cy="137279"/>
            </a:xfrm>
            <a:custGeom>
              <a:avLst/>
              <a:gdLst/>
              <a:ahLst/>
              <a:cxnLst/>
              <a:rect l="l" t="t" r="r" b="b"/>
              <a:pathLst>
                <a:path w="9290" h="4951" extrusionOk="0">
                  <a:moveTo>
                    <a:pt x="7039" y="1"/>
                  </a:moveTo>
                  <a:cubicBezTo>
                    <a:pt x="6608" y="331"/>
                    <a:pt x="6364" y="555"/>
                    <a:pt x="5850" y="555"/>
                  </a:cubicBezTo>
                  <a:cubicBezTo>
                    <a:pt x="5140" y="555"/>
                    <a:pt x="5031" y="125"/>
                    <a:pt x="4645" y="125"/>
                  </a:cubicBezTo>
                  <a:cubicBezTo>
                    <a:pt x="4261" y="125"/>
                    <a:pt x="4148" y="555"/>
                    <a:pt x="3438" y="555"/>
                  </a:cubicBezTo>
                  <a:cubicBezTo>
                    <a:pt x="2963" y="555"/>
                    <a:pt x="2740" y="378"/>
                    <a:pt x="2246" y="7"/>
                  </a:cubicBezTo>
                  <a:lnTo>
                    <a:pt x="1" y="4951"/>
                  </a:lnTo>
                  <a:lnTo>
                    <a:pt x="9289" y="4951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8116516" y="3963895"/>
              <a:ext cx="157631" cy="234852"/>
            </a:xfrm>
            <a:custGeom>
              <a:avLst/>
              <a:gdLst/>
              <a:ahLst/>
              <a:cxnLst/>
              <a:rect l="l" t="t" r="r" b="b"/>
              <a:pathLst>
                <a:path w="5685" h="8470" extrusionOk="0">
                  <a:moveTo>
                    <a:pt x="1653" y="1"/>
                  </a:moveTo>
                  <a:lnTo>
                    <a:pt x="1653" y="4423"/>
                  </a:lnTo>
                  <a:lnTo>
                    <a:pt x="0" y="7982"/>
                  </a:lnTo>
                  <a:lnTo>
                    <a:pt x="389" y="8268"/>
                  </a:lnTo>
                  <a:cubicBezTo>
                    <a:pt x="582" y="8397"/>
                    <a:pt x="636" y="8470"/>
                    <a:pt x="849" y="8470"/>
                  </a:cubicBezTo>
                  <a:cubicBezTo>
                    <a:pt x="1238" y="8470"/>
                    <a:pt x="1340" y="8042"/>
                    <a:pt x="2054" y="8042"/>
                  </a:cubicBezTo>
                  <a:cubicBezTo>
                    <a:pt x="2770" y="8042"/>
                    <a:pt x="2870" y="8470"/>
                    <a:pt x="3260" y="8470"/>
                  </a:cubicBezTo>
                  <a:cubicBezTo>
                    <a:pt x="3441" y="8470"/>
                    <a:pt x="3492" y="8455"/>
                    <a:pt x="4103" y="7971"/>
                  </a:cubicBezTo>
                  <a:lnTo>
                    <a:pt x="2453" y="4423"/>
                  </a:lnTo>
                  <a:lnTo>
                    <a:pt x="2456" y="3204"/>
                  </a:lnTo>
                  <a:lnTo>
                    <a:pt x="5685" y="3204"/>
                  </a:lnTo>
                  <a:lnTo>
                    <a:pt x="5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8248943" y="4108023"/>
              <a:ext cx="104034" cy="134284"/>
            </a:xfrm>
            <a:custGeom>
              <a:avLst/>
              <a:gdLst/>
              <a:ahLst/>
              <a:cxnLst/>
              <a:rect l="l" t="t" r="r" b="b"/>
              <a:pathLst>
                <a:path w="3752" h="4843" extrusionOk="0">
                  <a:moveTo>
                    <a:pt x="1300" y="1"/>
                  </a:moveTo>
                  <a:lnTo>
                    <a:pt x="0" y="2293"/>
                  </a:lnTo>
                  <a:lnTo>
                    <a:pt x="1061" y="4623"/>
                  </a:lnTo>
                  <a:cubicBezTo>
                    <a:pt x="1240" y="4490"/>
                    <a:pt x="1456" y="4412"/>
                    <a:pt x="1687" y="4412"/>
                  </a:cubicBezTo>
                  <a:cubicBezTo>
                    <a:pt x="1938" y="4412"/>
                    <a:pt x="2206" y="4505"/>
                    <a:pt x="2462" y="4724"/>
                  </a:cubicBezTo>
                  <a:cubicBezTo>
                    <a:pt x="2574" y="4820"/>
                    <a:pt x="2605" y="4842"/>
                    <a:pt x="2704" y="4842"/>
                  </a:cubicBezTo>
                  <a:cubicBezTo>
                    <a:pt x="2961" y="4842"/>
                    <a:pt x="3075" y="4414"/>
                    <a:pt x="3709" y="4414"/>
                  </a:cubicBezTo>
                  <a:lnTo>
                    <a:pt x="3752" y="4414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8287872" y="4252982"/>
              <a:ext cx="127463" cy="89948"/>
            </a:xfrm>
            <a:custGeom>
              <a:avLst/>
              <a:gdLst/>
              <a:ahLst/>
              <a:cxnLst/>
              <a:rect l="l" t="t" r="r" b="b"/>
              <a:pathLst>
                <a:path w="4597" h="3244" extrusionOk="0">
                  <a:moveTo>
                    <a:pt x="2316" y="0"/>
                  </a:moveTo>
                  <a:cubicBezTo>
                    <a:pt x="2207" y="0"/>
                    <a:pt x="2182" y="18"/>
                    <a:pt x="2063" y="120"/>
                  </a:cubicBezTo>
                  <a:cubicBezTo>
                    <a:pt x="1918" y="242"/>
                    <a:pt x="1699" y="429"/>
                    <a:pt x="1300" y="429"/>
                  </a:cubicBezTo>
                  <a:cubicBezTo>
                    <a:pt x="666" y="429"/>
                    <a:pt x="568" y="10"/>
                    <a:pt x="313" y="10"/>
                  </a:cubicBezTo>
                  <a:cubicBezTo>
                    <a:pt x="232" y="10"/>
                    <a:pt x="135" y="52"/>
                    <a:pt x="0" y="163"/>
                  </a:cubicBezTo>
                  <a:lnTo>
                    <a:pt x="1401" y="3243"/>
                  </a:lnTo>
                  <a:lnTo>
                    <a:pt x="4596" y="3243"/>
                  </a:lnTo>
                  <a:lnTo>
                    <a:pt x="2795" y="1"/>
                  </a:lnTo>
                  <a:cubicBezTo>
                    <a:pt x="2712" y="4"/>
                    <a:pt x="2642" y="5"/>
                    <a:pt x="2583" y="5"/>
                  </a:cubicBezTo>
                  <a:cubicBezTo>
                    <a:pt x="2454" y="5"/>
                    <a:pt x="2374" y="0"/>
                    <a:pt x="2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39"/>
          <p:cNvGrpSpPr/>
          <p:nvPr/>
        </p:nvGrpSpPr>
        <p:grpSpPr>
          <a:xfrm>
            <a:off x="4573423" y="2065377"/>
            <a:ext cx="419021" cy="411673"/>
            <a:chOff x="1536337" y="3367504"/>
            <a:chExt cx="385745" cy="378979"/>
          </a:xfrm>
        </p:grpSpPr>
        <p:sp>
          <p:nvSpPr>
            <p:cNvPr id="374" name="Google Shape;374;p39"/>
            <p:cNvSpPr/>
            <p:nvPr/>
          </p:nvSpPr>
          <p:spPr>
            <a:xfrm>
              <a:off x="1608844" y="3568501"/>
              <a:ext cx="105475" cy="105475"/>
            </a:xfrm>
            <a:custGeom>
              <a:avLst/>
              <a:gdLst/>
              <a:ahLst/>
              <a:cxnLst/>
              <a:rect l="l" t="t" r="r" b="b"/>
              <a:pathLst>
                <a:path w="3804" h="3804" extrusionOk="0">
                  <a:moveTo>
                    <a:pt x="940" y="1"/>
                  </a:moveTo>
                  <a:lnTo>
                    <a:pt x="0" y="940"/>
                  </a:lnTo>
                  <a:lnTo>
                    <a:pt x="2864" y="3803"/>
                  </a:lnTo>
                  <a:lnTo>
                    <a:pt x="3803" y="2864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1614390" y="3401886"/>
              <a:ext cx="83488" cy="73395"/>
            </a:xfrm>
            <a:custGeom>
              <a:avLst/>
              <a:gdLst/>
              <a:ahLst/>
              <a:cxnLst/>
              <a:rect l="l" t="t" r="r" b="b"/>
              <a:pathLst>
                <a:path w="3011" h="2647" extrusionOk="0">
                  <a:moveTo>
                    <a:pt x="1596" y="1"/>
                  </a:moveTo>
                  <a:lnTo>
                    <a:pt x="1" y="1596"/>
                  </a:lnTo>
                  <a:lnTo>
                    <a:pt x="1053" y="2647"/>
                  </a:lnTo>
                  <a:lnTo>
                    <a:pt x="2337" y="1098"/>
                  </a:lnTo>
                  <a:cubicBezTo>
                    <a:pt x="2547" y="836"/>
                    <a:pt x="2772" y="588"/>
                    <a:pt x="3010" y="356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807623" y="3585026"/>
              <a:ext cx="73339" cy="83432"/>
            </a:xfrm>
            <a:custGeom>
              <a:avLst/>
              <a:gdLst/>
              <a:ahLst/>
              <a:cxnLst/>
              <a:rect l="l" t="t" r="r" b="b"/>
              <a:pathLst>
                <a:path w="2645" h="3009" extrusionOk="0">
                  <a:moveTo>
                    <a:pt x="2291" y="1"/>
                  </a:moveTo>
                  <a:cubicBezTo>
                    <a:pt x="2057" y="239"/>
                    <a:pt x="1810" y="464"/>
                    <a:pt x="1547" y="674"/>
                  </a:cubicBezTo>
                  <a:lnTo>
                    <a:pt x="0" y="1958"/>
                  </a:lnTo>
                  <a:lnTo>
                    <a:pt x="1051" y="3009"/>
                  </a:lnTo>
                  <a:lnTo>
                    <a:pt x="2645" y="1415"/>
                  </a:lnTo>
                  <a:lnTo>
                    <a:pt x="2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536337" y="3610425"/>
              <a:ext cx="72535" cy="72535"/>
            </a:xfrm>
            <a:custGeom>
              <a:avLst/>
              <a:gdLst/>
              <a:ahLst/>
              <a:cxnLst/>
              <a:rect l="l" t="t" r="r" b="b"/>
              <a:pathLst>
                <a:path w="2616" h="2616" extrusionOk="0">
                  <a:moveTo>
                    <a:pt x="2043" y="1"/>
                  </a:moveTo>
                  <a:lnTo>
                    <a:pt x="0" y="2043"/>
                  </a:lnTo>
                  <a:lnTo>
                    <a:pt x="573" y="2616"/>
                  </a:lnTo>
                  <a:lnTo>
                    <a:pt x="2615" y="573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552225" y="3642173"/>
              <a:ext cx="88395" cy="88423"/>
            </a:xfrm>
            <a:custGeom>
              <a:avLst/>
              <a:gdLst/>
              <a:ahLst/>
              <a:cxnLst/>
              <a:rect l="l" t="t" r="r" b="b"/>
              <a:pathLst>
                <a:path w="3188" h="3189" extrusionOk="0">
                  <a:moveTo>
                    <a:pt x="2615" y="1"/>
                  </a:moveTo>
                  <a:lnTo>
                    <a:pt x="0" y="2616"/>
                  </a:lnTo>
                  <a:lnTo>
                    <a:pt x="573" y="3189"/>
                  </a:lnTo>
                  <a:lnTo>
                    <a:pt x="3188" y="574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1599861" y="3673949"/>
              <a:ext cx="72535" cy="72535"/>
            </a:xfrm>
            <a:custGeom>
              <a:avLst/>
              <a:gdLst/>
              <a:ahLst/>
              <a:cxnLst/>
              <a:rect l="l" t="t" r="r" b="b"/>
              <a:pathLst>
                <a:path w="2616" h="2616" extrusionOk="0">
                  <a:moveTo>
                    <a:pt x="2043" y="0"/>
                  </a:moveTo>
                  <a:lnTo>
                    <a:pt x="0" y="2043"/>
                  </a:lnTo>
                  <a:lnTo>
                    <a:pt x="573" y="2615"/>
                  </a:lnTo>
                  <a:lnTo>
                    <a:pt x="2615" y="57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1748231" y="3487176"/>
              <a:ext cx="49327" cy="44974"/>
            </a:xfrm>
            <a:custGeom>
              <a:avLst/>
              <a:gdLst/>
              <a:ahLst/>
              <a:cxnLst/>
              <a:rect l="l" t="t" r="r" b="b"/>
              <a:pathLst>
                <a:path w="1779" h="1622" extrusionOk="0">
                  <a:moveTo>
                    <a:pt x="890" y="0"/>
                  </a:moveTo>
                  <a:cubicBezTo>
                    <a:pt x="682" y="0"/>
                    <a:pt x="475" y="80"/>
                    <a:pt x="316" y="238"/>
                  </a:cubicBezTo>
                  <a:cubicBezTo>
                    <a:pt x="1" y="555"/>
                    <a:pt x="1" y="1067"/>
                    <a:pt x="316" y="1384"/>
                  </a:cubicBezTo>
                  <a:cubicBezTo>
                    <a:pt x="475" y="1542"/>
                    <a:pt x="682" y="1621"/>
                    <a:pt x="890" y="1621"/>
                  </a:cubicBezTo>
                  <a:cubicBezTo>
                    <a:pt x="1097" y="1621"/>
                    <a:pt x="1304" y="1542"/>
                    <a:pt x="1463" y="1384"/>
                  </a:cubicBezTo>
                  <a:cubicBezTo>
                    <a:pt x="1778" y="1068"/>
                    <a:pt x="1778" y="554"/>
                    <a:pt x="1463" y="238"/>
                  </a:cubicBezTo>
                  <a:cubicBezTo>
                    <a:pt x="1304" y="80"/>
                    <a:pt x="1097" y="0"/>
                    <a:pt x="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1811422" y="3367504"/>
              <a:ext cx="110660" cy="103729"/>
            </a:xfrm>
            <a:custGeom>
              <a:avLst/>
              <a:gdLst/>
              <a:ahLst/>
              <a:cxnLst/>
              <a:rect l="l" t="t" r="r" b="b"/>
              <a:pathLst>
                <a:path w="3991" h="3741" extrusionOk="0">
                  <a:moveTo>
                    <a:pt x="1786" y="0"/>
                  </a:moveTo>
                  <a:cubicBezTo>
                    <a:pt x="1268" y="0"/>
                    <a:pt x="661" y="53"/>
                    <a:pt x="1" y="212"/>
                  </a:cubicBezTo>
                  <a:lnTo>
                    <a:pt x="3529" y="3740"/>
                  </a:lnTo>
                  <a:cubicBezTo>
                    <a:pt x="3990" y="1824"/>
                    <a:pt x="3556" y="364"/>
                    <a:pt x="3540" y="201"/>
                  </a:cubicBezTo>
                  <a:cubicBezTo>
                    <a:pt x="3433" y="190"/>
                    <a:pt x="2769" y="0"/>
                    <a:pt x="1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1627477" y="3380841"/>
              <a:ext cx="274336" cy="274336"/>
            </a:xfrm>
            <a:custGeom>
              <a:avLst/>
              <a:gdLst/>
              <a:ahLst/>
              <a:cxnLst/>
              <a:rect l="l" t="t" r="r" b="b"/>
              <a:pathLst>
                <a:path w="9894" h="9894" extrusionOk="0">
                  <a:moveTo>
                    <a:pt x="5259" y="3025"/>
                  </a:moveTo>
                  <a:cubicBezTo>
                    <a:pt x="5674" y="3025"/>
                    <a:pt x="6088" y="3183"/>
                    <a:pt x="6405" y="3500"/>
                  </a:cubicBezTo>
                  <a:cubicBezTo>
                    <a:pt x="7036" y="4132"/>
                    <a:pt x="7036" y="5160"/>
                    <a:pt x="6405" y="5791"/>
                  </a:cubicBezTo>
                  <a:cubicBezTo>
                    <a:pt x="6088" y="6108"/>
                    <a:pt x="5674" y="6266"/>
                    <a:pt x="5259" y="6266"/>
                  </a:cubicBezTo>
                  <a:cubicBezTo>
                    <a:pt x="4845" y="6266"/>
                    <a:pt x="4430" y="6108"/>
                    <a:pt x="4113" y="5791"/>
                  </a:cubicBezTo>
                  <a:cubicBezTo>
                    <a:pt x="3480" y="5159"/>
                    <a:pt x="3480" y="4133"/>
                    <a:pt x="4113" y="3500"/>
                  </a:cubicBezTo>
                  <a:cubicBezTo>
                    <a:pt x="4430" y="3183"/>
                    <a:pt x="4845" y="3025"/>
                    <a:pt x="5259" y="3025"/>
                  </a:cubicBezTo>
                  <a:close/>
                  <a:moveTo>
                    <a:pt x="5757" y="0"/>
                  </a:moveTo>
                  <a:cubicBezTo>
                    <a:pt x="4472" y="481"/>
                    <a:pt x="3342" y="1299"/>
                    <a:pt x="2484" y="2370"/>
                  </a:cubicBezTo>
                  <a:lnTo>
                    <a:pt x="1" y="5362"/>
                  </a:lnTo>
                  <a:lnTo>
                    <a:pt x="4531" y="9893"/>
                  </a:lnTo>
                  <a:lnTo>
                    <a:pt x="7524" y="7410"/>
                  </a:lnTo>
                  <a:cubicBezTo>
                    <a:pt x="8595" y="6552"/>
                    <a:pt x="9413" y="5422"/>
                    <a:pt x="9894" y="4136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83" name="Google Shape;383;p39"/>
          <p:cNvGrpSpPr/>
          <p:nvPr/>
        </p:nvGrpSpPr>
        <p:grpSpPr>
          <a:xfrm>
            <a:off x="1240277" y="2065274"/>
            <a:ext cx="370335" cy="411813"/>
            <a:chOff x="720012" y="1557287"/>
            <a:chExt cx="340882" cy="379063"/>
          </a:xfrm>
        </p:grpSpPr>
        <p:sp>
          <p:nvSpPr>
            <p:cNvPr id="384" name="Google Shape;384;p39"/>
            <p:cNvSpPr/>
            <p:nvPr/>
          </p:nvSpPr>
          <p:spPr>
            <a:xfrm>
              <a:off x="812705" y="1813821"/>
              <a:ext cx="156217" cy="66990"/>
            </a:xfrm>
            <a:custGeom>
              <a:avLst/>
              <a:gdLst/>
              <a:ahLst/>
              <a:cxnLst/>
              <a:rect l="l" t="t" r="r" b="b"/>
              <a:pathLst>
                <a:path w="5634" h="2416" extrusionOk="0">
                  <a:moveTo>
                    <a:pt x="1134" y="1"/>
                  </a:moveTo>
                  <a:lnTo>
                    <a:pt x="805" y="1615"/>
                  </a:lnTo>
                  <a:lnTo>
                    <a:pt x="0" y="1615"/>
                  </a:lnTo>
                  <a:lnTo>
                    <a:pt x="0" y="2416"/>
                  </a:lnTo>
                  <a:lnTo>
                    <a:pt x="5634" y="2416"/>
                  </a:lnTo>
                  <a:lnTo>
                    <a:pt x="5634" y="1615"/>
                  </a:lnTo>
                  <a:lnTo>
                    <a:pt x="4829" y="1615"/>
                  </a:lnTo>
                  <a:lnTo>
                    <a:pt x="4502" y="1"/>
                  </a:lnTo>
                  <a:cubicBezTo>
                    <a:pt x="3973" y="276"/>
                    <a:pt x="3396" y="414"/>
                    <a:pt x="2818" y="414"/>
                  </a:cubicBezTo>
                  <a:cubicBezTo>
                    <a:pt x="2240" y="414"/>
                    <a:pt x="1662" y="276"/>
                    <a:pt x="1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779487" y="1902993"/>
              <a:ext cx="222097" cy="33356"/>
            </a:xfrm>
            <a:custGeom>
              <a:avLst/>
              <a:gdLst/>
              <a:ahLst/>
              <a:cxnLst/>
              <a:rect l="l" t="t" r="r" b="b"/>
              <a:pathLst>
                <a:path w="8010" h="1203" extrusionOk="0">
                  <a:moveTo>
                    <a:pt x="401" y="0"/>
                  </a:moveTo>
                  <a:lnTo>
                    <a:pt x="0" y="1202"/>
                  </a:lnTo>
                  <a:lnTo>
                    <a:pt x="8009" y="1202"/>
                  </a:lnTo>
                  <a:lnTo>
                    <a:pt x="7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868243" y="1668779"/>
              <a:ext cx="44614" cy="44614"/>
            </a:xfrm>
            <a:custGeom>
              <a:avLst/>
              <a:gdLst/>
              <a:ahLst/>
              <a:cxnLst/>
              <a:rect l="l" t="t" r="r" b="b"/>
              <a:pathLst>
                <a:path w="1609" h="1609" extrusionOk="0">
                  <a:moveTo>
                    <a:pt x="804" y="0"/>
                  </a:moveTo>
                  <a:cubicBezTo>
                    <a:pt x="360" y="0"/>
                    <a:pt x="0" y="361"/>
                    <a:pt x="0" y="804"/>
                  </a:cubicBezTo>
                  <a:cubicBezTo>
                    <a:pt x="0" y="1248"/>
                    <a:pt x="360" y="1609"/>
                    <a:pt x="804" y="1609"/>
                  </a:cubicBezTo>
                  <a:cubicBezTo>
                    <a:pt x="1248" y="1609"/>
                    <a:pt x="1609" y="1248"/>
                    <a:pt x="1609" y="804"/>
                  </a:cubicBezTo>
                  <a:cubicBezTo>
                    <a:pt x="1609" y="361"/>
                    <a:pt x="1248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790495" y="1623916"/>
              <a:ext cx="200636" cy="178399"/>
            </a:xfrm>
            <a:custGeom>
              <a:avLst/>
              <a:gdLst/>
              <a:ahLst/>
              <a:cxnLst/>
              <a:rect l="l" t="t" r="r" b="b"/>
              <a:pathLst>
                <a:path w="7236" h="6434" extrusionOk="0">
                  <a:moveTo>
                    <a:pt x="3608" y="815"/>
                  </a:moveTo>
                  <a:cubicBezTo>
                    <a:pt x="4495" y="815"/>
                    <a:pt x="5216" y="1536"/>
                    <a:pt x="5216" y="2423"/>
                  </a:cubicBezTo>
                  <a:cubicBezTo>
                    <a:pt x="5216" y="3310"/>
                    <a:pt x="4495" y="4030"/>
                    <a:pt x="3608" y="4030"/>
                  </a:cubicBezTo>
                  <a:cubicBezTo>
                    <a:pt x="2721" y="4030"/>
                    <a:pt x="1999" y="3310"/>
                    <a:pt x="1999" y="2423"/>
                  </a:cubicBezTo>
                  <a:cubicBezTo>
                    <a:pt x="1999" y="1536"/>
                    <a:pt x="2721" y="815"/>
                    <a:pt x="3608" y="815"/>
                  </a:cubicBezTo>
                  <a:close/>
                  <a:moveTo>
                    <a:pt x="1" y="1"/>
                  </a:moveTo>
                  <a:lnTo>
                    <a:pt x="1" y="2815"/>
                  </a:lnTo>
                  <a:cubicBezTo>
                    <a:pt x="1" y="4817"/>
                    <a:pt x="1624" y="6433"/>
                    <a:pt x="3618" y="6433"/>
                  </a:cubicBezTo>
                  <a:cubicBezTo>
                    <a:pt x="5614" y="6433"/>
                    <a:pt x="7235" y="4815"/>
                    <a:pt x="7235" y="2815"/>
                  </a:cubicBezTo>
                  <a:lnTo>
                    <a:pt x="7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790495" y="1557287"/>
              <a:ext cx="200636" cy="44475"/>
            </a:xfrm>
            <a:custGeom>
              <a:avLst/>
              <a:gdLst/>
              <a:ahLst/>
              <a:cxnLst/>
              <a:rect l="l" t="t" r="r" b="b"/>
              <a:pathLst>
                <a:path w="7236" h="1604" extrusionOk="0">
                  <a:moveTo>
                    <a:pt x="1" y="1"/>
                  </a:moveTo>
                  <a:lnTo>
                    <a:pt x="1" y="1603"/>
                  </a:lnTo>
                  <a:lnTo>
                    <a:pt x="7235" y="1603"/>
                  </a:lnTo>
                  <a:cubicBezTo>
                    <a:pt x="7235" y="1127"/>
                    <a:pt x="7235" y="487"/>
                    <a:pt x="7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1013341" y="1579496"/>
              <a:ext cx="47553" cy="117925"/>
            </a:xfrm>
            <a:custGeom>
              <a:avLst/>
              <a:gdLst/>
              <a:ahLst/>
              <a:cxnLst/>
              <a:rect l="l" t="t" r="r" b="b"/>
              <a:pathLst>
                <a:path w="1715" h="4253" extrusionOk="0">
                  <a:moveTo>
                    <a:pt x="1714" y="0"/>
                  </a:moveTo>
                  <a:lnTo>
                    <a:pt x="0" y="2"/>
                  </a:lnTo>
                  <a:lnTo>
                    <a:pt x="0" y="802"/>
                  </a:lnTo>
                  <a:lnTo>
                    <a:pt x="689" y="802"/>
                  </a:lnTo>
                  <a:lnTo>
                    <a:pt x="56" y="3330"/>
                  </a:lnTo>
                  <a:lnTo>
                    <a:pt x="0" y="3357"/>
                  </a:lnTo>
                  <a:lnTo>
                    <a:pt x="0" y="4253"/>
                  </a:lnTo>
                  <a:lnTo>
                    <a:pt x="744" y="3880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720012" y="1579524"/>
              <a:ext cx="47580" cy="117897"/>
            </a:xfrm>
            <a:custGeom>
              <a:avLst/>
              <a:gdLst/>
              <a:ahLst/>
              <a:cxnLst/>
              <a:rect l="l" t="t" r="r" b="b"/>
              <a:pathLst>
                <a:path w="1716" h="4252" extrusionOk="0">
                  <a:moveTo>
                    <a:pt x="1" y="1"/>
                  </a:moveTo>
                  <a:lnTo>
                    <a:pt x="971" y="3879"/>
                  </a:lnTo>
                  <a:lnTo>
                    <a:pt x="1716" y="4252"/>
                  </a:lnTo>
                  <a:lnTo>
                    <a:pt x="1716" y="3356"/>
                  </a:lnTo>
                  <a:lnTo>
                    <a:pt x="1659" y="3329"/>
                  </a:lnTo>
                  <a:lnTo>
                    <a:pt x="1026" y="801"/>
                  </a:lnTo>
                  <a:lnTo>
                    <a:pt x="1716" y="801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_tradnl" dirty="0"/>
              <a:t>Principales Bancos y Productos Financieros</a:t>
            </a:r>
            <a:endParaRPr dirty="0"/>
          </a:p>
        </p:txBody>
      </p:sp>
      <p:sp>
        <p:nvSpPr>
          <p:cNvPr id="358" name="Google Shape;358;p39"/>
          <p:cNvSpPr txBox="1">
            <a:spLocks noGrp="1"/>
          </p:cNvSpPr>
          <p:nvPr>
            <p:ph type="subTitle" idx="4"/>
          </p:nvPr>
        </p:nvSpPr>
        <p:spPr>
          <a:xfrm>
            <a:off x="950967" y="2936167"/>
            <a:ext cx="3357498" cy="94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-CO" dirty="0"/>
              <a:t>Principales Entidades Bancarias</a:t>
            </a:r>
            <a:endParaRPr dirty="0"/>
          </a:p>
        </p:txBody>
      </p:sp>
      <p:sp>
        <p:nvSpPr>
          <p:cNvPr id="359" name="Google Shape;359;p39"/>
          <p:cNvSpPr txBox="1">
            <a:spLocks noGrp="1"/>
          </p:cNvSpPr>
          <p:nvPr>
            <p:ph type="subTitle" idx="5"/>
          </p:nvPr>
        </p:nvSpPr>
        <p:spPr>
          <a:xfrm>
            <a:off x="4308475" y="2936167"/>
            <a:ext cx="3474811" cy="94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-CO" dirty="0"/>
              <a:t>Productos Financieros Ofrecidos</a:t>
            </a:r>
            <a:endParaRPr dirty="0"/>
          </a:p>
        </p:txBody>
      </p:sp>
      <p:sp>
        <p:nvSpPr>
          <p:cNvPr id="360" name="Google Shape;360;p39"/>
          <p:cNvSpPr txBox="1">
            <a:spLocks noGrp="1"/>
          </p:cNvSpPr>
          <p:nvPr>
            <p:ph type="subTitle" idx="1"/>
          </p:nvPr>
        </p:nvSpPr>
        <p:spPr>
          <a:xfrm>
            <a:off x="950967" y="3713867"/>
            <a:ext cx="3159600" cy="24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b="1" dirty="0"/>
              <a:t>Bancolombia: </a:t>
            </a:r>
            <a:r>
              <a:rPr lang="es-CO" dirty="0"/>
              <a:t>Líder del sector con más de 30 millones de clientes.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b="1" dirty="0"/>
              <a:t>Banco de Bogotá: </a:t>
            </a:r>
            <a:r>
              <a:rPr lang="es-CO" dirty="0"/>
              <a:t>Segundo lugar con 24.6 millones de clientes.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b="1" dirty="0"/>
              <a:t>Davivienda: </a:t>
            </a:r>
            <a:r>
              <a:rPr lang="es-CO" dirty="0"/>
              <a:t>Tercero con 23.6 millones de clientes.</a:t>
            </a:r>
            <a:endParaRPr dirty="0"/>
          </a:p>
        </p:txBody>
      </p:sp>
      <p:sp>
        <p:nvSpPr>
          <p:cNvPr id="361" name="Google Shape;361;p39"/>
          <p:cNvSpPr txBox="1">
            <a:spLocks noGrp="1"/>
          </p:cNvSpPr>
          <p:nvPr>
            <p:ph type="subTitle" idx="2"/>
          </p:nvPr>
        </p:nvSpPr>
        <p:spPr>
          <a:xfrm>
            <a:off x="4308481" y="3713867"/>
            <a:ext cx="3159600" cy="24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b="1" dirty="0"/>
              <a:t>Cuentas: </a:t>
            </a:r>
            <a:r>
              <a:rPr lang="es-CO" dirty="0"/>
              <a:t>Ahorro, corrientes y AFC.</a:t>
            </a:r>
          </a:p>
          <a:p>
            <a:pPr marL="0" indent="0"/>
            <a:endParaRPr lang="es-C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b="1" dirty="0"/>
              <a:t>Instrumentos de Ahorro: </a:t>
            </a:r>
            <a:r>
              <a:rPr lang="es-CO" dirty="0"/>
              <a:t>Certificados de Depósito a Término (CDT).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b="1" dirty="0"/>
              <a:t>Créditos: </a:t>
            </a:r>
            <a:r>
              <a:rPr lang="es-CO" dirty="0"/>
              <a:t>Variados tipos de préstamos y tarjetas de crédito.</a:t>
            </a:r>
          </a:p>
        </p:txBody>
      </p:sp>
      <p:sp>
        <p:nvSpPr>
          <p:cNvPr id="362" name="Google Shape;362;p39"/>
          <p:cNvSpPr txBox="1">
            <a:spLocks noGrp="1"/>
          </p:cNvSpPr>
          <p:nvPr>
            <p:ph type="subTitle" idx="3"/>
          </p:nvPr>
        </p:nvSpPr>
        <p:spPr>
          <a:xfrm>
            <a:off x="7763969" y="3713867"/>
            <a:ext cx="3159600" cy="24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Gran demanda por su facilidad de pago a cuotas.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Hasta mayo de 2023, se emitieron 13.762.751 tarjetas de crédito activas.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Transacciones nacionales: 33.675.545 compras por COP 6.602.250 millones.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Transacciones internacionales: 4.889.431 compras por COP 1.368.138 millones..</a:t>
            </a:r>
          </a:p>
        </p:txBody>
      </p:sp>
      <p:sp>
        <p:nvSpPr>
          <p:cNvPr id="363" name="Google Shape;363;p39"/>
          <p:cNvSpPr txBox="1">
            <a:spLocks noGrp="1"/>
          </p:cNvSpPr>
          <p:nvPr>
            <p:ph type="subTitle" idx="6"/>
          </p:nvPr>
        </p:nvSpPr>
        <p:spPr>
          <a:xfrm>
            <a:off x="7731300" y="2936167"/>
            <a:ext cx="3159600" cy="94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-CO" dirty="0"/>
              <a:t>Tarjetas de Crédito:</a:t>
            </a:r>
            <a:endParaRPr dirty="0"/>
          </a:p>
        </p:txBody>
      </p:sp>
      <p:sp>
        <p:nvSpPr>
          <p:cNvPr id="364" name="Google Shape;364;p39"/>
          <p:cNvSpPr/>
          <p:nvPr/>
        </p:nvSpPr>
        <p:spPr>
          <a:xfrm>
            <a:off x="1052567" y="1889304"/>
            <a:ext cx="7456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4410100" y="1889381"/>
            <a:ext cx="7456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7934516" y="1889381"/>
            <a:ext cx="7456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367" name="Google Shape;367;p39"/>
          <p:cNvGrpSpPr/>
          <p:nvPr/>
        </p:nvGrpSpPr>
        <p:grpSpPr>
          <a:xfrm>
            <a:off x="8106144" y="2065343"/>
            <a:ext cx="402667" cy="411763"/>
            <a:chOff x="8044647" y="3963895"/>
            <a:chExt cx="370689" cy="379063"/>
          </a:xfrm>
        </p:grpSpPr>
        <p:sp>
          <p:nvSpPr>
            <p:cNvPr id="368" name="Google Shape;368;p39"/>
            <p:cNvSpPr/>
            <p:nvPr/>
          </p:nvSpPr>
          <p:spPr>
            <a:xfrm>
              <a:off x="8307171" y="4030774"/>
              <a:ext cx="89199" cy="89227"/>
            </a:xfrm>
            <a:custGeom>
              <a:avLst/>
              <a:gdLst/>
              <a:ahLst/>
              <a:cxnLst/>
              <a:rect l="l" t="t" r="r" b="b"/>
              <a:pathLst>
                <a:path w="3217" h="3218" extrusionOk="0">
                  <a:moveTo>
                    <a:pt x="1609" y="1"/>
                  </a:moveTo>
                  <a:cubicBezTo>
                    <a:pt x="721" y="1"/>
                    <a:pt x="1" y="721"/>
                    <a:pt x="1" y="1609"/>
                  </a:cubicBezTo>
                  <a:cubicBezTo>
                    <a:pt x="1" y="2497"/>
                    <a:pt x="721" y="3218"/>
                    <a:pt x="1609" y="3218"/>
                  </a:cubicBezTo>
                  <a:cubicBezTo>
                    <a:pt x="2498" y="3218"/>
                    <a:pt x="3216" y="2497"/>
                    <a:pt x="3216" y="1609"/>
                  </a:cubicBezTo>
                  <a:cubicBezTo>
                    <a:pt x="3216" y="721"/>
                    <a:pt x="2498" y="1"/>
                    <a:pt x="1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8044647" y="4205679"/>
              <a:ext cx="257588" cy="137279"/>
            </a:xfrm>
            <a:custGeom>
              <a:avLst/>
              <a:gdLst/>
              <a:ahLst/>
              <a:cxnLst/>
              <a:rect l="l" t="t" r="r" b="b"/>
              <a:pathLst>
                <a:path w="9290" h="4951" extrusionOk="0">
                  <a:moveTo>
                    <a:pt x="7039" y="1"/>
                  </a:moveTo>
                  <a:cubicBezTo>
                    <a:pt x="6608" y="331"/>
                    <a:pt x="6364" y="555"/>
                    <a:pt x="5850" y="555"/>
                  </a:cubicBezTo>
                  <a:cubicBezTo>
                    <a:pt x="5140" y="555"/>
                    <a:pt x="5031" y="125"/>
                    <a:pt x="4645" y="125"/>
                  </a:cubicBezTo>
                  <a:cubicBezTo>
                    <a:pt x="4261" y="125"/>
                    <a:pt x="4148" y="555"/>
                    <a:pt x="3438" y="555"/>
                  </a:cubicBezTo>
                  <a:cubicBezTo>
                    <a:pt x="2963" y="555"/>
                    <a:pt x="2740" y="378"/>
                    <a:pt x="2246" y="7"/>
                  </a:cubicBezTo>
                  <a:lnTo>
                    <a:pt x="1" y="4951"/>
                  </a:lnTo>
                  <a:lnTo>
                    <a:pt x="9289" y="4951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8116516" y="3963895"/>
              <a:ext cx="157631" cy="234852"/>
            </a:xfrm>
            <a:custGeom>
              <a:avLst/>
              <a:gdLst/>
              <a:ahLst/>
              <a:cxnLst/>
              <a:rect l="l" t="t" r="r" b="b"/>
              <a:pathLst>
                <a:path w="5685" h="8470" extrusionOk="0">
                  <a:moveTo>
                    <a:pt x="1653" y="1"/>
                  </a:moveTo>
                  <a:lnTo>
                    <a:pt x="1653" y="4423"/>
                  </a:lnTo>
                  <a:lnTo>
                    <a:pt x="0" y="7982"/>
                  </a:lnTo>
                  <a:lnTo>
                    <a:pt x="389" y="8268"/>
                  </a:lnTo>
                  <a:cubicBezTo>
                    <a:pt x="582" y="8397"/>
                    <a:pt x="636" y="8470"/>
                    <a:pt x="849" y="8470"/>
                  </a:cubicBezTo>
                  <a:cubicBezTo>
                    <a:pt x="1238" y="8470"/>
                    <a:pt x="1340" y="8042"/>
                    <a:pt x="2054" y="8042"/>
                  </a:cubicBezTo>
                  <a:cubicBezTo>
                    <a:pt x="2770" y="8042"/>
                    <a:pt x="2870" y="8470"/>
                    <a:pt x="3260" y="8470"/>
                  </a:cubicBezTo>
                  <a:cubicBezTo>
                    <a:pt x="3441" y="8470"/>
                    <a:pt x="3492" y="8455"/>
                    <a:pt x="4103" y="7971"/>
                  </a:cubicBezTo>
                  <a:lnTo>
                    <a:pt x="2453" y="4423"/>
                  </a:lnTo>
                  <a:lnTo>
                    <a:pt x="2456" y="3204"/>
                  </a:lnTo>
                  <a:lnTo>
                    <a:pt x="5685" y="3204"/>
                  </a:lnTo>
                  <a:lnTo>
                    <a:pt x="5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8248943" y="4108023"/>
              <a:ext cx="104034" cy="134284"/>
            </a:xfrm>
            <a:custGeom>
              <a:avLst/>
              <a:gdLst/>
              <a:ahLst/>
              <a:cxnLst/>
              <a:rect l="l" t="t" r="r" b="b"/>
              <a:pathLst>
                <a:path w="3752" h="4843" extrusionOk="0">
                  <a:moveTo>
                    <a:pt x="1300" y="1"/>
                  </a:moveTo>
                  <a:lnTo>
                    <a:pt x="0" y="2293"/>
                  </a:lnTo>
                  <a:lnTo>
                    <a:pt x="1061" y="4623"/>
                  </a:lnTo>
                  <a:cubicBezTo>
                    <a:pt x="1240" y="4490"/>
                    <a:pt x="1456" y="4412"/>
                    <a:pt x="1687" y="4412"/>
                  </a:cubicBezTo>
                  <a:cubicBezTo>
                    <a:pt x="1938" y="4412"/>
                    <a:pt x="2206" y="4505"/>
                    <a:pt x="2462" y="4724"/>
                  </a:cubicBezTo>
                  <a:cubicBezTo>
                    <a:pt x="2574" y="4820"/>
                    <a:pt x="2605" y="4842"/>
                    <a:pt x="2704" y="4842"/>
                  </a:cubicBezTo>
                  <a:cubicBezTo>
                    <a:pt x="2961" y="4842"/>
                    <a:pt x="3075" y="4414"/>
                    <a:pt x="3709" y="4414"/>
                  </a:cubicBezTo>
                  <a:lnTo>
                    <a:pt x="3752" y="4414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8287872" y="4252982"/>
              <a:ext cx="127463" cy="89948"/>
            </a:xfrm>
            <a:custGeom>
              <a:avLst/>
              <a:gdLst/>
              <a:ahLst/>
              <a:cxnLst/>
              <a:rect l="l" t="t" r="r" b="b"/>
              <a:pathLst>
                <a:path w="4597" h="3244" extrusionOk="0">
                  <a:moveTo>
                    <a:pt x="2316" y="0"/>
                  </a:moveTo>
                  <a:cubicBezTo>
                    <a:pt x="2207" y="0"/>
                    <a:pt x="2182" y="18"/>
                    <a:pt x="2063" y="120"/>
                  </a:cubicBezTo>
                  <a:cubicBezTo>
                    <a:pt x="1918" y="242"/>
                    <a:pt x="1699" y="429"/>
                    <a:pt x="1300" y="429"/>
                  </a:cubicBezTo>
                  <a:cubicBezTo>
                    <a:pt x="666" y="429"/>
                    <a:pt x="568" y="10"/>
                    <a:pt x="313" y="10"/>
                  </a:cubicBezTo>
                  <a:cubicBezTo>
                    <a:pt x="232" y="10"/>
                    <a:pt x="135" y="52"/>
                    <a:pt x="0" y="163"/>
                  </a:cubicBezTo>
                  <a:lnTo>
                    <a:pt x="1401" y="3243"/>
                  </a:lnTo>
                  <a:lnTo>
                    <a:pt x="4596" y="3243"/>
                  </a:lnTo>
                  <a:lnTo>
                    <a:pt x="2795" y="1"/>
                  </a:lnTo>
                  <a:cubicBezTo>
                    <a:pt x="2712" y="4"/>
                    <a:pt x="2642" y="5"/>
                    <a:pt x="2583" y="5"/>
                  </a:cubicBezTo>
                  <a:cubicBezTo>
                    <a:pt x="2454" y="5"/>
                    <a:pt x="2374" y="0"/>
                    <a:pt x="2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73" name="Google Shape;373;p39"/>
          <p:cNvGrpSpPr/>
          <p:nvPr/>
        </p:nvGrpSpPr>
        <p:grpSpPr>
          <a:xfrm>
            <a:off x="4573423" y="2065377"/>
            <a:ext cx="419021" cy="411673"/>
            <a:chOff x="1536337" y="3367504"/>
            <a:chExt cx="385745" cy="378979"/>
          </a:xfrm>
        </p:grpSpPr>
        <p:sp>
          <p:nvSpPr>
            <p:cNvPr id="374" name="Google Shape;374;p39"/>
            <p:cNvSpPr/>
            <p:nvPr/>
          </p:nvSpPr>
          <p:spPr>
            <a:xfrm>
              <a:off x="1608844" y="3568501"/>
              <a:ext cx="105475" cy="105475"/>
            </a:xfrm>
            <a:custGeom>
              <a:avLst/>
              <a:gdLst/>
              <a:ahLst/>
              <a:cxnLst/>
              <a:rect l="l" t="t" r="r" b="b"/>
              <a:pathLst>
                <a:path w="3804" h="3804" extrusionOk="0">
                  <a:moveTo>
                    <a:pt x="940" y="1"/>
                  </a:moveTo>
                  <a:lnTo>
                    <a:pt x="0" y="940"/>
                  </a:lnTo>
                  <a:lnTo>
                    <a:pt x="2864" y="3803"/>
                  </a:lnTo>
                  <a:lnTo>
                    <a:pt x="3803" y="2864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1614390" y="3401886"/>
              <a:ext cx="83488" cy="73395"/>
            </a:xfrm>
            <a:custGeom>
              <a:avLst/>
              <a:gdLst/>
              <a:ahLst/>
              <a:cxnLst/>
              <a:rect l="l" t="t" r="r" b="b"/>
              <a:pathLst>
                <a:path w="3011" h="2647" extrusionOk="0">
                  <a:moveTo>
                    <a:pt x="1596" y="1"/>
                  </a:moveTo>
                  <a:lnTo>
                    <a:pt x="1" y="1596"/>
                  </a:lnTo>
                  <a:lnTo>
                    <a:pt x="1053" y="2647"/>
                  </a:lnTo>
                  <a:lnTo>
                    <a:pt x="2337" y="1098"/>
                  </a:lnTo>
                  <a:cubicBezTo>
                    <a:pt x="2547" y="836"/>
                    <a:pt x="2772" y="588"/>
                    <a:pt x="3010" y="356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807623" y="3585026"/>
              <a:ext cx="73339" cy="83432"/>
            </a:xfrm>
            <a:custGeom>
              <a:avLst/>
              <a:gdLst/>
              <a:ahLst/>
              <a:cxnLst/>
              <a:rect l="l" t="t" r="r" b="b"/>
              <a:pathLst>
                <a:path w="2645" h="3009" extrusionOk="0">
                  <a:moveTo>
                    <a:pt x="2291" y="1"/>
                  </a:moveTo>
                  <a:cubicBezTo>
                    <a:pt x="2057" y="239"/>
                    <a:pt x="1810" y="464"/>
                    <a:pt x="1547" y="674"/>
                  </a:cubicBezTo>
                  <a:lnTo>
                    <a:pt x="0" y="1958"/>
                  </a:lnTo>
                  <a:lnTo>
                    <a:pt x="1051" y="3009"/>
                  </a:lnTo>
                  <a:lnTo>
                    <a:pt x="2645" y="1415"/>
                  </a:lnTo>
                  <a:lnTo>
                    <a:pt x="2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536337" y="3610425"/>
              <a:ext cx="72535" cy="72535"/>
            </a:xfrm>
            <a:custGeom>
              <a:avLst/>
              <a:gdLst/>
              <a:ahLst/>
              <a:cxnLst/>
              <a:rect l="l" t="t" r="r" b="b"/>
              <a:pathLst>
                <a:path w="2616" h="2616" extrusionOk="0">
                  <a:moveTo>
                    <a:pt x="2043" y="1"/>
                  </a:moveTo>
                  <a:lnTo>
                    <a:pt x="0" y="2043"/>
                  </a:lnTo>
                  <a:lnTo>
                    <a:pt x="573" y="2616"/>
                  </a:lnTo>
                  <a:lnTo>
                    <a:pt x="2615" y="573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552225" y="3642173"/>
              <a:ext cx="88395" cy="88423"/>
            </a:xfrm>
            <a:custGeom>
              <a:avLst/>
              <a:gdLst/>
              <a:ahLst/>
              <a:cxnLst/>
              <a:rect l="l" t="t" r="r" b="b"/>
              <a:pathLst>
                <a:path w="3188" h="3189" extrusionOk="0">
                  <a:moveTo>
                    <a:pt x="2615" y="1"/>
                  </a:moveTo>
                  <a:lnTo>
                    <a:pt x="0" y="2616"/>
                  </a:lnTo>
                  <a:lnTo>
                    <a:pt x="573" y="3189"/>
                  </a:lnTo>
                  <a:lnTo>
                    <a:pt x="3188" y="574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1599861" y="3673949"/>
              <a:ext cx="72535" cy="72535"/>
            </a:xfrm>
            <a:custGeom>
              <a:avLst/>
              <a:gdLst/>
              <a:ahLst/>
              <a:cxnLst/>
              <a:rect l="l" t="t" r="r" b="b"/>
              <a:pathLst>
                <a:path w="2616" h="2616" extrusionOk="0">
                  <a:moveTo>
                    <a:pt x="2043" y="0"/>
                  </a:moveTo>
                  <a:lnTo>
                    <a:pt x="0" y="2043"/>
                  </a:lnTo>
                  <a:lnTo>
                    <a:pt x="573" y="2615"/>
                  </a:lnTo>
                  <a:lnTo>
                    <a:pt x="2615" y="57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1748231" y="3487176"/>
              <a:ext cx="49327" cy="44974"/>
            </a:xfrm>
            <a:custGeom>
              <a:avLst/>
              <a:gdLst/>
              <a:ahLst/>
              <a:cxnLst/>
              <a:rect l="l" t="t" r="r" b="b"/>
              <a:pathLst>
                <a:path w="1779" h="1622" extrusionOk="0">
                  <a:moveTo>
                    <a:pt x="890" y="0"/>
                  </a:moveTo>
                  <a:cubicBezTo>
                    <a:pt x="682" y="0"/>
                    <a:pt x="475" y="80"/>
                    <a:pt x="316" y="238"/>
                  </a:cubicBezTo>
                  <a:cubicBezTo>
                    <a:pt x="1" y="555"/>
                    <a:pt x="1" y="1067"/>
                    <a:pt x="316" y="1384"/>
                  </a:cubicBezTo>
                  <a:cubicBezTo>
                    <a:pt x="475" y="1542"/>
                    <a:pt x="682" y="1621"/>
                    <a:pt x="890" y="1621"/>
                  </a:cubicBezTo>
                  <a:cubicBezTo>
                    <a:pt x="1097" y="1621"/>
                    <a:pt x="1304" y="1542"/>
                    <a:pt x="1463" y="1384"/>
                  </a:cubicBezTo>
                  <a:cubicBezTo>
                    <a:pt x="1778" y="1068"/>
                    <a:pt x="1778" y="554"/>
                    <a:pt x="1463" y="238"/>
                  </a:cubicBezTo>
                  <a:cubicBezTo>
                    <a:pt x="1304" y="80"/>
                    <a:pt x="1097" y="0"/>
                    <a:pt x="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1811422" y="3367504"/>
              <a:ext cx="110660" cy="103729"/>
            </a:xfrm>
            <a:custGeom>
              <a:avLst/>
              <a:gdLst/>
              <a:ahLst/>
              <a:cxnLst/>
              <a:rect l="l" t="t" r="r" b="b"/>
              <a:pathLst>
                <a:path w="3991" h="3741" extrusionOk="0">
                  <a:moveTo>
                    <a:pt x="1786" y="0"/>
                  </a:moveTo>
                  <a:cubicBezTo>
                    <a:pt x="1268" y="0"/>
                    <a:pt x="661" y="53"/>
                    <a:pt x="1" y="212"/>
                  </a:cubicBezTo>
                  <a:lnTo>
                    <a:pt x="3529" y="3740"/>
                  </a:lnTo>
                  <a:cubicBezTo>
                    <a:pt x="3990" y="1824"/>
                    <a:pt x="3556" y="364"/>
                    <a:pt x="3540" y="201"/>
                  </a:cubicBezTo>
                  <a:cubicBezTo>
                    <a:pt x="3433" y="190"/>
                    <a:pt x="2769" y="0"/>
                    <a:pt x="1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1627477" y="3380841"/>
              <a:ext cx="274336" cy="274336"/>
            </a:xfrm>
            <a:custGeom>
              <a:avLst/>
              <a:gdLst/>
              <a:ahLst/>
              <a:cxnLst/>
              <a:rect l="l" t="t" r="r" b="b"/>
              <a:pathLst>
                <a:path w="9894" h="9894" extrusionOk="0">
                  <a:moveTo>
                    <a:pt x="5259" y="3025"/>
                  </a:moveTo>
                  <a:cubicBezTo>
                    <a:pt x="5674" y="3025"/>
                    <a:pt x="6088" y="3183"/>
                    <a:pt x="6405" y="3500"/>
                  </a:cubicBezTo>
                  <a:cubicBezTo>
                    <a:pt x="7036" y="4132"/>
                    <a:pt x="7036" y="5160"/>
                    <a:pt x="6405" y="5791"/>
                  </a:cubicBezTo>
                  <a:cubicBezTo>
                    <a:pt x="6088" y="6108"/>
                    <a:pt x="5674" y="6266"/>
                    <a:pt x="5259" y="6266"/>
                  </a:cubicBezTo>
                  <a:cubicBezTo>
                    <a:pt x="4845" y="6266"/>
                    <a:pt x="4430" y="6108"/>
                    <a:pt x="4113" y="5791"/>
                  </a:cubicBezTo>
                  <a:cubicBezTo>
                    <a:pt x="3480" y="5159"/>
                    <a:pt x="3480" y="4133"/>
                    <a:pt x="4113" y="3500"/>
                  </a:cubicBezTo>
                  <a:cubicBezTo>
                    <a:pt x="4430" y="3183"/>
                    <a:pt x="4845" y="3025"/>
                    <a:pt x="5259" y="3025"/>
                  </a:cubicBezTo>
                  <a:close/>
                  <a:moveTo>
                    <a:pt x="5757" y="0"/>
                  </a:moveTo>
                  <a:cubicBezTo>
                    <a:pt x="4472" y="481"/>
                    <a:pt x="3342" y="1299"/>
                    <a:pt x="2484" y="2370"/>
                  </a:cubicBezTo>
                  <a:lnTo>
                    <a:pt x="1" y="5362"/>
                  </a:lnTo>
                  <a:lnTo>
                    <a:pt x="4531" y="9893"/>
                  </a:lnTo>
                  <a:lnTo>
                    <a:pt x="7524" y="7410"/>
                  </a:lnTo>
                  <a:cubicBezTo>
                    <a:pt x="8595" y="6552"/>
                    <a:pt x="9413" y="5422"/>
                    <a:pt x="9894" y="4136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83" name="Google Shape;383;p39"/>
          <p:cNvGrpSpPr/>
          <p:nvPr/>
        </p:nvGrpSpPr>
        <p:grpSpPr>
          <a:xfrm>
            <a:off x="1240277" y="2065274"/>
            <a:ext cx="370335" cy="411813"/>
            <a:chOff x="720012" y="1557287"/>
            <a:chExt cx="340882" cy="379063"/>
          </a:xfrm>
        </p:grpSpPr>
        <p:sp>
          <p:nvSpPr>
            <p:cNvPr id="384" name="Google Shape;384;p39"/>
            <p:cNvSpPr/>
            <p:nvPr/>
          </p:nvSpPr>
          <p:spPr>
            <a:xfrm>
              <a:off x="812705" y="1813821"/>
              <a:ext cx="156217" cy="66990"/>
            </a:xfrm>
            <a:custGeom>
              <a:avLst/>
              <a:gdLst/>
              <a:ahLst/>
              <a:cxnLst/>
              <a:rect l="l" t="t" r="r" b="b"/>
              <a:pathLst>
                <a:path w="5634" h="2416" extrusionOk="0">
                  <a:moveTo>
                    <a:pt x="1134" y="1"/>
                  </a:moveTo>
                  <a:lnTo>
                    <a:pt x="805" y="1615"/>
                  </a:lnTo>
                  <a:lnTo>
                    <a:pt x="0" y="1615"/>
                  </a:lnTo>
                  <a:lnTo>
                    <a:pt x="0" y="2416"/>
                  </a:lnTo>
                  <a:lnTo>
                    <a:pt x="5634" y="2416"/>
                  </a:lnTo>
                  <a:lnTo>
                    <a:pt x="5634" y="1615"/>
                  </a:lnTo>
                  <a:lnTo>
                    <a:pt x="4829" y="1615"/>
                  </a:lnTo>
                  <a:lnTo>
                    <a:pt x="4502" y="1"/>
                  </a:lnTo>
                  <a:cubicBezTo>
                    <a:pt x="3973" y="276"/>
                    <a:pt x="3396" y="414"/>
                    <a:pt x="2818" y="414"/>
                  </a:cubicBezTo>
                  <a:cubicBezTo>
                    <a:pt x="2240" y="414"/>
                    <a:pt x="1662" y="276"/>
                    <a:pt x="1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779487" y="1902993"/>
              <a:ext cx="222097" cy="33356"/>
            </a:xfrm>
            <a:custGeom>
              <a:avLst/>
              <a:gdLst/>
              <a:ahLst/>
              <a:cxnLst/>
              <a:rect l="l" t="t" r="r" b="b"/>
              <a:pathLst>
                <a:path w="8010" h="1203" extrusionOk="0">
                  <a:moveTo>
                    <a:pt x="401" y="0"/>
                  </a:moveTo>
                  <a:lnTo>
                    <a:pt x="0" y="1202"/>
                  </a:lnTo>
                  <a:lnTo>
                    <a:pt x="8009" y="1202"/>
                  </a:lnTo>
                  <a:lnTo>
                    <a:pt x="7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868243" y="1668779"/>
              <a:ext cx="44614" cy="44614"/>
            </a:xfrm>
            <a:custGeom>
              <a:avLst/>
              <a:gdLst/>
              <a:ahLst/>
              <a:cxnLst/>
              <a:rect l="l" t="t" r="r" b="b"/>
              <a:pathLst>
                <a:path w="1609" h="1609" extrusionOk="0">
                  <a:moveTo>
                    <a:pt x="804" y="0"/>
                  </a:moveTo>
                  <a:cubicBezTo>
                    <a:pt x="360" y="0"/>
                    <a:pt x="0" y="361"/>
                    <a:pt x="0" y="804"/>
                  </a:cubicBezTo>
                  <a:cubicBezTo>
                    <a:pt x="0" y="1248"/>
                    <a:pt x="360" y="1609"/>
                    <a:pt x="804" y="1609"/>
                  </a:cubicBezTo>
                  <a:cubicBezTo>
                    <a:pt x="1248" y="1609"/>
                    <a:pt x="1609" y="1248"/>
                    <a:pt x="1609" y="804"/>
                  </a:cubicBezTo>
                  <a:cubicBezTo>
                    <a:pt x="1609" y="361"/>
                    <a:pt x="1248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790495" y="1623916"/>
              <a:ext cx="200636" cy="178399"/>
            </a:xfrm>
            <a:custGeom>
              <a:avLst/>
              <a:gdLst/>
              <a:ahLst/>
              <a:cxnLst/>
              <a:rect l="l" t="t" r="r" b="b"/>
              <a:pathLst>
                <a:path w="7236" h="6434" extrusionOk="0">
                  <a:moveTo>
                    <a:pt x="3608" y="815"/>
                  </a:moveTo>
                  <a:cubicBezTo>
                    <a:pt x="4495" y="815"/>
                    <a:pt x="5216" y="1536"/>
                    <a:pt x="5216" y="2423"/>
                  </a:cubicBezTo>
                  <a:cubicBezTo>
                    <a:pt x="5216" y="3310"/>
                    <a:pt x="4495" y="4030"/>
                    <a:pt x="3608" y="4030"/>
                  </a:cubicBezTo>
                  <a:cubicBezTo>
                    <a:pt x="2721" y="4030"/>
                    <a:pt x="1999" y="3310"/>
                    <a:pt x="1999" y="2423"/>
                  </a:cubicBezTo>
                  <a:cubicBezTo>
                    <a:pt x="1999" y="1536"/>
                    <a:pt x="2721" y="815"/>
                    <a:pt x="3608" y="815"/>
                  </a:cubicBezTo>
                  <a:close/>
                  <a:moveTo>
                    <a:pt x="1" y="1"/>
                  </a:moveTo>
                  <a:lnTo>
                    <a:pt x="1" y="2815"/>
                  </a:lnTo>
                  <a:cubicBezTo>
                    <a:pt x="1" y="4817"/>
                    <a:pt x="1624" y="6433"/>
                    <a:pt x="3618" y="6433"/>
                  </a:cubicBezTo>
                  <a:cubicBezTo>
                    <a:pt x="5614" y="6433"/>
                    <a:pt x="7235" y="4815"/>
                    <a:pt x="7235" y="2815"/>
                  </a:cubicBezTo>
                  <a:lnTo>
                    <a:pt x="7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790495" y="1557287"/>
              <a:ext cx="200636" cy="44475"/>
            </a:xfrm>
            <a:custGeom>
              <a:avLst/>
              <a:gdLst/>
              <a:ahLst/>
              <a:cxnLst/>
              <a:rect l="l" t="t" r="r" b="b"/>
              <a:pathLst>
                <a:path w="7236" h="1604" extrusionOk="0">
                  <a:moveTo>
                    <a:pt x="1" y="1"/>
                  </a:moveTo>
                  <a:lnTo>
                    <a:pt x="1" y="1603"/>
                  </a:lnTo>
                  <a:lnTo>
                    <a:pt x="7235" y="1603"/>
                  </a:lnTo>
                  <a:cubicBezTo>
                    <a:pt x="7235" y="1127"/>
                    <a:pt x="7235" y="487"/>
                    <a:pt x="7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1013341" y="1579496"/>
              <a:ext cx="47553" cy="117925"/>
            </a:xfrm>
            <a:custGeom>
              <a:avLst/>
              <a:gdLst/>
              <a:ahLst/>
              <a:cxnLst/>
              <a:rect l="l" t="t" r="r" b="b"/>
              <a:pathLst>
                <a:path w="1715" h="4253" extrusionOk="0">
                  <a:moveTo>
                    <a:pt x="1714" y="0"/>
                  </a:moveTo>
                  <a:lnTo>
                    <a:pt x="0" y="2"/>
                  </a:lnTo>
                  <a:lnTo>
                    <a:pt x="0" y="802"/>
                  </a:lnTo>
                  <a:lnTo>
                    <a:pt x="689" y="802"/>
                  </a:lnTo>
                  <a:lnTo>
                    <a:pt x="56" y="3330"/>
                  </a:lnTo>
                  <a:lnTo>
                    <a:pt x="0" y="3357"/>
                  </a:lnTo>
                  <a:lnTo>
                    <a:pt x="0" y="4253"/>
                  </a:lnTo>
                  <a:lnTo>
                    <a:pt x="744" y="3880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720012" y="1579524"/>
              <a:ext cx="47580" cy="117897"/>
            </a:xfrm>
            <a:custGeom>
              <a:avLst/>
              <a:gdLst/>
              <a:ahLst/>
              <a:cxnLst/>
              <a:rect l="l" t="t" r="r" b="b"/>
              <a:pathLst>
                <a:path w="1716" h="4252" extrusionOk="0">
                  <a:moveTo>
                    <a:pt x="1" y="1"/>
                  </a:moveTo>
                  <a:lnTo>
                    <a:pt x="971" y="3879"/>
                  </a:lnTo>
                  <a:lnTo>
                    <a:pt x="1716" y="4252"/>
                  </a:lnTo>
                  <a:lnTo>
                    <a:pt x="1716" y="3356"/>
                  </a:lnTo>
                  <a:lnTo>
                    <a:pt x="1659" y="3329"/>
                  </a:lnTo>
                  <a:lnTo>
                    <a:pt x="1026" y="801"/>
                  </a:lnTo>
                  <a:lnTo>
                    <a:pt x="1716" y="801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5280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_tradnl" dirty="0"/>
              <a:t>Principales Bancos y Productos Financieros</a:t>
            </a:r>
            <a:endParaRPr dirty="0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9E84E2FB-2445-4881-FCD4-A7B9FBC7A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91260"/>
              </p:ext>
            </p:extLst>
          </p:nvPr>
        </p:nvGraphicFramePr>
        <p:xfrm>
          <a:off x="1100485" y="1624446"/>
          <a:ext cx="9991029" cy="4939637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697144">
                  <a:extLst>
                    <a:ext uri="{9D8B030D-6E8A-4147-A177-3AD203B41FA5}">
                      <a16:colId xmlns:a16="http://schemas.microsoft.com/office/drawing/2014/main" val="2074600547"/>
                    </a:ext>
                  </a:extLst>
                </a:gridCol>
                <a:gridCol w="8293885">
                  <a:extLst>
                    <a:ext uri="{9D8B030D-6E8A-4147-A177-3AD203B41FA5}">
                      <a16:colId xmlns:a16="http://schemas.microsoft.com/office/drawing/2014/main" val="2795197129"/>
                    </a:ext>
                  </a:extLst>
                </a:gridCol>
              </a:tblGrid>
              <a:tr h="965314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Raleway" pitchFamily="2" charset="77"/>
                        </a:rPr>
                        <a:t>Rivalidad entre competidores existentes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450" marR="0" indent="-17145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O" sz="12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Aptos" panose="020B0004020202020204" pitchFamily="34" charset="0"/>
                          <a:cs typeface="Times New Roman" panose="02020603050405020304" pitchFamily="18" charset="0"/>
                          <a:sym typeface="Arial"/>
                        </a:rPr>
                        <a:t>En el sector bancario, la rivalidad entre competidores es alta debido a la cantidad de bancos tradicionales y </a:t>
                      </a:r>
                      <a:r>
                        <a:rPr lang="es-CO" sz="1200" b="0" i="0" u="none" strike="noStrike" kern="0" cap="none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Aptos" panose="020B0004020202020204" pitchFamily="34" charset="0"/>
                          <a:cs typeface="Times New Roman" panose="02020603050405020304" pitchFamily="18" charset="0"/>
                          <a:sym typeface="Arial"/>
                        </a:rPr>
                        <a:t>fintech</a:t>
                      </a:r>
                      <a:r>
                        <a:rPr lang="es-CO" sz="12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Aptos" panose="020B0004020202020204" pitchFamily="34" charset="0"/>
                          <a:cs typeface="Times New Roman" panose="02020603050405020304" pitchFamily="18" charset="0"/>
                          <a:sym typeface="Arial"/>
                        </a:rPr>
                        <a:t> que compiten por los mismos clientes y productos. La competencia se intensifica por la oferta de tasas de interés, comisiones y servicios innovadores, lo que puede presionar los márgenes de ganancia y requerir constantes mejoras en la oferta de valor.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763338"/>
                  </a:ext>
                </a:extLst>
              </a:tr>
              <a:tr h="965314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Raleway" pitchFamily="2" charset="77"/>
                        </a:rPr>
                        <a:t>Poder de negociación de los proveedores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450" marR="0" indent="-17145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O" sz="12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Aptos" panose="020B0004020202020204" pitchFamily="34" charset="0"/>
                          <a:cs typeface="Times New Roman" panose="02020603050405020304" pitchFamily="18" charset="0"/>
                          <a:sym typeface="Arial"/>
                        </a:rPr>
                        <a:t>El poder de negociación de los proveedores (tecnología, seguridad, servicios complementarios, etc.) puede variar dependiendo de la disponibilidad de alternativas, la importancia de los productos o servicios suministrados y la capacidad de integración vertical del banco.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5743719"/>
                  </a:ext>
                </a:extLst>
              </a:tr>
              <a:tr h="1078381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Raleway" pitchFamily="2" charset="77"/>
                        </a:rPr>
                        <a:t>Poder de negociación de los clientes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450" indent="-171450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Los clientes de un banco tienen un poder de negociación significativo, especialmente en entornos donde hay muchas opciones disponibles y la lealtad del cliente es baja.</a:t>
                      </a:r>
                    </a:p>
                    <a:p>
                      <a:pPr marL="63450" indent="-171450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Los clientes pueden comparar fácilmente los servicios bancarios en términos de tasas, tarifas, conveniencia y calidad, lo que obliga al banco a ofrecer productos y servicios diferenciados y atractivos.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79248"/>
                  </a:ext>
                </a:extLst>
              </a:tr>
              <a:tr h="965314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Raleway" pitchFamily="2" charset="77"/>
                        </a:rPr>
                        <a:t>Amenaza de nuevos entrantes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450" indent="-171450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 entrada al sector bancario puede ser desafiante debido a las barreras de entrada como requisitos regulatorios, altos costos de capital, necesidad de infraestructura tecnológica y la necesidad de construir una base de clientes sólida.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9720231"/>
                  </a:ext>
                </a:extLst>
              </a:tr>
              <a:tr h="965314">
                <a:tc>
                  <a:txBody>
                    <a:bodyPr/>
                    <a:lstStyle/>
                    <a:p>
                      <a:pPr algn="ctr"/>
                      <a:r>
                        <a:rPr lang="es-CO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Raleway" pitchFamily="2" charset="77"/>
                          <a:ea typeface="+mn-ea"/>
                          <a:cs typeface="+mn-cs"/>
                          <a:sym typeface="Arial"/>
                        </a:rPr>
                        <a:t>Amenaza de productos o servicios sustitutos</a:t>
                      </a:r>
                      <a:r>
                        <a:rPr lang="es-CO" sz="1400" dirty="0">
                          <a:effectLst/>
                          <a:latin typeface="Raleway" pitchFamily="2" charset="77"/>
                        </a:rPr>
                        <a:t> </a:t>
                      </a:r>
                      <a:endParaRPr lang="es-ES_tradnl" sz="1400" b="1" dirty="0">
                        <a:latin typeface="Raleway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450" indent="-171450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200" kern="100" dirty="0">
                          <a:effectLst/>
                          <a:latin typeface="Raleway" pitchFamily="2" charset="77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 amenaza de sustitución puede ser alta si estos servicios ofrecen ventajas competitivas significativas en términos de conveniencia, costos y eficiencia en comparación con los servicios bancarios tradicionales.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951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39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_tradnl" dirty="0"/>
              <a:t> Competencia y Desafíos del Sector</a:t>
            </a:r>
            <a:endParaRPr dirty="0"/>
          </a:p>
        </p:txBody>
      </p:sp>
      <p:sp>
        <p:nvSpPr>
          <p:cNvPr id="15" name="Google Shape;397;p40">
            <a:extLst>
              <a:ext uri="{FF2B5EF4-FFF2-40B4-BE49-F238E27FC236}">
                <a16:creationId xmlns:a16="http://schemas.microsoft.com/office/drawing/2014/main" id="{EFDFAF0A-EC20-1BA4-6B01-3F1350170F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0967" y="2212567"/>
            <a:ext cx="4381600" cy="16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La competencia en el sector se ve marcada por los beneficios que ofrece cada uno de los productos y como estos se contrastan y difieren de los de la competencia.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La llegada de nuevos competidores el mercado como lo es la banca digital marco un nuevo un nuevo ángulo a nivel de competencia.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Cada uno de estos aspectos, interfiere en la decisión del cliente al momento de optar por permanecer en el banco actual o trasladar sus productos a otro banco.</a:t>
            </a:r>
            <a:endParaRPr dirty="0"/>
          </a:p>
        </p:txBody>
      </p:sp>
      <p:sp>
        <p:nvSpPr>
          <p:cNvPr id="16" name="Google Shape;398;p40">
            <a:extLst>
              <a:ext uri="{FF2B5EF4-FFF2-40B4-BE49-F238E27FC236}">
                <a16:creationId xmlns:a16="http://schemas.microsoft.com/office/drawing/2014/main" id="{7DA0768A-CB03-6570-8E0B-8C54CCD2F70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265100" y="2212567"/>
            <a:ext cx="4381600" cy="16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Rotación de Clientes: Alta movilidad de clientes en busca de mejores productos y beneficios.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C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dirty="0"/>
              <a:t>Adaptación a la Banca Digital: Necesidad de integrar tecnologías avanzadas y servicios digitales para atraer y retener clientes.</a:t>
            </a:r>
            <a:endParaRPr dirty="0"/>
          </a:p>
        </p:txBody>
      </p:sp>
      <p:sp>
        <p:nvSpPr>
          <p:cNvPr id="19" name="Google Shape;401;p40">
            <a:extLst>
              <a:ext uri="{FF2B5EF4-FFF2-40B4-BE49-F238E27FC236}">
                <a16:creationId xmlns:a16="http://schemas.microsoft.com/office/drawing/2014/main" id="{7554D76B-69BA-C77D-B784-823224E9C1A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950967" y="1784633"/>
            <a:ext cx="4381600" cy="53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-CO" dirty="0"/>
              <a:t>Competencia en el Sector:</a:t>
            </a:r>
            <a:endParaRPr dirty="0"/>
          </a:p>
        </p:txBody>
      </p:sp>
      <p:sp>
        <p:nvSpPr>
          <p:cNvPr id="20" name="Google Shape;402;p40">
            <a:extLst>
              <a:ext uri="{FF2B5EF4-FFF2-40B4-BE49-F238E27FC236}">
                <a16:creationId xmlns:a16="http://schemas.microsoft.com/office/drawing/2014/main" id="{72CD0006-BDD1-E9EB-F8A3-9666C88C22C9}"/>
              </a:ext>
            </a:extLst>
          </p:cNvPr>
          <p:cNvSpPr txBox="1">
            <a:spLocks/>
          </p:cNvSpPr>
          <p:nvPr/>
        </p:nvSpPr>
        <p:spPr>
          <a:xfrm>
            <a:off x="6265100" y="1784633"/>
            <a:ext cx="4381600" cy="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eaLnBrk="1" hangingPunct="1"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914400" indent="-304800" algn="ctr" eaLnBrk="1" hangingPunct="1">
              <a:buClr>
                <a:schemeClr val="dk1"/>
              </a:buClr>
              <a:buSzPts val="24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indent="-304800" algn="ctr" eaLnBrk="1" hangingPunct="1">
              <a:buClr>
                <a:schemeClr val="dk1"/>
              </a:buClr>
              <a:buSzPts val="24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indent="-304800" algn="ctr" eaLnBrk="1" hangingPunct="1">
              <a:buClr>
                <a:schemeClr val="dk1"/>
              </a:buClr>
              <a:buSzPts val="24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indent="-304800" algn="ctr" eaLnBrk="1" hangingPunct="1">
              <a:buClr>
                <a:schemeClr val="dk1"/>
              </a:buClr>
              <a:buSzPts val="24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indent="-304800" algn="ctr" eaLnBrk="1" hangingPunct="1">
              <a:buClr>
                <a:schemeClr val="dk1"/>
              </a:buClr>
              <a:buSzPts val="24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indent="-304800" algn="ctr" eaLnBrk="1" hangingPunct="1">
              <a:buClr>
                <a:schemeClr val="dk1"/>
              </a:buClr>
              <a:buSzPts val="24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indent="-304800" algn="ctr" eaLnBrk="1" hangingPunct="1">
              <a:buClr>
                <a:schemeClr val="dk1"/>
              </a:buClr>
              <a:buSzPts val="24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indent="-304800" algn="ctr" eaLnBrk="1" hangingPunct="1">
              <a:buClr>
                <a:schemeClr val="dk1"/>
              </a:buClr>
              <a:buSzPts val="2400"/>
              <a:buFont typeface="Raleway"/>
              <a:buNone/>
              <a:defRPr sz="3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CO" dirty="0"/>
              <a:t>Desafíos Claves:</a:t>
            </a:r>
          </a:p>
        </p:txBody>
      </p:sp>
    </p:spTree>
    <p:extLst>
      <p:ext uri="{BB962C8B-B14F-4D97-AF65-F5344CB8AC3E}">
        <p14:creationId xmlns:p14="http://schemas.microsoft.com/office/powerpoint/2010/main" val="172988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_tradnl" dirty="0"/>
              <a:t> Competencia y Desafíos del Sector</a:t>
            </a: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23028A5-64CA-ADB0-3C08-F4EB4241F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71989"/>
              </p:ext>
            </p:extLst>
          </p:nvPr>
        </p:nvGraphicFramePr>
        <p:xfrm>
          <a:off x="1100486" y="1450275"/>
          <a:ext cx="9991029" cy="51840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55624">
                  <a:extLst>
                    <a:ext uri="{9D8B030D-6E8A-4147-A177-3AD203B41FA5}">
                      <a16:colId xmlns:a16="http://schemas.microsoft.com/office/drawing/2014/main" val="2074600547"/>
                    </a:ext>
                  </a:extLst>
                </a:gridCol>
                <a:gridCol w="9135405">
                  <a:extLst>
                    <a:ext uri="{9D8B030D-6E8A-4147-A177-3AD203B41FA5}">
                      <a16:colId xmlns:a16="http://schemas.microsoft.com/office/drawing/2014/main" val="2795197129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s-ES_tradnl" sz="3600" b="1" dirty="0">
                          <a:latin typeface="Raleway" pitchFamily="2" charset="77"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450" marR="0" indent="-17145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O" sz="11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Amplia base de clientes consolidada.</a:t>
                      </a:r>
                    </a:p>
                    <a:p>
                      <a:pPr marL="63450" marR="0" indent="-17145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O" sz="11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Tecnología avanzada y capacidad digital.</a:t>
                      </a:r>
                    </a:p>
                    <a:p>
                      <a:pPr marL="63450" marR="0" indent="-17145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O" sz="11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Marca reconocida y confiable.</a:t>
                      </a:r>
                    </a:p>
                    <a:p>
                      <a:pPr marL="63450" marR="0" indent="-17145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O" sz="11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Red de sucursales y cajeros automáticos </a:t>
                      </a:r>
                    </a:p>
                    <a:p>
                      <a:pPr marL="63450" marR="0" indent="-17145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O" sz="11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Capacidades de análisis de datos avanzadas para personalizar ofertas y mejorar la gestión de relaciones con los clientes.</a:t>
                      </a:r>
                      <a:endParaRPr lang="es-CO" sz="1100" b="0" i="0" u="none" strike="noStrike" kern="0" cap="none" dirty="0">
                        <a:solidFill>
                          <a:srgbClr val="000000"/>
                        </a:solidFill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763338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s-ES_tradnl" sz="3600" b="1" dirty="0">
                          <a:latin typeface="Raleway" pitchFamily="2" charset="77"/>
                        </a:rPr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450" marR="0" indent="-17145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O" sz="11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Dependencia de la economía nacional.</a:t>
                      </a:r>
                    </a:p>
                    <a:p>
                      <a:pPr marL="63450" marR="0" indent="-17145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O" sz="11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Rigidez en estructuras organizativas.</a:t>
                      </a:r>
                    </a:p>
                    <a:p>
                      <a:pPr marL="63450" marR="0" indent="-17145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O" sz="11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Falta de diversificación de ingresos.</a:t>
                      </a:r>
                    </a:p>
                    <a:p>
                      <a:pPr marL="63450" marR="0" indent="-17145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O" sz="11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Dependencia de fuentes de financiamiento tradicionales</a:t>
                      </a:r>
                    </a:p>
                    <a:p>
                      <a:pPr marL="63450" marR="0" indent="-17145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O" sz="11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Limitaciones en la oferta de productos y servicios especializados</a:t>
                      </a:r>
                    </a:p>
                    <a:p>
                      <a:pPr marL="63450" marR="0" indent="-17145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O" sz="1100" b="0" i="0" u="none" strike="noStrike" kern="0" cap="none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Exposición al riesgo crediticio debido a una cartera de préstamos concentrada en ciertos sectores o clientes.</a:t>
                      </a:r>
                      <a:endParaRPr lang="es-CO" sz="1100" b="0" i="0" u="none" strike="noStrike" kern="0" cap="none" dirty="0">
                        <a:solidFill>
                          <a:srgbClr val="000000"/>
                        </a:solidFill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5743719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s-ES_tradnl" sz="3600" b="1" dirty="0">
                          <a:latin typeface="Raleway" pitchFamily="2" charset="77"/>
                        </a:rPr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450" indent="-171450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Crecimiento de la banca digital.</a:t>
                      </a:r>
                    </a:p>
                    <a:p>
                      <a:pPr marL="63450" indent="-171450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Alianzas estratégicas con </a:t>
                      </a: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fintech</a:t>
                      </a: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 otras instituciones financieras.</a:t>
                      </a:r>
                    </a:p>
                    <a:p>
                      <a:pPr marL="63450" indent="-171450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Desarrollo de productos y servicios innovadores, como programas de educación financiera, para captar nuevos segmentos de mercado.</a:t>
                      </a:r>
                    </a:p>
                    <a:p>
                      <a:pPr marL="63450" indent="-171450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Participación en programas de financiamiento gubernamental o internacional para proyectos de infraestructura y desarrollo sostenible.</a:t>
                      </a:r>
                      <a:endParaRPr lang="es-CO" sz="16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79248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s-ES_tradnl" sz="3600" b="1" dirty="0">
                          <a:latin typeface="Raleway" pitchFamily="2" charset="77"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450" indent="-171450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Competencia intensa de bancos tradicionales y </a:t>
                      </a:r>
                      <a:r>
                        <a:rPr lang="es-CO" sz="1100" kern="0" dirty="0" err="1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fintech</a:t>
                      </a:r>
                      <a:endParaRPr lang="es-CO" sz="1100" kern="0" dirty="0">
                        <a:solidFill>
                          <a:srgbClr val="000000"/>
                        </a:solidFill>
                        <a:effectLst/>
                        <a:latin typeface="Raleway" pitchFamily="2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450" indent="-171450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Riesgos regulatorios en seguridad cibernética y protección al consumidor.</a:t>
                      </a:r>
                    </a:p>
                    <a:p>
                      <a:pPr marL="63450" indent="-171450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Impacto de crisis económicas y eventos financieros globales.</a:t>
                      </a:r>
                    </a:p>
                    <a:p>
                      <a:pPr marL="63450" indent="-171450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Vulnerabilidad a ciberataques y brechas de seguridad</a:t>
                      </a:r>
                    </a:p>
                    <a:p>
                      <a:pPr marL="63450" indent="-171450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Cambios repentinos en las políticas regulatorias</a:t>
                      </a:r>
                    </a:p>
                    <a:p>
                      <a:pPr marL="63450" indent="-171450">
                        <a:lnSpc>
                          <a:spcPct val="10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O" sz="1100" kern="0" dirty="0">
                          <a:solidFill>
                            <a:srgbClr val="000000"/>
                          </a:solidFill>
                          <a:effectLst/>
                          <a:latin typeface="Raleway" pitchFamily="2" charset="77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Impacto negativo en la reputación</a:t>
                      </a:r>
                      <a:endParaRPr lang="es-CO" sz="1600" kern="100" dirty="0">
                        <a:effectLst/>
                        <a:latin typeface="Raleway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9720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6936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Proyecto Azul">
  <a:themeElements>
    <a:clrScheme name="Simple Light">
      <a:dk1>
        <a:srgbClr val="0E1D35"/>
      </a:dk1>
      <a:lt1>
        <a:srgbClr val="FAFAFA"/>
      </a:lt1>
      <a:dk2>
        <a:srgbClr val="C3C3C3"/>
      </a:dk2>
      <a:lt2>
        <a:srgbClr val="7C8594"/>
      </a:lt2>
      <a:accent1>
        <a:srgbClr val="2B3B5D"/>
      </a:accent1>
      <a:accent2>
        <a:srgbClr val="1525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1D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ón Proyecto Azul" id="{93347A8A-5A48-1449-B548-06794F5C1445}" vid="{0BD23784-41D2-074D-B299-6AB76488D89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Proyecto Azul</Template>
  <TotalTime>381</TotalTime>
  <Words>3805</Words>
  <Application>Microsoft Macintosh PowerPoint</Application>
  <PresentationFormat>Panorámica</PresentationFormat>
  <Paragraphs>554</Paragraphs>
  <Slides>36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36</vt:i4>
      </vt:variant>
    </vt:vector>
  </HeadingPairs>
  <TitlesOfParts>
    <vt:vector size="50" baseType="lpstr">
      <vt:lpstr>Aptos</vt:lpstr>
      <vt:lpstr>Arial</vt:lpstr>
      <vt:lpstr>Nunito Light</vt:lpstr>
      <vt:lpstr>Open Sans</vt:lpstr>
      <vt:lpstr>Proxima Nova</vt:lpstr>
      <vt:lpstr>Proxima Nova Semibold</vt:lpstr>
      <vt:lpstr>PT Sans</vt:lpstr>
      <vt:lpstr>Raleway</vt:lpstr>
      <vt:lpstr>Raleway ExtraBold</vt:lpstr>
      <vt:lpstr>Raleway Light</vt:lpstr>
      <vt:lpstr>Raleway Medium</vt:lpstr>
      <vt:lpstr>Wingdings</vt:lpstr>
      <vt:lpstr>Presentación Proyecto Azul</vt:lpstr>
      <vt:lpstr>Slidesgo Final Pages</vt:lpstr>
      <vt:lpstr>Proyecto final: Retención de clientes</vt:lpstr>
      <vt:lpstr>Tabla de contenidos</vt:lpstr>
      <vt:lpstr>Introducción</vt:lpstr>
      <vt:lpstr>Business Understanding</vt:lpstr>
      <vt:lpstr>Entidades Bancarias en Colombia</vt:lpstr>
      <vt:lpstr>Principales Bancos y Productos Financieros</vt:lpstr>
      <vt:lpstr>Principales Bancos y Productos Financieros</vt:lpstr>
      <vt:lpstr> Competencia y Desafíos del Sector</vt:lpstr>
      <vt:lpstr> Competencia y Desafíos del Sector</vt:lpstr>
      <vt:lpstr>Objetivos</vt:lpstr>
      <vt:lpstr>Objetivos del Negocio</vt:lpstr>
      <vt:lpstr>Objetivos del Minería de Datos</vt:lpstr>
      <vt:lpstr>Data Understanding</vt:lpstr>
      <vt:lpstr>Entendimiento de los datos</vt:lpstr>
      <vt:lpstr>Entendimiento de los datos</vt:lpstr>
      <vt:lpstr>Entendimiento de los datos</vt:lpstr>
      <vt:lpstr>Entendimiento de los datos</vt:lpstr>
      <vt:lpstr>Data Preparation</vt:lpstr>
      <vt:lpstr>Preparación de datos</vt:lpstr>
      <vt:lpstr>Construcción de la data</vt:lpstr>
      <vt:lpstr>Dataset Final</vt:lpstr>
      <vt:lpstr>Modeling</vt:lpstr>
      <vt:lpstr>Modelado de Datos para Predicción de Abandono de Clientes</vt:lpstr>
      <vt:lpstr>Generación de la evaluación a las técnicas utilizadas</vt:lpstr>
      <vt:lpstr>Desarrollo del modelo</vt:lpstr>
      <vt:lpstr>Evaluation</vt:lpstr>
      <vt:lpstr>Evaluación de Técnicas de Clasificación Avanzadas</vt:lpstr>
      <vt:lpstr>Evaluación de Técnicas de Clasificación Avanzadas</vt:lpstr>
      <vt:lpstr>Estrategias</vt:lpstr>
      <vt:lpstr>Estrategias de negocio</vt:lpstr>
      <vt:lpstr>Estrategias de negocio | Programa de Fidelización</vt:lpstr>
      <vt:lpstr>Estrategias de negocio | Segmentación y Ofertas Personalizadas</vt:lpstr>
      <vt:lpstr>Estrategias de negocio | Mejora de la experiencia de cliente</vt:lpstr>
      <vt:lpstr>Gracias</vt:lpstr>
      <vt:lpstr>Referencias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Fernanda Izquierdo Aparicio</dc:creator>
  <cp:lastModifiedBy>Maria Fernanda Izquierdo Aparicio</cp:lastModifiedBy>
  <cp:revision>1</cp:revision>
  <dcterms:created xsi:type="dcterms:W3CDTF">2024-05-18T13:06:38Z</dcterms:created>
  <dcterms:modified xsi:type="dcterms:W3CDTF">2024-05-24T00:43:39Z</dcterms:modified>
</cp:coreProperties>
</file>