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C87A9-ADD1-4605-BFF1-2EFC24CC9694}" v="36" dt="2025-01-29T19:23:58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son, Jason Patrick (jpw4ma)" userId="41fbb5a1-ef9e-4af4-b8a8-1abf07e56bfb" providerId="ADAL" clId="{78CC87A9-ADD1-4605-BFF1-2EFC24CC9694}"/>
    <pc:docChg chg="undo custSel addSld delSld modSld sldOrd delMainMaster">
      <pc:chgData name="Williamson, Jason Patrick (jpw4ma)" userId="41fbb5a1-ef9e-4af4-b8a8-1abf07e56bfb" providerId="ADAL" clId="{78CC87A9-ADD1-4605-BFF1-2EFC24CC9694}" dt="2025-01-29T19:36:55.865" v="554" actId="33524"/>
      <pc:docMkLst>
        <pc:docMk/>
      </pc:docMkLst>
      <pc:sldChg chg="del">
        <pc:chgData name="Williamson, Jason Patrick (jpw4ma)" userId="41fbb5a1-ef9e-4af4-b8a8-1abf07e56bfb" providerId="ADAL" clId="{78CC87A9-ADD1-4605-BFF1-2EFC24CC9694}" dt="2025-01-29T19:12:02.929" v="0" actId="47"/>
        <pc:sldMkLst>
          <pc:docMk/>
          <pc:sldMk cId="0" sldId="256"/>
        </pc:sldMkLst>
      </pc:sldChg>
      <pc:sldChg chg="del">
        <pc:chgData name="Williamson, Jason Patrick (jpw4ma)" userId="41fbb5a1-ef9e-4af4-b8a8-1abf07e56bfb" providerId="ADAL" clId="{78CC87A9-ADD1-4605-BFF1-2EFC24CC9694}" dt="2025-01-29T19:12:02.929" v="0" actId="47"/>
        <pc:sldMkLst>
          <pc:docMk/>
          <pc:sldMk cId="0" sldId="257"/>
        </pc:sldMkLst>
      </pc:sldChg>
      <pc:sldChg chg="del">
        <pc:chgData name="Williamson, Jason Patrick (jpw4ma)" userId="41fbb5a1-ef9e-4af4-b8a8-1abf07e56bfb" providerId="ADAL" clId="{78CC87A9-ADD1-4605-BFF1-2EFC24CC9694}" dt="2025-01-29T19:12:02.929" v="0" actId="47"/>
        <pc:sldMkLst>
          <pc:docMk/>
          <pc:sldMk cId="0" sldId="259"/>
        </pc:sldMkLst>
      </pc:sldChg>
      <pc:sldChg chg="del">
        <pc:chgData name="Williamson, Jason Patrick (jpw4ma)" userId="41fbb5a1-ef9e-4af4-b8a8-1abf07e56bfb" providerId="ADAL" clId="{78CC87A9-ADD1-4605-BFF1-2EFC24CC9694}" dt="2025-01-29T19:12:02.929" v="0" actId="47"/>
        <pc:sldMkLst>
          <pc:docMk/>
          <pc:sldMk cId="3903417303" sldId="262"/>
        </pc:sldMkLst>
      </pc:sldChg>
      <pc:sldChg chg="del">
        <pc:chgData name="Williamson, Jason Patrick (jpw4ma)" userId="41fbb5a1-ef9e-4af4-b8a8-1abf07e56bfb" providerId="ADAL" clId="{78CC87A9-ADD1-4605-BFF1-2EFC24CC9694}" dt="2025-01-29T19:12:02.929" v="0" actId="47"/>
        <pc:sldMkLst>
          <pc:docMk/>
          <pc:sldMk cId="2398967439" sldId="263"/>
        </pc:sldMkLst>
      </pc:sldChg>
      <pc:sldChg chg="modSp">
        <pc:chgData name="Williamson, Jason Patrick (jpw4ma)" userId="41fbb5a1-ef9e-4af4-b8a8-1abf07e56bfb" providerId="ADAL" clId="{78CC87A9-ADD1-4605-BFF1-2EFC24CC9694}" dt="2025-01-29T19:12:24.174" v="12"/>
        <pc:sldMkLst>
          <pc:docMk/>
          <pc:sldMk cId="284344319" sldId="264"/>
        </pc:sldMkLst>
        <pc:spChg chg="mod">
          <ac:chgData name="Williamson, Jason Patrick (jpw4ma)" userId="41fbb5a1-ef9e-4af4-b8a8-1abf07e56bfb" providerId="ADAL" clId="{78CC87A9-ADD1-4605-BFF1-2EFC24CC9694}" dt="2025-01-29T19:12:24.174" v="12"/>
          <ac:spMkLst>
            <pc:docMk/>
            <pc:sldMk cId="284344319" sldId="264"/>
            <ac:spMk id="3" creationId="{BCDC19E3-847F-4896-92C1-562A61A4DF91}"/>
          </ac:spMkLst>
        </pc:spChg>
      </pc:sldChg>
      <pc:sldChg chg="del">
        <pc:chgData name="Williamson, Jason Patrick (jpw4ma)" userId="41fbb5a1-ef9e-4af4-b8a8-1abf07e56bfb" providerId="ADAL" clId="{78CC87A9-ADD1-4605-BFF1-2EFC24CC9694}" dt="2025-01-29T19:12:02.929" v="0" actId="47"/>
        <pc:sldMkLst>
          <pc:docMk/>
          <pc:sldMk cId="110207176" sldId="266"/>
        </pc:sldMkLst>
      </pc:sldChg>
      <pc:sldChg chg="addSp modSp new mod">
        <pc:chgData name="Williamson, Jason Patrick (jpw4ma)" userId="41fbb5a1-ef9e-4af4-b8a8-1abf07e56bfb" providerId="ADAL" clId="{78CC87A9-ADD1-4605-BFF1-2EFC24CC9694}" dt="2025-01-29T19:13:58.376" v="24" actId="1076"/>
        <pc:sldMkLst>
          <pc:docMk/>
          <pc:sldMk cId="2484465322" sldId="266"/>
        </pc:sldMkLst>
        <pc:spChg chg="mod">
          <ac:chgData name="Williamson, Jason Patrick (jpw4ma)" userId="41fbb5a1-ef9e-4af4-b8a8-1abf07e56bfb" providerId="ADAL" clId="{78CC87A9-ADD1-4605-BFF1-2EFC24CC9694}" dt="2025-01-29T19:12:35.260" v="14"/>
          <ac:spMkLst>
            <pc:docMk/>
            <pc:sldMk cId="2484465322" sldId="266"/>
            <ac:spMk id="2" creationId="{19352003-9224-842B-5A1D-79F315F17330}"/>
          </ac:spMkLst>
        </pc:spChg>
        <pc:spChg chg="add mod">
          <ac:chgData name="Williamson, Jason Patrick (jpw4ma)" userId="41fbb5a1-ef9e-4af4-b8a8-1abf07e56bfb" providerId="ADAL" clId="{78CC87A9-ADD1-4605-BFF1-2EFC24CC9694}" dt="2025-01-29T19:12:53.335" v="18" actId="1076"/>
          <ac:spMkLst>
            <pc:docMk/>
            <pc:sldMk cId="2484465322" sldId="266"/>
            <ac:spMk id="3" creationId="{15C40216-9DFE-52FA-8426-E364404C7ABF}"/>
          </ac:spMkLst>
        </pc:spChg>
        <pc:spChg chg="add mod">
          <ac:chgData name="Williamson, Jason Patrick (jpw4ma)" userId="41fbb5a1-ef9e-4af4-b8a8-1abf07e56bfb" providerId="ADAL" clId="{78CC87A9-ADD1-4605-BFF1-2EFC24CC9694}" dt="2025-01-29T19:13:58.376" v="24" actId="1076"/>
          <ac:spMkLst>
            <pc:docMk/>
            <pc:sldMk cId="2484465322" sldId="266"/>
            <ac:spMk id="5" creationId="{7677055E-7D76-08B4-A36C-BCAB9B41E506}"/>
          </ac:spMkLst>
        </pc:spChg>
      </pc:sldChg>
      <pc:sldChg chg="addSp modSp add mod">
        <pc:chgData name="Williamson, Jason Patrick (jpw4ma)" userId="41fbb5a1-ef9e-4af4-b8a8-1abf07e56bfb" providerId="ADAL" clId="{78CC87A9-ADD1-4605-BFF1-2EFC24CC9694}" dt="2025-01-29T19:15:57.998" v="37" actId="20577"/>
        <pc:sldMkLst>
          <pc:docMk/>
          <pc:sldMk cId="2175330908" sldId="267"/>
        </pc:sldMkLst>
        <pc:spChg chg="mod">
          <ac:chgData name="Williamson, Jason Patrick (jpw4ma)" userId="41fbb5a1-ef9e-4af4-b8a8-1abf07e56bfb" providerId="ADAL" clId="{78CC87A9-ADD1-4605-BFF1-2EFC24CC9694}" dt="2025-01-29T19:15:01.478" v="26"/>
          <ac:spMkLst>
            <pc:docMk/>
            <pc:sldMk cId="2175330908" sldId="267"/>
            <ac:spMk id="2" creationId="{19C0D376-04EC-DE12-FE31-F22AC4726026}"/>
          </ac:spMkLst>
        </pc:spChg>
        <pc:spChg chg="mod">
          <ac:chgData name="Williamson, Jason Patrick (jpw4ma)" userId="41fbb5a1-ef9e-4af4-b8a8-1abf07e56bfb" providerId="ADAL" clId="{78CC87A9-ADD1-4605-BFF1-2EFC24CC9694}" dt="2025-01-29T19:15:34.409" v="33" actId="113"/>
          <ac:spMkLst>
            <pc:docMk/>
            <pc:sldMk cId="2175330908" sldId="267"/>
            <ac:spMk id="3" creationId="{860B8985-2DA3-F14D-D5DF-CD92A925C864}"/>
          </ac:spMkLst>
        </pc:spChg>
        <pc:spChg chg="add">
          <ac:chgData name="Williamson, Jason Patrick (jpw4ma)" userId="41fbb5a1-ef9e-4af4-b8a8-1abf07e56bfb" providerId="ADAL" clId="{78CC87A9-ADD1-4605-BFF1-2EFC24CC9694}" dt="2025-01-29T19:15:07.573" v="27"/>
          <ac:spMkLst>
            <pc:docMk/>
            <pc:sldMk cId="2175330908" sldId="267"/>
            <ac:spMk id="4" creationId="{F8183543-35CB-6340-4507-E66257749C0F}"/>
          </ac:spMkLst>
        </pc:spChg>
        <pc:spChg chg="mod">
          <ac:chgData name="Williamson, Jason Patrick (jpw4ma)" userId="41fbb5a1-ef9e-4af4-b8a8-1abf07e56bfb" providerId="ADAL" clId="{78CC87A9-ADD1-4605-BFF1-2EFC24CC9694}" dt="2025-01-29T19:15:57.998" v="37" actId="20577"/>
          <ac:spMkLst>
            <pc:docMk/>
            <pc:sldMk cId="2175330908" sldId="267"/>
            <ac:spMk id="5" creationId="{8EE5A912-B329-69E0-0FB3-63F0B284DB1E}"/>
          </ac:spMkLst>
        </pc:spChg>
      </pc:sldChg>
      <pc:sldChg chg="addSp delSp modSp add mod">
        <pc:chgData name="Williamson, Jason Patrick (jpw4ma)" userId="41fbb5a1-ef9e-4af4-b8a8-1abf07e56bfb" providerId="ADAL" clId="{78CC87A9-ADD1-4605-BFF1-2EFC24CC9694}" dt="2025-01-29T19:17:14.163" v="53" actId="22"/>
        <pc:sldMkLst>
          <pc:docMk/>
          <pc:sldMk cId="1827984918" sldId="268"/>
        </pc:sldMkLst>
        <pc:spChg chg="mod">
          <ac:chgData name="Williamson, Jason Patrick (jpw4ma)" userId="41fbb5a1-ef9e-4af4-b8a8-1abf07e56bfb" providerId="ADAL" clId="{78CC87A9-ADD1-4605-BFF1-2EFC24CC9694}" dt="2025-01-29T19:16:13.771" v="39"/>
          <ac:spMkLst>
            <pc:docMk/>
            <pc:sldMk cId="1827984918" sldId="268"/>
            <ac:spMk id="2" creationId="{401DC837-9E7A-BB5B-A6B5-3564CB40C722}"/>
          </ac:spMkLst>
        </pc:spChg>
        <pc:spChg chg="mod">
          <ac:chgData name="Williamson, Jason Patrick (jpw4ma)" userId="41fbb5a1-ef9e-4af4-b8a8-1abf07e56bfb" providerId="ADAL" clId="{78CC87A9-ADD1-4605-BFF1-2EFC24CC9694}" dt="2025-01-29T19:16:33.301" v="44" actId="113"/>
          <ac:spMkLst>
            <pc:docMk/>
            <pc:sldMk cId="1827984918" sldId="268"/>
            <ac:spMk id="3" creationId="{EAB5546A-AB11-7786-3237-8A907A31EBB3}"/>
          </ac:spMkLst>
        </pc:spChg>
        <pc:spChg chg="add">
          <ac:chgData name="Williamson, Jason Patrick (jpw4ma)" userId="41fbb5a1-ef9e-4af4-b8a8-1abf07e56bfb" providerId="ADAL" clId="{78CC87A9-ADD1-4605-BFF1-2EFC24CC9694}" dt="2025-01-29T19:16:19.718" v="40"/>
          <ac:spMkLst>
            <pc:docMk/>
            <pc:sldMk cId="1827984918" sldId="268"/>
            <ac:spMk id="4" creationId="{60F29A65-1B8A-F500-6C09-73C6AF409407}"/>
          </ac:spMkLst>
        </pc:spChg>
        <pc:spChg chg="mod">
          <ac:chgData name="Williamson, Jason Patrick (jpw4ma)" userId="41fbb5a1-ef9e-4af4-b8a8-1abf07e56bfb" providerId="ADAL" clId="{78CC87A9-ADD1-4605-BFF1-2EFC24CC9694}" dt="2025-01-29T19:17:05.062" v="51"/>
          <ac:spMkLst>
            <pc:docMk/>
            <pc:sldMk cId="1827984918" sldId="268"/>
            <ac:spMk id="5" creationId="{87848EC0-AD4D-B5D8-A84A-E8404E8BC282}"/>
          </ac:spMkLst>
        </pc:spChg>
        <pc:spChg chg="add del">
          <ac:chgData name="Williamson, Jason Patrick (jpw4ma)" userId="41fbb5a1-ef9e-4af4-b8a8-1abf07e56bfb" providerId="ADAL" clId="{78CC87A9-ADD1-4605-BFF1-2EFC24CC9694}" dt="2025-01-29T19:17:14.163" v="53" actId="22"/>
          <ac:spMkLst>
            <pc:docMk/>
            <pc:sldMk cId="1827984918" sldId="268"/>
            <ac:spMk id="7" creationId="{5FD36A7E-54FA-312B-5292-EB37AF4E3363}"/>
          </ac:spMkLst>
        </pc:spChg>
      </pc:sldChg>
      <pc:sldChg chg="addSp modSp add mod">
        <pc:chgData name="Williamson, Jason Patrick (jpw4ma)" userId="41fbb5a1-ef9e-4af4-b8a8-1abf07e56bfb" providerId="ADAL" clId="{78CC87A9-ADD1-4605-BFF1-2EFC24CC9694}" dt="2025-01-29T19:19:09.001" v="73" actId="113"/>
        <pc:sldMkLst>
          <pc:docMk/>
          <pc:sldMk cId="3208874357" sldId="269"/>
        </pc:sldMkLst>
        <pc:spChg chg="mod">
          <ac:chgData name="Williamson, Jason Patrick (jpw4ma)" userId="41fbb5a1-ef9e-4af4-b8a8-1abf07e56bfb" providerId="ADAL" clId="{78CC87A9-ADD1-4605-BFF1-2EFC24CC9694}" dt="2025-01-29T19:17:49.303" v="56"/>
          <ac:spMkLst>
            <pc:docMk/>
            <pc:sldMk cId="3208874357" sldId="269"/>
            <ac:spMk id="2" creationId="{F46BB5F9-95BB-CC3C-94F9-E4EECCD8E534}"/>
          </ac:spMkLst>
        </pc:spChg>
        <pc:spChg chg="mod">
          <ac:chgData name="Williamson, Jason Patrick (jpw4ma)" userId="41fbb5a1-ef9e-4af4-b8a8-1abf07e56bfb" providerId="ADAL" clId="{78CC87A9-ADD1-4605-BFF1-2EFC24CC9694}" dt="2025-01-29T19:18:10.500" v="59"/>
          <ac:spMkLst>
            <pc:docMk/>
            <pc:sldMk cId="3208874357" sldId="269"/>
            <ac:spMk id="3" creationId="{07371368-62DD-F528-087F-DB80E0ECF826}"/>
          </ac:spMkLst>
        </pc:spChg>
        <pc:spChg chg="add">
          <ac:chgData name="Williamson, Jason Patrick (jpw4ma)" userId="41fbb5a1-ef9e-4af4-b8a8-1abf07e56bfb" providerId="ADAL" clId="{78CC87A9-ADD1-4605-BFF1-2EFC24CC9694}" dt="2025-01-29T19:18:40.806" v="63"/>
          <ac:spMkLst>
            <pc:docMk/>
            <pc:sldMk cId="3208874357" sldId="269"/>
            <ac:spMk id="4" creationId="{A3BB9521-4B55-E52B-4A8D-C5811CF3F2FF}"/>
          </ac:spMkLst>
        </pc:spChg>
        <pc:spChg chg="mod">
          <ac:chgData name="Williamson, Jason Patrick (jpw4ma)" userId="41fbb5a1-ef9e-4af4-b8a8-1abf07e56bfb" providerId="ADAL" clId="{78CC87A9-ADD1-4605-BFF1-2EFC24CC9694}" dt="2025-01-29T19:18:32.836" v="62" actId="20577"/>
          <ac:spMkLst>
            <pc:docMk/>
            <pc:sldMk cId="3208874357" sldId="269"/>
            <ac:spMk id="5" creationId="{5269F921-E101-E551-F370-4F489401AACF}"/>
          </ac:spMkLst>
        </pc:spChg>
        <pc:spChg chg="add mod">
          <ac:chgData name="Williamson, Jason Patrick (jpw4ma)" userId="41fbb5a1-ef9e-4af4-b8a8-1abf07e56bfb" providerId="ADAL" clId="{78CC87A9-ADD1-4605-BFF1-2EFC24CC9694}" dt="2025-01-29T19:19:09.001" v="73" actId="113"/>
          <ac:spMkLst>
            <pc:docMk/>
            <pc:sldMk cId="3208874357" sldId="269"/>
            <ac:spMk id="6" creationId="{5BACEB33-3B94-0D4A-60AC-4A2447F922E6}"/>
          </ac:spMkLst>
        </pc:spChg>
        <pc:spChg chg="add">
          <ac:chgData name="Williamson, Jason Patrick (jpw4ma)" userId="41fbb5a1-ef9e-4af4-b8a8-1abf07e56bfb" providerId="ADAL" clId="{78CC87A9-ADD1-4605-BFF1-2EFC24CC9694}" dt="2025-01-29T19:18:53.110" v="65"/>
          <ac:spMkLst>
            <pc:docMk/>
            <pc:sldMk cId="3208874357" sldId="269"/>
            <ac:spMk id="7" creationId="{21D1CC27-89EA-3965-AC1D-9D7E6521FBC6}"/>
          </ac:spMkLst>
        </pc:spChg>
      </pc:sldChg>
      <pc:sldChg chg="addSp delSp modSp new mod ord">
        <pc:chgData name="Williamson, Jason Patrick (jpw4ma)" userId="41fbb5a1-ef9e-4af4-b8a8-1abf07e56bfb" providerId="ADAL" clId="{78CC87A9-ADD1-4605-BFF1-2EFC24CC9694}" dt="2025-01-29T19:36:48.527" v="553"/>
        <pc:sldMkLst>
          <pc:docMk/>
          <pc:sldMk cId="1189423562" sldId="270"/>
        </pc:sldMkLst>
        <pc:spChg chg="add del mod">
          <ac:chgData name="Williamson, Jason Patrick (jpw4ma)" userId="41fbb5a1-ef9e-4af4-b8a8-1abf07e56bfb" providerId="ADAL" clId="{78CC87A9-ADD1-4605-BFF1-2EFC24CC9694}" dt="2025-01-29T19:19:59.810" v="92"/>
          <ac:spMkLst>
            <pc:docMk/>
            <pc:sldMk cId="1189423562" sldId="270"/>
            <ac:spMk id="4" creationId="{25D5EF67-2124-CBC0-AEBC-D5DC7D249105}"/>
          </ac:spMkLst>
        </pc:spChg>
        <pc:graphicFrameChg chg="add mod modGraphic">
          <ac:chgData name="Williamson, Jason Patrick (jpw4ma)" userId="41fbb5a1-ef9e-4af4-b8a8-1abf07e56bfb" providerId="ADAL" clId="{78CC87A9-ADD1-4605-BFF1-2EFC24CC9694}" dt="2025-01-29T19:21:22.117" v="110" actId="27107"/>
          <ac:graphicFrameMkLst>
            <pc:docMk/>
            <pc:sldMk cId="1189423562" sldId="270"/>
            <ac:graphicFrameMk id="3" creationId="{22E2D0E9-F6EB-D012-7B04-9DD99E76A2AD}"/>
          </ac:graphicFrameMkLst>
        </pc:graphicFrameChg>
      </pc:sldChg>
      <pc:sldChg chg="addSp modSp new mod">
        <pc:chgData name="Williamson, Jason Patrick (jpw4ma)" userId="41fbb5a1-ef9e-4af4-b8a8-1abf07e56bfb" providerId="ADAL" clId="{78CC87A9-ADD1-4605-BFF1-2EFC24CC9694}" dt="2025-01-29T19:36:55.865" v="554" actId="33524"/>
        <pc:sldMkLst>
          <pc:docMk/>
          <pc:sldMk cId="3198318534" sldId="271"/>
        </pc:sldMkLst>
        <pc:spChg chg="mod">
          <ac:chgData name="Williamson, Jason Patrick (jpw4ma)" userId="41fbb5a1-ef9e-4af4-b8a8-1abf07e56bfb" providerId="ADAL" clId="{78CC87A9-ADD1-4605-BFF1-2EFC24CC9694}" dt="2025-01-29T19:23:53.360" v="119" actId="20577"/>
          <ac:spMkLst>
            <pc:docMk/>
            <pc:sldMk cId="3198318534" sldId="271"/>
            <ac:spMk id="2" creationId="{5DDF95DE-A8AC-56A8-1EBE-9E6988C9AC63}"/>
          </ac:spMkLst>
        </pc:spChg>
        <pc:spChg chg="add mod">
          <ac:chgData name="Williamson, Jason Patrick (jpw4ma)" userId="41fbb5a1-ef9e-4af4-b8a8-1abf07e56bfb" providerId="ADAL" clId="{78CC87A9-ADD1-4605-BFF1-2EFC24CC9694}" dt="2025-01-29T19:36:55.865" v="554" actId="33524"/>
          <ac:spMkLst>
            <pc:docMk/>
            <pc:sldMk cId="3198318534" sldId="271"/>
            <ac:spMk id="3" creationId="{F7ABB93C-3450-CA05-8DF3-149038573C5B}"/>
          </ac:spMkLst>
        </pc:spChg>
      </pc:sldChg>
      <pc:sldMasterChg chg="del delSldLayout">
        <pc:chgData name="Williamson, Jason Patrick (jpw4ma)" userId="41fbb5a1-ef9e-4af4-b8a8-1abf07e56bfb" providerId="ADAL" clId="{78CC87A9-ADD1-4605-BFF1-2EFC24CC9694}" dt="2025-01-29T19:12:02.929" v="0" actId="47"/>
        <pc:sldMasterMkLst>
          <pc:docMk/>
          <pc:sldMasterMk cId="4120178492" sldId="2147483674"/>
        </pc:sldMasterMkLst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4148026350" sldId="2147483675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4115109498" sldId="2147483676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2412539424" sldId="2147483677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3895629388" sldId="2147483678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2472202584" sldId="2147483679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3536864773" sldId="2147483680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4282677108" sldId="2147483681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4203256053" sldId="2147483682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2025819328" sldId="2147483683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454416663" sldId="2147483684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72457984" sldId="2147483685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3945333330" sldId="2147483686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1262234767" sldId="2147483687"/>
          </pc:sldLayoutMkLst>
        </pc:sldLayoutChg>
        <pc:sldLayoutChg chg="del">
          <pc:chgData name="Williamson, Jason Patrick (jpw4ma)" userId="41fbb5a1-ef9e-4af4-b8a8-1abf07e56bfb" providerId="ADAL" clId="{78CC87A9-ADD1-4605-BFF1-2EFC24CC9694}" dt="2025-01-29T19:12:02.929" v="0" actId="47"/>
          <pc:sldLayoutMkLst>
            <pc:docMk/>
            <pc:sldMasterMk cId="4120178492" sldId="2147483674"/>
            <pc:sldLayoutMk cId="3018839738" sldId="214748368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2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1/29/2025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513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1/29/2025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93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1/29/2025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45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1/29/2025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187860" y="365127"/>
            <a:ext cx="68199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36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47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7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1" y="1551008"/>
            <a:ext cx="8383895" cy="4625955"/>
          </a:xfrm>
        </p:spPr>
        <p:txBody>
          <a:bodyPr/>
          <a:lstStyle>
            <a:lvl1pPr marL="1714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14350" indent="-17145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572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0150" indent="-17145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430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818" y="939739"/>
            <a:ext cx="7701438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180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1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1/29/2025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8307732" y="377319"/>
            <a:ext cx="68199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918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1/29/2025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08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1/29/2025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15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1/29/2025</a:t>
            </a:fld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847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04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6359833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80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460" y="2195219"/>
            <a:ext cx="3065480" cy="2166836"/>
          </a:xfrm>
        </p:spPr>
        <p:txBody>
          <a:bodyPr anchor="b">
            <a:normAutofit/>
          </a:bodyPr>
          <a:lstStyle/>
          <a:p>
            <a:pPr algn="l"/>
            <a:r>
              <a:rPr lang="en-US" sz="4050"/>
              <a:t>DS-2002: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460" y="4420420"/>
            <a:ext cx="3227876" cy="320062"/>
          </a:xfrm>
        </p:spPr>
        <p:txBody>
          <a:bodyPr anchor="t">
            <a:normAutofit/>
          </a:bodyPr>
          <a:lstStyle/>
          <a:p>
            <a:pPr algn="l"/>
            <a:r>
              <a:rPr lang="en-US" sz="1600" dirty="0"/>
              <a:t>SQL Joins Explained</a:t>
            </a:r>
            <a:endParaRPr lang="en-U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857250"/>
            <a:ext cx="5391038" cy="51435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857257"/>
            <a:ext cx="5271371" cy="51434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5598460" y="4962231"/>
            <a:ext cx="3227876" cy="32006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0CDC-200E-59B1-F3F7-24348B55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57AC-D22B-AC35-702B-397C6B73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Task this week – Get MYSQL installed on your machine with MYSQL Workbench (Git has examples) We’ll step through a bit today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We’ll do more hands on this Wednesday.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Also – write me if you want to come to Sunday Night Dinner – had about 20 last night….this weekend will be BBQ (NC Style)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91BBC-C995-3DC3-4493-CF891D909D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2003-9224-842B-5A1D-79F315F1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40216-9DFE-52FA-8426-E364404C7ABF}"/>
              </a:ext>
            </a:extLst>
          </p:cNvPr>
          <p:cNvSpPr txBox="1"/>
          <p:nvPr/>
        </p:nvSpPr>
        <p:spPr>
          <a:xfrm>
            <a:off x="411481" y="1298448"/>
            <a:ext cx="684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only the records that have </a:t>
            </a:r>
            <a:r>
              <a:rPr lang="en-US" b="1" dirty="0"/>
              <a:t>matching values</a:t>
            </a:r>
            <a:r>
              <a:rPr lang="en-US" dirty="0"/>
              <a:t> in both tables. If there is no match, the row is </a:t>
            </a:r>
            <a:r>
              <a:rPr lang="en-US" b="1" dirty="0"/>
              <a:t>excluded</a:t>
            </a:r>
            <a:r>
              <a:rPr lang="en-US" dirty="0"/>
              <a:t> from the results.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7055E-7D76-08B4-A36C-BCAB9B41E506}"/>
              </a:ext>
            </a:extLst>
          </p:cNvPr>
          <p:cNvSpPr txBox="1"/>
          <p:nvPr/>
        </p:nvSpPr>
        <p:spPr>
          <a:xfrm>
            <a:off x="411481" y="2309837"/>
            <a:ext cx="7477506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Students.StudentID, </a:t>
            </a:r>
            <a:r>
              <a:rPr lang="en-US" dirty="0" err="1"/>
              <a:t>Students.FirstName</a:t>
            </a:r>
            <a:r>
              <a:rPr lang="en-US" dirty="0"/>
              <a:t>, </a:t>
            </a:r>
            <a:r>
              <a:rPr lang="en-US" dirty="0" err="1"/>
              <a:t>Students.LastName</a:t>
            </a:r>
            <a:r>
              <a:rPr lang="en-US" dirty="0"/>
              <a:t>, </a:t>
            </a:r>
            <a:r>
              <a:rPr lang="en-US" dirty="0" err="1"/>
              <a:t>Courses.CourseName</a:t>
            </a:r>
            <a:endParaRPr lang="en-US" dirty="0"/>
          </a:p>
          <a:p>
            <a:r>
              <a:rPr lang="en-US" dirty="0"/>
              <a:t>FROM Students</a:t>
            </a:r>
          </a:p>
          <a:p>
            <a:r>
              <a:rPr lang="en-US" dirty="0"/>
              <a:t>INNER JOIN Enrollments ON </a:t>
            </a:r>
            <a:r>
              <a:rPr lang="en-US" dirty="0" err="1"/>
              <a:t>Students.StudentID</a:t>
            </a:r>
            <a:r>
              <a:rPr lang="en-US" dirty="0"/>
              <a:t> = </a:t>
            </a:r>
            <a:r>
              <a:rPr lang="en-US" dirty="0" err="1"/>
              <a:t>Enrollments.StudentID</a:t>
            </a:r>
            <a:endParaRPr lang="en-US" dirty="0"/>
          </a:p>
          <a:p>
            <a:r>
              <a:rPr lang="en-US" dirty="0"/>
              <a:t>INNER JOIN Courses ON </a:t>
            </a:r>
            <a:r>
              <a:rPr lang="en-US" dirty="0" err="1"/>
              <a:t>Enrollments.CourseID</a:t>
            </a:r>
            <a:r>
              <a:rPr lang="en-US" dirty="0"/>
              <a:t> = </a:t>
            </a:r>
            <a:r>
              <a:rPr lang="en-US" dirty="0" err="1"/>
              <a:t>Courses.CourseID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446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8F3E2-FCC3-F8BC-E573-A4C72DEEE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D376-04EC-DE12-FE31-F22AC472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B8985-2DA3-F14D-D5DF-CD92A925C864}"/>
              </a:ext>
            </a:extLst>
          </p:cNvPr>
          <p:cNvSpPr txBox="1"/>
          <p:nvPr/>
        </p:nvSpPr>
        <p:spPr>
          <a:xfrm>
            <a:off x="411481" y="1298448"/>
            <a:ext cx="684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all records from the </a:t>
            </a:r>
            <a:r>
              <a:rPr lang="en-US" b="1" dirty="0"/>
              <a:t>left table </a:t>
            </a:r>
            <a:r>
              <a:rPr lang="en-US" dirty="0"/>
              <a:t>and the matching records from the right table. If no match exists, it returns </a:t>
            </a:r>
            <a:r>
              <a:rPr lang="en-US" b="1" dirty="0"/>
              <a:t>NULL</a:t>
            </a:r>
            <a:r>
              <a:rPr lang="en-US" dirty="0"/>
              <a:t> for right table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5A912-B329-69E0-0FB3-63F0B284DB1E}"/>
              </a:ext>
            </a:extLst>
          </p:cNvPr>
          <p:cNvSpPr txBox="1"/>
          <p:nvPr/>
        </p:nvSpPr>
        <p:spPr>
          <a:xfrm>
            <a:off x="411481" y="2309837"/>
            <a:ext cx="7477506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Students.StudentID, </a:t>
            </a:r>
            <a:r>
              <a:rPr lang="en-US" dirty="0" err="1"/>
              <a:t>Students.FirstName</a:t>
            </a:r>
            <a:r>
              <a:rPr lang="en-US" dirty="0"/>
              <a:t>, </a:t>
            </a:r>
            <a:r>
              <a:rPr lang="en-US" dirty="0" err="1"/>
              <a:t>Students.LastName</a:t>
            </a:r>
            <a:r>
              <a:rPr lang="en-US" dirty="0"/>
              <a:t>, Courses.CourseName </a:t>
            </a:r>
          </a:p>
          <a:p>
            <a:r>
              <a:rPr lang="en-US" dirty="0"/>
              <a:t>FROM Students </a:t>
            </a:r>
          </a:p>
          <a:p>
            <a:r>
              <a:rPr lang="en-US" dirty="0"/>
              <a:t>LEFT JOIN Enrollments ON Students.StudentID = </a:t>
            </a:r>
            <a:r>
              <a:rPr lang="en-US" dirty="0" err="1"/>
              <a:t>Enrollments.StudentID</a:t>
            </a:r>
            <a:r>
              <a:rPr lang="en-US" dirty="0"/>
              <a:t> </a:t>
            </a:r>
          </a:p>
          <a:p>
            <a:r>
              <a:rPr lang="en-US" dirty="0"/>
              <a:t>LEFT JOIN Courses ON </a:t>
            </a:r>
            <a:r>
              <a:rPr lang="en-US" dirty="0" err="1"/>
              <a:t>Enrollments.CourseID</a:t>
            </a:r>
            <a:r>
              <a:rPr lang="en-US" dirty="0"/>
              <a:t> = </a:t>
            </a:r>
            <a:r>
              <a:rPr lang="en-US" dirty="0" err="1"/>
              <a:t>Courses.CourseID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533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66BF7-DD02-B936-BF0F-9689BD493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C837-9E7A-BB5B-A6B5-3564CB40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5546A-AB11-7786-3237-8A907A31EBB3}"/>
              </a:ext>
            </a:extLst>
          </p:cNvPr>
          <p:cNvSpPr txBox="1"/>
          <p:nvPr/>
        </p:nvSpPr>
        <p:spPr>
          <a:xfrm>
            <a:off x="411481" y="1298448"/>
            <a:ext cx="684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all records from the </a:t>
            </a:r>
            <a:r>
              <a:rPr lang="en-US" b="1" dirty="0"/>
              <a:t>right table </a:t>
            </a:r>
            <a:r>
              <a:rPr lang="en-US" dirty="0"/>
              <a:t>and the matching records from the left table. If no match exists, it returns </a:t>
            </a:r>
            <a:r>
              <a:rPr lang="en-US" b="1" dirty="0"/>
              <a:t>NULL</a:t>
            </a:r>
            <a:r>
              <a:rPr lang="en-US" dirty="0"/>
              <a:t> for left table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48EC0-AD4D-B5D8-A84A-E8404E8BC282}"/>
              </a:ext>
            </a:extLst>
          </p:cNvPr>
          <p:cNvSpPr txBox="1"/>
          <p:nvPr/>
        </p:nvSpPr>
        <p:spPr>
          <a:xfrm>
            <a:off x="411480" y="2309836"/>
            <a:ext cx="8394192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Courses.CourseID</a:t>
            </a:r>
            <a:r>
              <a:rPr lang="en-US" dirty="0"/>
              <a:t>, Courses.CourseName, </a:t>
            </a:r>
            <a:r>
              <a:rPr lang="en-US" dirty="0" err="1"/>
              <a:t>Students.FirstName</a:t>
            </a:r>
            <a:r>
              <a:rPr lang="en-US" dirty="0"/>
              <a:t>, </a:t>
            </a:r>
            <a:r>
              <a:rPr lang="en-US" dirty="0" err="1"/>
              <a:t>Students.LastName</a:t>
            </a:r>
            <a:endParaRPr lang="en-US" dirty="0"/>
          </a:p>
          <a:p>
            <a:r>
              <a:rPr lang="en-US" dirty="0"/>
              <a:t>FROM Courses</a:t>
            </a:r>
          </a:p>
          <a:p>
            <a:r>
              <a:rPr lang="en-US" dirty="0"/>
              <a:t>RIGHT JOIN Enrollments ON </a:t>
            </a:r>
            <a:r>
              <a:rPr lang="en-US" dirty="0" err="1"/>
              <a:t>Courses.CourseID</a:t>
            </a:r>
            <a:r>
              <a:rPr lang="en-US" dirty="0"/>
              <a:t> = </a:t>
            </a:r>
            <a:r>
              <a:rPr lang="en-US" dirty="0" err="1"/>
              <a:t>Enrollments.CourseID</a:t>
            </a:r>
            <a:endParaRPr lang="en-US" dirty="0"/>
          </a:p>
          <a:p>
            <a:r>
              <a:rPr lang="en-US" dirty="0"/>
              <a:t>RIGHT JOIN Students ON </a:t>
            </a:r>
            <a:r>
              <a:rPr lang="en-US" dirty="0" err="1"/>
              <a:t>Enrollments.StudentID</a:t>
            </a:r>
            <a:r>
              <a:rPr lang="en-US" dirty="0"/>
              <a:t> = Students.StudentID;</a:t>
            </a:r>
          </a:p>
        </p:txBody>
      </p:sp>
    </p:spTree>
    <p:extLst>
      <p:ext uri="{BB962C8B-B14F-4D97-AF65-F5344CB8AC3E}">
        <p14:creationId xmlns:p14="http://schemas.microsoft.com/office/powerpoint/2010/main" val="182798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A4B46-1A91-A978-ACB8-A261220E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B5F9-95BB-CC3C-94F9-E4EECCD8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71368-62DD-F528-087F-DB80E0ECF826}"/>
              </a:ext>
            </a:extLst>
          </p:cNvPr>
          <p:cNvSpPr txBox="1"/>
          <p:nvPr/>
        </p:nvSpPr>
        <p:spPr>
          <a:xfrm>
            <a:off x="411481" y="1298448"/>
            <a:ext cx="684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SELF JOIN is when a table joins itself. Used to compare rows within the same table.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9F921-E101-E551-F370-4F489401AACF}"/>
              </a:ext>
            </a:extLst>
          </p:cNvPr>
          <p:cNvSpPr txBox="1"/>
          <p:nvPr/>
        </p:nvSpPr>
        <p:spPr>
          <a:xfrm>
            <a:off x="374904" y="2318980"/>
            <a:ext cx="8394192" cy="23083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A.FirstName</a:t>
            </a:r>
            <a:r>
              <a:rPr lang="en-US" dirty="0"/>
              <a:t> AS Student1, </a:t>
            </a:r>
            <a:r>
              <a:rPr lang="en-US" dirty="0" err="1"/>
              <a:t>A.LastName</a:t>
            </a:r>
            <a:r>
              <a:rPr lang="en-US" dirty="0"/>
              <a:t> AS LastName1, </a:t>
            </a:r>
          </a:p>
          <a:p>
            <a:r>
              <a:rPr lang="en-US" dirty="0"/>
              <a:t>       </a:t>
            </a:r>
            <a:r>
              <a:rPr lang="en-US" dirty="0" err="1"/>
              <a:t>B.FirstName</a:t>
            </a:r>
            <a:r>
              <a:rPr lang="en-US" dirty="0"/>
              <a:t> AS Student2, </a:t>
            </a:r>
            <a:r>
              <a:rPr lang="en-US" dirty="0" err="1"/>
              <a:t>B.LastName</a:t>
            </a:r>
            <a:r>
              <a:rPr lang="en-US" dirty="0"/>
              <a:t> AS LastName2, </a:t>
            </a:r>
          </a:p>
          <a:p>
            <a:r>
              <a:rPr lang="en-US" dirty="0"/>
              <a:t>       </a:t>
            </a:r>
            <a:r>
              <a:rPr lang="en-US" dirty="0" err="1"/>
              <a:t>A.EnrollmentDate</a:t>
            </a:r>
            <a:endParaRPr lang="en-US" dirty="0"/>
          </a:p>
          <a:p>
            <a:r>
              <a:rPr lang="en-US" dirty="0"/>
              <a:t>FROM Students A</a:t>
            </a:r>
          </a:p>
          <a:p>
            <a:r>
              <a:rPr lang="en-US" dirty="0"/>
              <a:t>INNER JOIN Students B </a:t>
            </a:r>
          </a:p>
          <a:p>
            <a:r>
              <a:rPr lang="en-US" dirty="0"/>
              <a:t>ON </a:t>
            </a:r>
            <a:r>
              <a:rPr lang="en-US" dirty="0" err="1"/>
              <a:t>A.EnrollmentDate</a:t>
            </a:r>
            <a:r>
              <a:rPr lang="en-US" dirty="0"/>
              <a:t> = </a:t>
            </a:r>
            <a:r>
              <a:rPr lang="en-US" dirty="0" err="1"/>
              <a:t>B.EnrollmentDate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A.StudentID</a:t>
            </a:r>
            <a:r>
              <a:rPr lang="en-US" dirty="0"/>
              <a:t> &lt; </a:t>
            </a:r>
            <a:r>
              <a:rPr lang="en-US" dirty="0" err="1"/>
              <a:t>B.StudentID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CEB33-3B94-0D4A-60AC-4A2447F922E6}"/>
              </a:ext>
            </a:extLst>
          </p:cNvPr>
          <p:cNvSpPr txBox="1"/>
          <p:nvPr/>
        </p:nvSpPr>
        <p:spPr>
          <a:xfrm>
            <a:off x="411480" y="1940505"/>
            <a:ext cx="808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Query (Find Students Enrolled on the Same Date)</a:t>
            </a:r>
          </a:p>
        </p:txBody>
      </p:sp>
    </p:spTree>
    <p:extLst>
      <p:ext uri="{BB962C8B-B14F-4D97-AF65-F5344CB8AC3E}">
        <p14:creationId xmlns:p14="http://schemas.microsoft.com/office/powerpoint/2010/main" val="320887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7EC-2CEC-D79E-14F4-DF9BBE24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E2D0E9-F6EB-D012-7B04-9DD99E76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42546"/>
              </p:ext>
            </p:extLst>
          </p:nvPr>
        </p:nvGraphicFramePr>
        <p:xfrm>
          <a:off x="226953" y="1244378"/>
          <a:ext cx="7886700" cy="2087880"/>
        </p:xfrm>
        <a:graphic>
          <a:graphicData uri="http://schemas.openxmlformats.org/drawingml/2006/table">
            <a:tbl>
              <a:tblPr/>
              <a:tblGrid>
                <a:gridCol w="2104767">
                  <a:extLst>
                    <a:ext uri="{9D8B030D-6E8A-4147-A177-3AD203B41FA5}">
                      <a16:colId xmlns:a16="http://schemas.microsoft.com/office/drawing/2014/main" val="505741116"/>
                    </a:ext>
                  </a:extLst>
                </a:gridCol>
                <a:gridCol w="5781933">
                  <a:extLst>
                    <a:ext uri="{9D8B030D-6E8A-4147-A177-3AD203B41FA5}">
                      <a16:colId xmlns:a16="http://schemas.microsoft.com/office/drawing/2014/main" val="3276620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Join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830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INNER JOIN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</a:t>
                      </a:r>
                      <a:r>
                        <a:rPr lang="en-US" b="1" dirty="0"/>
                        <a:t>only matching records</a:t>
                      </a:r>
                      <a:r>
                        <a:rPr lang="en-US" dirty="0"/>
                        <a:t> from both tables.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239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LEFT OUTER JOIN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</a:t>
                      </a:r>
                      <a:r>
                        <a:rPr lang="en-US" b="1" dirty="0"/>
                        <a:t>all records from the left table</a:t>
                      </a:r>
                      <a:r>
                        <a:rPr lang="en-US" dirty="0"/>
                        <a:t>, and matches from the right table.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57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RIGHT OUTER JOIN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</a:t>
                      </a:r>
                      <a:r>
                        <a:rPr lang="en-US" b="1" dirty="0"/>
                        <a:t>all records from the right table</a:t>
                      </a:r>
                      <a:r>
                        <a:rPr lang="en-US" dirty="0"/>
                        <a:t>, and matches from the left table.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39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FULL OUTER JOIN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</a:t>
                      </a:r>
                      <a:r>
                        <a:rPr lang="en-US" b="1" dirty="0"/>
                        <a:t>all records from both tables</a:t>
                      </a:r>
                      <a:r>
                        <a:rPr lang="en-US" dirty="0"/>
                        <a:t>, even if no match exists. </a:t>
                      </a:r>
                      <a:r>
                        <a:rPr lang="en-US" i="1" dirty="0"/>
                        <a:t>(Not directly supported in MySQL.)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345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SELF JOIN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Joins a table </a:t>
                      </a:r>
                      <a:r>
                        <a:rPr lang="en-US" b="1" dirty="0"/>
                        <a:t>to itself</a:t>
                      </a:r>
                      <a:r>
                        <a:rPr lang="en-US" dirty="0"/>
                        <a:t>, used for comparing rows within the same table.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7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42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95DE-A8AC-56A8-1EBE-9E6988C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BB93C-3450-CA05-8DF3-149038573C5B}"/>
              </a:ext>
            </a:extLst>
          </p:cNvPr>
          <p:cNvSpPr txBox="1"/>
          <p:nvPr/>
        </p:nvSpPr>
        <p:spPr>
          <a:xfrm>
            <a:off x="319351" y="1536192"/>
            <a:ext cx="7489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Get your database installed and set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Run the DLL file “</a:t>
            </a:r>
            <a:r>
              <a:rPr lang="en-US" dirty="0" err="1"/>
              <a:t>student_database_final.sql</a:t>
            </a:r>
            <a:r>
              <a:rPr lang="en-US" dirty="0"/>
              <a:t>” in the Workbench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Run the insert files for students, enrollments, and courses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the hands-on exercises found in Canvas. You may work together, but you must submit your own </a:t>
            </a:r>
            <a:r>
              <a:rPr lang="en-US" dirty="0" err="1"/>
              <a:t>sql</a:t>
            </a:r>
            <a:r>
              <a:rPr lang="en-US" dirty="0"/>
              <a:t>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will upload your </a:t>
            </a:r>
            <a:r>
              <a:rPr lang="en-US" dirty="0" err="1"/>
              <a:t>sql</a:t>
            </a:r>
            <a:r>
              <a:rPr lang="en-US" dirty="0"/>
              <a:t> file with </a:t>
            </a:r>
            <a:r>
              <a:rPr lang="en-US" dirty="0" err="1"/>
              <a:t>sql</a:t>
            </a:r>
            <a:r>
              <a:rPr lang="en-US" dirty="0"/>
              <a:t> statements in YOUR git repo and share that link with me in canvas</a:t>
            </a:r>
          </a:p>
        </p:txBody>
      </p:sp>
    </p:spTree>
    <p:extLst>
      <p:ext uri="{BB962C8B-B14F-4D97-AF65-F5344CB8AC3E}">
        <p14:creationId xmlns:p14="http://schemas.microsoft.com/office/powerpoint/2010/main" val="31983185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539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1_Office Theme</vt:lpstr>
      <vt:lpstr>DS-2002: Data Systems</vt:lpstr>
      <vt:lpstr>5 Before</vt:lpstr>
      <vt:lpstr>INNER JOIN</vt:lpstr>
      <vt:lpstr>LEFT OUTER JOIN</vt:lpstr>
      <vt:lpstr>RIGHT OUTER JOIN</vt:lpstr>
      <vt:lpstr>SELF JOIN</vt:lpstr>
      <vt:lpstr>PowerPoint Presentation</vt:lpstr>
      <vt:lpstr>Hands 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Williamson, Jason Patrick (jpw4ma)</cp:lastModifiedBy>
  <cp:revision>2</cp:revision>
  <dcterms:created xsi:type="dcterms:W3CDTF">2013-01-27T09:14:16Z</dcterms:created>
  <dcterms:modified xsi:type="dcterms:W3CDTF">2025-01-29T19:36:57Z</dcterms:modified>
  <cp:category/>
</cp:coreProperties>
</file>