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94" r:id="rId2"/>
    <p:sldId id="262" r:id="rId3"/>
    <p:sldId id="287" r:id="rId4"/>
    <p:sldId id="279" r:id="rId5"/>
    <p:sldId id="280" r:id="rId6"/>
    <p:sldId id="281" r:id="rId7"/>
    <p:sldId id="283" r:id="rId8"/>
    <p:sldId id="284" r:id="rId9"/>
    <p:sldId id="285" r:id="rId10"/>
    <p:sldId id="263" r:id="rId11"/>
    <p:sldId id="264" r:id="rId12"/>
    <p:sldId id="286" r:id="rId13"/>
    <p:sldId id="289" r:id="rId14"/>
    <p:sldId id="288" r:id="rId15"/>
    <p:sldId id="258" r:id="rId16"/>
    <p:sldId id="270" r:id="rId17"/>
    <p:sldId id="271" r:id="rId18"/>
    <p:sldId id="291" r:id="rId19"/>
    <p:sldId id="266" r:id="rId20"/>
    <p:sldId id="269" r:id="rId21"/>
    <p:sldId id="290" r:id="rId22"/>
    <p:sldId id="278" r:id="rId23"/>
    <p:sldId id="29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23E"/>
    <a:srgbClr val="F67132"/>
    <a:srgbClr val="3CDBEC"/>
    <a:srgbClr val="06C4DE"/>
    <a:srgbClr val="10AAD4"/>
    <a:srgbClr val="0BA5B5"/>
    <a:srgbClr val="0E8F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DF852F-0FE8-4E94-8D1D-546FCC1C25DD}" v="6" dt="2025-01-13T16:23:25.348"/>
    <p1510:client id="{45802738-D22B-44DD-9E75-0A87FCF01304}" v="1" dt="2025-01-13T16:36:49.6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son, Jason Patrick (jpw4ma)" userId="41fbb5a1-ef9e-4af4-b8a8-1abf07e56bfb" providerId="ADAL" clId="{45802738-D22B-44DD-9E75-0A87FCF01304}"/>
    <pc:docChg chg="custSel addSld delSld modSld">
      <pc:chgData name="Williamson, Jason Patrick (jpw4ma)" userId="41fbb5a1-ef9e-4af4-b8a8-1abf07e56bfb" providerId="ADAL" clId="{45802738-D22B-44DD-9E75-0A87FCF01304}" dt="2025-01-13T16:38:26.124" v="447" actId="20577"/>
      <pc:docMkLst>
        <pc:docMk/>
      </pc:docMkLst>
      <pc:sldChg chg="new del">
        <pc:chgData name="Williamson, Jason Patrick (jpw4ma)" userId="41fbb5a1-ef9e-4af4-b8a8-1abf07e56bfb" providerId="ADAL" clId="{45802738-D22B-44DD-9E75-0A87FCF01304}" dt="2025-01-13T16:29:51.440" v="2" actId="47"/>
        <pc:sldMkLst>
          <pc:docMk/>
          <pc:sldMk cId="914698014" sldId="293"/>
        </pc:sldMkLst>
      </pc:sldChg>
      <pc:sldChg chg="modSp new mod">
        <pc:chgData name="Williamson, Jason Patrick (jpw4ma)" userId="41fbb5a1-ef9e-4af4-b8a8-1abf07e56bfb" providerId="ADAL" clId="{45802738-D22B-44DD-9E75-0A87FCF01304}" dt="2025-01-13T16:38:26.124" v="447" actId="20577"/>
        <pc:sldMkLst>
          <pc:docMk/>
          <pc:sldMk cId="2776255381" sldId="294"/>
        </pc:sldMkLst>
        <pc:spChg chg="mod">
          <ac:chgData name="Williamson, Jason Patrick (jpw4ma)" userId="41fbb5a1-ef9e-4af4-b8a8-1abf07e56bfb" providerId="ADAL" clId="{45802738-D22B-44DD-9E75-0A87FCF01304}" dt="2025-01-13T16:29:57.890" v="23" actId="20577"/>
          <ac:spMkLst>
            <pc:docMk/>
            <pc:sldMk cId="2776255381" sldId="294"/>
            <ac:spMk id="2" creationId="{FF2D65F2-6E52-B9B5-F95C-BCE2C73A3F2D}"/>
          </ac:spMkLst>
        </pc:spChg>
        <pc:spChg chg="mod">
          <ac:chgData name="Williamson, Jason Patrick (jpw4ma)" userId="41fbb5a1-ef9e-4af4-b8a8-1abf07e56bfb" providerId="ADAL" clId="{45802738-D22B-44DD-9E75-0A87FCF01304}" dt="2025-01-13T16:38:26.124" v="447" actId="20577"/>
          <ac:spMkLst>
            <pc:docMk/>
            <pc:sldMk cId="2776255381" sldId="294"/>
            <ac:spMk id="3" creationId="{89893164-8407-A6BF-3925-8C805E2B0CBC}"/>
          </ac:spMkLst>
        </pc:spChg>
        <pc:spChg chg="mod">
          <ac:chgData name="Williamson, Jason Patrick (jpw4ma)" userId="41fbb5a1-ef9e-4af4-b8a8-1abf07e56bfb" providerId="ADAL" clId="{45802738-D22B-44DD-9E75-0A87FCF01304}" dt="2025-01-13T16:30:08.746" v="66" actId="20577"/>
          <ac:spMkLst>
            <pc:docMk/>
            <pc:sldMk cId="2776255381" sldId="294"/>
            <ac:spMk id="4" creationId="{11B8FF55-0DB6-398D-2A39-852CBB504D7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B77324-11D3-451A-9A38-9E6CF250A592}"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605AC196-7531-4A3A-BA0F-F183BA17D95B}">
      <dgm:prSet custT="1"/>
      <dgm:spPr>
        <a:solidFill>
          <a:srgbClr val="24323E"/>
        </a:solidFill>
        <a:ln w="28575">
          <a:solidFill>
            <a:srgbClr val="F67132"/>
          </a:solidFill>
        </a:ln>
      </dgm:spPr>
      <dgm:t>
        <a:bodyPr/>
        <a:lstStyle/>
        <a:p>
          <a:pPr rtl="0"/>
          <a:r>
            <a:rPr lang="en-US" sz="2800" b="1"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olume</a:t>
          </a:r>
          <a:br>
            <a:rPr lang="en-US" sz="2800" b="1"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br>
          <a:r>
            <a:rPr lang="en-US" sz="1800" b="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(Size)</a:t>
          </a:r>
        </a:p>
      </dgm:t>
    </dgm:pt>
    <dgm:pt modelId="{067FD0B8-26C6-4008-81DD-5D412006EFAE}" type="parTrans" cxnId="{D03238A6-4225-49D7-ACD2-A2FAF57D3955}">
      <dgm:prSet/>
      <dgm:spPr/>
      <dgm:t>
        <a:bodyPr/>
        <a:lstStyle/>
        <a:p>
          <a:endParaRPr lang="en-US"/>
        </a:p>
      </dgm:t>
    </dgm:pt>
    <dgm:pt modelId="{02C6C57E-1F0C-4DD5-9977-717F57DCFC83}" type="sibTrans" cxnId="{D03238A6-4225-49D7-ACD2-A2FAF57D3955}">
      <dgm:prSet/>
      <dgm:spPr/>
      <dgm:t>
        <a:bodyPr/>
        <a:lstStyle/>
        <a:p>
          <a:endParaRPr lang="en-US"/>
        </a:p>
      </dgm:t>
    </dgm:pt>
    <dgm:pt modelId="{E9BDF49E-2F96-4F82-AD26-C469CEFA998F}">
      <dgm:prSet custT="1"/>
      <dgm:spPr>
        <a:solidFill>
          <a:schemeClr val="accent2">
            <a:lumMod val="20000"/>
            <a:lumOff val="80000"/>
            <a:alpha val="90000"/>
          </a:schemeClr>
        </a:solidFill>
        <a:ln>
          <a:solidFill>
            <a:srgbClr val="24323E">
              <a:alpha val="90000"/>
            </a:srgbClr>
          </a:solidFill>
        </a:ln>
      </dgm:spPr>
      <dgm:t>
        <a:bodyPr/>
        <a:lstStyle/>
        <a:p>
          <a:pPr rtl="0"/>
          <a:r>
            <a:rPr lang="en-US" sz="1700" b="0" i="0" dirty="0">
              <a:latin typeface="Times New Roman" panose="02020603050405020304" pitchFamily="18" charset="0"/>
              <a:ea typeface="Segoe UI" panose="020B0502040204020203" pitchFamily="34" charset="0"/>
              <a:cs typeface="Times New Roman" panose="02020603050405020304" pitchFamily="18" charset="0"/>
            </a:rPr>
            <a:t>Explosion in social media, mobile apps, digital sensors, RFID, GPS, and more have caused exponential data growth.</a:t>
          </a:r>
        </a:p>
      </dgm:t>
    </dgm:pt>
    <dgm:pt modelId="{88B86709-70A8-4BF5-9F92-26C8EA0BA331}" type="parTrans" cxnId="{5C3F600E-F1A0-4EBE-B5B5-3C70ADD961A8}">
      <dgm:prSet/>
      <dgm:spPr/>
      <dgm:t>
        <a:bodyPr/>
        <a:lstStyle/>
        <a:p>
          <a:endParaRPr lang="en-US"/>
        </a:p>
      </dgm:t>
    </dgm:pt>
    <dgm:pt modelId="{AEEDE742-F41F-4FFA-B9C2-4E4CFED8B357}" type="sibTrans" cxnId="{5C3F600E-F1A0-4EBE-B5B5-3C70ADD961A8}">
      <dgm:prSet/>
      <dgm:spPr/>
      <dgm:t>
        <a:bodyPr/>
        <a:lstStyle/>
        <a:p>
          <a:endParaRPr lang="en-US"/>
        </a:p>
      </dgm:t>
    </dgm:pt>
    <dgm:pt modelId="{E7C7EC4A-8EC1-4FC3-800E-D8DAF5A44813}">
      <dgm:prSet custT="1"/>
      <dgm:spPr>
        <a:solidFill>
          <a:srgbClr val="24323E"/>
        </a:solidFill>
        <a:ln w="28575">
          <a:solidFill>
            <a:srgbClr val="F67132"/>
          </a:solidFill>
        </a:ln>
      </dgm:spPr>
      <dgm:t>
        <a:bodyPr/>
        <a:lstStyle/>
        <a:p>
          <a:pPr rtl="0"/>
          <a:r>
            <a:rPr lang="en-US" sz="2800" b="1"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ariety</a:t>
          </a:r>
          <a:r>
            <a:rPr lang="en-US" sz="3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 </a:t>
          </a:r>
          <a:r>
            <a:rPr lang="en-US" sz="18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(Structure)</a:t>
          </a:r>
        </a:p>
      </dgm:t>
    </dgm:pt>
    <dgm:pt modelId="{C77750F9-ACAE-49A0-8D31-0550E65AFE85}" type="parTrans" cxnId="{6FE92436-D46E-426C-BE60-69E78AF35E20}">
      <dgm:prSet/>
      <dgm:spPr/>
      <dgm:t>
        <a:bodyPr/>
        <a:lstStyle/>
        <a:p>
          <a:endParaRPr lang="en-US"/>
        </a:p>
      </dgm:t>
    </dgm:pt>
    <dgm:pt modelId="{D9C50FFF-504F-4EED-A5B8-5AC7865DF6DF}" type="sibTrans" cxnId="{6FE92436-D46E-426C-BE60-69E78AF35E20}">
      <dgm:prSet/>
      <dgm:spPr/>
      <dgm:t>
        <a:bodyPr/>
        <a:lstStyle/>
        <a:p>
          <a:endParaRPr lang="en-US"/>
        </a:p>
      </dgm:t>
    </dgm:pt>
    <dgm:pt modelId="{691C9D0F-4575-40F3-BA01-0E4B81C6100D}">
      <dgm:prSet custT="1"/>
      <dgm:spPr>
        <a:solidFill>
          <a:schemeClr val="accent2">
            <a:lumMod val="20000"/>
            <a:lumOff val="80000"/>
            <a:alpha val="90000"/>
          </a:schemeClr>
        </a:solidFill>
        <a:ln>
          <a:solidFill>
            <a:srgbClr val="24323E">
              <a:alpha val="90000"/>
            </a:srgbClr>
          </a:solidFill>
        </a:ln>
      </dgm:spPr>
      <dgm:t>
        <a:bodyPr/>
        <a:lstStyle/>
        <a:p>
          <a:pPr rtl="0"/>
          <a:r>
            <a:rPr lang="en-US" sz="1700" dirty="0">
              <a:latin typeface="Times New Roman" panose="02020603050405020304" pitchFamily="18" charset="0"/>
              <a:ea typeface="Segoe UI" panose="020B0502040204020203" pitchFamily="34" charset="0"/>
              <a:cs typeface="Times New Roman" panose="02020603050405020304" pitchFamily="18" charset="0"/>
            </a:rPr>
            <a:t>Traditionally BI has sourced structured data, but now insight must be extracted from unstructured or poly-schematic data like large text blobs, digital media, sensor data, etc.</a:t>
          </a:r>
        </a:p>
      </dgm:t>
    </dgm:pt>
    <dgm:pt modelId="{3D121E40-CBE9-4221-AC90-236D6CEC79B7}" type="parTrans" cxnId="{2F103BD4-995D-4610-A80A-22ACBD195627}">
      <dgm:prSet/>
      <dgm:spPr/>
      <dgm:t>
        <a:bodyPr/>
        <a:lstStyle/>
        <a:p>
          <a:endParaRPr lang="en-US"/>
        </a:p>
      </dgm:t>
    </dgm:pt>
    <dgm:pt modelId="{E1808C77-FB1A-4908-86E1-8EA7B72F433A}" type="sibTrans" cxnId="{2F103BD4-995D-4610-A80A-22ACBD195627}">
      <dgm:prSet/>
      <dgm:spPr/>
      <dgm:t>
        <a:bodyPr/>
        <a:lstStyle/>
        <a:p>
          <a:endParaRPr lang="en-US"/>
        </a:p>
      </dgm:t>
    </dgm:pt>
    <dgm:pt modelId="{557BAC87-963C-4050-9E15-9F25EF3CD4BA}">
      <dgm:prSet custT="1"/>
      <dgm:spPr>
        <a:solidFill>
          <a:srgbClr val="24323E"/>
        </a:solidFill>
        <a:ln w="28575">
          <a:solidFill>
            <a:srgbClr val="F67132"/>
          </a:solidFill>
        </a:ln>
      </dgm:spPr>
      <dgm:t>
        <a:bodyPr/>
        <a:lstStyle/>
        <a:p>
          <a:pPr rtl="0"/>
          <a:r>
            <a:rPr lang="en-US" sz="2800" b="1"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eracity</a:t>
          </a:r>
          <a:r>
            <a:rPr lang="en-US" sz="36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 </a:t>
          </a:r>
          <a:r>
            <a:rPr lang="en-US" sz="18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(Quality)</a:t>
          </a:r>
        </a:p>
      </dgm:t>
    </dgm:pt>
    <dgm:pt modelId="{26142936-1EC3-4582-B830-F14CD904B3DA}" type="parTrans" cxnId="{AFD5D616-CE61-4E5C-986E-98C2FB8D440D}">
      <dgm:prSet/>
      <dgm:spPr/>
      <dgm:t>
        <a:bodyPr/>
        <a:lstStyle/>
        <a:p>
          <a:endParaRPr lang="en-US"/>
        </a:p>
      </dgm:t>
    </dgm:pt>
    <dgm:pt modelId="{6A73AB96-FCD0-44F5-8720-FAE78A3E8A9B}" type="sibTrans" cxnId="{AFD5D616-CE61-4E5C-986E-98C2FB8D440D}">
      <dgm:prSet/>
      <dgm:spPr/>
      <dgm:t>
        <a:bodyPr/>
        <a:lstStyle/>
        <a:p>
          <a:endParaRPr lang="en-US"/>
        </a:p>
      </dgm:t>
    </dgm:pt>
    <dgm:pt modelId="{718C1345-4ED0-4A1F-BAA3-C53BE52EB7CF}">
      <dgm:prSet custT="1"/>
      <dgm:spPr>
        <a:solidFill>
          <a:schemeClr val="accent2">
            <a:lumMod val="20000"/>
            <a:lumOff val="80000"/>
            <a:alpha val="90000"/>
          </a:schemeClr>
        </a:solidFill>
        <a:ln>
          <a:solidFill>
            <a:srgbClr val="24323E">
              <a:alpha val="90000"/>
            </a:srgbClr>
          </a:solidFill>
        </a:ln>
      </dgm:spPr>
      <dgm:t>
        <a:bodyPr/>
        <a:lstStyle/>
        <a:p>
          <a:pPr rtl="0"/>
          <a:r>
            <a:rPr lang="en-US" sz="1700" dirty="0">
              <a:latin typeface="Times New Roman" panose="02020603050405020304" pitchFamily="18" charset="0"/>
              <a:ea typeface="Segoe UI" panose="020B0502040204020203" pitchFamily="34" charset="0"/>
              <a:cs typeface="Times New Roman" panose="02020603050405020304" pitchFamily="18" charset="0"/>
            </a:rPr>
            <a:t>The anonymity of the WWW, incredible sources like social networking and duplicate systems bring into question the authenticity of the information being generated and collected.</a:t>
          </a:r>
        </a:p>
      </dgm:t>
    </dgm:pt>
    <dgm:pt modelId="{869F634B-5E99-45CC-9F5D-16EDA5161C9A}" type="parTrans" cxnId="{EF91BBA2-952A-468D-B59E-57AE64EBC7B9}">
      <dgm:prSet/>
      <dgm:spPr/>
      <dgm:t>
        <a:bodyPr/>
        <a:lstStyle/>
        <a:p>
          <a:endParaRPr lang="en-US"/>
        </a:p>
      </dgm:t>
    </dgm:pt>
    <dgm:pt modelId="{C33F9AF4-DCF4-41AB-85B5-D2BF149D6A42}" type="sibTrans" cxnId="{EF91BBA2-952A-468D-B59E-57AE64EBC7B9}">
      <dgm:prSet/>
      <dgm:spPr/>
      <dgm:t>
        <a:bodyPr/>
        <a:lstStyle/>
        <a:p>
          <a:endParaRPr lang="en-US"/>
        </a:p>
      </dgm:t>
    </dgm:pt>
    <dgm:pt modelId="{63CF1F26-2C49-43DB-A345-48F74C28BA23}">
      <dgm:prSet custT="1"/>
      <dgm:spPr>
        <a:solidFill>
          <a:srgbClr val="24323E"/>
        </a:solidFill>
        <a:ln w="28575">
          <a:solidFill>
            <a:srgbClr val="F67132"/>
          </a:solidFill>
        </a:ln>
      </dgm:spPr>
      <dgm:t>
        <a:bodyPr/>
        <a:lstStyle/>
        <a:p>
          <a:pPr rtl="0"/>
          <a:r>
            <a:rPr lang="en-US" sz="2800" b="1"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elocity</a:t>
          </a:r>
          <a:r>
            <a:rPr lang="en-US" sz="17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 (Speed)</a:t>
          </a:r>
          <a:endParaRPr lang="en-US" sz="1700" b="0" i="0" dirty="0">
            <a:latin typeface="Times New Roman" panose="02020603050405020304" pitchFamily="18" charset="0"/>
            <a:ea typeface="Segoe UI" panose="020B0502040204020203" pitchFamily="34" charset="0"/>
            <a:cs typeface="Times New Roman" panose="02020603050405020304" pitchFamily="18" charset="0"/>
          </a:endParaRPr>
        </a:p>
      </dgm:t>
    </dgm:pt>
    <dgm:pt modelId="{A31D2370-16BC-4F3C-9A3F-85BF2823967E}" type="parTrans" cxnId="{B5E1F8EC-2B2A-4353-9FFA-679B1ECAFD45}">
      <dgm:prSet/>
      <dgm:spPr/>
      <dgm:t>
        <a:bodyPr/>
        <a:lstStyle/>
        <a:p>
          <a:endParaRPr lang="en-US"/>
        </a:p>
      </dgm:t>
    </dgm:pt>
    <dgm:pt modelId="{A40C8604-4D3E-405F-90EE-9804B018DB7C}" type="sibTrans" cxnId="{B5E1F8EC-2B2A-4353-9FFA-679B1ECAFD45}">
      <dgm:prSet/>
      <dgm:spPr/>
      <dgm:t>
        <a:bodyPr/>
        <a:lstStyle/>
        <a:p>
          <a:endParaRPr lang="en-US"/>
        </a:p>
      </dgm:t>
    </dgm:pt>
    <dgm:pt modelId="{8B98B9CB-9E15-46FD-A8CB-54139133EE1A}">
      <dgm:prSet custT="1"/>
      <dgm:spPr>
        <a:solidFill>
          <a:schemeClr val="accent2">
            <a:lumMod val="20000"/>
            <a:lumOff val="80000"/>
            <a:alpha val="90000"/>
          </a:schemeClr>
        </a:solidFill>
        <a:ln>
          <a:solidFill>
            <a:srgbClr val="24323E">
              <a:alpha val="90000"/>
            </a:srgbClr>
          </a:solidFill>
        </a:ln>
      </dgm:spPr>
      <dgm:t>
        <a:bodyPr/>
        <a:lstStyle/>
        <a:p>
          <a:pPr rtl="0"/>
          <a:r>
            <a:rPr lang="en-US" sz="1700" dirty="0">
              <a:latin typeface="Times New Roman" panose="02020603050405020304" pitchFamily="18" charset="0"/>
              <a:ea typeface="Segoe UI" panose="020B0502040204020203" pitchFamily="34" charset="0"/>
              <a:cs typeface="Times New Roman" panose="02020603050405020304" pitchFamily="18" charset="0"/>
            </a:rPr>
            <a:t>Sources like social networking and sensor signals create data at a tremendous rate; making it a challenge to capture, store, and analyze that data in a timely or economical manner.</a:t>
          </a:r>
        </a:p>
      </dgm:t>
    </dgm:pt>
    <dgm:pt modelId="{D3066D65-ED4D-455B-83DC-695F14A720D8}" type="parTrans" cxnId="{4489F380-817D-4B67-91E6-0376479A4B5B}">
      <dgm:prSet/>
      <dgm:spPr/>
      <dgm:t>
        <a:bodyPr/>
        <a:lstStyle/>
        <a:p>
          <a:endParaRPr lang="en-US"/>
        </a:p>
      </dgm:t>
    </dgm:pt>
    <dgm:pt modelId="{C9ED7B87-5CDD-459B-AD3D-D7DE79644E4A}" type="sibTrans" cxnId="{4489F380-817D-4B67-91E6-0376479A4B5B}">
      <dgm:prSet/>
      <dgm:spPr/>
      <dgm:t>
        <a:bodyPr/>
        <a:lstStyle/>
        <a:p>
          <a:endParaRPr lang="en-US"/>
        </a:p>
      </dgm:t>
    </dgm:pt>
    <dgm:pt modelId="{24A4DC68-21E2-4F8E-8FA1-9DDF4BFDF6EC}" type="pres">
      <dgm:prSet presAssocID="{CDB77324-11D3-451A-9A38-9E6CF250A592}" presName="Name0" presStyleCnt="0">
        <dgm:presLayoutVars>
          <dgm:dir/>
          <dgm:animLvl val="lvl"/>
          <dgm:resizeHandles val="exact"/>
        </dgm:presLayoutVars>
      </dgm:prSet>
      <dgm:spPr/>
    </dgm:pt>
    <dgm:pt modelId="{D7EA63F6-8276-4426-9452-FAB1DE46136C}" type="pres">
      <dgm:prSet presAssocID="{605AC196-7531-4A3A-BA0F-F183BA17D95B}" presName="linNode" presStyleCnt="0"/>
      <dgm:spPr/>
    </dgm:pt>
    <dgm:pt modelId="{1832182B-FFB2-48E3-8478-612FD90D2EC4}" type="pres">
      <dgm:prSet presAssocID="{605AC196-7531-4A3A-BA0F-F183BA17D95B}" presName="parentText" presStyleLbl="node1" presStyleIdx="0" presStyleCnt="4" custScaleX="60657" custLinFactNeighborX="-2158" custLinFactNeighborY="-48">
        <dgm:presLayoutVars>
          <dgm:chMax val="1"/>
          <dgm:bulletEnabled val="1"/>
        </dgm:presLayoutVars>
      </dgm:prSet>
      <dgm:spPr/>
    </dgm:pt>
    <dgm:pt modelId="{AD784516-C829-4938-A67F-A9C7876742AA}" type="pres">
      <dgm:prSet presAssocID="{605AC196-7531-4A3A-BA0F-F183BA17D95B}" presName="descendantText" presStyleLbl="alignAccFollowNode1" presStyleIdx="0" presStyleCnt="4" custScaleX="117814" custLinFactNeighborX="-3973" custLinFactNeighborY="-870">
        <dgm:presLayoutVars>
          <dgm:bulletEnabled val="1"/>
        </dgm:presLayoutVars>
      </dgm:prSet>
      <dgm:spPr/>
    </dgm:pt>
    <dgm:pt modelId="{12509E02-736C-47C4-933E-62E2E5592451}" type="pres">
      <dgm:prSet presAssocID="{02C6C57E-1F0C-4DD5-9977-717F57DCFC83}" presName="sp" presStyleCnt="0"/>
      <dgm:spPr/>
    </dgm:pt>
    <dgm:pt modelId="{E5202F72-118A-4E98-883A-AD868EA79C9E}" type="pres">
      <dgm:prSet presAssocID="{63CF1F26-2C49-43DB-A345-48F74C28BA23}" presName="linNode" presStyleCnt="0"/>
      <dgm:spPr/>
    </dgm:pt>
    <dgm:pt modelId="{E3572DBE-9A59-4E15-8462-A4A24C889CCD}" type="pres">
      <dgm:prSet presAssocID="{63CF1F26-2C49-43DB-A345-48F74C28BA23}" presName="parentText" presStyleLbl="node1" presStyleIdx="1" presStyleCnt="4" custScaleX="60657" custLinFactNeighborX="-2158" custLinFactNeighborY="-48">
        <dgm:presLayoutVars>
          <dgm:chMax val="1"/>
          <dgm:bulletEnabled val="1"/>
        </dgm:presLayoutVars>
      </dgm:prSet>
      <dgm:spPr/>
    </dgm:pt>
    <dgm:pt modelId="{223DB282-B47E-4ABD-9C24-E856C163B4F1}" type="pres">
      <dgm:prSet presAssocID="{63CF1F26-2C49-43DB-A345-48F74C28BA23}" presName="descendantText" presStyleLbl="alignAccFollowNode1" presStyleIdx="1" presStyleCnt="4" custScaleX="117814" custLinFactNeighborX="-3973" custLinFactNeighborY="-870">
        <dgm:presLayoutVars>
          <dgm:bulletEnabled val="1"/>
        </dgm:presLayoutVars>
      </dgm:prSet>
      <dgm:spPr/>
    </dgm:pt>
    <dgm:pt modelId="{93E01947-6EF0-4B09-8A4B-30EF0A37AC4F}" type="pres">
      <dgm:prSet presAssocID="{A40C8604-4D3E-405F-90EE-9804B018DB7C}" presName="sp" presStyleCnt="0"/>
      <dgm:spPr/>
    </dgm:pt>
    <dgm:pt modelId="{B9FBECBB-7C09-46D9-87ED-12FF95E8DC22}" type="pres">
      <dgm:prSet presAssocID="{E7C7EC4A-8EC1-4FC3-800E-D8DAF5A44813}" presName="linNode" presStyleCnt="0"/>
      <dgm:spPr/>
    </dgm:pt>
    <dgm:pt modelId="{4A2AD729-7F4F-4D92-80C9-0DFB935F298F}" type="pres">
      <dgm:prSet presAssocID="{E7C7EC4A-8EC1-4FC3-800E-D8DAF5A44813}" presName="parentText" presStyleLbl="node1" presStyleIdx="2" presStyleCnt="4" custScaleX="60657" custLinFactNeighborX="-7337">
        <dgm:presLayoutVars>
          <dgm:chMax val="1"/>
          <dgm:bulletEnabled val="1"/>
        </dgm:presLayoutVars>
      </dgm:prSet>
      <dgm:spPr/>
    </dgm:pt>
    <dgm:pt modelId="{EBDCF185-59BA-46AC-B615-1BFD8D6FF2E0}" type="pres">
      <dgm:prSet presAssocID="{E7C7EC4A-8EC1-4FC3-800E-D8DAF5A44813}" presName="descendantText" presStyleLbl="alignAccFollowNode1" presStyleIdx="2" presStyleCnt="4" custScaleX="117814" custLinFactNeighborX="-3973">
        <dgm:presLayoutVars>
          <dgm:bulletEnabled val="1"/>
        </dgm:presLayoutVars>
      </dgm:prSet>
      <dgm:spPr/>
    </dgm:pt>
    <dgm:pt modelId="{AFAA400F-F83F-4301-9D75-E9D1EB0E6826}" type="pres">
      <dgm:prSet presAssocID="{D9C50FFF-504F-4EED-A5B8-5AC7865DF6DF}" presName="sp" presStyleCnt="0"/>
      <dgm:spPr/>
    </dgm:pt>
    <dgm:pt modelId="{0E6A626B-46F2-425B-86EC-50BD88E9DB1E}" type="pres">
      <dgm:prSet presAssocID="{557BAC87-963C-4050-9E15-9F25EF3CD4BA}" presName="linNode" presStyleCnt="0"/>
      <dgm:spPr/>
    </dgm:pt>
    <dgm:pt modelId="{163BA0A4-5FB8-43FB-8896-61420378DA70}" type="pres">
      <dgm:prSet presAssocID="{557BAC87-963C-4050-9E15-9F25EF3CD4BA}" presName="parentText" presStyleLbl="node1" presStyleIdx="3" presStyleCnt="4" custScaleX="60657" custLinFactNeighborX="-7337">
        <dgm:presLayoutVars>
          <dgm:chMax val="1"/>
          <dgm:bulletEnabled val="1"/>
        </dgm:presLayoutVars>
      </dgm:prSet>
      <dgm:spPr/>
    </dgm:pt>
    <dgm:pt modelId="{14679BB8-A35C-43F5-872A-0FC176A96265}" type="pres">
      <dgm:prSet presAssocID="{557BAC87-963C-4050-9E15-9F25EF3CD4BA}" presName="descendantText" presStyleLbl="alignAccFollowNode1" presStyleIdx="3" presStyleCnt="4" custScaleX="117814" custLinFactNeighborX="-3973">
        <dgm:presLayoutVars>
          <dgm:bulletEnabled val="1"/>
        </dgm:presLayoutVars>
      </dgm:prSet>
      <dgm:spPr/>
    </dgm:pt>
  </dgm:ptLst>
  <dgm:cxnLst>
    <dgm:cxn modelId="{FF763104-BA16-4103-B51B-05412FE87C31}" type="presOf" srcId="{CDB77324-11D3-451A-9A38-9E6CF250A592}" destId="{24A4DC68-21E2-4F8E-8FA1-9DDF4BFDF6EC}" srcOrd="0" destOrd="0" presId="urn:microsoft.com/office/officeart/2005/8/layout/vList5"/>
    <dgm:cxn modelId="{5C3F600E-F1A0-4EBE-B5B5-3C70ADD961A8}" srcId="{605AC196-7531-4A3A-BA0F-F183BA17D95B}" destId="{E9BDF49E-2F96-4F82-AD26-C469CEFA998F}" srcOrd="0" destOrd="0" parTransId="{88B86709-70A8-4BF5-9F92-26C8EA0BA331}" sibTransId="{AEEDE742-F41F-4FFA-B9C2-4E4CFED8B357}"/>
    <dgm:cxn modelId="{AFD5D616-CE61-4E5C-986E-98C2FB8D440D}" srcId="{CDB77324-11D3-451A-9A38-9E6CF250A592}" destId="{557BAC87-963C-4050-9E15-9F25EF3CD4BA}" srcOrd="3" destOrd="0" parTransId="{26142936-1EC3-4582-B830-F14CD904B3DA}" sibTransId="{6A73AB96-FCD0-44F5-8720-FAE78A3E8A9B}"/>
    <dgm:cxn modelId="{8452FE17-2CF8-4EAF-B089-8C107C78B086}" type="presOf" srcId="{E9BDF49E-2F96-4F82-AD26-C469CEFA998F}" destId="{AD784516-C829-4938-A67F-A9C7876742AA}" srcOrd="0" destOrd="0" presId="urn:microsoft.com/office/officeart/2005/8/layout/vList5"/>
    <dgm:cxn modelId="{345A252C-19FB-4C5B-B4A0-C052FEB36663}" type="presOf" srcId="{605AC196-7531-4A3A-BA0F-F183BA17D95B}" destId="{1832182B-FFB2-48E3-8478-612FD90D2EC4}" srcOrd="0" destOrd="0" presId="urn:microsoft.com/office/officeart/2005/8/layout/vList5"/>
    <dgm:cxn modelId="{49B5AC35-2FEA-4247-9D02-2DA18B160C07}" type="presOf" srcId="{557BAC87-963C-4050-9E15-9F25EF3CD4BA}" destId="{163BA0A4-5FB8-43FB-8896-61420378DA70}" srcOrd="0" destOrd="0" presId="urn:microsoft.com/office/officeart/2005/8/layout/vList5"/>
    <dgm:cxn modelId="{6FE92436-D46E-426C-BE60-69E78AF35E20}" srcId="{CDB77324-11D3-451A-9A38-9E6CF250A592}" destId="{E7C7EC4A-8EC1-4FC3-800E-D8DAF5A44813}" srcOrd="2" destOrd="0" parTransId="{C77750F9-ACAE-49A0-8D31-0550E65AFE85}" sibTransId="{D9C50FFF-504F-4EED-A5B8-5AC7865DF6DF}"/>
    <dgm:cxn modelId="{A9055F65-97CB-40D3-8807-A1540CE3E12C}" type="presOf" srcId="{8B98B9CB-9E15-46FD-A8CB-54139133EE1A}" destId="{223DB282-B47E-4ABD-9C24-E856C163B4F1}" srcOrd="0" destOrd="0" presId="urn:microsoft.com/office/officeart/2005/8/layout/vList5"/>
    <dgm:cxn modelId="{0DF69776-A635-4163-8325-5149FAF5501C}" type="presOf" srcId="{718C1345-4ED0-4A1F-BAA3-C53BE52EB7CF}" destId="{14679BB8-A35C-43F5-872A-0FC176A96265}" srcOrd="0" destOrd="0" presId="urn:microsoft.com/office/officeart/2005/8/layout/vList5"/>
    <dgm:cxn modelId="{4489F380-817D-4B67-91E6-0376479A4B5B}" srcId="{63CF1F26-2C49-43DB-A345-48F74C28BA23}" destId="{8B98B9CB-9E15-46FD-A8CB-54139133EE1A}" srcOrd="0" destOrd="0" parTransId="{D3066D65-ED4D-455B-83DC-695F14A720D8}" sibTransId="{C9ED7B87-5CDD-459B-AD3D-D7DE79644E4A}"/>
    <dgm:cxn modelId="{EF91BBA2-952A-468D-B59E-57AE64EBC7B9}" srcId="{557BAC87-963C-4050-9E15-9F25EF3CD4BA}" destId="{718C1345-4ED0-4A1F-BAA3-C53BE52EB7CF}" srcOrd="0" destOrd="0" parTransId="{869F634B-5E99-45CC-9F5D-16EDA5161C9A}" sibTransId="{C33F9AF4-DCF4-41AB-85B5-D2BF149D6A42}"/>
    <dgm:cxn modelId="{D03238A6-4225-49D7-ACD2-A2FAF57D3955}" srcId="{CDB77324-11D3-451A-9A38-9E6CF250A592}" destId="{605AC196-7531-4A3A-BA0F-F183BA17D95B}" srcOrd="0" destOrd="0" parTransId="{067FD0B8-26C6-4008-81DD-5D412006EFAE}" sibTransId="{02C6C57E-1F0C-4DD5-9977-717F57DCFC83}"/>
    <dgm:cxn modelId="{8017EDCC-2609-48EC-B4CD-3A49D5DE61BC}" type="presOf" srcId="{63CF1F26-2C49-43DB-A345-48F74C28BA23}" destId="{E3572DBE-9A59-4E15-8462-A4A24C889CCD}" srcOrd="0" destOrd="0" presId="urn:microsoft.com/office/officeart/2005/8/layout/vList5"/>
    <dgm:cxn modelId="{2F103BD4-995D-4610-A80A-22ACBD195627}" srcId="{E7C7EC4A-8EC1-4FC3-800E-D8DAF5A44813}" destId="{691C9D0F-4575-40F3-BA01-0E4B81C6100D}" srcOrd="0" destOrd="0" parTransId="{3D121E40-CBE9-4221-AC90-236D6CEC79B7}" sibTransId="{E1808C77-FB1A-4908-86E1-8EA7B72F433A}"/>
    <dgm:cxn modelId="{B5E1F8EC-2B2A-4353-9FFA-679B1ECAFD45}" srcId="{CDB77324-11D3-451A-9A38-9E6CF250A592}" destId="{63CF1F26-2C49-43DB-A345-48F74C28BA23}" srcOrd="1" destOrd="0" parTransId="{A31D2370-16BC-4F3C-9A3F-85BF2823967E}" sibTransId="{A40C8604-4D3E-405F-90EE-9804B018DB7C}"/>
    <dgm:cxn modelId="{6D7470F3-DAE7-4CEF-AF97-C2AB6F612A71}" type="presOf" srcId="{691C9D0F-4575-40F3-BA01-0E4B81C6100D}" destId="{EBDCF185-59BA-46AC-B615-1BFD8D6FF2E0}" srcOrd="0" destOrd="0" presId="urn:microsoft.com/office/officeart/2005/8/layout/vList5"/>
    <dgm:cxn modelId="{2C3E48F9-49EB-4009-9AFC-4275A35F7351}" type="presOf" srcId="{E7C7EC4A-8EC1-4FC3-800E-D8DAF5A44813}" destId="{4A2AD729-7F4F-4D92-80C9-0DFB935F298F}" srcOrd="0" destOrd="0" presId="urn:microsoft.com/office/officeart/2005/8/layout/vList5"/>
    <dgm:cxn modelId="{A507B1C2-B90D-4D5A-8C68-333C854F1135}" type="presParOf" srcId="{24A4DC68-21E2-4F8E-8FA1-9DDF4BFDF6EC}" destId="{D7EA63F6-8276-4426-9452-FAB1DE46136C}" srcOrd="0" destOrd="0" presId="urn:microsoft.com/office/officeart/2005/8/layout/vList5"/>
    <dgm:cxn modelId="{F88DC956-33BD-455D-88FA-460DA857049A}" type="presParOf" srcId="{D7EA63F6-8276-4426-9452-FAB1DE46136C}" destId="{1832182B-FFB2-48E3-8478-612FD90D2EC4}" srcOrd="0" destOrd="0" presId="urn:microsoft.com/office/officeart/2005/8/layout/vList5"/>
    <dgm:cxn modelId="{E767B343-3A66-49D7-8E07-62E264F005C8}" type="presParOf" srcId="{D7EA63F6-8276-4426-9452-FAB1DE46136C}" destId="{AD784516-C829-4938-A67F-A9C7876742AA}" srcOrd="1" destOrd="0" presId="urn:microsoft.com/office/officeart/2005/8/layout/vList5"/>
    <dgm:cxn modelId="{EF74EB57-0676-4D5B-83E6-918F9472DF47}" type="presParOf" srcId="{24A4DC68-21E2-4F8E-8FA1-9DDF4BFDF6EC}" destId="{12509E02-736C-47C4-933E-62E2E5592451}" srcOrd="1" destOrd="0" presId="urn:microsoft.com/office/officeart/2005/8/layout/vList5"/>
    <dgm:cxn modelId="{BC554D9E-6474-4A7D-BF01-904D1CAD5AE9}" type="presParOf" srcId="{24A4DC68-21E2-4F8E-8FA1-9DDF4BFDF6EC}" destId="{E5202F72-118A-4E98-883A-AD868EA79C9E}" srcOrd="2" destOrd="0" presId="urn:microsoft.com/office/officeart/2005/8/layout/vList5"/>
    <dgm:cxn modelId="{F406BC44-EFC2-4041-A7B1-71718B3A0C16}" type="presParOf" srcId="{E5202F72-118A-4E98-883A-AD868EA79C9E}" destId="{E3572DBE-9A59-4E15-8462-A4A24C889CCD}" srcOrd="0" destOrd="0" presId="urn:microsoft.com/office/officeart/2005/8/layout/vList5"/>
    <dgm:cxn modelId="{62CBAAFB-890A-45F7-BCE0-124906B38E7B}" type="presParOf" srcId="{E5202F72-118A-4E98-883A-AD868EA79C9E}" destId="{223DB282-B47E-4ABD-9C24-E856C163B4F1}" srcOrd="1" destOrd="0" presId="urn:microsoft.com/office/officeart/2005/8/layout/vList5"/>
    <dgm:cxn modelId="{B753EE8A-E02E-4F08-9AAC-194C40ADBC3C}" type="presParOf" srcId="{24A4DC68-21E2-4F8E-8FA1-9DDF4BFDF6EC}" destId="{93E01947-6EF0-4B09-8A4B-30EF0A37AC4F}" srcOrd="3" destOrd="0" presId="urn:microsoft.com/office/officeart/2005/8/layout/vList5"/>
    <dgm:cxn modelId="{286DF9E0-91D3-4016-9D85-A9C759507AA0}" type="presParOf" srcId="{24A4DC68-21E2-4F8E-8FA1-9DDF4BFDF6EC}" destId="{B9FBECBB-7C09-46D9-87ED-12FF95E8DC22}" srcOrd="4" destOrd="0" presId="urn:microsoft.com/office/officeart/2005/8/layout/vList5"/>
    <dgm:cxn modelId="{32C60369-A5C0-497C-B96A-708F5653B69B}" type="presParOf" srcId="{B9FBECBB-7C09-46D9-87ED-12FF95E8DC22}" destId="{4A2AD729-7F4F-4D92-80C9-0DFB935F298F}" srcOrd="0" destOrd="0" presId="urn:microsoft.com/office/officeart/2005/8/layout/vList5"/>
    <dgm:cxn modelId="{B26CB5C6-3705-4A7D-90A7-B3C0E488056E}" type="presParOf" srcId="{B9FBECBB-7C09-46D9-87ED-12FF95E8DC22}" destId="{EBDCF185-59BA-46AC-B615-1BFD8D6FF2E0}" srcOrd="1" destOrd="0" presId="urn:microsoft.com/office/officeart/2005/8/layout/vList5"/>
    <dgm:cxn modelId="{C2D1E6DA-B514-4B91-AFA5-BB79E88846A4}" type="presParOf" srcId="{24A4DC68-21E2-4F8E-8FA1-9DDF4BFDF6EC}" destId="{AFAA400F-F83F-4301-9D75-E9D1EB0E6826}" srcOrd="5" destOrd="0" presId="urn:microsoft.com/office/officeart/2005/8/layout/vList5"/>
    <dgm:cxn modelId="{68FCD3BA-2C0C-4E72-98EC-3011C787FD6A}" type="presParOf" srcId="{24A4DC68-21E2-4F8E-8FA1-9DDF4BFDF6EC}" destId="{0E6A626B-46F2-425B-86EC-50BD88E9DB1E}" srcOrd="6" destOrd="0" presId="urn:microsoft.com/office/officeart/2005/8/layout/vList5"/>
    <dgm:cxn modelId="{96568634-C28C-41C8-A4CA-49657C891DD9}" type="presParOf" srcId="{0E6A626B-46F2-425B-86EC-50BD88E9DB1E}" destId="{163BA0A4-5FB8-43FB-8896-61420378DA70}" srcOrd="0" destOrd="0" presId="urn:microsoft.com/office/officeart/2005/8/layout/vList5"/>
    <dgm:cxn modelId="{8F0B2A92-C8E8-4871-B697-20C044EB09A6}" type="presParOf" srcId="{0E6A626B-46F2-425B-86EC-50BD88E9DB1E}" destId="{14679BB8-A35C-43F5-872A-0FC176A9626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F03E77-E94B-4B5D-8318-40F68A4C73E2}"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96919B0F-8803-4344-B36D-4692D4183A56}">
      <dgm:prSet custT="1"/>
      <dgm:spPr>
        <a:solidFill>
          <a:schemeClr val="accent2">
            <a:lumMod val="20000"/>
            <a:lumOff val="80000"/>
          </a:schemeClr>
        </a:solidFill>
        <a:ln>
          <a:solidFill>
            <a:srgbClr val="24323E"/>
          </a:solidFill>
        </a:ln>
      </dgm:spPr>
      <dgm:t>
        <a:bodyPr/>
        <a:lstStyle/>
        <a:p>
          <a:r>
            <a:rPr lang="en-US" sz="2800" b="1" dirty="0">
              <a:solidFill>
                <a:srgbClr val="24323E"/>
              </a:solidFill>
              <a:latin typeface="Times New Roman" panose="02020603050405020304" pitchFamily="18" charset="0"/>
              <a:cs typeface="Times New Roman" panose="02020603050405020304" pitchFamily="18" charset="0"/>
            </a:rPr>
            <a:t>Essential Characteristics</a:t>
          </a:r>
        </a:p>
      </dgm:t>
    </dgm:pt>
    <dgm:pt modelId="{E3717184-6D72-4CC8-B47D-024FBE7053A5}" type="parTrans" cxnId="{10C950B2-4261-4497-BC69-97AC8B14A0F2}">
      <dgm:prSet/>
      <dgm:spPr/>
      <dgm:t>
        <a:bodyPr/>
        <a:lstStyle/>
        <a:p>
          <a:endParaRPr lang="en-US"/>
        </a:p>
      </dgm:t>
    </dgm:pt>
    <dgm:pt modelId="{741338FD-7903-4633-827F-D46EAC9AD274}" type="sibTrans" cxnId="{10C950B2-4261-4497-BC69-97AC8B14A0F2}">
      <dgm:prSet/>
      <dgm:spPr/>
      <dgm:t>
        <a:bodyPr/>
        <a:lstStyle/>
        <a:p>
          <a:endParaRPr lang="en-US"/>
        </a:p>
      </dgm:t>
    </dgm:pt>
    <dgm:pt modelId="{2A3063DF-73C3-47DB-BC80-D51E6AFC2053}">
      <dgm:prSet custT="1"/>
      <dgm:spPr>
        <a:solidFill>
          <a:srgbClr val="24323E"/>
        </a:solidFill>
        <a:ln w="28575">
          <a:solidFill>
            <a:srgbClr val="F67132"/>
          </a:solidFill>
        </a:ln>
      </dgm:spPr>
      <dgm:t>
        <a:bodyPr/>
        <a:lstStyle/>
        <a:p>
          <a:r>
            <a:rPr lang="en-US" sz="2400" b="1" dirty="0"/>
            <a:t>On-Demand Self-Service</a:t>
          </a:r>
        </a:p>
      </dgm:t>
    </dgm:pt>
    <dgm:pt modelId="{4AEE985C-25ED-41C5-B7DD-5DC16BA18A5C}" type="parTrans" cxnId="{AC3D3CE5-0DE2-42B7-AA24-891CB46E1D0F}">
      <dgm:prSet/>
      <dgm:spPr/>
      <dgm:t>
        <a:bodyPr/>
        <a:lstStyle/>
        <a:p>
          <a:endParaRPr lang="en-US"/>
        </a:p>
      </dgm:t>
    </dgm:pt>
    <dgm:pt modelId="{22D75563-C6A8-4844-B237-011FA2439730}" type="sibTrans" cxnId="{AC3D3CE5-0DE2-42B7-AA24-891CB46E1D0F}">
      <dgm:prSet/>
      <dgm:spPr/>
      <dgm:t>
        <a:bodyPr/>
        <a:lstStyle/>
        <a:p>
          <a:endParaRPr lang="en-US"/>
        </a:p>
      </dgm:t>
    </dgm:pt>
    <dgm:pt modelId="{24088BF0-B2E9-4963-A70F-6729D23A868E}">
      <dgm:prSet custT="1"/>
      <dgm:spPr>
        <a:solidFill>
          <a:srgbClr val="24323E"/>
        </a:solidFill>
        <a:ln w="28575">
          <a:solidFill>
            <a:srgbClr val="F67132"/>
          </a:solidFill>
        </a:ln>
      </dgm:spPr>
      <dgm:t>
        <a:bodyPr/>
        <a:lstStyle/>
        <a:p>
          <a:r>
            <a:rPr lang="en-US" sz="2400" b="1" dirty="0"/>
            <a:t>Broad Network Access</a:t>
          </a:r>
        </a:p>
      </dgm:t>
    </dgm:pt>
    <dgm:pt modelId="{CBAC1100-8014-4D27-8EA9-07D00075052B}" type="parTrans" cxnId="{49C8F0BC-12A2-406C-ADFF-806188F341CF}">
      <dgm:prSet/>
      <dgm:spPr/>
      <dgm:t>
        <a:bodyPr/>
        <a:lstStyle/>
        <a:p>
          <a:endParaRPr lang="en-US"/>
        </a:p>
      </dgm:t>
    </dgm:pt>
    <dgm:pt modelId="{B1A3DE92-D1BD-4CB6-B138-0F59F5C5A989}" type="sibTrans" cxnId="{49C8F0BC-12A2-406C-ADFF-806188F341CF}">
      <dgm:prSet/>
      <dgm:spPr/>
      <dgm:t>
        <a:bodyPr/>
        <a:lstStyle/>
        <a:p>
          <a:endParaRPr lang="en-US"/>
        </a:p>
      </dgm:t>
    </dgm:pt>
    <dgm:pt modelId="{C3685013-9CF2-41ED-9F73-A51E521BBFA3}">
      <dgm:prSet custT="1"/>
      <dgm:spPr>
        <a:solidFill>
          <a:srgbClr val="24323E"/>
        </a:solidFill>
        <a:ln w="28575">
          <a:solidFill>
            <a:srgbClr val="F67132"/>
          </a:solidFill>
        </a:ln>
      </dgm:spPr>
      <dgm:t>
        <a:bodyPr/>
        <a:lstStyle/>
        <a:p>
          <a:r>
            <a:rPr lang="en-US" sz="2400" b="1" dirty="0"/>
            <a:t>Resource Pooling</a:t>
          </a:r>
        </a:p>
      </dgm:t>
    </dgm:pt>
    <dgm:pt modelId="{84F0FEE9-5585-4127-A4E4-0124ECC94C02}" type="parTrans" cxnId="{1BFB618E-489B-42C7-AEB2-AF50B50EC2C4}">
      <dgm:prSet/>
      <dgm:spPr/>
      <dgm:t>
        <a:bodyPr/>
        <a:lstStyle/>
        <a:p>
          <a:endParaRPr lang="en-US"/>
        </a:p>
      </dgm:t>
    </dgm:pt>
    <dgm:pt modelId="{1D81051D-9913-42BB-BE5F-18D49E56E702}" type="sibTrans" cxnId="{1BFB618E-489B-42C7-AEB2-AF50B50EC2C4}">
      <dgm:prSet/>
      <dgm:spPr/>
      <dgm:t>
        <a:bodyPr/>
        <a:lstStyle/>
        <a:p>
          <a:endParaRPr lang="en-US"/>
        </a:p>
      </dgm:t>
    </dgm:pt>
    <dgm:pt modelId="{C1EDD284-F4E0-43B2-8FD1-9A4F94E73355}">
      <dgm:prSet custT="1"/>
      <dgm:spPr>
        <a:solidFill>
          <a:srgbClr val="24323E"/>
        </a:solidFill>
        <a:ln w="28575">
          <a:solidFill>
            <a:srgbClr val="F67132"/>
          </a:solidFill>
        </a:ln>
      </dgm:spPr>
      <dgm:t>
        <a:bodyPr/>
        <a:lstStyle/>
        <a:p>
          <a:r>
            <a:rPr lang="en-US" sz="2400" b="1" dirty="0"/>
            <a:t>Rapid Elasticity</a:t>
          </a:r>
        </a:p>
      </dgm:t>
    </dgm:pt>
    <dgm:pt modelId="{595425E7-39EB-45DB-8875-879E071C7741}" type="parTrans" cxnId="{9654B911-BDFC-4BAF-B482-D68C205DE07E}">
      <dgm:prSet/>
      <dgm:spPr/>
      <dgm:t>
        <a:bodyPr/>
        <a:lstStyle/>
        <a:p>
          <a:endParaRPr lang="en-US"/>
        </a:p>
      </dgm:t>
    </dgm:pt>
    <dgm:pt modelId="{334D40F0-C43F-4C7A-91A8-140FA90D2FD5}" type="sibTrans" cxnId="{9654B911-BDFC-4BAF-B482-D68C205DE07E}">
      <dgm:prSet/>
      <dgm:spPr/>
      <dgm:t>
        <a:bodyPr/>
        <a:lstStyle/>
        <a:p>
          <a:endParaRPr lang="en-US"/>
        </a:p>
      </dgm:t>
    </dgm:pt>
    <dgm:pt modelId="{15F5DADD-4E2A-43FD-A34B-435A36426AAF}">
      <dgm:prSet custT="1"/>
      <dgm:spPr>
        <a:solidFill>
          <a:srgbClr val="24323E"/>
        </a:solidFill>
        <a:ln w="28575">
          <a:solidFill>
            <a:srgbClr val="F67132"/>
          </a:solidFill>
        </a:ln>
      </dgm:spPr>
      <dgm:t>
        <a:bodyPr/>
        <a:lstStyle/>
        <a:p>
          <a:r>
            <a:rPr lang="en-US" sz="2400" b="1" dirty="0"/>
            <a:t>Measured Service</a:t>
          </a:r>
        </a:p>
      </dgm:t>
    </dgm:pt>
    <dgm:pt modelId="{9C2CF7F8-70B0-4808-A651-0CEEC805916E}" type="parTrans" cxnId="{BEBCA612-B4F5-448E-B45E-7CDC0E209079}">
      <dgm:prSet/>
      <dgm:spPr/>
      <dgm:t>
        <a:bodyPr/>
        <a:lstStyle/>
        <a:p>
          <a:endParaRPr lang="en-US"/>
        </a:p>
      </dgm:t>
    </dgm:pt>
    <dgm:pt modelId="{702B8447-AC88-4DA5-8A95-129477F72001}" type="sibTrans" cxnId="{BEBCA612-B4F5-448E-B45E-7CDC0E209079}">
      <dgm:prSet/>
      <dgm:spPr/>
      <dgm:t>
        <a:bodyPr/>
        <a:lstStyle/>
        <a:p>
          <a:endParaRPr lang="en-US"/>
        </a:p>
      </dgm:t>
    </dgm:pt>
    <dgm:pt modelId="{9D9BEB85-722B-4459-BA99-496C2236F856}">
      <dgm:prSet custT="1"/>
      <dgm:spPr>
        <a:solidFill>
          <a:schemeClr val="accent2">
            <a:lumMod val="20000"/>
            <a:lumOff val="80000"/>
          </a:schemeClr>
        </a:solidFill>
        <a:ln>
          <a:solidFill>
            <a:srgbClr val="24323E"/>
          </a:solidFill>
        </a:ln>
      </dgm:spPr>
      <dgm:t>
        <a:bodyPr/>
        <a:lstStyle/>
        <a:p>
          <a:r>
            <a:rPr lang="en-US" sz="2800" b="1" dirty="0">
              <a:solidFill>
                <a:srgbClr val="24323E"/>
              </a:solidFill>
              <a:latin typeface="Times New Roman" panose="02020603050405020304" pitchFamily="18" charset="0"/>
              <a:cs typeface="Times New Roman" panose="02020603050405020304" pitchFamily="18" charset="0"/>
            </a:rPr>
            <a:t>Service </a:t>
          </a:r>
          <a:br>
            <a:rPr lang="en-US" sz="2800" b="1" dirty="0">
              <a:solidFill>
                <a:srgbClr val="24323E"/>
              </a:solidFill>
              <a:latin typeface="Times New Roman" panose="02020603050405020304" pitchFamily="18" charset="0"/>
              <a:cs typeface="Times New Roman" panose="02020603050405020304" pitchFamily="18" charset="0"/>
            </a:rPr>
          </a:br>
          <a:r>
            <a:rPr lang="en-US" sz="2800" b="1" dirty="0">
              <a:solidFill>
                <a:srgbClr val="24323E"/>
              </a:solidFill>
              <a:latin typeface="Times New Roman" panose="02020603050405020304" pitchFamily="18" charset="0"/>
              <a:cs typeface="Times New Roman" panose="02020603050405020304" pitchFamily="18" charset="0"/>
            </a:rPr>
            <a:t>Models</a:t>
          </a:r>
        </a:p>
      </dgm:t>
    </dgm:pt>
    <dgm:pt modelId="{F8E02137-D9A7-4F14-89F3-C267D8160ED3}" type="parTrans" cxnId="{315C3D8A-B0A4-4DE4-9C6B-E07253EAEF00}">
      <dgm:prSet/>
      <dgm:spPr/>
      <dgm:t>
        <a:bodyPr/>
        <a:lstStyle/>
        <a:p>
          <a:endParaRPr lang="en-US"/>
        </a:p>
      </dgm:t>
    </dgm:pt>
    <dgm:pt modelId="{A21D8C42-FFBA-4E8F-B085-E3B73EC76258}" type="sibTrans" cxnId="{315C3D8A-B0A4-4DE4-9C6B-E07253EAEF00}">
      <dgm:prSet/>
      <dgm:spPr/>
      <dgm:t>
        <a:bodyPr/>
        <a:lstStyle/>
        <a:p>
          <a:endParaRPr lang="en-US"/>
        </a:p>
      </dgm:t>
    </dgm:pt>
    <dgm:pt modelId="{FEB2544F-C030-4E1A-A38D-986C585FA3AC}">
      <dgm:prSet custT="1"/>
      <dgm:spPr>
        <a:solidFill>
          <a:srgbClr val="24323E"/>
        </a:solidFill>
        <a:ln w="38100">
          <a:solidFill>
            <a:srgbClr val="F67132"/>
          </a:solidFill>
        </a:ln>
      </dgm:spPr>
      <dgm:t>
        <a:bodyPr/>
        <a:lstStyle/>
        <a:p>
          <a:r>
            <a:rPr lang="en-US" sz="2400" b="1" dirty="0"/>
            <a:t>Infrastructure as a Service (IaaS)</a:t>
          </a:r>
        </a:p>
      </dgm:t>
    </dgm:pt>
    <dgm:pt modelId="{C4CDDC9A-F39F-492C-A00B-52B7F9BF8E41}" type="parTrans" cxnId="{707733C4-D1D7-4E08-8D58-0C3C90EE5F3B}">
      <dgm:prSet/>
      <dgm:spPr/>
      <dgm:t>
        <a:bodyPr/>
        <a:lstStyle/>
        <a:p>
          <a:endParaRPr lang="en-US"/>
        </a:p>
      </dgm:t>
    </dgm:pt>
    <dgm:pt modelId="{80E14303-CF61-4D84-BFF2-933C0EF5207D}" type="sibTrans" cxnId="{707733C4-D1D7-4E08-8D58-0C3C90EE5F3B}">
      <dgm:prSet/>
      <dgm:spPr/>
      <dgm:t>
        <a:bodyPr/>
        <a:lstStyle/>
        <a:p>
          <a:endParaRPr lang="en-US"/>
        </a:p>
      </dgm:t>
    </dgm:pt>
    <dgm:pt modelId="{942EF766-441C-4928-A209-52AA8E896843}">
      <dgm:prSet custT="1"/>
      <dgm:spPr>
        <a:solidFill>
          <a:srgbClr val="24323E"/>
        </a:solidFill>
        <a:ln w="38100">
          <a:solidFill>
            <a:srgbClr val="F67132"/>
          </a:solidFill>
        </a:ln>
      </dgm:spPr>
      <dgm:t>
        <a:bodyPr/>
        <a:lstStyle/>
        <a:p>
          <a:r>
            <a:rPr lang="en-US" sz="2400" b="1" dirty="0"/>
            <a:t>Platform as a </a:t>
          </a:r>
          <a:br>
            <a:rPr lang="en-US" sz="2400" b="1" dirty="0"/>
          </a:br>
          <a:r>
            <a:rPr lang="en-US" sz="2400" b="1" dirty="0"/>
            <a:t>Service (PaaS)</a:t>
          </a:r>
        </a:p>
      </dgm:t>
    </dgm:pt>
    <dgm:pt modelId="{DCEC14EE-6121-4D9D-986C-3A9ADEF467CA}" type="parTrans" cxnId="{AFF63155-D0F4-4CDA-AC4F-53673E15B013}">
      <dgm:prSet/>
      <dgm:spPr/>
      <dgm:t>
        <a:bodyPr/>
        <a:lstStyle/>
        <a:p>
          <a:endParaRPr lang="en-US"/>
        </a:p>
      </dgm:t>
    </dgm:pt>
    <dgm:pt modelId="{EFD6CC9B-FC24-406F-AC1D-8E8FFAD16254}" type="sibTrans" cxnId="{AFF63155-D0F4-4CDA-AC4F-53673E15B013}">
      <dgm:prSet/>
      <dgm:spPr/>
      <dgm:t>
        <a:bodyPr/>
        <a:lstStyle/>
        <a:p>
          <a:endParaRPr lang="en-US"/>
        </a:p>
      </dgm:t>
    </dgm:pt>
    <dgm:pt modelId="{1E7B9F9E-8444-4FB7-ACCB-0E203ADE8182}">
      <dgm:prSet custT="1"/>
      <dgm:spPr>
        <a:solidFill>
          <a:srgbClr val="24323E"/>
        </a:solidFill>
        <a:ln w="38100">
          <a:solidFill>
            <a:srgbClr val="F67132"/>
          </a:solidFill>
        </a:ln>
      </dgm:spPr>
      <dgm:t>
        <a:bodyPr/>
        <a:lstStyle/>
        <a:p>
          <a:r>
            <a:rPr lang="en-US" sz="2400" b="1" dirty="0"/>
            <a:t>Software as a Service (SaaS)</a:t>
          </a:r>
        </a:p>
      </dgm:t>
    </dgm:pt>
    <dgm:pt modelId="{DEAD60F4-01EF-4D8B-8B5F-16CE5DEF7096}" type="parTrans" cxnId="{2B016DD3-1008-428E-898F-65804630EA83}">
      <dgm:prSet/>
      <dgm:spPr/>
      <dgm:t>
        <a:bodyPr/>
        <a:lstStyle/>
        <a:p>
          <a:endParaRPr lang="en-US"/>
        </a:p>
      </dgm:t>
    </dgm:pt>
    <dgm:pt modelId="{847D36D0-F3F3-4CE9-808A-13B4F21C0B26}" type="sibTrans" cxnId="{2B016DD3-1008-428E-898F-65804630EA83}">
      <dgm:prSet/>
      <dgm:spPr/>
      <dgm:t>
        <a:bodyPr/>
        <a:lstStyle/>
        <a:p>
          <a:endParaRPr lang="en-US"/>
        </a:p>
      </dgm:t>
    </dgm:pt>
    <dgm:pt modelId="{3E1CB00E-0A13-4CC8-A2C8-52C5979C2F0B}">
      <dgm:prSet custT="1"/>
      <dgm:spPr>
        <a:solidFill>
          <a:schemeClr val="accent2">
            <a:lumMod val="20000"/>
            <a:lumOff val="80000"/>
          </a:schemeClr>
        </a:solidFill>
        <a:ln>
          <a:solidFill>
            <a:srgbClr val="24323E"/>
          </a:solidFill>
        </a:ln>
      </dgm:spPr>
      <dgm:t>
        <a:bodyPr/>
        <a:lstStyle/>
        <a:p>
          <a:r>
            <a:rPr lang="en-US" sz="2800" b="1" dirty="0">
              <a:solidFill>
                <a:srgbClr val="24323E"/>
              </a:solidFill>
              <a:latin typeface="Times New Roman" panose="02020603050405020304" pitchFamily="18" charset="0"/>
              <a:cs typeface="Times New Roman" panose="02020603050405020304" pitchFamily="18" charset="0"/>
            </a:rPr>
            <a:t>Deployment Models</a:t>
          </a:r>
        </a:p>
      </dgm:t>
    </dgm:pt>
    <dgm:pt modelId="{ADD4C940-D460-466E-A607-C9AFE4A4D7D8}" type="parTrans" cxnId="{8990CD27-C26A-4FF9-A29C-27F9C1BF12E5}">
      <dgm:prSet/>
      <dgm:spPr/>
      <dgm:t>
        <a:bodyPr/>
        <a:lstStyle/>
        <a:p>
          <a:endParaRPr lang="en-US"/>
        </a:p>
      </dgm:t>
    </dgm:pt>
    <dgm:pt modelId="{13BF2241-B055-474A-93CE-B7FB4B308CFE}" type="sibTrans" cxnId="{8990CD27-C26A-4FF9-A29C-27F9C1BF12E5}">
      <dgm:prSet/>
      <dgm:spPr/>
      <dgm:t>
        <a:bodyPr/>
        <a:lstStyle/>
        <a:p>
          <a:endParaRPr lang="en-US"/>
        </a:p>
      </dgm:t>
    </dgm:pt>
    <dgm:pt modelId="{E4013E79-3920-4B41-9561-0FAAA8F936B5}">
      <dgm:prSet custT="1"/>
      <dgm:spPr>
        <a:solidFill>
          <a:srgbClr val="24323E"/>
        </a:solidFill>
        <a:ln w="38100">
          <a:solidFill>
            <a:srgbClr val="F67132"/>
          </a:solidFill>
        </a:ln>
      </dgm:spPr>
      <dgm:t>
        <a:bodyPr/>
        <a:lstStyle/>
        <a:p>
          <a:r>
            <a:rPr lang="en-US" sz="2400" b="1" dirty="0"/>
            <a:t>Public Cloud</a:t>
          </a:r>
        </a:p>
      </dgm:t>
    </dgm:pt>
    <dgm:pt modelId="{93AA43C2-779E-4805-B0DA-93971C47081F}" type="parTrans" cxnId="{0A5310D8-E11D-493A-82A0-03F6A5888D90}">
      <dgm:prSet/>
      <dgm:spPr/>
      <dgm:t>
        <a:bodyPr/>
        <a:lstStyle/>
        <a:p>
          <a:endParaRPr lang="en-US"/>
        </a:p>
      </dgm:t>
    </dgm:pt>
    <dgm:pt modelId="{6ED5D62E-C981-4068-858D-84BA076C2427}" type="sibTrans" cxnId="{0A5310D8-E11D-493A-82A0-03F6A5888D90}">
      <dgm:prSet/>
      <dgm:spPr/>
      <dgm:t>
        <a:bodyPr/>
        <a:lstStyle/>
        <a:p>
          <a:endParaRPr lang="en-US"/>
        </a:p>
      </dgm:t>
    </dgm:pt>
    <dgm:pt modelId="{443F7882-19AB-4016-8118-4C13A49DC7FC}">
      <dgm:prSet custT="1"/>
      <dgm:spPr>
        <a:solidFill>
          <a:srgbClr val="24323E"/>
        </a:solidFill>
        <a:ln w="38100">
          <a:solidFill>
            <a:srgbClr val="F67132"/>
          </a:solidFill>
        </a:ln>
      </dgm:spPr>
      <dgm:t>
        <a:bodyPr/>
        <a:lstStyle/>
        <a:p>
          <a:r>
            <a:rPr lang="en-US" sz="2400" b="1" dirty="0"/>
            <a:t>Private Cloud</a:t>
          </a:r>
        </a:p>
      </dgm:t>
    </dgm:pt>
    <dgm:pt modelId="{88FE03D5-6FE4-41C0-9849-3E080C3E595A}" type="parTrans" cxnId="{373666EB-D1EB-470C-BC98-69404DAABD39}">
      <dgm:prSet/>
      <dgm:spPr/>
      <dgm:t>
        <a:bodyPr/>
        <a:lstStyle/>
        <a:p>
          <a:endParaRPr lang="en-US"/>
        </a:p>
      </dgm:t>
    </dgm:pt>
    <dgm:pt modelId="{F1637137-5D21-4C45-AF9C-12699E766683}" type="sibTrans" cxnId="{373666EB-D1EB-470C-BC98-69404DAABD39}">
      <dgm:prSet/>
      <dgm:spPr/>
      <dgm:t>
        <a:bodyPr/>
        <a:lstStyle/>
        <a:p>
          <a:endParaRPr lang="en-US"/>
        </a:p>
      </dgm:t>
    </dgm:pt>
    <dgm:pt modelId="{FD158F56-56A6-48AC-B45D-A645E8F1116F}">
      <dgm:prSet custT="1"/>
      <dgm:spPr>
        <a:solidFill>
          <a:srgbClr val="24323E"/>
        </a:solidFill>
        <a:ln w="38100">
          <a:solidFill>
            <a:srgbClr val="F67132"/>
          </a:solidFill>
        </a:ln>
      </dgm:spPr>
      <dgm:t>
        <a:bodyPr/>
        <a:lstStyle/>
        <a:p>
          <a:r>
            <a:rPr lang="en-US" sz="2400" b="1" dirty="0"/>
            <a:t>Community Cloud</a:t>
          </a:r>
        </a:p>
      </dgm:t>
    </dgm:pt>
    <dgm:pt modelId="{892885A0-C737-4B57-BAB4-17F586DFC0B3}" type="parTrans" cxnId="{E6E27A51-7928-4A1B-9585-2E0A16C925B5}">
      <dgm:prSet/>
      <dgm:spPr/>
      <dgm:t>
        <a:bodyPr/>
        <a:lstStyle/>
        <a:p>
          <a:endParaRPr lang="en-US"/>
        </a:p>
      </dgm:t>
    </dgm:pt>
    <dgm:pt modelId="{8791C354-AAE6-419E-9251-8AE26CF99E9C}" type="sibTrans" cxnId="{E6E27A51-7928-4A1B-9585-2E0A16C925B5}">
      <dgm:prSet/>
      <dgm:spPr/>
      <dgm:t>
        <a:bodyPr/>
        <a:lstStyle/>
        <a:p>
          <a:endParaRPr lang="en-US"/>
        </a:p>
      </dgm:t>
    </dgm:pt>
    <dgm:pt modelId="{71211129-3CC6-4571-A5AF-9105BC8B0B84}">
      <dgm:prSet custT="1"/>
      <dgm:spPr>
        <a:solidFill>
          <a:srgbClr val="24323E"/>
        </a:solidFill>
        <a:ln w="38100">
          <a:solidFill>
            <a:srgbClr val="F67132"/>
          </a:solidFill>
        </a:ln>
      </dgm:spPr>
      <dgm:t>
        <a:bodyPr/>
        <a:lstStyle/>
        <a:p>
          <a:r>
            <a:rPr lang="en-US" sz="2400" b="1" dirty="0">
              <a:latin typeface="+mn-lt"/>
              <a:cs typeface="Times New Roman" panose="02020603050405020304" pitchFamily="18" charset="0"/>
            </a:rPr>
            <a:t>Hybrid Cloud</a:t>
          </a:r>
        </a:p>
      </dgm:t>
    </dgm:pt>
    <dgm:pt modelId="{136D08ED-FD18-4D8F-94DB-23F26B31C9FA}" type="parTrans" cxnId="{2AE3C5BC-97FD-4E10-A60F-0817D6F99F69}">
      <dgm:prSet/>
      <dgm:spPr/>
      <dgm:t>
        <a:bodyPr/>
        <a:lstStyle/>
        <a:p>
          <a:endParaRPr lang="en-US"/>
        </a:p>
      </dgm:t>
    </dgm:pt>
    <dgm:pt modelId="{11B09FCB-076A-441C-A051-0FDC03FCD2C6}" type="sibTrans" cxnId="{2AE3C5BC-97FD-4E10-A60F-0817D6F99F69}">
      <dgm:prSet/>
      <dgm:spPr/>
      <dgm:t>
        <a:bodyPr/>
        <a:lstStyle/>
        <a:p>
          <a:endParaRPr lang="en-US"/>
        </a:p>
      </dgm:t>
    </dgm:pt>
    <dgm:pt modelId="{B477533A-EBE9-40ED-A5AC-8E10948A061F}" type="pres">
      <dgm:prSet presAssocID="{40F03E77-E94B-4B5D-8318-40F68A4C73E2}" presName="theList" presStyleCnt="0">
        <dgm:presLayoutVars>
          <dgm:dir/>
          <dgm:animLvl val="lvl"/>
          <dgm:resizeHandles val="exact"/>
        </dgm:presLayoutVars>
      </dgm:prSet>
      <dgm:spPr/>
    </dgm:pt>
    <dgm:pt modelId="{C50068F7-796B-4E78-B6DE-7E2A2479187A}" type="pres">
      <dgm:prSet presAssocID="{96919B0F-8803-4344-B36D-4692D4183A56}" presName="compNode" presStyleCnt="0"/>
      <dgm:spPr/>
    </dgm:pt>
    <dgm:pt modelId="{AB86EF22-B37F-40D5-A205-2D35D97FDCBC}" type="pres">
      <dgm:prSet presAssocID="{96919B0F-8803-4344-B36D-4692D4183A56}" presName="aNode" presStyleLbl="bgShp" presStyleIdx="0" presStyleCnt="3" custScaleX="126854" custLinFactNeighborX="-1032"/>
      <dgm:spPr/>
    </dgm:pt>
    <dgm:pt modelId="{8089A4CB-A817-4C56-8F9C-33EB5D8BAB85}" type="pres">
      <dgm:prSet presAssocID="{96919B0F-8803-4344-B36D-4692D4183A56}" presName="textNode" presStyleLbl="bgShp" presStyleIdx="0" presStyleCnt="3"/>
      <dgm:spPr/>
    </dgm:pt>
    <dgm:pt modelId="{AA7105DF-E11C-4FF6-BA51-26E933FC0BD3}" type="pres">
      <dgm:prSet presAssocID="{96919B0F-8803-4344-B36D-4692D4183A56}" presName="compChildNode" presStyleCnt="0"/>
      <dgm:spPr/>
    </dgm:pt>
    <dgm:pt modelId="{BA8EE737-4D0B-4F92-9A02-8D91D51C6E48}" type="pres">
      <dgm:prSet presAssocID="{96919B0F-8803-4344-B36D-4692D4183A56}" presName="theInnerList" presStyleCnt="0"/>
      <dgm:spPr/>
    </dgm:pt>
    <dgm:pt modelId="{6EE8C368-7271-4503-A879-8BD1C40DF4D1}" type="pres">
      <dgm:prSet presAssocID="{2A3063DF-73C3-47DB-BC80-D51E6AFC2053}" presName="childNode" presStyleLbl="node1" presStyleIdx="0" presStyleCnt="12" custScaleX="134549" custScaleY="2000000" custLinFactY="-358460" custLinFactNeighborY="-400000">
        <dgm:presLayoutVars>
          <dgm:bulletEnabled val="1"/>
        </dgm:presLayoutVars>
      </dgm:prSet>
      <dgm:spPr/>
    </dgm:pt>
    <dgm:pt modelId="{05A27265-23CD-4D5B-86EB-CF29E1652732}" type="pres">
      <dgm:prSet presAssocID="{2A3063DF-73C3-47DB-BC80-D51E6AFC2053}" presName="aSpace2" presStyleCnt="0"/>
      <dgm:spPr/>
    </dgm:pt>
    <dgm:pt modelId="{1F5FE4C5-C8C0-439A-B37F-1D66FDE327E5}" type="pres">
      <dgm:prSet presAssocID="{24088BF0-B2E9-4963-A70F-6729D23A868E}" presName="childNode" presStyleLbl="node1" presStyleIdx="1" presStyleCnt="12" custScaleX="134549" custScaleY="2000000" custLinFactY="-277223" custLinFactNeighborY="-300000">
        <dgm:presLayoutVars>
          <dgm:bulletEnabled val="1"/>
        </dgm:presLayoutVars>
      </dgm:prSet>
      <dgm:spPr/>
    </dgm:pt>
    <dgm:pt modelId="{EE973054-0470-4022-9DF2-E5C19A0C1F97}" type="pres">
      <dgm:prSet presAssocID="{24088BF0-B2E9-4963-A70F-6729D23A868E}" presName="aSpace2" presStyleCnt="0"/>
      <dgm:spPr/>
    </dgm:pt>
    <dgm:pt modelId="{49AD5C07-0FB9-4D71-A7E3-97CD98D3BC27}" type="pres">
      <dgm:prSet presAssocID="{C3685013-9CF2-41ED-9F73-A51E521BBFA3}" presName="childNode" presStyleLbl="node1" presStyleIdx="2" presStyleCnt="12" custScaleX="134549" custScaleY="2000000" custLinFactY="-156324" custLinFactNeighborY="-200000">
        <dgm:presLayoutVars>
          <dgm:bulletEnabled val="1"/>
        </dgm:presLayoutVars>
      </dgm:prSet>
      <dgm:spPr/>
    </dgm:pt>
    <dgm:pt modelId="{FD0C3597-722F-47E1-BE34-EED129639D2F}" type="pres">
      <dgm:prSet presAssocID="{C3685013-9CF2-41ED-9F73-A51E521BBFA3}" presName="aSpace2" presStyleCnt="0"/>
      <dgm:spPr/>
    </dgm:pt>
    <dgm:pt modelId="{A1544959-6854-44FF-BC53-A940B2DA9F5A}" type="pres">
      <dgm:prSet presAssocID="{C1EDD284-F4E0-43B2-8FD1-9A4F94E73355}" presName="childNode" presStyleLbl="node1" presStyleIdx="3" presStyleCnt="12" custScaleX="134549" custScaleY="2000000" custLinFactY="-75748" custLinFactNeighborY="-100000">
        <dgm:presLayoutVars>
          <dgm:bulletEnabled val="1"/>
        </dgm:presLayoutVars>
      </dgm:prSet>
      <dgm:spPr/>
    </dgm:pt>
    <dgm:pt modelId="{CCC3F54C-F4CF-42FC-96EF-A01F01B670A1}" type="pres">
      <dgm:prSet presAssocID="{C1EDD284-F4E0-43B2-8FD1-9A4F94E73355}" presName="aSpace2" presStyleCnt="0"/>
      <dgm:spPr/>
    </dgm:pt>
    <dgm:pt modelId="{25DC27AD-30C4-4AC0-9DA4-FCF57B35DABC}" type="pres">
      <dgm:prSet presAssocID="{15F5DADD-4E2A-43FD-A34B-435A36426AAF}" presName="childNode" presStyleLbl="node1" presStyleIdx="4" presStyleCnt="12" custScaleX="134549" custScaleY="2000000">
        <dgm:presLayoutVars>
          <dgm:bulletEnabled val="1"/>
        </dgm:presLayoutVars>
      </dgm:prSet>
      <dgm:spPr/>
    </dgm:pt>
    <dgm:pt modelId="{00E88F03-7111-4C6B-9EE6-7D5EB1DCCAD6}" type="pres">
      <dgm:prSet presAssocID="{96919B0F-8803-4344-B36D-4692D4183A56}" presName="aSpace" presStyleCnt="0"/>
      <dgm:spPr/>
    </dgm:pt>
    <dgm:pt modelId="{565DE078-CA38-492C-9D94-CA828C0DB593}" type="pres">
      <dgm:prSet presAssocID="{9D9BEB85-722B-4459-BA99-496C2236F856}" presName="compNode" presStyleCnt="0"/>
      <dgm:spPr/>
    </dgm:pt>
    <dgm:pt modelId="{9D73751A-7580-45E7-AB44-051DEFD4787E}" type="pres">
      <dgm:prSet presAssocID="{9D9BEB85-722B-4459-BA99-496C2236F856}" presName="aNode" presStyleLbl="bgShp" presStyleIdx="1" presStyleCnt="3" custLinFactNeighborX="-1032"/>
      <dgm:spPr/>
    </dgm:pt>
    <dgm:pt modelId="{74FCCB0D-1E5C-45C3-9B62-C4EC63D73E67}" type="pres">
      <dgm:prSet presAssocID="{9D9BEB85-722B-4459-BA99-496C2236F856}" presName="textNode" presStyleLbl="bgShp" presStyleIdx="1" presStyleCnt="3"/>
      <dgm:spPr/>
    </dgm:pt>
    <dgm:pt modelId="{9A5D394F-BB8D-4327-B9E1-06B9ECE280BB}" type="pres">
      <dgm:prSet presAssocID="{9D9BEB85-722B-4459-BA99-496C2236F856}" presName="compChildNode" presStyleCnt="0"/>
      <dgm:spPr/>
    </dgm:pt>
    <dgm:pt modelId="{02E09A05-5D06-46ED-8C81-A4B354859286}" type="pres">
      <dgm:prSet presAssocID="{9D9BEB85-722B-4459-BA99-496C2236F856}" presName="theInnerList" presStyleCnt="0"/>
      <dgm:spPr/>
    </dgm:pt>
    <dgm:pt modelId="{C854B35E-B1DD-4183-9B8F-29914FDFDD47}" type="pres">
      <dgm:prSet presAssocID="{FEB2544F-C030-4E1A-A38D-986C585FA3AC}" presName="childNode" presStyleLbl="node1" presStyleIdx="5" presStyleCnt="12" custScaleY="2000000" custLinFactY="-200000" custLinFactNeighborY="-293892">
        <dgm:presLayoutVars>
          <dgm:bulletEnabled val="1"/>
        </dgm:presLayoutVars>
      </dgm:prSet>
      <dgm:spPr/>
    </dgm:pt>
    <dgm:pt modelId="{206820EA-C3AF-4046-8819-40B3FE65BE45}" type="pres">
      <dgm:prSet presAssocID="{FEB2544F-C030-4E1A-A38D-986C585FA3AC}" presName="aSpace2" presStyleCnt="0"/>
      <dgm:spPr/>
    </dgm:pt>
    <dgm:pt modelId="{5D4DE708-8708-491A-AFE7-295931512452}" type="pres">
      <dgm:prSet presAssocID="{942EF766-441C-4928-A209-52AA8E896843}" presName="childNode" presStyleLbl="node1" presStyleIdx="6" presStyleCnt="12" custScaleY="2000000" custLinFactY="-100000" custLinFactNeighborY="-146946">
        <dgm:presLayoutVars>
          <dgm:bulletEnabled val="1"/>
        </dgm:presLayoutVars>
      </dgm:prSet>
      <dgm:spPr/>
    </dgm:pt>
    <dgm:pt modelId="{26DB5874-A0D1-4186-96C7-8CB0EE08A191}" type="pres">
      <dgm:prSet presAssocID="{942EF766-441C-4928-A209-52AA8E896843}" presName="aSpace2" presStyleCnt="0"/>
      <dgm:spPr/>
    </dgm:pt>
    <dgm:pt modelId="{A622B57D-FCAD-4F2C-8A8E-8AF6965C07B9}" type="pres">
      <dgm:prSet presAssocID="{1E7B9F9E-8444-4FB7-ACCB-0E203ADE8182}" presName="childNode" presStyleLbl="node1" presStyleIdx="7" presStyleCnt="12" custScaleY="2000000">
        <dgm:presLayoutVars>
          <dgm:bulletEnabled val="1"/>
        </dgm:presLayoutVars>
      </dgm:prSet>
      <dgm:spPr/>
    </dgm:pt>
    <dgm:pt modelId="{2FD6919E-9AE2-45FF-B06C-2B2B99EAEDC1}" type="pres">
      <dgm:prSet presAssocID="{9D9BEB85-722B-4459-BA99-496C2236F856}" presName="aSpace" presStyleCnt="0"/>
      <dgm:spPr/>
    </dgm:pt>
    <dgm:pt modelId="{21027EE6-05CC-4DB7-A556-5082991D2F2E}" type="pres">
      <dgm:prSet presAssocID="{3E1CB00E-0A13-4CC8-A2C8-52C5979C2F0B}" presName="compNode" presStyleCnt="0"/>
      <dgm:spPr/>
    </dgm:pt>
    <dgm:pt modelId="{5F13D3E7-DF5C-4073-A942-82B1930D2B2E}" type="pres">
      <dgm:prSet presAssocID="{3E1CB00E-0A13-4CC8-A2C8-52C5979C2F0B}" presName="aNode" presStyleLbl="bgShp" presStyleIdx="2" presStyleCnt="3" custLinFactNeighborX="-1032"/>
      <dgm:spPr/>
    </dgm:pt>
    <dgm:pt modelId="{B72ADCF8-F035-4C29-B4A6-D9BC8EA66A17}" type="pres">
      <dgm:prSet presAssocID="{3E1CB00E-0A13-4CC8-A2C8-52C5979C2F0B}" presName="textNode" presStyleLbl="bgShp" presStyleIdx="2" presStyleCnt="3"/>
      <dgm:spPr/>
    </dgm:pt>
    <dgm:pt modelId="{5CF0F63A-573B-4858-B64A-D8F4A9F1EF1F}" type="pres">
      <dgm:prSet presAssocID="{3E1CB00E-0A13-4CC8-A2C8-52C5979C2F0B}" presName="compChildNode" presStyleCnt="0"/>
      <dgm:spPr/>
    </dgm:pt>
    <dgm:pt modelId="{82A07AAE-E4C8-4F5F-9C64-FD6C915242D1}" type="pres">
      <dgm:prSet presAssocID="{3E1CB00E-0A13-4CC8-A2C8-52C5979C2F0B}" presName="theInnerList" presStyleCnt="0"/>
      <dgm:spPr/>
    </dgm:pt>
    <dgm:pt modelId="{6AB6EB11-6C7E-4248-A6F9-3B49278EBA79}" type="pres">
      <dgm:prSet presAssocID="{E4013E79-3920-4B41-9561-0FAAA8F936B5}" presName="childNode" presStyleLbl="node1" presStyleIdx="8" presStyleCnt="12" custScaleY="2000000" custLinFactY="-323460" custLinFactNeighborY="-400000">
        <dgm:presLayoutVars>
          <dgm:bulletEnabled val="1"/>
        </dgm:presLayoutVars>
      </dgm:prSet>
      <dgm:spPr/>
    </dgm:pt>
    <dgm:pt modelId="{58E640B8-57A3-4924-9C9D-74E7EFA90041}" type="pres">
      <dgm:prSet presAssocID="{E4013E79-3920-4B41-9561-0FAAA8F936B5}" presName="aSpace2" presStyleCnt="0"/>
      <dgm:spPr/>
    </dgm:pt>
    <dgm:pt modelId="{22B3A2B7-F8F1-45FF-A89A-F0A5AD3FAD81}" type="pres">
      <dgm:prSet presAssocID="{443F7882-19AB-4016-8118-4C13A49DC7FC}" presName="childNode" presStyleLbl="node1" presStyleIdx="9" presStyleCnt="12" custScaleY="2000000" custLinFactY="-213945" custLinFactNeighborY="-300000">
        <dgm:presLayoutVars>
          <dgm:bulletEnabled val="1"/>
        </dgm:presLayoutVars>
      </dgm:prSet>
      <dgm:spPr/>
    </dgm:pt>
    <dgm:pt modelId="{33D358C3-4093-4403-B160-33B18B848D0B}" type="pres">
      <dgm:prSet presAssocID="{443F7882-19AB-4016-8118-4C13A49DC7FC}" presName="aSpace2" presStyleCnt="0"/>
      <dgm:spPr/>
    </dgm:pt>
    <dgm:pt modelId="{CC2CE485-CE10-45A4-9382-37B88C1879AB}" type="pres">
      <dgm:prSet presAssocID="{FD158F56-56A6-48AC-B45D-A645E8F1116F}" presName="childNode" presStyleLbl="node1" presStyleIdx="10" presStyleCnt="12" custScaleY="2000000" custLinFactY="-116919" custLinFactNeighborY="-200000">
        <dgm:presLayoutVars>
          <dgm:bulletEnabled val="1"/>
        </dgm:presLayoutVars>
      </dgm:prSet>
      <dgm:spPr/>
    </dgm:pt>
    <dgm:pt modelId="{EDDB1EE5-B0C0-45E1-8867-9A698361B764}" type="pres">
      <dgm:prSet presAssocID="{FD158F56-56A6-48AC-B45D-A645E8F1116F}" presName="aSpace2" presStyleCnt="0"/>
      <dgm:spPr/>
    </dgm:pt>
    <dgm:pt modelId="{D6A21AB8-9E3A-4B35-B305-D4F94C060CD7}" type="pres">
      <dgm:prSet presAssocID="{71211129-3CC6-4571-A5AF-9105BC8B0B84}" presName="childNode" presStyleLbl="node1" presStyleIdx="11" presStyleCnt="12" custScaleY="2000000">
        <dgm:presLayoutVars>
          <dgm:bulletEnabled val="1"/>
        </dgm:presLayoutVars>
      </dgm:prSet>
      <dgm:spPr/>
    </dgm:pt>
  </dgm:ptLst>
  <dgm:cxnLst>
    <dgm:cxn modelId="{BCE78708-EF89-4189-A49A-53BC3B952048}" type="presOf" srcId="{24088BF0-B2E9-4963-A70F-6729D23A868E}" destId="{1F5FE4C5-C8C0-439A-B37F-1D66FDE327E5}" srcOrd="0" destOrd="0" presId="urn:microsoft.com/office/officeart/2005/8/layout/lProcess2"/>
    <dgm:cxn modelId="{A57CBF0C-EBD1-4621-8C8E-821844177F4A}" type="presOf" srcId="{96919B0F-8803-4344-B36D-4692D4183A56}" destId="{8089A4CB-A817-4C56-8F9C-33EB5D8BAB85}" srcOrd="1" destOrd="0" presId="urn:microsoft.com/office/officeart/2005/8/layout/lProcess2"/>
    <dgm:cxn modelId="{9654B911-BDFC-4BAF-B482-D68C205DE07E}" srcId="{96919B0F-8803-4344-B36D-4692D4183A56}" destId="{C1EDD284-F4E0-43B2-8FD1-9A4F94E73355}" srcOrd="3" destOrd="0" parTransId="{595425E7-39EB-45DB-8875-879E071C7741}" sibTransId="{334D40F0-C43F-4C7A-91A8-140FA90D2FD5}"/>
    <dgm:cxn modelId="{BEBCA612-B4F5-448E-B45E-7CDC0E209079}" srcId="{96919B0F-8803-4344-B36D-4692D4183A56}" destId="{15F5DADD-4E2A-43FD-A34B-435A36426AAF}" srcOrd="4" destOrd="0" parTransId="{9C2CF7F8-70B0-4808-A651-0CEEC805916E}" sibTransId="{702B8447-AC88-4DA5-8A95-129477F72001}"/>
    <dgm:cxn modelId="{19CDEC24-0E05-4B21-8032-C6CDECE45697}" type="presOf" srcId="{2A3063DF-73C3-47DB-BC80-D51E6AFC2053}" destId="{6EE8C368-7271-4503-A879-8BD1C40DF4D1}" srcOrd="0" destOrd="0" presId="urn:microsoft.com/office/officeart/2005/8/layout/lProcess2"/>
    <dgm:cxn modelId="{8990CD27-C26A-4FF9-A29C-27F9C1BF12E5}" srcId="{40F03E77-E94B-4B5D-8318-40F68A4C73E2}" destId="{3E1CB00E-0A13-4CC8-A2C8-52C5979C2F0B}" srcOrd="2" destOrd="0" parTransId="{ADD4C940-D460-466E-A607-C9AFE4A4D7D8}" sibTransId="{13BF2241-B055-474A-93CE-B7FB4B308CFE}"/>
    <dgm:cxn modelId="{EE05CA28-E316-481F-A661-0B8DF5B80979}" type="presOf" srcId="{3E1CB00E-0A13-4CC8-A2C8-52C5979C2F0B}" destId="{5F13D3E7-DF5C-4073-A942-82B1930D2B2E}" srcOrd="0" destOrd="0" presId="urn:microsoft.com/office/officeart/2005/8/layout/lProcess2"/>
    <dgm:cxn modelId="{3683AA30-135F-4236-890A-B1E45B902F99}" type="presOf" srcId="{96919B0F-8803-4344-B36D-4692D4183A56}" destId="{AB86EF22-B37F-40D5-A205-2D35D97FDCBC}" srcOrd="0" destOrd="0" presId="urn:microsoft.com/office/officeart/2005/8/layout/lProcess2"/>
    <dgm:cxn modelId="{20B08D3A-C700-4C6D-9EBD-8E4590EFE1A3}" type="presOf" srcId="{1E7B9F9E-8444-4FB7-ACCB-0E203ADE8182}" destId="{A622B57D-FCAD-4F2C-8A8E-8AF6965C07B9}" srcOrd="0" destOrd="0" presId="urn:microsoft.com/office/officeart/2005/8/layout/lProcess2"/>
    <dgm:cxn modelId="{69934D3B-6B15-4E64-B23C-5CA53AFB4D0F}" type="presOf" srcId="{443F7882-19AB-4016-8118-4C13A49DC7FC}" destId="{22B3A2B7-F8F1-45FF-A89A-F0A5AD3FAD81}" srcOrd="0" destOrd="0" presId="urn:microsoft.com/office/officeart/2005/8/layout/lProcess2"/>
    <dgm:cxn modelId="{D2455962-9DBE-4CED-8B7F-5C3C4BDA6524}" type="presOf" srcId="{E4013E79-3920-4B41-9561-0FAAA8F936B5}" destId="{6AB6EB11-6C7E-4248-A6F9-3B49278EBA79}" srcOrd="0" destOrd="0" presId="urn:microsoft.com/office/officeart/2005/8/layout/lProcess2"/>
    <dgm:cxn modelId="{D82F184E-C220-4BEB-A4AA-E53E39794C94}" type="presOf" srcId="{3E1CB00E-0A13-4CC8-A2C8-52C5979C2F0B}" destId="{B72ADCF8-F035-4C29-B4A6-D9BC8EA66A17}" srcOrd="1" destOrd="0" presId="urn:microsoft.com/office/officeart/2005/8/layout/lProcess2"/>
    <dgm:cxn modelId="{E6E27A51-7928-4A1B-9585-2E0A16C925B5}" srcId="{3E1CB00E-0A13-4CC8-A2C8-52C5979C2F0B}" destId="{FD158F56-56A6-48AC-B45D-A645E8F1116F}" srcOrd="2" destOrd="0" parTransId="{892885A0-C737-4B57-BAB4-17F586DFC0B3}" sibTransId="{8791C354-AAE6-419E-9251-8AE26CF99E9C}"/>
    <dgm:cxn modelId="{EF067B73-97EA-43CE-833C-6CD5A4EF9362}" type="presOf" srcId="{40F03E77-E94B-4B5D-8318-40F68A4C73E2}" destId="{B477533A-EBE9-40ED-A5AC-8E10948A061F}" srcOrd="0" destOrd="0" presId="urn:microsoft.com/office/officeart/2005/8/layout/lProcess2"/>
    <dgm:cxn modelId="{AFF63155-D0F4-4CDA-AC4F-53673E15B013}" srcId="{9D9BEB85-722B-4459-BA99-496C2236F856}" destId="{942EF766-441C-4928-A209-52AA8E896843}" srcOrd="1" destOrd="0" parTransId="{DCEC14EE-6121-4D9D-986C-3A9ADEF467CA}" sibTransId="{EFD6CC9B-FC24-406F-AC1D-8E8FFAD16254}"/>
    <dgm:cxn modelId="{DA5B6775-402B-443A-8BA1-72AC09A659A7}" type="presOf" srcId="{15F5DADD-4E2A-43FD-A34B-435A36426AAF}" destId="{25DC27AD-30C4-4AC0-9DA4-FCF57B35DABC}" srcOrd="0" destOrd="0" presId="urn:microsoft.com/office/officeart/2005/8/layout/lProcess2"/>
    <dgm:cxn modelId="{97466983-55BE-45BA-9491-2131E131B008}" type="presOf" srcId="{FD158F56-56A6-48AC-B45D-A645E8F1116F}" destId="{CC2CE485-CE10-45A4-9382-37B88C1879AB}" srcOrd="0" destOrd="0" presId="urn:microsoft.com/office/officeart/2005/8/layout/lProcess2"/>
    <dgm:cxn modelId="{759E0085-70A5-4CC5-9EDF-7AD8325F7316}" type="presOf" srcId="{C1EDD284-F4E0-43B2-8FD1-9A4F94E73355}" destId="{A1544959-6854-44FF-BC53-A940B2DA9F5A}" srcOrd="0" destOrd="0" presId="urn:microsoft.com/office/officeart/2005/8/layout/lProcess2"/>
    <dgm:cxn modelId="{657BFE89-8199-4B38-BE6F-AE5F8B8DE2FB}" type="presOf" srcId="{71211129-3CC6-4571-A5AF-9105BC8B0B84}" destId="{D6A21AB8-9E3A-4B35-B305-D4F94C060CD7}" srcOrd="0" destOrd="0" presId="urn:microsoft.com/office/officeart/2005/8/layout/lProcess2"/>
    <dgm:cxn modelId="{315C3D8A-B0A4-4DE4-9C6B-E07253EAEF00}" srcId="{40F03E77-E94B-4B5D-8318-40F68A4C73E2}" destId="{9D9BEB85-722B-4459-BA99-496C2236F856}" srcOrd="1" destOrd="0" parTransId="{F8E02137-D9A7-4F14-89F3-C267D8160ED3}" sibTransId="{A21D8C42-FFBA-4E8F-B085-E3B73EC76258}"/>
    <dgm:cxn modelId="{1BFB618E-489B-42C7-AEB2-AF50B50EC2C4}" srcId="{96919B0F-8803-4344-B36D-4692D4183A56}" destId="{C3685013-9CF2-41ED-9F73-A51E521BBFA3}" srcOrd="2" destOrd="0" parTransId="{84F0FEE9-5585-4127-A4E4-0124ECC94C02}" sibTransId="{1D81051D-9913-42BB-BE5F-18D49E56E702}"/>
    <dgm:cxn modelId="{3203B29B-2CED-40D3-B85E-EB7DE0442FD4}" type="presOf" srcId="{942EF766-441C-4928-A209-52AA8E896843}" destId="{5D4DE708-8708-491A-AFE7-295931512452}" srcOrd="0" destOrd="0" presId="urn:microsoft.com/office/officeart/2005/8/layout/lProcess2"/>
    <dgm:cxn modelId="{34E588AE-F3E4-422E-ACE4-2E06E11D42B0}" type="presOf" srcId="{9D9BEB85-722B-4459-BA99-496C2236F856}" destId="{9D73751A-7580-45E7-AB44-051DEFD4787E}" srcOrd="0" destOrd="0" presId="urn:microsoft.com/office/officeart/2005/8/layout/lProcess2"/>
    <dgm:cxn modelId="{10C950B2-4261-4497-BC69-97AC8B14A0F2}" srcId="{40F03E77-E94B-4B5D-8318-40F68A4C73E2}" destId="{96919B0F-8803-4344-B36D-4692D4183A56}" srcOrd="0" destOrd="0" parTransId="{E3717184-6D72-4CC8-B47D-024FBE7053A5}" sibTransId="{741338FD-7903-4633-827F-D46EAC9AD274}"/>
    <dgm:cxn modelId="{2AE3C5BC-97FD-4E10-A60F-0817D6F99F69}" srcId="{3E1CB00E-0A13-4CC8-A2C8-52C5979C2F0B}" destId="{71211129-3CC6-4571-A5AF-9105BC8B0B84}" srcOrd="3" destOrd="0" parTransId="{136D08ED-FD18-4D8F-94DB-23F26B31C9FA}" sibTransId="{11B09FCB-076A-441C-A051-0FDC03FCD2C6}"/>
    <dgm:cxn modelId="{49C8F0BC-12A2-406C-ADFF-806188F341CF}" srcId="{96919B0F-8803-4344-B36D-4692D4183A56}" destId="{24088BF0-B2E9-4963-A70F-6729D23A868E}" srcOrd="1" destOrd="0" parTransId="{CBAC1100-8014-4D27-8EA9-07D00075052B}" sibTransId="{B1A3DE92-D1BD-4CB6-B138-0F59F5C5A989}"/>
    <dgm:cxn modelId="{707733C4-D1D7-4E08-8D58-0C3C90EE5F3B}" srcId="{9D9BEB85-722B-4459-BA99-496C2236F856}" destId="{FEB2544F-C030-4E1A-A38D-986C585FA3AC}" srcOrd="0" destOrd="0" parTransId="{C4CDDC9A-F39F-492C-A00B-52B7F9BF8E41}" sibTransId="{80E14303-CF61-4D84-BFF2-933C0EF5207D}"/>
    <dgm:cxn modelId="{2B016DD3-1008-428E-898F-65804630EA83}" srcId="{9D9BEB85-722B-4459-BA99-496C2236F856}" destId="{1E7B9F9E-8444-4FB7-ACCB-0E203ADE8182}" srcOrd="2" destOrd="0" parTransId="{DEAD60F4-01EF-4D8B-8B5F-16CE5DEF7096}" sibTransId="{847D36D0-F3F3-4CE9-808A-13B4F21C0B26}"/>
    <dgm:cxn modelId="{0A5310D8-E11D-493A-82A0-03F6A5888D90}" srcId="{3E1CB00E-0A13-4CC8-A2C8-52C5979C2F0B}" destId="{E4013E79-3920-4B41-9561-0FAAA8F936B5}" srcOrd="0" destOrd="0" parTransId="{93AA43C2-779E-4805-B0DA-93971C47081F}" sibTransId="{6ED5D62E-C981-4068-858D-84BA076C2427}"/>
    <dgm:cxn modelId="{0C2131DE-99FB-48E3-86E8-F11C5A3ED100}" type="presOf" srcId="{C3685013-9CF2-41ED-9F73-A51E521BBFA3}" destId="{49AD5C07-0FB9-4D71-A7E3-97CD98D3BC27}" srcOrd="0" destOrd="0" presId="urn:microsoft.com/office/officeart/2005/8/layout/lProcess2"/>
    <dgm:cxn modelId="{AC3D3CE5-0DE2-42B7-AA24-891CB46E1D0F}" srcId="{96919B0F-8803-4344-B36D-4692D4183A56}" destId="{2A3063DF-73C3-47DB-BC80-D51E6AFC2053}" srcOrd="0" destOrd="0" parTransId="{4AEE985C-25ED-41C5-B7DD-5DC16BA18A5C}" sibTransId="{22D75563-C6A8-4844-B237-011FA2439730}"/>
    <dgm:cxn modelId="{B7E4F7E6-74E1-40AD-891F-25D722E6A812}" type="presOf" srcId="{9D9BEB85-722B-4459-BA99-496C2236F856}" destId="{74FCCB0D-1E5C-45C3-9B62-C4EC63D73E67}" srcOrd="1" destOrd="0" presId="urn:microsoft.com/office/officeart/2005/8/layout/lProcess2"/>
    <dgm:cxn modelId="{373666EB-D1EB-470C-BC98-69404DAABD39}" srcId="{3E1CB00E-0A13-4CC8-A2C8-52C5979C2F0B}" destId="{443F7882-19AB-4016-8118-4C13A49DC7FC}" srcOrd="1" destOrd="0" parTransId="{88FE03D5-6FE4-41C0-9849-3E080C3E595A}" sibTransId="{F1637137-5D21-4C45-AF9C-12699E766683}"/>
    <dgm:cxn modelId="{4EFB2CF2-64E9-469F-86B8-9028AD493E23}" type="presOf" srcId="{FEB2544F-C030-4E1A-A38D-986C585FA3AC}" destId="{C854B35E-B1DD-4183-9B8F-29914FDFDD47}" srcOrd="0" destOrd="0" presId="urn:microsoft.com/office/officeart/2005/8/layout/lProcess2"/>
    <dgm:cxn modelId="{2389AC6D-923C-4086-9C5D-9169EFE6600C}" type="presParOf" srcId="{B477533A-EBE9-40ED-A5AC-8E10948A061F}" destId="{C50068F7-796B-4E78-B6DE-7E2A2479187A}" srcOrd="0" destOrd="0" presId="urn:microsoft.com/office/officeart/2005/8/layout/lProcess2"/>
    <dgm:cxn modelId="{088DFC39-DD2F-42D2-A064-FC1750657F1F}" type="presParOf" srcId="{C50068F7-796B-4E78-B6DE-7E2A2479187A}" destId="{AB86EF22-B37F-40D5-A205-2D35D97FDCBC}" srcOrd="0" destOrd="0" presId="urn:microsoft.com/office/officeart/2005/8/layout/lProcess2"/>
    <dgm:cxn modelId="{995696CE-32F3-4C1B-B324-2115F38CB8FA}" type="presParOf" srcId="{C50068F7-796B-4E78-B6DE-7E2A2479187A}" destId="{8089A4CB-A817-4C56-8F9C-33EB5D8BAB85}" srcOrd="1" destOrd="0" presId="urn:microsoft.com/office/officeart/2005/8/layout/lProcess2"/>
    <dgm:cxn modelId="{E952062F-1BC6-4EC9-BFC5-83E03A03DBFA}" type="presParOf" srcId="{C50068F7-796B-4E78-B6DE-7E2A2479187A}" destId="{AA7105DF-E11C-4FF6-BA51-26E933FC0BD3}" srcOrd="2" destOrd="0" presId="urn:microsoft.com/office/officeart/2005/8/layout/lProcess2"/>
    <dgm:cxn modelId="{E86D3496-7909-40B8-B90A-0316ADC256B3}" type="presParOf" srcId="{AA7105DF-E11C-4FF6-BA51-26E933FC0BD3}" destId="{BA8EE737-4D0B-4F92-9A02-8D91D51C6E48}" srcOrd="0" destOrd="0" presId="urn:microsoft.com/office/officeart/2005/8/layout/lProcess2"/>
    <dgm:cxn modelId="{5C938137-EDF5-45FA-9B19-AAD57DA96542}" type="presParOf" srcId="{BA8EE737-4D0B-4F92-9A02-8D91D51C6E48}" destId="{6EE8C368-7271-4503-A879-8BD1C40DF4D1}" srcOrd="0" destOrd="0" presId="urn:microsoft.com/office/officeart/2005/8/layout/lProcess2"/>
    <dgm:cxn modelId="{F292E422-A25B-4A38-86DE-A4C3160331D1}" type="presParOf" srcId="{BA8EE737-4D0B-4F92-9A02-8D91D51C6E48}" destId="{05A27265-23CD-4D5B-86EB-CF29E1652732}" srcOrd="1" destOrd="0" presId="urn:microsoft.com/office/officeart/2005/8/layout/lProcess2"/>
    <dgm:cxn modelId="{DBFCE5DB-0702-4458-8034-E84393B4D128}" type="presParOf" srcId="{BA8EE737-4D0B-4F92-9A02-8D91D51C6E48}" destId="{1F5FE4C5-C8C0-439A-B37F-1D66FDE327E5}" srcOrd="2" destOrd="0" presId="urn:microsoft.com/office/officeart/2005/8/layout/lProcess2"/>
    <dgm:cxn modelId="{89593081-9A53-45D8-9790-63B1364ECEB8}" type="presParOf" srcId="{BA8EE737-4D0B-4F92-9A02-8D91D51C6E48}" destId="{EE973054-0470-4022-9DF2-E5C19A0C1F97}" srcOrd="3" destOrd="0" presId="urn:microsoft.com/office/officeart/2005/8/layout/lProcess2"/>
    <dgm:cxn modelId="{D9BA29A4-A891-43D4-A899-400C8C172963}" type="presParOf" srcId="{BA8EE737-4D0B-4F92-9A02-8D91D51C6E48}" destId="{49AD5C07-0FB9-4D71-A7E3-97CD98D3BC27}" srcOrd="4" destOrd="0" presId="urn:microsoft.com/office/officeart/2005/8/layout/lProcess2"/>
    <dgm:cxn modelId="{5F6C5176-72E0-4D8A-8CF9-3D1AFA085EA1}" type="presParOf" srcId="{BA8EE737-4D0B-4F92-9A02-8D91D51C6E48}" destId="{FD0C3597-722F-47E1-BE34-EED129639D2F}" srcOrd="5" destOrd="0" presId="urn:microsoft.com/office/officeart/2005/8/layout/lProcess2"/>
    <dgm:cxn modelId="{E2592898-6ADB-4665-844D-5BE417273FA5}" type="presParOf" srcId="{BA8EE737-4D0B-4F92-9A02-8D91D51C6E48}" destId="{A1544959-6854-44FF-BC53-A940B2DA9F5A}" srcOrd="6" destOrd="0" presId="urn:microsoft.com/office/officeart/2005/8/layout/lProcess2"/>
    <dgm:cxn modelId="{BBA12BF1-C32B-4ED6-9F44-8C2B2A6C8C7B}" type="presParOf" srcId="{BA8EE737-4D0B-4F92-9A02-8D91D51C6E48}" destId="{CCC3F54C-F4CF-42FC-96EF-A01F01B670A1}" srcOrd="7" destOrd="0" presId="urn:microsoft.com/office/officeart/2005/8/layout/lProcess2"/>
    <dgm:cxn modelId="{75766661-5650-49DC-BDC3-54F59B954AB1}" type="presParOf" srcId="{BA8EE737-4D0B-4F92-9A02-8D91D51C6E48}" destId="{25DC27AD-30C4-4AC0-9DA4-FCF57B35DABC}" srcOrd="8" destOrd="0" presId="urn:microsoft.com/office/officeart/2005/8/layout/lProcess2"/>
    <dgm:cxn modelId="{C548E8E2-75FF-4D09-B654-90CAB902EA1D}" type="presParOf" srcId="{B477533A-EBE9-40ED-A5AC-8E10948A061F}" destId="{00E88F03-7111-4C6B-9EE6-7D5EB1DCCAD6}" srcOrd="1" destOrd="0" presId="urn:microsoft.com/office/officeart/2005/8/layout/lProcess2"/>
    <dgm:cxn modelId="{15F89CC7-100A-4700-A8B1-4FEA2D1A6F33}" type="presParOf" srcId="{B477533A-EBE9-40ED-A5AC-8E10948A061F}" destId="{565DE078-CA38-492C-9D94-CA828C0DB593}" srcOrd="2" destOrd="0" presId="urn:microsoft.com/office/officeart/2005/8/layout/lProcess2"/>
    <dgm:cxn modelId="{8684F7A7-237C-4D85-8ACE-B43D8EAAA5D8}" type="presParOf" srcId="{565DE078-CA38-492C-9D94-CA828C0DB593}" destId="{9D73751A-7580-45E7-AB44-051DEFD4787E}" srcOrd="0" destOrd="0" presId="urn:microsoft.com/office/officeart/2005/8/layout/lProcess2"/>
    <dgm:cxn modelId="{CDEE7A29-B20F-41D4-9325-F99C8AE8B10B}" type="presParOf" srcId="{565DE078-CA38-492C-9D94-CA828C0DB593}" destId="{74FCCB0D-1E5C-45C3-9B62-C4EC63D73E67}" srcOrd="1" destOrd="0" presId="urn:microsoft.com/office/officeart/2005/8/layout/lProcess2"/>
    <dgm:cxn modelId="{F1729FEF-093F-45C4-917C-E2533226ED9B}" type="presParOf" srcId="{565DE078-CA38-492C-9D94-CA828C0DB593}" destId="{9A5D394F-BB8D-4327-B9E1-06B9ECE280BB}" srcOrd="2" destOrd="0" presId="urn:microsoft.com/office/officeart/2005/8/layout/lProcess2"/>
    <dgm:cxn modelId="{D66AE5ED-A05C-4864-BDED-222854F3C244}" type="presParOf" srcId="{9A5D394F-BB8D-4327-B9E1-06B9ECE280BB}" destId="{02E09A05-5D06-46ED-8C81-A4B354859286}" srcOrd="0" destOrd="0" presId="urn:microsoft.com/office/officeart/2005/8/layout/lProcess2"/>
    <dgm:cxn modelId="{180158D5-7FFA-46AB-B591-4EB694945518}" type="presParOf" srcId="{02E09A05-5D06-46ED-8C81-A4B354859286}" destId="{C854B35E-B1DD-4183-9B8F-29914FDFDD47}" srcOrd="0" destOrd="0" presId="urn:microsoft.com/office/officeart/2005/8/layout/lProcess2"/>
    <dgm:cxn modelId="{AD4190D1-FEA0-4C85-AAB2-A8614C78987D}" type="presParOf" srcId="{02E09A05-5D06-46ED-8C81-A4B354859286}" destId="{206820EA-C3AF-4046-8819-40B3FE65BE45}" srcOrd="1" destOrd="0" presId="urn:microsoft.com/office/officeart/2005/8/layout/lProcess2"/>
    <dgm:cxn modelId="{F529DA16-B8FE-4D76-915B-62A8E84C1481}" type="presParOf" srcId="{02E09A05-5D06-46ED-8C81-A4B354859286}" destId="{5D4DE708-8708-491A-AFE7-295931512452}" srcOrd="2" destOrd="0" presId="urn:microsoft.com/office/officeart/2005/8/layout/lProcess2"/>
    <dgm:cxn modelId="{7F8F2EAC-94DE-46E0-8A58-F756282240EC}" type="presParOf" srcId="{02E09A05-5D06-46ED-8C81-A4B354859286}" destId="{26DB5874-A0D1-4186-96C7-8CB0EE08A191}" srcOrd="3" destOrd="0" presId="urn:microsoft.com/office/officeart/2005/8/layout/lProcess2"/>
    <dgm:cxn modelId="{552D2A78-1FAD-4E52-8A27-C2A13C2B30F2}" type="presParOf" srcId="{02E09A05-5D06-46ED-8C81-A4B354859286}" destId="{A622B57D-FCAD-4F2C-8A8E-8AF6965C07B9}" srcOrd="4" destOrd="0" presId="urn:microsoft.com/office/officeart/2005/8/layout/lProcess2"/>
    <dgm:cxn modelId="{0419038E-B9B2-4321-B34D-E89C7204F22A}" type="presParOf" srcId="{B477533A-EBE9-40ED-A5AC-8E10948A061F}" destId="{2FD6919E-9AE2-45FF-B06C-2B2B99EAEDC1}" srcOrd="3" destOrd="0" presId="urn:microsoft.com/office/officeart/2005/8/layout/lProcess2"/>
    <dgm:cxn modelId="{9DBB11FD-E6B6-40EA-87E8-0A6EAA17E883}" type="presParOf" srcId="{B477533A-EBE9-40ED-A5AC-8E10948A061F}" destId="{21027EE6-05CC-4DB7-A556-5082991D2F2E}" srcOrd="4" destOrd="0" presId="urn:microsoft.com/office/officeart/2005/8/layout/lProcess2"/>
    <dgm:cxn modelId="{D823392B-FE76-4B0A-B003-5E5FE165391E}" type="presParOf" srcId="{21027EE6-05CC-4DB7-A556-5082991D2F2E}" destId="{5F13D3E7-DF5C-4073-A942-82B1930D2B2E}" srcOrd="0" destOrd="0" presId="urn:microsoft.com/office/officeart/2005/8/layout/lProcess2"/>
    <dgm:cxn modelId="{F185C612-1E42-4C7A-AAB1-16AEA8E21DF6}" type="presParOf" srcId="{21027EE6-05CC-4DB7-A556-5082991D2F2E}" destId="{B72ADCF8-F035-4C29-B4A6-D9BC8EA66A17}" srcOrd="1" destOrd="0" presId="urn:microsoft.com/office/officeart/2005/8/layout/lProcess2"/>
    <dgm:cxn modelId="{7E28C102-6BBE-4CBA-A2E4-07CFC3F2AFEB}" type="presParOf" srcId="{21027EE6-05CC-4DB7-A556-5082991D2F2E}" destId="{5CF0F63A-573B-4858-B64A-D8F4A9F1EF1F}" srcOrd="2" destOrd="0" presId="urn:microsoft.com/office/officeart/2005/8/layout/lProcess2"/>
    <dgm:cxn modelId="{C549CF0A-4711-4565-A1B7-E8DBE02AB895}" type="presParOf" srcId="{5CF0F63A-573B-4858-B64A-D8F4A9F1EF1F}" destId="{82A07AAE-E4C8-4F5F-9C64-FD6C915242D1}" srcOrd="0" destOrd="0" presId="urn:microsoft.com/office/officeart/2005/8/layout/lProcess2"/>
    <dgm:cxn modelId="{4B789BAA-C923-4EBB-8735-EEF1C3B9B322}" type="presParOf" srcId="{82A07AAE-E4C8-4F5F-9C64-FD6C915242D1}" destId="{6AB6EB11-6C7E-4248-A6F9-3B49278EBA79}" srcOrd="0" destOrd="0" presId="urn:microsoft.com/office/officeart/2005/8/layout/lProcess2"/>
    <dgm:cxn modelId="{F6558A44-93FC-438A-9198-F7D7E77E246A}" type="presParOf" srcId="{82A07AAE-E4C8-4F5F-9C64-FD6C915242D1}" destId="{58E640B8-57A3-4924-9C9D-74E7EFA90041}" srcOrd="1" destOrd="0" presId="urn:microsoft.com/office/officeart/2005/8/layout/lProcess2"/>
    <dgm:cxn modelId="{B3BEB4DF-B478-4099-B6D5-4793BAD3FCD6}" type="presParOf" srcId="{82A07AAE-E4C8-4F5F-9C64-FD6C915242D1}" destId="{22B3A2B7-F8F1-45FF-A89A-F0A5AD3FAD81}" srcOrd="2" destOrd="0" presId="urn:microsoft.com/office/officeart/2005/8/layout/lProcess2"/>
    <dgm:cxn modelId="{D40C52CB-02DA-48B7-9D78-FF0A8DBE74E7}" type="presParOf" srcId="{82A07AAE-E4C8-4F5F-9C64-FD6C915242D1}" destId="{33D358C3-4093-4403-B160-33B18B848D0B}" srcOrd="3" destOrd="0" presId="urn:microsoft.com/office/officeart/2005/8/layout/lProcess2"/>
    <dgm:cxn modelId="{1EFB1C55-B085-4073-8F1A-9D38066B0F3A}" type="presParOf" srcId="{82A07AAE-E4C8-4F5F-9C64-FD6C915242D1}" destId="{CC2CE485-CE10-45A4-9382-37B88C1879AB}" srcOrd="4" destOrd="0" presId="urn:microsoft.com/office/officeart/2005/8/layout/lProcess2"/>
    <dgm:cxn modelId="{A2628384-0E20-4CB9-891D-782F0AF4B177}" type="presParOf" srcId="{82A07AAE-E4C8-4F5F-9C64-FD6C915242D1}" destId="{EDDB1EE5-B0C0-45E1-8867-9A698361B764}" srcOrd="5" destOrd="0" presId="urn:microsoft.com/office/officeart/2005/8/layout/lProcess2"/>
    <dgm:cxn modelId="{CD7F9E02-9C28-4AC5-93C6-B5C0BEE090E1}" type="presParOf" srcId="{82A07AAE-E4C8-4F5F-9C64-FD6C915242D1}" destId="{D6A21AB8-9E3A-4B35-B305-D4F94C060CD7}" srcOrd="6"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C8303B-3965-4108-A9D6-899654BE8BD8}"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E344B269-D92B-447D-BE2E-206451158402}">
      <dgm:prSet/>
      <dgm:spPr>
        <a:solidFill>
          <a:srgbClr val="24323E"/>
        </a:solidFill>
        <a:ln w="28575">
          <a:solidFill>
            <a:srgbClr val="F67132"/>
          </a:solidFill>
        </a:ln>
      </dgm:spPr>
      <dgm:t>
        <a:bodyPr/>
        <a:lstStyle/>
        <a:p>
          <a:r>
            <a:rPr lang="en-US" dirty="0"/>
            <a:t>Client or Process</a:t>
          </a:r>
        </a:p>
      </dgm:t>
    </dgm:pt>
    <dgm:pt modelId="{939AD080-0F6D-45E0-BA63-D56DD54F9880}" type="parTrans" cxnId="{9A20F759-6A0F-4DC2-A52E-BB00D829666C}">
      <dgm:prSet/>
      <dgm:spPr/>
      <dgm:t>
        <a:bodyPr/>
        <a:lstStyle/>
        <a:p>
          <a:endParaRPr lang="en-US"/>
        </a:p>
      </dgm:t>
    </dgm:pt>
    <dgm:pt modelId="{4EB717E0-5DD4-4A27-8ACF-41E90009E25B}" type="sibTrans" cxnId="{9A20F759-6A0F-4DC2-A52E-BB00D829666C}">
      <dgm:prSet/>
      <dgm:spPr/>
      <dgm:t>
        <a:bodyPr/>
        <a:lstStyle/>
        <a:p>
          <a:endParaRPr lang="en-US"/>
        </a:p>
      </dgm:t>
    </dgm:pt>
    <dgm:pt modelId="{29B09944-DC90-4839-A11E-43F83C706C15}">
      <dgm:prSet/>
      <dgm:spPr>
        <a:solidFill>
          <a:srgbClr val="24323E"/>
        </a:solidFill>
        <a:ln w="28575">
          <a:solidFill>
            <a:srgbClr val="F67132"/>
          </a:solidFill>
        </a:ln>
      </dgm:spPr>
      <dgm:t>
        <a:bodyPr/>
        <a:lstStyle/>
        <a:p>
          <a:r>
            <a:rPr lang="en-US" dirty="0"/>
            <a:t>Writes Data</a:t>
          </a:r>
          <a:endParaRPr lang="en-US" i="1" dirty="0"/>
        </a:p>
      </dgm:t>
    </dgm:pt>
    <dgm:pt modelId="{4BDC5796-0A40-4E8B-BEE7-ABA2A93194C2}" type="parTrans" cxnId="{9E9ADAB9-61E9-4A8E-834B-B58A90F0BBF7}">
      <dgm:prSet/>
      <dgm:spPr/>
      <dgm:t>
        <a:bodyPr/>
        <a:lstStyle/>
        <a:p>
          <a:endParaRPr lang="en-US"/>
        </a:p>
      </dgm:t>
    </dgm:pt>
    <dgm:pt modelId="{A3F02A79-81C0-46D4-828E-3448C344F291}" type="sibTrans" cxnId="{9E9ADAB9-61E9-4A8E-834B-B58A90F0BBF7}">
      <dgm:prSet/>
      <dgm:spPr/>
      <dgm:t>
        <a:bodyPr/>
        <a:lstStyle/>
        <a:p>
          <a:endParaRPr lang="en-US"/>
        </a:p>
      </dgm:t>
    </dgm:pt>
    <dgm:pt modelId="{C428DC56-D485-420F-AE20-626E39368BB2}">
      <dgm:prSet/>
      <dgm:spPr>
        <a:solidFill>
          <a:srgbClr val="24323E"/>
        </a:solidFill>
        <a:ln w="28575">
          <a:solidFill>
            <a:srgbClr val="F67132"/>
          </a:solidFill>
        </a:ln>
      </dgm:spPr>
      <dgm:t>
        <a:bodyPr/>
        <a:lstStyle/>
        <a:p>
          <a:r>
            <a:rPr lang="en-US" i="1" dirty="0"/>
            <a:t>To</a:t>
          </a:r>
          <a:r>
            <a:rPr lang="en-US" dirty="0"/>
            <a:t> Storage</a:t>
          </a:r>
        </a:p>
      </dgm:t>
    </dgm:pt>
    <dgm:pt modelId="{BCA9C5F3-CC70-47E0-9A75-C92938B10CA6}" type="parTrans" cxnId="{52255717-8EB1-4B22-B89B-D3A7A480DE90}">
      <dgm:prSet/>
      <dgm:spPr/>
      <dgm:t>
        <a:bodyPr/>
        <a:lstStyle/>
        <a:p>
          <a:endParaRPr lang="en-US"/>
        </a:p>
      </dgm:t>
    </dgm:pt>
    <dgm:pt modelId="{A30D8373-D7EB-4056-AFD5-E948454C3564}" type="sibTrans" cxnId="{52255717-8EB1-4B22-B89B-D3A7A480DE90}">
      <dgm:prSet/>
      <dgm:spPr/>
      <dgm:t>
        <a:bodyPr/>
        <a:lstStyle/>
        <a:p>
          <a:endParaRPr lang="en-US"/>
        </a:p>
      </dgm:t>
    </dgm:pt>
    <dgm:pt modelId="{77B4ECF5-053F-4F75-8C95-1505A1F37B5D}" type="pres">
      <dgm:prSet presAssocID="{B9C8303B-3965-4108-A9D6-899654BE8BD8}" presName="CompostProcess" presStyleCnt="0">
        <dgm:presLayoutVars>
          <dgm:dir/>
          <dgm:resizeHandles val="exact"/>
        </dgm:presLayoutVars>
      </dgm:prSet>
      <dgm:spPr/>
    </dgm:pt>
    <dgm:pt modelId="{F8130AC5-74A6-41E9-9BA0-7C8103B18F09}" type="pres">
      <dgm:prSet presAssocID="{B9C8303B-3965-4108-A9D6-899654BE8BD8}" presName="arrow" presStyleLbl="bgShp" presStyleIdx="0" presStyleCnt="1"/>
      <dgm:spPr>
        <a:solidFill>
          <a:schemeClr val="accent2">
            <a:lumMod val="20000"/>
            <a:lumOff val="80000"/>
          </a:schemeClr>
        </a:solidFill>
      </dgm:spPr>
    </dgm:pt>
    <dgm:pt modelId="{8E56CDB1-81D0-4970-B337-5538A0613947}" type="pres">
      <dgm:prSet presAssocID="{B9C8303B-3965-4108-A9D6-899654BE8BD8}" presName="linearProcess" presStyleCnt="0"/>
      <dgm:spPr/>
    </dgm:pt>
    <dgm:pt modelId="{AFCB4455-E9D0-4F5E-875E-F64293B130BE}" type="pres">
      <dgm:prSet presAssocID="{E344B269-D92B-447D-BE2E-206451158402}" presName="textNode" presStyleLbl="node1" presStyleIdx="0" presStyleCnt="3">
        <dgm:presLayoutVars>
          <dgm:bulletEnabled val="1"/>
        </dgm:presLayoutVars>
      </dgm:prSet>
      <dgm:spPr/>
    </dgm:pt>
    <dgm:pt modelId="{0B196FFA-FE55-4F84-B978-4D5F3FBC5499}" type="pres">
      <dgm:prSet presAssocID="{4EB717E0-5DD4-4A27-8ACF-41E90009E25B}" presName="sibTrans" presStyleCnt="0"/>
      <dgm:spPr/>
    </dgm:pt>
    <dgm:pt modelId="{7A0F0E45-3448-4B53-9A9F-FEB7B772E07D}" type="pres">
      <dgm:prSet presAssocID="{29B09944-DC90-4839-A11E-43F83C706C15}" presName="textNode" presStyleLbl="node1" presStyleIdx="1" presStyleCnt="3">
        <dgm:presLayoutVars>
          <dgm:bulletEnabled val="1"/>
        </dgm:presLayoutVars>
      </dgm:prSet>
      <dgm:spPr/>
    </dgm:pt>
    <dgm:pt modelId="{4FBD6D73-9440-4530-9DCA-ED1A000C31E7}" type="pres">
      <dgm:prSet presAssocID="{A3F02A79-81C0-46D4-828E-3448C344F291}" presName="sibTrans" presStyleCnt="0"/>
      <dgm:spPr/>
    </dgm:pt>
    <dgm:pt modelId="{B4CCDC40-8902-4CCC-A40A-2C2B35C0553E}" type="pres">
      <dgm:prSet presAssocID="{C428DC56-D485-420F-AE20-626E39368BB2}" presName="textNode" presStyleLbl="node1" presStyleIdx="2" presStyleCnt="3">
        <dgm:presLayoutVars>
          <dgm:bulletEnabled val="1"/>
        </dgm:presLayoutVars>
      </dgm:prSet>
      <dgm:spPr/>
    </dgm:pt>
  </dgm:ptLst>
  <dgm:cxnLst>
    <dgm:cxn modelId="{52255717-8EB1-4B22-B89B-D3A7A480DE90}" srcId="{B9C8303B-3965-4108-A9D6-899654BE8BD8}" destId="{C428DC56-D485-420F-AE20-626E39368BB2}" srcOrd="2" destOrd="0" parTransId="{BCA9C5F3-CC70-47E0-9A75-C92938B10CA6}" sibTransId="{A30D8373-D7EB-4056-AFD5-E948454C3564}"/>
    <dgm:cxn modelId="{9A20F759-6A0F-4DC2-A52E-BB00D829666C}" srcId="{B9C8303B-3965-4108-A9D6-899654BE8BD8}" destId="{E344B269-D92B-447D-BE2E-206451158402}" srcOrd="0" destOrd="0" parTransId="{939AD080-0F6D-45E0-BA63-D56DD54F9880}" sibTransId="{4EB717E0-5DD4-4A27-8ACF-41E90009E25B}"/>
    <dgm:cxn modelId="{6E41C07E-6D50-4F7D-9ED6-402BA55287C5}" type="presOf" srcId="{E344B269-D92B-447D-BE2E-206451158402}" destId="{AFCB4455-E9D0-4F5E-875E-F64293B130BE}" srcOrd="0" destOrd="0" presId="urn:microsoft.com/office/officeart/2005/8/layout/hProcess9"/>
    <dgm:cxn modelId="{202565AE-4809-4560-BF20-B59452952CB0}" type="presOf" srcId="{B9C8303B-3965-4108-A9D6-899654BE8BD8}" destId="{77B4ECF5-053F-4F75-8C95-1505A1F37B5D}" srcOrd="0" destOrd="0" presId="urn:microsoft.com/office/officeart/2005/8/layout/hProcess9"/>
    <dgm:cxn modelId="{28E158B3-E888-4CD5-99F3-41D54DC3B873}" type="presOf" srcId="{C428DC56-D485-420F-AE20-626E39368BB2}" destId="{B4CCDC40-8902-4CCC-A40A-2C2B35C0553E}" srcOrd="0" destOrd="0" presId="urn:microsoft.com/office/officeart/2005/8/layout/hProcess9"/>
    <dgm:cxn modelId="{9E9ADAB9-61E9-4A8E-834B-B58A90F0BBF7}" srcId="{B9C8303B-3965-4108-A9D6-899654BE8BD8}" destId="{29B09944-DC90-4839-A11E-43F83C706C15}" srcOrd="1" destOrd="0" parTransId="{4BDC5796-0A40-4E8B-BEE7-ABA2A93194C2}" sibTransId="{A3F02A79-81C0-46D4-828E-3448C344F291}"/>
    <dgm:cxn modelId="{5F5F95CF-CA9E-4331-BFD9-A33E7D16D7AE}" type="presOf" srcId="{29B09944-DC90-4839-A11E-43F83C706C15}" destId="{7A0F0E45-3448-4B53-9A9F-FEB7B772E07D}" srcOrd="0" destOrd="0" presId="urn:microsoft.com/office/officeart/2005/8/layout/hProcess9"/>
    <dgm:cxn modelId="{D3168D0F-1A73-4737-ADAC-3DA18CF7D3C6}" type="presParOf" srcId="{77B4ECF5-053F-4F75-8C95-1505A1F37B5D}" destId="{F8130AC5-74A6-41E9-9BA0-7C8103B18F09}" srcOrd="0" destOrd="0" presId="urn:microsoft.com/office/officeart/2005/8/layout/hProcess9"/>
    <dgm:cxn modelId="{48C02390-2CE7-46DD-BFD4-7BFD7E3DE067}" type="presParOf" srcId="{77B4ECF5-053F-4F75-8C95-1505A1F37B5D}" destId="{8E56CDB1-81D0-4970-B337-5538A0613947}" srcOrd="1" destOrd="0" presId="urn:microsoft.com/office/officeart/2005/8/layout/hProcess9"/>
    <dgm:cxn modelId="{01AE317D-0303-4C75-A4A5-6BBEA6105008}" type="presParOf" srcId="{8E56CDB1-81D0-4970-B337-5538A0613947}" destId="{AFCB4455-E9D0-4F5E-875E-F64293B130BE}" srcOrd="0" destOrd="0" presId="urn:microsoft.com/office/officeart/2005/8/layout/hProcess9"/>
    <dgm:cxn modelId="{DE162968-28E2-4795-BA5F-1E91AB055A14}" type="presParOf" srcId="{8E56CDB1-81D0-4970-B337-5538A0613947}" destId="{0B196FFA-FE55-4F84-B978-4D5F3FBC5499}" srcOrd="1" destOrd="0" presId="urn:microsoft.com/office/officeart/2005/8/layout/hProcess9"/>
    <dgm:cxn modelId="{E4C417D5-BC72-45CD-8A58-9F423EEF5FBB}" type="presParOf" srcId="{8E56CDB1-81D0-4970-B337-5538A0613947}" destId="{7A0F0E45-3448-4B53-9A9F-FEB7B772E07D}" srcOrd="2" destOrd="0" presId="urn:microsoft.com/office/officeart/2005/8/layout/hProcess9"/>
    <dgm:cxn modelId="{D20F9B92-989B-42BD-B860-3D1C9886C42B}" type="presParOf" srcId="{8E56CDB1-81D0-4970-B337-5538A0613947}" destId="{4FBD6D73-9440-4530-9DCA-ED1A000C31E7}" srcOrd="3" destOrd="0" presId="urn:microsoft.com/office/officeart/2005/8/layout/hProcess9"/>
    <dgm:cxn modelId="{8AF87AC8-0DAB-4626-85AC-A8938C2FCC7A}" type="presParOf" srcId="{8E56CDB1-81D0-4970-B337-5538A0613947}" destId="{B4CCDC40-8902-4CCC-A40A-2C2B35C0553E}"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2E017D-3487-4285-BBEA-14B16B3DCE5D}"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1F4DFF29-8FD2-4A08-B6E7-8871E43DE415}">
      <dgm:prSet/>
      <dgm:spPr>
        <a:solidFill>
          <a:srgbClr val="24323E"/>
        </a:solidFill>
        <a:ln w="28575">
          <a:solidFill>
            <a:srgbClr val="F67132"/>
          </a:solidFill>
        </a:ln>
      </dgm:spPr>
      <dgm:t>
        <a:bodyPr/>
        <a:lstStyle/>
        <a:p>
          <a:r>
            <a:rPr lang="en-US" dirty="0"/>
            <a:t>Client or Process</a:t>
          </a:r>
        </a:p>
      </dgm:t>
    </dgm:pt>
    <dgm:pt modelId="{E7132457-0AE7-487B-8F20-84D3887F18CC}" type="parTrans" cxnId="{6F4E6858-5E89-4E92-AFC0-6AC24C1544D6}">
      <dgm:prSet/>
      <dgm:spPr/>
      <dgm:t>
        <a:bodyPr/>
        <a:lstStyle/>
        <a:p>
          <a:endParaRPr lang="en-US"/>
        </a:p>
      </dgm:t>
    </dgm:pt>
    <dgm:pt modelId="{940F0566-BE6A-4DB6-B68B-C8AA74D6B14A}" type="sibTrans" cxnId="{6F4E6858-5E89-4E92-AFC0-6AC24C1544D6}">
      <dgm:prSet/>
      <dgm:spPr/>
      <dgm:t>
        <a:bodyPr/>
        <a:lstStyle/>
        <a:p>
          <a:endParaRPr lang="en-US"/>
        </a:p>
      </dgm:t>
    </dgm:pt>
    <dgm:pt modelId="{1C11B959-4BC9-4437-9E2F-49E261AF3510}">
      <dgm:prSet/>
      <dgm:spPr>
        <a:solidFill>
          <a:srgbClr val="24323E"/>
        </a:solidFill>
        <a:ln w="28575">
          <a:solidFill>
            <a:srgbClr val="F67132"/>
          </a:solidFill>
        </a:ln>
      </dgm:spPr>
      <dgm:t>
        <a:bodyPr/>
        <a:lstStyle/>
        <a:p>
          <a:r>
            <a:rPr lang="en-US" dirty="0"/>
            <a:t>Reads Data </a:t>
          </a:r>
          <a:r>
            <a:rPr lang="en-US" i="1" dirty="0"/>
            <a:t>into </a:t>
          </a:r>
          <a:r>
            <a:rPr lang="en-US" i="0" dirty="0"/>
            <a:t>Schema</a:t>
          </a:r>
        </a:p>
      </dgm:t>
    </dgm:pt>
    <dgm:pt modelId="{914207AA-06D0-4E22-80BF-53A5696DB2FC}" type="parTrans" cxnId="{BD40D08C-1DFE-4757-A2C5-71B071847710}">
      <dgm:prSet/>
      <dgm:spPr/>
      <dgm:t>
        <a:bodyPr/>
        <a:lstStyle/>
        <a:p>
          <a:endParaRPr lang="en-US"/>
        </a:p>
      </dgm:t>
    </dgm:pt>
    <dgm:pt modelId="{47DA534F-EF92-4F2F-83AF-C480FE2AE1D6}" type="sibTrans" cxnId="{BD40D08C-1DFE-4757-A2C5-71B071847710}">
      <dgm:prSet/>
      <dgm:spPr/>
      <dgm:t>
        <a:bodyPr/>
        <a:lstStyle/>
        <a:p>
          <a:endParaRPr lang="en-US"/>
        </a:p>
      </dgm:t>
    </dgm:pt>
    <dgm:pt modelId="{9B75012C-6399-4AE3-97D3-55CFFC4BE2AF}">
      <dgm:prSet/>
      <dgm:spPr>
        <a:solidFill>
          <a:srgbClr val="24323E"/>
        </a:solidFill>
        <a:ln w="28575">
          <a:solidFill>
            <a:srgbClr val="F67132"/>
          </a:solidFill>
        </a:ln>
      </dgm:spPr>
      <dgm:t>
        <a:bodyPr/>
        <a:lstStyle/>
        <a:p>
          <a:r>
            <a:rPr lang="en-US" i="1" dirty="0"/>
            <a:t>From</a:t>
          </a:r>
          <a:r>
            <a:rPr lang="en-US" dirty="0"/>
            <a:t> Storage</a:t>
          </a:r>
        </a:p>
      </dgm:t>
    </dgm:pt>
    <dgm:pt modelId="{D72CCC28-0585-4F36-9C8E-DD2B31A8E108}" type="parTrans" cxnId="{A2D59762-006C-4E48-BBBD-530DCE920694}">
      <dgm:prSet/>
      <dgm:spPr/>
      <dgm:t>
        <a:bodyPr/>
        <a:lstStyle/>
        <a:p>
          <a:endParaRPr lang="en-US"/>
        </a:p>
      </dgm:t>
    </dgm:pt>
    <dgm:pt modelId="{F084E882-5245-4E3D-9E1A-D8CEBC5C2B77}" type="sibTrans" cxnId="{A2D59762-006C-4E48-BBBD-530DCE920694}">
      <dgm:prSet/>
      <dgm:spPr/>
      <dgm:t>
        <a:bodyPr/>
        <a:lstStyle/>
        <a:p>
          <a:endParaRPr lang="en-US"/>
        </a:p>
      </dgm:t>
    </dgm:pt>
    <dgm:pt modelId="{6FF9DAA0-2C2A-4EFB-9486-1C6E7454D502}" type="pres">
      <dgm:prSet presAssocID="{062E017D-3487-4285-BBEA-14B16B3DCE5D}" presName="CompostProcess" presStyleCnt="0">
        <dgm:presLayoutVars>
          <dgm:dir/>
          <dgm:resizeHandles val="exact"/>
        </dgm:presLayoutVars>
      </dgm:prSet>
      <dgm:spPr/>
    </dgm:pt>
    <dgm:pt modelId="{D4F21FC7-C216-4FD4-8334-4E327BE2E487}" type="pres">
      <dgm:prSet presAssocID="{062E017D-3487-4285-BBEA-14B16B3DCE5D}" presName="arrow" presStyleLbl="bgShp" presStyleIdx="0" presStyleCnt="1" custAng="10800000" custLinFactNeighborY="-795"/>
      <dgm:spPr>
        <a:solidFill>
          <a:schemeClr val="accent2">
            <a:lumMod val="20000"/>
            <a:lumOff val="80000"/>
          </a:schemeClr>
        </a:solidFill>
      </dgm:spPr>
    </dgm:pt>
    <dgm:pt modelId="{DAD72670-4EFB-4795-A637-570052A2BCD0}" type="pres">
      <dgm:prSet presAssocID="{062E017D-3487-4285-BBEA-14B16B3DCE5D}" presName="linearProcess" presStyleCnt="0"/>
      <dgm:spPr/>
    </dgm:pt>
    <dgm:pt modelId="{3A5E3E5C-EA12-486C-B9E9-065E73AFA54D}" type="pres">
      <dgm:prSet presAssocID="{1F4DFF29-8FD2-4A08-B6E7-8871E43DE415}" presName="textNode" presStyleLbl="node1" presStyleIdx="0" presStyleCnt="3">
        <dgm:presLayoutVars>
          <dgm:bulletEnabled val="1"/>
        </dgm:presLayoutVars>
      </dgm:prSet>
      <dgm:spPr/>
    </dgm:pt>
    <dgm:pt modelId="{991BC412-2ABF-4969-97D4-431280DF2529}" type="pres">
      <dgm:prSet presAssocID="{940F0566-BE6A-4DB6-B68B-C8AA74D6B14A}" presName="sibTrans" presStyleCnt="0"/>
      <dgm:spPr/>
    </dgm:pt>
    <dgm:pt modelId="{55CDCDE0-EFD5-412D-AEC3-157154C13BD9}" type="pres">
      <dgm:prSet presAssocID="{1C11B959-4BC9-4437-9E2F-49E261AF3510}" presName="textNode" presStyleLbl="node1" presStyleIdx="1" presStyleCnt="3">
        <dgm:presLayoutVars>
          <dgm:bulletEnabled val="1"/>
        </dgm:presLayoutVars>
      </dgm:prSet>
      <dgm:spPr/>
    </dgm:pt>
    <dgm:pt modelId="{BEEE3359-A310-4367-9362-E6DA69045F02}" type="pres">
      <dgm:prSet presAssocID="{47DA534F-EF92-4F2F-83AF-C480FE2AE1D6}" presName="sibTrans" presStyleCnt="0"/>
      <dgm:spPr/>
    </dgm:pt>
    <dgm:pt modelId="{AC6E5451-7586-48CE-9FB3-3C5718A55929}" type="pres">
      <dgm:prSet presAssocID="{9B75012C-6399-4AE3-97D3-55CFFC4BE2AF}" presName="textNode" presStyleLbl="node1" presStyleIdx="2" presStyleCnt="3">
        <dgm:presLayoutVars>
          <dgm:bulletEnabled val="1"/>
        </dgm:presLayoutVars>
      </dgm:prSet>
      <dgm:spPr/>
    </dgm:pt>
  </dgm:ptLst>
  <dgm:cxnLst>
    <dgm:cxn modelId="{98F8920B-1369-44C0-910A-04057972108F}" type="presOf" srcId="{1F4DFF29-8FD2-4A08-B6E7-8871E43DE415}" destId="{3A5E3E5C-EA12-486C-B9E9-065E73AFA54D}" srcOrd="0" destOrd="0" presId="urn:microsoft.com/office/officeart/2005/8/layout/hProcess9"/>
    <dgm:cxn modelId="{A2D59762-006C-4E48-BBBD-530DCE920694}" srcId="{062E017D-3487-4285-BBEA-14B16B3DCE5D}" destId="{9B75012C-6399-4AE3-97D3-55CFFC4BE2AF}" srcOrd="2" destOrd="0" parTransId="{D72CCC28-0585-4F36-9C8E-DD2B31A8E108}" sibTransId="{F084E882-5245-4E3D-9E1A-D8CEBC5C2B77}"/>
    <dgm:cxn modelId="{0EA0BF6A-7C2B-46B0-88CF-6AFBD6BA7B32}" type="presOf" srcId="{062E017D-3487-4285-BBEA-14B16B3DCE5D}" destId="{6FF9DAA0-2C2A-4EFB-9486-1C6E7454D502}" srcOrd="0" destOrd="0" presId="urn:microsoft.com/office/officeart/2005/8/layout/hProcess9"/>
    <dgm:cxn modelId="{6F4E6858-5E89-4E92-AFC0-6AC24C1544D6}" srcId="{062E017D-3487-4285-BBEA-14B16B3DCE5D}" destId="{1F4DFF29-8FD2-4A08-B6E7-8871E43DE415}" srcOrd="0" destOrd="0" parTransId="{E7132457-0AE7-487B-8F20-84D3887F18CC}" sibTransId="{940F0566-BE6A-4DB6-B68B-C8AA74D6B14A}"/>
    <dgm:cxn modelId="{E102D089-FB1A-4ECA-B859-8D219CF37EFF}" type="presOf" srcId="{9B75012C-6399-4AE3-97D3-55CFFC4BE2AF}" destId="{AC6E5451-7586-48CE-9FB3-3C5718A55929}" srcOrd="0" destOrd="0" presId="urn:microsoft.com/office/officeart/2005/8/layout/hProcess9"/>
    <dgm:cxn modelId="{66304A8A-5D71-407C-9431-C3941D4F9C19}" type="presOf" srcId="{1C11B959-4BC9-4437-9E2F-49E261AF3510}" destId="{55CDCDE0-EFD5-412D-AEC3-157154C13BD9}" srcOrd="0" destOrd="0" presId="urn:microsoft.com/office/officeart/2005/8/layout/hProcess9"/>
    <dgm:cxn modelId="{BD40D08C-1DFE-4757-A2C5-71B071847710}" srcId="{062E017D-3487-4285-BBEA-14B16B3DCE5D}" destId="{1C11B959-4BC9-4437-9E2F-49E261AF3510}" srcOrd="1" destOrd="0" parTransId="{914207AA-06D0-4E22-80BF-53A5696DB2FC}" sibTransId="{47DA534F-EF92-4F2F-83AF-C480FE2AE1D6}"/>
    <dgm:cxn modelId="{4ACF5F20-84BB-4F65-8C86-F914A10E9AEC}" type="presParOf" srcId="{6FF9DAA0-2C2A-4EFB-9486-1C6E7454D502}" destId="{D4F21FC7-C216-4FD4-8334-4E327BE2E487}" srcOrd="0" destOrd="0" presId="urn:microsoft.com/office/officeart/2005/8/layout/hProcess9"/>
    <dgm:cxn modelId="{125CDF34-F264-406A-9555-D493A2698158}" type="presParOf" srcId="{6FF9DAA0-2C2A-4EFB-9486-1C6E7454D502}" destId="{DAD72670-4EFB-4795-A637-570052A2BCD0}" srcOrd="1" destOrd="0" presId="urn:microsoft.com/office/officeart/2005/8/layout/hProcess9"/>
    <dgm:cxn modelId="{C855E0DB-0CB4-4EE0-8C5F-5EA3B38EA693}" type="presParOf" srcId="{DAD72670-4EFB-4795-A637-570052A2BCD0}" destId="{3A5E3E5C-EA12-486C-B9E9-065E73AFA54D}" srcOrd="0" destOrd="0" presId="urn:microsoft.com/office/officeart/2005/8/layout/hProcess9"/>
    <dgm:cxn modelId="{11770D75-DAE8-4915-873B-6A02ECFC452C}" type="presParOf" srcId="{DAD72670-4EFB-4795-A637-570052A2BCD0}" destId="{991BC412-2ABF-4969-97D4-431280DF2529}" srcOrd="1" destOrd="0" presId="urn:microsoft.com/office/officeart/2005/8/layout/hProcess9"/>
    <dgm:cxn modelId="{6D93A65D-9B9A-4F68-B94B-4B2BCFB678EF}" type="presParOf" srcId="{DAD72670-4EFB-4795-A637-570052A2BCD0}" destId="{55CDCDE0-EFD5-412D-AEC3-157154C13BD9}" srcOrd="2" destOrd="0" presId="urn:microsoft.com/office/officeart/2005/8/layout/hProcess9"/>
    <dgm:cxn modelId="{04358B0E-D8DB-4C9C-81B3-6D6C023DF8DA}" type="presParOf" srcId="{DAD72670-4EFB-4795-A637-570052A2BCD0}" destId="{BEEE3359-A310-4367-9362-E6DA69045F02}" srcOrd="3" destOrd="0" presId="urn:microsoft.com/office/officeart/2005/8/layout/hProcess9"/>
    <dgm:cxn modelId="{39274F23-7242-42C9-B12B-1C4FC2675D0A}" type="presParOf" srcId="{DAD72670-4EFB-4795-A637-570052A2BCD0}" destId="{AC6E5451-7586-48CE-9FB3-3C5718A55929}" srcOrd="4"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9C8303B-3965-4108-A9D6-899654BE8BD8}"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E344B269-D92B-447D-BE2E-206451158402}">
      <dgm:prSet/>
      <dgm:spPr>
        <a:solidFill>
          <a:srgbClr val="24323E"/>
        </a:solidFill>
        <a:ln w="28575">
          <a:solidFill>
            <a:srgbClr val="F67132"/>
          </a:solidFill>
        </a:ln>
      </dgm:spPr>
      <dgm:t>
        <a:bodyPr/>
        <a:lstStyle/>
        <a:p>
          <a:r>
            <a:rPr lang="en-US" dirty="0"/>
            <a:t>Client or Process</a:t>
          </a:r>
        </a:p>
      </dgm:t>
    </dgm:pt>
    <dgm:pt modelId="{939AD080-0F6D-45E0-BA63-D56DD54F9880}" type="parTrans" cxnId="{9A20F759-6A0F-4DC2-A52E-BB00D829666C}">
      <dgm:prSet/>
      <dgm:spPr/>
      <dgm:t>
        <a:bodyPr/>
        <a:lstStyle/>
        <a:p>
          <a:endParaRPr lang="en-US"/>
        </a:p>
      </dgm:t>
    </dgm:pt>
    <dgm:pt modelId="{4EB717E0-5DD4-4A27-8ACF-41E90009E25B}" type="sibTrans" cxnId="{9A20F759-6A0F-4DC2-A52E-BB00D829666C}">
      <dgm:prSet/>
      <dgm:spPr/>
      <dgm:t>
        <a:bodyPr/>
        <a:lstStyle/>
        <a:p>
          <a:endParaRPr lang="en-US"/>
        </a:p>
      </dgm:t>
    </dgm:pt>
    <dgm:pt modelId="{29B09944-DC90-4839-A11E-43F83C706C15}">
      <dgm:prSet/>
      <dgm:spPr>
        <a:solidFill>
          <a:srgbClr val="24323E"/>
        </a:solidFill>
        <a:ln w="28575">
          <a:solidFill>
            <a:srgbClr val="F67132"/>
          </a:solidFill>
        </a:ln>
      </dgm:spPr>
      <dgm:t>
        <a:bodyPr/>
        <a:lstStyle/>
        <a:p>
          <a:r>
            <a:rPr lang="en-US" dirty="0"/>
            <a:t>Writes Data </a:t>
          </a:r>
          <a:r>
            <a:rPr lang="en-US" i="1" dirty="0"/>
            <a:t>to</a:t>
          </a:r>
        </a:p>
      </dgm:t>
    </dgm:pt>
    <dgm:pt modelId="{4BDC5796-0A40-4E8B-BEE7-ABA2A93194C2}" type="parTrans" cxnId="{9E9ADAB9-61E9-4A8E-834B-B58A90F0BBF7}">
      <dgm:prSet/>
      <dgm:spPr/>
      <dgm:t>
        <a:bodyPr/>
        <a:lstStyle/>
        <a:p>
          <a:endParaRPr lang="en-US"/>
        </a:p>
      </dgm:t>
    </dgm:pt>
    <dgm:pt modelId="{A3F02A79-81C0-46D4-828E-3448C344F291}" type="sibTrans" cxnId="{9E9ADAB9-61E9-4A8E-834B-B58A90F0BBF7}">
      <dgm:prSet/>
      <dgm:spPr/>
      <dgm:t>
        <a:bodyPr/>
        <a:lstStyle/>
        <a:p>
          <a:endParaRPr lang="en-US"/>
        </a:p>
      </dgm:t>
    </dgm:pt>
    <dgm:pt modelId="{C428DC56-D485-420F-AE20-626E39368BB2}">
      <dgm:prSet/>
      <dgm:spPr>
        <a:solidFill>
          <a:srgbClr val="24323E"/>
        </a:solidFill>
        <a:ln w="28575">
          <a:solidFill>
            <a:srgbClr val="F67132"/>
          </a:solidFill>
        </a:ln>
      </dgm:spPr>
      <dgm:t>
        <a:bodyPr/>
        <a:lstStyle/>
        <a:p>
          <a:r>
            <a:rPr lang="en-US" dirty="0"/>
            <a:t>Schema</a:t>
          </a:r>
        </a:p>
      </dgm:t>
    </dgm:pt>
    <dgm:pt modelId="{BCA9C5F3-CC70-47E0-9A75-C92938B10CA6}" type="parTrans" cxnId="{52255717-8EB1-4B22-B89B-D3A7A480DE90}">
      <dgm:prSet/>
      <dgm:spPr/>
      <dgm:t>
        <a:bodyPr/>
        <a:lstStyle/>
        <a:p>
          <a:endParaRPr lang="en-US"/>
        </a:p>
      </dgm:t>
    </dgm:pt>
    <dgm:pt modelId="{A30D8373-D7EB-4056-AFD5-E948454C3564}" type="sibTrans" cxnId="{52255717-8EB1-4B22-B89B-D3A7A480DE90}">
      <dgm:prSet/>
      <dgm:spPr/>
      <dgm:t>
        <a:bodyPr/>
        <a:lstStyle/>
        <a:p>
          <a:endParaRPr lang="en-US"/>
        </a:p>
      </dgm:t>
    </dgm:pt>
    <dgm:pt modelId="{77B4ECF5-053F-4F75-8C95-1505A1F37B5D}" type="pres">
      <dgm:prSet presAssocID="{B9C8303B-3965-4108-A9D6-899654BE8BD8}" presName="CompostProcess" presStyleCnt="0">
        <dgm:presLayoutVars>
          <dgm:dir/>
          <dgm:resizeHandles val="exact"/>
        </dgm:presLayoutVars>
      </dgm:prSet>
      <dgm:spPr/>
    </dgm:pt>
    <dgm:pt modelId="{F8130AC5-74A6-41E9-9BA0-7C8103B18F09}" type="pres">
      <dgm:prSet presAssocID="{B9C8303B-3965-4108-A9D6-899654BE8BD8}" presName="arrow" presStyleLbl="bgShp" presStyleIdx="0" presStyleCnt="1"/>
      <dgm:spPr>
        <a:solidFill>
          <a:schemeClr val="accent2">
            <a:lumMod val="20000"/>
            <a:lumOff val="80000"/>
          </a:schemeClr>
        </a:solidFill>
      </dgm:spPr>
    </dgm:pt>
    <dgm:pt modelId="{8E56CDB1-81D0-4970-B337-5538A0613947}" type="pres">
      <dgm:prSet presAssocID="{B9C8303B-3965-4108-A9D6-899654BE8BD8}" presName="linearProcess" presStyleCnt="0"/>
      <dgm:spPr/>
    </dgm:pt>
    <dgm:pt modelId="{AFCB4455-E9D0-4F5E-875E-F64293B130BE}" type="pres">
      <dgm:prSet presAssocID="{E344B269-D92B-447D-BE2E-206451158402}" presName="textNode" presStyleLbl="node1" presStyleIdx="0" presStyleCnt="3">
        <dgm:presLayoutVars>
          <dgm:bulletEnabled val="1"/>
        </dgm:presLayoutVars>
      </dgm:prSet>
      <dgm:spPr/>
    </dgm:pt>
    <dgm:pt modelId="{0B196FFA-FE55-4F84-B978-4D5F3FBC5499}" type="pres">
      <dgm:prSet presAssocID="{4EB717E0-5DD4-4A27-8ACF-41E90009E25B}" presName="sibTrans" presStyleCnt="0"/>
      <dgm:spPr/>
    </dgm:pt>
    <dgm:pt modelId="{7A0F0E45-3448-4B53-9A9F-FEB7B772E07D}" type="pres">
      <dgm:prSet presAssocID="{29B09944-DC90-4839-A11E-43F83C706C15}" presName="textNode" presStyleLbl="node1" presStyleIdx="1" presStyleCnt="3">
        <dgm:presLayoutVars>
          <dgm:bulletEnabled val="1"/>
        </dgm:presLayoutVars>
      </dgm:prSet>
      <dgm:spPr/>
    </dgm:pt>
    <dgm:pt modelId="{4FBD6D73-9440-4530-9DCA-ED1A000C31E7}" type="pres">
      <dgm:prSet presAssocID="{A3F02A79-81C0-46D4-828E-3448C344F291}" presName="sibTrans" presStyleCnt="0"/>
      <dgm:spPr/>
    </dgm:pt>
    <dgm:pt modelId="{B4CCDC40-8902-4CCC-A40A-2C2B35C0553E}" type="pres">
      <dgm:prSet presAssocID="{C428DC56-D485-420F-AE20-626E39368BB2}" presName="textNode" presStyleLbl="node1" presStyleIdx="2" presStyleCnt="3">
        <dgm:presLayoutVars>
          <dgm:bulletEnabled val="1"/>
        </dgm:presLayoutVars>
      </dgm:prSet>
      <dgm:spPr/>
    </dgm:pt>
  </dgm:ptLst>
  <dgm:cxnLst>
    <dgm:cxn modelId="{52255717-8EB1-4B22-B89B-D3A7A480DE90}" srcId="{B9C8303B-3965-4108-A9D6-899654BE8BD8}" destId="{C428DC56-D485-420F-AE20-626E39368BB2}" srcOrd="2" destOrd="0" parTransId="{BCA9C5F3-CC70-47E0-9A75-C92938B10CA6}" sibTransId="{A30D8373-D7EB-4056-AFD5-E948454C3564}"/>
    <dgm:cxn modelId="{9A20F759-6A0F-4DC2-A52E-BB00D829666C}" srcId="{B9C8303B-3965-4108-A9D6-899654BE8BD8}" destId="{E344B269-D92B-447D-BE2E-206451158402}" srcOrd="0" destOrd="0" parTransId="{939AD080-0F6D-45E0-BA63-D56DD54F9880}" sibTransId="{4EB717E0-5DD4-4A27-8ACF-41E90009E25B}"/>
    <dgm:cxn modelId="{6E41C07E-6D50-4F7D-9ED6-402BA55287C5}" type="presOf" srcId="{E344B269-D92B-447D-BE2E-206451158402}" destId="{AFCB4455-E9D0-4F5E-875E-F64293B130BE}" srcOrd="0" destOrd="0" presId="urn:microsoft.com/office/officeart/2005/8/layout/hProcess9"/>
    <dgm:cxn modelId="{202565AE-4809-4560-BF20-B59452952CB0}" type="presOf" srcId="{B9C8303B-3965-4108-A9D6-899654BE8BD8}" destId="{77B4ECF5-053F-4F75-8C95-1505A1F37B5D}" srcOrd="0" destOrd="0" presId="urn:microsoft.com/office/officeart/2005/8/layout/hProcess9"/>
    <dgm:cxn modelId="{28E158B3-E888-4CD5-99F3-41D54DC3B873}" type="presOf" srcId="{C428DC56-D485-420F-AE20-626E39368BB2}" destId="{B4CCDC40-8902-4CCC-A40A-2C2B35C0553E}" srcOrd="0" destOrd="0" presId="urn:microsoft.com/office/officeart/2005/8/layout/hProcess9"/>
    <dgm:cxn modelId="{9E9ADAB9-61E9-4A8E-834B-B58A90F0BBF7}" srcId="{B9C8303B-3965-4108-A9D6-899654BE8BD8}" destId="{29B09944-DC90-4839-A11E-43F83C706C15}" srcOrd="1" destOrd="0" parTransId="{4BDC5796-0A40-4E8B-BEE7-ABA2A93194C2}" sibTransId="{A3F02A79-81C0-46D4-828E-3448C344F291}"/>
    <dgm:cxn modelId="{5F5F95CF-CA9E-4331-BFD9-A33E7D16D7AE}" type="presOf" srcId="{29B09944-DC90-4839-A11E-43F83C706C15}" destId="{7A0F0E45-3448-4B53-9A9F-FEB7B772E07D}" srcOrd="0" destOrd="0" presId="urn:microsoft.com/office/officeart/2005/8/layout/hProcess9"/>
    <dgm:cxn modelId="{D3168D0F-1A73-4737-ADAC-3DA18CF7D3C6}" type="presParOf" srcId="{77B4ECF5-053F-4F75-8C95-1505A1F37B5D}" destId="{F8130AC5-74A6-41E9-9BA0-7C8103B18F09}" srcOrd="0" destOrd="0" presId="urn:microsoft.com/office/officeart/2005/8/layout/hProcess9"/>
    <dgm:cxn modelId="{48C02390-2CE7-46DD-BFD4-7BFD7E3DE067}" type="presParOf" srcId="{77B4ECF5-053F-4F75-8C95-1505A1F37B5D}" destId="{8E56CDB1-81D0-4970-B337-5538A0613947}" srcOrd="1" destOrd="0" presId="urn:microsoft.com/office/officeart/2005/8/layout/hProcess9"/>
    <dgm:cxn modelId="{01AE317D-0303-4C75-A4A5-6BBEA6105008}" type="presParOf" srcId="{8E56CDB1-81D0-4970-B337-5538A0613947}" destId="{AFCB4455-E9D0-4F5E-875E-F64293B130BE}" srcOrd="0" destOrd="0" presId="urn:microsoft.com/office/officeart/2005/8/layout/hProcess9"/>
    <dgm:cxn modelId="{DE162968-28E2-4795-BA5F-1E91AB055A14}" type="presParOf" srcId="{8E56CDB1-81D0-4970-B337-5538A0613947}" destId="{0B196FFA-FE55-4F84-B978-4D5F3FBC5499}" srcOrd="1" destOrd="0" presId="urn:microsoft.com/office/officeart/2005/8/layout/hProcess9"/>
    <dgm:cxn modelId="{E4C417D5-BC72-45CD-8A58-9F423EEF5FBB}" type="presParOf" srcId="{8E56CDB1-81D0-4970-B337-5538A0613947}" destId="{7A0F0E45-3448-4B53-9A9F-FEB7B772E07D}" srcOrd="2" destOrd="0" presId="urn:microsoft.com/office/officeart/2005/8/layout/hProcess9"/>
    <dgm:cxn modelId="{D20F9B92-989B-42BD-B860-3D1C9886C42B}" type="presParOf" srcId="{8E56CDB1-81D0-4970-B337-5538A0613947}" destId="{4FBD6D73-9440-4530-9DCA-ED1A000C31E7}" srcOrd="3" destOrd="0" presId="urn:microsoft.com/office/officeart/2005/8/layout/hProcess9"/>
    <dgm:cxn modelId="{8AF87AC8-0DAB-4626-85AC-A8938C2FCC7A}" type="presParOf" srcId="{8E56CDB1-81D0-4970-B337-5538A0613947}" destId="{B4CCDC40-8902-4CCC-A40A-2C2B35C0553E}" srcOrd="4" destOrd="0" presId="urn:microsoft.com/office/officeart/2005/8/layout/hProcess9"/>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2E017D-3487-4285-BBEA-14B16B3DCE5D}"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1F4DFF29-8FD2-4A08-B6E7-8871E43DE415}">
      <dgm:prSet/>
      <dgm:spPr>
        <a:solidFill>
          <a:srgbClr val="24323E"/>
        </a:solidFill>
        <a:ln w="28575">
          <a:solidFill>
            <a:srgbClr val="F67132"/>
          </a:solidFill>
        </a:ln>
      </dgm:spPr>
      <dgm:t>
        <a:bodyPr/>
        <a:lstStyle/>
        <a:p>
          <a:r>
            <a:rPr lang="en-US" dirty="0"/>
            <a:t>Client or Process</a:t>
          </a:r>
        </a:p>
      </dgm:t>
    </dgm:pt>
    <dgm:pt modelId="{E7132457-0AE7-487B-8F20-84D3887F18CC}" type="parTrans" cxnId="{6F4E6858-5E89-4E92-AFC0-6AC24C1544D6}">
      <dgm:prSet/>
      <dgm:spPr/>
      <dgm:t>
        <a:bodyPr/>
        <a:lstStyle/>
        <a:p>
          <a:endParaRPr lang="en-US"/>
        </a:p>
      </dgm:t>
    </dgm:pt>
    <dgm:pt modelId="{940F0566-BE6A-4DB6-B68B-C8AA74D6B14A}" type="sibTrans" cxnId="{6F4E6858-5E89-4E92-AFC0-6AC24C1544D6}">
      <dgm:prSet/>
      <dgm:spPr/>
      <dgm:t>
        <a:bodyPr/>
        <a:lstStyle/>
        <a:p>
          <a:endParaRPr lang="en-US"/>
        </a:p>
      </dgm:t>
    </dgm:pt>
    <dgm:pt modelId="{1C11B959-4BC9-4437-9E2F-49E261AF3510}">
      <dgm:prSet/>
      <dgm:spPr>
        <a:solidFill>
          <a:srgbClr val="24323E"/>
        </a:solidFill>
        <a:ln w="28575">
          <a:solidFill>
            <a:srgbClr val="F67132"/>
          </a:solidFill>
        </a:ln>
      </dgm:spPr>
      <dgm:t>
        <a:bodyPr/>
        <a:lstStyle/>
        <a:p>
          <a:r>
            <a:rPr lang="en-US" dirty="0"/>
            <a:t>Reads Data </a:t>
          </a:r>
          <a:r>
            <a:rPr lang="en-US" i="1" dirty="0"/>
            <a:t>from</a:t>
          </a:r>
        </a:p>
      </dgm:t>
    </dgm:pt>
    <dgm:pt modelId="{914207AA-06D0-4E22-80BF-53A5696DB2FC}" type="parTrans" cxnId="{BD40D08C-1DFE-4757-A2C5-71B071847710}">
      <dgm:prSet/>
      <dgm:spPr/>
      <dgm:t>
        <a:bodyPr/>
        <a:lstStyle/>
        <a:p>
          <a:endParaRPr lang="en-US"/>
        </a:p>
      </dgm:t>
    </dgm:pt>
    <dgm:pt modelId="{47DA534F-EF92-4F2F-83AF-C480FE2AE1D6}" type="sibTrans" cxnId="{BD40D08C-1DFE-4757-A2C5-71B071847710}">
      <dgm:prSet/>
      <dgm:spPr/>
      <dgm:t>
        <a:bodyPr/>
        <a:lstStyle/>
        <a:p>
          <a:endParaRPr lang="en-US"/>
        </a:p>
      </dgm:t>
    </dgm:pt>
    <dgm:pt modelId="{9B75012C-6399-4AE3-97D3-55CFFC4BE2AF}">
      <dgm:prSet/>
      <dgm:spPr>
        <a:solidFill>
          <a:srgbClr val="24323E"/>
        </a:solidFill>
        <a:ln w="28575">
          <a:solidFill>
            <a:srgbClr val="F67132"/>
          </a:solidFill>
        </a:ln>
      </dgm:spPr>
      <dgm:t>
        <a:bodyPr/>
        <a:lstStyle/>
        <a:p>
          <a:r>
            <a:rPr lang="en-US"/>
            <a:t>Schema</a:t>
          </a:r>
        </a:p>
      </dgm:t>
    </dgm:pt>
    <dgm:pt modelId="{D72CCC28-0585-4F36-9C8E-DD2B31A8E108}" type="parTrans" cxnId="{A2D59762-006C-4E48-BBBD-530DCE920694}">
      <dgm:prSet/>
      <dgm:spPr/>
      <dgm:t>
        <a:bodyPr/>
        <a:lstStyle/>
        <a:p>
          <a:endParaRPr lang="en-US"/>
        </a:p>
      </dgm:t>
    </dgm:pt>
    <dgm:pt modelId="{F084E882-5245-4E3D-9E1A-D8CEBC5C2B77}" type="sibTrans" cxnId="{A2D59762-006C-4E48-BBBD-530DCE920694}">
      <dgm:prSet/>
      <dgm:spPr/>
      <dgm:t>
        <a:bodyPr/>
        <a:lstStyle/>
        <a:p>
          <a:endParaRPr lang="en-US"/>
        </a:p>
      </dgm:t>
    </dgm:pt>
    <dgm:pt modelId="{6FF9DAA0-2C2A-4EFB-9486-1C6E7454D502}" type="pres">
      <dgm:prSet presAssocID="{062E017D-3487-4285-BBEA-14B16B3DCE5D}" presName="CompostProcess" presStyleCnt="0">
        <dgm:presLayoutVars>
          <dgm:dir/>
          <dgm:resizeHandles val="exact"/>
        </dgm:presLayoutVars>
      </dgm:prSet>
      <dgm:spPr/>
    </dgm:pt>
    <dgm:pt modelId="{D4F21FC7-C216-4FD4-8334-4E327BE2E487}" type="pres">
      <dgm:prSet presAssocID="{062E017D-3487-4285-BBEA-14B16B3DCE5D}" presName="arrow" presStyleLbl="bgShp" presStyleIdx="0" presStyleCnt="1" custAng="10800000" custLinFactNeighborY="-795"/>
      <dgm:spPr>
        <a:solidFill>
          <a:schemeClr val="accent2">
            <a:lumMod val="20000"/>
            <a:lumOff val="80000"/>
          </a:schemeClr>
        </a:solidFill>
      </dgm:spPr>
    </dgm:pt>
    <dgm:pt modelId="{DAD72670-4EFB-4795-A637-570052A2BCD0}" type="pres">
      <dgm:prSet presAssocID="{062E017D-3487-4285-BBEA-14B16B3DCE5D}" presName="linearProcess" presStyleCnt="0"/>
      <dgm:spPr/>
    </dgm:pt>
    <dgm:pt modelId="{3A5E3E5C-EA12-486C-B9E9-065E73AFA54D}" type="pres">
      <dgm:prSet presAssocID="{1F4DFF29-8FD2-4A08-B6E7-8871E43DE415}" presName="textNode" presStyleLbl="node1" presStyleIdx="0" presStyleCnt="3">
        <dgm:presLayoutVars>
          <dgm:bulletEnabled val="1"/>
        </dgm:presLayoutVars>
      </dgm:prSet>
      <dgm:spPr/>
    </dgm:pt>
    <dgm:pt modelId="{991BC412-2ABF-4969-97D4-431280DF2529}" type="pres">
      <dgm:prSet presAssocID="{940F0566-BE6A-4DB6-B68B-C8AA74D6B14A}" presName="sibTrans" presStyleCnt="0"/>
      <dgm:spPr/>
    </dgm:pt>
    <dgm:pt modelId="{55CDCDE0-EFD5-412D-AEC3-157154C13BD9}" type="pres">
      <dgm:prSet presAssocID="{1C11B959-4BC9-4437-9E2F-49E261AF3510}" presName="textNode" presStyleLbl="node1" presStyleIdx="1" presStyleCnt="3">
        <dgm:presLayoutVars>
          <dgm:bulletEnabled val="1"/>
        </dgm:presLayoutVars>
      </dgm:prSet>
      <dgm:spPr/>
    </dgm:pt>
    <dgm:pt modelId="{BEEE3359-A310-4367-9362-E6DA69045F02}" type="pres">
      <dgm:prSet presAssocID="{47DA534F-EF92-4F2F-83AF-C480FE2AE1D6}" presName="sibTrans" presStyleCnt="0"/>
      <dgm:spPr/>
    </dgm:pt>
    <dgm:pt modelId="{AC6E5451-7586-48CE-9FB3-3C5718A55929}" type="pres">
      <dgm:prSet presAssocID="{9B75012C-6399-4AE3-97D3-55CFFC4BE2AF}" presName="textNode" presStyleLbl="node1" presStyleIdx="2" presStyleCnt="3">
        <dgm:presLayoutVars>
          <dgm:bulletEnabled val="1"/>
        </dgm:presLayoutVars>
      </dgm:prSet>
      <dgm:spPr/>
    </dgm:pt>
  </dgm:ptLst>
  <dgm:cxnLst>
    <dgm:cxn modelId="{98F8920B-1369-44C0-910A-04057972108F}" type="presOf" srcId="{1F4DFF29-8FD2-4A08-B6E7-8871E43DE415}" destId="{3A5E3E5C-EA12-486C-B9E9-065E73AFA54D}" srcOrd="0" destOrd="0" presId="urn:microsoft.com/office/officeart/2005/8/layout/hProcess9"/>
    <dgm:cxn modelId="{A2D59762-006C-4E48-BBBD-530DCE920694}" srcId="{062E017D-3487-4285-BBEA-14B16B3DCE5D}" destId="{9B75012C-6399-4AE3-97D3-55CFFC4BE2AF}" srcOrd="2" destOrd="0" parTransId="{D72CCC28-0585-4F36-9C8E-DD2B31A8E108}" sibTransId="{F084E882-5245-4E3D-9E1A-D8CEBC5C2B77}"/>
    <dgm:cxn modelId="{0EA0BF6A-7C2B-46B0-88CF-6AFBD6BA7B32}" type="presOf" srcId="{062E017D-3487-4285-BBEA-14B16B3DCE5D}" destId="{6FF9DAA0-2C2A-4EFB-9486-1C6E7454D502}" srcOrd="0" destOrd="0" presId="urn:microsoft.com/office/officeart/2005/8/layout/hProcess9"/>
    <dgm:cxn modelId="{6F4E6858-5E89-4E92-AFC0-6AC24C1544D6}" srcId="{062E017D-3487-4285-BBEA-14B16B3DCE5D}" destId="{1F4DFF29-8FD2-4A08-B6E7-8871E43DE415}" srcOrd="0" destOrd="0" parTransId="{E7132457-0AE7-487B-8F20-84D3887F18CC}" sibTransId="{940F0566-BE6A-4DB6-B68B-C8AA74D6B14A}"/>
    <dgm:cxn modelId="{E102D089-FB1A-4ECA-B859-8D219CF37EFF}" type="presOf" srcId="{9B75012C-6399-4AE3-97D3-55CFFC4BE2AF}" destId="{AC6E5451-7586-48CE-9FB3-3C5718A55929}" srcOrd="0" destOrd="0" presId="urn:microsoft.com/office/officeart/2005/8/layout/hProcess9"/>
    <dgm:cxn modelId="{66304A8A-5D71-407C-9431-C3941D4F9C19}" type="presOf" srcId="{1C11B959-4BC9-4437-9E2F-49E261AF3510}" destId="{55CDCDE0-EFD5-412D-AEC3-157154C13BD9}" srcOrd="0" destOrd="0" presId="urn:microsoft.com/office/officeart/2005/8/layout/hProcess9"/>
    <dgm:cxn modelId="{BD40D08C-1DFE-4757-A2C5-71B071847710}" srcId="{062E017D-3487-4285-BBEA-14B16B3DCE5D}" destId="{1C11B959-4BC9-4437-9E2F-49E261AF3510}" srcOrd="1" destOrd="0" parTransId="{914207AA-06D0-4E22-80BF-53A5696DB2FC}" sibTransId="{47DA534F-EF92-4F2F-83AF-C480FE2AE1D6}"/>
    <dgm:cxn modelId="{4ACF5F20-84BB-4F65-8C86-F914A10E9AEC}" type="presParOf" srcId="{6FF9DAA0-2C2A-4EFB-9486-1C6E7454D502}" destId="{D4F21FC7-C216-4FD4-8334-4E327BE2E487}" srcOrd="0" destOrd="0" presId="urn:microsoft.com/office/officeart/2005/8/layout/hProcess9"/>
    <dgm:cxn modelId="{125CDF34-F264-406A-9555-D493A2698158}" type="presParOf" srcId="{6FF9DAA0-2C2A-4EFB-9486-1C6E7454D502}" destId="{DAD72670-4EFB-4795-A637-570052A2BCD0}" srcOrd="1" destOrd="0" presId="urn:microsoft.com/office/officeart/2005/8/layout/hProcess9"/>
    <dgm:cxn modelId="{C855E0DB-0CB4-4EE0-8C5F-5EA3B38EA693}" type="presParOf" srcId="{DAD72670-4EFB-4795-A637-570052A2BCD0}" destId="{3A5E3E5C-EA12-486C-B9E9-065E73AFA54D}" srcOrd="0" destOrd="0" presId="urn:microsoft.com/office/officeart/2005/8/layout/hProcess9"/>
    <dgm:cxn modelId="{11770D75-DAE8-4915-873B-6A02ECFC452C}" type="presParOf" srcId="{DAD72670-4EFB-4795-A637-570052A2BCD0}" destId="{991BC412-2ABF-4969-97D4-431280DF2529}" srcOrd="1" destOrd="0" presId="urn:microsoft.com/office/officeart/2005/8/layout/hProcess9"/>
    <dgm:cxn modelId="{6D93A65D-9B9A-4F68-B94B-4B2BCFB678EF}" type="presParOf" srcId="{DAD72670-4EFB-4795-A637-570052A2BCD0}" destId="{55CDCDE0-EFD5-412D-AEC3-157154C13BD9}" srcOrd="2" destOrd="0" presId="urn:microsoft.com/office/officeart/2005/8/layout/hProcess9"/>
    <dgm:cxn modelId="{04358B0E-D8DB-4C9C-81B3-6D6C023DF8DA}" type="presParOf" srcId="{DAD72670-4EFB-4795-A637-570052A2BCD0}" destId="{BEEE3359-A310-4367-9362-E6DA69045F02}" srcOrd="3" destOrd="0" presId="urn:microsoft.com/office/officeart/2005/8/layout/hProcess9"/>
    <dgm:cxn modelId="{39274F23-7242-42C9-B12B-1C4FC2675D0A}" type="presParOf" srcId="{DAD72670-4EFB-4795-A637-570052A2BCD0}" destId="{AC6E5451-7586-48CE-9FB3-3C5718A55929}" srcOrd="4" destOrd="0" presId="urn:microsoft.com/office/officeart/2005/8/layout/hProcess9"/>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D1A07E6-4B89-4A78-8C37-422EDBD40A7D}"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04CC3B78-D95A-4C4D-9A23-10F198A1B5EB}">
      <dgm:prSet custT="1"/>
      <dgm:spPr>
        <a:solidFill>
          <a:srgbClr val="24323E"/>
        </a:solidFill>
        <a:ln w="28575">
          <a:solidFill>
            <a:srgbClr val="F67132"/>
          </a:solidFill>
        </a:ln>
      </dgm:spPr>
      <dgm:t>
        <a:bodyPr/>
        <a:lstStyle/>
        <a:p>
          <a:pPr rtl="0"/>
          <a: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Key-value </a:t>
          </a:r>
          <a:b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br>
          <a: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stores</a:t>
          </a:r>
          <a:endParaRPr lang="en-US" sz="20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dgm:t>
    </dgm:pt>
    <dgm:pt modelId="{C4EEC90E-3AF8-4D8F-9B34-D8F2B61F7214}" type="parTrans" cxnId="{B5D33563-C746-416B-8279-4F4E697F6787}">
      <dgm:prSet/>
      <dgm:spPr/>
      <dgm:t>
        <a:bodyPr/>
        <a:lstStyle/>
        <a:p>
          <a:endParaRPr lang="en-US"/>
        </a:p>
      </dgm:t>
    </dgm:pt>
    <dgm:pt modelId="{1EDA4147-BC36-47D3-9D23-EAC017B0C392}" type="sibTrans" cxnId="{B5D33563-C746-416B-8279-4F4E697F6787}">
      <dgm:prSet/>
      <dgm:spPr/>
      <dgm:t>
        <a:bodyPr/>
        <a:lstStyle/>
        <a:p>
          <a:endParaRPr lang="en-US"/>
        </a:p>
      </dgm:t>
    </dgm:pt>
    <dgm:pt modelId="{569DA793-EA2C-42B3-8F64-8B4D11F2EB5A}">
      <dgm:prSet custT="1"/>
      <dgm:spPr>
        <a:solidFill>
          <a:schemeClr val="accent2">
            <a:lumMod val="20000"/>
            <a:lumOff val="80000"/>
            <a:alpha val="90000"/>
          </a:schemeClr>
        </a:solidFill>
        <a:ln>
          <a:solidFill>
            <a:srgbClr val="24323E"/>
          </a:solidFill>
        </a:ln>
      </dgm:spPr>
      <dgm:t>
        <a:bodyPr/>
        <a:lstStyle/>
        <a:p>
          <a:pPr rtl="0"/>
          <a:r>
            <a:rPr lang="en-US" sz="1300" dirty="0">
              <a:latin typeface="Segoe UI" panose="020B0502040204020203" pitchFamily="34" charset="0"/>
              <a:ea typeface="Segoe UI" panose="020B0502040204020203" pitchFamily="34" charset="0"/>
              <a:cs typeface="Segoe UI" panose="020B0502040204020203" pitchFamily="34" charset="0"/>
            </a:rPr>
            <a:t>The simplest NoSQL database; based on “dictionaries” or “maps”. </a:t>
          </a:r>
        </a:p>
      </dgm:t>
    </dgm:pt>
    <dgm:pt modelId="{E8AB62FD-4E50-4946-80FB-4CAD8210BF92}" type="parTrans" cxnId="{C847C39A-33B4-4046-892E-FF6DD4526C79}">
      <dgm:prSet/>
      <dgm:spPr/>
      <dgm:t>
        <a:bodyPr/>
        <a:lstStyle/>
        <a:p>
          <a:endParaRPr lang="en-US"/>
        </a:p>
      </dgm:t>
    </dgm:pt>
    <dgm:pt modelId="{7D597EB1-7E2A-47F4-B79D-C8B6F5CDB41B}" type="sibTrans" cxnId="{C847C39A-33B4-4046-892E-FF6DD4526C79}">
      <dgm:prSet/>
      <dgm:spPr/>
      <dgm:t>
        <a:bodyPr/>
        <a:lstStyle/>
        <a:p>
          <a:endParaRPr lang="en-US"/>
        </a:p>
      </dgm:t>
    </dgm:pt>
    <dgm:pt modelId="{09E1A425-66DA-4E01-90DA-3C532B3F116A}">
      <dgm:prSet custT="1"/>
      <dgm:spPr>
        <a:solidFill>
          <a:schemeClr val="accent2">
            <a:lumMod val="20000"/>
            <a:lumOff val="80000"/>
            <a:alpha val="90000"/>
          </a:schemeClr>
        </a:solidFill>
        <a:ln>
          <a:solidFill>
            <a:srgbClr val="24323E"/>
          </a:solidFill>
        </a:ln>
      </dgm:spPr>
      <dgm:t>
        <a:bodyPr/>
        <a:lstStyle/>
        <a:p>
          <a:pPr rtl="0"/>
          <a:r>
            <a:rPr lang="en-US" sz="1300" dirty="0">
              <a:latin typeface="Segoe UI" panose="020B0502040204020203" pitchFamily="34" charset="0"/>
              <a:ea typeface="Segoe UI" panose="020B0502040204020203" pitchFamily="34" charset="0"/>
              <a:cs typeface="Segoe UI" panose="020B0502040204020203" pitchFamily="34" charset="0"/>
            </a:rPr>
            <a:t>Items are stored in associative arrays; pairing a name (or "key"), with a value. </a:t>
          </a:r>
        </a:p>
      </dgm:t>
    </dgm:pt>
    <dgm:pt modelId="{829D47C7-2907-4409-A139-1D5E592DA884}" type="parTrans" cxnId="{C3003B36-E950-4B33-92B4-B473794E11DA}">
      <dgm:prSet/>
      <dgm:spPr/>
      <dgm:t>
        <a:bodyPr/>
        <a:lstStyle/>
        <a:p>
          <a:endParaRPr lang="en-US"/>
        </a:p>
      </dgm:t>
    </dgm:pt>
    <dgm:pt modelId="{63ACE804-49FB-4739-BD13-CB06988F96DF}" type="sibTrans" cxnId="{C3003B36-E950-4B33-92B4-B473794E11DA}">
      <dgm:prSet/>
      <dgm:spPr/>
      <dgm:t>
        <a:bodyPr/>
        <a:lstStyle/>
        <a:p>
          <a:endParaRPr lang="en-US"/>
        </a:p>
      </dgm:t>
    </dgm:pt>
    <dgm:pt modelId="{89F99527-F8E2-437E-A1BF-87794B121C5E}">
      <dgm:prSet custT="1"/>
      <dgm:spPr>
        <a:solidFill>
          <a:schemeClr val="accent2">
            <a:lumMod val="20000"/>
            <a:lumOff val="80000"/>
            <a:alpha val="90000"/>
          </a:schemeClr>
        </a:solidFill>
        <a:ln>
          <a:solidFill>
            <a:srgbClr val="24323E"/>
          </a:solidFill>
        </a:ln>
      </dgm:spPr>
      <dgm:t>
        <a:bodyPr/>
        <a:lstStyle/>
        <a:p>
          <a:pPr rtl="0"/>
          <a:r>
            <a:rPr lang="en-US" sz="1300" b="1" dirty="0">
              <a:latin typeface="Segoe UI" panose="020B0502040204020203" pitchFamily="34" charset="0"/>
              <a:ea typeface="Segoe UI" panose="020B0502040204020203" pitchFamily="34" charset="0"/>
              <a:cs typeface="Segoe UI" panose="020B0502040204020203" pitchFamily="34" charset="0"/>
            </a:rPr>
            <a:t>Riak, FoundationDB, and Redis</a:t>
          </a:r>
        </a:p>
      </dgm:t>
    </dgm:pt>
    <dgm:pt modelId="{0F4326EB-E1F8-4F98-BD46-3C10426316DC}" type="parTrans" cxnId="{C36C44BD-87F8-4D85-86F0-9EEC932AB725}">
      <dgm:prSet/>
      <dgm:spPr/>
      <dgm:t>
        <a:bodyPr/>
        <a:lstStyle/>
        <a:p>
          <a:endParaRPr lang="en-US"/>
        </a:p>
      </dgm:t>
    </dgm:pt>
    <dgm:pt modelId="{0F4E849B-0C89-400E-B7D4-4BACB043DF7D}" type="sibTrans" cxnId="{C36C44BD-87F8-4D85-86F0-9EEC932AB725}">
      <dgm:prSet/>
      <dgm:spPr/>
      <dgm:t>
        <a:bodyPr/>
        <a:lstStyle/>
        <a:p>
          <a:endParaRPr lang="en-US"/>
        </a:p>
      </dgm:t>
    </dgm:pt>
    <dgm:pt modelId="{8526A0C5-2F30-4001-9C45-336B277BCB1E}">
      <dgm:prSet custT="1"/>
      <dgm:spPr>
        <a:solidFill>
          <a:schemeClr val="accent2">
            <a:lumMod val="20000"/>
            <a:lumOff val="80000"/>
            <a:alpha val="90000"/>
          </a:schemeClr>
        </a:solidFill>
        <a:ln>
          <a:solidFill>
            <a:srgbClr val="24323E"/>
          </a:solidFill>
        </a:ln>
      </dgm:spPr>
      <dgm:t>
        <a:bodyPr/>
        <a:lstStyle/>
        <a:p>
          <a:pPr rtl="0"/>
          <a:r>
            <a:rPr lang="en-US" sz="1300" dirty="0">
              <a:latin typeface="Segoe UI" panose="020B0502040204020203" pitchFamily="34" charset="0"/>
              <a:ea typeface="Segoe UI" panose="020B0502040204020203" pitchFamily="34" charset="0"/>
              <a:cs typeface="Segoe UI" panose="020B0502040204020203" pitchFamily="34" charset="0"/>
            </a:rPr>
            <a:t>Pairs keys with complex data structures (documents) using XML, JSON or BSON.</a:t>
          </a:r>
        </a:p>
      </dgm:t>
    </dgm:pt>
    <dgm:pt modelId="{1B7CAD3E-243B-4DB2-A4E2-87664B3A97BC}" type="parTrans" cxnId="{39F8A001-5262-4FA8-8521-4CA492B63464}">
      <dgm:prSet/>
      <dgm:spPr/>
      <dgm:t>
        <a:bodyPr/>
        <a:lstStyle/>
        <a:p>
          <a:endParaRPr lang="en-US"/>
        </a:p>
      </dgm:t>
    </dgm:pt>
    <dgm:pt modelId="{B30A602E-4576-47C2-A7D4-922F0008698A}" type="sibTrans" cxnId="{39F8A001-5262-4FA8-8521-4CA492B63464}">
      <dgm:prSet/>
      <dgm:spPr/>
      <dgm:t>
        <a:bodyPr/>
        <a:lstStyle/>
        <a:p>
          <a:endParaRPr lang="en-US"/>
        </a:p>
      </dgm:t>
    </dgm:pt>
    <dgm:pt modelId="{959194F4-635E-4050-9A7E-99F5BB29AA0B}">
      <dgm:prSet custT="1"/>
      <dgm:spPr>
        <a:solidFill>
          <a:schemeClr val="accent2">
            <a:lumMod val="20000"/>
            <a:lumOff val="80000"/>
            <a:alpha val="90000"/>
          </a:schemeClr>
        </a:solidFill>
        <a:ln>
          <a:solidFill>
            <a:srgbClr val="24323E"/>
          </a:solidFill>
        </a:ln>
      </dgm:spPr>
      <dgm:t>
        <a:bodyPr/>
        <a:lstStyle/>
        <a:p>
          <a:pPr rtl="0"/>
          <a:r>
            <a:rPr lang="en-US" sz="1300" dirty="0">
              <a:latin typeface="Segoe UI" panose="020B0502040204020203" pitchFamily="34" charset="0"/>
              <a:ea typeface="Segoe UI" panose="020B0502040204020203" pitchFamily="34" charset="0"/>
              <a:cs typeface="Segoe UI" panose="020B0502040204020203" pitchFamily="34" charset="0"/>
            </a:rPr>
            <a:t>Documents may contain key-value pairs, key-array pairs, and nested documents.</a:t>
          </a:r>
        </a:p>
      </dgm:t>
    </dgm:pt>
    <dgm:pt modelId="{96114FF7-2C09-4F72-816D-0DFEB063EBD9}" type="parTrans" cxnId="{DC58485D-79DD-451F-9C2E-42D34E63928C}">
      <dgm:prSet/>
      <dgm:spPr/>
      <dgm:t>
        <a:bodyPr/>
        <a:lstStyle/>
        <a:p>
          <a:endParaRPr lang="en-US"/>
        </a:p>
      </dgm:t>
    </dgm:pt>
    <dgm:pt modelId="{E3AAC128-E9BB-4C81-9BC4-272511A4F249}" type="sibTrans" cxnId="{DC58485D-79DD-451F-9C2E-42D34E63928C}">
      <dgm:prSet/>
      <dgm:spPr/>
      <dgm:t>
        <a:bodyPr/>
        <a:lstStyle/>
        <a:p>
          <a:endParaRPr lang="en-US"/>
        </a:p>
      </dgm:t>
    </dgm:pt>
    <dgm:pt modelId="{56F76BAC-4F93-4CB7-9248-D98CCFBDC4F2}">
      <dgm:prSet custT="1"/>
      <dgm:spPr>
        <a:solidFill>
          <a:schemeClr val="accent2">
            <a:lumMod val="20000"/>
            <a:lumOff val="80000"/>
            <a:alpha val="90000"/>
          </a:schemeClr>
        </a:solidFill>
        <a:ln>
          <a:solidFill>
            <a:srgbClr val="24323E"/>
          </a:solidFill>
        </a:ln>
      </dgm:spPr>
      <dgm:t>
        <a:bodyPr/>
        <a:lstStyle/>
        <a:p>
          <a:pPr rtl="0"/>
          <a:r>
            <a:rPr lang="en-US" sz="1300" b="1" dirty="0">
              <a:latin typeface="Segoe UI" panose="020B0502040204020203" pitchFamily="34" charset="0"/>
              <a:ea typeface="Segoe UI" panose="020B0502040204020203" pitchFamily="34" charset="0"/>
              <a:cs typeface="Segoe UI" panose="020B0502040204020203" pitchFamily="34" charset="0"/>
            </a:rPr>
            <a:t>MongoDB, MarkLogic, and Apache CouchDB</a:t>
          </a:r>
        </a:p>
      </dgm:t>
    </dgm:pt>
    <dgm:pt modelId="{D908B8C1-ACDD-46A5-B435-004F59D7691A}" type="parTrans" cxnId="{66F67EEA-64A2-4F84-B132-C4616028CD2B}">
      <dgm:prSet/>
      <dgm:spPr/>
      <dgm:t>
        <a:bodyPr/>
        <a:lstStyle/>
        <a:p>
          <a:endParaRPr lang="en-US"/>
        </a:p>
      </dgm:t>
    </dgm:pt>
    <dgm:pt modelId="{AE38F99E-EDDF-4573-A457-908323313CA8}" type="sibTrans" cxnId="{66F67EEA-64A2-4F84-B132-C4616028CD2B}">
      <dgm:prSet/>
      <dgm:spPr/>
      <dgm:t>
        <a:bodyPr/>
        <a:lstStyle/>
        <a:p>
          <a:endParaRPr lang="en-US"/>
        </a:p>
      </dgm:t>
    </dgm:pt>
    <dgm:pt modelId="{25CD7FF9-1BB1-49AE-8529-9E721E4B4E92}">
      <dgm:prSet custT="1"/>
      <dgm:spPr>
        <a:solidFill>
          <a:srgbClr val="24323E"/>
        </a:solidFill>
        <a:ln w="28575">
          <a:solidFill>
            <a:srgbClr val="F67132"/>
          </a:solidFill>
        </a:ln>
      </dgm:spPr>
      <dgm:t>
        <a:bodyPr/>
        <a:lstStyle/>
        <a:p>
          <a:pPr rtl="0"/>
          <a: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Graph stores</a:t>
          </a:r>
          <a:endParaRPr lang="en-US" sz="20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dgm:t>
    </dgm:pt>
    <dgm:pt modelId="{E189DAC5-CC5C-4F3B-AA4E-5BBBB84AD23B}" type="parTrans" cxnId="{D5C8E2A0-6297-4DB5-A62B-96B2DC59395B}">
      <dgm:prSet/>
      <dgm:spPr/>
      <dgm:t>
        <a:bodyPr/>
        <a:lstStyle/>
        <a:p>
          <a:endParaRPr lang="en-US"/>
        </a:p>
      </dgm:t>
    </dgm:pt>
    <dgm:pt modelId="{E4AF65D4-16C8-46F2-9A3C-0E52F9BE26D6}" type="sibTrans" cxnId="{D5C8E2A0-6297-4DB5-A62B-96B2DC59395B}">
      <dgm:prSet/>
      <dgm:spPr/>
      <dgm:t>
        <a:bodyPr/>
        <a:lstStyle/>
        <a:p>
          <a:endParaRPr lang="en-US"/>
        </a:p>
      </dgm:t>
    </dgm:pt>
    <dgm:pt modelId="{2AA01230-733C-4002-946A-DE671D2B6462}">
      <dgm:prSet custT="1"/>
      <dgm:spPr>
        <a:solidFill>
          <a:schemeClr val="accent2">
            <a:lumMod val="20000"/>
            <a:lumOff val="80000"/>
            <a:alpha val="90000"/>
          </a:schemeClr>
        </a:solidFill>
        <a:ln>
          <a:solidFill>
            <a:srgbClr val="24323E"/>
          </a:solidFill>
        </a:ln>
      </dgm:spPr>
      <dgm:t>
        <a:bodyPr/>
        <a:lstStyle/>
        <a:p>
          <a:pPr rtl="0"/>
          <a:r>
            <a:rPr lang="en-US" sz="1200" dirty="0">
              <a:latin typeface="Segoe UI" panose="020B0502040204020203" pitchFamily="34" charset="0"/>
              <a:ea typeface="Segoe UI" panose="020B0502040204020203" pitchFamily="34" charset="0"/>
              <a:cs typeface="Segoe UI" panose="020B0502040204020203" pitchFamily="34" charset="0"/>
            </a:rPr>
            <a:t>Stores interrelated networks of data such as social connections, or network topologies.</a:t>
          </a:r>
        </a:p>
      </dgm:t>
    </dgm:pt>
    <dgm:pt modelId="{AB94F932-C073-4923-BCF4-24F458197374}" type="parTrans" cxnId="{4ECA55E0-517F-4856-929A-FAA1D17287D5}">
      <dgm:prSet/>
      <dgm:spPr/>
      <dgm:t>
        <a:bodyPr/>
        <a:lstStyle/>
        <a:p>
          <a:endParaRPr lang="en-US"/>
        </a:p>
      </dgm:t>
    </dgm:pt>
    <dgm:pt modelId="{9D6E1992-B5EF-4AFA-B97C-4587DE97DB3D}" type="sibTrans" cxnId="{4ECA55E0-517F-4856-929A-FAA1D17287D5}">
      <dgm:prSet/>
      <dgm:spPr/>
      <dgm:t>
        <a:bodyPr/>
        <a:lstStyle/>
        <a:p>
          <a:endParaRPr lang="en-US"/>
        </a:p>
      </dgm:t>
    </dgm:pt>
    <dgm:pt modelId="{4A701E5E-BB4E-4C85-84C1-C3E4C31EBD3F}">
      <dgm:prSet custT="1"/>
      <dgm:spPr>
        <a:solidFill>
          <a:schemeClr val="accent2">
            <a:lumMod val="20000"/>
            <a:lumOff val="80000"/>
            <a:alpha val="90000"/>
          </a:schemeClr>
        </a:solidFill>
        <a:ln>
          <a:solidFill>
            <a:srgbClr val="24323E"/>
          </a:solidFill>
        </a:ln>
      </dgm:spPr>
      <dgm:t>
        <a:bodyPr/>
        <a:lstStyle/>
        <a:p>
          <a:pPr rtl="0"/>
          <a:r>
            <a:rPr lang="en-US" sz="1200" dirty="0">
              <a:latin typeface="Segoe UI" panose="020B0502040204020203" pitchFamily="34" charset="0"/>
              <a:ea typeface="Segoe UI" panose="020B0502040204020203" pitchFamily="34" charset="0"/>
              <a:cs typeface="Segoe UI" panose="020B0502040204020203" pitchFamily="34" charset="0"/>
            </a:rPr>
            <a:t>Optimized for interconnected data elements with an undetermined number of relations.</a:t>
          </a:r>
        </a:p>
      </dgm:t>
    </dgm:pt>
    <dgm:pt modelId="{05409F1C-7CA1-4A87-BEC8-426D86CE4A53}" type="parTrans" cxnId="{1E5E4F02-4794-4222-9D96-9E15120F70F5}">
      <dgm:prSet/>
      <dgm:spPr/>
      <dgm:t>
        <a:bodyPr/>
        <a:lstStyle/>
        <a:p>
          <a:endParaRPr lang="en-US"/>
        </a:p>
      </dgm:t>
    </dgm:pt>
    <dgm:pt modelId="{C9EA73A8-D78A-492B-B6A5-50FF9BD5466D}" type="sibTrans" cxnId="{1E5E4F02-4794-4222-9D96-9E15120F70F5}">
      <dgm:prSet/>
      <dgm:spPr/>
      <dgm:t>
        <a:bodyPr/>
        <a:lstStyle/>
        <a:p>
          <a:endParaRPr lang="en-US"/>
        </a:p>
      </dgm:t>
    </dgm:pt>
    <dgm:pt modelId="{4E03BA4D-DEE0-4952-AB98-42521697765B}">
      <dgm:prSet custT="1"/>
      <dgm:spPr>
        <a:solidFill>
          <a:schemeClr val="accent2">
            <a:lumMod val="20000"/>
            <a:lumOff val="80000"/>
            <a:alpha val="90000"/>
          </a:schemeClr>
        </a:solidFill>
        <a:ln>
          <a:solidFill>
            <a:srgbClr val="24323E"/>
          </a:solidFill>
        </a:ln>
      </dgm:spPr>
      <dgm:t>
        <a:bodyPr/>
        <a:lstStyle/>
        <a:p>
          <a:pPr rtl="0"/>
          <a:r>
            <a:rPr lang="en-US" sz="1200" b="1" dirty="0">
              <a:latin typeface="Segoe UI" panose="020B0502040204020203" pitchFamily="34" charset="0"/>
              <a:ea typeface="Segoe UI" panose="020B0502040204020203" pitchFamily="34" charset="0"/>
              <a:cs typeface="Segoe UI" panose="020B0502040204020203" pitchFamily="34" charset="0"/>
            </a:rPr>
            <a:t>AllegroGraph, Neo4J and HyperGraphDB</a:t>
          </a:r>
          <a:r>
            <a:rPr lang="en-US" sz="1200" dirty="0">
              <a:latin typeface="Segoe UI" panose="020B0502040204020203" pitchFamily="34" charset="0"/>
              <a:ea typeface="Segoe UI" panose="020B0502040204020203" pitchFamily="34" charset="0"/>
              <a:cs typeface="Segoe UI" panose="020B0502040204020203" pitchFamily="34" charset="0"/>
            </a:rPr>
            <a:t>.</a:t>
          </a:r>
        </a:p>
      </dgm:t>
    </dgm:pt>
    <dgm:pt modelId="{BD1A6765-6A38-4601-99FF-15F38B5D903E}" type="parTrans" cxnId="{B31DFC2D-840B-4842-9FC9-39878DFB398D}">
      <dgm:prSet/>
      <dgm:spPr/>
      <dgm:t>
        <a:bodyPr/>
        <a:lstStyle/>
        <a:p>
          <a:endParaRPr lang="en-US"/>
        </a:p>
      </dgm:t>
    </dgm:pt>
    <dgm:pt modelId="{E99A6BFE-FE80-41A4-A478-F99271AAC49F}" type="sibTrans" cxnId="{B31DFC2D-840B-4842-9FC9-39878DFB398D}">
      <dgm:prSet/>
      <dgm:spPr/>
      <dgm:t>
        <a:bodyPr/>
        <a:lstStyle/>
        <a:p>
          <a:endParaRPr lang="en-US"/>
        </a:p>
      </dgm:t>
    </dgm:pt>
    <dgm:pt modelId="{A6D9F736-D7EF-48A0-8EAF-DD230E088CBB}">
      <dgm:prSet custT="1"/>
      <dgm:spPr>
        <a:solidFill>
          <a:srgbClr val="24323E"/>
        </a:solidFill>
        <a:ln w="28575">
          <a:solidFill>
            <a:srgbClr val="F67132"/>
          </a:solidFill>
        </a:ln>
      </dgm:spPr>
      <dgm:t>
        <a:bodyPr/>
        <a:lstStyle/>
        <a:p>
          <a:pPr rtl="0"/>
          <a: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Column stores</a:t>
          </a:r>
          <a:endParaRPr lang="en-US" sz="20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dgm:t>
    </dgm:pt>
    <dgm:pt modelId="{9C7F8443-5CA1-45A7-B012-BB5AD2EF6F9C}" type="parTrans" cxnId="{1C3BED7E-98D0-4FD3-B129-40D6EE0E9A1F}">
      <dgm:prSet/>
      <dgm:spPr/>
      <dgm:t>
        <a:bodyPr/>
        <a:lstStyle/>
        <a:p>
          <a:endParaRPr lang="en-US"/>
        </a:p>
      </dgm:t>
    </dgm:pt>
    <dgm:pt modelId="{527E70E6-D64D-4E6C-9862-F4C2818D8B91}" type="sibTrans" cxnId="{1C3BED7E-98D0-4FD3-B129-40D6EE0E9A1F}">
      <dgm:prSet/>
      <dgm:spPr/>
      <dgm:t>
        <a:bodyPr/>
        <a:lstStyle/>
        <a:p>
          <a:endParaRPr lang="en-US"/>
        </a:p>
      </dgm:t>
    </dgm:pt>
    <dgm:pt modelId="{837F44F8-09C0-44A5-8A20-8FC0EEAE0EE5}">
      <dgm:prSet custT="1"/>
      <dgm:spPr>
        <a:solidFill>
          <a:schemeClr val="accent2">
            <a:lumMod val="20000"/>
            <a:lumOff val="80000"/>
            <a:alpha val="90000"/>
          </a:schemeClr>
        </a:solidFill>
        <a:ln>
          <a:solidFill>
            <a:srgbClr val="24323E"/>
          </a:solidFill>
        </a:ln>
      </dgm:spPr>
      <dgm:t>
        <a:bodyPr/>
        <a:lstStyle/>
        <a:p>
          <a:pPr rtl="0"/>
          <a:r>
            <a:rPr lang="en-US" sz="1250" dirty="0">
              <a:latin typeface="Segoe UI" panose="020B0502040204020203" pitchFamily="34" charset="0"/>
              <a:ea typeface="Segoe UI" panose="020B0502040204020203" pitchFamily="34" charset="0"/>
              <a:cs typeface="Segoe UI" panose="020B0502040204020203" pitchFamily="34" charset="0"/>
            </a:rPr>
            <a:t>Combines a key, value and timestamp for each item.</a:t>
          </a:r>
        </a:p>
      </dgm:t>
    </dgm:pt>
    <dgm:pt modelId="{C05EB01A-10BA-4A67-9AD4-3C24CD1246BA}" type="parTrans" cxnId="{EF522292-05A3-48CB-B6B6-5C51E16648D7}">
      <dgm:prSet/>
      <dgm:spPr/>
      <dgm:t>
        <a:bodyPr/>
        <a:lstStyle/>
        <a:p>
          <a:endParaRPr lang="en-US"/>
        </a:p>
      </dgm:t>
    </dgm:pt>
    <dgm:pt modelId="{57DDCDDF-B6F8-42CD-AAB0-0675B635F756}" type="sibTrans" cxnId="{EF522292-05A3-48CB-B6B6-5C51E16648D7}">
      <dgm:prSet/>
      <dgm:spPr/>
      <dgm:t>
        <a:bodyPr/>
        <a:lstStyle/>
        <a:p>
          <a:endParaRPr lang="en-US"/>
        </a:p>
      </dgm:t>
    </dgm:pt>
    <dgm:pt modelId="{900B9B9B-5A1A-4D64-A4D3-532E8A9D0D9B}">
      <dgm:prSet custT="1"/>
      <dgm:spPr>
        <a:solidFill>
          <a:schemeClr val="accent2">
            <a:lumMod val="20000"/>
            <a:lumOff val="80000"/>
            <a:alpha val="90000"/>
          </a:schemeClr>
        </a:solidFill>
        <a:ln>
          <a:solidFill>
            <a:srgbClr val="24323E"/>
          </a:solidFill>
        </a:ln>
      </dgm:spPr>
      <dgm:t>
        <a:bodyPr/>
        <a:lstStyle/>
        <a:p>
          <a:pPr rtl="0"/>
          <a:r>
            <a:rPr lang="en-US" sz="1250" dirty="0">
              <a:latin typeface="Segoe UI" panose="020B0502040204020203" pitchFamily="34" charset="0"/>
              <a:ea typeface="Segoe UI" panose="020B0502040204020203" pitchFamily="34" charset="0"/>
              <a:cs typeface="Segoe UI" panose="020B0502040204020203" pitchFamily="34" charset="0"/>
            </a:rPr>
            <a:t>Optimized for large datasets by storing columns of data together, rather than in rows.</a:t>
          </a:r>
        </a:p>
      </dgm:t>
    </dgm:pt>
    <dgm:pt modelId="{51065825-A6FA-4D65-A7AF-BD1EEE16E9D0}" type="parTrans" cxnId="{28F2C769-5C6D-43A0-827C-AFD214E17F7E}">
      <dgm:prSet/>
      <dgm:spPr/>
      <dgm:t>
        <a:bodyPr/>
        <a:lstStyle/>
        <a:p>
          <a:endParaRPr lang="en-US"/>
        </a:p>
      </dgm:t>
    </dgm:pt>
    <dgm:pt modelId="{24AB993F-8BD4-4751-8442-4BE7201771EC}" type="sibTrans" cxnId="{28F2C769-5C6D-43A0-827C-AFD214E17F7E}">
      <dgm:prSet/>
      <dgm:spPr/>
      <dgm:t>
        <a:bodyPr/>
        <a:lstStyle/>
        <a:p>
          <a:endParaRPr lang="en-US"/>
        </a:p>
      </dgm:t>
    </dgm:pt>
    <dgm:pt modelId="{E80471E4-BFA2-4F8C-87CC-CAD2812CC22A}">
      <dgm:prSet custT="1"/>
      <dgm:spPr>
        <a:solidFill>
          <a:schemeClr val="accent2">
            <a:lumMod val="20000"/>
            <a:lumOff val="80000"/>
            <a:alpha val="90000"/>
          </a:schemeClr>
        </a:solidFill>
        <a:ln>
          <a:solidFill>
            <a:srgbClr val="24323E"/>
          </a:solidFill>
        </a:ln>
      </dgm:spPr>
      <dgm:t>
        <a:bodyPr/>
        <a:lstStyle/>
        <a:p>
          <a:pPr rtl="0"/>
          <a:r>
            <a:rPr lang="en-US" sz="1250" b="1" dirty="0">
              <a:latin typeface="Segoe UI" panose="020B0502040204020203" pitchFamily="34" charset="0"/>
              <a:ea typeface="Segoe UI" panose="020B0502040204020203" pitchFamily="34" charset="0"/>
              <a:cs typeface="Segoe UI" panose="020B0502040204020203" pitchFamily="34" charset="0"/>
            </a:rPr>
            <a:t>Cassandra, BigTable and HBase</a:t>
          </a:r>
        </a:p>
      </dgm:t>
    </dgm:pt>
    <dgm:pt modelId="{B22D1897-233E-442E-8875-82BC20B17958}" type="parTrans" cxnId="{5BB195FB-D7EC-4405-948D-85B32D8836B0}">
      <dgm:prSet/>
      <dgm:spPr/>
      <dgm:t>
        <a:bodyPr/>
        <a:lstStyle/>
        <a:p>
          <a:endParaRPr lang="en-US"/>
        </a:p>
      </dgm:t>
    </dgm:pt>
    <dgm:pt modelId="{8DF033F0-A191-4570-B743-7CD14C878B8C}" type="sibTrans" cxnId="{5BB195FB-D7EC-4405-948D-85B32D8836B0}">
      <dgm:prSet/>
      <dgm:spPr/>
      <dgm:t>
        <a:bodyPr/>
        <a:lstStyle/>
        <a:p>
          <a:endParaRPr lang="en-US"/>
        </a:p>
      </dgm:t>
    </dgm:pt>
    <dgm:pt modelId="{D4308A34-25D1-43A4-A2E3-FA3A529C06C2}">
      <dgm:prSet custT="1"/>
      <dgm:spPr>
        <a:solidFill>
          <a:srgbClr val="24323E"/>
        </a:solidFill>
        <a:ln w="28575">
          <a:solidFill>
            <a:srgbClr val="F67132"/>
          </a:solidFill>
        </a:ln>
      </dgm:spPr>
      <dgm:t>
        <a:bodyPr/>
        <a:lstStyle/>
        <a:p>
          <a: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Document </a:t>
          </a:r>
          <a:b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br>
          <a: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databases</a:t>
          </a:r>
          <a:endParaRPr lang="en-US" dirty="0"/>
        </a:p>
      </dgm:t>
    </dgm:pt>
    <dgm:pt modelId="{079DEFAD-BEE9-41DF-A896-E0ED89DB74FB}" type="parTrans" cxnId="{F0C63E98-E3B5-4EFC-B5CB-6F686D17ED4F}">
      <dgm:prSet/>
      <dgm:spPr/>
      <dgm:t>
        <a:bodyPr/>
        <a:lstStyle/>
        <a:p>
          <a:endParaRPr lang="en-US"/>
        </a:p>
      </dgm:t>
    </dgm:pt>
    <dgm:pt modelId="{B076942A-DC0D-4348-89CB-838F46FB536A}" type="sibTrans" cxnId="{F0C63E98-E3B5-4EFC-B5CB-6F686D17ED4F}">
      <dgm:prSet/>
      <dgm:spPr/>
      <dgm:t>
        <a:bodyPr/>
        <a:lstStyle/>
        <a:p>
          <a:endParaRPr lang="en-US"/>
        </a:p>
      </dgm:t>
    </dgm:pt>
    <dgm:pt modelId="{DED691EE-98CD-4606-AA75-5818A5400ABB}" type="pres">
      <dgm:prSet presAssocID="{AD1A07E6-4B89-4A78-8C37-422EDBD40A7D}" presName="Name0" presStyleCnt="0">
        <dgm:presLayoutVars>
          <dgm:dir/>
          <dgm:animLvl val="lvl"/>
          <dgm:resizeHandles val="exact"/>
        </dgm:presLayoutVars>
      </dgm:prSet>
      <dgm:spPr/>
    </dgm:pt>
    <dgm:pt modelId="{56253412-1595-4B94-B03F-4B0250B0C46B}" type="pres">
      <dgm:prSet presAssocID="{04CC3B78-D95A-4C4D-9A23-10F198A1B5EB}" presName="linNode" presStyleCnt="0"/>
      <dgm:spPr/>
    </dgm:pt>
    <dgm:pt modelId="{75FB5E20-E7EC-4954-99F4-C29EF2D93019}" type="pres">
      <dgm:prSet presAssocID="{04CC3B78-D95A-4C4D-9A23-10F198A1B5EB}" presName="parentText" presStyleLbl="node1" presStyleIdx="0" presStyleCnt="4" custScaleX="59498" custLinFactNeighborX="-11335">
        <dgm:presLayoutVars>
          <dgm:chMax val="1"/>
          <dgm:bulletEnabled val="1"/>
        </dgm:presLayoutVars>
      </dgm:prSet>
      <dgm:spPr/>
    </dgm:pt>
    <dgm:pt modelId="{80B847BE-E4E7-424E-B564-9DB8575F1EBC}" type="pres">
      <dgm:prSet presAssocID="{04CC3B78-D95A-4C4D-9A23-10F198A1B5EB}" presName="descendantText" presStyleLbl="alignAccFollowNode1" presStyleIdx="0" presStyleCnt="4" custScaleX="122401" custLinFactNeighborY="2035">
        <dgm:presLayoutVars>
          <dgm:bulletEnabled val="1"/>
        </dgm:presLayoutVars>
      </dgm:prSet>
      <dgm:spPr/>
    </dgm:pt>
    <dgm:pt modelId="{9A440816-4EF3-4DC7-A8E5-469A25908AD0}" type="pres">
      <dgm:prSet presAssocID="{1EDA4147-BC36-47D3-9D23-EAC017B0C392}" presName="sp" presStyleCnt="0"/>
      <dgm:spPr/>
    </dgm:pt>
    <dgm:pt modelId="{763A4535-82E0-4645-B81B-AC30E4A3F522}" type="pres">
      <dgm:prSet presAssocID="{A6D9F736-D7EF-48A0-8EAF-DD230E088CBB}" presName="linNode" presStyleCnt="0"/>
      <dgm:spPr/>
    </dgm:pt>
    <dgm:pt modelId="{AF94E28D-C000-48A9-B81D-D5679D3F72F5}" type="pres">
      <dgm:prSet presAssocID="{A6D9F736-D7EF-48A0-8EAF-DD230E088CBB}" presName="parentText" presStyleLbl="node1" presStyleIdx="1" presStyleCnt="4" custScaleX="59499">
        <dgm:presLayoutVars>
          <dgm:chMax val="1"/>
          <dgm:bulletEnabled val="1"/>
        </dgm:presLayoutVars>
      </dgm:prSet>
      <dgm:spPr/>
    </dgm:pt>
    <dgm:pt modelId="{D7554BF2-B97D-467F-8864-1B51C1666BDF}" type="pres">
      <dgm:prSet presAssocID="{A6D9F736-D7EF-48A0-8EAF-DD230E088CBB}" presName="descendantText" presStyleLbl="alignAccFollowNode1" presStyleIdx="1" presStyleCnt="4" custScaleX="122401" custLinFactNeighborY="2035">
        <dgm:presLayoutVars>
          <dgm:bulletEnabled val="1"/>
        </dgm:presLayoutVars>
      </dgm:prSet>
      <dgm:spPr/>
    </dgm:pt>
    <dgm:pt modelId="{5335CD32-1008-4219-9882-827F7C642EA5}" type="pres">
      <dgm:prSet presAssocID="{527E70E6-D64D-4E6C-9862-F4C2818D8B91}" presName="sp" presStyleCnt="0"/>
      <dgm:spPr/>
    </dgm:pt>
    <dgm:pt modelId="{BEE9E0E1-786F-4329-AE23-6829EC0C02CC}" type="pres">
      <dgm:prSet presAssocID="{D4308A34-25D1-43A4-A2E3-FA3A529C06C2}" presName="linNode" presStyleCnt="0"/>
      <dgm:spPr/>
    </dgm:pt>
    <dgm:pt modelId="{0F17FD06-DCD7-46A5-BD50-6B7BA3250711}" type="pres">
      <dgm:prSet presAssocID="{D4308A34-25D1-43A4-A2E3-FA3A529C06C2}" presName="parentText" presStyleLbl="node1" presStyleIdx="2" presStyleCnt="4" custScaleX="59499">
        <dgm:presLayoutVars>
          <dgm:chMax val="1"/>
          <dgm:bulletEnabled val="1"/>
        </dgm:presLayoutVars>
      </dgm:prSet>
      <dgm:spPr/>
    </dgm:pt>
    <dgm:pt modelId="{E3C8300D-BF78-4BB1-AE1F-E670377A0A36}" type="pres">
      <dgm:prSet presAssocID="{D4308A34-25D1-43A4-A2E3-FA3A529C06C2}" presName="descendantText" presStyleLbl="alignAccFollowNode1" presStyleIdx="2" presStyleCnt="4" custScaleX="122401" custLinFactNeighborY="0">
        <dgm:presLayoutVars>
          <dgm:bulletEnabled val="1"/>
        </dgm:presLayoutVars>
      </dgm:prSet>
      <dgm:spPr/>
    </dgm:pt>
    <dgm:pt modelId="{CE74F68C-FBDD-46BF-AA0F-1BEBDC7F41E3}" type="pres">
      <dgm:prSet presAssocID="{B076942A-DC0D-4348-89CB-838F46FB536A}" presName="sp" presStyleCnt="0"/>
      <dgm:spPr/>
    </dgm:pt>
    <dgm:pt modelId="{F70452F7-210E-4B35-8D17-068D8D7A9C50}" type="pres">
      <dgm:prSet presAssocID="{25CD7FF9-1BB1-49AE-8529-9E721E4B4E92}" presName="linNode" presStyleCnt="0"/>
      <dgm:spPr/>
    </dgm:pt>
    <dgm:pt modelId="{1A45F34A-2A85-438C-896C-8FA31A7C097C}" type="pres">
      <dgm:prSet presAssocID="{25CD7FF9-1BB1-49AE-8529-9E721E4B4E92}" presName="parentText" presStyleLbl="node1" presStyleIdx="3" presStyleCnt="4" custScaleX="59498" custLinFactNeighborX="-11335">
        <dgm:presLayoutVars>
          <dgm:chMax val="1"/>
          <dgm:bulletEnabled val="1"/>
        </dgm:presLayoutVars>
      </dgm:prSet>
      <dgm:spPr/>
    </dgm:pt>
    <dgm:pt modelId="{0E1C7A03-C0E9-4026-93BF-F98E873E5F72}" type="pres">
      <dgm:prSet presAssocID="{25CD7FF9-1BB1-49AE-8529-9E721E4B4E92}" presName="descendantText" presStyleLbl="alignAccFollowNode1" presStyleIdx="3" presStyleCnt="4" custScaleX="122402">
        <dgm:presLayoutVars>
          <dgm:bulletEnabled val="1"/>
        </dgm:presLayoutVars>
      </dgm:prSet>
      <dgm:spPr/>
    </dgm:pt>
  </dgm:ptLst>
  <dgm:cxnLst>
    <dgm:cxn modelId="{39F8A001-5262-4FA8-8521-4CA492B63464}" srcId="{D4308A34-25D1-43A4-A2E3-FA3A529C06C2}" destId="{8526A0C5-2F30-4001-9C45-336B277BCB1E}" srcOrd="0" destOrd="0" parTransId="{1B7CAD3E-243B-4DB2-A4E2-87664B3A97BC}" sibTransId="{B30A602E-4576-47C2-A7D4-922F0008698A}"/>
    <dgm:cxn modelId="{1E5E4F02-4794-4222-9D96-9E15120F70F5}" srcId="{25CD7FF9-1BB1-49AE-8529-9E721E4B4E92}" destId="{4A701E5E-BB4E-4C85-84C1-C3E4C31EBD3F}" srcOrd="1" destOrd="0" parTransId="{05409F1C-7CA1-4A87-BEC8-426D86CE4A53}" sibTransId="{C9EA73A8-D78A-492B-B6A5-50FF9BD5466D}"/>
    <dgm:cxn modelId="{BDD21304-8C21-483A-90FD-72475488653B}" type="presOf" srcId="{E80471E4-BFA2-4F8C-87CC-CAD2812CC22A}" destId="{D7554BF2-B97D-467F-8864-1B51C1666BDF}" srcOrd="0" destOrd="2" presId="urn:microsoft.com/office/officeart/2005/8/layout/vList5"/>
    <dgm:cxn modelId="{03752818-4A72-477B-AE06-0F922FD3540E}" type="presOf" srcId="{4A701E5E-BB4E-4C85-84C1-C3E4C31EBD3F}" destId="{0E1C7A03-C0E9-4026-93BF-F98E873E5F72}" srcOrd="0" destOrd="1" presId="urn:microsoft.com/office/officeart/2005/8/layout/vList5"/>
    <dgm:cxn modelId="{2CE14F21-09AF-4E8F-9191-60903C51EE24}" type="presOf" srcId="{837F44F8-09C0-44A5-8A20-8FC0EEAE0EE5}" destId="{D7554BF2-B97D-467F-8864-1B51C1666BDF}" srcOrd="0" destOrd="0" presId="urn:microsoft.com/office/officeart/2005/8/layout/vList5"/>
    <dgm:cxn modelId="{FC310B22-6C4A-4171-8B16-EA019A651F5F}" type="presOf" srcId="{4E03BA4D-DEE0-4952-AB98-42521697765B}" destId="{0E1C7A03-C0E9-4026-93BF-F98E873E5F72}" srcOrd="0" destOrd="2" presId="urn:microsoft.com/office/officeart/2005/8/layout/vList5"/>
    <dgm:cxn modelId="{B31DFC2D-840B-4842-9FC9-39878DFB398D}" srcId="{25CD7FF9-1BB1-49AE-8529-9E721E4B4E92}" destId="{4E03BA4D-DEE0-4952-AB98-42521697765B}" srcOrd="2" destOrd="0" parTransId="{BD1A6765-6A38-4601-99FF-15F38B5D903E}" sibTransId="{E99A6BFE-FE80-41A4-A478-F99271AAC49F}"/>
    <dgm:cxn modelId="{B3168A35-ABAF-474B-92E8-02FCDDE5A801}" type="presOf" srcId="{900B9B9B-5A1A-4D64-A4D3-532E8A9D0D9B}" destId="{D7554BF2-B97D-467F-8864-1B51C1666BDF}" srcOrd="0" destOrd="1" presId="urn:microsoft.com/office/officeart/2005/8/layout/vList5"/>
    <dgm:cxn modelId="{C3003B36-E950-4B33-92B4-B473794E11DA}" srcId="{04CC3B78-D95A-4C4D-9A23-10F198A1B5EB}" destId="{09E1A425-66DA-4E01-90DA-3C532B3F116A}" srcOrd="1" destOrd="0" parTransId="{829D47C7-2907-4409-A139-1D5E592DA884}" sibTransId="{63ACE804-49FB-4739-BD13-CB06988F96DF}"/>
    <dgm:cxn modelId="{94C01037-C867-4982-85EC-6B2901A9D8E1}" type="presOf" srcId="{09E1A425-66DA-4E01-90DA-3C532B3F116A}" destId="{80B847BE-E4E7-424E-B564-9DB8575F1EBC}" srcOrd="0" destOrd="1" presId="urn:microsoft.com/office/officeart/2005/8/layout/vList5"/>
    <dgm:cxn modelId="{77BB4B38-03F0-4B21-AB40-C516939808BE}" type="presOf" srcId="{2AA01230-733C-4002-946A-DE671D2B6462}" destId="{0E1C7A03-C0E9-4026-93BF-F98E873E5F72}" srcOrd="0" destOrd="0" presId="urn:microsoft.com/office/officeart/2005/8/layout/vList5"/>
    <dgm:cxn modelId="{DC58485D-79DD-451F-9C2E-42D34E63928C}" srcId="{D4308A34-25D1-43A4-A2E3-FA3A529C06C2}" destId="{959194F4-635E-4050-9A7E-99F5BB29AA0B}" srcOrd="1" destOrd="0" parTransId="{96114FF7-2C09-4F72-816D-0DFEB063EBD9}" sibTransId="{E3AAC128-E9BB-4C81-9BC4-272511A4F249}"/>
    <dgm:cxn modelId="{B5D33563-C746-416B-8279-4F4E697F6787}" srcId="{AD1A07E6-4B89-4A78-8C37-422EDBD40A7D}" destId="{04CC3B78-D95A-4C4D-9A23-10F198A1B5EB}" srcOrd="0" destOrd="0" parTransId="{C4EEC90E-3AF8-4D8F-9B34-D8F2B61F7214}" sibTransId="{1EDA4147-BC36-47D3-9D23-EAC017B0C392}"/>
    <dgm:cxn modelId="{B9917B63-DAB5-4CC9-881F-7D76E30672C1}" type="presOf" srcId="{56F76BAC-4F93-4CB7-9248-D98CCFBDC4F2}" destId="{E3C8300D-BF78-4BB1-AE1F-E670377A0A36}" srcOrd="0" destOrd="2" presId="urn:microsoft.com/office/officeart/2005/8/layout/vList5"/>
    <dgm:cxn modelId="{28F2C769-5C6D-43A0-827C-AFD214E17F7E}" srcId="{A6D9F736-D7EF-48A0-8EAF-DD230E088CBB}" destId="{900B9B9B-5A1A-4D64-A4D3-532E8A9D0D9B}" srcOrd="1" destOrd="0" parTransId="{51065825-A6FA-4D65-A7AF-BD1EEE16E9D0}" sibTransId="{24AB993F-8BD4-4751-8442-4BE7201771EC}"/>
    <dgm:cxn modelId="{B3D5A04A-9C33-490A-B9E0-01EBCD37E449}" type="presOf" srcId="{A6D9F736-D7EF-48A0-8EAF-DD230E088CBB}" destId="{AF94E28D-C000-48A9-B81D-D5679D3F72F5}" srcOrd="0" destOrd="0" presId="urn:microsoft.com/office/officeart/2005/8/layout/vList5"/>
    <dgm:cxn modelId="{80405773-DD66-422B-8079-3DCF6704B08B}" type="presOf" srcId="{89F99527-F8E2-437E-A1BF-87794B121C5E}" destId="{80B847BE-E4E7-424E-B564-9DB8575F1EBC}" srcOrd="0" destOrd="2" presId="urn:microsoft.com/office/officeart/2005/8/layout/vList5"/>
    <dgm:cxn modelId="{E256EC77-21C9-45AC-B925-E7478C5DF77C}" type="presOf" srcId="{AD1A07E6-4B89-4A78-8C37-422EDBD40A7D}" destId="{DED691EE-98CD-4606-AA75-5818A5400ABB}" srcOrd="0" destOrd="0" presId="urn:microsoft.com/office/officeart/2005/8/layout/vList5"/>
    <dgm:cxn modelId="{1C3BED7E-98D0-4FD3-B129-40D6EE0E9A1F}" srcId="{AD1A07E6-4B89-4A78-8C37-422EDBD40A7D}" destId="{A6D9F736-D7EF-48A0-8EAF-DD230E088CBB}" srcOrd="1" destOrd="0" parTransId="{9C7F8443-5CA1-45A7-B012-BB5AD2EF6F9C}" sibTransId="{527E70E6-D64D-4E6C-9862-F4C2818D8B91}"/>
    <dgm:cxn modelId="{2FA45C8B-1C8B-4E3A-8EB3-74DF513B9D3E}" type="presOf" srcId="{569DA793-EA2C-42B3-8F64-8B4D11F2EB5A}" destId="{80B847BE-E4E7-424E-B564-9DB8575F1EBC}" srcOrd="0" destOrd="0" presId="urn:microsoft.com/office/officeart/2005/8/layout/vList5"/>
    <dgm:cxn modelId="{EF522292-05A3-48CB-B6B6-5C51E16648D7}" srcId="{A6D9F736-D7EF-48A0-8EAF-DD230E088CBB}" destId="{837F44F8-09C0-44A5-8A20-8FC0EEAE0EE5}" srcOrd="0" destOrd="0" parTransId="{C05EB01A-10BA-4A67-9AD4-3C24CD1246BA}" sibTransId="{57DDCDDF-B6F8-42CD-AAB0-0675B635F756}"/>
    <dgm:cxn modelId="{F0C63E98-E3B5-4EFC-B5CB-6F686D17ED4F}" srcId="{AD1A07E6-4B89-4A78-8C37-422EDBD40A7D}" destId="{D4308A34-25D1-43A4-A2E3-FA3A529C06C2}" srcOrd="2" destOrd="0" parTransId="{079DEFAD-BEE9-41DF-A896-E0ED89DB74FB}" sibTransId="{B076942A-DC0D-4348-89CB-838F46FB536A}"/>
    <dgm:cxn modelId="{C847C39A-33B4-4046-892E-FF6DD4526C79}" srcId="{04CC3B78-D95A-4C4D-9A23-10F198A1B5EB}" destId="{569DA793-EA2C-42B3-8F64-8B4D11F2EB5A}" srcOrd="0" destOrd="0" parTransId="{E8AB62FD-4E50-4946-80FB-4CAD8210BF92}" sibTransId="{7D597EB1-7E2A-47F4-B79D-C8B6F5CDB41B}"/>
    <dgm:cxn modelId="{7F9ACC9D-6C54-4E2F-94E7-D374C5390F5D}" type="presOf" srcId="{8526A0C5-2F30-4001-9C45-336B277BCB1E}" destId="{E3C8300D-BF78-4BB1-AE1F-E670377A0A36}" srcOrd="0" destOrd="0" presId="urn:microsoft.com/office/officeart/2005/8/layout/vList5"/>
    <dgm:cxn modelId="{D5C8E2A0-6297-4DB5-A62B-96B2DC59395B}" srcId="{AD1A07E6-4B89-4A78-8C37-422EDBD40A7D}" destId="{25CD7FF9-1BB1-49AE-8529-9E721E4B4E92}" srcOrd="3" destOrd="0" parTransId="{E189DAC5-CC5C-4F3B-AA4E-5BBBB84AD23B}" sibTransId="{E4AF65D4-16C8-46F2-9A3C-0E52F9BE26D6}"/>
    <dgm:cxn modelId="{57ED79AB-C8EC-4900-A473-43C96D614FDC}" type="presOf" srcId="{04CC3B78-D95A-4C4D-9A23-10F198A1B5EB}" destId="{75FB5E20-E7EC-4954-99F4-C29EF2D93019}" srcOrd="0" destOrd="0" presId="urn:microsoft.com/office/officeart/2005/8/layout/vList5"/>
    <dgm:cxn modelId="{C36C44BD-87F8-4D85-86F0-9EEC932AB725}" srcId="{04CC3B78-D95A-4C4D-9A23-10F198A1B5EB}" destId="{89F99527-F8E2-437E-A1BF-87794B121C5E}" srcOrd="2" destOrd="0" parTransId="{0F4326EB-E1F8-4F98-BD46-3C10426316DC}" sibTransId="{0F4E849B-0C89-400E-B7D4-4BACB043DF7D}"/>
    <dgm:cxn modelId="{9B59D2C8-7275-4F0D-99D1-1D9ACA06403D}" type="presOf" srcId="{D4308A34-25D1-43A4-A2E3-FA3A529C06C2}" destId="{0F17FD06-DCD7-46A5-BD50-6B7BA3250711}" srcOrd="0" destOrd="0" presId="urn:microsoft.com/office/officeart/2005/8/layout/vList5"/>
    <dgm:cxn modelId="{CB3D24D5-7166-4EEF-B541-C41A56AF418D}" type="presOf" srcId="{959194F4-635E-4050-9A7E-99F5BB29AA0B}" destId="{E3C8300D-BF78-4BB1-AE1F-E670377A0A36}" srcOrd="0" destOrd="1" presId="urn:microsoft.com/office/officeart/2005/8/layout/vList5"/>
    <dgm:cxn modelId="{4ECA55E0-517F-4856-929A-FAA1D17287D5}" srcId="{25CD7FF9-1BB1-49AE-8529-9E721E4B4E92}" destId="{2AA01230-733C-4002-946A-DE671D2B6462}" srcOrd="0" destOrd="0" parTransId="{AB94F932-C073-4923-BCF4-24F458197374}" sibTransId="{9D6E1992-B5EF-4AFA-B97C-4587DE97DB3D}"/>
    <dgm:cxn modelId="{66F67EEA-64A2-4F84-B132-C4616028CD2B}" srcId="{D4308A34-25D1-43A4-A2E3-FA3A529C06C2}" destId="{56F76BAC-4F93-4CB7-9248-D98CCFBDC4F2}" srcOrd="2" destOrd="0" parTransId="{D908B8C1-ACDD-46A5-B435-004F59D7691A}" sibTransId="{AE38F99E-EDDF-4573-A457-908323313CA8}"/>
    <dgm:cxn modelId="{594A8DF1-BE4C-4A15-B120-5EA58BF9DAD3}" type="presOf" srcId="{25CD7FF9-1BB1-49AE-8529-9E721E4B4E92}" destId="{1A45F34A-2A85-438C-896C-8FA31A7C097C}" srcOrd="0" destOrd="0" presId="urn:microsoft.com/office/officeart/2005/8/layout/vList5"/>
    <dgm:cxn modelId="{5BB195FB-D7EC-4405-948D-85B32D8836B0}" srcId="{A6D9F736-D7EF-48A0-8EAF-DD230E088CBB}" destId="{E80471E4-BFA2-4F8C-87CC-CAD2812CC22A}" srcOrd="2" destOrd="0" parTransId="{B22D1897-233E-442E-8875-82BC20B17958}" sibTransId="{8DF033F0-A191-4570-B743-7CD14C878B8C}"/>
    <dgm:cxn modelId="{23875CA2-54BE-49A2-BAF9-D9DFAA078A54}" type="presParOf" srcId="{DED691EE-98CD-4606-AA75-5818A5400ABB}" destId="{56253412-1595-4B94-B03F-4B0250B0C46B}" srcOrd="0" destOrd="0" presId="urn:microsoft.com/office/officeart/2005/8/layout/vList5"/>
    <dgm:cxn modelId="{2DE1EA47-098B-455E-8817-CB5D89F50338}" type="presParOf" srcId="{56253412-1595-4B94-B03F-4B0250B0C46B}" destId="{75FB5E20-E7EC-4954-99F4-C29EF2D93019}" srcOrd="0" destOrd="0" presId="urn:microsoft.com/office/officeart/2005/8/layout/vList5"/>
    <dgm:cxn modelId="{CD151BA6-A743-4955-8700-2D64E5B1AC9B}" type="presParOf" srcId="{56253412-1595-4B94-B03F-4B0250B0C46B}" destId="{80B847BE-E4E7-424E-B564-9DB8575F1EBC}" srcOrd="1" destOrd="0" presId="urn:microsoft.com/office/officeart/2005/8/layout/vList5"/>
    <dgm:cxn modelId="{392AB507-0731-4E30-B532-7D7B0869AF2E}" type="presParOf" srcId="{DED691EE-98CD-4606-AA75-5818A5400ABB}" destId="{9A440816-4EF3-4DC7-A8E5-469A25908AD0}" srcOrd="1" destOrd="0" presId="urn:microsoft.com/office/officeart/2005/8/layout/vList5"/>
    <dgm:cxn modelId="{E3717D81-A964-48AF-B7A3-7F8F2BA4AB17}" type="presParOf" srcId="{DED691EE-98CD-4606-AA75-5818A5400ABB}" destId="{763A4535-82E0-4645-B81B-AC30E4A3F522}" srcOrd="2" destOrd="0" presId="urn:microsoft.com/office/officeart/2005/8/layout/vList5"/>
    <dgm:cxn modelId="{01974734-5E2D-41D7-8735-E5F9EC311058}" type="presParOf" srcId="{763A4535-82E0-4645-B81B-AC30E4A3F522}" destId="{AF94E28D-C000-48A9-B81D-D5679D3F72F5}" srcOrd="0" destOrd="0" presId="urn:microsoft.com/office/officeart/2005/8/layout/vList5"/>
    <dgm:cxn modelId="{5E8D2446-F05B-40BF-A7C2-E70A954D4069}" type="presParOf" srcId="{763A4535-82E0-4645-B81B-AC30E4A3F522}" destId="{D7554BF2-B97D-467F-8864-1B51C1666BDF}" srcOrd="1" destOrd="0" presId="urn:microsoft.com/office/officeart/2005/8/layout/vList5"/>
    <dgm:cxn modelId="{CB0A7704-EE9D-404A-809F-EB1F5925DB6F}" type="presParOf" srcId="{DED691EE-98CD-4606-AA75-5818A5400ABB}" destId="{5335CD32-1008-4219-9882-827F7C642EA5}" srcOrd="3" destOrd="0" presId="urn:microsoft.com/office/officeart/2005/8/layout/vList5"/>
    <dgm:cxn modelId="{850487F5-D631-4C7C-8638-600981656FDD}" type="presParOf" srcId="{DED691EE-98CD-4606-AA75-5818A5400ABB}" destId="{BEE9E0E1-786F-4329-AE23-6829EC0C02CC}" srcOrd="4" destOrd="0" presId="urn:microsoft.com/office/officeart/2005/8/layout/vList5"/>
    <dgm:cxn modelId="{0CC14DC9-0273-4AF4-B35F-A24D6E304514}" type="presParOf" srcId="{BEE9E0E1-786F-4329-AE23-6829EC0C02CC}" destId="{0F17FD06-DCD7-46A5-BD50-6B7BA3250711}" srcOrd="0" destOrd="0" presId="urn:microsoft.com/office/officeart/2005/8/layout/vList5"/>
    <dgm:cxn modelId="{B0230368-887B-4DC0-BB4E-46568445E668}" type="presParOf" srcId="{BEE9E0E1-786F-4329-AE23-6829EC0C02CC}" destId="{E3C8300D-BF78-4BB1-AE1F-E670377A0A36}" srcOrd="1" destOrd="0" presId="urn:microsoft.com/office/officeart/2005/8/layout/vList5"/>
    <dgm:cxn modelId="{619D2DEF-84C3-463F-9720-BFB0E5773AAE}" type="presParOf" srcId="{DED691EE-98CD-4606-AA75-5818A5400ABB}" destId="{CE74F68C-FBDD-46BF-AA0F-1BEBDC7F41E3}" srcOrd="5" destOrd="0" presId="urn:microsoft.com/office/officeart/2005/8/layout/vList5"/>
    <dgm:cxn modelId="{58428ACA-BBA8-4979-89FA-78F226861BC2}" type="presParOf" srcId="{DED691EE-98CD-4606-AA75-5818A5400ABB}" destId="{F70452F7-210E-4B35-8D17-068D8D7A9C50}" srcOrd="6" destOrd="0" presId="urn:microsoft.com/office/officeart/2005/8/layout/vList5"/>
    <dgm:cxn modelId="{01553BF9-0C1A-426A-B5D5-70EA06C733DB}" type="presParOf" srcId="{F70452F7-210E-4B35-8D17-068D8D7A9C50}" destId="{1A45F34A-2A85-438C-896C-8FA31A7C097C}" srcOrd="0" destOrd="0" presId="urn:microsoft.com/office/officeart/2005/8/layout/vList5"/>
    <dgm:cxn modelId="{CF5F9631-8339-4F34-A95A-9F0AB27BFCF8}" type="presParOf" srcId="{F70452F7-210E-4B35-8D17-068D8D7A9C50}" destId="{0E1C7A03-C0E9-4026-93BF-F98E873E5F7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FF1BDFD-73A3-4BB0-A7BC-F2E5B50228F6}" type="doc">
      <dgm:prSet loTypeId="urn:microsoft.com/office/officeart/2005/8/layout/pyramid1" loCatId="pyramid" qsTypeId="urn:microsoft.com/office/officeart/2005/8/quickstyle/simple1" qsCatId="simple" csTypeId="urn:microsoft.com/office/officeart/2005/8/colors/accent1_2" csCatId="accent1" phldr="1"/>
      <dgm:spPr/>
      <dgm:t>
        <a:bodyPr/>
        <a:lstStyle/>
        <a:p>
          <a:endParaRPr lang="en-US"/>
        </a:p>
      </dgm:t>
    </dgm:pt>
    <dgm:pt modelId="{5F46D132-689B-4B3A-9FE3-077E9E365FC9}">
      <dgm:prSet custT="1"/>
      <dgm:spPr>
        <a:solidFill>
          <a:schemeClr val="accent2">
            <a:lumMod val="40000"/>
            <a:lumOff val="60000"/>
          </a:schemeClr>
        </a:solidFill>
      </dgm:spPr>
      <dgm:t>
        <a:bodyPr/>
        <a:lstStyle/>
        <a:p>
          <a:endParaRPr lang="en-US" sz="1300" dirty="0"/>
        </a:p>
        <a:p>
          <a:r>
            <a:rPr lang="en-US" sz="1400" b="1" dirty="0"/>
            <a:t>AI, </a:t>
          </a:r>
          <a:br>
            <a:rPr lang="en-US" sz="1400" b="1" dirty="0"/>
          </a:br>
          <a:r>
            <a:rPr lang="en-US" sz="1400" b="1" dirty="0"/>
            <a:t>Deep </a:t>
          </a:r>
          <a:br>
            <a:rPr lang="en-US" sz="1400" b="1" dirty="0"/>
          </a:br>
          <a:r>
            <a:rPr lang="en-US" sz="1400" b="1" dirty="0"/>
            <a:t>Learning</a:t>
          </a:r>
        </a:p>
      </dgm:t>
    </dgm:pt>
    <dgm:pt modelId="{AB1FD387-C7CE-4396-9F5B-2AA834A0D2A9}" type="parTrans" cxnId="{7130F88B-1040-4C39-B1F9-D6B15AAED9AE}">
      <dgm:prSet/>
      <dgm:spPr/>
      <dgm:t>
        <a:bodyPr/>
        <a:lstStyle/>
        <a:p>
          <a:endParaRPr lang="en-US"/>
        </a:p>
      </dgm:t>
    </dgm:pt>
    <dgm:pt modelId="{78EE9C6E-84C2-44CD-9D16-D1717EAEF702}" type="sibTrans" cxnId="{7130F88B-1040-4C39-B1F9-D6B15AAED9AE}">
      <dgm:prSet/>
      <dgm:spPr/>
      <dgm:t>
        <a:bodyPr/>
        <a:lstStyle/>
        <a:p>
          <a:endParaRPr lang="en-US"/>
        </a:p>
      </dgm:t>
    </dgm:pt>
    <dgm:pt modelId="{A46CD280-FD25-425F-A39F-C42A1A76F87A}">
      <dgm:prSet custT="1"/>
      <dgm:spPr>
        <a:solidFill>
          <a:schemeClr val="accent2">
            <a:lumMod val="60000"/>
            <a:lumOff val="40000"/>
          </a:schemeClr>
        </a:solidFill>
      </dgm:spPr>
      <dgm:t>
        <a:bodyPr/>
        <a:lstStyle/>
        <a:p>
          <a:r>
            <a:rPr lang="en-US" sz="1300" b="1" dirty="0">
              <a:solidFill>
                <a:srgbClr val="24323E"/>
              </a:solidFill>
            </a:rPr>
            <a:t>A/B Testing, Experimentation, </a:t>
          </a:r>
          <a:br>
            <a:rPr lang="en-US" sz="1300" b="1" dirty="0">
              <a:solidFill>
                <a:srgbClr val="24323E"/>
              </a:solidFill>
            </a:rPr>
          </a:br>
          <a:r>
            <a:rPr lang="en-US" sz="1300" b="1" dirty="0">
              <a:solidFill>
                <a:srgbClr val="24323E"/>
              </a:solidFill>
            </a:rPr>
            <a:t>Simple ML Algorithms</a:t>
          </a:r>
        </a:p>
      </dgm:t>
    </dgm:pt>
    <dgm:pt modelId="{F42959D3-8480-43A3-9360-7246A5CDBC5F}" type="parTrans" cxnId="{BD78A5E0-64CE-4D89-8DEE-FA2B3AC46D48}">
      <dgm:prSet/>
      <dgm:spPr/>
      <dgm:t>
        <a:bodyPr/>
        <a:lstStyle/>
        <a:p>
          <a:endParaRPr lang="en-US"/>
        </a:p>
      </dgm:t>
    </dgm:pt>
    <dgm:pt modelId="{BADADB51-06D5-4CDF-9CF6-84015F2E45BF}" type="sibTrans" cxnId="{BD78A5E0-64CE-4D89-8DEE-FA2B3AC46D48}">
      <dgm:prSet/>
      <dgm:spPr/>
      <dgm:t>
        <a:bodyPr/>
        <a:lstStyle/>
        <a:p>
          <a:endParaRPr lang="en-US"/>
        </a:p>
      </dgm:t>
    </dgm:pt>
    <dgm:pt modelId="{0C9972B1-BAD3-4A4E-A394-035173AE14A5}">
      <dgm:prSet custT="1"/>
      <dgm:spPr>
        <a:solidFill>
          <a:srgbClr val="F67132"/>
        </a:solidFill>
      </dgm:spPr>
      <dgm:t>
        <a:bodyPr/>
        <a:lstStyle/>
        <a:p>
          <a:r>
            <a:rPr lang="en-US" sz="1500" b="1" dirty="0">
              <a:solidFill>
                <a:schemeClr val="bg1"/>
              </a:solidFill>
            </a:rPr>
            <a:t>Analytics, Metrics, </a:t>
          </a:r>
          <a:br>
            <a:rPr lang="en-US" sz="1500" b="1" dirty="0">
              <a:solidFill>
                <a:schemeClr val="bg1"/>
              </a:solidFill>
            </a:rPr>
          </a:br>
          <a:r>
            <a:rPr lang="en-US" sz="1500" b="1" dirty="0">
              <a:solidFill>
                <a:schemeClr val="bg1"/>
              </a:solidFill>
            </a:rPr>
            <a:t>Segments, Aggregates, Features, Training Data</a:t>
          </a:r>
        </a:p>
      </dgm:t>
    </dgm:pt>
    <dgm:pt modelId="{7F38AA24-8194-44FB-A9B1-8F22304744AF}" type="parTrans" cxnId="{C6F20AEB-5EEF-4319-916B-6D9C09E1DE2A}">
      <dgm:prSet/>
      <dgm:spPr/>
      <dgm:t>
        <a:bodyPr/>
        <a:lstStyle/>
        <a:p>
          <a:endParaRPr lang="en-US"/>
        </a:p>
      </dgm:t>
    </dgm:pt>
    <dgm:pt modelId="{AC537F0E-0B92-43F3-A93A-CB0BAA2C2680}" type="sibTrans" cxnId="{C6F20AEB-5EEF-4319-916B-6D9C09E1DE2A}">
      <dgm:prSet/>
      <dgm:spPr/>
      <dgm:t>
        <a:bodyPr/>
        <a:lstStyle/>
        <a:p>
          <a:endParaRPr lang="en-US"/>
        </a:p>
      </dgm:t>
    </dgm:pt>
    <dgm:pt modelId="{44955323-CB80-4D36-ABC5-80CAD6531D71}">
      <dgm:prSet custT="1"/>
      <dgm:spPr>
        <a:solidFill>
          <a:schemeClr val="accent5">
            <a:lumMod val="75000"/>
          </a:schemeClr>
        </a:solidFill>
      </dgm:spPr>
      <dgm:t>
        <a:bodyPr/>
        <a:lstStyle/>
        <a:p>
          <a:r>
            <a:rPr lang="en-US" sz="1400" b="1" dirty="0">
              <a:solidFill>
                <a:schemeClr val="bg1"/>
              </a:solidFill>
            </a:rPr>
            <a:t>Cleaning, Anomaly Detection, Prep</a:t>
          </a:r>
        </a:p>
      </dgm:t>
    </dgm:pt>
    <dgm:pt modelId="{E3F1BD35-5D37-4BCE-8AC8-843FCDC5B9BF}" type="parTrans" cxnId="{61DAD5E3-DFC8-4453-A949-67ACB0B44C2F}">
      <dgm:prSet/>
      <dgm:spPr/>
      <dgm:t>
        <a:bodyPr/>
        <a:lstStyle/>
        <a:p>
          <a:endParaRPr lang="en-US"/>
        </a:p>
      </dgm:t>
    </dgm:pt>
    <dgm:pt modelId="{9DA7EB8F-BF3D-4D96-9C02-D524FC05A158}" type="sibTrans" cxnId="{61DAD5E3-DFC8-4453-A949-67ACB0B44C2F}">
      <dgm:prSet/>
      <dgm:spPr/>
      <dgm:t>
        <a:bodyPr/>
        <a:lstStyle/>
        <a:p>
          <a:endParaRPr lang="en-US"/>
        </a:p>
      </dgm:t>
    </dgm:pt>
    <dgm:pt modelId="{1486369C-B000-4557-ABB6-69D3A8A604E6}">
      <dgm:prSet custT="1"/>
      <dgm:spPr>
        <a:solidFill>
          <a:schemeClr val="accent5">
            <a:lumMod val="50000"/>
          </a:schemeClr>
        </a:solidFill>
      </dgm:spPr>
      <dgm:t>
        <a:bodyPr/>
        <a:lstStyle/>
        <a:p>
          <a:r>
            <a:rPr lang="en-US" sz="1400" b="1" dirty="0">
              <a:solidFill>
                <a:schemeClr val="bg1"/>
              </a:solidFill>
            </a:rPr>
            <a:t>Reliable Data Flow, Infrastructure, Pipelines, </a:t>
          </a:r>
          <a:br>
            <a:rPr lang="en-US" sz="1400" b="1" dirty="0">
              <a:solidFill>
                <a:schemeClr val="bg1"/>
              </a:solidFill>
            </a:rPr>
          </a:br>
          <a:r>
            <a:rPr lang="en-US" sz="1400" b="1" dirty="0">
              <a:solidFill>
                <a:schemeClr val="bg1"/>
              </a:solidFill>
            </a:rPr>
            <a:t>ETL, Structured &amp; Unstructured Data Storage</a:t>
          </a:r>
        </a:p>
      </dgm:t>
    </dgm:pt>
    <dgm:pt modelId="{1B447597-2DC2-49C2-ABFA-E838B6D60518}" type="parTrans" cxnId="{712F7A0E-2998-4086-9BD5-4547042EFCD6}">
      <dgm:prSet/>
      <dgm:spPr/>
      <dgm:t>
        <a:bodyPr/>
        <a:lstStyle/>
        <a:p>
          <a:endParaRPr lang="en-US"/>
        </a:p>
      </dgm:t>
    </dgm:pt>
    <dgm:pt modelId="{4FBAD2D8-DB60-4CA5-86C9-2220E0DE3BA9}" type="sibTrans" cxnId="{712F7A0E-2998-4086-9BD5-4547042EFCD6}">
      <dgm:prSet/>
      <dgm:spPr/>
      <dgm:t>
        <a:bodyPr/>
        <a:lstStyle/>
        <a:p>
          <a:endParaRPr lang="en-US"/>
        </a:p>
      </dgm:t>
    </dgm:pt>
    <dgm:pt modelId="{5DCA63F9-1FBF-487B-94E4-F43E6E82D023}">
      <dgm:prSet custT="1"/>
      <dgm:spPr>
        <a:solidFill>
          <a:srgbClr val="24323E"/>
        </a:solidFill>
      </dgm:spPr>
      <dgm:t>
        <a:bodyPr/>
        <a:lstStyle/>
        <a:p>
          <a:r>
            <a:rPr lang="en-US" sz="1600" b="1" dirty="0">
              <a:solidFill>
                <a:schemeClr val="bg1"/>
              </a:solidFill>
            </a:rPr>
            <a:t>Instrumentation, Logging, Sensors, </a:t>
          </a:r>
          <a:br>
            <a:rPr lang="en-US" sz="1600" b="1" dirty="0">
              <a:solidFill>
                <a:schemeClr val="bg1"/>
              </a:solidFill>
            </a:rPr>
          </a:br>
          <a:r>
            <a:rPr lang="en-US" sz="1600" b="1" dirty="0">
              <a:solidFill>
                <a:schemeClr val="bg1"/>
              </a:solidFill>
            </a:rPr>
            <a:t>External Data, User-Generated Content</a:t>
          </a:r>
        </a:p>
      </dgm:t>
    </dgm:pt>
    <dgm:pt modelId="{A10E6678-DEBE-4622-8AA2-EF327664F23F}" type="parTrans" cxnId="{2CCFBF0D-5C39-4181-87C8-9CB877650300}">
      <dgm:prSet/>
      <dgm:spPr/>
      <dgm:t>
        <a:bodyPr/>
        <a:lstStyle/>
        <a:p>
          <a:endParaRPr lang="en-US"/>
        </a:p>
      </dgm:t>
    </dgm:pt>
    <dgm:pt modelId="{0C70FB6A-48CE-4D9F-96A0-3B07662C4DF2}" type="sibTrans" cxnId="{2CCFBF0D-5C39-4181-87C8-9CB877650300}">
      <dgm:prSet/>
      <dgm:spPr/>
      <dgm:t>
        <a:bodyPr/>
        <a:lstStyle/>
        <a:p>
          <a:endParaRPr lang="en-US"/>
        </a:p>
      </dgm:t>
    </dgm:pt>
    <dgm:pt modelId="{238D5087-276B-46CB-83B4-5226FEA27A1C}" type="pres">
      <dgm:prSet presAssocID="{4FF1BDFD-73A3-4BB0-A7BC-F2E5B50228F6}" presName="Name0" presStyleCnt="0">
        <dgm:presLayoutVars>
          <dgm:dir/>
          <dgm:animLvl val="lvl"/>
          <dgm:resizeHandles val="exact"/>
        </dgm:presLayoutVars>
      </dgm:prSet>
      <dgm:spPr/>
    </dgm:pt>
    <dgm:pt modelId="{683E2A0F-E8DE-481A-8556-045C8762AD7D}" type="pres">
      <dgm:prSet presAssocID="{5F46D132-689B-4B3A-9FE3-077E9E365FC9}" presName="Name8" presStyleCnt="0"/>
      <dgm:spPr/>
    </dgm:pt>
    <dgm:pt modelId="{9C864F07-E847-4E7A-AF2C-D3AEFEE2FFAC}" type="pres">
      <dgm:prSet presAssocID="{5F46D132-689B-4B3A-9FE3-077E9E365FC9}" presName="level" presStyleLbl="node1" presStyleIdx="0" presStyleCnt="6" custScaleY="145572">
        <dgm:presLayoutVars>
          <dgm:chMax val="1"/>
          <dgm:bulletEnabled val="1"/>
        </dgm:presLayoutVars>
      </dgm:prSet>
      <dgm:spPr/>
    </dgm:pt>
    <dgm:pt modelId="{D781B35A-1B18-4AC5-B27B-ACB7EDAE22B6}" type="pres">
      <dgm:prSet presAssocID="{5F46D132-689B-4B3A-9FE3-077E9E365FC9}" presName="levelTx" presStyleLbl="revTx" presStyleIdx="0" presStyleCnt="0">
        <dgm:presLayoutVars>
          <dgm:chMax val="1"/>
          <dgm:bulletEnabled val="1"/>
        </dgm:presLayoutVars>
      </dgm:prSet>
      <dgm:spPr/>
    </dgm:pt>
    <dgm:pt modelId="{9A6815A6-75FF-4D98-842F-BAE7E12FAA15}" type="pres">
      <dgm:prSet presAssocID="{A46CD280-FD25-425F-A39F-C42A1A76F87A}" presName="Name8" presStyleCnt="0"/>
      <dgm:spPr/>
    </dgm:pt>
    <dgm:pt modelId="{0E7203FD-F10C-42F5-B246-FED48A1BF1A5}" type="pres">
      <dgm:prSet presAssocID="{A46CD280-FD25-425F-A39F-C42A1A76F87A}" presName="level" presStyleLbl="node1" presStyleIdx="1" presStyleCnt="6">
        <dgm:presLayoutVars>
          <dgm:chMax val="1"/>
          <dgm:bulletEnabled val="1"/>
        </dgm:presLayoutVars>
      </dgm:prSet>
      <dgm:spPr/>
    </dgm:pt>
    <dgm:pt modelId="{BB143CB2-C769-4534-9D4F-9E3693BDD005}" type="pres">
      <dgm:prSet presAssocID="{A46CD280-FD25-425F-A39F-C42A1A76F87A}" presName="levelTx" presStyleLbl="revTx" presStyleIdx="0" presStyleCnt="0">
        <dgm:presLayoutVars>
          <dgm:chMax val="1"/>
          <dgm:bulletEnabled val="1"/>
        </dgm:presLayoutVars>
      </dgm:prSet>
      <dgm:spPr/>
    </dgm:pt>
    <dgm:pt modelId="{2F27198A-981D-47C0-9C5F-92EDE583FC77}" type="pres">
      <dgm:prSet presAssocID="{0C9972B1-BAD3-4A4E-A394-035173AE14A5}" presName="Name8" presStyleCnt="0"/>
      <dgm:spPr/>
    </dgm:pt>
    <dgm:pt modelId="{106C3ABE-6F8E-4F9F-9A10-EC0E0CB015EA}" type="pres">
      <dgm:prSet presAssocID="{0C9972B1-BAD3-4A4E-A394-035173AE14A5}" presName="level" presStyleLbl="node1" presStyleIdx="2" presStyleCnt="6">
        <dgm:presLayoutVars>
          <dgm:chMax val="1"/>
          <dgm:bulletEnabled val="1"/>
        </dgm:presLayoutVars>
      </dgm:prSet>
      <dgm:spPr/>
    </dgm:pt>
    <dgm:pt modelId="{C2A916D6-2FC2-40EB-8F99-AD14949AB66E}" type="pres">
      <dgm:prSet presAssocID="{0C9972B1-BAD3-4A4E-A394-035173AE14A5}" presName="levelTx" presStyleLbl="revTx" presStyleIdx="0" presStyleCnt="0">
        <dgm:presLayoutVars>
          <dgm:chMax val="1"/>
          <dgm:bulletEnabled val="1"/>
        </dgm:presLayoutVars>
      </dgm:prSet>
      <dgm:spPr/>
    </dgm:pt>
    <dgm:pt modelId="{86A01925-743E-474D-8A2B-E05EB9FFF685}" type="pres">
      <dgm:prSet presAssocID="{44955323-CB80-4D36-ABC5-80CAD6531D71}" presName="Name8" presStyleCnt="0"/>
      <dgm:spPr/>
    </dgm:pt>
    <dgm:pt modelId="{E2F40685-9B91-4D29-8509-0D7C681BCE49}" type="pres">
      <dgm:prSet presAssocID="{44955323-CB80-4D36-ABC5-80CAD6531D71}" presName="level" presStyleLbl="node1" presStyleIdx="3" presStyleCnt="6" custScaleY="62088">
        <dgm:presLayoutVars>
          <dgm:chMax val="1"/>
          <dgm:bulletEnabled val="1"/>
        </dgm:presLayoutVars>
      </dgm:prSet>
      <dgm:spPr/>
    </dgm:pt>
    <dgm:pt modelId="{A755A740-4237-4345-873B-1CC725CC1A7C}" type="pres">
      <dgm:prSet presAssocID="{44955323-CB80-4D36-ABC5-80CAD6531D71}" presName="levelTx" presStyleLbl="revTx" presStyleIdx="0" presStyleCnt="0">
        <dgm:presLayoutVars>
          <dgm:chMax val="1"/>
          <dgm:bulletEnabled val="1"/>
        </dgm:presLayoutVars>
      </dgm:prSet>
      <dgm:spPr/>
    </dgm:pt>
    <dgm:pt modelId="{8689DBEF-0117-44E1-A300-7EB214662282}" type="pres">
      <dgm:prSet presAssocID="{1486369C-B000-4557-ABB6-69D3A8A604E6}" presName="Name8" presStyleCnt="0"/>
      <dgm:spPr/>
    </dgm:pt>
    <dgm:pt modelId="{CD3F9DF1-4086-42C4-BBFF-4E1C43B018F3}" type="pres">
      <dgm:prSet presAssocID="{1486369C-B000-4557-ABB6-69D3A8A604E6}" presName="level" presStyleLbl="node1" presStyleIdx="4" presStyleCnt="6">
        <dgm:presLayoutVars>
          <dgm:chMax val="1"/>
          <dgm:bulletEnabled val="1"/>
        </dgm:presLayoutVars>
      </dgm:prSet>
      <dgm:spPr/>
    </dgm:pt>
    <dgm:pt modelId="{122F4872-3F58-4318-9BA4-82BD72878D5C}" type="pres">
      <dgm:prSet presAssocID="{1486369C-B000-4557-ABB6-69D3A8A604E6}" presName="levelTx" presStyleLbl="revTx" presStyleIdx="0" presStyleCnt="0">
        <dgm:presLayoutVars>
          <dgm:chMax val="1"/>
          <dgm:bulletEnabled val="1"/>
        </dgm:presLayoutVars>
      </dgm:prSet>
      <dgm:spPr/>
    </dgm:pt>
    <dgm:pt modelId="{D1731149-600C-4005-AA17-4F2E5457FD97}" type="pres">
      <dgm:prSet presAssocID="{5DCA63F9-1FBF-487B-94E4-F43E6E82D023}" presName="Name8" presStyleCnt="0"/>
      <dgm:spPr/>
    </dgm:pt>
    <dgm:pt modelId="{CA7E92EB-4DD1-462F-97CD-D8F1EA8A700B}" type="pres">
      <dgm:prSet presAssocID="{5DCA63F9-1FBF-487B-94E4-F43E6E82D023}" presName="level" presStyleLbl="node1" presStyleIdx="5" presStyleCnt="6">
        <dgm:presLayoutVars>
          <dgm:chMax val="1"/>
          <dgm:bulletEnabled val="1"/>
        </dgm:presLayoutVars>
      </dgm:prSet>
      <dgm:spPr/>
    </dgm:pt>
    <dgm:pt modelId="{47032953-B39D-47F2-B697-44D4519898D0}" type="pres">
      <dgm:prSet presAssocID="{5DCA63F9-1FBF-487B-94E4-F43E6E82D023}" presName="levelTx" presStyleLbl="revTx" presStyleIdx="0" presStyleCnt="0">
        <dgm:presLayoutVars>
          <dgm:chMax val="1"/>
          <dgm:bulletEnabled val="1"/>
        </dgm:presLayoutVars>
      </dgm:prSet>
      <dgm:spPr/>
    </dgm:pt>
  </dgm:ptLst>
  <dgm:cxnLst>
    <dgm:cxn modelId="{2CCFBF0D-5C39-4181-87C8-9CB877650300}" srcId="{4FF1BDFD-73A3-4BB0-A7BC-F2E5B50228F6}" destId="{5DCA63F9-1FBF-487B-94E4-F43E6E82D023}" srcOrd="5" destOrd="0" parTransId="{A10E6678-DEBE-4622-8AA2-EF327664F23F}" sibTransId="{0C70FB6A-48CE-4D9F-96A0-3B07662C4DF2}"/>
    <dgm:cxn modelId="{712F7A0E-2998-4086-9BD5-4547042EFCD6}" srcId="{4FF1BDFD-73A3-4BB0-A7BC-F2E5B50228F6}" destId="{1486369C-B000-4557-ABB6-69D3A8A604E6}" srcOrd="4" destOrd="0" parTransId="{1B447597-2DC2-49C2-ABFA-E838B6D60518}" sibTransId="{4FBAD2D8-DB60-4CA5-86C9-2220E0DE3BA9}"/>
    <dgm:cxn modelId="{F43A4813-34AE-434E-B048-13C99811A7B7}" type="presOf" srcId="{5DCA63F9-1FBF-487B-94E4-F43E6E82D023}" destId="{CA7E92EB-4DD1-462F-97CD-D8F1EA8A700B}" srcOrd="0" destOrd="0" presId="urn:microsoft.com/office/officeart/2005/8/layout/pyramid1"/>
    <dgm:cxn modelId="{9C3B931D-37FC-4214-8C43-024C9AA31B09}" type="presOf" srcId="{44955323-CB80-4D36-ABC5-80CAD6531D71}" destId="{A755A740-4237-4345-873B-1CC725CC1A7C}" srcOrd="1" destOrd="0" presId="urn:microsoft.com/office/officeart/2005/8/layout/pyramid1"/>
    <dgm:cxn modelId="{AB972D34-62E9-4115-BED2-12320ACFAB25}" type="presOf" srcId="{0C9972B1-BAD3-4A4E-A394-035173AE14A5}" destId="{106C3ABE-6F8E-4F9F-9A10-EC0E0CB015EA}" srcOrd="0" destOrd="0" presId="urn:microsoft.com/office/officeart/2005/8/layout/pyramid1"/>
    <dgm:cxn modelId="{035A9440-07F6-44E0-B4CB-1564254D9318}" type="presOf" srcId="{A46CD280-FD25-425F-A39F-C42A1A76F87A}" destId="{BB143CB2-C769-4534-9D4F-9E3693BDD005}" srcOrd="1" destOrd="0" presId="urn:microsoft.com/office/officeart/2005/8/layout/pyramid1"/>
    <dgm:cxn modelId="{5D9A3160-40FE-4F2D-8870-E31AE27E436E}" type="presOf" srcId="{5F46D132-689B-4B3A-9FE3-077E9E365FC9}" destId="{D781B35A-1B18-4AC5-B27B-ACB7EDAE22B6}" srcOrd="1" destOrd="0" presId="urn:microsoft.com/office/officeart/2005/8/layout/pyramid1"/>
    <dgm:cxn modelId="{05EEA442-4A06-45D0-8AA0-78D9558278A8}" type="presOf" srcId="{5DCA63F9-1FBF-487B-94E4-F43E6E82D023}" destId="{47032953-B39D-47F2-B697-44D4519898D0}" srcOrd="1" destOrd="0" presId="urn:microsoft.com/office/officeart/2005/8/layout/pyramid1"/>
    <dgm:cxn modelId="{744D6072-AA86-4448-8249-B992A8327D5E}" type="presOf" srcId="{A46CD280-FD25-425F-A39F-C42A1A76F87A}" destId="{0E7203FD-F10C-42F5-B246-FED48A1BF1A5}" srcOrd="0" destOrd="0" presId="urn:microsoft.com/office/officeart/2005/8/layout/pyramid1"/>
    <dgm:cxn modelId="{C28DE486-3CF5-4F53-BA8C-BC6A522DC141}" type="presOf" srcId="{1486369C-B000-4557-ABB6-69D3A8A604E6}" destId="{CD3F9DF1-4086-42C4-BBFF-4E1C43B018F3}" srcOrd="0" destOrd="0" presId="urn:microsoft.com/office/officeart/2005/8/layout/pyramid1"/>
    <dgm:cxn modelId="{8FA65288-1D80-4ED5-A900-10F9B8B9ED40}" type="presOf" srcId="{0C9972B1-BAD3-4A4E-A394-035173AE14A5}" destId="{C2A916D6-2FC2-40EB-8F99-AD14949AB66E}" srcOrd="1" destOrd="0" presId="urn:microsoft.com/office/officeart/2005/8/layout/pyramid1"/>
    <dgm:cxn modelId="{7130F88B-1040-4C39-B1F9-D6B15AAED9AE}" srcId="{4FF1BDFD-73A3-4BB0-A7BC-F2E5B50228F6}" destId="{5F46D132-689B-4B3A-9FE3-077E9E365FC9}" srcOrd="0" destOrd="0" parTransId="{AB1FD387-C7CE-4396-9F5B-2AA834A0D2A9}" sibTransId="{78EE9C6E-84C2-44CD-9D16-D1717EAEF702}"/>
    <dgm:cxn modelId="{9A7517C7-8943-478E-B13F-23EF804E5E1E}" type="presOf" srcId="{4FF1BDFD-73A3-4BB0-A7BC-F2E5B50228F6}" destId="{238D5087-276B-46CB-83B4-5226FEA27A1C}" srcOrd="0" destOrd="0" presId="urn:microsoft.com/office/officeart/2005/8/layout/pyramid1"/>
    <dgm:cxn modelId="{3F4439D3-468C-4E66-A2B8-BC3ED7D12612}" type="presOf" srcId="{1486369C-B000-4557-ABB6-69D3A8A604E6}" destId="{122F4872-3F58-4318-9BA4-82BD72878D5C}" srcOrd="1" destOrd="0" presId="urn:microsoft.com/office/officeart/2005/8/layout/pyramid1"/>
    <dgm:cxn modelId="{2C810DD5-1619-45CD-A0BE-A7641A1979DF}" type="presOf" srcId="{44955323-CB80-4D36-ABC5-80CAD6531D71}" destId="{E2F40685-9B91-4D29-8509-0D7C681BCE49}" srcOrd="0" destOrd="0" presId="urn:microsoft.com/office/officeart/2005/8/layout/pyramid1"/>
    <dgm:cxn modelId="{81F3B6DF-6071-4384-BDA5-8B081A12BDFF}" type="presOf" srcId="{5F46D132-689B-4B3A-9FE3-077E9E365FC9}" destId="{9C864F07-E847-4E7A-AF2C-D3AEFEE2FFAC}" srcOrd="0" destOrd="0" presId="urn:microsoft.com/office/officeart/2005/8/layout/pyramid1"/>
    <dgm:cxn modelId="{BD78A5E0-64CE-4D89-8DEE-FA2B3AC46D48}" srcId="{4FF1BDFD-73A3-4BB0-A7BC-F2E5B50228F6}" destId="{A46CD280-FD25-425F-A39F-C42A1A76F87A}" srcOrd="1" destOrd="0" parTransId="{F42959D3-8480-43A3-9360-7246A5CDBC5F}" sibTransId="{BADADB51-06D5-4CDF-9CF6-84015F2E45BF}"/>
    <dgm:cxn modelId="{61DAD5E3-DFC8-4453-A949-67ACB0B44C2F}" srcId="{4FF1BDFD-73A3-4BB0-A7BC-F2E5B50228F6}" destId="{44955323-CB80-4D36-ABC5-80CAD6531D71}" srcOrd="3" destOrd="0" parTransId="{E3F1BD35-5D37-4BCE-8AC8-843FCDC5B9BF}" sibTransId="{9DA7EB8F-BF3D-4D96-9C02-D524FC05A158}"/>
    <dgm:cxn modelId="{C6F20AEB-5EEF-4319-916B-6D9C09E1DE2A}" srcId="{4FF1BDFD-73A3-4BB0-A7BC-F2E5B50228F6}" destId="{0C9972B1-BAD3-4A4E-A394-035173AE14A5}" srcOrd="2" destOrd="0" parTransId="{7F38AA24-8194-44FB-A9B1-8F22304744AF}" sibTransId="{AC537F0E-0B92-43F3-A93A-CB0BAA2C2680}"/>
    <dgm:cxn modelId="{7013B364-450B-4771-A73C-9F583ABEDC8B}" type="presParOf" srcId="{238D5087-276B-46CB-83B4-5226FEA27A1C}" destId="{683E2A0F-E8DE-481A-8556-045C8762AD7D}" srcOrd="0" destOrd="0" presId="urn:microsoft.com/office/officeart/2005/8/layout/pyramid1"/>
    <dgm:cxn modelId="{19508A62-142A-47B5-A685-6AF45333483D}" type="presParOf" srcId="{683E2A0F-E8DE-481A-8556-045C8762AD7D}" destId="{9C864F07-E847-4E7A-AF2C-D3AEFEE2FFAC}" srcOrd="0" destOrd="0" presId="urn:microsoft.com/office/officeart/2005/8/layout/pyramid1"/>
    <dgm:cxn modelId="{FA7A965C-6045-49EB-ACD7-4A95873AF9E1}" type="presParOf" srcId="{683E2A0F-E8DE-481A-8556-045C8762AD7D}" destId="{D781B35A-1B18-4AC5-B27B-ACB7EDAE22B6}" srcOrd="1" destOrd="0" presId="urn:microsoft.com/office/officeart/2005/8/layout/pyramid1"/>
    <dgm:cxn modelId="{67C9ACBE-B066-4686-AC73-BBDE678E087E}" type="presParOf" srcId="{238D5087-276B-46CB-83B4-5226FEA27A1C}" destId="{9A6815A6-75FF-4D98-842F-BAE7E12FAA15}" srcOrd="1" destOrd="0" presId="urn:microsoft.com/office/officeart/2005/8/layout/pyramid1"/>
    <dgm:cxn modelId="{CA867121-7145-43F2-A1C2-5DCDD44F6E55}" type="presParOf" srcId="{9A6815A6-75FF-4D98-842F-BAE7E12FAA15}" destId="{0E7203FD-F10C-42F5-B246-FED48A1BF1A5}" srcOrd="0" destOrd="0" presId="urn:microsoft.com/office/officeart/2005/8/layout/pyramid1"/>
    <dgm:cxn modelId="{E8C9E7ED-A538-4ADA-9C94-10EA8B526794}" type="presParOf" srcId="{9A6815A6-75FF-4D98-842F-BAE7E12FAA15}" destId="{BB143CB2-C769-4534-9D4F-9E3693BDD005}" srcOrd="1" destOrd="0" presId="urn:microsoft.com/office/officeart/2005/8/layout/pyramid1"/>
    <dgm:cxn modelId="{D24E2641-C30E-4266-BD8D-EDBEDBE3E2D1}" type="presParOf" srcId="{238D5087-276B-46CB-83B4-5226FEA27A1C}" destId="{2F27198A-981D-47C0-9C5F-92EDE583FC77}" srcOrd="2" destOrd="0" presId="urn:microsoft.com/office/officeart/2005/8/layout/pyramid1"/>
    <dgm:cxn modelId="{E78D85F5-0F26-403E-A102-5395440145A8}" type="presParOf" srcId="{2F27198A-981D-47C0-9C5F-92EDE583FC77}" destId="{106C3ABE-6F8E-4F9F-9A10-EC0E0CB015EA}" srcOrd="0" destOrd="0" presId="urn:microsoft.com/office/officeart/2005/8/layout/pyramid1"/>
    <dgm:cxn modelId="{AD30AF78-67D3-4148-9CA7-0B93F110EDB2}" type="presParOf" srcId="{2F27198A-981D-47C0-9C5F-92EDE583FC77}" destId="{C2A916D6-2FC2-40EB-8F99-AD14949AB66E}" srcOrd="1" destOrd="0" presId="urn:microsoft.com/office/officeart/2005/8/layout/pyramid1"/>
    <dgm:cxn modelId="{8BBAF9F8-729A-43C0-868F-6AFB482294E2}" type="presParOf" srcId="{238D5087-276B-46CB-83B4-5226FEA27A1C}" destId="{86A01925-743E-474D-8A2B-E05EB9FFF685}" srcOrd="3" destOrd="0" presId="urn:microsoft.com/office/officeart/2005/8/layout/pyramid1"/>
    <dgm:cxn modelId="{280E1EEE-CE9D-443D-829C-38AFFA5A2635}" type="presParOf" srcId="{86A01925-743E-474D-8A2B-E05EB9FFF685}" destId="{E2F40685-9B91-4D29-8509-0D7C681BCE49}" srcOrd="0" destOrd="0" presId="urn:microsoft.com/office/officeart/2005/8/layout/pyramid1"/>
    <dgm:cxn modelId="{57511A73-BDA6-434B-BB75-8DF12A79DB53}" type="presParOf" srcId="{86A01925-743E-474D-8A2B-E05EB9FFF685}" destId="{A755A740-4237-4345-873B-1CC725CC1A7C}" srcOrd="1" destOrd="0" presId="urn:microsoft.com/office/officeart/2005/8/layout/pyramid1"/>
    <dgm:cxn modelId="{29EEEEF2-92E6-4878-ABBF-9E04C67F2844}" type="presParOf" srcId="{238D5087-276B-46CB-83B4-5226FEA27A1C}" destId="{8689DBEF-0117-44E1-A300-7EB214662282}" srcOrd="4" destOrd="0" presId="urn:microsoft.com/office/officeart/2005/8/layout/pyramid1"/>
    <dgm:cxn modelId="{6B987685-BCB6-4CA0-9814-5557813B324A}" type="presParOf" srcId="{8689DBEF-0117-44E1-A300-7EB214662282}" destId="{CD3F9DF1-4086-42C4-BBFF-4E1C43B018F3}" srcOrd="0" destOrd="0" presId="urn:microsoft.com/office/officeart/2005/8/layout/pyramid1"/>
    <dgm:cxn modelId="{C3CB6F54-F057-47FD-B8E3-05A66AC4A62F}" type="presParOf" srcId="{8689DBEF-0117-44E1-A300-7EB214662282}" destId="{122F4872-3F58-4318-9BA4-82BD72878D5C}" srcOrd="1" destOrd="0" presId="urn:microsoft.com/office/officeart/2005/8/layout/pyramid1"/>
    <dgm:cxn modelId="{25DF1E9B-6549-4C29-BEC2-F9DEBEBBB9D0}" type="presParOf" srcId="{238D5087-276B-46CB-83B4-5226FEA27A1C}" destId="{D1731149-600C-4005-AA17-4F2E5457FD97}" srcOrd="5" destOrd="0" presId="urn:microsoft.com/office/officeart/2005/8/layout/pyramid1"/>
    <dgm:cxn modelId="{B6371A73-BEC4-4934-977A-5CFA86FE7C1F}" type="presParOf" srcId="{D1731149-600C-4005-AA17-4F2E5457FD97}" destId="{CA7E92EB-4DD1-462F-97CD-D8F1EA8A700B}" srcOrd="0" destOrd="0" presId="urn:microsoft.com/office/officeart/2005/8/layout/pyramid1"/>
    <dgm:cxn modelId="{964F17E8-6B73-4E09-8DF7-F4B93780BB58}" type="presParOf" srcId="{D1731149-600C-4005-AA17-4F2E5457FD97}" destId="{47032953-B39D-47F2-B697-44D4519898D0}"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D0DDA6F-BEBC-4E71-A713-398FCC47430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8511878-7E9B-48C3-9A1C-5E4E4B61F036}">
      <dgm:prSet custT="1"/>
      <dgm:spPr>
        <a:solidFill>
          <a:schemeClr val="accent5">
            <a:lumMod val="75000"/>
          </a:schemeClr>
        </a:solidFill>
      </dgm:spPr>
      <dgm:t>
        <a:bodyPr/>
        <a:lstStyle/>
        <a:p>
          <a:pPr algn="r"/>
          <a:r>
            <a:rPr lang="en-US" sz="3600" dirty="0"/>
            <a:t>Extract</a:t>
          </a:r>
          <a:endParaRPr lang="en-US" sz="6000" dirty="0"/>
        </a:p>
      </dgm:t>
    </dgm:pt>
    <dgm:pt modelId="{B2340780-1FB2-442E-8A07-B67AA7987F90}" type="parTrans" cxnId="{740B2AB2-E487-4867-BE24-B377FFF7E5E7}">
      <dgm:prSet/>
      <dgm:spPr/>
      <dgm:t>
        <a:bodyPr/>
        <a:lstStyle/>
        <a:p>
          <a:endParaRPr lang="en-US"/>
        </a:p>
      </dgm:t>
    </dgm:pt>
    <dgm:pt modelId="{6F81C355-037C-4A9F-B9A6-006717984585}" type="sibTrans" cxnId="{740B2AB2-E487-4867-BE24-B377FFF7E5E7}">
      <dgm:prSet/>
      <dgm:spPr/>
      <dgm:t>
        <a:bodyPr/>
        <a:lstStyle/>
        <a:p>
          <a:endParaRPr lang="en-US"/>
        </a:p>
      </dgm:t>
    </dgm:pt>
    <dgm:pt modelId="{0CC1F638-CC4B-4E9C-BCC2-C5D3F7FE0978}">
      <dgm:prSet/>
      <dgm:spPr>
        <a:solidFill>
          <a:schemeClr val="accent5">
            <a:lumMod val="20000"/>
            <a:lumOff val="80000"/>
            <a:alpha val="90000"/>
          </a:schemeClr>
        </a:solidFill>
      </dgm:spPr>
      <dgm:t>
        <a:bodyPr/>
        <a:lstStyle/>
        <a:p>
          <a:pPr>
            <a:buClr>
              <a:srgbClr val="24323E"/>
            </a:buClr>
            <a:buFont typeface="Wingdings" panose="05000000000000000000" pitchFamily="2" charset="2"/>
            <a:buChar char="§"/>
          </a:pPr>
          <a:r>
            <a:rPr lang="en-US" dirty="0">
              <a:solidFill>
                <a:srgbClr val="24323E"/>
              </a:solidFill>
            </a:rPr>
            <a:t>This is the step where sensors wait for upstream data sources to land. Once available, we transport the data from their source locations to further transformations.</a:t>
          </a:r>
        </a:p>
      </dgm:t>
    </dgm:pt>
    <dgm:pt modelId="{CE64E345-9FF8-4E02-BFA0-A6E72B60B15A}" type="parTrans" cxnId="{58C86057-1540-43FD-827C-2B521E9AF3ED}">
      <dgm:prSet/>
      <dgm:spPr/>
      <dgm:t>
        <a:bodyPr/>
        <a:lstStyle/>
        <a:p>
          <a:endParaRPr lang="en-US"/>
        </a:p>
      </dgm:t>
    </dgm:pt>
    <dgm:pt modelId="{0ADF43B7-E4D6-4CFC-8DEB-9B3939008BA6}" type="sibTrans" cxnId="{58C86057-1540-43FD-827C-2B521E9AF3ED}">
      <dgm:prSet/>
      <dgm:spPr/>
      <dgm:t>
        <a:bodyPr/>
        <a:lstStyle/>
        <a:p>
          <a:endParaRPr lang="en-US"/>
        </a:p>
      </dgm:t>
    </dgm:pt>
    <dgm:pt modelId="{E9975C2D-C36F-4E57-B254-3C4468645E1A}">
      <dgm:prSet custT="1"/>
      <dgm:spPr>
        <a:solidFill>
          <a:schemeClr val="accent5">
            <a:lumMod val="50000"/>
          </a:schemeClr>
        </a:solidFill>
      </dgm:spPr>
      <dgm:t>
        <a:bodyPr/>
        <a:lstStyle/>
        <a:p>
          <a:pPr algn="r"/>
          <a:r>
            <a:rPr lang="en-US" sz="3600" dirty="0"/>
            <a:t>Transform</a:t>
          </a:r>
          <a:endParaRPr lang="en-US" sz="6000" dirty="0"/>
        </a:p>
      </dgm:t>
    </dgm:pt>
    <dgm:pt modelId="{22DF65B2-361B-4B8E-B68A-34E17A7E9FF7}" type="parTrans" cxnId="{83C65349-DFBC-4360-A3D5-B0EE7E0B233F}">
      <dgm:prSet/>
      <dgm:spPr/>
      <dgm:t>
        <a:bodyPr/>
        <a:lstStyle/>
        <a:p>
          <a:endParaRPr lang="en-US"/>
        </a:p>
      </dgm:t>
    </dgm:pt>
    <dgm:pt modelId="{CA1B1522-B164-4996-A706-CD10065436E6}" type="sibTrans" cxnId="{83C65349-DFBC-4360-A3D5-B0EE7E0B233F}">
      <dgm:prSet/>
      <dgm:spPr/>
      <dgm:t>
        <a:bodyPr/>
        <a:lstStyle/>
        <a:p>
          <a:endParaRPr lang="en-US"/>
        </a:p>
      </dgm:t>
    </dgm:pt>
    <dgm:pt modelId="{331C5E9F-E0AD-4507-8A4C-7FA249084B42}">
      <dgm:prSet/>
      <dgm:spPr>
        <a:solidFill>
          <a:schemeClr val="accent5">
            <a:lumMod val="40000"/>
            <a:lumOff val="60000"/>
            <a:alpha val="90000"/>
          </a:schemeClr>
        </a:solidFill>
      </dgm:spPr>
      <dgm:t>
        <a:bodyPr/>
        <a:lstStyle/>
        <a:p>
          <a:pPr>
            <a:buClr>
              <a:srgbClr val="24323E"/>
            </a:buClr>
            <a:buFont typeface="Wingdings" panose="05000000000000000000" pitchFamily="2" charset="2"/>
            <a:buChar char="§"/>
          </a:pPr>
          <a:r>
            <a:rPr lang="en-US" dirty="0">
              <a:solidFill>
                <a:srgbClr val="24323E"/>
              </a:solidFill>
            </a:rPr>
            <a:t>The heart of any ETL job: apply business logic, perform actions such as filtering, grouping, and aggregation to translate raw data into analysis-ready datasets.</a:t>
          </a:r>
        </a:p>
      </dgm:t>
    </dgm:pt>
    <dgm:pt modelId="{BACF341A-3CCA-4D17-A9A7-980CD4EA2C0A}" type="parTrans" cxnId="{0972F18F-89E8-4039-AEBF-7F8C81D4F80A}">
      <dgm:prSet/>
      <dgm:spPr/>
      <dgm:t>
        <a:bodyPr/>
        <a:lstStyle/>
        <a:p>
          <a:endParaRPr lang="en-US"/>
        </a:p>
      </dgm:t>
    </dgm:pt>
    <dgm:pt modelId="{D0271DDC-9013-4E9B-8B10-B7E8677D3F1E}" type="sibTrans" cxnId="{0972F18F-89E8-4039-AEBF-7F8C81D4F80A}">
      <dgm:prSet/>
      <dgm:spPr/>
      <dgm:t>
        <a:bodyPr/>
        <a:lstStyle/>
        <a:p>
          <a:endParaRPr lang="en-US"/>
        </a:p>
      </dgm:t>
    </dgm:pt>
    <dgm:pt modelId="{570B95CF-5B11-4857-AD55-9DBB6D35C073}">
      <dgm:prSet custT="1"/>
      <dgm:spPr>
        <a:solidFill>
          <a:srgbClr val="24323E"/>
        </a:solidFill>
      </dgm:spPr>
      <dgm:t>
        <a:bodyPr/>
        <a:lstStyle/>
        <a:p>
          <a:pPr algn="r"/>
          <a:r>
            <a:rPr lang="en-US" sz="4000" dirty="0"/>
            <a:t>Load</a:t>
          </a:r>
          <a:endParaRPr lang="en-US" sz="6500" dirty="0"/>
        </a:p>
      </dgm:t>
    </dgm:pt>
    <dgm:pt modelId="{F3AFC0A2-C8F5-4FCD-B3C1-8A972FE65D0F}" type="parTrans" cxnId="{779EC260-6F1A-436C-95A1-5A0B5C8528C8}">
      <dgm:prSet/>
      <dgm:spPr/>
      <dgm:t>
        <a:bodyPr/>
        <a:lstStyle/>
        <a:p>
          <a:endParaRPr lang="en-US"/>
        </a:p>
      </dgm:t>
    </dgm:pt>
    <dgm:pt modelId="{11887B0D-7984-4B03-A32C-1D382FCF21D5}" type="sibTrans" cxnId="{779EC260-6F1A-436C-95A1-5A0B5C8528C8}">
      <dgm:prSet/>
      <dgm:spPr/>
      <dgm:t>
        <a:bodyPr/>
        <a:lstStyle/>
        <a:p>
          <a:endParaRPr lang="en-US"/>
        </a:p>
      </dgm:t>
    </dgm:pt>
    <dgm:pt modelId="{D8329091-3F41-4E91-B121-2DC1BD82B1FE}">
      <dgm:prSet/>
      <dgm:spPr>
        <a:solidFill>
          <a:schemeClr val="tx2">
            <a:lumMod val="20000"/>
            <a:lumOff val="80000"/>
            <a:alpha val="90000"/>
          </a:schemeClr>
        </a:solidFill>
      </dgm:spPr>
      <dgm:t>
        <a:bodyPr/>
        <a:lstStyle/>
        <a:p>
          <a:pPr>
            <a:buClr>
              <a:srgbClr val="24323E"/>
            </a:buClr>
            <a:buFont typeface="Wingdings" panose="05000000000000000000" pitchFamily="2" charset="2"/>
            <a:buChar char="§"/>
          </a:pPr>
          <a:r>
            <a:rPr lang="en-US" dirty="0">
              <a:solidFill>
                <a:srgbClr val="24323E"/>
              </a:solidFill>
            </a:rPr>
            <a:t>Load the processed data and transport to a final destination. Can now be consumed directly by end-users or treated as yet another upstream dependency.</a:t>
          </a:r>
        </a:p>
      </dgm:t>
    </dgm:pt>
    <dgm:pt modelId="{D9006926-355C-488D-8D1E-74F75298B010}" type="parTrans" cxnId="{E202FD89-01C8-4973-88A5-2E03BE6F2AFE}">
      <dgm:prSet/>
      <dgm:spPr/>
      <dgm:t>
        <a:bodyPr/>
        <a:lstStyle/>
        <a:p>
          <a:endParaRPr lang="en-US"/>
        </a:p>
      </dgm:t>
    </dgm:pt>
    <dgm:pt modelId="{49D459DD-6766-4498-AA10-381A3E373D39}" type="sibTrans" cxnId="{E202FD89-01C8-4973-88A5-2E03BE6F2AFE}">
      <dgm:prSet/>
      <dgm:spPr/>
      <dgm:t>
        <a:bodyPr/>
        <a:lstStyle/>
        <a:p>
          <a:endParaRPr lang="en-US"/>
        </a:p>
      </dgm:t>
    </dgm:pt>
    <dgm:pt modelId="{05F7E5AD-3CE4-4FA8-8EB7-3421957B3865}" type="pres">
      <dgm:prSet presAssocID="{BD0DDA6F-BEBC-4E71-A713-398FCC47430B}" presName="Name0" presStyleCnt="0">
        <dgm:presLayoutVars>
          <dgm:dir/>
          <dgm:animLvl val="lvl"/>
          <dgm:resizeHandles val="exact"/>
        </dgm:presLayoutVars>
      </dgm:prSet>
      <dgm:spPr/>
    </dgm:pt>
    <dgm:pt modelId="{B90ED76A-FFB5-48ED-8DEE-4034F7E1893F}" type="pres">
      <dgm:prSet presAssocID="{18511878-7E9B-48C3-9A1C-5E4E4B61F036}" presName="linNode" presStyleCnt="0"/>
      <dgm:spPr/>
    </dgm:pt>
    <dgm:pt modelId="{175C2C8B-AFFC-4405-A2F8-19C0F617D1B0}" type="pres">
      <dgm:prSet presAssocID="{18511878-7E9B-48C3-9A1C-5E4E4B61F036}" presName="parentText" presStyleLbl="node1" presStyleIdx="0" presStyleCnt="3" custScaleX="86876">
        <dgm:presLayoutVars>
          <dgm:chMax val="1"/>
          <dgm:bulletEnabled val="1"/>
        </dgm:presLayoutVars>
      </dgm:prSet>
      <dgm:spPr/>
    </dgm:pt>
    <dgm:pt modelId="{C6AE4ADB-A474-48A4-860E-A6A95D9A8456}" type="pres">
      <dgm:prSet presAssocID="{18511878-7E9B-48C3-9A1C-5E4E4B61F036}" presName="descendantText" presStyleLbl="alignAccFollowNode1" presStyleIdx="0" presStyleCnt="3">
        <dgm:presLayoutVars>
          <dgm:bulletEnabled val="1"/>
        </dgm:presLayoutVars>
      </dgm:prSet>
      <dgm:spPr/>
    </dgm:pt>
    <dgm:pt modelId="{F21DA25A-14B2-420A-8630-36FB1C0970E6}" type="pres">
      <dgm:prSet presAssocID="{6F81C355-037C-4A9F-B9A6-006717984585}" presName="sp" presStyleCnt="0"/>
      <dgm:spPr/>
    </dgm:pt>
    <dgm:pt modelId="{4E1DE60D-676D-4D40-BA58-EF3CE9913B00}" type="pres">
      <dgm:prSet presAssocID="{E9975C2D-C36F-4E57-B254-3C4468645E1A}" presName="linNode" presStyleCnt="0"/>
      <dgm:spPr/>
    </dgm:pt>
    <dgm:pt modelId="{033CCE98-E944-4FE0-B57E-ABB47D325DAE}" type="pres">
      <dgm:prSet presAssocID="{E9975C2D-C36F-4E57-B254-3C4468645E1A}" presName="parentText" presStyleLbl="node1" presStyleIdx="1" presStyleCnt="3" custScaleX="86876">
        <dgm:presLayoutVars>
          <dgm:chMax val="1"/>
          <dgm:bulletEnabled val="1"/>
        </dgm:presLayoutVars>
      </dgm:prSet>
      <dgm:spPr/>
    </dgm:pt>
    <dgm:pt modelId="{D61B7368-7695-4E12-A3B5-CF593EDD2F98}" type="pres">
      <dgm:prSet presAssocID="{E9975C2D-C36F-4E57-B254-3C4468645E1A}" presName="descendantText" presStyleLbl="alignAccFollowNode1" presStyleIdx="1" presStyleCnt="3">
        <dgm:presLayoutVars>
          <dgm:bulletEnabled val="1"/>
        </dgm:presLayoutVars>
      </dgm:prSet>
      <dgm:spPr/>
    </dgm:pt>
    <dgm:pt modelId="{7FFE99BB-61CA-45AB-9194-8191B3C8EA60}" type="pres">
      <dgm:prSet presAssocID="{CA1B1522-B164-4996-A706-CD10065436E6}" presName="sp" presStyleCnt="0"/>
      <dgm:spPr/>
    </dgm:pt>
    <dgm:pt modelId="{4228EA7C-05F7-411E-8E2E-EF8219E20B0D}" type="pres">
      <dgm:prSet presAssocID="{570B95CF-5B11-4857-AD55-9DBB6D35C073}" presName="linNode" presStyleCnt="0"/>
      <dgm:spPr/>
    </dgm:pt>
    <dgm:pt modelId="{950BA2B8-1B42-4568-8C9B-A90955128EF4}" type="pres">
      <dgm:prSet presAssocID="{570B95CF-5B11-4857-AD55-9DBB6D35C073}" presName="parentText" presStyleLbl="node1" presStyleIdx="2" presStyleCnt="3" custScaleX="86876">
        <dgm:presLayoutVars>
          <dgm:chMax val="1"/>
          <dgm:bulletEnabled val="1"/>
        </dgm:presLayoutVars>
      </dgm:prSet>
      <dgm:spPr/>
    </dgm:pt>
    <dgm:pt modelId="{3D2F9F03-066A-41F9-A0FC-358D96B11950}" type="pres">
      <dgm:prSet presAssocID="{570B95CF-5B11-4857-AD55-9DBB6D35C073}" presName="descendantText" presStyleLbl="alignAccFollowNode1" presStyleIdx="2" presStyleCnt="3">
        <dgm:presLayoutVars>
          <dgm:bulletEnabled val="1"/>
        </dgm:presLayoutVars>
      </dgm:prSet>
      <dgm:spPr/>
    </dgm:pt>
  </dgm:ptLst>
  <dgm:cxnLst>
    <dgm:cxn modelId="{779EC260-6F1A-436C-95A1-5A0B5C8528C8}" srcId="{BD0DDA6F-BEBC-4E71-A713-398FCC47430B}" destId="{570B95CF-5B11-4857-AD55-9DBB6D35C073}" srcOrd="2" destOrd="0" parTransId="{F3AFC0A2-C8F5-4FCD-B3C1-8A972FE65D0F}" sibTransId="{11887B0D-7984-4B03-A32C-1D382FCF21D5}"/>
    <dgm:cxn modelId="{83C65349-DFBC-4360-A3D5-B0EE7E0B233F}" srcId="{BD0DDA6F-BEBC-4E71-A713-398FCC47430B}" destId="{E9975C2D-C36F-4E57-B254-3C4468645E1A}" srcOrd="1" destOrd="0" parTransId="{22DF65B2-361B-4B8E-B68A-34E17A7E9FF7}" sibTransId="{CA1B1522-B164-4996-A706-CD10065436E6}"/>
    <dgm:cxn modelId="{62BAE44E-5FF7-4721-912D-0509ED60905D}" type="presOf" srcId="{18511878-7E9B-48C3-9A1C-5E4E4B61F036}" destId="{175C2C8B-AFFC-4405-A2F8-19C0F617D1B0}" srcOrd="0" destOrd="0" presId="urn:microsoft.com/office/officeart/2005/8/layout/vList5"/>
    <dgm:cxn modelId="{58C86057-1540-43FD-827C-2B521E9AF3ED}" srcId="{18511878-7E9B-48C3-9A1C-5E4E4B61F036}" destId="{0CC1F638-CC4B-4E9C-BCC2-C5D3F7FE0978}" srcOrd="0" destOrd="0" parTransId="{CE64E345-9FF8-4E02-BFA0-A6E72B60B15A}" sibTransId="{0ADF43B7-E4D6-4CFC-8DEB-9B3939008BA6}"/>
    <dgm:cxn modelId="{E202FD89-01C8-4973-88A5-2E03BE6F2AFE}" srcId="{570B95CF-5B11-4857-AD55-9DBB6D35C073}" destId="{D8329091-3F41-4E91-B121-2DC1BD82B1FE}" srcOrd="0" destOrd="0" parTransId="{D9006926-355C-488D-8D1E-74F75298B010}" sibTransId="{49D459DD-6766-4498-AA10-381A3E373D39}"/>
    <dgm:cxn modelId="{0972F18F-89E8-4039-AEBF-7F8C81D4F80A}" srcId="{E9975C2D-C36F-4E57-B254-3C4468645E1A}" destId="{331C5E9F-E0AD-4507-8A4C-7FA249084B42}" srcOrd="0" destOrd="0" parTransId="{BACF341A-3CCA-4D17-A9A7-980CD4EA2C0A}" sibTransId="{D0271DDC-9013-4E9B-8B10-B7E8677D3F1E}"/>
    <dgm:cxn modelId="{47ADC19A-C228-4DE1-ADE6-C5796E25C8C8}" type="presOf" srcId="{0CC1F638-CC4B-4E9C-BCC2-C5D3F7FE0978}" destId="{C6AE4ADB-A474-48A4-860E-A6A95D9A8456}" srcOrd="0" destOrd="0" presId="urn:microsoft.com/office/officeart/2005/8/layout/vList5"/>
    <dgm:cxn modelId="{1039ED9A-3A94-4496-98F9-D52225994AC0}" type="presOf" srcId="{331C5E9F-E0AD-4507-8A4C-7FA249084B42}" destId="{D61B7368-7695-4E12-A3B5-CF593EDD2F98}" srcOrd="0" destOrd="0" presId="urn:microsoft.com/office/officeart/2005/8/layout/vList5"/>
    <dgm:cxn modelId="{F6F885B1-8461-49BC-B45E-1835E27B43F6}" type="presOf" srcId="{BD0DDA6F-BEBC-4E71-A713-398FCC47430B}" destId="{05F7E5AD-3CE4-4FA8-8EB7-3421957B3865}" srcOrd="0" destOrd="0" presId="urn:microsoft.com/office/officeart/2005/8/layout/vList5"/>
    <dgm:cxn modelId="{740B2AB2-E487-4867-BE24-B377FFF7E5E7}" srcId="{BD0DDA6F-BEBC-4E71-A713-398FCC47430B}" destId="{18511878-7E9B-48C3-9A1C-5E4E4B61F036}" srcOrd="0" destOrd="0" parTransId="{B2340780-1FB2-442E-8A07-B67AA7987F90}" sibTransId="{6F81C355-037C-4A9F-B9A6-006717984585}"/>
    <dgm:cxn modelId="{695762D5-03E3-42B6-8085-74CBB66A5FDD}" type="presOf" srcId="{E9975C2D-C36F-4E57-B254-3C4468645E1A}" destId="{033CCE98-E944-4FE0-B57E-ABB47D325DAE}" srcOrd="0" destOrd="0" presId="urn:microsoft.com/office/officeart/2005/8/layout/vList5"/>
    <dgm:cxn modelId="{6D8A05DA-E111-49B0-94DB-1D628DF81CA5}" type="presOf" srcId="{570B95CF-5B11-4857-AD55-9DBB6D35C073}" destId="{950BA2B8-1B42-4568-8C9B-A90955128EF4}" srcOrd="0" destOrd="0" presId="urn:microsoft.com/office/officeart/2005/8/layout/vList5"/>
    <dgm:cxn modelId="{C9DF83FD-1814-41CB-9984-FAC45F2C8969}" type="presOf" srcId="{D8329091-3F41-4E91-B121-2DC1BD82B1FE}" destId="{3D2F9F03-066A-41F9-A0FC-358D96B11950}" srcOrd="0" destOrd="0" presId="urn:microsoft.com/office/officeart/2005/8/layout/vList5"/>
    <dgm:cxn modelId="{9642C622-927E-4D64-8B8C-ACCB07DB4916}" type="presParOf" srcId="{05F7E5AD-3CE4-4FA8-8EB7-3421957B3865}" destId="{B90ED76A-FFB5-48ED-8DEE-4034F7E1893F}" srcOrd="0" destOrd="0" presId="urn:microsoft.com/office/officeart/2005/8/layout/vList5"/>
    <dgm:cxn modelId="{1A2869F3-C5CA-4E19-A61F-1A1829FFB7BB}" type="presParOf" srcId="{B90ED76A-FFB5-48ED-8DEE-4034F7E1893F}" destId="{175C2C8B-AFFC-4405-A2F8-19C0F617D1B0}" srcOrd="0" destOrd="0" presId="urn:microsoft.com/office/officeart/2005/8/layout/vList5"/>
    <dgm:cxn modelId="{FEDA9F24-DD20-425C-AA16-1891D4D2A7F4}" type="presParOf" srcId="{B90ED76A-FFB5-48ED-8DEE-4034F7E1893F}" destId="{C6AE4ADB-A474-48A4-860E-A6A95D9A8456}" srcOrd="1" destOrd="0" presId="urn:microsoft.com/office/officeart/2005/8/layout/vList5"/>
    <dgm:cxn modelId="{49815D14-3CA5-4F42-A850-FD269914823C}" type="presParOf" srcId="{05F7E5AD-3CE4-4FA8-8EB7-3421957B3865}" destId="{F21DA25A-14B2-420A-8630-36FB1C0970E6}" srcOrd="1" destOrd="0" presId="urn:microsoft.com/office/officeart/2005/8/layout/vList5"/>
    <dgm:cxn modelId="{AA548BC8-982D-4A5E-947C-650C94B3C4D1}" type="presParOf" srcId="{05F7E5AD-3CE4-4FA8-8EB7-3421957B3865}" destId="{4E1DE60D-676D-4D40-BA58-EF3CE9913B00}" srcOrd="2" destOrd="0" presId="urn:microsoft.com/office/officeart/2005/8/layout/vList5"/>
    <dgm:cxn modelId="{4C4BA65E-9C33-478C-94A4-8AA581C87325}" type="presParOf" srcId="{4E1DE60D-676D-4D40-BA58-EF3CE9913B00}" destId="{033CCE98-E944-4FE0-B57E-ABB47D325DAE}" srcOrd="0" destOrd="0" presId="urn:microsoft.com/office/officeart/2005/8/layout/vList5"/>
    <dgm:cxn modelId="{F98938B2-686F-4D8C-A45D-0DBAAEB9FFCA}" type="presParOf" srcId="{4E1DE60D-676D-4D40-BA58-EF3CE9913B00}" destId="{D61B7368-7695-4E12-A3B5-CF593EDD2F98}" srcOrd="1" destOrd="0" presId="urn:microsoft.com/office/officeart/2005/8/layout/vList5"/>
    <dgm:cxn modelId="{09CF5581-E651-49AE-9C00-FBDEED8BD6C2}" type="presParOf" srcId="{05F7E5AD-3CE4-4FA8-8EB7-3421957B3865}" destId="{7FFE99BB-61CA-45AB-9194-8191B3C8EA60}" srcOrd="3" destOrd="0" presId="urn:microsoft.com/office/officeart/2005/8/layout/vList5"/>
    <dgm:cxn modelId="{BEDDB0BE-EF3D-4F65-A3BA-61A1D6FE1426}" type="presParOf" srcId="{05F7E5AD-3CE4-4FA8-8EB7-3421957B3865}" destId="{4228EA7C-05F7-411E-8E2E-EF8219E20B0D}" srcOrd="4" destOrd="0" presId="urn:microsoft.com/office/officeart/2005/8/layout/vList5"/>
    <dgm:cxn modelId="{7E586FED-9C50-4306-BD82-D7037A2707D1}" type="presParOf" srcId="{4228EA7C-05F7-411E-8E2E-EF8219E20B0D}" destId="{950BA2B8-1B42-4568-8C9B-A90955128EF4}" srcOrd="0" destOrd="0" presId="urn:microsoft.com/office/officeart/2005/8/layout/vList5"/>
    <dgm:cxn modelId="{C12F2BBC-331E-4E10-A770-762C4F747364}" type="presParOf" srcId="{4228EA7C-05F7-411E-8E2E-EF8219E20B0D}" destId="{3D2F9F03-066A-41F9-A0FC-358D96B1195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784516-C829-4938-A67F-A9C7876742AA}">
      <dsp:nvSpPr>
        <dsp:cNvPr id="0" name=""/>
        <dsp:cNvSpPr/>
      </dsp:nvSpPr>
      <dsp:spPr>
        <a:xfrm rot="5400000">
          <a:off x="4998375" y="-2917308"/>
          <a:ext cx="829106" cy="6860882"/>
        </a:xfrm>
        <a:prstGeom prst="round2SameRect">
          <a:avLst/>
        </a:prstGeom>
        <a:solidFill>
          <a:schemeClr val="accent2">
            <a:lumMod val="20000"/>
            <a:lumOff val="80000"/>
            <a:alpha val="90000"/>
          </a:schemeClr>
        </a:solidFill>
        <a:ln w="12700" cap="flat" cmpd="sng" algn="ctr">
          <a:solidFill>
            <a:srgbClr val="24323E">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rtl="0">
            <a:lnSpc>
              <a:spcPct val="90000"/>
            </a:lnSpc>
            <a:spcBef>
              <a:spcPct val="0"/>
            </a:spcBef>
            <a:spcAft>
              <a:spcPct val="15000"/>
            </a:spcAft>
            <a:buChar char="•"/>
          </a:pPr>
          <a:r>
            <a:rPr lang="en-US" sz="1700" b="0" i="0" kern="1200" dirty="0">
              <a:latin typeface="Times New Roman" panose="02020603050405020304" pitchFamily="18" charset="0"/>
              <a:ea typeface="Segoe UI" panose="020B0502040204020203" pitchFamily="34" charset="0"/>
              <a:cs typeface="Times New Roman" panose="02020603050405020304" pitchFamily="18" charset="0"/>
            </a:rPr>
            <a:t>Explosion in social media, mobile apps, digital sensors, RFID, GPS, and more have caused exponential data growth.</a:t>
          </a:r>
        </a:p>
      </dsp:txBody>
      <dsp:txXfrm rot="-5400000">
        <a:off x="1982487" y="139054"/>
        <a:ext cx="6820408" cy="748158"/>
      </dsp:txXfrm>
    </dsp:sp>
    <dsp:sp modelId="{1832182B-FFB2-48E3-8478-612FD90D2EC4}">
      <dsp:nvSpPr>
        <dsp:cNvPr id="0" name=""/>
        <dsp:cNvSpPr/>
      </dsp:nvSpPr>
      <dsp:spPr>
        <a:xfrm>
          <a:off x="12" y="1657"/>
          <a:ext cx="1986948" cy="1036383"/>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b="1" kern="1200"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olume</a:t>
          </a:r>
          <a:br>
            <a:rPr lang="en-US" sz="2800" b="1"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br>
          <a:r>
            <a:rPr lang="en-US" sz="1800" b="0"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(Size)</a:t>
          </a:r>
        </a:p>
      </dsp:txBody>
      <dsp:txXfrm>
        <a:off x="50604" y="52249"/>
        <a:ext cx="1885764" cy="935199"/>
      </dsp:txXfrm>
    </dsp:sp>
    <dsp:sp modelId="{223DB282-B47E-4ABD-9C24-E856C163B4F1}">
      <dsp:nvSpPr>
        <dsp:cNvPr id="0" name=""/>
        <dsp:cNvSpPr/>
      </dsp:nvSpPr>
      <dsp:spPr>
        <a:xfrm rot="5400000">
          <a:off x="4998375" y="-1829105"/>
          <a:ext cx="829106" cy="6860882"/>
        </a:xfrm>
        <a:prstGeom prst="round2SameRect">
          <a:avLst/>
        </a:prstGeom>
        <a:solidFill>
          <a:schemeClr val="accent2">
            <a:lumMod val="20000"/>
            <a:lumOff val="80000"/>
            <a:alpha val="90000"/>
          </a:schemeClr>
        </a:solidFill>
        <a:ln w="12700" cap="flat" cmpd="sng" algn="ctr">
          <a:solidFill>
            <a:srgbClr val="24323E">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latin typeface="Times New Roman" panose="02020603050405020304" pitchFamily="18" charset="0"/>
              <a:ea typeface="Segoe UI" panose="020B0502040204020203" pitchFamily="34" charset="0"/>
              <a:cs typeface="Times New Roman" panose="02020603050405020304" pitchFamily="18" charset="0"/>
            </a:rPr>
            <a:t>Sources like social networking and sensor signals create data at a tremendous rate; making it a challenge to capture, store, and analyze that data in a timely or economical manner.</a:t>
          </a:r>
        </a:p>
      </dsp:txBody>
      <dsp:txXfrm rot="-5400000">
        <a:off x="1982487" y="1227257"/>
        <a:ext cx="6820408" cy="748158"/>
      </dsp:txXfrm>
    </dsp:sp>
    <dsp:sp modelId="{E3572DBE-9A59-4E15-8462-A4A24C889CCD}">
      <dsp:nvSpPr>
        <dsp:cNvPr id="0" name=""/>
        <dsp:cNvSpPr/>
      </dsp:nvSpPr>
      <dsp:spPr>
        <a:xfrm>
          <a:off x="12" y="1089859"/>
          <a:ext cx="1986948" cy="1036383"/>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b="1" kern="1200"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elocity</a:t>
          </a:r>
          <a:r>
            <a:rPr lang="en-US" sz="1700"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 (Speed)</a:t>
          </a:r>
          <a:endParaRPr lang="en-US" sz="1700" b="0" i="0" kern="1200" dirty="0">
            <a:latin typeface="Times New Roman" panose="02020603050405020304" pitchFamily="18" charset="0"/>
            <a:ea typeface="Segoe UI" panose="020B0502040204020203" pitchFamily="34" charset="0"/>
            <a:cs typeface="Times New Roman" panose="02020603050405020304" pitchFamily="18" charset="0"/>
          </a:endParaRPr>
        </a:p>
      </dsp:txBody>
      <dsp:txXfrm>
        <a:off x="50604" y="1140451"/>
        <a:ext cx="1885764" cy="935199"/>
      </dsp:txXfrm>
    </dsp:sp>
    <dsp:sp modelId="{EBDCF185-59BA-46AC-B615-1BFD8D6FF2E0}">
      <dsp:nvSpPr>
        <dsp:cNvPr id="0" name=""/>
        <dsp:cNvSpPr/>
      </dsp:nvSpPr>
      <dsp:spPr>
        <a:xfrm rot="5400000">
          <a:off x="4998375" y="-733690"/>
          <a:ext cx="829106" cy="6860882"/>
        </a:xfrm>
        <a:prstGeom prst="round2SameRect">
          <a:avLst/>
        </a:prstGeom>
        <a:solidFill>
          <a:schemeClr val="accent2">
            <a:lumMod val="20000"/>
            <a:lumOff val="80000"/>
            <a:alpha val="90000"/>
          </a:schemeClr>
        </a:solidFill>
        <a:ln w="12700" cap="flat" cmpd="sng" algn="ctr">
          <a:solidFill>
            <a:srgbClr val="24323E">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latin typeface="Times New Roman" panose="02020603050405020304" pitchFamily="18" charset="0"/>
              <a:ea typeface="Segoe UI" panose="020B0502040204020203" pitchFamily="34" charset="0"/>
              <a:cs typeface="Times New Roman" panose="02020603050405020304" pitchFamily="18" charset="0"/>
            </a:rPr>
            <a:t>Traditionally BI has sourced structured data, but now insight must be extracted from unstructured or poly-schematic data like large text blobs, digital media, sensor data, etc.</a:t>
          </a:r>
        </a:p>
      </dsp:txBody>
      <dsp:txXfrm rot="-5400000">
        <a:off x="1982487" y="2322672"/>
        <a:ext cx="6820408" cy="748158"/>
      </dsp:txXfrm>
    </dsp:sp>
    <dsp:sp modelId="{4A2AD729-7F4F-4D92-80C9-0DFB935F298F}">
      <dsp:nvSpPr>
        <dsp:cNvPr id="0" name=""/>
        <dsp:cNvSpPr/>
      </dsp:nvSpPr>
      <dsp:spPr>
        <a:xfrm>
          <a:off x="0" y="2178559"/>
          <a:ext cx="1986948" cy="1036383"/>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b="1" kern="1200"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ariety</a:t>
          </a:r>
          <a:r>
            <a:rPr lang="en-US" sz="3200"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 </a:t>
          </a:r>
          <a:r>
            <a:rPr lang="en-US" sz="1800"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(Structure)</a:t>
          </a:r>
        </a:p>
      </dsp:txBody>
      <dsp:txXfrm>
        <a:off x="50592" y="2229151"/>
        <a:ext cx="1885764" cy="935199"/>
      </dsp:txXfrm>
    </dsp:sp>
    <dsp:sp modelId="{14679BB8-A35C-43F5-872A-0FC176A96265}">
      <dsp:nvSpPr>
        <dsp:cNvPr id="0" name=""/>
        <dsp:cNvSpPr/>
      </dsp:nvSpPr>
      <dsp:spPr>
        <a:xfrm rot="5400000">
          <a:off x="4998375" y="354512"/>
          <a:ext cx="829106" cy="6860882"/>
        </a:xfrm>
        <a:prstGeom prst="round2SameRect">
          <a:avLst/>
        </a:prstGeom>
        <a:solidFill>
          <a:schemeClr val="accent2">
            <a:lumMod val="20000"/>
            <a:lumOff val="80000"/>
            <a:alpha val="90000"/>
          </a:schemeClr>
        </a:solidFill>
        <a:ln w="12700" cap="flat" cmpd="sng" algn="ctr">
          <a:solidFill>
            <a:srgbClr val="24323E">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latin typeface="Times New Roman" panose="02020603050405020304" pitchFamily="18" charset="0"/>
              <a:ea typeface="Segoe UI" panose="020B0502040204020203" pitchFamily="34" charset="0"/>
              <a:cs typeface="Times New Roman" panose="02020603050405020304" pitchFamily="18" charset="0"/>
            </a:rPr>
            <a:t>The anonymity of the WWW, incredible sources like social networking and duplicate systems bring into question the authenticity of the information being generated and collected.</a:t>
          </a:r>
        </a:p>
      </dsp:txBody>
      <dsp:txXfrm rot="-5400000">
        <a:off x="1982487" y="3410874"/>
        <a:ext cx="6820408" cy="748158"/>
      </dsp:txXfrm>
    </dsp:sp>
    <dsp:sp modelId="{163BA0A4-5FB8-43FB-8896-61420378DA70}">
      <dsp:nvSpPr>
        <dsp:cNvPr id="0" name=""/>
        <dsp:cNvSpPr/>
      </dsp:nvSpPr>
      <dsp:spPr>
        <a:xfrm>
          <a:off x="0" y="3266761"/>
          <a:ext cx="1986948" cy="1036383"/>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b="1" kern="1200"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eracity</a:t>
          </a:r>
          <a:r>
            <a:rPr lang="en-US" sz="3600"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 </a:t>
          </a:r>
          <a:r>
            <a:rPr lang="en-US" sz="1800"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(Quality)</a:t>
          </a:r>
        </a:p>
      </dsp:txBody>
      <dsp:txXfrm>
        <a:off x="50592" y="3317353"/>
        <a:ext cx="1885764" cy="9351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6EF22-B37F-40D5-A205-2D35D97FDCBC}">
      <dsp:nvSpPr>
        <dsp:cNvPr id="0" name=""/>
        <dsp:cNvSpPr/>
      </dsp:nvSpPr>
      <dsp:spPr>
        <a:xfrm>
          <a:off x="0" y="0"/>
          <a:ext cx="3901531" cy="4356100"/>
        </a:xfrm>
        <a:prstGeom prst="roundRect">
          <a:avLst>
            <a:gd name="adj" fmla="val 10000"/>
          </a:avLst>
        </a:prstGeom>
        <a:solidFill>
          <a:schemeClr val="accent2">
            <a:lumMod val="20000"/>
            <a:lumOff val="80000"/>
          </a:schemeClr>
        </a:solidFill>
        <a:ln>
          <a:solidFill>
            <a:srgbClr val="24323E"/>
          </a:solid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rgbClr val="24323E"/>
              </a:solidFill>
              <a:latin typeface="Times New Roman" panose="02020603050405020304" pitchFamily="18" charset="0"/>
              <a:cs typeface="Times New Roman" panose="02020603050405020304" pitchFamily="18" charset="0"/>
            </a:rPr>
            <a:t>Essential Characteristics</a:t>
          </a:r>
        </a:p>
      </dsp:txBody>
      <dsp:txXfrm>
        <a:off x="0" y="0"/>
        <a:ext cx="3901531" cy="1306830"/>
      </dsp:txXfrm>
    </dsp:sp>
    <dsp:sp modelId="{6EE8C368-7271-4503-A879-8BD1C40DF4D1}">
      <dsp:nvSpPr>
        <dsp:cNvPr id="0" name=""/>
        <dsp:cNvSpPr/>
      </dsp:nvSpPr>
      <dsp:spPr>
        <a:xfrm>
          <a:off x="296242" y="1189464"/>
          <a:ext cx="3310559" cy="562525"/>
        </a:xfrm>
        <a:prstGeom prst="roundRect">
          <a:avLst>
            <a:gd name="adj" fmla="val 10000"/>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On-Demand Self-Service</a:t>
          </a:r>
        </a:p>
      </dsp:txBody>
      <dsp:txXfrm>
        <a:off x="312718" y="1205940"/>
        <a:ext cx="3277607" cy="529573"/>
      </dsp:txXfrm>
    </dsp:sp>
    <dsp:sp modelId="{1F5FE4C5-C8C0-439A-B37F-1D66FDE327E5}">
      <dsp:nvSpPr>
        <dsp:cNvPr id="0" name=""/>
        <dsp:cNvSpPr/>
      </dsp:nvSpPr>
      <dsp:spPr>
        <a:xfrm>
          <a:off x="296242" y="1783493"/>
          <a:ext cx="3310559" cy="562525"/>
        </a:xfrm>
        <a:prstGeom prst="roundRect">
          <a:avLst>
            <a:gd name="adj" fmla="val 10000"/>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Broad Network Access</a:t>
          </a:r>
        </a:p>
      </dsp:txBody>
      <dsp:txXfrm>
        <a:off x="312718" y="1799969"/>
        <a:ext cx="3277607" cy="529573"/>
      </dsp:txXfrm>
    </dsp:sp>
    <dsp:sp modelId="{49AD5C07-0FB9-4D71-A7E3-97CD98D3BC27}">
      <dsp:nvSpPr>
        <dsp:cNvPr id="0" name=""/>
        <dsp:cNvSpPr/>
      </dsp:nvSpPr>
      <dsp:spPr>
        <a:xfrm>
          <a:off x="296242" y="2388677"/>
          <a:ext cx="3310559" cy="562525"/>
        </a:xfrm>
        <a:prstGeom prst="roundRect">
          <a:avLst>
            <a:gd name="adj" fmla="val 10000"/>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Resource Pooling</a:t>
          </a:r>
        </a:p>
      </dsp:txBody>
      <dsp:txXfrm>
        <a:off x="312718" y="2405153"/>
        <a:ext cx="3277607" cy="529573"/>
      </dsp:txXfrm>
    </dsp:sp>
    <dsp:sp modelId="{A1544959-6854-44FF-BC53-A940B2DA9F5A}">
      <dsp:nvSpPr>
        <dsp:cNvPr id="0" name=""/>
        <dsp:cNvSpPr/>
      </dsp:nvSpPr>
      <dsp:spPr>
        <a:xfrm>
          <a:off x="296242" y="2982520"/>
          <a:ext cx="3310559" cy="562525"/>
        </a:xfrm>
        <a:prstGeom prst="roundRect">
          <a:avLst>
            <a:gd name="adj" fmla="val 10000"/>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Rapid Elasticity</a:t>
          </a:r>
        </a:p>
      </dsp:txBody>
      <dsp:txXfrm>
        <a:off x="312718" y="2998996"/>
        <a:ext cx="3277607" cy="529573"/>
      </dsp:txXfrm>
    </dsp:sp>
    <dsp:sp modelId="{25DC27AD-30C4-4AC0-9DA4-FCF57B35DABC}">
      <dsp:nvSpPr>
        <dsp:cNvPr id="0" name=""/>
        <dsp:cNvSpPr/>
      </dsp:nvSpPr>
      <dsp:spPr>
        <a:xfrm>
          <a:off x="296242" y="3575005"/>
          <a:ext cx="3310559" cy="562525"/>
        </a:xfrm>
        <a:prstGeom prst="roundRect">
          <a:avLst>
            <a:gd name="adj" fmla="val 10000"/>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Measured Service</a:t>
          </a:r>
        </a:p>
      </dsp:txBody>
      <dsp:txXfrm>
        <a:off x="312718" y="3591481"/>
        <a:ext cx="3277607" cy="529573"/>
      </dsp:txXfrm>
    </dsp:sp>
    <dsp:sp modelId="{9D73751A-7580-45E7-AB44-051DEFD4787E}">
      <dsp:nvSpPr>
        <dsp:cNvPr id="0" name=""/>
        <dsp:cNvSpPr/>
      </dsp:nvSpPr>
      <dsp:spPr>
        <a:xfrm>
          <a:off x="4101217" y="0"/>
          <a:ext cx="3075607" cy="4356100"/>
        </a:xfrm>
        <a:prstGeom prst="roundRect">
          <a:avLst>
            <a:gd name="adj" fmla="val 10000"/>
          </a:avLst>
        </a:prstGeom>
        <a:solidFill>
          <a:schemeClr val="accent2">
            <a:lumMod val="20000"/>
            <a:lumOff val="80000"/>
          </a:schemeClr>
        </a:solidFill>
        <a:ln>
          <a:solidFill>
            <a:srgbClr val="24323E"/>
          </a:solid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rgbClr val="24323E"/>
              </a:solidFill>
              <a:latin typeface="Times New Roman" panose="02020603050405020304" pitchFamily="18" charset="0"/>
              <a:cs typeface="Times New Roman" panose="02020603050405020304" pitchFamily="18" charset="0"/>
            </a:rPr>
            <a:t>Service </a:t>
          </a:r>
          <a:br>
            <a:rPr lang="en-US" sz="2800" b="1" kern="1200" dirty="0">
              <a:solidFill>
                <a:srgbClr val="24323E"/>
              </a:solidFill>
              <a:latin typeface="Times New Roman" panose="02020603050405020304" pitchFamily="18" charset="0"/>
              <a:cs typeface="Times New Roman" panose="02020603050405020304" pitchFamily="18" charset="0"/>
            </a:rPr>
          </a:br>
          <a:r>
            <a:rPr lang="en-US" sz="2800" b="1" kern="1200" dirty="0">
              <a:solidFill>
                <a:srgbClr val="24323E"/>
              </a:solidFill>
              <a:latin typeface="Times New Roman" panose="02020603050405020304" pitchFamily="18" charset="0"/>
              <a:cs typeface="Times New Roman" panose="02020603050405020304" pitchFamily="18" charset="0"/>
            </a:rPr>
            <a:t>Models</a:t>
          </a:r>
        </a:p>
      </dsp:txBody>
      <dsp:txXfrm>
        <a:off x="4101217" y="0"/>
        <a:ext cx="3075607" cy="1306830"/>
      </dsp:txXfrm>
    </dsp:sp>
    <dsp:sp modelId="{C854B35E-B1DD-4183-9B8F-29914FDFDD47}">
      <dsp:nvSpPr>
        <dsp:cNvPr id="0" name=""/>
        <dsp:cNvSpPr/>
      </dsp:nvSpPr>
      <dsp:spPr>
        <a:xfrm>
          <a:off x="4440518" y="1192678"/>
          <a:ext cx="2460486" cy="938406"/>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Infrastructure as a Service (IaaS)</a:t>
          </a:r>
        </a:p>
      </dsp:txBody>
      <dsp:txXfrm>
        <a:off x="4468003" y="1220163"/>
        <a:ext cx="2405516" cy="883436"/>
      </dsp:txXfrm>
    </dsp:sp>
    <dsp:sp modelId="{5D4DE708-8708-491A-AFE7-295931512452}">
      <dsp:nvSpPr>
        <dsp:cNvPr id="0" name=""/>
        <dsp:cNvSpPr/>
      </dsp:nvSpPr>
      <dsp:spPr>
        <a:xfrm>
          <a:off x="4440518" y="2195831"/>
          <a:ext cx="2460486" cy="938406"/>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Platform as a </a:t>
          </a:r>
          <a:br>
            <a:rPr lang="en-US" sz="2400" b="1" kern="1200" dirty="0"/>
          </a:br>
          <a:r>
            <a:rPr lang="en-US" sz="2400" b="1" kern="1200" dirty="0"/>
            <a:t>Service (PaaS)</a:t>
          </a:r>
        </a:p>
      </dsp:txBody>
      <dsp:txXfrm>
        <a:off x="4468003" y="2223316"/>
        <a:ext cx="2405516" cy="883436"/>
      </dsp:txXfrm>
    </dsp:sp>
    <dsp:sp modelId="{A622B57D-FCAD-4F2C-8A8E-8AF6965C07B9}">
      <dsp:nvSpPr>
        <dsp:cNvPr id="0" name=""/>
        <dsp:cNvSpPr/>
      </dsp:nvSpPr>
      <dsp:spPr>
        <a:xfrm>
          <a:off x="4440518" y="3198984"/>
          <a:ext cx="2460486" cy="938406"/>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Software as a Service (SaaS)</a:t>
          </a:r>
        </a:p>
      </dsp:txBody>
      <dsp:txXfrm>
        <a:off x="4468003" y="3226469"/>
        <a:ext cx="2405516" cy="883436"/>
      </dsp:txXfrm>
    </dsp:sp>
    <dsp:sp modelId="{5F13D3E7-DF5C-4073-A942-82B1930D2B2E}">
      <dsp:nvSpPr>
        <dsp:cNvPr id="0" name=""/>
        <dsp:cNvSpPr/>
      </dsp:nvSpPr>
      <dsp:spPr>
        <a:xfrm>
          <a:off x="7407495" y="0"/>
          <a:ext cx="3075607" cy="4356100"/>
        </a:xfrm>
        <a:prstGeom prst="roundRect">
          <a:avLst>
            <a:gd name="adj" fmla="val 10000"/>
          </a:avLst>
        </a:prstGeom>
        <a:solidFill>
          <a:schemeClr val="accent2">
            <a:lumMod val="20000"/>
            <a:lumOff val="80000"/>
          </a:schemeClr>
        </a:solidFill>
        <a:ln>
          <a:solidFill>
            <a:srgbClr val="24323E"/>
          </a:solid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rgbClr val="24323E"/>
              </a:solidFill>
              <a:latin typeface="Times New Roman" panose="02020603050405020304" pitchFamily="18" charset="0"/>
              <a:cs typeface="Times New Roman" panose="02020603050405020304" pitchFamily="18" charset="0"/>
            </a:rPr>
            <a:t>Deployment Models</a:t>
          </a:r>
        </a:p>
      </dsp:txBody>
      <dsp:txXfrm>
        <a:off x="7407495" y="0"/>
        <a:ext cx="3075607" cy="1306830"/>
      </dsp:txXfrm>
    </dsp:sp>
    <dsp:sp modelId="{6AB6EB11-6C7E-4248-A6F9-3B49278EBA79}">
      <dsp:nvSpPr>
        <dsp:cNvPr id="0" name=""/>
        <dsp:cNvSpPr/>
      </dsp:nvSpPr>
      <dsp:spPr>
        <a:xfrm>
          <a:off x="7746796" y="1172301"/>
          <a:ext cx="2460486" cy="703372"/>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Public Cloud</a:t>
          </a:r>
        </a:p>
      </dsp:txBody>
      <dsp:txXfrm>
        <a:off x="7767397" y="1192902"/>
        <a:ext cx="2419284" cy="662170"/>
      </dsp:txXfrm>
    </dsp:sp>
    <dsp:sp modelId="{22B3A2B7-F8F1-45FF-A89A-F0A5AD3FAD81}">
      <dsp:nvSpPr>
        <dsp:cNvPr id="0" name=""/>
        <dsp:cNvSpPr/>
      </dsp:nvSpPr>
      <dsp:spPr>
        <a:xfrm>
          <a:off x="7746796" y="1925011"/>
          <a:ext cx="2460486" cy="703372"/>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Private Cloud</a:t>
          </a:r>
        </a:p>
      </dsp:txBody>
      <dsp:txXfrm>
        <a:off x="7767397" y="1945612"/>
        <a:ext cx="2419284" cy="662170"/>
      </dsp:txXfrm>
    </dsp:sp>
    <dsp:sp modelId="{CC2CE485-CE10-45A4-9382-37B88C1879AB}">
      <dsp:nvSpPr>
        <dsp:cNvPr id="0" name=""/>
        <dsp:cNvSpPr/>
      </dsp:nvSpPr>
      <dsp:spPr>
        <a:xfrm>
          <a:off x="7746796" y="2673327"/>
          <a:ext cx="2460486" cy="703372"/>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Community Cloud</a:t>
          </a:r>
        </a:p>
      </dsp:txBody>
      <dsp:txXfrm>
        <a:off x="7767397" y="2693928"/>
        <a:ext cx="2419284" cy="662170"/>
      </dsp:txXfrm>
    </dsp:sp>
    <dsp:sp modelId="{D6A21AB8-9E3A-4B35-B305-D4F94C060CD7}">
      <dsp:nvSpPr>
        <dsp:cNvPr id="0" name=""/>
        <dsp:cNvSpPr/>
      </dsp:nvSpPr>
      <dsp:spPr>
        <a:xfrm>
          <a:off x="7746796" y="3434051"/>
          <a:ext cx="2460486" cy="703372"/>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mn-lt"/>
              <a:cs typeface="Times New Roman" panose="02020603050405020304" pitchFamily="18" charset="0"/>
            </a:rPr>
            <a:t>Hybrid Cloud</a:t>
          </a:r>
        </a:p>
      </dsp:txBody>
      <dsp:txXfrm>
        <a:off x="7767397" y="3454652"/>
        <a:ext cx="2419284" cy="6621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30AC5-74A6-41E9-9BA0-7C8103B18F09}">
      <dsp:nvSpPr>
        <dsp:cNvPr id="0" name=""/>
        <dsp:cNvSpPr/>
      </dsp:nvSpPr>
      <dsp:spPr>
        <a:xfrm>
          <a:off x="715113" y="0"/>
          <a:ext cx="8104615" cy="1198497"/>
        </a:xfrm>
        <a:prstGeom prst="rightArrow">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dsp:style>
    </dsp:sp>
    <dsp:sp modelId="{AFCB4455-E9D0-4F5E-875E-F64293B130BE}">
      <dsp:nvSpPr>
        <dsp:cNvPr id="0" name=""/>
        <dsp:cNvSpPr/>
      </dsp:nvSpPr>
      <dsp:spPr>
        <a:xfrm>
          <a:off x="244190"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Client or Process</a:t>
          </a:r>
        </a:p>
      </dsp:txBody>
      <dsp:txXfrm>
        <a:off x="267592" y="382951"/>
        <a:ext cx="2813648" cy="432594"/>
      </dsp:txXfrm>
    </dsp:sp>
    <dsp:sp modelId="{7A0F0E45-3448-4B53-9A9F-FEB7B772E07D}">
      <dsp:nvSpPr>
        <dsp:cNvPr id="0" name=""/>
        <dsp:cNvSpPr/>
      </dsp:nvSpPr>
      <dsp:spPr>
        <a:xfrm>
          <a:off x="3337194"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Writes Data</a:t>
          </a:r>
          <a:endParaRPr lang="en-US" sz="2000" i="1" kern="1200" dirty="0"/>
        </a:p>
      </dsp:txBody>
      <dsp:txXfrm>
        <a:off x="3360596" y="382951"/>
        <a:ext cx="2813648" cy="432594"/>
      </dsp:txXfrm>
    </dsp:sp>
    <dsp:sp modelId="{B4CCDC40-8902-4CCC-A40A-2C2B35C0553E}">
      <dsp:nvSpPr>
        <dsp:cNvPr id="0" name=""/>
        <dsp:cNvSpPr/>
      </dsp:nvSpPr>
      <dsp:spPr>
        <a:xfrm>
          <a:off x="6430198"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i="1" kern="1200" dirty="0"/>
            <a:t>To</a:t>
          </a:r>
          <a:r>
            <a:rPr lang="en-US" sz="2000" kern="1200" dirty="0"/>
            <a:t> Storage</a:t>
          </a:r>
        </a:p>
      </dsp:txBody>
      <dsp:txXfrm>
        <a:off x="6453600" y="382951"/>
        <a:ext cx="2813648" cy="4325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21FC7-C216-4FD4-8334-4E327BE2E487}">
      <dsp:nvSpPr>
        <dsp:cNvPr id="0" name=""/>
        <dsp:cNvSpPr/>
      </dsp:nvSpPr>
      <dsp:spPr>
        <a:xfrm rot="10800000">
          <a:off x="715113" y="0"/>
          <a:ext cx="8104615" cy="1198497"/>
        </a:xfrm>
        <a:prstGeom prst="rightArrow">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dsp:style>
    </dsp:sp>
    <dsp:sp modelId="{3A5E3E5C-EA12-486C-B9E9-065E73AFA54D}">
      <dsp:nvSpPr>
        <dsp:cNvPr id="0" name=""/>
        <dsp:cNvSpPr/>
      </dsp:nvSpPr>
      <dsp:spPr>
        <a:xfrm>
          <a:off x="244190"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Client or Process</a:t>
          </a:r>
        </a:p>
      </dsp:txBody>
      <dsp:txXfrm>
        <a:off x="267592" y="382951"/>
        <a:ext cx="2813648" cy="432594"/>
      </dsp:txXfrm>
    </dsp:sp>
    <dsp:sp modelId="{55CDCDE0-EFD5-412D-AEC3-157154C13BD9}">
      <dsp:nvSpPr>
        <dsp:cNvPr id="0" name=""/>
        <dsp:cNvSpPr/>
      </dsp:nvSpPr>
      <dsp:spPr>
        <a:xfrm>
          <a:off x="3337194"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Reads Data </a:t>
          </a:r>
          <a:r>
            <a:rPr lang="en-US" sz="2000" i="1" kern="1200" dirty="0"/>
            <a:t>into </a:t>
          </a:r>
          <a:r>
            <a:rPr lang="en-US" sz="2000" i="0" kern="1200" dirty="0"/>
            <a:t>Schema</a:t>
          </a:r>
        </a:p>
      </dsp:txBody>
      <dsp:txXfrm>
        <a:off x="3360596" y="382951"/>
        <a:ext cx="2813648" cy="432594"/>
      </dsp:txXfrm>
    </dsp:sp>
    <dsp:sp modelId="{AC6E5451-7586-48CE-9FB3-3C5718A55929}">
      <dsp:nvSpPr>
        <dsp:cNvPr id="0" name=""/>
        <dsp:cNvSpPr/>
      </dsp:nvSpPr>
      <dsp:spPr>
        <a:xfrm>
          <a:off x="6430198"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i="1" kern="1200" dirty="0"/>
            <a:t>From</a:t>
          </a:r>
          <a:r>
            <a:rPr lang="en-US" sz="2000" kern="1200" dirty="0"/>
            <a:t> Storage</a:t>
          </a:r>
        </a:p>
      </dsp:txBody>
      <dsp:txXfrm>
        <a:off x="6453600" y="382951"/>
        <a:ext cx="2813648" cy="4325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30AC5-74A6-41E9-9BA0-7C8103B18F09}">
      <dsp:nvSpPr>
        <dsp:cNvPr id="0" name=""/>
        <dsp:cNvSpPr/>
      </dsp:nvSpPr>
      <dsp:spPr>
        <a:xfrm>
          <a:off x="715113" y="0"/>
          <a:ext cx="8104615" cy="1198497"/>
        </a:xfrm>
        <a:prstGeom prst="rightArrow">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dsp:style>
    </dsp:sp>
    <dsp:sp modelId="{AFCB4455-E9D0-4F5E-875E-F64293B130BE}">
      <dsp:nvSpPr>
        <dsp:cNvPr id="0" name=""/>
        <dsp:cNvSpPr/>
      </dsp:nvSpPr>
      <dsp:spPr>
        <a:xfrm>
          <a:off x="244190"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Client or Process</a:t>
          </a:r>
        </a:p>
      </dsp:txBody>
      <dsp:txXfrm>
        <a:off x="267592" y="382951"/>
        <a:ext cx="2813648" cy="432594"/>
      </dsp:txXfrm>
    </dsp:sp>
    <dsp:sp modelId="{7A0F0E45-3448-4B53-9A9F-FEB7B772E07D}">
      <dsp:nvSpPr>
        <dsp:cNvPr id="0" name=""/>
        <dsp:cNvSpPr/>
      </dsp:nvSpPr>
      <dsp:spPr>
        <a:xfrm>
          <a:off x="3337194"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Writes Data </a:t>
          </a:r>
          <a:r>
            <a:rPr lang="en-US" sz="2000" i="1" kern="1200" dirty="0"/>
            <a:t>to</a:t>
          </a:r>
        </a:p>
      </dsp:txBody>
      <dsp:txXfrm>
        <a:off x="3360596" y="382951"/>
        <a:ext cx="2813648" cy="432594"/>
      </dsp:txXfrm>
    </dsp:sp>
    <dsp:sp modelId="{B4CCDC40-8902-4CCC-A40A-2C2B35C0553E}">
      <dsp:nvSpPr>
        <dsp:cNvPr id="0" name=""/>
        <dsp:cNvSpPr/>
      </dsp:nvSpPr>
      <dsp:spPr>
        <a:xfrm>
          <a:off x="6430198"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Schema</a:t>
          </a:r>
        </a:p>
      </dsp:txBody>
      <dsp:txXfrm>
        <a:off x="6453600" y="382951"/>
        <a:ext cx="2813648" cy="4325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21FC7-C216-4FD4-8334-4E327BE2E487}">
      <dsp:nvSpPr>
        <dsp:cNvPr id="0" name=""/>
        <dsp:cNvSpPr/>
      </dsp:nvSpPr>
      <dsp:spPr>
        <a:xfrm rot="10800000">
          <a:off x="715113" y="0"/>
          <a:ext cx="8104615" cy="1198497"/>
        </a:xfrm>
        <a:prstGeom prst="rightArrow">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dsp:style>
    </dsp:sp>
    <dsp:sp modelId="{3A5E3E5C-EA12-486C-B9E9-065E73AFA54D}">
      <dsp:nvSpPr>
        <dsp:cNvPr id="0" name=""/>
        <dsp:cNvSpPr/>
      </dsp:nvSpPr>
      <dsp:spPr>
        <a:xfrm>
          <a:off x="244190"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Client or Process</a:t>
          </a:r>
        </a:p>
      </dsp:txBody>
      <dsp:txXfrm>
        <a:off x="267592" y="382951"/>
        <a:ext cx="2813648" cy="432594"/>
      </dsp:txXfrm>
    </dsp:sp>
    <dsp:sp modelId="{55CDCDE0-EFD5-412D-AEC3-157154C13BD9}">
      <dsp:nvSpPr>
        <dsp:cNvPr id="0" name=""/>
        <dsp:cNvSpPr/>
      </dsp:nvSpPr>
      <dsp:spPr>
        <a:xfrm>
          <a:off x="3337194"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Reads Data </a:t>
          </a:r>
          <a:r>
            <a:rPr lang="en-US" sz="2000" i="1" kern="1200" dirty="0"/>
            <a:t>from</a:t>
          </a:r>
        </a:p>
      </dsp:txBody>
      <dsp:txXfrm>
        <a:off x="3360596" y="382951"/>
        <a:ext cx="2813648" cy="432594"/>
      </dsp:txXfrm>
    </dsp:sp>
    <dsp:sp modelId="{AC6E5451-7586-48CE-9FB3-3C5718A55929}">
      <dsp:nvSpPr>
        <dsp:cNvPr id="0" name=""/>
        <dsp:cNvSpPr/>
      </dsp:nvSpPr>
      <dsp:spPr>
        <a:xfrm>
          <a:off x="6430198"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Schema</a:t>
          </a:r>
        </a:p>
      </dsp:txBody>
      <dsp:txXfrm>
        <a:off x="6453600" y="382951"/>
        <a:ext cx="2813648" cy="43259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B847BE-E4E7-424E-B564-9DB8575F1EBC}">
      <dsp:nvSpPr>
        <dsp:cNvPr id="0" name=""/>
        <dsp:cNvSpPr/>
      </dsp:nvSpPr>
      <dsp:spPr>
        <a:xfrm rot="5400000">
          <a:off x="4962716" y="-2912979"/>
          <a:ext cx="887804" cy="6976463"/>
        </a:xfrm>
        <a:prstGeom prst="round2SameRect">
          <a:avLst/>
        </a:prstGeom>
        <a:solidFill>
          <a:schemeClr val="accent2">
            <a:lumMod val="20000"/>
            <a:lumOff val="80000"/>
            <a:alpha val="90000"/>
          </a:schemeClr>
        </a:solidFill>
        <a:ln w="12700" cap="flat" cmpd="sng" algn="ctr">
          <a:solidFill>
            <a:srgbClr val="2432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latin typeface="Segoe UI" panose="020B0502040204020203" pitchFamily="34" charset="0"/>
              <a:ea typeface="Segoe UI" panose="020B0502040204020203" pitchFamily="34" charset="0"/>
              <a:cs typeface="Segoe UI" panose="020B0502040204020203" pitchFamily="34" charset="0"/>
            </a:rPr>
            <a:t>The simplest NoSQL database; based on “dictionaries” or “maps”. </a:t>
          </a:r>
        </a:p>
        <a:p>
          <a:pPr marL="114300" lvl="1" indent="-114300" algn="l" defTabSz="577850" rtl="0">
            <a:lnSpc>
              <a:spcPct val="90000"/>
            </a:lnSpc>
            <a:spcBef>
              <a:spcPct val="0"/>
            </a:spcBef>
            <a:spcAft>
              <a:spcPct val="15000"/>
            </a:spcAft>
            <a:buChar char="•"/>
          </a:pPr>
          <a:r>
            <a:rPr lang="en-US" sz="1300" kern="1200" dirty="0">
              <a:latin typeface="Segoe UI" panose="020B0502040204020203" pitchFamily="34" charset="0"/>
              <a:ea typeface="Segoe UI" panose="020B0502040204020203" pitchFamily="34" charset="0"/>
              <a:cs typeface="Segoe UI" panose="020B0502040204020203" pitchFamily="34" charset="0"/>
            </a:rPr>
            <a:t>Items are stored in associative arrays; pairing a name (or "key"), with a value. </a:t>
          </a:r>
        </a:p>
        <a:p>
          <a:pPr marL="114300" lvl="1" indent="-114300" algn="l" defTabSz="577850" rtl="0">
            <a:lnSpc>
              <a:spcPct val="90000"/>
            </a:lnSpc>
            <a:spcBef>
              <a:spcPct val="0"/>
            </a:spcBef>
            <a:spcAft>
              <a:spcPct val="15000"/>
            </a:spcAft>
            <a:buChar char="•"/>
          </a:pPr>
          <a:r>
            <a:rPr lang="en-US" sz="1300" b="1" kern="1200" dirty="0">
              <a:latin typeface="Segoe UI" panose="020B0502040204020203" pitchFamily="34" charset="0"/>
              <a:ea typeface="Segoe UI" panose="020B0502040204020203" pitchFamily="34" charset="0"/>
              <a:cs typeface="Segoe UI" panose="020B0502040204020203" pitchFamily="34" charset="0"/>
            </a:rPr>
            <a:t>Riak, FoundationDB, and Redis</a:t>
          </a:r>
        </a:p>
      </dsp:txBody>
      <dsp:txXfrm rot="-5400000">
        <a:off x="1918387" y="174689"/>
        <a:ext cx="6933124" cy="801126"/>
      </dsp:txXfrm>
    </dsp:sp>
    <dsp:sp modelId="{75FB5E20-E7EC-4954-99F4-C29EF2D93019}">
      <dsp:nvSpPr>
        <dsp:cNvPr id="0" name=""/>
        <dsp:cNvSpPr/>
      </dsp:nvSpPr>
      <dsp:spPr>
        <a:xfrm>
          <a:off x="0" y="2307"/>
          <a:ext cx="1907547" cy="1109755"/>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Key-value </a:t>
          </a:r>
          <a:b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br>
          <a: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stores</a:t>
          </a:r>
          <a:endParaRPr lang="en-US" sz="2000"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dsp:txBody>
      <dsp:txXfrm>
        <a:off x="54174" y="56481"/>
        <a:ext cx="1799199" cy="1001407"/>
      </dsp:txXfrm>
    </dsp:sp>
    <dsp:sp modelId="{D7554BF2-B97D-467F-8864-1B51C1666BDF}">
      <dsp:nvSpPr>
        <dsp:cNvPr id="0" name=""/>
        <dsp:cNvSpPr/>
      </dsp:nvSpPr>
      <dsp:spPr>
        <a:xfrm rot="5400000">
          <a:off x="4962748" y="-1747736"/>
          <a:ext cx="887804" cy="6976463"/>
        </a:xfrm>
        <a:prstGeom prst="round2SameRect">
          <a:avLst/>
        </a:prstGeom>
        <a:solidFill>
          <a:schemeClr val="accent2">
            <a:lumMod val="20000"/>
            <a:lumOff val="80000"/>
            <a:alpha val="90000"/>
          </a:schemeClr>
        </a:solidFill>
        <a:ln w="12700" cap="flat" cmpd="sng" algn="ctr">
          <a:solidFill>
            <a:srgbClr val="2432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55625" rtl="0">
            <a:lnSpc>
              <a:spcPct val="90000"/>
            </a:lnSpc>
            <a:spcBef>
              <a:spcPct val="0"/>
            </a:spcBef>
            <a:spcAft>
              <a:spcPct val="15000"/>
            </a:spcAft>
            <a:buChar char="•"/>
          </a:pPr>
          <a:r>
            <a:rPr lang="en-US" sz="1250" kern="1200" dirty="0">
              <a:latin typeface="Segoe UI" panose="020B0502040204020203" pitchFamily="34" charset="0"/>
              <a:ea typeface="Segoe UI" panose="020B0502040204020203" pitchFamily="34" charset="0"/>
              <a:cs typeface="Segoe UI" panose="020B0502040204020203" pitchFamily="34" charset="0"/>
            </a:rPr>
            <a:t>Combines a key, value and timestamp for each item.</a:t>
          </a:r>
        </a:p>
        <a:p>
          <a:pPr marL="114300" lvl="1" indent="-114300" algn="l" defTabSz="555625" rtl="0">
            <a:lnSpc>
              <a:spcPct val="90000"/>
            </a:lnSpc>
            <a:spcBef>
              <a:spcPct val="0"/>
            </a:spcBef>
            <a:spcAft>
              <a:spcPct val="15000"/>
            </a:spcAft>
            <a:buChar char="•"/>
          </a:pPr>
          <a:r>
            <a:rPr lang="en-US" sz="1250" kern="1200" dirty="0">
              <a:latin typeface="Segoe UI" panose="020B0502040204020203" pitchFamily="34" charset="0"/>
              <a:ea typeface="Segoe UI" panose="020B0502040204020203" pitchFamily="34" charset="0"/>
              <a:cs typeface="Segoe UI" panose="020B0502040204020203" pitchFamily="34" charset="0"/>
            </a:rPr>
            <a:t>Optimized for large datasets by storing columns of data together, rather than in rows.</a:t>
          </a:r>
        </a:p>
        <a:p>
          <a:pPr marL="114300" lvl="1" indent="-114300" algn="l" defTabSz="555625" rtl="0">
            <a:lnSpc>
              <a:spcPct val="90000"/>
            </a:lnSpc>
            <a:spcBef>
              <a:spcPct val="0"/>
            </a:spcBef>
            <a:spcAft>
              <a:spcPct val="15000"/>
            </a:spcAft>
            <a:buChar char="•"/>
          </a:pPr>
          <a:r>
            <a:rPr lang="en-US" sz="1250" b="1" kern="1200" dirty="0">
              <a:latin typeface="Segoe UI" panose="020B0502040204020203" pitchFamily="34" charset="0"/>
              <a:ea typeface="Segoe UI" panose="020B0502040204020203" pitchFamily="34" charset="0"/>
              <a:cs typeface="Segoe UI" panose="020B0502040204020203" pitchFamily="34" charset="0"/>
            </a:rPr>
            <a:t>Cassandra, BigTable and HBase</a:t>
          </a:r>
        </a:p>
      </dsp:txBody>
      <dsp:txXfrm rot="-5400000">
        <a:off x="1918419" y="1339932"/>
        <a:ext cx="6933124" cy="801126"/>
      </dsp:txXfrm>
    </dsp:sp>
    <dsp:sp modelId="{AF94E28D-C000-48A9-B81D-D5679D3F72F5}">
      <dsp:nvSpPr>
        <dsp:cNvPr id="0" name=""/>
        <dsp:cNvSpPr/>
      </dsp:nvSpPr>
      <dsp:spPr>
        <a:xfrm>
          <a:off x="10840" y="1167550"/>
          <a:ext cx="1907579" cy="1109755"/>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Column stores</a:t>
          </a:r>
          <a:endParaRPr lang="en-US" sz="2000"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dsp:txBody>
      <dsp:txXfrm>
        <a:off x="65014" y="1221724"/>
        <a:ext cx="1799231" cy="1001407"/>
      </dsp:txXfrm>
    </dsp:sp>
    <dsp:sp modelId="{E3C8300D-BF78-4BB1-AE1F-E670377A0A36}">
      <dsp:nvSpPr>
        <dsp:cNvPr id="0" name=""/>
        <dsp:cNvSpPr/>
      </dsp:nvSpPr>
      <dsp:spPr>
        <a:xfrm rot="5400000">
          <a:off x="4962748" y="-600560"/>
          <a:ext cx="887804" cy="6976463"/>
        </a:xfrm>
        <a:prstGeom prst="round2SameRect">
          <a:avLst/>
        </a:prstGeom>
        <a:solidFill>
          <a:schemeClr val="accent2">
            <a:lumMod val="20000"/>
            <a:lumOff val="80000"/>
            <a:alpha val="90000"/>
          </a:schemeClr>
        </a:solidFill>
        <a:ln w="12700" cap="flat" cmpd="sng" algn="ctr">
          <a:solidFill>
            <a:srgbClr val="2432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latin typeface="Segoe UI" panose="020B0502040204020203" pitchFamily="34" charset="0"/>
              <a:ea typeface="Segoe UI" panose="020B0502040204020203" pitchFamily="34" charset="0"/>
              <a:cs typeface="Segoe UI" panose="020B0502040204020203" pitchFamily="34" charset="0"/>
            </a:rPr>
            <a:t>Pairs keys with complex data structures (documents) using XML, JSON or BSON.</a:t>
          </a:r>
        </a:p>
        <a:p>
          <a:pPr marL="114300" lvl="1" indent="-114300" algn="l" defTabSz="577850" rtl="0">
            <a:lnSpc>
              <a:spcPct val="90000"/>
            </a:lnSpc>
            <a:spcBef>
              <a:spcPct val="0"/>
            </a:spcBef>
            <a:spcAft>
              <a:spcPct val="15000"/>
            </a:spcAft>
            <a:buChar char="•"/>
          </a:pPr>
          <a:r>
            <a:rPr lang="en-US" sz="1300" kern="1200" dirty="0">
              <a:latin typeface="Segoe UI" panose="020B0502040204020203" pitchFamily="34" charset="0"/>
              <a:ea typeface="Segoe UI" panose="020B0502040204020203" pitchFamily="34" charset="0"/>
              <a:cs typeface="Segoe UI" panose="020B0502040204020203" pitchFamily="34" charset="0"/>
            </a:rPr>
            <a:t>Documents may contain key-value pairs, key-array pairs, and nested documents.</a:t>
          </a:r>
        </a:p>
        <a:p>
          <a:pPr marL="114300" lvl="1" indent="-114300" algn="l" defTabSz="577850" rtl="0">
            <a:lnSpc>
              <a:spcPct val="90000"/>
            </a:lnSpc>
            <a:spcBef>
              <a:spcPct val="0"/>
            </a:spcBef>
            <a:spcAft>
              <a:spcPct val="15000"/>
            </a:spcAft>
            <a:buChar char="•"/>
          </a:pPr>
          <a:r>
            <a:rPr lang="en-US" sz="1300" b="1" kern="1200" dirty="0">
              <a:latin typeface="Segoe UI" panose="020B0502040204020203" pitchFamily="34" charset="0"/>
              <a:ea typeface="Segoe UI" panose="020B0502040204020203" pitchFamily="34" charset="0"/>
              <a:cs typeface="Segoe UI" panose="020B0502040204020203" pitchFamily="34" charset="0"/>
            </a:rPr>
            <a:t>MongoDB, MarkLogic, and Apache CouchDB</a:t>
          </a:r>
        </a:p>
      </dsp:txBody>
      <dsp:txXfrm rot="-5400000">
        <a:off x="1918419" y="2487108"/>
        <a:ext cx="6933124" cy="801126"/>
      </dsp:txXfrm>
    </dsp:sp>
    <dsp:sp modelId="{0F17FD06-DCD7-46A5-BD50-6B7BA3250711}">
      <dsp:nvSpPr>
        <dsp:cNvPr id="0" name=""/>
        <dsp:cNvSpPr/>
      </dsp:nvSpPr>
      <dsp:spPr>
        <a:xfrm>
          <a:off x="10840" y="2332793"/>
          <a:ext cx="1907579" cy="1109755"/>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Document </a:t>
          </a:r>
          <a:b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br>
          <a: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databases</a:t>
          </a:r>
          <a:endParaRPr lang="en-US" kern="1200" dirty="0"/>
        </a:p>
      </dsp:txBody>
      <dsp:txXfrm>
        <a:off x="65014" y="2386967"/>
        <a:ext cx="1799231" cy="1001407"/>
      </dsp:txXfrm>
    </dsp:sp>
    <dsp:sp modelId="{0E1C7A03-C0E9-4026-93BF-F98E873E5F72}">
      <dsp:nvSpPr>
        <dsp:cNvPr id="0" name=""/>
        <dsp:cNvSpPr/>
      </dsp:nvSpPr>
      <dsp:spPr>
        <a:xfrm rot="5400000">
          <a:off x="4962745" y="564654"/>
          <a:ext cx="887804" cy="6976520"/>
        </a:xfrm>
        <a:prstGeom prst="round2SameRect">
          <a:avLst/>
        </a:prstGeom>
        <a:solidFill>
          <a:schemeClr val="accent2">
            <a:lumMod val="20000"/>
            <a:lumOff val="80000"/>
            <a:alpha val="90000"/>
          </a:schemeClr>
        </a:solidFill>
        <a:ln w="12700" cap="flat" cmpd="sng" algn="ctr">
          <a:solidFill>
            <a:srgbClr val="2432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latin typeface="Segoe UI" panose="020B0502040204020203" pitchFamily="34" charset="0"/>
              <a:ea typeface="Segoe UI" panose="020B0502040204020203" pitchFamily="34" charset="0"/>
              <a:cs typeface="Segoe UI" panose="020B0502040204020203" pitchFamily="34" charset="0"/>
            </a:rPr>
            <a:t>Stores interrelated networks of data such as social connections, or network topologies.</a:t>
          </a:r>
        </a:p>
        <a:p>
          <a:pPr marL="114300" lvl="1" indent="-114300" algn="l" defTabSz="533400" rtl="0">
            <a:lnSpc>
              <a:spcPct val="90000"/>
            </a:lnSpc>
            <a:spcBef>
              <a:spcPct val="0"/>
            </a:spcBef>
            <a:spcAft>
              <a:spcPct val="15000"/>
            </a:spcAft>
            <a:buChar char="•"/>
          </a:pPr>
          <a:r>
            <a:rPr lang="en-US" sz="1200" kern="1200" dirty="0">
              <a:latin typeface="Segoe UI" panose="020B0502040204020203" pitchFamily="34" charset="0"/>
              <a:ea typeface="Segoe UI" panose="020B0502040204020203" pitchFamily="34" charset="0"/>
              <a:cs typeface="Segoe UI" panose="020B0502040204020203" pitchFamily="34" charset="0"/>
            </a:rPr>
            <a:t>Optimized for interconnected data elements with an undetermined number of relations.</a:t>
          </a:r>
        </a:p>
        <a:p>
          <a:pPr marL="114300" lvl="1" indent="-114300" algn="l" defTabSz="533400" rtl="0">
            <a:lnSpc>
              <a:spcPct val="90000"/>
            </a:lnSpc>
            <a:spcBef>
              <a:spcPct val="0"/>
            </a:spcBef>
            <a:spcAft>
              <a:spcPct val="15000"/>
            </a:spcAft>
            <a:buChar char="•"/>
          </a:pPr>
          <a:r>
            <a:rPr lang="en-US" sz="1200" b="1" kern="1200" dirty="0">
              <a:latin typeface="Segoe UI" panose="020B0502040204020203" pitchFamily="34" charset="0"/>
              <a:ea typeface="Segoe UI" panose="020B0502040204020203" pitchFamily="34" charset="0"/>
              <a:cs typeface="Segoe UI" panose="020B0502040204020203" pitchFamily="34" charset="0"/>
            </a:rPr>
            <a:t>AllegroGraph, Neo4J and HyperGraphDB</a:t>
          </a:r>
          <a:r>
            <a:rPr lang="en-US" sz="1200" kern="1200" dirty="0">
              <a:latin typeface="Segoe UI" panose="020B0502040204020203" pitchFamily="34" charset="0"/>
              <a:ea typeface="Segoe UI" panose="020B0502040204020203" pitchFamily="34" charset="0"/>
              <a:cs typeface="Segoe UI" panose="020B0502040204020203" pitchFamily="34" charset="0"/>
            </a:rPr>
            <a:t>.</a:t>
          </a:r>
        </a:p>
      </dsp:txBody>
      <dsp:txXfrm rot="-5400000">
        <a:off x="1918388" y="3652351"/>
        <a:ext cx="6933181" cy="801126"/>
      </dsp:txXfrm>
    </dsp:sp>
    <dsp:sp modelId="{1A45F34A-2A85-438C-896C-8FA31A7C097C}">
      <dsp:nvSpPr>
        <dsp:cNvPr id="0" name=""/>
        <dsp:cNvSpPr/>
      </dsp:nvSpPr>
      <dsp:spPr>
        <a:xfrm>
          <a:off x="0" y="3498037"/>
          <a:ext cx="1907547" cy="1109755"/>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Graph stores</a:t>
          </a:r>
          <a:endParaRPr lang="en-US" sz="2000"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dsp:txBody>
      <dsp:txXfrm>
        <a:off x="54174" y="3552211"/>
        <a:ext cx="1799199" cy="100140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864F07-E847-4E7A-AF2C-D3AEFEE2FFAC}">
      <dsp:nvSpPr>
        <dsp:cNvPr id="0" name=""/>
        <dsp:cNvSpPr/>
      </dsp:nvSpPr>
      <dsp:spPr>
        <a:xfrm>
          <a:off x="2346577" y="0"/>
          <a:ext cx="1478488" cy="1108201"/>
        </a:xfrm>
        <a:prstGeom prst="trapezoid">
          <a:avLst>
            <a:gd name="adj" fmla="val 66707"/>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endParaRPr lang="en-US" sz="1300" kern="1200" dirty="0"/>
        </a:p>
        <a:p>
          <a:pPr marL="0" lvl="0" indent="0" algn="ctr" defTabSz="577850">
            <a:lnSpc>
              <a:spcPct val="90000"/>
            </a:lnSpc>
            <a:spcBef>
              <a:spcPct val="0"/>
            </a:spcBef>
            <a:spcAft>
              <a:spcPct val="35000"/>
            </a:spcAft>
            <a:buNone/>
          </a:pPr>
          <a:r>
            <a:rPr lang="en-US" sz="1400" b="1" kern="1200" dirty="0"/>
            <a:t>AI, </a:t>
          </a:r>
          <a:br>
            <a:rPr lang="en-US" sz="1400" b="1" kern="1200" dirty="0"/>
          </a:br>
          <a:r>
            <a:rPr lang="en-US" sz="1400" b="1" kern="1200" dirty="0"/>
            <a:t>Deep </a:t>
          </a:r>
          <a:br>
            <a:rPr lang="en-US" sz="1400" b="1" kern="1200" dirty="0"/>
          </a:br>
          <a:r>
            <a:rPr lang="en-US" sz="1400" b="1" kern="1200" dirty="0"/>
            <a:t>Learning</a:t>
          </a:r>
        </a:p>
      </dsp:txBody>
      <dsp:txXfrm>
        <a:off x="2346577" y="0"/>
        <a:ext cx="1478488" cy="1108201"/>
      </dsp:txXfrm>
    </dsp:sp>
    <dsp:sp modelId="{0E7203FD-F10C-42F5-B246-FED48A1BF1A5}">
      <dsp:nvSpPr>
        <dsp:cNvPr id="0" name=""/>
        <dsp:cNvSpPr/>
      </dsp:nvSpPr>
      <dsp:spPr>
        <a:xfrm>
          <a:off x="1838756" y="1108201"/>
          <a:ext cx="2494129" cy="761273"/>
        </a:xfrm>
        <a:prstGeom prst="trapezoid">
          <a:avLst>
            <a:gd name="adj" fmla="val 66707"/>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rgbClr val="24323E"/>
              </a:solidFill>
            </a:rPr>
            <a:t>A/B Testing, Experimentation, </a:t>
          </a:r>
          <a:br>
            <a:rPr lang="en-US" sz="1300" b="1" kern="1200" dirty="0">
              <a:solidFill>
                <a:srgbClr val="24323E"/>
              </a:solidFill>
            </a:rPr>
          </a:br>
          <a:r>
            <a:rPr lang="en-US" sz="1300" b="1" kern="1200" dirty="0">
              <a:solidFill>
                <a:srgbClr val="24323E"/>
              </a:solidFill>
            </a:rPr>
            <a:t>Simple ML Algorithms</a:t>
          </a:r>
        </a:p>
      </dsp:txBody>
      <dsp:txXfrm>
        <a:off x="2275229" y="1108201"/>
        <a:ext cx="1621184" cy="761273"/>
      </dsp:txXfrm>
    </dsp:sp>
    <dsp:sp modelId="{106C3ABE-6F8E-4F9F-9A10-EC0E0CB015EA}">
      <dsp:nvSpPr>
        <dsp:cNvPr id="0" name=""/>
        <dsp:cNvSpPr/>
      </dsp:nvSpPr>
      <dsp:spPr>
        <a:xfrm>
          <a:off x="1330936" y="1869474"/>
          <a:ext cx="3509770" cy="761273"/>
        </a:xfrm>
        <a:prstGeom prst="trapezoid">
          <a:avLst>
            <a:gd name="adj" fmla="val 66707"/>
          </a:avLst>
        </a:prstGeom>
        <a:solidFill>
          <a:srgbClr val="F6713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solidFill>
            </a:rPr>
            <a:t>Analytics, Metrics, </a:t>
          </a:r>
          <a:br>
            <a:rPr lang="en-US" sz="1500" b="1" kern="1200" dirty="0">
              <a:solidFill>
                <a:schemeClr val="bg1"/>
              </a:solidFill>
            </a:rPr>
          </a:br>
          <a:r>
            <a:rPr lang="en-US" sz="1500" b="1" kern="1200" dirty="0">
              <a:solidFill>
                <a:schemeClr val="bg1"/>
              </a:solidFill>
            </a:rPr>
            <a:t>Segments, Aggregates, Features, Training Data</a:t>
          </a:r>
        </a:p>
      </dsp:txBody>
      <dsp:txXfrm>
        <a:off x="1945146" y="1869474"/>
        <a:ext cx="2281350" cy="761273"/>
      </dsp:txXfrm>
    </dsp:sp>
    <dsp:sp modelId="{E2F40685-9B91-4D29-8509-0D7C681BCE49}">
      <dsp:nvSpPr>
        <dsp:cNvPr id="0" name=""/>
        <dsp:cNvSpPr/>
      </dsp:nvSpPr>
      <dsp:spPr>
        <a:xfrm>
          <a:off x="1015640" y="2630748"/>
          <a:ext cx="4140361" cy="472659"/>
        </a:xfrm>
        <a:prstGeom prst="trapezoid">
          <a:avLst>
            <a:gd name="adj" fmla="val 66707"/>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Cleaning, Anomaly Detection, Prep</a:t>
          </a:r>
        </a:p>
      </dsp:txBody>
      <dsp:txXfrm>
        <a:off x="1740204" y="2630748"/>
        <a:ext cx="2691234" cy="472659"/>
      </dsp:txXfrm>
    </dsp:sp>
    <dsp:sp modelId="{CD3F9DF1-4086-42C4-BBFF-4E1C43B018F3}">
      <dsp:nvSpPr>
        <dsp:cNvPr id="0" name=""/>
        <dsp:cNvSpPr/>
      </dsp:nvSpPr>
      <dsp:spPr>
        <a:xfrm>
          <a:off x="507820" y="3103407"/>
          <a:ext cx="5156002" cy="761273"/>
        </a:xfrm>
        <a:prstGeom prst="trapezoid">
          <a:avLst>
            <a:gd name="adj" fmla="val 66707"/>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Reliable Data Flow, Infrastructure, Pipelines, </a:t>
          </a:r>
          <a:br>
            <a:rPr lang="en-US" sz="1400" b="1" kern="1200" dirty="0">
              <a:solidFill>
                <a:schemeClr val="bg1"/>
              </a:solidFill>
            </a:rPr>
          </a:br>
          <a:r>
            <a:rPr lang="en-US" sz="1400" b="1" kern="1200" dirty="0">
              <a:solidFill>
                <a:schemeClr val="bg1"/>
              </a:solidFill>
            </a:rPr>
            <a:t>ETL, Structured &amp; Unstructured Data Storage</a:t>
          </a:r>
        </a:p>
      </dsp:txBody>
      <dsp:txXfrm>
        <a:off x="1410120" y="3103407"/>
        <a:ext cx="3351401" cy="761273"/>
      </dsp:txXfrm>
    </dsp:sp>
    <dsp:sp modelId="{CA7E92EB-4DD1-462F-97CD-D8F1EA8A700B}">
      <dsp:nvSpPr>
        <dsp:cNvPr id="0" name=""/>
        <dsp:cNvSpPr/>
      </dsp:nvSpPr>
      <dsp:spPr>
        <a:xfrm>
          <a:off x="0" y="3864681"/>
          <a:ext cx="6171643" cy="761273"/>
        </a:xfrm>
        <a:prstGeom prst="trapezoid">
          <a:avLst>
            <a:gd name="adj" fmla="val 66707"/>
          </a:avLst>
        </a:prstGeom>
        <a:solidFill>
          <a:srgbClr val="2432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rPr>
            <a:t>Instrumentation, Logging, Sensors, </a:t>
          </a:r>
          <a:br>
            <a:rPr lang="en-US" sz="1600" b="1" kern="1200" dirty="0">
              <a:solidFill>
                <a:schemeClr val="bg1"/>
              </a:solidFill>
            </a:rPr>
          </a:br>
          <a:r>
            <a:rPr lang="en-US" sz="1600" b="1" kern="1200" dirty="0">
              <a:solidFill>
                <a:schemeClr val="bg1"/>
              </a:solidFill>
            </a:rPr>
            <a:t>External Data, User-Generated Content</a:t>
          </a:r>
        </a:p>
      </dsp:txBody>
      <dsp:txXfrm>
        <a:off x="1080037" y="3864681"/>
        <a:ext cx="4011567" cy="76127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E4ADB-A474-48A4-860E-A6A95D9A8456}">
      <dsp:nvSpPr>
        <dsp:cNvPr id="0" name=""/>
        <dsp:cNvSpPr/>
      </dsp:nvSpPr>
      <dsp:spPr>
        <a:xfrm rot="5400000">
          <a:off x="6798240" y="-2897424"/>
          <a:ext cx="1088104" cy="7159100"/>
        </a:xfrm>
        <a:prstGeom prst="round2SameRect">
          <a:avLst/>
        </a:prstGeom>
        <a:solidFill>
          <a:schemeClr val="accent5">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lr>
              <a:srgbClr val="24323E"/>
            </a:buClr>
            <a:buFont typeface="Wingdings" panose="05000000000000000000" pitchFamily="2" charset="2"/>
            <a:buChar char="§"/>
          </a:pPr>
          <a:r>
            <a:rPr lang="en-US" sz="2100" kern="1200" dirty="0">
              <a:solidFill>
                <a:srgbClr val="24323E"/>
              </a:solidFill>
            </a:rPr>
            <a:t>This is the step where sensors wait for upstream data sources to land. Once available, we transport the data from their source locations to further transformations.</a:t>
          </a:r>
        </a:p>
      </dsp:txBody>
      <dsp:txXfrm rot="-5400000">
        <a:off x="3762743" y="191190"/>
        <a:ext cx="7105983" cy="981870"/>
      </dsp:txXfrm>
    </dsp:sp>
    <dsp:sp modelId="{175C2C8B-AFFC-4405-A2F8-19C0F617D1B0}">
      <dsp:nvSpPr>
        <dsp:cNvPr id="0" name=""/>
        <dsp:cNvSpPr/>
      </dsp:nvSpPr>
      <dsp:spPr>
        <a:xfrm>
          <a:off x="264251" y="2060"/>
          <a:ext cx="3498491" cy="1360130"/>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r" defTabSz="1600200">
            <a:lnSpc>
              <a:spcPct val="90000"/>
            </a:lnSpc>
            <a:spcBef>
              <a:spcPct val="0"/>
            </a:spcBef>
            <a:spcAft>
              <a:spcPct val="35000"/>
            </a:spcAft>
            <a:buNone/>
          </a:pPr>
          <a:r>
            <a:rPr lang="en-US" sz="3600" kern="1200" dirty="0"/>
            <a:t>Extract</a:t>
          </a:r>
          <a:endParaRPr lang="en-US" sz="6000" kern="1200" dirty="0"/>
        </a:p>
      </dsp:txBody>
      <dsp:txXfrm>
        <a:off x="330647" y="68456"/>
        <a:ext cx="3365699" cy="1227338"/>
      </dsp:txXfrm>
    </dsp:sp>
    <dsp:sp modelId="{D61B7368-7695-4E12-A3B5-CF593EDD2F98}">
      <dsp:nvSpPr>
        <dsp:cNvPr id="0" name=""/>
        <dsp:cNvSpPr/>
      </dsp:nvSpPr>
      <dsp:spPr>
        <a:xfrm rot="5400000">
          <a:off x="6798240" y="-1469286"/>
          <a:ext cx="1088104" cy="7159100"/>
        </a:xfrm>
        <a:prstGeom prst="round2SameRect">
          <a:avLst/>
        </a:prstGeom>
        <a:solidFill>
          <a:schemeClr val="accent5">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lr>
              <a:srgbClr val="24323E"/>
            </a:buClr>
            <a:buFont typeface="Wingdings" panose="05000000000000000000" pitchFamily="2" charset="2"/>
            <a:buChar char="§"/>
          </a:pPr>
          <a:r>
            <a:rPr lang="en-US" sz="2100" kern="1200" dirty="0">
              <a:solidFill>
                <a:srgbClr val="24323E"/>
              </a:solidFill>
            </a:rPr>
            <a:t>The heart of any ETL job: apply business logic, perform actions such as filtering, grouping, and aggregation to translate raw data into analysis-ready datasets.</a:t>
          </a:r>
        </a:p>
      </dsp:txBody>
      <dsp:txXfrm rot="-5400000">
        <a:off x="3762743" y="1619328"/>
        <a:ext cx="7105983" cy="981870"/>
      </dsp:txXfrm>
    </dsp:sp>
    <dsp:sp modelId="{033CCE98-E944-4FE0-B57E-ABB47D325DAE}">
      <dsp:nvSpPr>
        <dsp:cNvPr id="0" name=""/>
        <dsp:cNvSpPr/>
      </dsp:nvSpPr>
      <dsp:spPr>
        <a:xfrm>
          <a:off x="264251" y="1430198"/>
          <a:ext cx="3498491" cy="1360130"/>
        </a:xfrm>
        <a:prstGeom prst="roundRect">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r" defTabSz="1600200">
            <a:lnSpc>
              <a:spcPct val="90000"/>
            </a:lnSpc>
            <a:spcBef>
              <a:spcPct val="0"/>
            </a:spcBef>
            <a:spcAft>
              <a:spcPct val="35000"/>
            </a:spcAft>
            <a:buNone/>
          </a:pPr>
          <a:r>
            <a:rPr lang="en-US" sz="3600" kern="1200" dirty="0"/>
            <a:t>Transform</a:t>
          </a:r>
          <a:endParaRPr lang="en-US" sz="6000" kern="1200" dirty="0"/>
        </a:p>
      </dsp:txBody>
      <dsp:txXfrm>
        <a:off x="330647" y="1496594"/>
        <a:ext cx="3365699" cy="1227338"/>
      </dsp:txXfrm>
    </dsp:sp>
    <dsp:sp modelId="{3D2F9F03-066A-41F9-A0FC-358D96B11950}">
      <dsp:nvSpPr>
        <dsp:cNvPr id="0" name=""/>
        <dsp:cNvSpPr/>
      </dsp:nvSpPr>
      <dsp:spPr>
        <a:xfrm rot="5400000">
          <a:off x="6798240" y="-41149"/>
          <a:ext cx="1088104" cy="7159100"/>
        </a:xfrm>
        <a:prstGeom prst="round2SameRect">
          <a:avLst/>
        </a:prstGeom>
        <a:solidFill>
          <a:schemeClr val="tx2">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lr>
              <a:srgbClr val="24323E"/>
            </a:buClr>
            <a:buFont typeface="Wingdings" panose="05000000000000000000" pitchFamily="2" charset="2"/>
            <a:buChar char="§"/>
          </a:pPr>
          <a:r>
            <a:rPr lang="en-US" sz="2100" kern="1200" dirty="0">
              <a:solidFill>
                <a:srgbClr val="24323E"/>
              </a:solidFill>
            </a:rPr>
            <a:t>Load the processed data and transport to a final destination. Can now be consumed directly by end-users or treated as yet another upstream dependency.</a:t>
          </a:r>
        </a:p>
      </dsp:txBody>
      <dsp:txXfrm rot="-5400000">
        <a:off x="3762743" y="3047465"/>
        <a:ext cx="7105983" cy="981870"/>
      </dsp:txXfrm>
    </dsp:sp>
    <dsp:sp modelId="{950BA2B8-1B42-4568-8C9B-A90955128EF4}">
      <dsp:nvSpPr>
        <dsp:cNvPr id="0" name=""/>
        <dsp:cNvSpPr/>
      </dsp:nvSpPr>
      <dsp:spPr>
        <a:xfrm>
          <a:off x="264251" y="2858335"/>
          <a:ext cx="3498491" cy="1360130"/>
        </a:xfrm>
        <a:prstGeom prst="roundRect">
          <a:avLst/>
        </a:prstGeom>
        <a:solidFill>
          <a:srgbClr val="2432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r" defTabSz="1778000">
            <a:lnSpc>
              <a:spcPct val="90000"/>
            </a:lnSpc>
            <a:spcBef>
              <a:spcPct val="0"/>
            </a:spcBef>
            <a:spcAft>
              <a:spcPct val="35000"/>
            </a:spcAft>
            <a:buNone/>
          </a:pPr>
          <a:r>
            <a:rPr lang="en-US" sz="4000" kern="1200" dirty="0"/>
            <a:t>Load</a:t>
          </a:r>
          <a:endParaRPr lang="en-US" sz="6500" kern="1200" dirty="0"/>
        </a:p>
      </dsp:txBody>
      <dsp:txXfrm>
        <a:off x="330647" y="2924731"/>
        <a:ext cx="3365699" cy="122733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9E8250-836C-4596-ADD4-8CE84A9F3658}" type="datetimeFigureOut">
              <a:rPr lang="en-US" smtClean="0"/>
              <a:t>1/13/2025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41AB1C-B1CF-4633-A916-1077CDDCE2AE}" type="slidenum">
              <a:rPr lang="en-US" smtClean="0"/>
              <a:t>‹#›</a:t>
            </a:fld>
            <a:endParaRPr lang="en-US"/>
          </a:p>
        </p:txBody>
      </p:sp>
    </p:spTree>
    <p:extLst>
      <p:ext uri="{BB962C8B-B14F-4D97-AF65-F5344CB8AC3E}">
        <p14:creationId xmlns:p14="http://schemas.microsoft.com/office/powerpoint/2010/main" val="1454578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a:t>
            </a:r>
            <a:r>
              <a:rPr lang="en-US" baseline="0" dirty="0"/>
              <a:t> in the days when Mainframe computers ruled the earth, their primary job was to store vast quantities of data upon which to perform statistical analysis.  Though many things have changed in the computing ecosystem, this task is as prevalent now as it was at the dawn of the computing era. “Traditionally” these tasks have been performed using </a:t>
            </a:r>
            <a:r>
              <a:rPr lang="en-US" dirty="0"/>
              <a:t>Synchronous</a:t>
            </a:r>
            <a:r>
              <a:rPr lang="en-US" baseline="0" dirty="0"/>
              <a:t> Multi-Processing (SMP) servers; powerful machines that achieve amazing results by increasing their CPU, Memory and Storage capacities to meet an ever-increasing demand.  Not unlike the mainframes of the past, this “scale-up” approach strives to meet growing demand by increasing the data processing capability of a single server instance.  Following this approach decades of innovation have rendered increasingly powerful hardware, but everything has its limit.  No matter how powerful, computers have a logical upward bound.   So what were the data geeks to do next?</a:t>
            </a:r>
            <a:endParaRPr lang="en-US" dirty="0"/>
          </a:p>
          <a:p>
            <a:endParaRPr lang="en-US" dirty="0"/>
          </a:p>
        </p:txBody>
      </p:sp>
      <p:sp>
        <p:nvSpPr>
          <p:cNvPr id="4" name="Slide Number Placeholder 3"/>
          <p:cNvSpPr>
            <a:spLocks noGrp="1"/>
          </p:cNvSpPr>
          <p:nvPr>
            <p:ph type="sldNum" sz="quarter" idx="5"/>
          </p:nvPr>
        </p:nvSpPr>
        <p:spPr/>
        <p:txBody>
          <a:bodyPr/>
          <a:lstStyle/>
          <a:p>
            <a:fld id="{4641AB1C-B1CF-4633-A916-1077CDDCE2AE}" type="slidenum">
              <a:rPr lang="en-US" smtClean="0"/>
              <a:t>12</a:t>
            </a:fld>
            <a:endParaRPr lang="en-US"/>
          </a:p>
        </p:txBody>
      </p:sp>
    </p:spTree>
    <p:extLst>
      <p:ext uri="{BB962C8B-B14F-4D97-AF65-F5344CB8AC3E}">
        <p14:creationId xmlns:p14="http://schemas.microsoft.com/office/powerpoint/2010/main" val="2972998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a:t>
            </a:r>
            <a:r>
              <a:rPr lang="en-US" baseline="0" dirty="0"/>
              <a:t> in the days when Mainframe computers ruled the earth, their primary job was to store vast quantities of data upon which to perform statistical analysis.  Though many things have changed in the computing ecosystem, this task is as prevalent now as it was at the dawn of the computing era. “Traditionally” these tasks have been performed using </a:t>
            </a:r>
            <a:r>
              <a:rPr lang="en-US" dirty="0"/>
              <a:t>Synchronous</a:t>
            </a:r>
            <a:r>
              <a:rPr lang="en-US" baseline="0" dirty="0"/>
              <a:t> Multi-Processing (SMP) servers; powerful machines that achieve amazing results by increasing their CPU, Memory and Storage capacities to meet an ever-increasing demand.  Not unlike the mainframes of the past, this “scale-up” approach strives to meet growing demand by increasing the data processing capability of a single server instance.  Following this approach decades of innovation have rendered increasingly powerful hardware, but everything has its limit.  No matter how powerful, computers have a logical upward bound.   So what were the data geeks to do next?</a:t>
            </a:r>
            <a:endParaRPr lang="en-US" dirty="0"/>
          </a:p>
          <a:p>
            <a:endParaRPr lang="en-US" dirty="0"/>
          </a:p>
        </p:txBody>
      </p:sp>
      <p:sp>
        <p:nvSpPr>
          <p:cNvPr id="4" name="Slide Number Placeholder 3"/>
          <p:cNvSpPr>
            <a:spLocks noGrp="1"/>
          </p:cNvSpPr>
          <p:nvPr>
            <p:ph type="sldNum" sz="quarter" idx="5"/>
          </p:nvPr>
        </p:nvSpPr>
        <p:spPr/>
        <p:txBody>
          <a:bodyPr/>
          <a:lstStyle/>
          <a:p>
            <a:fld id="{4641AB1C-B1CF-4633-A916-1077CDDCE2AE}" type="slidenum">
              <a:rPr lang="en-US" smtClean="0"/>
              <a:t>13</a:t>
            </a:fld>
            <a:endParaRPr lang="en-US"/>
          </a:p>
        </p:txBody>
      </p:sp>
    </p:spTree>
    <p:extLst>
      <p:ext uri="{BB962C8B-B14F-4D97-AF65-F5344CB8AC3E}">
        <p14:creationId xmlns:p14="http://schemas.microsoft.com/office/powerpoint/2010/main" val="1194194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41AB1C-B1CF-4633-A916-1077CDDCE2AE}" type="slidenum">
              <a:rPr lang="en-US" smtClean="0"/>
              <a:t>19</a:t>
            </a:fld>
            <a:endParaRPr lang="en-US"/>
          </a:p>
        </p:txBody>
      </p:sp>
    </p:spTree>
    <p:extLst>
      <p:ext uri="{BB962C8B-B14F-4D97-AF65-F5344CB8AC3E}">
        <p14:creationId xmlns:p14="http://schemas.microsoft.com/office/powerpoint/2010/main" val="28794374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6713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40F9-EE47-45E2-8D69-BAF4AF6983A3}"/>
              </a:ext>
            </a:extLst>
          </p:cNvPr>
          <p:cNvSpPr>
            <a:spLocks noGrp="1"/>
          </p:cNvSpPr>
          <p:nvPr>
            <p:ph type="ctrTitle"/>
          </p:nvPr>
        </p:nvSpPr>
        <p:spPr>
          <a:xfrm>
            <a:off x="613457" y="1122363"/>
            <a:ext cx="10949651" cy="2387600"/>
          </a:xfrm>
        </p:spPr>
        <p:txBody>
          <a:bodyPr anchor="b"/>
          <a:lstStyle>
            <a:lvl1pPr algn="ctr">
              <a:defRPr sz="6000">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a:extLst>
              <a:ext uri="{FF2B5EF4-FFF2-40B4-BE49-F238E27FC236}">
                <a16:creationId xmlns:a16="http://schemas.microsoft.com/office/drawing/2014/main" id="{4B1D7E23-A2CC-4BCA-9340-2D6BBC6A756A}"/>
              </a:ext>
            </a:extLst>
          </p:cNvPr>
          <p:cNvSpPr>
            <a:spLocks noGrp="1"/>
          </p:cNvSpPr>
          <p:nvPr>
            <p:ph type="subTitle" idx="1"/>
          </p:nvPr>
        </p:nvSpPr>
        <p:spPr>
          <a:xfrm>
            <a:off x="613457" y="3602038"/>
            <a:ext cx="10949651"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B521367-D5A3-4D5E-9576-BA2DD8787969}"/>
              </a:ext>
            </a:extLst>
          </p:cNvPr>
          <p:cNvSpPr>
            <a:spLocks noGrp="1"/>
          </p:cNvSpPr>
          <p:nvPr>
            <p:ph type="dt" sz="half" idx="10"/>
          </p:nvPr>
        </p:nvSpPr>
        <p:spPr/>
        <p:txBody>
          <a:bodyPr/>
          <a:lstStyle/>
          <a:p>
            <a:fld id="{507A6976-490E-4B03-A9C3-CCC3E2FE72FE}" type="datetimeFigureOut">
              <a:rPr lang="en-US" smtClean="0"/>
              <a:t>1/13/2025</a:t>
            </a:fld>
            <a:endParaRPr lang="en-US"/>
          </a:p>
        </p:txBody>
      </p:sp>
      <p:sp>
        <p:nvSpPr>
          <p:cNvPr id="8" name="Rectangle 7">
            <a:extLst>
              <a:ext uri="{FF2B5EF4-FFF2-40B4-BE49-F238E27FC236}">
                <a16:creationId xmlns:a16="http://schemas.microsoft.com/office/drawing/2014/main" id="{4C8F91D3-C175-4E31-94F8-8954545A1943}"/>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FA02294C-7E6C-45B8-8A66-9C558CA7B9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69651-5CF9-4A71-BA2D-52C300D681FD}"/>
              </a:ext>
            </a:extLst>
          </p:cNvPr>
          <p:cNvSpPr>
            <a:spLocks noGrp="1"/>
          </p:cNvSpPr>
          <p:nvPr>
            <p:ph type="sldNum" sz="quarter" idx="12"/>
          </p:nvPr>
        </p:nvSpPr>
        <p:spPr/>
        <p:txBody>
          <a:bodyPr/>
          <a:lstStyle/>
          <a:p>
            <a:fld id="{D5D0E0BB-C5BC-4E94-AD2F-C01416FBA9AF}" type="slidenum">
              <a:rPr lang="en-US" smtClean="0"/>
              <a:t>‹#›</a:t>
            </a:fld>
            <a:endParaRPr lang="en-US"/>
          </a:p>
        </p:txBody>
      </p:sp>
      <p:pic>
        <p:nvPicPr>
          <p:cNvPr id="12" name="Picture 2" descr="UVa Logo">
            <a:extLst>
              <a:ext uri="{FF2B5EF4-FFF2-40B4-BE49-F238E27FC236}">
                <a16:creationId xmlns:a16="http://schemas.microsoft.com/office/drawing/2014/main" id="{A23163B0-F7B8-4DE9-B718-0172B1E18BE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7030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E34D5-7482-4CE6-B180-90A803F6A5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BBA1A1-080F-4E12-90B8-C54E2FD3F4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268D64-3E2B-4344-980C-2BB500AA67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E65543-5D41-4C04-B6CE-015F8B3CFFFC}"/>
              </a:ext>
            </a:extLst>
          </p:cNvPr>
          <p:cNvSpPr>
            <a:spLocks noGrp="1"/>
          </p:cNvSpPr>
          <p:nvPr>
            <p:ph type="dt" sz="half" idx="10"/>
          </p:nvPr>
        </p:nvSpPr>
        <p:spPr/>
        <p:txBody>
          <a:bodyPr/>
          <a:lstStyle/>
          <a:p>
            <a:fld id="{507A6976-490E-4B03-A9C3-CCC3E2FE72FE}" type="datetimeFigureOut">
              <a:rPr lang="en-US" smtClean="0"/>
              <a:t>1/13/2025</a:t>
            </a:fld>
            <a:endParaRPr lang="en-US"/>
          </a:p>
        </p:txBody>
      </p:sp>
      <p:sp>
        <p:nvSpPr>
          <p:cNvPr id="6" name="Footer Placeholder 5">
            <a:extLst>
              <a:ext uri="{FF2B5EF4-FFF2-40B4-BE49-F238E27FC236}">
                <a16:creationId xmlns:a16="http://schemas.microsoft.com/office/drawing/2014/main" id="{AE8D89D3-53D3-48C8-947B-BEAE68AF6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EB3461-3888-4647-B8BB-A0AFFE899668}"/>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8" name="Date Placeholder 3">
            <a:extLst>
              <a:ext uri="{FF2B5EF4-FFF2-40B4-BE49-F238E27FC236}">
                <a16:creationId xmlns:a16="http://schemas.microsoft.com/office/drawing/2014/main" id="{F48070AC-BA60-4FDB-9F03-76DEAE870C96}"/>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1/13/2025</a:t>
            </a:fld>
            <a:endParaRPr lang="en-US"/>
          </a:p>
        </p:txBody>
      </p:sp>
      <p:sp>
        <p:nvSpPr>
          <p:cNvPr id="9" name="Rectangle 8">
            <a:extLst>
              <a:ext uri="{FF2B5EF4-FFF2-40B4-BE49-F238E27FC236}">
                <a16:creationId xmlns:a16="http://schemas.microsoft.com/office/drawing/2014/main" id="{3FADB978-C6DA-42F6-A6D6-0443AD2721F1}"/>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a:extLst>
              <a:ext uri="{FF2B5EF4-FFF2-40B4-BE49-F238E27FC236}">
                <a16:creationId xmlns:a16="http://schemas.microsoft.com/office/drawing/2014/main" id="{991605CD-36F4-4F07-8ECA-7E6CCB60F7A9}"/>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1" name="Rectangle 10">
            <a:extLst>
              <a:ext uri="{FF2B5EF4-FFF2-40B4-BE49-F238E27FC236}">
                <a16:creationId xmlns:a16="http://schemas.microsoft.com/office/drawing/2014/main" id="{720E5A2E-745E-465E-84B4-A24161467CBB}"/>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UVa Logo">
            <a:extLst>
              <a:ext uri="{FF2B5EF4-FFF2-40B4-BE49-F238E27FC236}">
                <a16:creationId xmlns:a16="http://schemas.microsoft.com/office/drawing/2014/main" id="{A2A4A736-1723-46E2-867C-4D5C49D3EBE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10;&#10;Description automatically generated">
            <a:extLst>
              <a:ext uri="{FF2B5EF4-FFF2-40B4-BE49-F238E27FC236}">
                <a16:creationId xmlns:a16="http://schemas.microsoft.com/office/drawing/2014/main" id="{AF07627B-E2CC-42FC-9DC6-9064027E7FA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grpSp>
        <p:nvGrpSpPr>
          <p:cNvPr id="17" name="Group 16">
            <a:extLst>
              <a:ext uri="{FF2B5EF4-FFF2-40B4-BE49-F238E27FC236}">
                <a16:creationId xmlns:a16="http://schemas.microsoft.com/office/drawing/2014/main" id="{6F0BEEF6-28D2-4744-811F-09B68879D3A6}"/>
              </a:ext>
            </a:extLst>
          </p:cNvPr>
          <p:cNvGrpSpPr/>
          <p:nvPr userDrawn="1"/>
        </p:nvGrpSpPr>
        <p:grpSpPr>
          <a:xfrm>
            <a:off x="11181572" y="161927"/>
            <a:ext cx="804724" cy="771464"/>
            <a:chOff x="10695008" y="365126"/>
            <a:chExt cx="909320" cy="871737"/>
          </a:xfrm>
        </p:grpSpPr>
        <p:sp>
          <p:nvSpPr>
            <p:cNvPr id="18" name="Oval 17">
              <a:extLst>
                <a:ext uri="{FF2B5EF4-FFF2-40B4-BE49-F238E27FC236}">
                  <a16:creationId xmlns:a16="http://schemas.microsoft.com/office/drawing/2014/main" id="{55921EC9-1E1A-47EA-B2C4-250D909B9C57}"/>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0" descr="Intramural-Recreational Sports at UVA">
              <a:extLst>
                <a:ext uri="{FF2B5EF4-FFF2-40B4-BE49-F238E27FC236}">
                  <a16:creationId xmlns:a16="http://schemas.microsoft.com/office/drawing/2014/main" id="{F261F83E-B23D-4BE4-B835-A0B01477F55C}"/>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95219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7CC13-2ADF-4673-BDF4-8000115F26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EB7044-A1A9-49F4-ABF4-B746FB0DE5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FB8E2D-BD3A-493F-9A5F-D77FBBAD2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264559-B16D-4AA6-A577-5BB955F44E92}"/>
              </a:ext>
            </a:extLst>
          </p:cNvPr>
          <p:cNvSpPr>
            <a:spLocks noGrp="1"/>
          </p:cNvSpPr>
          <p:nvPr>
            <p:ph type="dt" sz="half" idx="10"/>
          </p:nvPr>
        </p:nvSpPr>
        <p:spPr/>
        <p:txBody>
          <a:bodyPr/>
          <a:lstStyle/>
          <a:p>
            <a:fld id="{507A6976-490E-4B03-A9C3-CCC3E2FE72FE}" type="datetimeFigureOut">
              <a:rPr lang="en-US" smtClean="0"/>
              <a:t>1/13/2025</a:t>
            </a:fld>
            <a:endParaRPr lang="en-US"/>
          </a:p>
        </p:txBody>
      </p:sp>
      <p:sp>
        <p:nvSpPr>
          <p:cNvPr id="6" name="Footer Placeholder 5">
            <a:extLst>
              <a:ext uri="{FF2B5EF4-FFF2-40B4-BE49-F238E27FC236}">
                <a16:creationId xmlns:a16="http://schemas.microsoft.com/office/drawing/2014/main" id="{A61D6D9D-AD31-4D01-8133-54A7360B51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A56075-A4E2-46C7-9C2F-8FCA4EBA4CD9}"/>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8" name="Date Placeholder 3">
            <a:extLst>
              <a:ext uri="{FF2B5EF4-FFF2-40B4-BE49-F238E27FC236}">
                <a16:creationId xmlns:a16="http://schemas.microsoft.com/office/drawing/2014/main" id="{F566203F-284C-4271-9538-EF4E7C575832}"/>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1/13/2025</a:t>
            </a:fld>
            <a:endParaRPr lang="en-US"/>
          </a:p>
        </p:txBody>
      </p:sp>
      <p:sp>
        <p:nvSpPr>
          <p:cNvPr id="9" name="Rectangle 8">
            <a:extLst>
              <a:ext uri="{FF2B5EF4-FFF2-40B4-BE49-F238E27FC236}">
                <a16:creationId xmlns:a16="http://schemas.microsoft.com/office/drawing/2014/main" id="{D2C6E445-DF60-499A-8C48-BCC0D30D7283}"/>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a:extLst>
              <a:ext uri="{FF2B5EF4-FFF2-40B4-BE49-F238E27FC236}">
                <a16:creationId xmlns:a16="http://schemas.microsoft.com/office/drawing/2014/main" id="{D0A4B937-E142-446F-90F9-C68999624990}"/>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1" name="Rectangle 10">
            <a:extLst>
              <a:ext uri="{FF2B5EF4-FFF2-40B4-BE49-F238E27FC236}">
                <a16:creationId xmlns:a16="http://schemas.microsoft.com/office/drawing/2014/main" id="{9AB07112-7DF7-4628-B876-6B30C4146CDB}"/>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UVa Logo">
            <a:extLst>
              <a:ext uri="{FF2B5EF4-FFF2-40B4-BE49-F238E27FC236}">
                <a16:creationId xmlns:a16="http://schemas.microsoft.com/office/drawing/2014/main" id="{F9D3E468-524F-4872-A9F0-E70AE37AE3B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10;&#10;Description automatically generated">
            <a:extLst>
              <a:ext uri="{FF2B5EF4-FFF2-40B4-BE49-F238E27FC236}">
                <a16:creationId xmlns:a16="http://schemas.microsoft.com/office/drawing/2014/main" id="{C1EBD9FF-52A9-4D8A-8187-DD8C641BAA4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grpSp>
        <p:nvGrpSpPr>
          <p:cNvPr id="17" name="Group 16">
            <a:extLst>
              <a:ext uri="{FF2B5EF4-FFF2-40B4-BE49-F238E27FC236}">
                <a16:creationId xmlns:a16="http://schemas.microsoft.com/office/drawing/2014/main" id="{9D15851C-358C-4375-97E7-DD0BBC10DF8B}"/>
              </a:ext>
            </a:extLst>
          </p:cNvPr>
          <p:cNvGrpSpPr/>
          <p:nvPr userDrawn="1"/>
        </p:nvGrpSpPr>
        <p:grpSpPr>
          <a:xfrm>
            <a:off x="11181572" y="161927"/>
            <a:ext cx="804724" cy="771464"/>
            <a:chOff x="10695008" y="365126"/>
            <a:chExt cx="909320" cy="871737"/>
          </a:xfrm>
        </p:grpSpPr>
        <p:sp>
          <p:nvSpPr>
            <p:cNvPr id="18" name="Oval 17">
              <a:extLst>
                <a:ext uri="{FF2B5EF4-FFF2-40B4-BE49-F238E27FC236}">
                  <a16:creationId xmlns:a16="http://schemas.microsoft.com/office/drawing/2014/main" id="{BF7808A0-C14F-4BEA-9CDD-C49E164D8404}"/>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0" descr="Intramural-Recreational Sports at UVA">
              <a:extLst>
                <a:ext uri="{FF2B5EF4-FFF2-40B4-BE49-F238E27FC236}">
                  <a16:creationId xmlns:a16="http://schemas.microsoft.com/office/drawing/2014/main" id="{07CBDDCD-E460-4389-9B7E-58DFF7A597A9}"/>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05808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1721FC45-7050-4DC1-BBB5-4EF6A827EE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1BF11-EDE7-4544-9157-83B81AC72A8D}"/>
              </a:ext>
            </a:extLst>
          </p:cNvPr>
          <p:cNvSpPr>
            <a:spLocks noGrp="1"/>
          </p:cNvSpPr>
          <p:nvPr>
            <p:ph type="dt" sz="half" idx="10"/>
          </p:nvPr>
        </p:nvSpPr>
        <p:spPr/>
        <p:txBody>
          <a:bodyPr/>
          <a:lstStyle/>
          <a:p>
            <a:fld id="{507A6976-490E-4B03-A9C3-CCC3E2FE72FE}" type="datetimeFigureOut">
              <a:rPr lang="en-US" smtClean="0"/>
              <a:t>1/13/2025</a:t>
            </a:fld>
            <a:endParaRPr lang="en-US"/>
          </a:p>
        </p:txBody>
      </p:sp>
      <p:sp>
        <p:nvSpPr>
          <p:cNvPr id="5" name="Footer Placeholder 4">
            <a:extLst>
              <a:ext uri="{FF2B5EF4-FFF2-40B4-BE49-F238E27FC236}">
                <a16:creationId xmlns:a16="http://schemas.microsoft.com/office/drawing/2014/main" id="{BEE28599-E346-4E40-8555-70F984232A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8859DD-ADCA-48ED-8863-E30F2BA32E13}"/>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7" name="Date Placeholder 3">
            <a:extLst>
              <a:ext uri="{FF2B5EF4-FFF2-40B4-BE49-F238E27FC236}">
                <a16:creationId xmlns:a16="http://schemas.microsoft.com/office/drawing/2014/main" id="{564507A5-37BD-44C3-875F-309B2EEC2670}"/>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1/13/2025</a:t>
            </a:fld>
            <a:endParaRPr lang="en-US"/>
          </a:p>
        </p:txBody>
      </p:sp>
      <p:sp>
        <p:nvSpPr>
          <p:cNvPr id="8" name="Rectangle 7">
            <a:extLst>
              <a:ext uri="{FF2B5EF4-FFF2-40B4-BE49-F238E27FC236}">
                <a16:creationId xmlns:a16="http://schemas.microsoft.com/office/drawing/2014/main" id="{BCCC970A-4E11-464D-9E73-91BF7B16BE35}"/>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a:extLst>
              <a:ext uri="{FF2B5EF4-FFF2-40B4-BE49-F238E27FC236}">
                <a16:creationId xmlns:a16="http://schemas.microsoft.com/office/drawing/2014/main" id="{C4133C02-13AA-4E0D-8684-3BEF3A909A92}"/>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0" name="Rectangle 9">
            <a:extLst>
              <a:ext uri="{FF2B5EF4-FFF2-40B4-BE49-F238E27FC236}">
                <a16:creationId xmlns:a16="http://schemas.microsoft.com/office/drawing/2014/main" id="{287F7D4B-8021-4E40-881B-58CF4A21C57E}"/>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UVa Logo">
            <a:extLst>
              <a:ext uri="{FF2B5EF4-FFF2-40B4-BE49-F238E27FC236}">
                <a16:creationId xmlns:a16="http://schemas.microsoft.com/office/drawing/2014/main" id="{0EAF8BB7-1A38-4B60-A7CB-D46B130F73B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10;&#10;Description automatically generated">
            <a:extLst>
              <a:ext uri="{FF2B5EF4-FFF2-40B4-BE49-F238E27FC236}">
                <a16:creationId xmlns:a16="http://schemas.microsoft.com/office/drawing/2014/main" id="{B5ED2904-8B34-4C6C-9E26-DD7F11ED19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sp>
        <p:nvSpPr>
          <p:cNvPr id="16" name="Title 1">
            <a:extLst>
              <a:ext uri="{FF2B5EF4-FFF2-40B4-BE49-F238E27FC236}">
                <a16:creationId xmlns:a16="http://schemas.microsoft.com/office/drawing/2014/main" id="{B6EEE38B-5D63-4BA2-8F88-3C264D3CF821}"/>
              </a:ext>
            </a:extLst>
          </p:cNvPr>
          <p:cNvSpPr>
            <a:spLocks noGrp="1"/>
          </p:cNvSpPr>
          <p:nvPr>
            <p:ph type="title"/>
          </p:nvPr>
        </p:nvSpPr>
        <p:spPr>
          <a:xfrm>
            <a:off x="425802" y="365126"/>
            <a:ext cx="10269206" cy="568264"/>
          </a:xfrm>
        </p:spPr>
        <p:txBody>
          <a:bodyPr/>
          <a:lstStyle>
            <a:lvl1pPr>
              <a:defRPr>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grpSp>
        <p:nvGrpSpPr>
          <p:cNvPr id="17" name="Group 16">
            <a:extLst>
              <a:ext uri="{FF2B5EF4-FFF2-40B4-BE49-F238E27FC236}">
                <a16:creationId xmlns:a16="http://schemas.microsoft.com/office/drawing/2014/main" id="{4FD0E68E-3B6F-4AEF-AD73-4E1DA2834E65}"/>
              </a:ext>
            </a:extLst>
          </p:cNvPr>
          <p:cNvGrpSpPr/>
          <p:nvPr userDrawn="1"/>
        </p:nvGrpSpPr>
        <p:grpSpPr>
          <a:xfrm>
            <a:off x="11181572" y="161927"/>
            <a:ext cx="804724" cy="771464"/>
            <a:chOff x="10695008" y="365126"/>
            <a:chExt cx="909320" cy="871737"/>
          </a:xfrm>
        </p:grpSpPr>
        <p:sp>
          <p:nvSpPr>
            <p:cNvPr id="18" name="Oval 17">
              <a:extLst>
                <a:ext uri="{FF2B5EF4-FFF2-40B4-BE49-F238E27FC236}">
                  <a16:creationId xmlns:a16="http://schemas.microsoft.com/office/drawing/2014/main" id="{C01846D5-932A-410E-B1BA-F40084784FEF}"/>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0" descr="Intramural-Recreational Sports at UVA">
              <a:extLst>
                <a:ext uri="{FF2B5EF4-FFF2-40B4-BE49-F238E27FC236}">
                  <a16:creationId xmlns:a16="http://schemas.microsoft.com/office/drawing/2014/main" id="{02AF5EFB-347D-44DF-9C51-82027BA80DF9}"/>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15494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AF565A-D641-4F97-97FA-76BE4D7E13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0B5D24-6263-4A80-9414-895E66223A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8037AF-BAE3-4BB1-8CF8-7341FC0C9052}"/>
              </a:ext>
            </a:extLst>
          </p:cNvPr>
          <p:cNvSpPr>
            <a:spLocks noGrp="1"/>
          </p:cNvSpPr>
          <p:nvPr>
            <p:ph type="dt" sz="half" idx="10"/>
          </p:nvPr>
        </p:nvSpPr>
        <p:spPr/>
        <p:txBody>
          <a:bodyPr/>
          <a:lstStyle/>
          <a:p>
            <a:fld id="{507A6976-490E-4B03-A9C3-CCC3E2FE72FE}" type="datetimeFigureOut">
              <a:rPr lang="en-US" smtClean="0"/>
              <a:t>1/13/2025</a:t>
            </a:fld>
            <a:endParaRPr lang="en-US"/>
          </a:p>
        </p:txBody>
      </p:sp>
      <p:sp>
        <p:nvSpPr>
          <p:cNvPr id="5" name="Footer Placeholder 4">
            <a:extLst>
              <a:ext uri="{FF2B5EF4-FFF2-40B4-BE49-F238E27FC236}">
                <a16:creationId xmlns:a16="http://schemas.microsoft.com/office/drawing/2014/main" id="{5B91810C-95F7-4441-BA87-CFB309551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BD234A-AFB0-4695-A486-2A270860A0A1}"/>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7" name="Date Placeholder 3">
            <a:extLst>
              <a:ext uri="{FF2B5EF4-FFF2-40B4-BE49-F238E27FC236}">
                <a16:creationId xmlns:a16="http://schemas.microsoft.com/office/drawing/2014/main" id="{B4D0ED06-B62E-43BF-B07A-F5AFB8B16F55}"/>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1/13/2025</a:t>
            </a:fld>
            <a:endParaRPr lang="en-US"/>
          </a:p>
        </p:txBody>
      </p:sp>
      <p:sp>
        <p:nvSpPr>
          <p:cNvPr id="8" name="Rectangle 7">
            <a:extLst>
              <a:ext uri="{FF2B5EF4-FFF2-40B4-BE49-F238E27FC236}">
                <a16:creationId xmlns:a16="http://schemas.microsoft.com/office/drawing/2014/main" id="{9458E507-D487-4955-82CE-74626DB61F3F}"/>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a:extLst>
              <a:ext uri="{FF2B5EF4-FFF2-40B4-BE49-F238E27FC236}">
                <a16:creationId xmlns:a16="http://schemas.microsoft.com/office/drawing/2014/main" id="{B1C0A531-7B30-4A21-A81B-6C9DEA3E7AA1}"/>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0" name="Rectangle 9">
            <a:extLst>
              <a:ext uri="{FF2B5EF4-FFF2-40B4-BE49-F238E27FC236}">
                <a16:creationId xmlns:a16="http://schemas.microsoft.com/office/drawing/2014/main" id="{C21323BC-D1EA-42FF-9D19-CE416E1EFC7B}"/>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UVa Logo">
            <a:extLst>
              <a:ext uri="{FF2B5EF4-FFF2-40B4-BE49-F238E27FC236}">
                <a16:creationId xmlns:a16="http://schemas.microsoft.com/office/drawing/2014/main" id="{B2A5C6FA-9FA1-4020-80AD-577F0766DDF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10;&#10;Description automatically generated">
            <a:extLst>
              <a:ext uri="{FF2B5EF4-FFF2-40B4-BE49-F238E27FC236}">
                <a16:creationId xmlns:a16="http://schemas.microsoft.com/office/drawing/2014/main" id="{20CAA742-BB40-492D-8EAF-C59A91D6F4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grpSp>
        <p:nvGrpSpPr>
          <p:cNvPr id="13" name="Group 12">
            <a:extLst>
              <a:ext uri="{FF2B5EF4-FFF2-40B4-BE49-F238E27FC236}">
                <a16:creationId xmlns:a16="http://schemas.microsoft.com/office/drawing/2014/main" id="{23B70360-EC03-402E-9270-BC67621080EE}"/>
              </a:ext>
            </a:extLst>
          </p:cNvPr>
          <p:cNvGrpSpPr/>
          <p:nvPr userDrawn="1"/>
        </p:nvGrpSpPr>
        <p:grpSpPr>
          <a:xfrm>
            <a:off x="250480" y="365126"/>
            <a:ext cx="909320" cy="871737"/>
            <a:chOff x="10695008" y="365126"/>
            <a:chExt cx="909320" cy="871737"/>
          </a:xfrm>
        </p:grpSpPr>
        <p:sp>
          <p:nvSpPr>
            <p:cNvPr id="14" name="Oval 13">
              <a:extLst>
                <a:ext uri="{FF2B5EF4-FFF2-40B4-BE49-F238E27FC236}">
                  <a16:creationId xmlns:a16="http://schemas.microsoft.com/office/drawing/2014/main" id="{3A178CFE-39AA-4BAF-8E4C-064D7855B869}"/>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0" descr="Intramural-Recreational Sports at UVA">
              <a:extLst>
                <a:ext uri="{FF2B5EF4-FFF2-40B4-BE49-F238E27FC236}">
                  <a16:creationId xmlns:a16="http://schemas.microsoft.com/office/drawing/2014/main" id="{BD74F26C-C5AE-47DC-8FAD-6EF7EE0F11EF}"/>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82374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rgbClr val="F6713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40F9-EE47-45E2-8D69-BAF4AF6983A3}"/>
              </a:ext>
            </a:extLst>
          </p:cNvPr>
          <p:cNvSpPr>
            <a:spLocks noGrp="1"/>
          </p:cNvSpPr>
          <p:nvPr>
            <p:ph type="ctrTitle"/>
          </p:nvPr>
        </p:nvSpPr>
        <p:spPr>
          <a:xfrm>
            <a:off x="613457" y="1122363"/>
            <a:ext cx="10949651" cy="2387600"/>
          </a:xfrm>
        </p:spPr>
        <p:txBody>
          <a:bodyPr anchor="b"/>
          <a:lstStyle>
            <a:lvl1pPr algn="ctr">
              <a:defRPr sz="6000">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a:extLst>
              <a:ext uri="{FF2B5EF4-FFF2-40B4-BE49-F238E27FC236}">
                <a16:creationId xmlns:a16="http://schemas.microsoft.com/office/drawing/2014/main" id="{4B1D7E23-A2CC-4BCA-9340-2D6BBC6A756A}"/>
              </a:ext>
            </a:extLst>
          </p:cNvPr>
          <p:cNvSpPr>
            <a:spLocks noGrp="1"/>
          </p:cNvSpPr>
          <p:nvPr>
            <p:ph type="subTitle" idx="1"/>
          </p:nvPr>
        </p:nvSpPr>
        <p:spPr>
          <a:xfrm>
            <a:off x="613457" y="3602038"/>
            <a:ext cx="10949651"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B521367-D5A3-4D5E-9576-BA2DD8787969}"/>
              </a:ext>
            </a:extLst>
          </p:cNvPr>
          <p:cNvSpPr>
            <a:spLocks noGrp="1"/>
          </p:cNvSpPr>
          <p:nvPr>
            <p:ph type="dt" sz="half" idx="10"/>
          </p:nvPr>
        </p:nvSpPr>
        <p:spPr/>
        <p:txBody>
          <a:bodyPr/>
          <a:lstStyle/>
          <a:p>
            <a:fld id="{507A6976-490E-4B03-A9C3-CCC3E2FE72FE}" type="datetimeFigureOut">
              <a:rPr lang="en-US" smtClean="0"/>
              <a:t>1/13/2025</a:t>
            </a:fld>
            <a:endParaRPr lang="en-US"/>
          </a:p>
        </p:txBody>
      </p:sp>
      <p:sp>
        <p:nvSpPr>
          <p:cNvPr id="8" name="Rectangle 7">
            <a:extLst>
              <a:ext uri="{FF2B5EF4-FFF2-40B4-BE49-F238E27FC236}">
                <a16:creationId xmlns:a16="http://schemas.microsoft.com/office/drawing/2014/main" id="{4C8F91D3-C175-4E31-94F8-8954545A1943}"/>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UVa Logo">
            <a:extLst>
              <a:ext uri="{FF2B5EF4-FFF2-40B4-BE49-F238E27FC236}">
                <a16:creationId xmlns:a16="http://schemas.microsoft.com/office/drawing/2014/main" id="{A23163B0-F7B8-4DE9-B718-0172B1E18BE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74463"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016438"/>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A6A8-583C-4B61-8542-D7C3862AEDAC}"/>
              </a:ext>
            </a:extLst>
          </p:cNvPr>
          <p:cNvSpPr>
            <a:spLocks noGrp="1"/>
          </p:cNvSpPr>
          <p:nvPr>
            <p:ph type="title"/>
          </p:nvPr>
        </p:nvSpPr>
        <p:spPr>
          <a:xfrm>
            <a:off x="425802" y="365126"/>
            <a:ext cx="10269206" cy="568264"/>
          </a:xfrm>
        </p:spPr>
        <p:txBody>
          <a:bodyPr/>
          <a:lstStyle>
            <a:lvl1pPr>
              <a:defRPr>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BCA15F41-01A7-4EFA-A30D-6156DE46DB72}"/>
              </a:ext>
            </a:extLst>
          </p:cNvPr>
          <p:cNvSpPr>
            <a:spLocks noGrp="1"/>
          </p:cNvSpPr>
          <p:nvPr>
            <p:ph idx="1"/>
          </p:nvPr>
        </p:nvSpPr>
        <p:spPr>
          <a:xfrm>
            <a:off x="425802" y="1551008"/>
            <a:ext cx="11178526" cy="4625955"/>
          </a:xfrm>
        </p:spPr>
        <p:txBody>
          <a:bodyPr/>
          <a:lstStyle>
            <a:lvl1pPr marL="228600" indent="-228600">
              <a:buClr>
                <a:srgbClr val="24323E"/>
              </a:buClr>
              <a:buFont typeface="Wingdings" panose="05000000000000000000" pitchFamily="2" charset="2"/>
              <a:buChar char="§"/>
              <a:defRPr>
                <a:solidFill>
                  <a:srgbClr val="24323E"/>
                </a:solidFill>
                <a:latin typeface="Times New Roman" panose="02020603050405020304" pitchFamily="18" charset="0"/>
                <a:cs typeface="Times New Roman" panose="02020603050405020304" pitchFamily="18" charset="0"/>
              </a:defRPr>
            </a:lvl1pPr>
            <a:lvl2pPr marL="685800" indent="-228600">
              <a:buClr>
                <a:srgbClr val="F67132"/>
              </a:buClr>
              <a:buFont typeface="Wingdings" panose="05000000000000000000" pitchFamily="2" charset="2"/>
              <a:buChar char="§"/>
              <a:defRPr>
                <a:solidFill>
                  <a:srgbClr val="24323E"/>
                </a:solidFill>
                <a:latin typeface="Times New Roman" panose="02020603050405020304" pitchFamily="18" charset="0"/>
                <a:cs typeface="Times New Roman" panose="02020603050405020304" pitchFamily="18" charset="0"/>
              </a:defRPr>
            </a:lvl2pPr>
            <a:lvl3pPr marL="1143000" indent="-228600">
              <a:buClr>
                <a:srgbClr val="24323E"/>
              </a:buClr>
              <a:buFont typeface="Wingdings" panose="05000000000000000000" pitchFamily="2" charset="2"/>
              <a:buChar char="§"/>
              <a:defRPr>
                <a:solidFill>
                  <a:srgbClr val="24323E"/>
                </a:solidFill>
                <a:latin typeface="Times New Roman" panose="02020603050405020304" pitchFamily="18" charset="0"/>
                <a:cs typeface="Times New Roman" panose="02020603050405020304" pitchFamily="18" charset="0"/>
              </a:defRPr>
            </a:lvl3pPr>
            <a:lvl4pPr marL="1600200" indent="-228600">
              <a:buClr>
                <a:srgbClr val="F67132"/>
              </a:buClr>
              <a:buFont typeface="Wingdings" panose="05000000000000000000" pitchFamily="2" charset="2"/>
              <a:buChar char="§"/>
              <a:defRPr>
                <a:solidFill>
                  <a:srgbClr val="24323E"/>
                </a:solidFill>
                <a:latin typeface="Times New Roman" panose="02020603050405020304" pitchFamily="18" charset="0"/>
                <a:cs typeface="Times New Roman" panose="02020603050405020304" pitchFamily="18" charset="0"/>
              </a:defRPr>
            </a:lvl4pPr>
            <a:lvl5pPr marL="2057400" indent="-228600">
              <a:buClr>
                <a:srgbClr val="24323E"/>
              </a:buClr>
              <a:buFont typeface="Wingdings" panose="05000000000000000000" pitchFamily="2" charset="2"/>
              <a:buChar char="§"/>
              <a:defRPr>
                <a:solidFill>
                  <a:srgbClr val="24323E"/>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DE138A0-9F3C-4D4E-A5BB-5DB1CA18D5A6}"/>
              </a:ext>
            </a:extLst>
          </p:cNvPr>
          <p:cNvSpPr>
            <a:spLocks noGrp="1"/>
          </p:cNvSpPr>
          <p:nvPr>
            <p:ph type="dt" sz="half" idx="10"/>
          </p:nvPr>
        </p:nvSpPr>
        <p:spPr/>
        <p:txBody>
          <a:bodyPr/>
          <a:lstStyle/>
          <a:p>
            <a:fld id="{507A6976-490E-4B03-A9C3-CCC3E2FE72FE}" type="datetimeFigureOut">
              <a:rPr lang="en-US" smtClean="0"/>
              <a:t>1/13/2025</a:t>
            </a:fld>
            <a:endParaRPr lang="en-US"/>
          </a:p>
        </p:txBody>
      </p:sp>
      <p:sp>
        <p:nvSpPr>
          <p:cNvPr id="5" name="Footer Placeholder 4">
            <a:extLst>
              <a:ext uri="{FF2B5EF4-FFF2-40B4-BE49-F238E27FC236}">
                <a16:creationId xmlns:a16="http://schemas.microsoft.com/office/drawing/2014/main" id="{92CBD177-DEE3-487E-963D-9D8E870EE434}"/>
              </a:ext>
            </a:extLst>
          </p:cNvPr>
          <p:cNvSpPr>
            <a:spLocks noGrp="1"/>
          </p:cNvSpPr>
          <p:nvPr>
            <p:ph type="ftr" sz="quarter" idx="11"/>
          </p:nvPr>
        </p:nvSpPr>
        <p:spPr/>
        <p:txBody>
          <a:bodyPr/>
          <a:lstStyle/>
          <a:p>
            <a:endParaRPr lang="en-US"/>
          </a:p>
        </p:txBody>
      </p:sp>
      <p:sp>
        <p:nvSpPr>
          <p:cNvPr id="8" name="Rectangle 7">
            <a:extLst>
              <a:ext uri="{FF2B5EF4-FFF2-40B4-BE49-F238E27FC236}">
                <a16:creationId xmlns:a16="http://schemas.microsoft.com/office/drawing/2014/main" id="{D05E8E3F-21E7-4D82-AF2E-88E4CEF77843}"/>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AAC36415-0399-430F-A5BD-465C7170F859}"/>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7" name="Rectangle 6">
            <a:extLst>
              <a:ext uri="{FF2B5EF4-FFF2-40B4-BE49-F238E27FC236}">
                <a16:creationId xmlns:a16="http://schemas.microsoft.com/office/drawing/2014/main" id="{A04CB88B-2595-4D36-8F78-87400EF726A3}"/>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UVa Logo">
            <a:extLst>
              <a:ext uri="{FF2B5EF4-FFF2-40B4-BE49-F238E27FC236}">
                <a16:creationId xmlns:a16="http://schemas.microsoft.com/office/drawing/2014/main" id="{7383D1B5-09AA-4FBD-A664-826B10E135D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10;&#10;Description automatically generated">
            <a:extLst>
              <a:ext uri="{FF2B5EF4-FFF2-40B4-BE49-F238E27FC236}">
                <a16:creationId xmlns:a16="http://schemas.microsoft.com/office/drawing/2014/main" id="{2C156C22-D0CC-437F-A096-09BB5180410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sp>
        <p:nvSpPr>
          <p:cNvPr id="19" name="Text Placeholder 1">
            <a:extLst>
              <a:ext uri="{FF2B5EF4-FFF2-40B4-BE49-F238E27FC236}">
                <a16:creationId xmlns:a16="http://schemas.microsoft.com/office/drawing/2014/main" id="{9E59CDD5-C42A-49A7-B529-8E24FDD70315}"/>
              </a:ext>
            </a:extLst>
          </p:cNvPr>
          <p:cNvSpPr>
            <a:spLocks noGrp="1"/>
          </p:cNvSpPr>
          <p:nvPr>
            <p:ph type="body" sz="quarter" idx="13"/>
          </p:nvPr>
        </p:nvSpPr>
        <p:spPr>
          <a:xfrm>
            <a:off x="426424" y="939739"/>
            <a:ext cx="10268584" cy="369332"/>
          </a:xfrm>
        </p:spPr>
        <p:txBody>
          <a:bodyPr/>
          <a:lstStyle>
            <a:lvl1pPr marL="0" indent="0">
              <a:buFontTx/>
              <a:buNone/>
              <a:defRPr>
                <a:solidFill>
                  <a:srgbClr val="24323E"/>
                </a:solidFill>
                <a:latin typeface="Times New Roman" panose="02020603050405020304" pitchFamily="18" charset="0"/>
                <a:cs typeface="Times New Roman" panose="02020603050405020304" pitchFamily="18" charset="0"/>
              </a:defRPr>
            </a:lvl1pPr>
          </a:lstStyle>
          <a:p>
            <a:r>
              <a:rPr lang="en-AU" sz="2400" dirty="0"/>
              <a:t>Full DevOps Capability for Machine Learning Development &amp; Operationalization</a:t>
            </a:r>
          </a:p>
        </p:txBody>
      </p:sp>
      <p:grpSp>
        <p:nvGrpSpPr>
          <p:cNvPr id="20" name="Group 19">
            <a:extLst>
              <a:ext uri="{FF2B5EF4-FFF2-40B4-BE49-F238E27FC236}">
                <a16:creationId xmlns:a16="http://schemas.microsoft.com/office/drawing/2014/main" id="{54E34AA6-A662-4F8A-95EB-9709DED25BD2}"/>
              </a:ext>
            </a:extLst>
          </p:cNvPr>
          <p:cNvGrpSpPr/>
          <p:nvPr userDrawn="1"/>
        </p:nvGrpSpPr>
        <p:grpSpPr>
          <a:xfrm>
            <a:off x="11181572" y="161927"/>
            <a:ext cx="804724" cy="771464"/>
            <a:chOff x="10695008" y="365126"/>
            <a:chExt cx="909320" cy="871737"/>
          </a:xfrm>
        </p:grpSpPr>
        <p:sp>
          <p:nvSpPr>
            <p:cNvPr id="18" name="Oval 17">
              <a:extLst>
                <a:ext uri="{FF2B5EF4-FFF2-40B4-BE49-F238E27FC236}">
                  <a16:creationId xmlns:a16="http://schemas.microsoft.com/office/drawing/2014/main" id="{90CA6DF7-67F2-4590-8C5E-D082420E6F59}"/>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Picture 10" descr="Intramural-Recreational Sports at UVA">
              <a:extLst>
                <a:ext uri="{FF2B5EF4-FFF2-40B4-BE49-F238E27FC236}">
                  <a16:creationId xmlns:a16="http://schemas.microsoft.com/office/drawing/2014/main" id="{9727E960-6D1E-42F4-B65C-475ECB9B1B47}"/>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22401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E9843-407A-43C4-8943-ECDF4278F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1746FA-46B8-40D1-87A2-85412956CF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B9FEF9-D3D1-4020-A429-5BE1AE937B6A}"/>
              </a:ext>
            </a:extLst>
          </p:cNvPr>
          <p:cNvSpPr>
            <a:spLocks noGrp="1"/>
          </p:cNvSpPr>
          <p:nvPr>
            <p:ph type="dt" sz="half" idx="10"/>
          </p:nvPr>
        </p:nvSpPr>
        <p:spPr/>
        <p:txBody>
          <a:bodyPr/>
          <a:lstStyle/>
          <a:p>
            <a:fld id="{507A6976-490E-4B03-A9C3-CCC3E2FE72FE}" type="datetimeFigureOut">
              <a:rPr lang="en-US" smtClean="0"/>
              <a:t>1/13/2025</a:t>
            </a:fld>
            <a:endParaRPr lang="en-US"/>
          </a:p>
        </p:txBody>
      </p:sp>
      <p:sp>
        <p:nvSpPr>
          <p:cNvPr id="5" name="Footer Placeholder 4">
            <a:extLst>
              <a:ext uri="{FF2B5EF4-FFF2-40B4-BE49-F238E27FC236}">
                <a16:creationId xmlns:a16="http://schemas.microsoft.com/office/drawing/2014/main" id="{FE8D5D15-1BF4-49C1-8A7A-416D917E5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8E9D6-4AB0-4D21-812F-CF16AF25C91E}"/>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7" name="Date Placeholder 3">
            <a:extLst>
              <a:ext uri="{FF2B5EF4-FFF2-40B4-BE49-F238E27FC236}">
                <a16:creationId xmlns:a16="http://schemas.microsoft.com/office/drawing/2014/main" id="{39EC3E30-8BF2-4EDC-A69F-038FADBE04F4}"/>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1/13/2025</a:t>
            </a:fld>
            <a:endParaRPr lang="en-US"/>
          </a:p>
        </p:txBody>
      </p:sp>
      <p:sp>
        <p:nvSpPr>
          <p:cNvPr id="8" name="Rectangle 7">
            <a:extLst>
              <a:ext uri="{FF2B5EF4-FFF2-40B4-BE49-F238E27FC236}">
                <a16:creationId xmlns:a16="http://schemas.microsoft.com/office/drawing/2014/main" id="{829C2C60-7F8D-41AB-904C-3EC1F25F1425}"/>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a:extLst>
              <a:ext uri="{FF2B5EF4-FFF2-40B4-BE49-F238E27FC236}">
                <a16:creationId xmlns:a16="http://schemas.microsoft.com/office/drawing/2014/main" id="{605D592E-7C96-4AEC-BC7C-8597269C8522}"/>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0" name="Rectangle 9">
            <a:extLst>
              <a:ext uri="{FF2B5EF4-FFF2-40B4-BE49-F238E27FC236}">
                <a16:creationId xmlns:a16="http://schemas.microsoft.com/office/drawing/2014/main" id="{695CC881-5C33-44B1-805F-2F580197382A}"/>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UVa Logo">
            <a:extLst>
              <a:ext uri="{FF2B5EF4-FFF2-40B4-BE49-F238E27FC236}">
                <a16:creationId xmlns:a16="http://schemas.microsoft.com/office/drawing/2014/main" id="{AAC63779-D1BE-45EE-8A12-E7BE16E59C1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10;&#10;Description automatically generated">
            <a:extLst>
              <a:ext uri="{FF2B5EF4-FFF2-40B4-BE49-F238E27FC236}">
                <a16:creationId xmlns:a16="http://schemas.microsoft.com/office/drawing/2014/main" id="{FBBEE2EF-2CAA-462A-85C8-C1F1CC8EDE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grpSp>
        <p:nvGrpSpPr>
          <p:cNvPr id="13" name="Group 12">
            <a:extLst>
              <a:ext uri="{FF2B5EF4-FFF2-40B4-BE49-F238E27FC236}">
                <a16:creationId xmlns:a16="http://schemas.microsoft.com/office/drawing/2014/main" id="{F7224774-E8AF-4FE2-BC64-59AF7DAA1001}"/>
              </a:ext>
            </a:extLst>
          </p:cNvPr>
          <p:cNvGrpSpPr/>
          <p:nvPr userDrawn="1"/>
        </p:nvGrpSpPr>
        <p:grpSpPr>
          <a:xfrm>
            <a:off x="11076976" y="377318"/>
            <a:ext cx="909320" cy="871737"/>
            <a:chOff x="10695008" y="365126"/>
            <a:chExt cx="909320" cy="871737"/>
          </a:xfrm>
        </p:grpSpPr>
        <p:sp>
          <p:nvSpPr>
            <p:cNvPr id="14" name="Oval 13">
              <a:extLst>
                <a:ext uri="{FF2B5EF4-FFF2-40B4-BE49-F238E27FC236}">
                  <a16:creationId xmlns:a16="http://schemas.microsoft.com/office/drawing/2014/main" id="{5049CD17-31D1-4801-9664-ED1B9C685CDC}"/>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0" descr="Intramural-Recreational Sports at UVA">
              <a:extLst>
                <a:ext uri="{FF2B5EF4-FFF2-40B4-BE49-F238E27FC236}">
                  <a16:creationId xmlns:a16="http://schemas.microsoft.com/office/drawing/2014/main" id="{16158328-4B45-4D93-9F97-C86EAD4C9093}"/>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1046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792C1B-E274-4C74-8A5D-D884564625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5BE9BE-0665-4DCE-A748-AE68B5E0A3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1F7F03-C309-43EB-9987-F81D6D20C085}"/>
              </a:ext>
            </a:extLst>
          </p:cNvPr>
          <p:cNvSpPr>
            <a:spLocks noGrp="1"/>
          </p:cNvSpPr>
          <p:nvPr>
            <p:ph type="dt" sz="half" idx="10"/>
          </p:nvPr>
        </p:nvSpPr>
        <p:spPr/>
        <p:txBody>
          <a:bodyPr/>
          <a:lstStyle/>
          <a:p>
            <a:fld id="{507A6976-490E-4B03-A9C3-CCC3E2FE72FE}" type="datetimeFigureOut">
              <a:rPr lang="en-US" smtClean="0"/>
              <a:t>1/13/2025</a:t>
            </a:fld>
            <a:endParaRPr lang="en-US"/>
          </a:p>
        </p:txBody>
      </p:sp>
      <p:sp>
        <p:nvSpPr>
          <p:cNvPr id="6" name="Footer Placeholder 5">
            <a:extLst>
              <a:ext uri="{FF2B5EF4-FFF2-40B4-BE49-F238E27FC236}">
                <a16:creationId xmlns:a16="http://schemas.microsoft.com/office/drawing/2014/main" id="{788CB655-6BAB-4C80-9E6D-7AB4B6F3CC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512FCB-42C4-443A-B165-E55BFEB58486}"/>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8" name="Date Placeholder 3">
            <a:extLst>
              <a:ext uri="{FF2B5EF4-FFF2-40B4-BE49-F238E27FC236}">
                <a16:creationId xmlns:a16="http://schemas.microsoft.com/office/drawing/2014/main" id="{85064EE2-38C1-45C1-B913-7210E0504085}"/>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1/13/2025</a:t>
            </a:fld>
            <a:endParaRPr lang="en-US"/>
          </a:p>
        </p:txBody>
      </p:sp>
      <p:sp>
        <p:nvSpPr>
          <p:cNvPr id="9" name="Rectangle 8">
            <a:extLst>
              <a:ext uri="{FF2B5EF4-FFF2-40B4-BE49-F238E27FC236}">
                <a16:creationId xmlns:a16="http://schemas.microsoft.com/office/drawing/2014/main" id="{4B69941A-AE8B-48D6-BC41-092F90C7EDFF}"/>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a:extLst>
              <a:ext uri="{FF2B5EF4-FFF2-40B4-BE49-F238E27FC236}">
                <a16:creationId xmlns:a16="http://schemas.microsoft.com/office/drawing/2014/main" id="{5EDBD34F-3EA6-4631-95FB-C7ABE8356313}"/>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1" name="Rectangle 10">
            <a:extLst>
              <a:ext uri="{FF2B5EF4-FFF2-40B4-BE49-F238E27FC236}">
                <a16:creationId xmlns:a16="http://schemas.microsoft.com/office/drawing/2014/main" id="{BCB19452-6632-4D41-9309-9BCB6C3758AF}"/>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UVa Logo">
            <a:extLst>
              <a:ext uri="{FF2B5EF4-FFF2-40B4-BE49-F238E27FC236}">
                <a16:creationId xmlns:a16="http://schemas.microsoft.com/office/drawing/2014/main" id="{F3CCDF47-85C8-4F1F-89A9-9CB9AEBCACB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10;&#10;Description automatically generated">
            <a:extLst>
              <a:ext uri="{FF2B5EF4-FFF2-40B4-BE49-F238E27FC236}">
                <a16:creationId xmlns:a16="http://schemas.microsoft.com/office/drawing/2014/main" id="{FFBEC18F-B51F-4C73-B0FD-68BE0551D31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sp>
        <p:nvSpPr>
          <p:cNvPr id="17" name="Title 1">
            <a:extLst>
              <a:ext uri="{FF2B5EF4-FFF2-40B4-BE49-F238E27FC236}">
                <a16:creationId xmlns:a16="http://schemas.microsoft.com/office/drawing/2014/main" id="{B56D442A-5B6F-4AE6-AB1B-9E146EB7024E}"/>
              </a:ext>
            </a:extLst>
          </p:cNvPr>
          <p:cNvSpPr>
            <a:spLocks noGrp="1"/>
          </p:cNvSpPr>
          <p:nvPr>
            <p:ph type="title"/>
          </p:nvPr>
        </p:nvSpPr>
        <p:spPr>
          <a:xfrm>
            <a:off x="425802" y="365126"/>
            <a:ext cx="10269206" cy="568264"/>
          </a:xfrm>
        </p:spPr>
        <p:txBody>
          <a:bodyPr/>
          <a:lstStyle>
            <a:lvl1pPr>
              <a:defRPr>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grpSp>
        <p:nvGrpSpPr>
          <p:cNvPr id="18" name="Group 17">
            <a:extLst>
              <a:ext uri="{FF2B5EF4-FFF2-40B4-BE49-F238E27FC236}">
                <a16:creationId xmlns:a16="http://schemas.microsoft.com/office/drawing/2014/main" id="{DD912D32-B30C-45BB-9DEB-75F66B355982}"/>
              </a:ext>
            </a:extLst>
          </p:cNvPr>
          <p:cNvGrpSpPr/>
          <p:nvPr userDrawn="1"/>
        </p:nvGrpSpPr>
        <p:grpSpPr>
          <a:xfrm>
            <a:off x="11181572" y="161927"/>
            <a:ext cx="804724" cy="771464"/>
            <a:chOff x="10695008" y="365126"/>
            <a:chExt cx="909320" cy="871737"/>
          </a:xfrm>
        </p:grpSpPr>
        <p:sp>
          <p:nvSpPr>
            <p:cNvPr id="19" name="Oval 18">
              <a:extLst>
                <a:ext uri="{FF2B5EF4-FFF2-40B4-BE49-F238E27FC236}">
                  <a16:creationId xmlns:a16="http://schemas.microsoft.com/office/drawing/2014/main" id="{750E0DDE-09DC-4068-BB45-BA6E627017FD}"/>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0" descr="Intramural-Recreational Sports at UVA">
              <a:extLst>
                <a:ext uri="{FF2B5EF4-FFF2-40B4-BE49-F238E27FC236}">
                  <a16:creationId xmlns:a16="http://schemas.microsoft.com/office/drawing/2014/main" id="{39C4A101-513A-4196-9307-02F65C1C8175}"/>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16804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C0147A-A342-4D7A-A25A-B963012144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B0977B-26B0-4D55-9C6F-9BDB92C12B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514942-0798-489E-9803-EB3E321340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4096F4-02D1-411E-B6DD-51BA3FAF65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BFD05A-651E-4DDA-9264-6927716D281F}"/>
              </a:ext>
            </a:extLst>
          </p:cNvPr>
          <p:cNvSpPr>
            <a:spLocks noGrp="1"/>
          </p:cNvSpPr>
          <p:nvPr>
            <p:ph type="dt" sz="half" idx="10"/>
          </p:nvPr>
        </p:nvSpPr>
        <p:spPr/>
        <p:txBody>
          <a:bodyPr/>
          <a:lstStyle/>
          <a:p>
            <a:fld id="{507A6976-490E-4B03-A9C3-CCC3E2FE72FE}" type="datetimeFigureOut">
              <a:rPr lang="en-US" smtClean="0"/>
              <a:t>1/13/2025</a:t>
            </a:fld>
            <a:endParaRPr lang="en-US"/>
          </a:p>
        </p:txBody>
      </p:sp>
      <p:sp>
        <p:nvSpPr>
          <p:cNvPr id="8" name="Footer Placeholder 7">
            <a:extLst>
              <a:ext uri="{FF2B5EF4-FFF2-40B4-BE49-F238E27FC236}">
                <a16:creationId xmlns:a16="http://schemas.microsoft.com/office/drawing/2014/main" id="{4464FEC5-13F6-45CA-B72A-E436454517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964271-A320-48D6-9C89-EBBAC019F2AC}"/>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10" name="Date Placeholder 3">
            <a:extLst>
              <a:ext uri="{FF2B5EF4-FFF2-40B4-BE49-F238E27FC236}">
                <a16:creationId xmlns:a16="http://schemas.microsoft.com/office/drawing/2014/main" id="{31A71450-5691-476E-AA79-B29C74D17114}"/>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1/13/2025</a:t>
            </a:fld>
            <a:endParaRPr lang="en-US"/>
          </a:p>
        </p:txBody>
      </p:sp>
      <p:sp>
        <p:nvSpPr>
          <p:cNvPr id="11" name="Rectangle 10">
            <a:extLst>
              <a:ext uri="{FF2B5EF4-FFF2-40B4-BE49-F238E27FC236}">
                <a16:creationId xmlns:a16="http://schemas.microsoft.com/office/drawing/2014/main" id="{06295C27-5AA0-4C19-8FB4-77E5A2F860EB}"/>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5">
            <a:extLst>
              <a:ext uri="{FF2B5EF4-FFF2-40B4-BE49-F238E27FC236}">
                <a16:creationId xmlns:a16="http://schemas.microsoft.com/office/drawing/2014/main" id="{A9DDD66B-75FE-469E-9AC1-596F40ADCE9D}"/>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3" name="Rectangle 12">
            <a:extLst>
              <a:ext uri="{FF2B5EF4-FFF2-40B4-BE49-F238E27FC236}">
                <a16:creationId xmlns:a16="http://schemas.microsoft.com/office/drawing/2014/main" id="{D8FA27D3-9F6B-4ED3-BB0C-CA5F61ED2350}"/>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UVa Logo">
            <a:extLst>
              <a:ext uri="{FF2B5EF4-FFF2-40B4-BE49-F238E27FC236}">
                <a16:creationId xmlns:a16="http://schemas.microsoft.com/office/drawing/2014/main" id="{99DCEE4B-8D92-4E84-A7E7-421BF82A0AD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Logo&#10;&#10;Description automatically generated">
            <a:extLst>
              <a:ext uri="{FF2B5EF4-FFF2-40B4-BE49-F238E27FC236}">
                <a16:creationId xmlns:a16="http://schemas.microsoft.com/office/drawing/2014/main" id="{B9096913-499E-4198-ABB4-C4769D6FD06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sp>
        <p:nvSpPr>
          <p:cNvPr id="19" name="Title 1">
            <a:extLst>
              <a:ext uri="{FF2B5EF4-FFF2-40B4-BE49-F238E27FC236}">
                <a16:creationId xmlns:a16="http://schemas.microsoft.com/office/drawing/2014/main" id="{389D66B7-190D-45DE-8402-B0D014A7D9B9}"/>
              </a:ext>
            </a:extLst>
          </p:cNvPr>
          <p:cNvSpPr>
            <a:spLocks noGrp="1"/>
          </p:cNvSpPr>
          <p:nvPr>
            <p:ph type="title"/>
          </p:nvPr>
        </p:nvSpPr>
        <p:spPr>
          <a:xfrm>
            <a:off x="425802" y="365126"/>
            <a:ext cx="10269206" cy="568264"/>
          </a:xfrm>
        </p:spPr>
        <p:txBody>
          <a:bodyPr/>
          <a:lstStyle>
            <a:lvl1pPr>
              <a:defRPr>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grpSp>
        <p:nvGrpSpPr>
          <p:cNvPr id="20" name="Group 19">
            <a:extLst>
              <a:ext uri="{FF2B5EF4-FFF2-40B4-BE49-F238E27FC236}">
                <a16:creationId xmlns:a16="http://schemas.microsoft.com/office/drawing/2014/main" id="{EE8AF6D6-3E54-4245-A773-23EDB9F0C850}"/>
              </a:ext>
            </a:extLst>
          </p:cNvPr>
          <p:cNvGrpSpPr/>
          <p:nvPr userDrawn="1"/>
        </p:nvGrpSpPr>
        <p:grpSpPr>
          <a:xfrm>
            <a:off x="11181572" y="161927"/>
            <a:ext cx="804724" cy="771464"/>
            <a:chOff x="10695008" y="365126"/>
            <a:chExt cx="909320" cy="871737"/>
          </a:xfrm>
        </p:grpSpPr>
        <p:sp>
          <p:nvSpPr>
            <p:cNvPr id="21" name="Oval 20">
              <a:extLst>
                <a:ext uri="{FF2B5EF4-FFF2-40B4-BE49-F238E27FC236}">
                  <a16:creationId xmlns:a16="http://schemas.microsoft.com/office/drawing/2014/main" id="{EBD50D10-3A04-4F7E-BCDC-6A340234FE10}"/>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0" descr="Intramural-Recreational Sports at UVA">
              <a:extLst>
                <a:ext uri="{FF2B5EF4-FFF2-40B4-BE49-F238E27FC236}">
                  <a16:creationId xmlns:a16="http://schemas.microsoft.com/office/drawing/2014/main" id="{A8D573F2-4BD6-4A1B-A4DF-31DC0D4F175F}"/>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042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D0C2993-1DD0-4AF3-9263-0787DA4AD704}"/>
              </a:ext>
            </a:extLst>
          </p:cNvPr>
          <p:cNvSpPr>
            <a:spLocks noGrp="1"/>
          </p:cNvSpPr>
          <p:nvPr>
            <p:ph type="dt" sz="half" idx="10"/>
          </p:nvPr>
        </p:nvSpPr>
        <p:spPr/>
        <p:txBody>
          <a:bodyPr/>
          <a:lstStyle/>
          <a:p>
            <a:fld id="{507A6976-490E-4B03-A9C3-CCC3E2FE72FE}" type="datetimeFigureOut">
              <a:rPr lang="en-US" smtClean="0"/>
              <a:t>1/13/2025</a:t>
            </a:fld>
            <a:endParaRPr lang="en-US"/>
          </a:p>
        </p:txBody>
      </p:sp>
      <p:sp>
        <p:nvSpPr>
          <p:cNvPr id="4" name="Footer Placeholder 3">
            <a:extLst>
              <a:ext uri="{FF2B5EF4-FFF2-40B4-BE49-F238E27FC236}">
                <a16:creationId xmlns:a16="http://schemas.microsoft.com/office/drawing/2014/main" id="{BD4E353D-8B96-4301-A5EA-AD77E2EBA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BB16D0-E6B6-4A0B-AA3C-82E249A56AA3}"/>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6" name="Date Placeholder 3">
            <a:extLst>
              <a:ext uri="{FF2B5EF4-FFF2-40B4-BE49-F238E27FC236}">
                <a16:creationId xmlns:a16="http://schemas.microsoft.com/office/drawing/2014/main" id="{582A38BB-2887-4FD9-86AB-3CB9E7DBEC04}"/>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1/13/2025</a:t>
            </a:fld>
            <a:endParaRPr lang="en-US"/>
          </a:p>
        </p:txBody>
      </p:sp>
      <p:sp>
        <p:nvSpPr>
          <p:cNvPr id="7" name="Rectangle 6">
            <a:extLst>
              <a:ext uri="{FF2B5EF4-FFF2-40B4-BE49-F238E27FC236}">
                <a16:creationId xmlns:a16="http://schemas.microsoft.com/office/drawing/2014/main" id="{B3CCC56E-2CD0-475A-BB93-F15521069102}"/>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a:extLst>
              <a:ext uri="{FF2B5EF4-FFF2-40B4-BE49-F238E27FC236}">
                <a16:creationId xmlns:a16="http://schemas.microsoft.com/office/drawing/2014/main" id="{DDC88B74-23A8-45A2-9583-9D8AECF9E8B2}"/>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9" name="Rectangle 8">
            <a:extLst>
              <a:ext uri="{FF2B5EF4-FFF2-40B4-BE49-F238E27FC236}">
                <a16:creationId xmlns:a16="http://schemas.microsoft.com/office/drawing/2014/main" id="{2EC26BE1-B69C-47D5-989E-551682669618}"/>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UVa Logo">
            <a:extLst>
              <a:ext uri="{FF2B5EF4-FFF2-40B4-BE49-F238E27FC236}">
                <a16:creationId xmlns:a16="http://schemas.microsoft.com/office/drawing/2014/main" id="{0F5B2C2E-921F-43EA-BED7-A02634BCBE9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10;&#10;Description automatically generated">
            <a:extLst>
              <a:ext uri="{FF2B5EF4-FFF2-40B4-BE49-F238E27FC236}">
                <a16:creationId xmlns:a16="http://schemas.microsoft.com/office/drawing/2014/main" id="{00286D67-5CD1-4A81-9050-65B293D5CA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sp>
        <p:nvSpPr>
          <p:cNvPr id="15" name="Title 1">
            <a:extLst>
              <a:ext uri="{FF2B5EF4-FFF2-40B4-BE49-F238E27FC236}">
                <a16:creationId xmlns:a16="http://schemas.microsoft.com/office/drawing/2014/main" id="{4202D947-59FE-4D6C-AB1F-C647D513DC8A}"/>
              </a:ext>
            </a:extLst>
          </p:cNvPr>
          <p:cNvSpPr>
            <a:spLocks noGrp="1"/>
          </p:cNvSpPr>
          <p:nvPr>
            <p:ph type="title"/>
          </p:nvPr>
        </p:nvSpPr>
        <p:spPr>
          <a:xfrm>
            <a:off x="425802" y="365126"/>
            <a:ext cx="10269206" cy="568264"/>
          </a:xfrm>
        </p:spPr>
        <p:txBody>
          <a:bodyPr/>
          <a:lstStyle>
            <a:lvl1pPr>
              <a:defRPr>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grpSp>
        <p:nvGrpSpPr>
          <p:cNvPr id="16" name="Group 15">
            <a:extLst>
              <a:ext uri="{FF2B5EF4-FFF2-40B4-BE49-F238E27FC236}">
                <a16:creationId xmlns:a16="http://schemas.microsoft.com/office/drawing/2014/main" id="{C9EC6946-9F18-4356-805D-C4ACF39E6A0D}"/>
              </a:ext>
            </a:extLst>
          </p:cNvPr>
          <p:cNvGrpSpPr/>
          <p:nvPr userDrawn="1"/>
        </p:nvGrpSpPr>
        <p:grpSpPr>
          <a:xfrm>
            <a:off x="11181572" y="161927"/>
            <a:ext cx="804724" cy="771464"/>
            <a:chOff x="10695008" y="365126"/>
            <a:chExt cx="909320" cy="871737"/>
          </a:xfrm>
        </p:grpSpPr>
        <p:sp>
          <p:nvSpPr>
            <p:cNvPr id="17" name="Oval 16">
              <a:extLst>
                <a:ext uri="{FF2B5EF4-FFF2-40B4-BE49-F238E27FC236}">
                  <a16:creationId xmlns:a16="http://schemas.microsoft.com/office/drawing/2014/main" id="{8D81744C-3842-48A6-86F7-416904F7029B}"/>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0" descr="Intramural-Recreational Sports at UVA">
              <a:extLst>
                <a:ext uri="{FF2B5EF4-FFF2-40B4-BE49-F238E27FC236}">
                  <a16:creationId xmlns:a16="http://schemas.microsoft.com/office/drawing/2014/main" id="{338E3DF5-EB3A-4572-87AC-68F4C524E695}"/>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4903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6713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32D5B1-A08B-4A37-8F6C-E327E3141B59}"/>
              </a:ext>
            </a:extLst>
          </p:cNvPr>
          <p:cNvSpPr>
            <a:spLocks noGrp="1"/>
          </p:cNvSpPr>
          <p:nvPr>
            <p:ph type="dt" sz="half" idx="10"/>
          </p:nvPr>
        </p:nvSpPr>
        <p:spPr/>
        <p:txBody>
          <a:bodyPr/>
          <a:lstStyle/>
          <a:p>
            <a:fld id="{507A6976-490E-4B03-A9C3-CCC3E2FE72FE}" type="datetimeFigureOut">
              <a:rPr lang="en-US" smtClean="0"/>
              <a:t>1/13/2025</a:t>
            </a:fld>
            <a:endParaRPr lang="en-US"/>
          </a:p>
        </p:txBody>
      </p:sp>
      <p:sp>
        <p:nvSpPr>
          <p:cNvPr id="3" name="Footer Placeholder 2">
            <a:extLst>
              <a:ext uri="{FF2B5EF4-FFF2-40B4-BE49-F238E27FC236}">
                <a16:creationId xmlns:a16="http://schemas.microsoft.com/office/drawing/2014/main" id="{0AD56057-B8CA-4D3A-AA8F-CB1B714B6C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284B37-92F5-49A4-8F8F-5D88C2D4635B}"/>
              </a:ext>
            </a:extLst>
          </p:cNvPr>
          <p:cNvSpPr>
            <a:spLocks noGrp="1"/>
          </p:cNvSpPr>
          <p:nvPr>
            <p:ph type="sldNum" sz="quarter" idx="12"/>
          </p:nvPr>
        </p:nvSpPr>
        <p:spPr/>
        <p:txBody>
          <a:bodyPr/>
          <a:lstStyle/>
          <a:p>
            <a:fld id="{D5D0E0BB-C5BC-4E94-AD2F-C01416FBA9AF}" type="slidenum">
              <a:rPr lang="en-US" smtClean="0"/>
              <a:t>‹#›</a:t>
            </a:fld>
            <a:endParaRPr lang="en-US"/>
          </a:p>
        </p:txBody>
      </p:sp>
    </p:spTree>
    <p:extLst>
      <p:ext uri="{BB962C8B-B14F-4D97-AF65-F5344CB8AC3E}">
        <p14:creationId xmlns:p14="http://schemas.microsoft.com/office/powerpoint/2010/main" val="3257131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24323E"/>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32D5B1-A08B-4A37-8F6C-E327E3141B59}"/>
              </a:ext>
            </a:extLst>
          </p:cNvPr>
          <p:cNvSpPr>
            <a:spLocks noGrp="1"/>
          </p:cNvSpPr>
          <p:nvPr>
            <p:ph type="dt" sz="half" idx="10"/>
          </p:nvPr>
        </p:nvSpPr>
        <p:spPr/>
        <p:txBody>
          <a:bodyPr/>
          <a:lstStyle/>
          <a:p>
            <a:fld id="{507A6976-490E-4B03-A9C3-CCC3E2FE72FE}" type="datetimeFigureOut">
              <a:rPr lang="en-US" smtClean="0"/>
              <a:t>1/13/2025</a:t>
            </a:fld>
            <a:endParaRPr lang="en-US"/>
          </a:p>
        </p:txBody>
      </p:sp>
      <p:sp>
        <p:nvSpPr>
          <p:cNvPr id="3" name="Footer Placeholder 2">
            <a:extLst>
              <a:ext uri="{FF2B5EF4-FFF2-40B4-BE49-F238E27FC236}">
                <a16:creationId xmlns:a16="http://schemas.microsoft.com/office/drawing/2014/main" id="{0AD56057-B8CA-4D3A-AA8F-CB1B714B6C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284B37-92F5-49A4-8F8F-5D88C2D4635B}"/>
              </a:ext>
            </a:extLst>
          </p:cNvPr>
          <p:cNvSpPr>
            <a:spLocks noGrp="1"/>
          </p:cNvSpPr>
          <p:nvPr>
            <p:ph type="sldNum" sz="quarter" idx="12"/>
          </p:nvPr>
        </p:nvSpPr>
        <p:spPr/>
        <p:txBody>
          <a:bodyPr/>
          <a:lstStyle/>
          <a:p>
            <a:fld id="{D5D0E0BB-C5BC-4E94-AD2F-C01416FBA9AF}" type="slidenum">
              <a:rPr lang="en-US" smtClean="0"/>
              <a:t>‹#›</a:t>
            </a:fld>
            <a:endParaRPr lang="en-US"/>
          </a:p>
        </p:txBody>
      </p:sp>
      <p:pic>
        <p:nvPicPr>
          <p:cNvPr id="6" name="Picture 2" descr="UVa Logo">
            <a:extLst>
              <a:ext uri="{FF2B5EF4-FFF2-40B4-BE49-F238E27FC236}">
                <a16:creationId xmlns:a16="http://schemas.microsoft.com/office/drawing/2014/main" id="{8246A8F7-B067-4413-BF69-6547B25A244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76750" y="6359832"/>
            <a:ext cx="3238500" cy="37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514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321925-1424-4D8F-AF7E-1B3B195339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533325-5FE6-4AB3-A20A-EC02DC2C8C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3AB5E8-1ACB-4ABB-8B65-AC862C347F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A6976-490E-4B03-A9C3-CCC3E2FE72FE}" type="datetimeFigureOut">
              <a:rPr lang="en-US" smtClean="0"/>
              <a:t>1/13/2025</a:t>
            </a:fld>
            <a:endParaRPr lang="en-US"/>
          </a:p>
        </p:txBody>
      </p:sp>
      <p:sp>
        <p:nvSpPr>
          <p:cNvPr id="5" name="Footer Placeholder 4">
            <a:extLst>
              <a:ext uri="{FF2B5EF4-FFF2-40B4-BE49-F238E27FC236}">
                <a16:creationId xmlns:a16="http://schemas.microsoft.com/office/drawing/2014/main" id="{6826ABD5-7A3E-41B2-B4E2-887CD76836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3BBF44-0E73-4652-846C-273B849FE4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D0E0BB-C5BC-4E94-AD2F-C01416FBA9AF}" type="slidenum">
              <a:rPr lang="en-US" smtClean="0"/>
              <a:t>‹#›</a:t>
            </a:fld>
            <a:endParaRPr lang="en-US"/>
          </a:p>
        </p:txBody>
      </p:sp>
    </p:spTree>
    <p:extLst>
      <p:ext uri="{BB962C8B-B14F-4D97-AF65-F5344CB8AC3E}">
        <p14:creationId xmlns:p14="http://schemas.microsoft.com/office/powerpoint/2010/main" val="393345476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61"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fourfeatherz.github.io/DS2002S25/" TargetMode="Externa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3.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18" Type="http://schemas.openxmlformats.org/officeDocument/2006/relationships/diagramData" Target="../diagrams/data6.xml"/><Relationship Id="rId26" Type="http://schemas.microsoft.com/office/2007/relationships/hdphoto" Target="../media/hdphoto3.wdp"/><Relationship Id="rId3" Type="http://schemas.openxmlformats.org/officeDocument/2006/relationships/diagramData" Target="../diagrams/data3.xml"/><Relationship Id="rId21" Type="http://schemas.openxmlformats.org/officeDocument/2006/relationships/diagramColors" Target="../diagrams/colors6.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5" Type="http://schemas.openxmlformats.org/officeDocument/2006/relationships/image" Target="../media/image12.png"/><Relationship Id="rId2" Type="http://schemas.openxmlformats.org/officeDocument/2006/relationships/notesSlide" Target="../notesSlides/notesSlide3.xml"/><Relationship Id="rId16" Type="http://schemas.openxmlformats.org/officeDocument/2006/relationships/diagramColors" Target="../diagrams/colors5.xml"/><Relationship Id="rId20" Type="http://schemas.openxmlformats.org/officeDocument/2006/relationships/diagramQuickStyle" Target="../diagrams/quickStyle6.xml"/><Relationship Id="rId29" Type="http://schemas.openxmlformats.org/officeDocument/2006/relationships/hyperlink" Target="https://mechanicalrock.github.io/2020/09/15/sharing-data-in-a-cloud-native-data-lake.html" TargetMode="External"/><Relationship Id="rId1" Type="http://schemas.openxmlformats.org/officeDocument/2006/relationships/slideLayout" Target="../slideLayouts/slideLayout3.xml"/><Relationship Id="rId6" Type="http://schemas.openxmlformats.org/officeDocument/2006/relationships/diagramColors" Target="../diagrams/colors3.xml"/><Relationship Id="rId11" Type="http://schemas.openxmlformats.org/officeDocument/2006/relationships/diagramColors" Target="../diagrams/colors4.xml"/><Relationship Id="rId24" Type="http://schemas.openxmlformats.org/officeDocument/2006/relationships/hyperlink" Target="https://www.goodfreephotos.com/vector-images/database-symbol-vector-clipart.png.php" TargetMode="External"/><Relationship Id="rId5" Type="http://schemas.openxmlformats.org/officeDocument/2006/relationships/diagramQuickStyle" Target="../diagrams/quickStyle3.xml"/><Relationship Id="rId15" Type="http://schemas.openxmlformats.org/officeDocument/2006/relationships/diagramQuickStyle" Target="../diagrams/quickStyle5.xml"/><Relationship Id="rId23" Type="http://schemas.openxmlformats.org/officeDocument/2006/relationships/image" Target="../media/image11.png"/><Relationship Id="rId28" Type="http://schemas.openxmlformats.org/officeDocument/2006/relationships/image" Target="../media/image13.jpg"/><Relationship Id="rId10" Type="http://schemas.openxmlformats.org/officeDocument/2006/relationships/diagramQuickStyle" Target="../diagrams/quickStyle4.xml"/><Relationship Id="rId19" Type="http://schemas.openxmlformats.org/officeDocument/2006/relationships/diagramLayout" Target="../diagrams/layout6.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 Id="rId22" Type="http://schemas.microsoft.com/office/2007/relationships/diagramDrawing" Target="../diagrams/drawing6.xml"/><Relationship Id="rId27" Type="http://schemas.openxmlformats.org/officeDocument/2006/relationships/hyperlink" Target="http://stackoverflow.com/questions/33377425/er-vs-database-schema-diagram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9.xml"/><Relationship Id="rId7" Type="http://schemas.openxmlformats.org/officeDocument/2006/relationships/image" Target="../media/image14.png"/><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 Id="rId9"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fourfeatherz/DS2002F24"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D65F2-6E52-B9B5-F95C-BCE2C73A3F2D}"/>
              </a:ext>
            </a:extLst>
          </p:cNvPr>
          <p:cNvSpPr>
            <a:spLocks noGrp="1"/>
          </p:cNvSpPr>
          <p:nvPr>
            <p:ph type="title"/>
          </p:nvPr>
        </p:nvSpPr>
        <p:spPr/>
        <p:txBody>
          <a:bodyPr>
            <a:normAutofit fontScale="90000"/>
          </a:bodyPr>
          <a:lstStyle/>
          <a:p>
            <a:r>
              <a:rPr lang="en-US" dirty="0"/>
              <a:t>The 5 Before</a:t>
            </a:r>
          </a:p>
        </p:txBody>
      </p:sp>
      <p:sp>
        <p:nvSpPr>
          <p:cNvPr id="3" name="Content Placeholder 2">
            <a:extLst>
              <a:ext uri="{FF2B5EF4-FFF2-40B4-BE49-F238E27FC236}">
                <a16:creationId xmlns:a16="http://schemas.microsoft.com/office/drawing/2014/main" id="{89893164-8407-A6BF-3925-8C805E2B0CBC}"/>
              </a:ext>
            </a:extLst>
          </p:cNvPr>
          <p:cNvSpPr>
            <a:spLocks noGrp="1"/>
          </p:cNvSpPr>
          <p:nvPr>
            <p:ph idx="1"/>
          </p:nvPr>
        </p:nvSpPr>
        <p:spPr/>
        <p:txBody>
          <a:bodyPr/>
          <a:lstStyle/>
          <a:p>
            <a:r>
              <a:rPr lang="en-US" dirty="0"/>
              <a:t>Get your Survey Done (in canvas)</a:t>
            </a:r>
          </a:p>
          <a:p>
            <a:r>
              <a:rPr lang="en-US" dirty="0"/>
              <a:t>Get into our Git Page </a:t>
            </a:r>
            <a:r>
              <a:rPr lang="en-US" dirty="0">
                <a:hlinkClick r:id="rId2"/>
              </a:rPr>
              <a:t>https://fourfeatherz.github.io/DS2002S25/</a:t>
            </a:r>
            <a:endParaRPr lang="en-US" dirty="0"/>
          </a:p>
          <a:p>
            <a:r>
              <a:rPr lang="en-US" dirty="0"/>
              <a:t>Sunday Dinners 6:30ish 2019 Ivy Road – open to anyone</a:t>
            </a:r>
          </a:p>
          <a:p>
            <a:r>
              <a:rPr lang="en-US" dirty="0"/>
              <a:t>We’ll do a GitLab on Wednesday after Warriors Case</a:t>
            </a:r>
          </a:p>
          <a:p>
            <a:r>
              <a:rPr lang="en-US" dirty="0"/>
              <a:t>Don’t forget to do your Warriors reading (Canvas has details)</a:t>
            </a:r>
          </a:p>
          <a:p>
            <a:endParaRPr lang="en-US" dirty="0"/>
          </a:p>
        </p:txBody>
      </p:sp>
      <p:sp>
        <p:nvSpPr>
          <p:cNvPr id="4" name="Text Placeholder 3">
            <a:extLst>
              <a:ext uri="{FF2B5EF4-FFF2-40B4-BE49-F238E27FC236}">
                <a16:creationId xmlns:a16="http://schemas.microsoft.com/office/drawing/2014/main" id="{11B8FF55-0DB6-398D-2A39-852CBB504D73}"/>
              </a:ext>
            </a:extLst>
          </p:cNvPr>
          <p:cNvSpPr>
            <a:spLocks noGrp="1"/>
          </p:cNvSpPr>
          <p:nvPr>
            <p:ph type="body" sz="quarter" idx="13"/>
          </p:nvPr>
        </p:nvSpPr>
        <p:spPr/>
        <p:txBody>
          <a:bodyPr>
            <a:normAutofit fontScale="85000" lnSpcReduction="20000"/>
          </a:bodyPr>
          <a:lstStyle/>
          <a:p>
            <a:r>
              <a:rPr lang="en-US" dirty="0"/>
              <a:t>Info you need to know	</a:t>
            </a:r>
          </a:p>
        </p:txBody>
      </p:sp>
    </p:spTree>
    <p:extLst>
      <p:ext uri="{BB962C8B-B14F-4D97-AF65-F5344CB8AC3E}">
        <p14:creationId xmlns:p14="http://schemas.microsoft.com/office/powerpoint/2010/main" val="2776255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F8CC6-255A-47F2-A159-69D33DFEC17B}"/>
              </a:ext>
            </a:extLst>
          </p:cNvPr>
          <p:cNvSpPr>
            <a:spLocks noGrp="1"/>
          </p:cNvSpPr>
          <p:nvPr>
            <p:ph type="title"/>
          </p:nvPr>
        </p:nvSpPr>
        <p:spPr/>
        <p:txBody>
          <a:bodyPr>
            <a:normAutofit fontScale="90000"/>
          </a:bodyPr>
          <a:lstStyle/>
          <a:p>
            <a:r>
              <a:rPr lang="en-US" dirty="0"/>
              <a:t>In the Beginning…  </a:t>
            </a:r>
            <a:r>
              <a:rPr lang="en-US" dirty="0">
                <a:solidFill>
                  <a:srgbClr val="F67132"/>
                </a:solidFill>
              </a:rPr>
              <a:t>There Was Mainframe</a:t>
            </a:r>
          </a:p>
        </p:txBody>
      </p:sp>
      <p:pic>
        <p:nvPicPr>
          <p:cNvPr id="6" name="Picture 5">
            <a:extLst>
              <a:ext uri="{FF2B5EF4-FFF2-40B4-BE49-F238E27FC236}">
                <a16:creationId xmlns:a16="http://schemas.microsoft.com/office/drawing/2014/main" id="{B0373862-3B1F-4392-B48D-FBB6C2773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487" y="1138266"/>
            <a:ext cx="7373470" cy="47681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Content Placeholder 2">
            <a:extLst>
              <a:ext uri="{FF2B5EF4-FFF2-40B4-BE49-F238E27FC236}">
                <a16:creationId xmlns:a16="http://schemas.microsoft.com/office/drawing/2014/main" id="{2461D40C-70FE-4300-8583-4104F6BA32C0}"/>
              </a:ext>
            </a:extLst>
          </p:cNvPr>
          <p:cNvSpPr>
            <a:spLocks noGrp="1"/>
          </p:cNvSpPr>
          <p:nvPr>
            <p:ph idx="1"/>
          </p:nvPr>
        </p:nvSpPr>
        <p:spPr>
          <a:xfrm>
            <a:off x="8146473" y="1638796"/>
            <a:ext cx="3693226" cy="4279466"/>
          </a:xfrm>
        </p:spPr>
        <p:txBody>
          <a:bodyPr>
            <a:normAutofit/>
          </a:bodyPr>
          <a:lstStyle/>
          <a:p>
            <a:r>
              <a:rPr lang="en-US" sz="2400" dirty="0"/>
              <a:t>Data stored in ISAM files</a:t>
            </a:r>
            <a:br>
              <a:rPr lang="en-US" sz="2400" dirty="0"/>
            </a:br>
            <a:r>
              <a:rPr lang="en-US" sz="1800" dirty="0"/>
              <a:t>(indexed sequential access method)</a:t>
            </a:r>
          </a:p>
          <a:p>
            <a:pPr lvl="1"/>
            <a:r>
              <a:rPr lang="en-US" sz="2200" dirty="0"/>
              <a:t>Flat files having</a:t>
            </a:r>
            <a:br>
              <a:rPr lang="en-US" sz="2200" dirty="0"/>
            </a:br>
            <a:r>
              <a:rPr lang="en-US" sz="2200" dirty="0"/>
              <a:t>fixed-length fields</a:t>
            </a:r>
          </a:p>
          <a:p>
            <a:r>
              <a:rPr lang="en-US" sz="2400" dirty="0"/>
              <a:t>Centralized computing and storage resources</a:t>
            </a:r>
          </a:p>
          <a:p>
            <a:pPr lvl="1"/>
            <a:r>
              <a:rPr lang="en-US" sz="2200" dirty="0"/>
              <a:t>“Dumb” terminal clients</a:t>
            </a:r>
          </a:p>
          <a:p>
            <a:r>
              <a:rPr lang="en-US" sz="2400" dirty="0"/>
              <a:t>Only affordable to large, wealthy enterprises:</a:t>
            </a:r>
          </a:p>
          <a:p>
            <a:pPr lvl="1"/>
            <a:r>
              <a:rPr lang="en-US" sz="2200" dirty="0"/>
              <a:t>Governments</a:t>
            </a:r>
          </a:p>
          <a:p>
            <a:pPr lvl="1"/>
            <a:r>
              <a:rPr lang="en-US" sz="2200" dirty="0"/>
              <a:t>Large Banks</a:t>
            </a:r>
          </a:p>
        </p:txBody>
      </p:sp>
    </p:spTree>
    <p:extLst>
      <p:ext uri="{BB962C8B-B14F-4D97-AF65-F5344CB8AC3E}">
        <p14:creationId xmlns:p14="http://schemas.microsoft.com/office/powerpoint/2010/main" val="1194096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F297-6C98-4CD3-BAE2-0B461311945C}"/>
              </a:ext>
            </a:extLst>
          </p:cNvPr>
          <p:cNvSpPr>
            <a:spLocks noGrp="1"/>
          </p:cNvSpPr>
          <p:nvPr>
            <p:ph type="title"/>
          </p:nvPr>
        </p:nvSpPr>
        <p:spPr/>
        <p:txBody>
          <a:bodyPr>
            <a:normAutofit fontScale="90000"/>
          </a:bodyPr>
          <a:lstStyle/>
          <a:p>
            <a:r>
              <a:rPr lang="en-US" dirty="0"/>
              <a:t>Then Came…  </a:t>
            </a:r>
            <a:r>
              <a:rPr lang="en-US" dirty="0">
                <a:solidFill>
                  <a:srgbClr val="F67132"/>
                </a:solidFill>
              </a:rPr>
              <a:t>Client/Server Networks</a:t>
            </a:r>
          </a:p>
        </p:txBody>
      </p:sp>
      <p:sp>
        <p:nvSpPr>
          <p:cNvPr id="3" name="Content Placeholder 2">
            <a:extLst>
              <a:ext uri="{FF2B5EF4-FFF2-40B4-BE49-F238E27FC236}">
                <a16:creationId xmlns:a16="http://schemas.microsoft.com/office/drawing/2014/main" id="{1BE886A8-FEE6-432F-B31E-542EABA2BE5C}"/>
              </a:ext>
            </a:extLst>
          </p:cNvPr>
          <p:cNvSpPr>
            <a:spLocks noGrp="1"/>
          </p:cNvSpPr>
          <p:nvPr>
            <p:ph idx="1"/>
          </p:nvPr>
        </p:nvSpPr>
        <p:spPr>
          <a:xfrm>
            <a:off x="7552705" y="1551009"/>
            <a:ext cx="4275117" cy="4291652"/>
          </a:xfrm>
        </p:spPr>
        <p:txBody>
          <a:bodyPr>
            <a:normAutofit/>
          </a:bodyPr>
          <a:lstStyle/>
          <a:p>
            <a:r>
              <a:rPr lang="en-US" sz="2400" dirty="0"/>
              <a:t>Data stored in Relational Database Management Systems (RDBMS):</a:t>
            </a:r>
          </a:p>
          <a:p>
            <a:pPr lvl="1"/>
            <a:r>
              <a:rPr lang="en-US" sz="2200" dirty="0"/>
              <a:t>Oracle</a:t>
            </a:r>
          </a:p>
          <a:p>
            <a:pPr lvl="1"/>
            <a:r>
              <a:rPr lang="en-US" sz="2200" dirty="0"/>
              <a:t>SQL Server</a:t>
            </a:r>
          </a:p>
          <a:p>
            <a:r>
              <a:rPr lang="en-US" sz="2400" dirty="0"/>
              <a:t>Enterprise Data Centers:</a:t>
            </a:r>
          </a:p>
          <a:p>
            <a:pPr lvl="1"/>
            <a:r>
              <a:rPr lang="en-US" sz="2000" dirty="0"/>
              <a:t>Company owned &amp; managed</a:t>
            </a:r>
          </a:p>
          <a:p>
            <a:pPr lvl="1"/>
            <a:r>
              <a:rPr lang="en-US" sz="2000" dirty="0"/>
              <a:t>Based on commodity hardware</a:t>
            </a:r>
          </a:p>
          <a:p>
            <a:r>
              <a:rPr lang="en-US" sz="2400" dirty="0"/>
              <a:t>Some computation and storage resources shared by clients</a:t>
            </a:r>
          </a:p>
          <a:p>
            <a:endParaRPr lang="en-US" dirty="0"/>
          </a:p>
        </p:txBody>
      </p:sp>
      <p:pic>
        <p:nvPicPr>
          <p:cNvPr id="6" name="Picture 5">
            <a:extLst>
              <a:ext uri="{FF2B5EF4-FFF2-40B4-BE49-F238E27FC236}">
                <a16:creationId xmlns:a16="http://schemas.microsoft.com/office/drawing/2014/main" id="{540C85EF-FE8C-4786-9BF2-3F316771E1C0}"/>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5267" b="2393"/>
          <a:stretch/>
        </p:blipFill>
        <p:spPr>
          <a:xfrm>
            <a:off x="552047" y="1177613"/>
            <a:ext cx="6806193" cy="4764024"/>
          </a:xfrm>
          <a:prstGeom prst="rect">
            <a:avLst/>
          </a:prstGeom>
          <a:ln w="12700" cap="sq">
            <a:solidFill>
              <a:srgbClr val="24323E"/>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61436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BEE8-0337-4F77-A144-2EF4A0381A5E}"/>
              </a:ext>
            </a:extLst>
          </p:cNvPr>
          <p:cNvSpPr>
            <a:spLocks noGrp="1"/>
          </p:cNvSpPr>
          <p:nvPr>
            <p:ph type="title"/>
          </p:nvPr>
        </p:nvSpPr>
        <p:spPr/>
        <p:txBody>
          <a:bodyPr>
            <a:normAutofit fontScale="90000"/>
          </a:bodyPr>
          <a:lstStyle/>
          <a:p>
            <a:r>
              <a:rPr lang="en-US" dirty="0"/>
              <a:t>Which Gave Us… </a:t>
            </a:r>
            <a:r>
              <a:rPr lang="en-US" dirty="0">
                <a:solidFill>
                  <a:srgbClr val="F67132"/>
                </a:solidFill>
              </a:rPr>
              <a:t>SMP Servers</a:t>
            </a:r>
          </a:p>
        </p:txBody>
      </p:sp>
      <p:sp>
        <p:nvSpPr>
          <p:cNvPr id="3" name="Content Placeholder 2">
            <a:extLst>
              <a:ext uri="{FF2B5EF4-FFF2-40B4-BE49-F238E27FC236}">
                <a16:creationId xmlns:a16="http://schemas.microsoft.com/office/drawing/2014/main" id="{461D9CE2-3563-4C47-81D7-C84044F27193}"/>
              </a:ext>
            </a:extLst>
          </p:cNvPr>
          <p:cNvSpPr>
            <a:spLocks noGrp="1"/>
          </p:cNvSpPr>
          <p:nvPr>
            <p:ph idx="1"/>
          </p:nvPr>
        </p:nvSpPr>
        <p:spPr>
          <a:xfrm>
            <a:off x="4483510" y="1551008"/>
            <a:ext cx="7374193" cy="4625955"/>
          </a:xfrm>
        </p:spPr>
        <p:txBody>
          <a:bodyPr>
            <a:normAutofit/>
          </a:bodyPr>
          <a:lstStyle/>
          <a:p>
            <a:r>
              <a:rPr lang="en-US" sz="2400" dirty="0"/>
              <a:t>Dedicated Database Servers:</a:t>
            </a:r>
          </a:p>
          <a:p>
            <a:pPr lvl="1"/>
            <a:r>
              <a:rPr lang="en-US" sz="2000" dirty="0"/>
              <a:t>RDBMS (Relational Database Management Server)</a:t>
            </a:r>
          </a:p>
          <a:p>
            <a:pPr lvl="1"/>
            <a:r>
              <a:rPr lang="en-US" sz="2000" dirty="0"/>
              <a:t>Oracle, SQL Server, DB2, etc.</a:t>
            </a:r>
          </a:p>
          <a:p>
            <a:r>
              <a:rPr lang="en-US" sz="2400" dirty="0"/>
              <a:t>OLTP (Online Transaction Processing)</a:t>
            </a:r>
          </a:p>
          <a:p>
            <a:pPr lvl="1"/>
            <a:r>
              <a:rPr lang="en-US" sz="2000" dirty="0"/>
              <a:t>High Volume of Small, Discrete Operations</a:t>
            </a:r>
          </a:p>
          <a:p>
            <a:pPr lvl="1"/>
            <a:r>
              <a:rPr lang="en-US" sz="2000" dirty="0"/>
              <a:t>Online Sales, Bank Deposits &amp; Transfers</a:t>
            </a:r>
          </a:p>
          <a:p>
            <a:pPr lvl="1"/>
            <a:r>
              <a:rPr lang="en-US" sz="2000" dirty="0"/>
              <a:t>Highly Normalized Database Schema</a:t>
            </a:r>
          </a:p>
          <a:p>
            <a:r>
              <a:rPr lang="en-US" sz="2400" dirty="0"/>
              <a:t>OLAP (Online Analytical Processing)</a:t>
            </a:r>
          </a:p>
          <a:p>
            <a:pPr lvl="1"/>
            <a:r>
              <a:rPr lang="en-US" sz="2000" dirty="0"/>
              <a:t>Low Volume of Large Read Operations</a:t>
            </a:r>
          </a:p>
          <a:p>
            <a:pPr lvl="1"/>
            <a:r>
              <a:rPr lang="en-US" sz="2000" dirty="0"/>
              <a:t>Periodic Post-hoc Analysis </a:t>
            </a:r>
            <a:r>
              <a:rPr lang="en-US" sz="2000" i="1" dirty="0"/>
              <a:t>(</a:t>
            </a:r>
            <a:r>
              <a:rPr lang="en-US" sz="2000" i="1" dirty="0">
                <a:solidFill>
                  <a:srgbClr val="F67132"/>
                </a:solidFill>
              </a:rPr>
              <a:t>What Happened?</a:t>
            </a:r>
            <a:r>
              <a:rPr lang="en-US" sz="2000" i="1" dirty="0"/>
              <a:t>) </a:t>
            </a:r>
          </a:p>
          <a:p>
            <a:pPr lvl="1"/>
            <a:r>
              <a:rPr lang="en-US" sz="2000" dirty="0"/>
              <a:t>De-Normalized Multi-Dimensional Data Warehouses</a:t>
            </a:r>
          </a:p>
        </p:txBody>
      </p:sp>
      <p:sp>
        <p:nvSpPr>
          <p:cNvPr id="4" name="Text Placeholder 3">
            <a:extLst>
              <a:ext uri="{FF2B5EF4-FFF2-40B4-BE49-F238E27FC236}">
                <a16:creationId xmlns:a16="http://schemas.microsoft.com/office/drawing/2014/main" id="{9BD13B4F-7317-4A16-8534-DB81A9C68EC2}"/>
              </a:ext>
            </a:extLst>
          </p:cNvPr>
          <p:cNvSpPr>
            <a:spLocks noGrp="1"/>
          </p:cNvSpPr>
          <p:nvPr>
            <p:ph type="body" sz="quarter" idx="13"/>
          </p:nvPr>
        </p:nvSpPr>
        <p:spPr>
          <a:xfrm>
            <a:off x="426424" y="939739"/>
            <a:ext cx="11177904" cy="369332"/>
          </a:xfrm>
        </p:spPr>
        <p:txBody>
          <a:bodyPr>
            <a:noAutofit/>
          </a:bodyPr>
          <a:lstStyle/>
          <a:p>
            <a:r>
              <a:rPr lang="en-US" sz="2400" dirty="0"/>
              <a:t>Relational Database Management running on </a:t>
            </a:r>
            <a:r>
              <a:rPr lang="en-US" sz="2400" b="1" dirty="0">
                <a:solidFill>
                  <a:srgbClr val="F67132"/>
                </a:solidFill>
              </a:rPr>
              <a:t>Symmetric Multi-Processing Servers</a:t>
            </a:r>
          </a:p>
        </p:txBody>
      </p:sp>
      <p:pic>
        <p:nvPicPr>
          <p:cNvPr id="6" name="Picture 5">
            <a:extLst>
              <a:ext uri="{FF2B5EF4-FFF2-40B4-BE49-F238E27FC236}">
                <a16:creationId xmlns:a16="http://schemas.microsoft.com/office/drawing/2014/main" id="{2DEBE753-348E-4CE3-84D0-B51C77B64A22}"/>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l="1610" t="1391" r="1548"/>
          <a:stretch/>
        </p:blipFill>
        <p:spPr>
          <a:xfrm>
            <a:off x="587673" y="1551007"/>
            <a:ext cx="3718856" cy="4184611"/>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22734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BEE8-0337-4F77-A144-2EF4A0381A5E}"/>
              </a:ext>
            </a:extLst>
          </p:cNvPr>
          <p:cNvSpPr>
            <a:spLocks noGrp="1"/>
          </p:cNvSpPr>
          <p:nvPr>
            <p:ph type="title"/>
          </p:nvPr>
        </p:nvSpPr>
        <p:spPr/>
        <p:txBody>
          <a:bodyPr>
            <a:normAutofit fontScale="90000"/>
          </a:bodyPr>
          <a:lstStyle/>
          <a:p>
            <a:r>
              <a:rPr lang="en-US" dirty="0"/>
              <a:t>Which Gave Us… </a:t>
            </a:r>
            <a:r>
              <a:rPr lang="en-US" dirty="0">
                <a:solidFill>
                  <a:srgbClr val="F67132"/>
                </a:solidFill>
              </a:rPr>
              <a:t>SMP Servers</a:t>
            </a:r>
          </a:p>
        </p:txBody>
      </p:sp>
      <p:sp>
        <p:nvSpPr>
          <p:cNvPr id="3" name="Content Placeholder 2">
            <a:extLst>
              <a:ext uri="{FF2B5EF4-FFF2-40B4-BE49-F238E27FC236}">
                <a16:creationId xmlns:a16="http://schemas.microsoft.com/office/drawing/2014/main" id="{461D9CE2-3563-4C47-81D7-C84044F27193}"/>
              </a:ext>
            </a:extLst>
          </p:cNvPr>
          <p:cNvSpPr>
            <a:spLocks noGrp="1"/>
          </p:cNvSpPr>
          <p:nvPr>
            <p:ph idx="1"/>
          </p:nvPr>
        </p:nvSpPr>
        <p:spPr>
          <a:xfrm>
            <a:off x="4483510" y="1551008"/>
            <a:ext cx="7374193" cy="4625955"/>
          </a:xfrm>
        </p:spPr>
        <p:txBody>
          <a:bodyPr>
            <a:normAutofit lnSpcReduction="10000"/>
          </a:bodyPr>
          <a:lstStyle/>
          <a:p>
            <a:r>
              <a:rPr lang="en-US" sz="2400" dirty="0"/>
              <a:t>Dedicated Database Servers:</a:t>
            </a:r>
          </a:p>
          <a:p>
            <a:pPr lvl="1"/>
            <a:r>
              <a:rPr lang="en-US" sz="2000" dirty="0"/>
              <a:t>RDBMS (Relational Database Management Server)</a:t>
            </a:r>
          </a:p>
          <a:p>
            <a:pPr lvl="1"/>
            <a:r>
              <a:rPr lang="en-US" sz="2000" dirty="0"/>
              <a:t>Oracle, SQL Server, DB2, etc.</a:t>
            </a:r>
          </a:p>
          <a:p>
            <a:r>
              <a:rPr lang="en-US" sz="2400" dirty="0"/>
              <a:t>OLTP (Online Transaction Processing)</a:t>
            </a:r>
          </a:p>
          <a:p>
            <a:pPr lvl="1"/>
            <a:r>
              <a:rPr lang="en-US" sz="2200" dirty="0"/>
              <a:t>Characterized by a large volume of transactions </a:t>
            </a:r>
            <a:br>
              <a:rPr lang="en-US" sz="2200" dirty="0"/>
            </a:br>
            <a:r>
              <a:rPr lang="en-US" sz="2200" dirty="0"/>
              <a:t>each of which affect a small number of rows</a:t>
            </a:r>
          </a:p>
          <a:p>
            <a:pPr lvl="1"/>
            <a:r>
              <a:rPr lang="en-US" sz="2000" dirty="0"/>
              <a:t>Online Sales, Bank Deposits &amp; Transfers</a:t>
            </a:r>
          </a:p>
          <a:p>
            <a:pPr lvl="1"/>
            <a:r>
              <a:rPr lang="en-US" sz="2000" dirty="0"/>
              <a:t>Highly Normalized Database Schema</a:t>
            </a:r>
          </a:p>
          <a:p>
            <a:r>
              <a:rPr lang="en-US" sz="2400" dirty="0"/>
              <a:t>OLAP (Online Analytical Processing)</a:t>
            </a:r>
          </a:p>
          <a:p>
            <a:pPr lvl="1"/>
            <a:r>
              <a:rPr lang="en-US" sz="2200" dirty="0"/>
              <a:t>Characterized by a small volume of read transactions </a:t>
            </a:r>
            <a:br>
              <a:rPr lang="en-US" sz="2200" dirty="0"/>
            </a:br>
            <a:r>
              <a:rPr lang="en-US" sz="2200" dirty="0"/>
              <a:t>each of which affect a large number of rows</a:t>
            </a:r>
          </a:p>
          <a:p>
            <a:pPr lvl="1"/>
            <a:r>
              <a:rPr lang="en-US" sz="2000" dirty="0"/>
              <a:t>Periodic Post-hoc Analysis </a:t>
            </a:r>
            <a:r>
              <a:rPr lang="en-US" sz="2000" i="1" dirty="0"/>
              <a:t>(</a:t>
            </a:r>
            <a:r>
              <a:rPr lang="en-US" sz="2000" i="1" dirty="0">
                <a:solidFill>
                  <a:srgbClr val="F67132"/>
                </a:solidFill>
              </a:rPr>
              <a:t>What Happened?</a:t>
            </a:r>
            <a:r>
              <a:rPr lang="en-US" sz="2000" i="1" dirty="0"/>
              <a:t>) </a:t>
            </a:r>
          </a:p>
          <a:p>
            <a:pPr lvl="1"/>
            <a:r>
              <a:rPr lang="en-US" sz="2000" dirty="0"/>
              <a:t>De-Normalized Multi-Dimensional Data Warehouse Schema</a:t>
            </a:r>
          </a:p>
        </p:txBody>
      </p:sp>
      <p:sp>
        <p:nvSpPr>
          <p:cNvPr id="4" name="Text Placeholder 3">
            <a:extLst>
              <a:ext uri="{FF2B5EF4-FFF2-40B4-BE49-F238E27FC236}">
                <a16:creationId xmlns:a16="http://schemas.microsoft.com/office/drawing/2014/main" id="{9BD13B4F-7317-4A16-8534-DB81A9C68EC2}"/>
              </a:ext>
            </a:extLst>
          </p:cNvPr>
          <p:cNvSpPr>
            <a:spLocks noGrp="1"/>
          </p:cNvSpPr>
          <p:nvPr>
            <p:ph type="body" sz="quarter" idx="13"/>
          </p:nvPr>
        </p:nvSpPr>
        <p:spPr>
          <a:xfrm>
            <a:off x="426424" y="939739"/>
            <a:ext cx="11177904" cy="369332"/>
          </a:xfrm>
        </p:spPr>
        <p:txBody>
          <a:bodyPr>
            <a:noAutofit/>
          </a:bodyPr>
          <a:lstStyle/>
          <a:p>
            <a:r>
              <a:rPr lang="en-US" sz="2400" dirty="0"/>
              <a:t>Relational Database Management running on </a:t>
            </a:r>
            <a:r>
              <a:rPr lang="en-US" sz="2400" b="1" dirty="0">
                <a:solidFill>
                  <a:srgbClr val="F67132"/>
                </a:solidFill>
              </a:rPr>
              <a:t>Symmetric Multi-Processing Servers</a:t>
            </a:r>
          </a:p>
        </p:txBody>
      </p:sp>
      <p:pic>
        <p:nvPicPr>
          <p:cNvPr id="6" name="Picture 5">
            <a:extLst>
              <a:ext uri="{FF2B5EF4-FFF2-40B4-BE49-F238E27FC236}">
                <a16:creationId xmlns:a16="http://schemas.microsoft.com/office/drawing/2014/main" id="{2DEBE753-348E-4CE3-84D0-B51C77B64A22}"/>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l="1610" t="1391" r="1548"/>
          <a:stretch/>
        </p:blipFill>
        <p:spPr>
          <a:xfrm>
            <a:off x="587673" y="1551007"/>
            <a:ext cx="3718856" cy="4184611"/>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70033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3B6AB-0311-4A8D-89DC-50488716B48A}"/>
              </a:ext>
            </a:extLst>
          </p:cNvPr>
          <p:cNvSpPr>
            <a:spLocks noGrp="1"/>
          </p:cNvSpPr>
          <p:nvPr>
            <p:ph type="title"/>
          </p:nvPr>
        </p:nvSpPr>
        <p:spPr/>
        <p:txBody>
          <a:bodyPr>
            <a:normAutofit fontScale="90000"/>
          </a:bodyPr>
          <a:lstStyle/>
          <a:p>
            <a:r>
              <a:rPr lang="en-US" dirty="0"/>
              <a:t>But Then… </a:t>
            </a:r>
            <a:r>
              <a:rPr lang="en-US" dirty="0">
                <a:solidFill>
                  <a:srgbClr val="F67132"/>
                </a:solidFill>
              </a:rPr>
              <a:t>An Explosion of Data – “BIG Data”</a:t>
            </a:r>
            <a:endParaRPr lang="en-US" dirty="0"/>
          </a:p>
        </p:txBody>
      </p:sp>
      <p:sp>
        <p:nvSpPr>
          <p:cNvPr id="4" name="Text Placeholder 3">
            <a:extLst>
              <a:ext uri="{FF2B5EF4-FFF2-40B4-BE49-F238E27FC236}">
                <a16:creationId xmlns:a16="http://schemas.microsoft.com/office/drawing/2014/main" id="{69ED0B96-5B05-471D-B1A3-72A6246363FA}"/>
              </a:ext>
            </a:extLst>
          </p:cNvPr>
          <p:cNvSpPr>
            <a:spLocks noGrp="1"/>
          </p:cNvSpPr>
          <p:nvPr>
            <p:ph type="body" sz="quarter" idx="13"/>
          </p:nvPr>
        </p:nvSpPr>
        <p:spPr/>
        <p:txBody>
          <a:bodyPr>
            <a:normAutofit fontScale="85000" lnSpcReduction="20000"/>
          </a:bodyPr>
          <a:lstStyle/>
          <a:p>
            <a:r>
              <a:rPr lang="en-US" dirty="0"/>
              <a:t>A Rapid, Exponential Proliferation of New Devices: </a:t>
            </a:r>
            <a:r>
              <a:rPr lang="en-US" dirty="0">
                <a:solidFill>
                  <a:srgbClr val="F67132"/>
                </a:solidFill>
              </a:rPr>
              <a:t>The Internet of Things (IoT)</a:t>
            </a:r>
          </a:p>
        </p:txBody>
      </p:sp>
      <p:graphicFrame>
        <p:nvGraphicFramePr>
          <p:cNvPr id="5" name="Content Placeholder 2">
            <a:extLst>
              <a:ext uri="{FF2B5EF4-FFF2-40B4-BE49-F238E27FC236}">
                <a16:creationId xmlns:a16="http://schemas.microsoft.com/office/drawing/2014/main" id="{F38C90DE-F5F4-4E29-8AD7-D6956621E464}"/>
              </a:ext>
            </a:extLst>
          </p:cNvPr>
          <p:cNvGraphicFramePr>
            <a:graphicFrameLocks noGrp="1"/>
          </p:cNvGraphicFramePr>
          <p:nvPr>
            <p:extLst>
              <p:ext uri="{D42A27DB-BD31-4B8C-83A1-F6EECF244321}">
                <p14:modId xmlns:p14="http://schemas.microsoft.com/office/powerpoint/2010/main" val="331093775"/>
              </p:ext>
            </p:extLst>
          </p:nvPr>
        </p:nvGraphicFramePr>
        <p:xfrm>
          <a:off x="1487275" y="1522150"/>
          <a:ext cx="9099198" cy="4305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a:extLst>
              <a:ext uri="{FF2B5EF4-FFF2-40B4-BE49-F238E27FC236}">
                <a16:creationId xmlns:a16="http://schemas.microsoft.com/office/drawing/2014/main" id="{79D289D9-99F9-4928-8FD5-DC63804EF1FE}"/>
              </a:ext>
            </a:extLst>
          </p:cNvPr>
          <p:cNvGrpSpPr/>
          <p:nvPr/>
        </p:nvGrpSpPr>
        <p:grpSpPr>
          <a:xfrm>
            <a:off x="801475" y="1531676"/>
            <a:ext cx="1085498" cy="4292665"/>
            <a:chOff x="1060802" y="1177926"/>
            <a:chExt cx="1085498" cy="4292665"/>
          </a:xfrm>
        </p:grpSpPr>
        <p:grpSp>
          <p:nvGrpSpPr>
            <p:cNvPr id="7" name="Group 6">
              <a:extLst>
                <a:ext uri="{FF2B5EF4-FFF2-40B4-BE49-F238E27FC236}">
                  <a16:creationId xmlns:a16="http://schemas.microsoft.com/office/drawing/2014/main" id="{3AB541DC-A61B-438E-B0EF-B8ACE8F78511}"/>
                </a:ext>
              </a:extLst>
            </p:cNvPr>
            <p:cNvGrpSpPr/>
            <p:nvPr/>
          </p:nvGrpSpPr>
          <p:grpSpPr>
            <a:xfrm>
              <a:off x="1060802" y="1177926"/>
              <a:ext cx="1085498" cy="1040634"/>
              <a:chOff x="10695008" y="365126"/>
              <a:chExt cx="909320" cy="871737"/>
            </a:xfrm>
          </p:grpSpPr>
          <p:sp>
            <p:nvSpPr>
              <p:cNvPr id="17" name="Oval 16">
                <a:extLst>
                  <a:ext uri="{FF2B5EF4-FFF2-40B4-BE49-F238E27FC236}">
                    <a16:creationId xmlns:a16="http://schemas.microsoft.com/office/drawing/2014/main" id="{DD98D998-7906-4432-91EE-7A91C7B4F15E}"/>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0" descr="Intramural-Recreational Sports at UVA">
                <a:extLst>
                  <a:ext uri="{FF2B5EF4-FFF2-40B4-BE49-F238E27FC236}">
                    <a16:creationId xmlns:a16="http://schemas.microsoft.com/office/drawing/2014/main" id="{96B09434-3818-44DE-80AD-B7640BCDCBCE}"/>
                  </a:ext>
                </a:extLst>
              </p:cNvPr>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3BC751BD-8743-4391-BB0A-66C101A6427C}"/>
                </a:ext>
              </a:extLst>
            </p:cNvPr>
            <p:cNvGrpSpPr/>
            <p:nvPr/>
          </p:nvGrpSpPr>
          <p:grpSpPr>
            <a:xfrm>
              <a:off x="1060802" y="2258257"/>
              <a:ext cx="1085498" cy="1040634"/>
              <a:chOff x="10695008" y="365126"/>
              <a:chExt cx="909320" cy="871737"/>
            </a:xfrm>
          </p:grpSpPr>
          <p:sp>
            <p:nvSpPr>
              <p:cNvPr id="15" name="Oval 14">
                <a:extLst>
                  <a:ext uri="{FF2B5EF4-FFF2-40B4-BE49-F238E27FC236}">
                    <a16:creationId xmlns:a16="http://schemas.microsoft.com/office/drawing/2014/main" id="{1FCD29FC-EC98-4ABB-8049-498AE44F8910}"/>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0" descr="Intramural-Recreational Sports at UVA">
                <a:extLst>
                  <a:ext uri="{FF2B5EF4-FFF2-40B4-BE49-F238E27FC236}">
                    <a16:creationId xmlns:a16="http://schemas.microsoft.com/office/drawing/2014/main" id="{434B9C47-F18D-4648-802C-9E9467AB244F}"/>
                  </a:ext>
                </a:extLst>
              </p:cNvPr>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DCED1E4E-3957-4E51-9247-788EB2C845ED}"/>
                </a:ext>
              </a:extLst>
            </p:cNvPr>
            <p:cNvGrpSpPr/>
            <p:nvPr/>
          </p:nvGrpSpPr>
          <p:grpSpPr>
            <a:xfrm>
              <a:off x="1060802" y="3349626"/>
              <a:ext cx="1085498" cy="1040634"/>
              <a:chOff x="10695008" y="365126"/>
              <a:chExt cx="909320" cy="871737"/>
            </a:xfrm>
          </p:grpSpPr>
          <p:sp>
            <p:nvSpPr>
              <p:cNvPr id="13" name="Oval 12">
                <a:extLst>
                  <a:ext uri="{FF2B5EF4-FFF2-40B4-BE49-F238E27FC236}">
                    <a16:creationId xmlns:a16="http://schemas.microsoft.com/office/drawing/2014/main" id="{020AA12F-8879-4D1B-A446-DE704FCC0A77}"/>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0" descr="Intramural-Recreational Sports at UVA">
                <a:extLst>
                  <a:ext uri="{FF2B5EF4-FFF2-40B4-BE49-F238E27FC236}">
                    <a16:creationId xmlns:a16="http://schemas.microsoft.com/office/drawing/2014/main" id="{174CBE19-7290-4F86-97CB-9E8B143416E0}"/>
                  </a:ext>
                </a:extLst>
              </p:cNvPr>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a:extLst>
                <a:ext uri="{FF2B5EF4-FFF2-40B4-BE49-F238E27FC236}">
                  <a16:creationId xmlns:a16="http://schemas.microsoft.com/office/drawing/2014/main" id="{AC99316E-D277-4326-B724-519771DF3583}"/>
                </a:ext>
              </a:extLst>
            </p:cNvPr>
            <p:cNvGrpSpPr/>
            <p:nvPr/>
          </p:nvGrpSpPr>
          <p:grpSpPr>
            <a:xfrm>
              <a:off x="1060802" y="4429957"/>
              <a:ext cx="1085498" cy="1040634"/>
              <a:chOff x="10695008" y="365126"/>
              <a:chExt cx="909320" cy="871737"/>
            </a:xfrm>
          </p:grpSpPr>
          <p:sp>
            <p:nvSpPr>
              <p:cNvPr id="11" name="Oval 10">
                <a:extLst>
                  <a:ext uri="{FF2B5EF4-FFF2-40B4-BE49-F238E27FC236}">
                    <a16:creationId xmlns:a16="http://schemas.microsoft.com/office/drawing/2014/main" id="{636C17D9-BE39-4FEC-9B88-9894FBE2D72B}"/>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0" descr="Intramural-Recreational Sports at UVA">
                <a:extLst>
                  <a:ext uri="{FF2B5EF4-FFF2-40B4-BE49-F238E27FC236}">
                    <a16:creationId xmlns:a16="http://schemas.microsoft.com/office/drawing/2014/main" id="{8D641837-05BA-4F0E-912B-B997F7EAD643}"/>
                  </a:ext>
                </a:extLst>
              </p:cNvPr>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519177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0CCE31E-F212-4047-8C2F-4F379B69C130}"/>
              </a:ext>
            </a:extLst>
          </p:cNvPr>
          <p:cNvSpPr/>
          <p:nvPr/>
        </p:nvSpPr>
        <p:spPr>
          <a:xfrm>
            <a:off x="5551723" y="1441297"/>
            <a:ext cx="4789325" cy="4576598"/>
          </a:xfrm>
          <a:prstGeom prst="rect">
            <a:avLst/>
          </a:prstGeom>
          <a:solidFill>
            <a:schemeClr val="accent2">
              <a:lumMod val="20000"/>
              <a:lumOff val="80000"/>
            </a:schemeClr>
          </a:solidFill>
          <a:ln>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9DB260F-88BE-4BA8-9177-BD585970F13F}"/>
              </a:ext>
            </a:extLst>
          </p:cNvPr>
          <p:cNvSpPr/>
          <p:nvPr/>
        </p:nvSpPr>
        <p:spPr>
          <a:xfrm>
            <a:off x="571665" y="1436377"/>
            <a:ext cx="3946531" cy="4576598"/>
          </a:xfrm>
          <a:prstGeom prst="rect">
            <a:avLst/>
          </a:prstGeom>
          <a:solidFill>
            <a:schemeClr val="accent2">
              <a:lumMod val="20000"/>
              <a:lumOff val="80000"/>
            </a:schemeClr>
          </a:solidFill>
          <a:ln>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47790B-6349-4CCB-B3F8-9C2E2CB4F2BE}"/>
              </a:ext>
            </a:extLst>
          </p:cNvPr>
          <p:cNvSpPr>
            <a:spLocks noGrp="1"/>
          </p:cNvSpPr>
          <p:nvPr>
            <p:ph type="title"/>
          </p:nvPr>
        </p:nvSpPr>
        <p:spPr>
          <a:xfrm>
            <a:off x="425801" y="365126"/>
            <a:ext cx="10871463" cy="568264"/>
          </a:xfrm>
        </p:spPr>
        <p:txBody>
          <a:bodyPr>
            <a:normAutofit fontScale="90000"/>
          </a:bodyPr>
          <a:lstStyle/>
          <a:p>
            <a:r>
              <a:rPr lang="en-US" spc="-150" dirty="0"/>
              <a:t>But… How Can We Manage All That Data: </a:t>
            </a:r>
            <a:r>
              <a:rPr lang="en-US" spc="-150" dirty="0">
                <a:solidFill>
                  <a:srgbClr val="F67132"/>
                </a:solidFill>
              </a:rPr>
              <a:t>Scalability</a:t>
            </a:r>
          </a:p>
        </p:txBody>
      </p:sp>
      <p:sp>
        <p:nvSpPr>
          <p:cNvPr id="3" name="Content Placeholder 2">
            <a:extLst>
              <a:ext uri="{FF2B5EF4-FFF2-40B4-BE49-F238E27FC236}">
                <a16:creationId xmlns:a16="http://schemas.microsoft.com/office/drawing/2014/main" id="{5FB2227B-0477-402B-971A-ED0E6F886C01}"/>
              </a:ext>
            </a:extLst>
          </p:cNvPr>
          <p:cNvSpPr>
            <a:spLocks noGrp="1"/>
          </p:cNvSpPr>
          <p:nvPr>
            <p:ph idx="1"/>
          </p:nvPr>
        </p:nvSpPr>
        <p:spPr>
          <a:xfrm>
            <a:off x="607227" y="1554361"/>
            <a:ext cx="3875407" cy="406221"/>
          </a:xfrm>
        </p:spPr>
        <p:txBody>
          <a:bodyPr anchor="ctr">
            <a:normAutofit/>
          </a:bodyPr>
          <a:lstStyle/>
          <a:p>
            <a:pPr marL="0" indent="0" algn="ctr">
              <a:buNone/>
            </a:pPr>
            <a:r>
              <a:rPr lang="en-US" sz="2000" dirty="0"/>
              <a:t>SMP: Symmetric Multi-Processing</a:t>
            </a:r>
          </a:p>
        </p:txBody>
      </p:sp>
      <p:pic>
        <p:nvPicPr>
          <p:cNvPr id="5" name="Picture 4">
            <a:extLst>
              <a:ext uri="{FF2B5EF4-FFF2-40B4-BE49-F238E27FC236}">
                <a16:creationId xmlns:a16="http://schemas.microsoft.com/office/drawing/2014/main" id="{F743AC04-AC2C-425C-B12B-D7422D159A00}"/>
              </a:ext>
            </a:extLst>
          </p:cNvPr>
          <p:cNvPicPr>
            <a:picLocks noChangeAspect="1"/>
          </p:cNvPicPr>
          <p:nvPr/>
        </p:nvPicPr>
        <p:blipFill rotWithShape="1">
          <a:blip r:embed="rId2">
            <a:extLst>
              <a:ext uri="{28A0092B-C50C-407E-A947-70E740481C1C}">
                <a14:useLocalDpi xmlns:a14="http://schemas.microsoft.com/office/drawing/2010/main" val="0"/>
              </a:ext>
            </a:extLst>
          </a:blip>
          <a:srcRect l="2070" t="2820"/>
          <a:stretch/>
        </p:blipFill>
        <p:spPr>
          <a:xfrm>
            <a:off x="6008682" y="2005155"/>
            <a:ext cx="3875407" cy="343955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497C1CA4-F104-4F01-8F63-472354B0D10F}"/>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l="1610" t="1391" r="1548"/>
          <a:stretch/>
        </p:blipFill>
        <p:spPr>
          <a:xfrm>
            <a:off x="1016567" y="2005155"/>
            <a:ext cx="3056727" cy="343955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8" name="Content Placeholder 2">
            <a:extLst>
              <a:ext uri="{FF2B5EF4-FFF2-40B4-BE49-F238E27FC236}">
                <a16:creationId xmlns:a16="http://schemas.microsoft.com/office/drawing/2014/main" id="{B1CAD378-275C-4ED7-8AFB-B859E827D2F0}"/>
              </a:ext>
            </a:extLst>
          </p:cNvPr>
          <p:cNvSpPr txBox="1">
            <a:spLocks/>
          </p:cNvSpPr>
          <p:nvPr/>
        </p:nvSpPr>
        <p:spPr>
          <a:xfrm>
            <a:off x="6008682" y="1554361"/>
            <a:ext cx="3875407" cy="40622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rgbClr val="24323E"/>
              </a:buClr>
              <a:buFont typeface="Wingdings" panose="05000000000000000000" pitchFamily="2" charset="2"/>
              <a:buChar char="§"/>
              <a:defRPr sz="2800" kern="1200">
                <a:solidFill>
                  <a:srgbClr val="24323E"/>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F67132"/>
              </a:buClr>
              <a:buFont typeface="Wingdings" panose="05000000000000000000" pitchFamily="2" charset="2"/>
              <a:buChar char="§"/>
              <a:defRPr sz="2400" kern="1200">
                <a:solidFill>
                  <a:srgbClr val="24323E"/>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24323E"/>
              </a:buClr>
              <a:buFont typeface="Wingdings" panose="05000000000000000000" pitchFamily="2" charset="2"/>
              <a:buChar char="§"/>
              <a:defRPr sz="2000" kern="1200">
                <a:solidFill>
                  <a:srgbClr val="24323E"/>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F67132"/>
              </a:buClr>
              <a:buFont typeface="Wingdings" panose="05000000000000000000" pitchFamily="2" charset="2"/>
              <a:buChar char="§"/>
              <a:defRPr sz="1800" kern="1200">
                <a:solidFill>
                  <a:srgbClr val="24323E"/>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24323E"/>
              </a:buClr>
              <a:buFont typeface="Wingdings" panose="05000000000000000000" pitchFamily="2" charset="2"/>
              <a:buChar char="§"/>
              <a:defRPr sz="1800" kern="1200">
                <a:solidFill>
                  <a:srgbClr val="24323E"/>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MPP: Massively Parallel Processing</a:t>
            </a:r>
          </a:p>
        </p:txBody>
      </p:sp>
      <p:sp>
        <p:nvSpPr>
          <p:cNvPr id="9" name="Content Placeholder 2">
            <a:extLst>
              <a:ext uri="{FF2B5EF4-FFF2-40B4-BE49-F238E27FC236}">
                <a16:creationId xmlns:a16="http://schemas.microsoft.com/office/drawing/2014/main" id="{8E907057-EE0B-4F1B-A069-7C0F77823C71}"/>
              </a:ext>
            </a:extLst>
          </p:cNvPr>
          <p:cNvSpPr txBox="1">
            <a:spLocks/>
          </p:cNvSpPr>
          <p:nvPr/>
        </p:nvSpPr>
        <p:spPr>
          <a:xfrm>
            <a:off x="1016567" y="5505239"/>
            <a:ext cx="3056727" cy="438912"/>
          </a:xfrm>
          <a:prstGeom prst="rect">
            <a:avLst/>
          </a:prstGeom>
          <a:noFill/>
          <a:ln>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rgbClr val="24323E"/>
              </a:buClr>
              <a:buFont typeface="Wingdings" panose="05000000000000000000" pitchFamily="2" charset="2"/>
              <a:buChar char="§"/>
              <a:defRPr sz="2800" kern="1200">
                <a:solidFill>
                  <a:srgbClr val="24323E"/>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F67132"/>
              </a:buClr>
              <a:buFont typeface="Wingdings" panose="05000000000000000000" pitchFamily="2" charset="2"/>
              <a:buChar char="§"/>
              <a:defRPr sz="2400" kern="1200">
                <a:solidFill>
                  <a:srgbClr val="24323E"/>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24323E"/>
              </a:buClr>
              <a:buFont typeface="Wingdings" panose="05000000000000000000" pitchFamily="2" charset="2"/>
              <a:buChar char="§"/>
              <a:defRPr sz="2000" kern="1200">
                <a:solidFill>
                  <a:srgbClr val="24323E"/>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F67132"/>
              </a:buClr>
              <a:buFont typeface="Wingdings" panose="05000000000000000000" pitchFamily="2" charset="2"/>
              <a:buChar char="§"/>
              <a:defRPr sz="1800" kern="1200">
                <a:solidFill>
                  <a:srgbClr val="24323E"/>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24323E"/>
              </a:buClr>
              <a:buFont typeface="Wingdings" panose="05000000000000000000" pitchFamily="2" charset="2"/>
              <a:buChar char="§"/>
              <a:defRPr sz="1800" kern="1200">
                <a:solidFill>
                  <a:srgbClr val="24323E"/>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US" sz="2000" dirty="0"/>
              <a:t>Scale Up (Limited)</a:t>
            </a:r>
          </a:p>
        </p:txBody>
      </p:sp>
      <p:sp>
        <p:nvSpPr>
          <p:cNvPr id="11" name="Content Placeholder 2">
            <a:extLst>
              <a:ext uri="{FF2B5EF4-FFF2-40B4-BE49-F238E27FC236}">
                <a16:creationId xmlns:a16="http://schemas.microsoft.com/office/drawing/2014/main" id="{199DF8BD-7C6E-423C-A0EF-BEF0EC544AFC}"/>
              </a:ext>
            </a:extLst>
          </p:cNvPr>
          <p:cNvSpPr txBox="1">
            <a:spLocks/>
          </p:cNvSpPr>
          <p:nvPr/>
        </p:nvSpPr>
        <p:spPr>
          <a:xfrm>
            <a:off x="5973120" y="5504360"/>
            <a:ext cx="3946531" cy="439791"/>
          </a:xfrm>
          <a:prstGeom prst="rect">
            <a:avLst/>
          </a:prstGeom>
        </p:spPr>
        <p:txBody>
          <a:bodyPr vert="horz" lIns="91440" tIns="45720" rIns="91440" bIns="45720" rtlCol="0" anchor="ctr">
            <a:normAutofit fontScale="77500" lnSpcReduction="20000"/>
          </a:bodyPr>
          <a:lstStyle>
            <a:lvl1pPr marL="228600" indent="-228600" algn="l" defTabSz="914400" rtl="0" eaLnBrk="1" latinLnBrk="0" hangingPunct="1">
              <a:lnSpc>
                <a:spcPct val="90000"/>
              </a:lnSpc>
              <a:spcBef>
                <a:spcPts val="1000"/>
              </a:spcBef>
              <a:buClr>
                <a:srgbClr val="24323E"/>
              </a:buClr>
              <a:buFont typeface="Wingdings" panose="05000000000000000000" pitchFamily="2" charset="2"/>
              <a:buChar char="§"/>
              <a:defRPr sz="2800" kern="1200">
                <a:solidFill>
                  <a:srgbClr val="24323E"/>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F67132"/>
              </a:buClr>
              <a:buFont typeface="Wingdings" panose="05000000000000000000" pitchFamily="2" charset="2"/>
              <a:buChar char="§"/>
              <a:defRPr sz="2400" kern="1200">
                <a:solidFill>
                  <a:srgbClr val="24323E"/>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24323E"/>
              </a:buClr>
              <a:buFont typeface="Wingdings" panose="05000000000000000000" pitchFamily="2" charset="2"/>
              <a:buChar char="§"/>
              <a:defRPr sz="2000" kern="1200">
                <a:solidFill>
                  <a:srgbClr val="24323E"/>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F67132"/>
              </a:buClr>
              <a:buFont typeface="Wingdings" panose="05000000000000000000" pitchFamily="2" charset="2"/>
              <a:buChar char="§"/>
              <a:defRPr sz="1800" kern="1200">
                <a:solidFill>
                  <a:srgbClr val="24323E"/>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24323E"/>
              </a:buClr>
              <a:buFont typeface="Wingdings" panose="05000000000000000000" pitchFamily="2" charset="2"/>
              <a:buChar char="§"/>
              <a:defRPr sz="1800" kern="1200">
                <a:solidFill>
                  <a:srgbClr val="24323E"/>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Scale Out (Practically Unlimited)</a:t>
            </a:r>
          </a:p>
        </p:txBody>
      </p:sp>
      <p:sp>
        <p:nvSpPr>
          <p:cNvPr id="12" name="Text Placeholder 3">
            <a:extLst>
              <a:ext uri="{FF2B5EF4-FFF2-40B4-BE49-F238E27FC236}">
                <a16:creationId xmlns:a16="http://schemas.microsoft.com/office/drawing/2014/main" id="{CB97C0E0-2F88-41C8-9B04-FB598C800B0A}"/>
              </a:ext>
            </a:extLst>
          </p:cNvPr>
          <p:cNvSpPr>
            <a:spLocks noGrp="1"/>
          </p:cNvSpPr>
          <p:nvPr>
            <p:ph type="body" sz="quarter" idx="13"/>
          </p:nvPr>
        </p:nvSpPr>
        <p:spPr>
          <a:xfrm>
            <a:off x="426424" y="939739"/>
            <a:ext cx="9847187" cy="369332"/>
          </a:xfrm>
        </p:spPr>
        <p:txBody>
          <a:bodyPr>
            <a:normAutofit fontScale="77500" lnSpcReduction="20000"/>
          </a:bodyPr>
          <a:lstStyle/>
          <a:p>
            <a:r>
              <a:rPr lang="en-US" dirty="0"/>
              <a:t>The Advent of Big Data Drove a Need to Increase Scale to the Petabyte Level: </a:t>
            </a:r>
            <a:r>
              <a:rPr lang="en-US" b="1" dirty="0">
                <a:solidFill>
                  <a:srgbClr val="F67132"/>
                </a:solidFill>
              </a:rPr>
              <a:t>$$$$$</a:t>
            </a:r>
            <a:r>
              <a:rPr lang="en-US" dirty="0"/>
              <a:t> </a:t>
            </a:r>
          </a:p>
        </p:txBody>
      </p:sp>
      <p:sp>
        <p:nvSpPr>
          <p:cNvPr id="17" name="Arrow: Left 16">
            <a:extLst>
              <a:ext uri="{FF2B5EF4-FFF2-40B4-BE49-F238E27FC236}">
                <a16:creationId xmlns:a16="http://schemas.microsoft.com/office/drawing/2014/main" id="{6FD3CAA0-2401-4BF4-9742-2431B785C0E3}"/>
              </a:ext>
            </a:extLst>
          </p:cNvPr>
          <p:cNvSpPr/>
          <p:nvPr/>
        </p:nvSpPr>
        <p:spPr>
          <a:xfrm>
            <a:off x="4182626" y="2585884"/>
            <a:ext cx="1461094" cy="707922"/>
          </a:xfrm>
          <a:prstGeom prst="leftArrow">
            <a:avLst/>
          </a:prstGeom>
          <a:solidFill>
            <a:srgbClr val="24323E"/>
          </a:solidFill>
          <a:ln w="28575">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This</a:t>
            </a:r>
          </a:p>
        </p:txBody>
      </p:sp>
      <p:sp>
        <p:nvSpPr>
          <p:cNvPr id="20" name="Arrow: Right 19">
            <a:extLst>
              <a:ext uri="{FF2B5EF4-FFF2-40B4-BE49-F238E27FC236}">
                <a16:creationId xmlns:a16="http://schemas.microsoft.com/office/drawing/2014/main" id="{E8138933-D2E1-40CF-8FF2-0C1238D21A73}"/>
              </a:ext>
            </a:extLst>
          </p:cNvPr>
          <p:cNvSpPr/>
          <p:nvPr/>
        </p:nvSpPr>
        <p:spPr>
          <a:xfrm>
            <a:off x="4461725" y="3801713"/>
            <a:ext cx="1461094" cy="707922"/>
          </a:xfrm>
          <a:prstGeom prst="rightArrow">
            <a:avLst/>
          </a:prstGeom>
          <a:solidFill>
            <a:srgbClr val="F67132"/>
          </a:solidFill>
          <a:ln w="28575">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Became</a:t>
            </a:r>
            <a:endParaRPr lang="en-US" b="1" dirty="0"/>
          </a:p>
        </p:txBody>
      </p:sp>
    </p:spTree>
    <p:extLst>
      <p:ext uri="{BB962C8B-B14F-4D97-AF65-F5344CB8AC3E}">
        <p14:creationId xmlns:p14="http://schemas.microsoft.com/office/powerpoint/2010/main" val="1867359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B64C7-F259-4FA1-A664-097A6CBF4E2A}"/>
              </a:ext>
            </a:extLst>
          </p:cNvPr>
          <p:cNvSpPr>
            <a:spLocks noGrp="1"/>
          </p:cNvSpPr>
          <p:nvPr>
            <p:ph type="title"/>
          </p:nvPr>
        </p:nvSpPr>
        <p:spPr>
          <a:xfrm>
            <a:off x="426422" y="371475"/>
            <a:ext cx="10622577" cy="568264"/>
          </a:xfrm>
        </p:spPr>
        <p:txBody>
          <a:bodyPr>
            <a:normAutofit fontScale="90000"/>
          </a:bodyPr>
          <a:lstStyle/>
          <a:p>
            <a:r>
              <a:rPr lang="en-US" dirty="0"/>
              <a:t>And Today… </a:t>
            </a:r>
            <a:r>
              <a:rPr lang="en-US" dirty="0">
                <a:solidFill>
                  <a:srgbClr val="F67132"/>
                </a:solidFill>
              </a:rPr>
              <a:t>Cloud-hosted Databases &amp; Services</a:t>
            </a:r>
          </a:p>
        </p:txBody>
      </p:sp>
      <p:graphicFrame>
        <p:nvGraphicFramePr>
          <p:cNvPr id="55" name="Content Placeholder 4">
            <a:extLst>
              <a:ext uri="{FF2B5EF4-FFF2-40B4-BE49-F238E27FC236}">
                <a16:creationId xmlns:a16="http://schemas.microsoft.com/office/drawing/2014/main" id="{A0D112C9-432C-4B25-BA86-716F913C32FE}"/>
              </a:ext>
            </a:extLst>
          </p:cNvPr>
          <p:cNvGraphicFramePr>
            <a:graphicFrameLocks noGrp="1"/>
          </p:cNvGraphicFramePr>
          <p:nvPr>
            <p:ph idx="1"/>
            <p:extLst>
              <p:ext uri="{D42A27DB-BD31-4B8C-83A1-F6EECF244321}">
                <p14:modId xmlns:p14="http://schemas.microsoft.com/office/powerpoint/2010/main" val="2605172394"/>
              </p:ext>
            </p:extLst>
          </p:nvPr>
        </p:nvGraphicFramePr>
        <p:xfrm>
          <a:off x="533400" y="1485900"/>
          <a:ext cx="10515600" cy="4356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6" name="Text Placeholder 3">
            <a:extLst>
              <a:ext uri="{FF2B5EF4-FFF2-40B4-BE49-F238E27FC236}">
                <a16:creationId xmlns:a16="http://schemas.microsoft.com/office/drawing/2014/main" id="{E0EB469D-7266-446B-AEAF-19E913627263}"/>
              </a:ext>
            </a:extLst>
          </p:cNvPr>
          <p:cNvSpPr>
            <a:spLocks noGrp="1"/>
          </p:cNvSpPr>
          <p:nvPr>
            <p:ph type="body" sz="quarter" idx="13"/>
          </p:nvPr>
        </p:nvSpPr>
        <p:spPr>
          <a:xfrm>
            <a:off x="426423" y="939739"/>
            <a:ext cx="11146451" cy="369332"/>
          </a:xfrm>
        </p:spPr>
        <p:txBody>
          <a:bodyPr>
            <a:normAutofit fontScale="85000" lnSpcReduction="20000"/>
          </a:bodyPr>
          <a:lstStyle/>
          <a:p>
            <a:r>
              <a:rPr lang="en-US" dirty="0"/>
              <a:t>Re-centralization of Servers </a:t>
            </a:r>
            <a:r>
              <a:rPr lang="en-US" b="1" dirty="0">
                <a:solidFill>
                  <a:srgbClr val="F67132"/>
                </a:solidFill>
              </a:rPr>
              <a:t>▪</a:t>
            </a:r>
            <a:r>
              <a:rPr lang="en-US" dirty="0"/>
              <a:t> Based on Commodity HW </a:t>
            </a:r>
            <a:r>
              <a:rPr lang="en-US" b="1" dirty="0">
                <a:solidFill>
                  <a:srgbClr val="F67132"/>
                </a:solidFill>
              </a:rPr>
              <a:t>▪</a:t>
            </a:r>
            <a:r>
              <a:rPr lang="en-US" dirty="0"/>
              <a:t> Resources Shared by Client</a:t>
            </a:r>
          </a:p>
        </p:txBody>
      </p:sp>
    </p:spTree>
    <p:extLst>
      <p:ext uri="{BB962C8B-B14F-4D97-AF65-F5344CB8AC3E}">
        <p14:creationId xmlns:p14="http://schemas.microsoft.com/office/powerpoint/2010/main" val="306061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DEAA-E4D7-475C-B873-1FD3EF56C32F}"/>
              </a:ext>
            </a:extLst>
          </p:cNvPr>
          <p:cNvSpPr>
            <a:spLocks noGrp="1"/>
          </p:cNvSpPr>
          <p:nvPr>
            <p:ph type="title"/>
          </p:nvPr>
        </p:nvSpPr>
        <p:spPr/>
        <p:txBody>
          <a:bodyPr>
            <a:normAutofit fontScale="90000"/>
          </a:bodyPr>
          <a:lstStyle/>
          <a:p>
            <a:r>
              <a:rPr lang="en-US" dirty="0"/>
              <a:t>Service Models: </a:t>
            </a:r>
            <a:r>
              <a:rPr lang="en-US" dirty="0">
                <a:solidFill>
                  <a:srgbClr val="F67132"/>
                </a:solidFill>
              </a:rPr>
              <a:t>On-Premises</a:t>
            </a:r>
            <a:r>
              <a:rPr lang="en-US" dirty="0"/>
              <a:t> vs </a:t>
            </a:r>
            <a:r>
              <a:rPr lang="en-US" dirty="0">
                <a:solidFill>
                  <a:srgbClr val="F67132"/>
                </a:solidFill>
              </a:rPr>
              <a:t>Cloud-Hosted</a:t>
            </a:r>
            <a:endParaRPr lang="en-US" dirty="0"/>
          </a:p>
        </p:txBody>
      </p:sp>
      <p:grpSp>
        <p:nvGrpSpPr>
          <p:cNvPr id="6" name="Group 5">
            <a:extLst>
              <a:ext uri="{FF2B5EF4-FFF2-40B4-BE49-F238E27FC236}">
                <a16:creationId xmlns:a16="http://schemas.microsoft.com/office/drawing/2014/main" id="{624FB6DB-5681-4E0F-8638-E099B23AD5A3}"/>
              </a:ext>
            </a:extLst>
          </p:cNvPr>
          <p:cNvGrpSpPr/>
          <p:nvPr/>
        </p:nvGrpSpPr>
        <p:grpSpPr>
          <a:xfrm>
            <a:off x="533400" y="2127190"/>
            <a:ext cx="2362200" cy="3765610"/>
            <a:chOff x="457200" y="1713036"/>
            <a:chExt cx="1981200" cy="4300290"/>
          </a:xfrm>
          <a:solidFill>
            <a:srgbClr val="24323E"/>
          </a:solidFill>
        </p:grpSpPr>
        <p:sp>
          <p:nvSpPr>
            <p:cNvPr id="41" name="Freeform: Shape 40">
              <a:extLst>
                <a:ext uri="{FF2B5EF4-FFF2-40B4-BE49-F238E27FC236}">
                  <a16:creationId xmlns:a16="http://schemas.microsoft.com/office/drawing/2014/main" id="{E9E3CEB8-DE47-4BC2-808B-2D75885D6AB0}"/>
                </a:ext>
              </a:extLst>
            </p:cNvPr>
            <p:cNvSpPr/>
            <p:nvPr/>
          </p:nvSpPr>
          <p:spPr>
            <a:xfrm>
              <a:off x="457200" y="171303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lvl="0" algn="ctr" defTabSz="800100">
                <a:lnSpc>
                  <a:spcPct val="90000"/>
                </a:lnSpc>
                <a:spcBef>
                  <a:spcPct val="0"/>
                </a:spcBef>
                <a:spcAft>
                  <a:spcPct val="35000"/>
                </a:spcAft>
              </a:pPr>
              <a:r>
                <a:rPr lang="en-US" sz="1800" b="1" kern="1200" dirty="0">
                  <a:latin typeface="Times New Roman" panose="02020603050405020304" pitchFamily="18" charset="0"/>
                  <a:cs typeface="Times New Roman" panose="02020603050405020304" pitchFamily="18" charset="0"/>
                </a:rPr>
                <a:t>Applications</a:t>
              </a:r>
            </a:p>
          </p:txBody>
        </p:sp>
        <p:sp>
          <p:nvSpPr>
            <p:cNvPr id="42" name="Freeform: Shape 41">
              <a:extLst>
                <a:ext uri="{FF2B5EF4-FFF2-40B4-BE49-F238E27FC236}">
                  <a16:creationId xmlns:a16="http://schemas.microsoft.com/office/drawing/2014/main" id="{703FC3C2-3D7D-43B0-B610-7E5D081E7C9B}"/>
                </a:ext>
              </a:extLst>
            </p:cNvPr>
            <p:cNvSpPr/>
            <p:nvPr/>
          </p:nvSpPr>
          <p:spPr>
            <a:xfrm>
              <a:off x="457200" y="219660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Data</a:t>
              </a:r>
            </a:p>
          </p:txBody>
        </p:sp>
        <p:sp>
          <p:nvSpPr>
            <p:cNvPr id="43" name="Freeform: Shape 42">
              <a:extLst>
                <a:ext uri="{FF2B5EF4-FFF2-40B4-BE49-F238E27FC236}">
                  <a16:creationId xmlns:a16="http://schemas.microsoft.com/office/drawing/2014/main" id="{F683BF76-6CF4-4405-B85B-110C6930F1BC}"/>
                </a:ext>
              </a:extLst>
            </p:cNvPr>
            <p:cNvSpPr/>
            <p:nvPr/>
          </p:nvSpPr>
          <p:spPr>
            <a:xfrm>
              <a:off x="457200" y="268017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Runtime</a:t>
              </a:r>
            </a:p>
          </p:txBody>
        </p:sp>
        <p:sp>
          <p:nvSpPr>
            <p:cNvPr id="44" name="Freeform: Shape 43">
              <a:extLst>
                <a:ext uri="{FF2B5EF4-FFF2-40B4-BE49-F238E27FC236}">
                  <a16:creationId xmlns:a16="http://schemas.microsoft.com/office/drawing/2014/main" id="{CB8EB4D1-BE83-4490-8A56-53E956B4E5E7}"/>
                </a:ext>
              </a:extLst>
            </p:cNvPr>
            <p:cNvSpPr/>
            <p:nvPr/>
          </p:nvSpPr>
          <p:spPr>
            <a:xfrm>
              <a:off x="457200" y="316374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Middleware</a:t>
              </a:r>
            </a:p>
          </p:txBody>
        </p:sp>
        <p:sp>
          <p:nvSpPr>
            <p:cNvPr id="45" name="Freeform: Shape 44">
              <a:extLst>
                <a:ext uri="{FF2B5EF4-FFF2-40B4-BE49-F238E27FC236}">
                  <a16:creationId xmlns:a16="http://schemas.microsoft.com/office/drawing/2014/main" id="{9FED43BB-968F-4B19-9385-CCEAC011C1BF}"/>
                </a:ext>
              </a:extLst>
            </p:cNvPr>
            <p:cNvSpPr/>
            <p:nvPr/>
          </p:nvSpPr>
          <p:spPr>
            <a:xfrm>
              <a:off x="457200" y="364731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OS</a:t>
              </a:r>
            </a:p>
          </p:txBody>
        </p:sp>
        <p:sp>
          <p:nvSpPr>
            <p:cNvPr id="46" name="Freeform: Shape 45">
              <a:extLst>
                <a:ext uri="{FF2B5EF4-FFF2-40B4-BE49-F238E27FC236}">
                  <a16:creationId xmlns:a16="http://schemas.microsoft.com/office/drawing/2014/main" id="{449ECFA1-43ED-4507-A1A6-18CF92DA398A}"/>
                </a:ext>
              </a:extLst>
            </p:cNvPr>
            <p:cNvSpPr/>
            <p:nvPr/>
          </p:nvSpPr>
          <p:spPr>
            <a:xfrm>
              <a:off x="457200" y="413088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Virtualization</a:t>
              </a:r>
            </a:p>
          </p:txBody>
        </p:sp>
        <p:sp>
          <p:nvSpPr>
            <p:cNvPr id="47" name="Freeform: Shape 46">
              <a:extLst>
                <a:ext uri="{FF2B5EF4-FFF2-40B4-BE49-F238E27FC236}">
                  <a16:creationId xmlns:a16="http://schemas.microsoft.com/office/drawing/2014/main" id="{B02C3167-3B33-4971-AABB-6C51CC3447C6}"/>
                </a:ext>
              </a:extLst>
            </p:cNvPr>
            <p:cNvSpPr/>
            <p:nvPr/>
          </p:nvSpPr>
          <p:spPr>
            <a:xfrm>
              <a:off x="457200" y="461445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Servers</a:t>
              </a:r>
            </a:p>
          </p:txBody>
        </p:sp>
        <p:sp>
          <p:nvSpPr>
            <p:cNvPr id="48" name="Freeform: Shape 47">
              <a:extLst>
                <a:ext uri="{FF2B5EF4-FFF2-40B4-BE49-F238E27FC236}">
                  <a16:creationId xmlns:a16="http://schemas.microsoft.com/office/drawing/2014/main" id="{FB25BC27-9B1A-4F7E-A4B7-10FC302A8BD3}"/>
                </a:ext>
              </a:extLst>
            </p:cNvPr>
            <p:cNvSpPr/>
            <p:nvPr/>
          </p:nvSpPr>
          <p:spPr>
            <a:xfrm>
              <a:off x="457200" y="509802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Storage</a:t>
              </a:r>
            </a:p>
          </p:txBody>
        </p:sp>
        <p:sp>
          <p:nvSpPr>
            <p:cNvPr id="49" name="Freeform: Shape 48">
              <a:extLst>
                <a:ext uri="{FF2B5EF4-FFF2-40B4-BE49-F238E27FC236}">
                  <a16:creationId xmlns:a16="http://schemas.microsoft.com/office/drawing/2014/main" id="{3FE72FA7-2399-4993-A3FD-C0552883D753}"/>
                </a:ext>
              </a:extLst>
            </p:cNvPr>
            <p:cNvSpPr/>
            <p:nvPr/>
          </p:nvSpPr>
          <p:spPr>
            <a:xfrm>
              <a:off x="457200" y="558159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Networking</a:t>
              </a:r>
            </a:p>
          </p:txBody>
        </p:sp>
      </p:grpSp>
      <p:grpSp>
        <p:nvGrpSpPr>
          <p:cNvPr id="7" name="Group 6">
            <a:extLst>
              <a:ext uri="{FF2B5EF4-FFF2-40B4-BE49-F238E27FC236}">
                <a16:creationId xmlns:a16="http://schemas.microsoft.com/office/drawing/2014/main" id="{B2887E39-F7DE-4003-9283-6094D74413F9}"/>
              </a:ext>
            </a:extLst>
          </p:cNvPr>
          <p:cNvGrpSpPr/>
          <p:nvPr/>
        </p:nvGrpSpPr>
        <p:grpSpPr>
          <a:xfrm>
            <a:off x="3060700" y="2127190"/>
            <a:ext cx="2362200" cy="3765610"/>
            <a:chOff x="457200" y="1713036"/>
            <a:chExt cx="1981200" cy="4300290"/>
          </a:xfrm>
        </p:grpSpPr>
        <p:sp>
          <p:nvSpPr>
            <p:cNvPr id="32" name="Freeform: Shape 31">
              <a:extLst>
                <a:ext uri="{FF2B5EF4-FFF2-40B4-BE49-F238E27FC236}">
                  <a16:creationId xmlns:a16="http://schemas.microsoft.com/office/drawing/2014/main" id="{0E266759-E9AD-48D9-837C-4C544E1CEF0D}"/>
                </a:ext>
              </a:extLst>
            </p:cNvPr>
            <p:cNvSpPr/>
            <p:nvPr/>
          </p:nvSpPr>
          <p:spPr>
            <a:xfrm>
              <a:off x="457200" y="171303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lvl="0" algn="ctr" defTabSz="800100">
                <a:lnSpc>
                  <a:spcPct val="90000"/>
                </a:lnSpc>
                <a:spcBef>
                  <a:spcPct val="0"/>
                </a:spcBef>
                <a:spcAft>
                  <a:spcPct val="35000"/>
                </a:spcAft>
              </a:pPr>
              <a:r>
                <a:rPr lang="en-US" sz="1800" b="1" kern="1200" dirty="0">
                  <a:latin typeface="Times New Roman" panose="02020603050405020304" pitchFamily="18" charset="0"/>
                  <a:cs typeface="Times New Roman" panose="02020603050405020304" pitchFamily="18" charset="0"/>
                </a:rPr>
                <a:t>Applications</a:t>
              </a:r>
            </a:p>
          </p:txBody>
        </p:sp>
        <p:sp>
          <p:nvSpPr>
            <p:cNvPr id="33" name="Freeform: Shape 32">
              <a:extLst>
                <a:ext uri="{FF2B5EF4-FFF2-40B4-BE49-F238E27FC236}">
                  <a16:creationId xmlns:a16="http://schemas.microsoft.com/office/drawing/2014/main" id="{EE9E465F-E303-4FBD-877B-C099CAFA8C59}"/>
                </a:ext>
              </a:extLst>
            </p:cNvPr>
            <p:cNvSpPr/>
            <p:nvPr/>
          </p:nvSpPr>
          <p:spPr>
            <a:xfrm>
              <a:off x="457200" y="219660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Data</a:t>
              </a:r>
            </a:p>
          </p:txBody>
        </p:sp>
        <p:sp>
          <p:nvSpPr>
            <p:cNvPr id="34" name="Freeform: Shape 33">
              <a:extLst>
                <a:ext uri="{FF2B5EF4-FFF2-40B4-BE49-F238E27FC236}">
                  <a16:creationId xmlns:a16="http://schemas.microsoft.com/office/drawing/2014/main" id="{8EE98560-694B-4151-9112-66F5AE6C8F5D}"/>
                </a:ext>
              </a:extLst>
            </p:cNvPr>
            <p:cNvSpPr/>
            <p:nvPr/>
          </p:nvSpPr>
          <p:spPr>
            <a:xfrm>
              <a:off x="457200" y="268017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Runtime</a:t>
              </a:r>
            </a:p>
          </p:txBody>
        </p:sp>
        <p:sp>
          <p:nvSpPr>
            <p:cNvPr id="35" name="Freeform: Shape 34">
              <a:extLst>
                <a:ext uri="{FF2B5EF4-FFF2-40B4-BE49-F238E27FC236}">
                  <a16:creationId xmlns:a16="http://schemas.microsoft.com/office/drawing/2014/main" id="{A26A166E-262D-4B9F-BC34-8AECE0643CBA}"/>
                </a:ext>
              </a:extLst>
            </p:cNvPr>
            <p:cNvSpPr/>
            <p:nvPr/>
          </p:nvSpPr>
          <p:spPr>
            <a:xfrm>
              <a:off x="457200" y="316374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Middleware</a:t>
              </a:r>
            </a:p>
          </p:txBody>
        </p:sp>
        <p:sp>
          <p:nvSpPr>
            <p:cNvPr id="36" name="Freeform: Shape 35">
              <a:extLst>
                <a:ext uri="{FF2B5EF4-FFF2-40B4-BE49-F238E27FC236}">
                  <a16:creationId xmlns:a16="http://schemas.microsoft.com/office/drawing/2014/main" id="{DA70777F-E4B7-48C0-A6AD-ED644BD22FCC}"/>
                </a:ext>
              </a:extLst>
            </p:cNvPr>
            <p:cNvSpPr/>
            <p:nvPr/>
          </p:nvSpPr>
          <p:spPr>
            <a:xfrm>
              <a:off x="457200" y="364731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OS</a:t>
              </a:r>
            </a:p>
          </p:txBody>
        </p:sp>
        <p:sp>
          <p:nvSpPr>
            <p:cNvPr id="37" name="Freeform: Shape 36">
              <a:extLst>
                <a:ext uri="{FF2B5EF4-FFF2-40B4-BE49-F238E27FC236}">
                  <a16:creationId xmlns:a16="http://schemas.microsoft.com/office/drawing/2014/main" id="{B6D3A7EE-314F-4CB1-AF74-4C6BF3F3E29E}"/>
                </a:ext>
              </a:extLst>
            </p:cNvPr>
            <p:cNvSpPr/>
            <p:nvPr/>
          </p:nvSpPr>
          <p:spPr>
            <a:xfrm>
              <a:off x="457200" y="413088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Virtualization</a:t>
              </a:r>
            </a:p>
          </p:txBody>
        </p:sp>
        <p:sp>
          <p:nvSpPr>
            <p:cNvPr id="38" name="Freeform: Shape 37">
              <a:extLst>
                <a:ext uri="{FF2B5EF4-FFF2-40B4-BE49-F238E27FC236}">
                  <a16:creationId xmlns:a16="http://schemas.microsoft.com/office/drawing/2014/main" id="{9AD0E6F1-575C-45B7-8E56-5923CB86D763}"/>
                </a:ext>
              </a:extLst>
            </p:cNvPr>
            <p:cNvSpPr/>
            <p:nvPr/>
          </p:nvSpPr>
          <p:spPr>
            <a:xfrm>
              <a:off x="457200" y="461445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Servers</a:t>
              </a:r>
            </a:p>
          </p:txBody>
        </p:sp>
        <p:sp>
          <p:nvSpPr>
            <p:cNvPr id="39" name="Freeform: Shape 38">
              <a:extLst>
                <a:ext uri="{FF2B5EF4-FFF2-40B4-BE49-F238E27FC236}">
                  <a16:creationId xmlns:a16="http://schemas.microsoft.com/office/drawing/2014/main" id="{05CA0FF1-525D-449E-B5BB-724DA7E47E99}"/>
                </a:ext>
              </a:extLst>
            </p:cNvPr>
            <p:cNvSpPr/>
            <p:nvPr/>
          </p:nvSpPr>
          <p:spPr>
            <a:xfrm>
              <a:off x="457200" y="509802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Storage</a:t>
              </a:r>
            </a:p>
          </p:txBody>
        </p:sp>
        <p:sp>
          <p:nvSpPr>
            <p:cNvPr id="40" name="Freeform: Shape 39">
              <a:extLst>
                <a:ext uri="{FF2B5EF4-FFF2-40B4-BE49-F238E27FC236}">
                  <a16:creationId xmlns:a16="http://schemas.microsoft.com/office/drawing/2014/main" id="{CEA33C4F-32F3-429F-B9D8-23533F781251}"/>
                </a:ext>
              </a:extLst>
            </p:cNvPr>
            <p:cNvSpPr/>
            <p:nvPr/>
          </p:nvSpPr>
          <p:spPr>
            <a:xfrm>
              <a:off x="457200" y="558159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Networking</a:t>
              </a:r>
            </a:p>
          </p:txBody>
        </p:sp>
      </p:grpSp>
      <p:grpSp>
        <p:nvGrpSpPr>
          <p:cNvPr id="8" name="Group 7">
            <a:extLst>
              <a:ext uri="{FF2B5EF4-FFF2-40B4-BE49-F238E27FC236}">
                <a16:creationId xmlns:a16="http://schemas.microsoft.com/office/drawing/2014/main" id="{84C1FC1D-CDA7-4533-95D4-29C1F068E134}"/>
              </a:ext>
            </a:extLst>
          </p:cNvPr>
          <p:cNvGrpSpPr/>
          <p:nvPr/>
        </p:nvGrpSpPr>
        <p:grpSpPr>
          <a:xfrm>
            <a:off x="8115300" y="2127190"/>
            <a:ext cx="2362200" cy="3765610"/>
            <a:chOff x="457200" y="1713036"/>
            <a:chExt cx="1981200" cy="4300290"/>
          </a:xfrm>
          <a:solidFill>
            <a:srgbClr val="F67132"/>
          </a:solidFill>
        </p:grpSpPr>
        <p:sp>
          <p:nvSpPr>
            <p:cNvPr id="23" name="Freeform: Shape 22">
              <a:extLst>
                <a:ext uri="{FF2B5EF4-FFF2-40B4-BE49-F238E27FC236}">
                  <a16:creationId xmlns:a16="http://schemas.microsoft.com/office/drawing/2014/main" id="{294E9EA3-BD1A-4418-84A8-8366255F02A0}"/>
                </a:ext>
              </a:extLst>
            </p:cNvPr>
            <p:cNvSpPr/>
            <p:nvPr/>
          </p:nvSpPr>
          <p:spPr>
            <a:xfrm>
              <a:off x="457200" y="171303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lvl="0" algn="ctr" defTabSz="800100">
                <a:lnSpc>
                  <a:spcPct val="90000"/>
                </a:lnSpc>
                <a:spcBef>
                  <a:spcPct val="0"/>
                </a:spcBef>
                <a:spcAft>
                  <a:spcPct val="35000"/>
                </a:spcAft>
              </a:pPr>
              <a:r>
                <a:rPr lang="en-US" sz="1800" b="1" kern="1200" dirty="0">
                  <a:solidFill>
                    <a:srgbClr val="24323E"/>
                  </a:solidFill>
                </a:rPr>
                <a:t>Applications</a:t>
              </a:r>
            </a:p>
          </p:txBody>
        </p:sp>
        <p:sp>
          <p:nvSpPr>
            <p:cNvPr id="24" name="Freeform: Shape 23">
              <a:extLst>
                <a:ext uri="{FF2B5EF4-FFF2-40B4-BE49-F238E27FC236}">
                  <a16:creationId xmlns:a16="http://schemas.microsoft.com/office/drawing/2014/main" id="{ED3AC47D-BF96-4E30-BFBE-E445AA31F9D1}"/>
                </a:ext>
              </a:extLst>
            </p:cNvPr>
            <p:cNvSpPr/>
            <p:nvPr/>
          </p:nvSpPr>
          <p:spPr>
            <a:xfrm>
              <a:off x="457200" y="219660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Data</a:t>
              </a:r>
            </a:p>
          </p:txBody>
        </p:sp>
        <p:sp>
          <p:nvSpPr>
            <p:cNvPr id="25" name="Freeform: Shape 24">
              <a:extLst>
                <a:ext uri="{FF2B5EF4-FFF2-40B4-BE49-F238E27FC236}">
                  <a16:creationId xmlns:a16="http://schemas.microsoft.com/office/drawing/2014/main" id="{EFF7AA0B-2E18-4042-BFC3-932ECA490ADE}"/>
                </a:ext>
              </a:extLst>
            </p:cNvPr>
            <p:cNvSpPr/>
            <p:nvPr/>
          </p:nvSpPr>
          <p:spPr>
            <a:xfrm>
              <a:off x="457200" y="268017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Runtime</a:t>
              </a:r>
            </a:p>
          </p:txBody>
        </p:sp>
        <p:sp>
          <p:nvSpPr>
            <p:cNvPr id="26" name="Freeform: Shape 25">
              <a:extLst>
                <a:ext uri="{FF2B5EF4-FFF2-40B4-BE49-F238E27FC236}">
                  <a16:creationId xmlns:a16="http://schemas.microsoft.com/office/drawing/2014/main" id="{286086CB-B8C6-4641-BD6F-FED5FCF427ED}"/>
                </a:ext>
              </a:extLst>
            </p:cNvPr>
            <p:cNvSpPr/>
            <p:nvPr/>
          </p:nvSpPr>
          <p:spPr>
            <a:xfrm>
              <a:off x="457200" y="316374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Middleware</a:t>
              </a:r>
            </a:p>
          </p:txBody>
        </p:sp>
        <p:sp>
          <p:nvSpPr>
            <p:cNvPr id="27" name="Freeform: Shape 26">
              <a:extLst>
                <a:ext uri="{FF2B5EF4-FFF2-40B4-BE49-F238E27FC236}">
                  <a16:creationId xmlns:a16="http://schemas.microsoft.com/office/drawing/2014/main" id="{C1C180D1-C19E-4206-A302-6C5134C9354B}"/>
                </a:ext>
              </a:extLst>
            </p:cNvPr>
            <p:cNvSpPr/>
            <p:nvPr/>
          </p:nvSpPr>
          <p:spPr>
            <a:xfrm>
              <a:off x="457200" y="364731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OS</a:t>
              </a:r>
            </a:p>
          </p:txBody>
        </p:sp>
        <p:sp>
          <p:nvSpPr>
            <p:cNvPr id="28" name="Freeform: Shape 27">
              <a:extLst>
                <a:ext uri="{FF2B5EF4-FFF2-40B4-BE49-F238E27FC236}">
                  <a16:creationId xmlns:a16="http://schemas.microsoft.com/office/drawing/2014/main" id="{1D74F021-2E3E-43E8-B937-8C5CF2FEE019}"/>
                </a:ext>
              </a:extLst>
            </p:cNvPr>
            <p:cNvSpPr/>
            <p:nvPr/>
          </p:nvSpPr>
          <p:spPr>
            <a:xfrm>
              <a:off x="457200" y="413088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Virtualization</a:t>
              </a:r>
            </a:p>
          </p:txBody>
        </p:sp>
        <p:sp>
          <p:nvSpPr>
            <p:cNvPr id="29" name="Freeform: Shape 28">
              <a:extLst>
                <a:ext uri="{FF2B5EF4-FFF2-40B4-BE49-F238E27FC236}">
                  <a16:creationId xmlns:a16="http://schemas.microsoft.com/office/drawing/2014/main" id="{DE0077FB-7FE0-4276-ABB8-C5B85B9C0245}"/>
                </a:ext>
              </a:extLst>
            </p:cNvPr>
            <p:cNvSpPr/>
            <p:nvPr/>
          </p:nvSpPr>
          <p:spPr>
            <a:xfrm>
              <a:off x="457200" y="461445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Servers</a:t>
              </a:r>
            </a:p>
          </p:txBody>
        </p:sp>
        <p:sp>
          <p:nvSpPr>
            <p:cNvPr id="30" name="Freeform: Shape 29">
              <a:extLst>
                <a:ext uri="{FF2B5EF4-FFF2-40B4-BE49-F238E27FC236}">
                  <a16:creationId xmlns:a16="http://schemas.microsoft.com/office/drawing/2014/main" id="{D4AC5F44-5993-4C25-A584-B079E2D2115E}"/>
                </a:ext>
              </a:extLst>
            </p:cNvPr>
            <p:cNvSpPr/>
            <p:nvPr/>
          </p:nvSpPr>
          <p:spPr>
            <a:xfrm>
              <a:off x="457200" y="509802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Storage</a:t>
              </a:r>
            </a:p>
          </p:txBody>
        </p:sp>
        <p:sp>
          <p:nvSpPr>
            <p:cNvPr id="31" name="Freeform: Shape 30">
              <a:extLst>
                <a:ext uri="{FF2B5EF4-FFF2-40B4-BE49-F238E27FC236}">
                  <a16:creationId xmlns:a16="http://schemas.microsoft.com/office/drawing/2014/main" id="{BF4E0BA2-CA0C-4609-B29B-072955F54443}"/>
                </a:ext>
              </a:extLst>
            </p:cNvPr>
            <p:cNvSpPr/>
            <p:nvPr/>
          </p:nvSpPr>
          <p:spPr>
            <a:xfrm>
              <a:off x="457200" y="558159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Networking</a:t>
              </a:r>
            </a:p>
          </p:txBody>
        </p:sp>
      </p:grpSp>
      <p:grpSp>
        <p:nvGrpSpPr>
          <p:cNvPr id="9" name="Group 8">
            <a:extLst>
              <a:ext uri="{FF2B5EF4-FFF2-40B4-BE49-F238E27FC236}">
                <a16:creationId xmlns:a16="http://schemas.microsoft.com/office/drawing/2014/main" id="{3A7CCED7-AF82-45A3-8EB4-D30A7E1E5292}"/>
              </a:ext>
            </a:extLst>
          </p:cNvPr>
          <p:cNvGrpSpPr/>
          <p:nvPr/>
        </p:nvGrpSpPr>
        <p:grpSpPr>
          <a:xfrm>
            <a:off x="5588000" y="2127190"/>
            <a:ext cx="2362200" cy="3765610"/>
            <a:chOff x="457200" y="1713036"/>
            <a:chExt cx="1981200" cy="4300290"/>
          </a:xfrm>
        </p:grpSpPr>
        <p:sp>
          <p:nvSpPr>
            <p:cNvPr id="14" name="Freeform: Shape 13">
              <a:extLst>
                <a:ext uri="{FF2B5EF4-FFF2-40B4-BE49-F238E27FC236}">
                  <a16:creationId xmlns:a16="http://schemas.microsoft.com/office/drawing/2014/main" id="{EDCD4780-6A36-4A91-9031-4CE96661B3B4}"/>
                </a:ext>
              </a:extLst>
            </p:cNvPr>
            <p:cNvSpPr/>
            <p:nvPr/>
          </p:nvSpPr>
          <p:spPr>
            <a:xfrm>
              <a:off x="457200" y="171303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lvl="0" algn="ctr" defTabSz="800100">
                <a:lnSpc>
                  <a:spcPct val="90000"/>
                </a:lnSpc>
                <a:spcBef>
                  <a:spcPct val="0"/>
                </a:spcBef>
                <a:spcAft>
                  <a:spcPct val="35000"/>
                </a:spcAft>
              </a:pPr>
              <a:r>
                <a:rPr lang="en-US" sz="1800" b="1" kern="1200" dirty="0">
                  <a:latin typeface="Times New Roman" panose="02020603050405020304" pitchFamily="18" charset="0"/>
                  <a:cs typeface="Times New Roman" panose="02020603050405020304" pitchFamily="18" charset="0"/>
                </a:rPr>
                <a:t>Applications</a:t>
              </a:r>
            </a:p>
          </p:txBody>
        </p:sp>
        <p:sp>
          <p:nvSpPr>
            <p:cNvPr id="15" name="Freeform: Shape 14">
              <a:extLst>
                <a:ext uri="{FF2B5EF4-FFF2-40B4-BE49-F238E27FC236}">
                  <a16:creationId xmlns:a16="http://schemas.microsoft.com/office/drawing/2014/main" id="{57975276-88A2-4487-A8D2-F9531819626D}"/>
                </a:ext>
              </a:extLst>
            </p:cNvPr>
            <p:cNvSpPr/>
            <p:nvPr/>
          </p:nvSpPr>
          <p:spPr>
            <a:xfrm>
              <a:off x="457200" y="219660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Data</a:t>
              </a:r>
            </a:p>
          </p:txBody>
        </p:sp>
        <p:sp>
          <p:nvSpPr>
            <p:cNvPr id="16" name="Freeform: Shape 15">
              <a:extLst>
                <a:ext uri="{FF2B5EF4-FFF2-40B4-BE49-F238E27FC236}">
                  <a16:creationId xmlns:a16="http://schemas.microsoft.com/office/drawing/2014/main" id="{AB641830-EB52-48F2-821D-A1E81DE07D0B}"/>
                </a:ext>
              </a:extLst>
            </p:cNvPr>
            <p:cNvSpPr/>
            <p:nvPr/>
          </p:nvSpPr>
          <p:spPr>
            <a:xfrm>
              <a:off x="457200" y="268017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Runtime</a:t>
              </a:r>
            </a:p>
          </p:txBody>
        </p:sp>
        <p:sp>
          <p:nvSpPr>
            <p:cNvPr id="17" name="Freeform: Shape 16">
              <a:extLst>
                <a:ext uri="{FF2B5EF4-FFF2-40B4-BE49-F238E27FC236}">
                  <a16:creationId xmlns:a16="http://schemas.microsoft.com/office/drawing/2014/main" id="{6D196649-8F1B-4AE3-9DD0-09673E93D4AB}"/>
                </a:ext>
              </a:extLst>
            </p:cNvPr>
            <p:cNvSpPr/>
            <p:nvPr/>
          </p:nvSpPr>
          <p:spPr>
            <a:xfrm>
              <a:off x="457200" y="316374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Middleware</a:t>
              </a:r>
            </a:p>
          </p:txBody>
        </p:sp>
        <p:sp>
          <p:nvSpPr>
            <p:cNvPr id="18" name="Freeform: Shape 17">
              <a:extLst>
                <a:ext uri="{FF2B5EF4-FFF2-40B4-BE49-F238E27FC236}">
                  <a16:creationId xmlns:a16="http://schemas.microsoft.com/office/drawing/2014/main" id="{ECDC5EA4-8AF6-476E-ADFE-E033A30ED95E}"/>
                </a:ext>
              </a:extLst>
            </p:cNvPr>
            <p:cNvSpPr/>
            <p:nvPr/>
          </p:nvSpPr>
          <p:spPr>
            <a:xfrm>
              <a:off x="457200" y="364731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OS</a:t>
              </a:r>
            </a:p>
          </p:txBody>
        </p:sp>
        <p:sp>
          <p:nvSpPr>
            <p:cNvPr id="19" name="Freeform: Shape 18">
              <a:extLst>
                <a:ext uri="{FF2B5EF4-FFF2-40B4-BE49-F238E27FC236}">
                  <a16:creationId xmlns:a16="http://schemas.microsoft.com/office/drawing/2014/main" id="{932706FE-3159-466A-A1F6-51DB97C1C7C9}"/>
                </a:ext>
              </a:extLst>
            </p:cNvPr>
            <p:cNvSpPr/>
            <p:nvPr/>
          </p:nvSpPr>
          <p:spPr>
            <a:xfrm>
              <a:off x="457200" y="413088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Virtualization</a:t>
              </a:r>
            </a:p>
          </p:txBody>
        </p:sp>
        <p:sp>
          <p:nvSpPr>
            <p:cNvPr id="20" name="Freeform: Shape 19">
              <a:extLst>
                <a:ext uri="{FF2B5EF4-FFF2-40B4-BE49-F238E27FC236}">
                  <a16:creationId xmlns:a16="http://schemas.microsoft.com/office/drawing/2014/main" id="{C319EEC0-AB8B-4995-BBC0-56F18845CA4F}"/>
                </a:ext>
              </a:extLst>
            </p:cNvPr>
            <p:cNvSpPr/>
            <p:nvPr/>
          </p:nvSpPr>
          <p:spPr>
            <a:xfrm>
              <a:off x="457200" y="461445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Servers</a:t>
              </a:r>
            </a:p>
          </p:txBody>
        </p:sp>
        <p:sp>
          <p:nvSpPr>
            <p:cNvPr id="21" name="Freeform: Shape 20">
              <a:extLst>
                <a:ext uri="{FF2B5EF4-FFF2-40B4-BE49-F238E27FC236}">
                  <a16:creationId xmlns:a16="http://schemas.microsoft.com/office/drawing/2014/main" id="{43A35AE3-D2BF-4FDB-820A-1DCC2411C207}"/>
                </a:ext>
              </a:extLst>
            </p:cNvPr>
            <p:cNvSpPr/>
            <p:nvPr/>
          </p:nvSpPr>
          <p:spPr>
            <a:xfrm>
              <a:off x="457200" y="509802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Storage</a:t>
              </a:r>
            </a:p>
          </p:txBody>
        </p:sp>
        <p:sp>
          <p:nvSpPr>
            <p:cNvPr id="22" name="Freeform: Shape 21">
              <a:extLst>
                <a:ext uri="{FF2B5EF4-FFF2-40B4-BE49-F238E27FC236}">
                  <a16:creationId xmlns:a16="http://schemas.microsoft.com/office/drawing/2014/main" id="{0223100A-4C42-4433-8A99-B22E62601D6A}"/>
                </a:ext>
              </a:extLst>
            </p:cNvPr>
            <p:cNvSpPr/>
            <p:nvPr/>
          </p:nvSpPr>
          <p:spPr>
            <a:xfrm>
              <a:off x="457200" y="558159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Networking</a:t>
              </a:r>
            </a:p>
          </p:txBody>
        </p:sp>
      </p:grpSp>
      <p:sp>
        <p:nvSpPr>
          <p:cNvPr id="10" name="TextBox 9">
            <a:extLst>
              <a:ext uri="{FF2B5EF4-FFF2-40B4-BE49-F238E27FC236}">
                <a16:creationId xmlns:a16="http://schemas.microsoft.com/office/drawing/2014/main" id="{F5B531DA-01E2-4FDF-A375-FCDFA0082B80}"/>
              </a:ext>
            </a:extLst>
          </p:cNvPr>
          <p:cNvSpPr txBox="1"/>
          <p:nvPr/>
        </p:nvSpPr>
        <p:spPr>
          <a:xfrm>
            <a:off x="533400" y="1682690"/>
            <a:ext cx="23622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On Premises</a:t>
            </a:r>
          </a:p>
        </p:txBody>
      </p:sp>
      <p:sp>
        <p:nvSpPr>
          <p:cNvPr id="11" name="TextBox 10">
            <a:extLst>
              <a:ext uri="{FF2B5EF4-FFF2-40B4-BE49-F238E27FC236}">
                <a16:creationId xmlns:a16="http://schemas.microsoft.com/office/drawing/2014/main" id="{DBA6A458-3481-4F31-A8EB-830361D4C943}"/>
              </a:ext>
            </a:extLst>
          </p:cNvPr>
          <p:cNvSpPr txBox="1"/>
          <p:nvPr/>
        </p:nvSpPr>
        <p:spPr>
          <a:xfrm>
            <a:off x="3021580" y="1682690"/>
            <a:ext cx="2474686"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IaaS</a:t>
            </a:r>
          </a:p>
        </p:txBody>
      </p:sp>
      <p:sp>
        <p:nvSpPr>
          <p:cNvPr id="12" name="TextBox 11">
            <a:extLst>
              <a:ext uri="{FF2B5EF4-FFF2-40B4-BE49-F238E27FC236}">
                <a16:creationId xmlns:a16="http://schemas.microsoft.com/office/drawing/2014/main" id="{95ED7954-65CE-48BD-A004-0541B32A949E}"/>
              </a:ext>
            </a:extLst>
          </p:cNvPr>
          <p:cNvSpPr txBox="1"/>
          <p:nvPr/>
        </p:nvSpPr>
        <p:spPr>
          <a:xfrm>
            <a:off x="5588000" y="1682690"/>
            <a:ext cx="23622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PaaS</a:t>
            </a:r>
            <a:endParaRPr lang="en-US" sz="20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59217BE3-3DB0-4F25-BFC8-AD2BA61748B8}"/>
              </a:ext>
            </a:extLst>
          </p:cNvPr>
          <p:cNvSpPr txBox="1"/>
          <p:nvPr/>
        </p:nvSpPr>
        <p:spPr>
          <a:xfrm>
            <a:off x="8115300" y="1682690"/>
            <a:ext cx="23622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SaaS</a:t>
            </a:r>
          </a:p>
        </p:txBody>
      </p:sp>
      <p:sp>
        <p:nvSpPr>
          <p:cNvPr id="54" name="Arrow: Right 53">
            <a:extLst>
              <a:ext uri="{FF2B5EF4-FFF2-40B4-BE49-F238E27FC236}">
                <a16:creationId xmlns:a16="http://schemas.microsoft.com/office/drawing/2014/main" id="{3A617DE7-8807-481A-8363-2314B1962D31}"/>
              </a:ext>
            </a:extLst>
          </p:cNvPr>
          <p:cNvSpPr/>
          <p:nvPr/>
        </p:nvSpPr>
        <p:spPr>
          <a:xfrm>
            <a:off x="5588000" y="994840"/>
            <a:ext cx="4902496" cy="568264"/>
          </a:xfrm>
          <a:prstGeom prst="rightArrow">
            <a:avLst>
              <a:gd name="adj1" fmla="val 65978"/>
              <a:gd name="adj2" fmla="val 50000"/>
            </a:avLst>
          </a:prstGeom>
          <a:solidFill>
            <a:srgbClr val="F671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24323E"/>
                </a:solidFill>
                <a:latin typeface="Times New Roman" panose="02020603050405020304" pitchFamily="18" charset="0"/>
                <a:cs typeface="Times New Roman" panose="02020603050405020304" pitchFamily="18" charset="0"/>
              </a:rPr>
              <a:t>Managed by Service Provider</a:t>
            </a:r>
          </a:p>
        </p:txBody>
      </p:sp>
      <p:sp>
        <p:nvSpPr>
          <p:cNvPr id="55" name="Arrow: Left 54">
            <a:extLst>
              <a:ext uri="{FF2B5EF4-FFF2-40B4-BE49-F238E27FC236}">
                <a16:creationId xmlns:a16="http://schemas.microsoft.com/office/drawing/2014/main" id="{D55FC1ED-F519-4A1E-85B9-A2457C06C575}"/>
              </a:ext>
            </a:extLst>
          </p:cNvPr>
          <p:cNvSpPr/>
          <p:nvPr/>
        </p:nvSpPr>
        <p:spPr>
          <a:xfrm>
            <a:off x="533400" y="994840"/>
            <a:ext cx="4889500" cy="568264"/>
          </a:xfrm>
          <a:prstGeom prst="leftArrow">
            <a:avLst>
              <a:gd name="adj1" fmla="val 65978"/>
              <a:gd name="adj2" fmla="val 50000"/>
            </a:avLst>
          </a:prstGeom>
          <a:solidFill>
            <a:srgbClr val="24323E"/>
          </a:solidFill>
          <a:ln>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Managed by Owner</a:t>
            </a:r>
          </a:p>
        </p:txBody>
      </p:sp>
    </p:spTree>
    <p:extLst>
      <p:ext uri="{BB962C8B-B14F-4D97-AF65-F5344CB8AC3E}">
        <p14:creationId xmlns:p14="http://schemas.microsoft.com/office/powerpoint/2010/main" val="578599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EDE4C-AF3B-43C6-A860-2D8BB83B3DE0}"/>
              </a:ext>
            </a:extLst>
          </p:cNvPr>
          <p:cNvSpPr>
            <a:spLocks noGrp="1"/>
          </p:cNvSpPr>
          <p:nvPr>
            <p:ph type="title"/>
          </p:nvPr>
        </p:nvSpPr>
        <p:spPr/>
        <p:txBody>
          <a:bodyPr>
            <a:normAutofit fontScale="90000"/>
          </a:bodyPr>
          <a:lstStyle/>
          <a:p>
            <a:r>
              <a:rPr lang="en-US" dirty="0"/>
              <a:t>Data Management… </a:t>
            </a:r>
            <a:r>
              <a:rPr lang="en-US" dirty="0">
                <a:solidFill>
                  <a:srgbClr val="F67132"/>
                </a:solidFill>
              </a:rPr>
              <a:t>In the Cloud</a:t>
            </a:r>
            <a:endParaRPr lang="en-US" dirty="0"/>
          </a:p>
        </p:txBody>
      </p:sp>
      <p:sp>
        <p:nvSpPr>
          <p:cNvPr id="3" name="Content Placeholder 2">
            <a:extLst>
              <a:ext uri="{FF2B5EF4-FFF2-40B4-BE49-F238E27FC236}">
                <a16:creationId xmlns:a16="http://schemas.microsoft.com/office/drawing/2014/main" id="{687AA92C-236A-4A3B-86D1-A435A14BACCB}"/>
              </a:ext>
            </a:extLst>
          </p:cNvPr>
          <p:cNvSpPr>
            <a:spLocks noGrp="1"/>
          </p:cNvSpPr>
          <p:nvPr>
            <p:ph idx="1"/>
          </p:nvPr>
        </p:nvSpPr>
        <p:spPr>
          <a:xfrm>
            <a:off x="432618" y="1551008"/>
            <a:ext cx="11171709" cy="4625955"/>
          </a:xfrm>
        </p:spPr>
        <p:txBody>
          <a:bodyPr>
            <a:normAutofit fontScale="92500" lnSpcReduction="10000"/>
          </a:bodyPr>
          <a:lstStyle/>
          <a:p>
            <a:r>
              <a:rPr lang="en-US" dirty="0"/>
              <a:t>File-based Storage: </a:t>
            </a:r>
            <a:r>
              <a:rPr lang="en-US" dirty="0">
                <a:solidFill>
                  <a:srgbClr val="F67132"/>
                </a:solidFill>
              </a:rPr>
              <a:t>Blobs, Queues, Tables, Data Lakes</a:t>
            </a:r>
          </a:p>
          <a:p>
            <a:r>
              <a:rPr lang="en-US" dirty="0"/>
              <a:t>Relational Database Management Systems:</a:t>
            </a:r>
          </a:p>
          <a:p>
            <a:pPr lvl="1"/>
            <a:r>
              <a:rPr lang="en-US" dirty="0"/>
              <a:t>Online Transaction Processing (OLTP) systems:</a:t>
            </a:r>
          </a:p>
          <a:p>
            <a:pPr lvl="2"/>
            <a:r>
              <a:rPr lang="en-US" b="1" dirty="0">
                <a:solidFill>
                  <a:srgbClr val="F67132"/>
                </a:solidFill>
              </a:rPr>
              <a:t>IaaS</a:t>
            </a:r>
            <a:r>
              <a:rPr lang="en-US" dirty="0">
                <a:solidFill>
                  <a:srgbClr val="F67132"/>
                </a:solidFill>
              </a:rPr>
              <a:t>:</a:t>
            </a:r>
            <a:r>
              <a:rPr lang="en-US" dirty="0"/>
              <a:t> Cloud-hosted VMs Running RDBMS Software &amp; Databases</a:t>
            </a:r>
          </a:p>
          <a:p>
            <a:pPr lvl="2"/>
            <a:r>
              <a:rPr lang="en-US" b="1" dirty="0">
                <a:solidFill>
                  <a:srgbClr val="F67132"/>
                </a:solidFill>
              </a:rPr>
              <a:t>PaaS:</a:t>
            </a:r>
            <a:r>
              <a:rPr lang="en-US" dirty="0"/>
              <a:t> Managed RDBMS Instance</a:t>
            </a:r>
          </a:p>
          <a:p>
            <a:pPr lvl="2"/>
            <a:r>
              <a:rPr lang="en-US" b="1" dirty="0">
                <a:solidFill>
                  <a:srgbClr val="F67132"/>
                </a:solidFill>
              </a:rPr>
              <a:t>SaaS:</a:t>
            </a:r>
            <a:r>
              <a:rPr lang="en-US" b="1" dirty="0"/>
              <a:t> (</a:t>
            </a:r>
            <a:r>
              <a:rPr lang="en-US" dirty="0"/>
              <a:t>Database as a Service) – Single Databases or Multi-Database Pools</a:t>
            </a:r>
          </a:p>
          <a:p>
            <a:pPr lvl="1"/>
            <a:r>
              <a:rPr lang="en-US" dirty="0"/>
              <a:t>Online Analytical Processing (OLAP) systems:</a:t>
            </a:r>
          </a:p>
          <a:p>
            <a:pPr lvl="2"/>
            <a:r>
              <a:rPr lang="en-US" dirty="0"/>
              <a:t>Massively Parallel Processing (MPP) Data Warehouse </a:t>
            </a:r>
          </a:p>
          <a:p>
            <a:r>
              <a:rPr lang="en-US" dirty="0"/>
              <a:t>NoSQL Database Management Systems:</a:t>
            </a:r>
          </a:p>
          <a:p>
            <a:pPr lvl="1"/>
            <a:r>
              <a:rPr lang="en-US" dirty="0"/>
              <a:t>Semi-Structured or Poly-Schematic data</a:t>
            </a:r>
          </a:p>
          <a:p>
            <a:pPr lvl="1"/>
            <a:r>
              <a:rPr lang="en-US" dirty="0"/>
              <a:t>Massively Parallel Processing</a:t>
            </a:r>
          </a:p>
          <a:p>
            <a:pPr lvl="2"/>
            <a:r>
              <a:rPr lang="en-US" dirty="0"/>
              <a:t>Data partitioned and replicated across many server machines (nodes)</a:t>
            </a:r>
          </a:p>
          <a:p>
            <a:pPr lvl="2"/>
            <a:r>
              <a:rPr lang="en-US" dirty="0"/>
              <a:t>Data typically stored in file-based format (e.g., JavaScript Object Notation (JSON)</a:t>
            </a:r>
          </a:p>
          <a:p>
            <a:endParaRPr lang="en-US" dirty="0"/>
          </a:p>
        </p:txBody>
      </p:sp>
      <p:sp>
        <p:nvSpPr>
          <p:cNvPr id="4" name="Text Placeholder 3">
            <a:extLst>
              <a:ext uri="{FF2B5EF4-FFF2-40B4-BE49-F238E27FC236}">
                <a16:creationId xmlns:a16="http://schemas.microsoft.com/office/drawing/2014/main" id="{95EC53DD-6CE0-4EA4-AA79-23B0784CCCEC}"/>
              </a:ext>
            </a:extLst>
          </p:cNvPr>
          <p:cNvSpPr>
            <a:spLocks noGrp="1"/>
          </p:cNvSpPr>
          <p:nvPr>
            <p:ph type="body" sz="quarter" idx="13"/>
          </p:nvPr>
        </p:nvSpPr>
        <p:spPr>
          <a:xfrm>
            <a:off x="426424" y="939739"/>
            <a:ext cx="11177904" cy="369332"/>
          </a:xfrm>
        </p:spPr>
        <p:txBody>
          <a:bodyPr>
            <a:normAutofit fontScale="85000" lnSpcReduction="20000"/>
          </a:bodyPr>
          <a:lstStyle/>
          <a:p>
            <a:r>
              <a:rPr lang="en-US" dirty="0"/>
              <a:t>Economies of Scale Afforded by the Cloud Have Enabled Massive Storage &amp; Compute</a:t>
            </a:r>
          </a:p>
        </p:txBody>
      </p:sp>
    </p:spTree>
    <p:extLst>
      <p:ext uri="{BB962C8B-B14F-4D97-AF65-F5344CB8AC3E}">
        <p14:creationId xmlns:p14="http://schemas.microsoft.com/office/powerpoint/2010/main" val="2236202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Content Placeholder 5">
            <a:extLst>
              <a:ext uri="{FF2B5EF4-FFF2-40B4-BE49-F238E27FC236}">
                <a16:creationId xmlns:a16="http://schemas.microsoft.com/office/drawing/2014/main" id="{0EF5F55D-AA8E-4A7F-A6F8-E4A78738F8C1}"/>
              </a:ext>
            </a:extLst>
          </p:cNvPr>
          <p:cNvGraphicFramePr>
            <a:graphicFrameLocks/>
          </p:cNvGraphicFramePr>
          <p:nvPr>
            <p:extLst>
              <p:ext uri="{D42A27DB-BD31-4B8C-83A1-F6EECF244321}">
                <p14:modId xmlns:p14="http://schemas.microsoft.com/office/powerpoint/2010/main" val="1389270862"/>
              </p:ext>
            </p:extLst>
          </p:nvPr>
        </p:nvGraphicFramePr>
        <p:xfrm>
          <a:off x="961708" y="4047108"/>
          <a:ext cx="9534842" cy="11984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3" name="Diagram 22">
            <a:extLst>
              <a:ext uri="{FF2B5EF4-FFF2-40B4-BE49-F238E27FC236}">
                <a16:creationId xmlns:a16="http://schemas.microsoft.com/office/drawing/2014/main" id="{AC0D3075-613B-492B-A2B6-A8BFEBBA79CF}"/>
              </a:ext>
            </a:extLst>
          </p:cNvPr>
          <p:cNvGraphicFramePr/>
          <p:nvPr>
            <p:extLst>
              <p:ext uri="{D42A27DB-BD31-4B8C-83A1-F6EECF244321}">
                <p14:modId xmlns:p14="http://schemas.microsoft.com/office/powerpoint/2010/main" val="3834725089"/>
              </p:ext>
            </p:extLst>
          </p:nvPr>
        </p:nvGraphicFramePr>
        <p:xfrm>
          <a:off x="961708" y="4940851"/>
          <a:ext cx="9534842" cy="119849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Title 1">
            <a:extLst>
              <a:ext uri="{FF2B5EF4-FFF2-40B4-BE49-F238E27FC236}">
                <a16:creationId xmlns:a16="http://schemas.microsoft.com/office/drawing/2014/main" id="{A11E50C1-512D-428A-A390-72BA8C4BB58B}"/>
              </a:ext>
            </a:extLst>
          </p:cNvPr>
          <p:cNvSpPr>
            <a:spLocks noGrp="1"/>
          </p:cNvSpPr>
          <p:nvPr>
            <p:ph type="title"/>
          </p:nvPr>
        </p:nvSpPr>
        <p:spPr/>
        <p:txBody>
          <a:bodyPr>
            <a:normAutofit fontScale="90000"/>
          </a:bodyPr>
          <a:lstStyle/>
          <a:p>
            <a:r>
              <a:rPr lang="en-US" dirty="0"/>
              <a:t>Paradigms: </a:t>
            </a:r>
            <a:r>
              <a:rPr lang="en-US" dirty="0">
                <a:solidFill>
                  <a:srgbClr val="F67132"/>
                </a:solidFill>
              </a:rPr>
              <a:t>Data Storage and Retrieval</a:t>
            </a:r>
          </a:p>
        </p:txBody>
      </p:sp>
      <p:graphicFrame>
        <p:nvGraphicFramePr>
          <p:cNvPr id="6" name="Content Placeholder 5">
            <a:extLst>
              <a:ext uri="{FF2B5EF4-FFF2-40B4-BE49-F238E27FC236}">
                <a16:creationId xmlns:a16="http://schemas.microsoft.com/office/drawing/2014/main" id="{FFB31220-126C-45D4-ABB1-3612ED7B2F7B}"/>
              </a:ext>
            </a:extLst>
          </p:cNvPr>
          <p:cNvGraphicFramePr>
            <a:graphicFrameLocks noGrp="1"/>
          </p:cNvGraphicFramePr>
          <p:nvPr>
            <p:ph idx="1"/>
            <p:extLst>
              <p:ext uri="{D42A27DB-BD31-4B8C-83A1-F6EECF244321}">
                <p14:modId xmlns:p14="http://schemas.microsoft.com/office/powerpoint/2010/main" val="1703242050"/>
              </p:ext>
            </p:extLst>
          </p:nvPr>
        </p:nvGraphicFramePr>
        <p:xfrm>
          <a:off x="961708" y="1599183"/>
          <a:ext cx="9534842" cy="119849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4" name="Text Placeholder 3">
            <a:extLst>
              <a:ext uri="{FF2B5EF4-FFF2-40B4-BE49-F238E27FC236}">
                <a16:creationId xmlns:a16="http://schemas.microsoft.com/office/drawing/2014/main" id="{3D7C351F-767C-4377-9F7D-BFF8A6B2F2C1}"/>
              </a:ext>
            </a:extLst>
          </p:cNvPr>
          <p:cNvSpPr>
            <a:spLocks noGrp="1"/>
          </p:cNvSpPr>
          <p:nvPr>
            <p:ph type="body" sz="quarter" idx="13"/>
          </p:nvPr>
        </p:nvSpPr>
        <p:spPr/>
        <p:txBody>
          <a:bodyPr>
            <a:normAutofit fontScale="85000" lnSpcReduction="20000"/>
          </a:bodyPr>
          <a:lstStyle/>
          <a:p>
            <a:r>
              <a:rPr lang="en-US" dirty="0"/>
              <a:t>Schema on Write versus Schema on Read</a:t>
            </a:r>
          </a:p>
        </p:txBody>
      </p:sp>
      <p:graphicFrame>
        <p:nvGraphicFramePr>
          <p:cNvPr id="8" name="Diagram 7">
            <a:extLst>
              <a:ext uri="{FF2B5EF4-FFF2-40B4-BE49-F238E27FC236}">
                <a16:creationId xmlns:a16="http://schemas.microsoft.com/office/drawing/2014/main" id="{5889948C-0203-4241-BAFC-62CCCE41B70C}"/>
              </a:ext>
            </a:extLst>
          </p:cNvPr>
          <p:cNvGraphicFramePr/>
          <p:nvPr>
            <p:extLst>
              <p:ext uri="{D42A27DB-BD31-4B8C-83A1-F6EECF244321}">
                <p14:modId xmlns:p14="http://schemas.microsoft.com/office/powerpoint/2010/main" val="144761932"/>
              </p:ext>
            </p:extLst>
          </p:nvPr>
        </p:nvGraphicFramePr>
        <p:xfrm>
          <a:off x="961708" y="2492926"/>
          <a:ext cx="9534842" cy="1198497"/>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9" name="TextBox 8">
            <a:extLst>
              <a:ext uri="{FF2B5EF4-FFF2-40B4-BE49-F238E27FC236}">
                <a16:creationId xmlns:a16="http://schemas.microsoft.com/office/drawing/2014/main" id="{E15BF609-839E-4EB8-8AF1-3B3E017C3644}"/>
              </a:ext>
            </a:extLst>
          </p:cNvPr>
          <p:cNvSpPr txBox="1"/>
          <p:nvPr/>
        </p:nvSpPr>
        <p:spPr>
          <a:xfrm>
            <a:off x="425802" y="1400080"/>
            <a:ext cx="8752845" cy="461665"/>
          </a:xfrm>
          <a:prstGeom prst="rect">
            <a:avLst/>
          </a:prstGeom>
          <a:noFill/>
        </p:spPr>
        <p:txBody>
          <a:bodyPr wrap="none" rtlCol="0">
            <a:spAutoFit/>
          </a:bodyPr>
          <a:lstStyle/>
          <a:p>
            <a:r>
              <a:rPr lang="en-US" sz="2400" b="1" dirty="0">
                <a:solidFill>
                  <a:srgbClr val="24323E"/>
                </a:solidFill>
                <a:latin typeface="Times New Roman" panose="02020603050405020304" pitchFamily="18" charset="0"/>
                <a:cs typeface="Times New Roman" panose="02020603050405020304" pitchFamily="18" charset="0"/>
              </a:rPr>
              <a:t>Schema on Write: </a:t>
            </a:r>
            <a:r>
              <a:rPr lang="en-US" sz="2400" b="1" dirty="0">
                <a:solidFill>
                  <a:srgbClr val="F67132"/>
                </a:solidFill>
                <a:latin typeface="Times New Roman" panose="02020603050405020304" pitchFamily="18" charset="0"/>
                <a:cs typeface="Times New Roman" panose="02020603050405020304" pitchFamily="18" charset="0"/>
              </a:rPr>
              <a:t>Stores data in an organized structure (schema)</a:t>
            </a:r>
          </a:p>
        </p:txBody>
      </p:sp>
      <p:sp>
        <p:nvSpPr>
          <p:cNvPr id="11" name="TextBox 10">
            <a:extLst>
              <a:ext uri="{FF2B5EF4-FFF2-40B4-BE49-F238E27FC236}">
                <a16:creationId xmlns:a16="http://schemas.microsoft.com/office/drawing/2014/main" id="{1E40CC5E-8741-4386-9670-D31F2BC92061}"/>
              </a:ext>
            </a:extLst>
          </p:cNvPr>
          <p:cNvSpPr txBox="1"/>
          <p:nvPr/>
        </p:nvSpPr>
        <p:spPr>
          <a:xfrm>
            <a:off x="460199" y="3828979"/>
            <a:ext cx="11202810" cy="461665"/>
          </a:xfrm>
          <a:prstGeom prst="rect">
            <a:avLst/>
          </a:prstGeom>
          <a:noFill/>
        </p:spPr>
        <p:txBody>
          <a:bodyPr wrap="none" rtlCol="0">
            <a:spAutoFit/>
          </a:bodyPr>
          <a:lstStyle/>
          <a:p>
            <a:r>
              <a:rPr lang="en-US" sz="2400" b="1" dirty="0">
                <a:solidFill>
                  <a:srgbClr val="24323E"/>
                </a:solidFill>
                <a:latin typeface="Times New Roman" panose="02020603050405020304" pitchFamily="18" charset="0"/>
                <a:cs typeface="Times New Roman" panose="02020603050405020304" pitchFamily="18" charset="0"/>
              </a:rPr>
              <a:t>Schema on Read: </a:t>
            </a:r>
            <a:r>
              <a:rPr lang="en-US" sz="2400" b="1" dirty="0">
                <a:solidFill>
                  <a:srgbClr val="F67132"/>
                </a:solidFill>
                <a:latin typeface="Times New Roman" panose="02020603050405020304" pitchFamily="18" charset="0"/>
                <a:cs typeface="Times New Roman" panose="02020603050405020304" pitchFamily="18" charset="0"/>
              </a:rPr>
              <a:t>Applies schema only when read, data stored in its original format</a:t>
            </a:r>
          </a:p>
        </p:txBody>
      </p:sp>
      <p:pic>
        <p:nvPicPr>
          <p:cNvPr id="13" name="Picture 12" descr="A picture containing cup, indoor, tableware&#10;&#10;Description automatically generated">
            <a:extLst>
              <a:ext uri="{FF2B5EF4-FFF2-40B4-BE49-F238E27FC236}">
                <a16:creationId xmlns:a16="http://schemas.microsoft.com/office/drawing/2014/main" id="{C5A30EC8-BA87-4651-B9EF-2DDD8C7A13F4}"/>
              </a:ext>
            </a:extLst>
          </p:cNvPr>
          <p:cNvPicPr>
            <a:picLocks noChangeAspect="1"/>
          </p:cNvPicPr>
          <p:nvPr/>
        </p:nvPicPr>
        <p:blipFill>
          <a:blip r:embed="rId23">
            <a:extLst>
              <a:ext uri="{28A0092B-C50C-407E-A947-70E740481C1C}">
                <a14:useLocalDpi xmlns:a14="http://schemas.microsoft.com/office/drawing/2010/main" val="0"/>
              </a:ext>
              <a:ext uri="{837473B0-CC2E-450A-ABE3-18F120FF3D39}">
                <a1611:picAttrSrcUrl xmlns:a1611="http://schemas.microsoft.com/office/drawing/2016/11/main" r:id="rId24"/>
              </a:ext>
            </a:extLst>
          </a:blip>
          <a:stretch>
            <a:fillRect/>
          </a:stretch>
        </p:blipFill>
        <p:spPr>
          <a:xfrm>
            <a:off x="9795630" y="1683740"/>
            <a:ext cx="1568503" cy="1731558"/>
          </a:xfrm>
          <a:prstGeom prst="rect">
            <a:avLst/>
          </a:prstGeom>
        </p:spPr>
      </p:pic>
      <p:pic>
        <p:nvPicPr>
          <p:cNvPr id="15" name="Picture 14" descr="A picture containing timeline&#10;&#10;Description automatically generated">
            <a:extLst>
              <a:ext uri="{FF2B5EF4-FFF2-40B4-BE49-F238E27FC236}">
                <a16:creationId xmlns:a16="http://schemas.microsoft.com/office/drawing/2014/main" id="{8FDDAAB4-BDD9-4AF0-97C2-D362F81BFE89}"/>
              </a:ext>
            </a:extLst>
          </p:cNvPr>
          <p:cNvPicPr>
            <a:picLocks noChangeAspect="1"/>
          </p:cNvPicPr>
          <p:nvPr/>
        </p:nvPicPr>
        <p:blipFill rotWithShape="1">
          <a:blip r:embed="rId25">
            <a:extLst>
              <a:ext uri="{BEBA8EAE-BF5A-486C-A8C5-ECC9F3942E4B}">
                <a14:imgProps xmlns:a14="http://schemas.microsoft.com/office/drawing/2010/main">
                  <a14:imgLayer r:embed="rId26">
                    <a14:imgEffect>
                      <a14:colorTemperature colorTemp="47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27"/>
              </a:ext>
            </a:extLst>
          </a:blip>
          <a:srcRect l="346" t="14199" r="59324" b="25514"/>
          <a:stretch/>
        </p:blipFill>
        <p:spPr>
          <a:xfrm>
            <a:off x="10606995" y="1600168"/>
            <a:ext cx="1013076" cy="997668"/>
          </a:xfrm>
          <a:prstGeom prst="rect">
            <a:avLst/>
          </a:prstGeom>
          <a:ln w="28575" cap="sq">
            <a:solidFill>
              <a:srgbClr val="24323E"/>
            </a:solidFill>
            <a:prstDash val="solid"/>
            <a:miter lim="800000"/>
          </a:ln>
          <a:effectLst>
            <a:outerShdw blurRad="50800" dist="38100" dir="2700000" algn="tl" rotWithShape="0">
              <a:srgbClr val="000000">
                <a:alpha val="43000"/>
              </a:srgbClr>
            </a:outerShdw>
          </a:effectLst>
        </p:spPr>
      </p:pic>
      <p:pic>
        <p:nvPicPr>
          <p:cNvPr id="18" name="Picture 17" descr="A picture containing blue&#10;&#10;Description automatically generated">
            <a:extLst>
              <a:ext uri="{FF2B5EF4-FFF2-40B4-BE49-F238E27FC236}">
                <a16:creationId xmlns:a16="http://schemas.microsoft.com/office/drawing/2014/main" id="{C0A335EF-C831-426A-94CD-FC2B0AE1D5C6}"/>
              </a:ext>
            </a:extLst>
          </p:cNvPr>
          <p:cNvPicPr>
            <a:picLocks noChangeAspect="1"/>
          </p:cNvPicPr>
          <p:nvPr/>
        </p:nvPicPr>
        <p:blipFill rotWithShape="1">
          <a:blip r:embed="rId28">
            <a:extLst>
              <a:ext uri="{28A0092B-C50C-407E-A947-70E740481C1C}">
                <a14:useLocalDpi xmlns:a14="http://schemas.microsoft.com/office/drawing/2010/main" val="0"/>
              </a:ext>
              <a:ext uri="{837473B0-CC2E-450A-ABE3-18F120FF3D39}">
                <a1611:picAttrSrcUrl xmlns:a1611="http://schemas.microsoft.com/office/drawing/2016/11/main" r:id="rId29"/>
              </a:ext>
            </a:extLst>
          </a:blip>
          <a:srcRect l="12753" t="-103" r="12180" b="103"/>
          <a:stretch/>
        </p:blipFill>
        <p:spPr>
          <a:xfrm>
            <a:off x="9855050" y="4243421"/>
            <a:ext cx="1509083" cy="1507736"/>
          </a:xfrm>
          <a:prstGeom prst="ellipse">
            <a:avLst/>
          </a:prstGeom>
        </p:spPr>
      </p:pic>
      <p:sp>
        <p:nvSpPr>
          <p:cNvPr id="27" name="TextBox 26">
            <a:extLst>
              <a:ext uri="{FF2B5EF4-FFF2-40B4-BE49-F238E27FC236}">
                <a16:creationId xmlns:a16="http://schemas.microsoft.com/office/drawing/2014/main" id="{386F88AA-0954-487D-933F-26B9FA2E5150}"/>
              </a:ext>
            </a:extLst>
          </p:cNvPr>
          <p:cNvSpPr txBox="1"/>
          <p:nvPr/>
        </p:nvSpPr>
        <p:spPr>
          <a:xfrm>
            <a:off x="10564084" y="5411107"/>
            <a:ext cx="1332416" cy="400110"/>
          </a:xfrm>
          <a:prstGeom prst="rect">
            <a:avLst/>
          </a:prstGeom>
          <a:ln w="19050">
            <a:solidFill>
              <a:srgbClr val="24323E"/>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b="1" dirty="0">
                <a:solidFill>
                  <a:srgbClr val="24323E"/>
                </a:solidFill>
                <a:latin typeface="Times New Roman" panose="02020603050405020304" pitchFamily="18" charset="0"/>
                <a:cs typeface="Times New Roman" panose="02020603050405020304" pitchFamily="18" charset="0"/>
              </a:rPr>
              <a:t>Data Lake</a:t>
            </a:r>
          </a:p>
        </p:txBody>
      </p:sp>
      <p:sp>
        <p:nvSpPr>
          <p:cNvPr id="25" name="TextBox 24">
            <a:extLst>
              <a:ext uri="{FF2B5EF4-FFF2-40B4-BE49-F238E27FC236}">
                <a16:creationId xmlns:a16="http://schemas.microsoft.com/office/drawing/2014/main" id="{5D9DBE84-5B3B-486E-B34B-57E3501F3D17}"/>
              </a:ext>
            </a:extLst>
          </p:cNvPr>
          <p:cNvSpPr txBox="1"/>
          <p:nvPr/>
        </p:nvSpPr>
        <p:spPr>
          <a:xfrm>
            <a:off x="10579881" y="2978717"/>
            <a:ext cx="1112805" cy="400110"/>
          </a:xfrm>
          <a:prstGeom prst="rect">
            <a:avLst/>
          </a:prstGeom>
          <a:solidFill>
            <a:schemeClr val="bg1"/>
          </a:solidFill>
          <a:ln w="19050">
            <a:solidFill>
              <a:srgbClr val="24323E"/>
            </a:solidFill>
          </a:ln>
        </p:spPr>
        <p:txBody>
          <a:bodyPr wrap="none" rtlCol="0">
            <a:spAutoFit/>
          </a:bodyPr>
          <a:lstStyle/>
          <a:p>
            <a:r>
              <a:rPr lang="en-US" sz="2000" b="1" dirty="0">
                <a:solidFill>
                  <a:srgbClr val="24323E"/>
                </a:solidFill>
                <a:latin typeface="Times New Roman" panose="02020603050405020304" pitchFamily="18" charset="0"/>
                <a:cs typeface="Times New Roman" panose="02020603050405020304" pitchFamily="18" charset="0"/>
              </a:rPr>
              <a:t>RDBMS</a:t>
            </a:r>
            <a:endParaRPr lang="en-US" sz="2400" b="1" dirty="0">
              <a:solidFill>
                <a:srgbClr val="24323E"/>
              </a:solidFill>
              <a:latin typeface="Times New Roman" panose="02020603050405020304" pitchFamily="18" charset="0"/>
              <a:cs typeface="Times New Roman" panose="02020603050405020304" pitchFamily="18" charset="0"/>
            </a:endParaRPr>
          </a:p>
        </p:txBody>
      </p:sp>
      <p:sp>
        <p:nvSpPr>
          <p:cNvPr id="3" name="Arrow: Left 2">
            <a:extLst>
              <a:ext uri="{FF2B5EF4-FFF2-40B4-BE49-F238E27FC236}">
                <a16:creationId xmlns:a16="http://schemas.microsoft.com/office/drawing/2014/main" id="{5B5FA3AF-251B-4B03-80EF-FEF9A53AE236}"/>
              </a:ext>
            </a:extLst>
          </p:cNvPr>
          <p:cNvSpPr/>
          <p:nvPr/>
        </p:nvSpPr>
        <p:spPr>
          <a:xfrm>
            <a:off x="7007334" y="2968042"/>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Arrow: Left 6">
            <a:extLst>
              <a:ext uri="{FF2B5EF4-FFF2-40B4-BE49-F238E27FC236}">
                <a16:creationId xmlns:a16="http://schemas.microsoft.com/office/drawing/2014/main" id="{8B60DB9A-9F2E-47DE-9EED-4B31E97E5999}"/>
              </a:ext>
            </a:extLst>
          </p:cNvPr>
          <p:cNvSpPr/>
          <p:nvPr/>
        </p:nvSpPr>
        <p:spPr>
          <a:xfrm>
            <a:off x="7007334" y="5415161"/>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Arrow: Left 9">
            <a:extLst>
              <a:ext uri="{FF2B5EF4-FFF2-40B4-BE49-F238E27FC236}">
                <a16:creationId xmlns:a16="http://schemas.microsoft.com/office/drawing/2014/main" id="{FD2309CA-AD9C-48EB-BB18-2E9E78B2BEDD}"/>
              </a:ext>
            </a:extLst>
          </p:cNvPr>
          <p:cNvSpPr/>
          <p:nvPr/>
        </p:nvSpPr>
        <p:spPr>
          <a:xfrm rot="10800000">
            <a:off x="7007334" y="2089789"/>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Arrow: Left 11">
            <a:extLst>
              <a:ext uri="{FF2B5EF4-FFF2-40B4-BE49-F238E27FC236}">
                <a16:creationId xmlns:a16="http://schemas.microsoft.com/office/drawing/2014/main" id="{874048A2-1DA2-4F12-B047-4F3C4DB5F0F3}"/>
              </a:ext>
            </a:extLst>
          </p:cNvPr>
          <p:cNvSpPr/>
          <p:nvPr/>
        </p:nvSpPr>
        <p:spPr>
          <a:xfrm rot="10800000">
            <a:off x="7007335" y="4533807"/>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Arrow: Left 13">
            <a:extLst>
              <a:ext uri="{FF2B5EF4-FFF2-40B4-BE49-F238E27FC236}">
                <a16:creationId xmlns:a16="http://schemas.microsoft.com/office/drawing/2014/main" id="{828D5567-EE6E-4F51-980E-6F5D024B54DD}"/>
              </a:ext>
            </a:extLst>
          </p:cNvPr>
          <p:cNvSpPr/>
          <p:nvPr/>
        </p:nvSpPr>
        <p:spPr>
          <a:xfrm rot="10800000">
            <a:off x="3819832" y="2089789"/>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Arrow: Left 16">
            <a:extLst>
              <a:ext uri="{FF2B5EF4-FFF2-40B4-BE49-F238E27FC236}">
                <a16:creationId xmlns:a16="http://schemas.microsoft.com/office/drawing/2014/main" id="{67C651C3-3A66-4C13-B4DB-046FC6114AB0}"/>
              </a:ext>
            </a:extLst>
          </p:cNvPr>
          <p:cNvSpPr/>
          <p:nvPr/>
        </p:nvSpPr>
        <p:spPr>
          <a:xfrm rot="10800000">
            <a:off x="3819832" y="4533807"/>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Arrow: Left 20">
            <a:extLst>
              <a:ext uri="{FF2B5EF4-FFF2-40B4-BE49-F238E27FC236}">
                <a16:creationId xmlns:a16="http://schemas.microsoft.com/office/drawing/2014/main" id="{57A959C3-7876-456C-9096-410C76046C17}"/>
              </a:ext>
            </a:extLst>
          </p:cNvPr>
          <p:cNvSpPr/>
          <p:nvPr/>
        </p:nvSpPr>
        <p:spPr>
          <a:xfrm>
            <a:off x="3761073" y="2968042"/>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Arrow: Left 30">
            <a:extLst>
              <a:ext uri="{FF2B5EF4-FFF2-40B4-BE49-F238E27FC236}">
                <a16:creationId xmlns:a16="http://schemas.microsoft.com/office/drawing/2014/main" id="{02508E17-C690-491E-AA5D-D1341B1705F6}"/>
              </a:ext>
            </a:extLst>
          </p:cNvPr>
          <p:cNvSpPr/>
          <p:nvPr/>
        </p:nvSpPr>
        <p:spPr>
          <a:xfrm>
            <a:off x="3761073" y="5415161"/>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97506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713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7915C-4793-4D8A-854D-31F5DC15B95B}"/>
              </a:ext>
            </a:extLst>
          </p:cNvPr>
          <p:cNvSpPr>
            <a:spLocks noGrp="1"/>
          </p:cNvSpPr>
          <p:nvPr>
            <p:ph type="ctrTitle"/>
          </p:nvPr>
        </p:nvSpPr>
        <p:spPr>
          <a:xfrm>
            <a:off x="7464614" y="1783959"/>
            <a:ext cx="4232086" cy="2889114"/>
          </a:xfrm>
        </p:spPr>
        <p:txBody>
          <a:bodyPr anchor="b">
            <a:normAutofit/>
          </a:bodyPr>
          <a:lstStyle/>
          <a:p>
            <a:pPr algn="l"/>
            <a:r>
              <a:rPr lang="en-US" sz="5400" dirty="0"/>
              <a:t>DS-2002: Data Science Systems</a:t>
            </a:r>
          </a:p>
        </p:txBody>
      </p:sp>
      <p:sp>
        <p:nvSpPr>
          <p:cNvPr id="3" name="Subtitle 2">
            <a:extLst>
              <a:ext uri="{FF2B5EF4-FFF2-40B4-BE49-F238E27FC236}">
                <a16:creationId xmlns:a16="http://schemas.microsoft.com/office/drawing/2014/main" id="{BCDC19E3-847F-4896-92C1-562A61A4DF91}"/>
              </a:ext>
            </a:extLst>
          </p:cNvPr>
          <p:cNvSpPr>
            <a:spLocks noGrp="1"/>
          </p:cNvSpPr>
          <p:nvPr>
            <p:ph type="subTitle" idx="1"/>
          </p:nvPr>
        </p:nvSpPr>
        <p:spPr>
          <a:xfrm>
            <a:off x="7464612" y="4750893"/>
            <a:ext cx="4303835" cy="426749"/>
          </a:xfrm>
        </p:spPr>
        <p:txBody>
          <a:bodyPr anchor="t">
            <a:normAutofit/>
          </a:bodyPr>
          <a:lstStyle/>
          <a:p>
            <a:pPr algn="l"/>
            <a:r>
              <a:rPr lang="en-US" sz="2000" dirty="0"/>
              <a:t>A Survey of Data Management Systems</a:t>
            </a: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2" descr="Virginia Cavaliers Official Athletic Site">
            <a:extLst>
              <a:ext uri="{FF2B5EF4-FFF2-40B4-BE49-F238E27FC236}">
                <a16:creationId xmlns:a16="http://schemas.microsoft.com/office/drawing/2014/main" id="{8BA30F88-915F-4765-AFB9-A6FC977708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064" r="8619" b="1"/>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A48EACD5-346E-4647-A516-131E85C7CD40}"/>
              </a:ext>
            </a:extLst>
          </p:cNvPr>
          <p:cNvSpPr txBox="1">
            <a:spLocks/>
          </p:cNvSpPr>
          <p:nvPr/>
        </p:nvSpPr>
        <p:spPr>
          <a:xfrm>
            <a:off x="7224714" y="5473308"/>
            <a:ext cx="4543734" cy="426749"/>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000" dirty="0"/>
              <a:t>Jason Williamson - Spring 24</a:t>
            </a:r>
          </a:p>
        </p:txBody>
      </p:sp>
    </p:spTree>
    <p:extLst>
      <p:ext uri="{BB962C8B-B14F-4D97-AF65-F5344CB8AC3E}">
        <p14:creationId xmlns:p14="http://schemas.microsoft.com/office/powerpoint/2010/main" val="28434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4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772A7-2419-4421-AA92-56278792A109}"/>
              </a:ext>
            </a:extLst>
          </p:cNvPr>
          <p:cNvSpPr>
            <a:spLocks noGrp="1"/>
          </p:cNvSpPr>
          <p:nvPr>
            <p:ph type="title"/>
          </p:nvPr>
        </p:nvSpPr>
        <p:spPr/>
        <p:txBody>
          <a:bodyPr>
            <a:normAutofit fontScale="90000"/>
          </a:bodyPr>
          <a:lstStyle/>
          <a:p>
            <a:r>
              <a:rPr lang="en-US" dirty="0"/>
              <a:t>NoSQL: </a:t>
            </a:r>
            <a:r>
              <a:rPr lang="en-US" dirty="0">
                <a:solidFill>
                  <a:srgbClr val="F67132"/>
                </a:solidFill>
              </a:rPr>
              <a:t>Not Only SQL</a:t>
            </a:r>
          </a:p>
        </p:txBody>
      </p:sp>
      <p:graphicFrame>
        <p:nvGraphicFramePr>
          <p:cNvPr id="3" name="Content Placeholder 5">
            <a:extLst>
              <a:ext uri="{FF2B5EF4-FFF2-40B4-BE49-F238E27FC236}">
                <a16:creationId xmlns:a16="http://schemas.microsoft.com/office/drawing/2014/main" id="{10861D8F-6FC7-4591-BA5A-578B47345978}"/>
              </a:ext>
            </a:extLst>
          </p:cNvPr>
          <p:cNvGraphicFramePr>
            <a:graphicFrameLocks/>
          </p:cNvGraphicFramePr>
          <p:nvPr>
            <p:extLst>
              <p:ext uri="{D42A27DB-BD31-4B8C-83A1-F6EECF244321}">
                <p14:modId xmlns:p14="http://schemas.microsoft.com/office/powerpoint/2010/main" val="1461376479"/>
              </p:ext>
            </p:extLst>
          </p:nvPr>
        </p:nvGraphicFramePr>
        <p:xfrm>
          <a:off x="555752" y="1244600"/>
          <a:ext cx="8905748" cy="461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FBB7CECA-FE93-41E9-9CDD-C4C538367468}"/>
              </a:ext>
            </a:extLst>
          </p:cNvPr>
          <p:cNvSpPr txBox="1"/>
          <p:nvPr/>
        </p:nvSpPr>
        <p:spPr>
          <a:xfrm>
            <a:off x="4813301" y="7019239"/>
            <a:ext cx="8458200" cy="646331"/>
          </a:xfrm>
          <a:prstGeom prst="rect">
            <a:avLst/>
          </a:prstGeom>
          <a:noFill/>
        </p:spPr>
        <p:txBody>
          <a:bodyPr wrap="square" rtlCol="0">
            <a:spAutoFit/>
          </a:bodyPr>
          <a:lstStyle/>
          <a:p>
            <a:r>
              <a:rPr lang="en-US" i="1" dirty="0">
                <a:latin typeface="Segoe UI" panose="020B0502040204020203" pitchFamily="34" charset="0"/>
                <a:ea typeface="Segoe UI" panose="020B0502040204020203" pitchFamily="34" charset="0"/>
                <a:cs typeface="Segoe UI" panose="020B0502040204020203" pitchFamily="34" charset="0"/>
              </a:rPr>
              <a:t>Often called "Not only SQL" because they may also support SQL-like queries.  Many </a:t>
            </a:r>
            <a:br>
              <a:rPr lang="en-US" i="1" dirty="0">
                <a:latin typeface="Segoe UI" panose="020B0502040204020203" pitchFamily="34" charset="0"/>
                <a:ea typeface="Segoe UI" panose="020B0502040204020203" pitchFamily="34" charset="0"/>
                <a:cs typeface="Segoe UI" panose="020B0502040204020203" pitchFamily="34" charset="0"/>
              </a:rPr>
            </a:br>
            <a:r>
              <a:rPr lang="en-US" i="1" dirty="0">
                <a:latin typeface="Segoe UI" panose="020B0502040204020203" pitchFamily="34" charset="0"/>
                <a:ea typeface="Segoe UI" panose="020B0502040204020203" pitchFamily="34" charset="0"/>
                <a:cs typeface="Segoe UI" panose="020B0502040204020203" pitchFamily="34" charset="0"/>
              </a:rPr>
              <a:t>NoSQL stores compromise consistency in favor of availability &amp; partition tolerance.</a:t>
            </a:r>
          </a:p>
        </p:txBody>
      </p:sp>
    </p:spTree>
    <p:extLst>
      <p:ext uri="{BB962C8B-B14F-4D97-AF65-F5344CB8AC3E}">
        <p14:creationId xmlns:p14="http://schemas.microsoft.com/office/powerpoint/2010/main" val="437480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75B8F-1B82-4676-8A04-7DC1B1F2D8CB}"/>
              </a:ext>
            </a:extLst>
          </p:cNvPr>
          <p:cNvSpPr>
            <a:spLocks noGrp="1"/>
          </p:cNvSpPr>
          <p:nvPr>
            <p:ph type="ctrTitle"/>
          </p:nvPr>
        </p:nvSpPr>
        <p:spPr/>
        <p:txBody>
          <a:bodyPr/>
          <a:lstStyle/>
          <a:p>
            <a:r>
              <a:rPr lang="en-US" dirty="0"/>
              <a:t>Onward to Data Science</a:t>
            </a:r>
          </a:p>
        </p:txBody>
      </p:sp>
      <p:sp>
        <p:nvSpPr>
          <p:cNvPr id="3" name="Subtitle 2">
            <a:extLst>
              <a:ext uri="{FF2B5EF4-FFF2-40B4-BE49-F238E27FC236}">
                <a16:creationId xmlns:a16="http://schemas.microsoft.com/office/drawing/2014/main" id="{C8AA2B34-D697-4EC5-B85D-23017F6154BC}"/>
              </a:ext>
            </a:extLst>
          </p:cNvPr>
          <p:cNvSpPr>
            <a:spLocks noGrp="1"/>
          </p:cNvSpPr>
          <p:nvPr>
            <p:ph type="subTitle" idx="1"/>
          </p:nvPr>
        </p:nvSpPr>
        <p:spPr/>
        <p:txBody>
          <a:bodyPr/>
          <a:lstStyle/>
          <a:p>
            <a:r>
              <a:rPr lang="en-US" dirty="0"/>
              <a:t>A Brief Overview of How Data Systems are Involved</a:t>
            </a:r>
          </a:p>
        </p:txBody>
      </p:sp>
    </p:spTree>
    <p:extLst>
      <p:ext uri="{BB962C8B-B14F-4D97-AF65-F5344CB8AC3E}">
        <p14:creationId xmlns:p14="http://schemas.microsoft.com/office/powerpoint/2010/main" val="2037162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FDB80-A91E-4424-AA2A-341C4CA0E74E}"/>
              </a:ext>
            </a:extLst>
          </p:cNvPr>
          <p:cNvSpPr>
            <a:spLocks noGrp="1"/>
          </p:cNvSpPr>
          <p:nvPr>
            <p:ph type="title"/>
          </p:nvPr>
        </p:nvSpPr>
        <p:spPr/>
        <p:txBody>
          <a:bodyPr>
            <a:normAutofit fontScale="90000"/>
          </a:bodyPr>
          <a:lstStyle/>
          <a:p>
            <a:r>
              <a:rPr lang="en-US" dirty="0"/>
              <a:t>The Data Science: </a:t>
            </a:r>
            <a:r>
              <a:rPr lang="en-US" dirty="0">
                <a:solidFill>
                  <a:srgbClr val="F67132"/>
                </a:solidFill>
              </a:rPr>
              <a:t>Hierarchy of Needs</a:t>
            </a:r>
          </a:p>
        </p:txBody>
      </p:sp>
      <p:graphicFrame>
        <p:nvGraphicFramePr>
          <p:cNvPr id="5" name="Content Placeholder 4">
            <a:extLst>
              <a:ext uri="{FF2B5EF4-FFF2-40B4-BE49-F238E27FC236}">
                <a16:creationId xmlns:a16="http://schemas.microsoft.com/office/drawing/2014/main" id="{9D10182F-0690-4D7C-B55C-BAAD9AEE28EA}"/>
              </a:ext>
            </a:extLst>
          </p:cNvPr>
          <p:cNvGraphicFramePr>
            <a:graphicFrameLocks noGrp="1"/>
          </p:cNvGraphicFramePr>
          <p:nvPr>
            <p:ph idx="1"/>
            <p:extLst>
              <p:ext uri="{D42A27DB-BD31-4B8C-83A1-F6EECF244321}">
                <p14:modId xmlns:p14="http://schemas.microsoft.com/office/powerpoint/2010/main" val="4116147746"/>
              </p:ext>
            </p:extLst>
          </p:nvPr>
        </p:nvGraphicFramePr>
        <p:xfrm>
          <a:off x="3336165" y="1177380"/>
          <a:ext cx="6171643" cy="4625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1" name="Group 20">
            <a:extLst>
              <a:ext uri="{FF2B5EF4-FFF2-40B4-BE49-F238E27FC236}">
                <a16:creationId xmlns:a16="http://schemas.microsoft.com/office/drawing/2014/main" id="{687FC174-394A-4450-BF41-035B3D6BE082}"/>
              </a:ext>
            </a:extLst>
          </p:cNvPr>
          <p:cNvGrpSpPr/>
          <p:nvPr/>
        </p:nvGrpSpPr>
        <p:grpSpPr>
          <a:xfrm>
            <a:off x="914400" y="1130712"/>
            <a:ext cx="4640821" cy="4635671"/>
            <a:chOff x="914400" y="1130712"/>
            <a:chExt cx="4640821" cy="4635671"/>
          </a:xfrm>
        </p:grpSpPr>
        <p:sp>
          <p:nvSpPr>
            <p:cNvPr id="15" name="Arrow: Pentagon 14">
              <a:extLst>
                <a:ext uri="{FF2B5EF4-FFF2-40B4-BE49-F238E27FC236}">
                  <a16:creationId xmlns:a16="http://schemas.microsoft.com/office/drawing/2014/main" id="{DA7FE6DF-3020-4F58-ADEA-197339DFEB9D}"/>
                </a:ext>
              </a:extLst>
            </p:cNvPr>
            <p:cNvSpPr/>
            <p:nvPr/>
          </p:nvSpPr>
          <p:spPr>
            <a:xfrm>
              <a:off x="914400" y="3270377"/>
              <a:ext cx="3510116" cy="678426"/>
            </a:xfrm>
            <a:prstGeom prst="homePlate">
              <a:avLst>
                <a:gd name="adj" fmla="val 55797"/>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Pentagon 10">
              <a:extLst>
                <a:ext uri="{FF2B5EF4-FFF2-40B4-BE49-F238E27FC236}">
                  <a16:creationId xmlns:a16="http://schemas.microsoft.com/office/drawing/2014/main" id="{6317283A-7F4D-400D-B1C3-FB1F40FB7EC7}"/>
                </a:ext>
              </a:extLst>
            </p:cNvPr>
            <p:cNvSpPr/>
            <p:nvPr/>
          </p:nvSpPr>
          <p:spPr>
            <a:xfrm>
              <a:off x="914400" y="1415845"/>
              <a:ext cx="4640821" cy="678426"/>
            </a:xfrm>
            <a:prstGeom prst="homePlate">
              <a:avLst>
                <a:gd name="adj" fmla="val 5579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Pentagon 12">
              <a:extLst>
                <a:ext uri="{FF2B5EF4-FFF2-40B4-BE49-F238E27FC236}">
                  <a16:creationId xmlns:a16="http://schemas.microsoft.com/office/drawing/2014/main" id="{4240349A-153F-4EF8-8275-908271622E4A}"/>
                </a:ext>
              </a:extLst>
            </p:cNvPr>
            <p:cNvSpPr/>
            <p:nvPr/>
          </p:nvSpPr>
          <p:spPr>
            <a:xfrm>
              <a:off x="914400" y="2332736"/>
              <a:ext cx="4036142" cy="678426"/>
            </a:xfrm>
            <a:prstGeom prst="homePlate">
              <a:avLst>
                <a:gd name="adj" fmla="val 5579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Pentagon 16">
              <a:extLst>
                <a:ext uri="{FF2B5EF4-FFF2-40B4-BE49-F238E27FC236}">
                  <a16:creationId xmlns:a16="http://schemas.microsoft.com/office/drawing/2014/main" id="{A05EBBCC-B4EB-4535-BB9E-99765CE8E6BC}"/>
                </a:ext>
              </a:extLst>
            </p:cNvPr>
            <p:cNvSpPr/>
            <p:nvPr/>
          </p:nvSpPr>
          <p:spPr>
            <a:xfrm>
              <a:off x="914400" y="4160197"/>
              <a:ext cx="2925100" cy="678426"/>
            </a:xfrm>
            <a:prstGeom prst="homePlate">
              <a:avLst>
                <a:gd name="adj" fmla="val 55797"/>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Pentagon 18">
              <a:extLst>
                <a:ext uri="{FF2B5EF4-FFF2-40B4-BE49-F238E27FC236}">
                  <a16:creationId xmlns:a16="http://schemas.microsoft.com/office/drawing/2014/main" id="{CC1760D9-14C1-43A7-B388-240F4A92B9D2}"/>
                </a:ext>
              </a:extLst>
            </p:cNvPr>
            <p:cNvSpPr/>
            <p:nvPr/>
          </p:nvSpPr>
          <p:spPr>
            <a:xfrm>
              <a:off x="914400" y="5087957"/>
              <a:ext cx="2315484" cy="678426"/>
            </a:xfrm>
            <a:prstGeom prst="homePlate">
              <a:avLst>
                <a:gd name="adj" fmla="val 55797"/>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C0B8B23-B53E-4ADC-8548-4B9B368F3A73}"/>
                </a:ext>
              </a:extLst>
            </p:cNvPr>
            <p:cNvSpPr txBox="1"/>
            <p:nvPr/>
          </p:nvSpPr>
          <p:spPr>
            <a:xfrm>
              <a:off x="993056" y="1130712"/>
              <a:ext cx="3470787" cy="4559390"/>
            </a:xfrm>
            <a:prstGeom prst="rect">
              <a:avLst/>
            </a:prstGeom>
            <a:noFill/>
          </p:spPr>
          <p:txBody>
            <a:bodyPr wrap="square" rtlCol="0">
              <a:spAutoFit/>
            </a:bodyPr>
            <a:lstStyle/>
            <a:p>
              <a:pPr>
                <a:lnSpc>
                  <a:spcPct val="250000"/>
                </a:lnSpc>
              </a:pPr>
              <a:r>
                <a:rPr lang="en-US" sz="2400" b="1" dirty="0">
                  <a:solidFill>
                    <a:srgbClr val="24323E"/>
                  </a:solidFill>
                </a:rPr>
                <a:t>LEARN / OPTIMIZE</a:t>
              </a:r>
            </a:p>
            <a:p>
              <a:pPr>
                <a:lnSpc>
                  <a:spcPct val="250000"/>
                </a:lnSpc>
              </a:pPr>
              <a:r>
                <a:rPr lang="en-US" sz="2400" b="1" dirty="0">
                  <a:solidFill>
                    <a:srgbClr val="24323E"/>
                  </a:solidFill>
                </a:rPr>
                <a:t>AGGREGATE / LABEL</a:t>
              </a:r>
            </a:p>
            <a:p>
              <a:pPr>
                <a:lnSpc>
                  <a:spcPct val="250000"/>
                </a:lnSpc>
              </a:pPr>
              <a:r>
                <a:rPr lang="en-US" sz="2400" b="1" dirty="0">
                  <a:solidFill>
                    <a:srgbClr val="24323E"/>
                  </a:solidFill>
                </a:rPr>
                <a:t>EXPLORE / TRANSFORM</a:t>
              </a:r>
            </a:p>
            <a:p>
              <a:pPr>
                <a:lnSpc>
                  <a:spcPct val="250000"/>
                </a:lnSpc>
              </a:pPr>
              <a:r>
                <a:rPr lang="en-US" sz="2400" b="1" dirty="0">
                  <a:solidFill>
                    <a:srgbClr val="24323E"/>
                  </a:solidFill>
                </a:rPr>
                <a:t>MOVE / STORE</a:t>
              </a:r>
            </a:p>
            <a:p>
              <a:pPr>
                <a:lnSpc>
                  <a:spcPct val="250000"/>
                </a:lnSpc>
              </a:pPr>
              <a:r>
                <a:rPr lang="en-US" sz="2400" b="1" dirty="0">
                  <a:solidFill>
                    <a:srgbClr val="24323E"/>
                  </a:solidFill>
                </a:rPr>
                <a:t>COLLECT</a:t>
              </a:r>
            </a:p>
          </p:txBody>
        </p:sp>
      </p:grpSp>
      <p:sp>
        <p:nvSpPr>
          <p:cNvPr id="20" name="Rectangle 19">
            <a:extLst>
              <a:ext uri="{FF2B5EF4-FFF2-40B4-BE49-F238E27FC236}">
                <a16:creationId xmlns:a16="http://schemas.microsoft.com/office/drawing/2014/main" id="{694E844B-1853-48D5-B0D8-BC940C15CF12}"/>
              </a:ext>
            </a:extLst>
          </p:cNvPr>
          <p:cNvSpPr/>
          <p:nvPr/>
        </p:nvSpPr>
        <p:spPr>
          <a:xfrm>
            <a:off x="599769" y="1022555"/>
            <a:ext cx="9242322" cy="4994787"/>
          </a:xfrm>
          <a:prstGeom prst="rect">
            <a:avLst/>
          </a:prstGeom>
          <a:noFill/>
          <a:ln>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6382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2554-1C5D-4E35-AB5C-64DC999DA35D}"/>
              </a:ext>
            </a:extLst>
          </p:cNvPr>
          <p:cNvSpPr>
            <a:spLocks noGrp="1"/>
          </p:cNvSpPr>
          <p:nvPr>
            <p:ph type="title"/>
          </p:nvPr>
        </p:nvSpPr>
        <p:spPr/>
        <p:txBody>
          <a:bodyPr>
            <a:normAutofit fontScale="90000"/>
          </a:bodyPr>
          <a:lstStyle/>
          <a:p>
            <a:r>
              <a:rPr lang="en-US" dirty="0"/>
              <a:t>Data Engineering… </a:t>
            </a:r>
            <a:r>
              <a:rPr lang="en-US" dirty="0">
                <a:solidFill>
                  <a:srgbClr val="F67132"/>
                </a:solidFill>
              </a:rPr>
              <a:t>for Data Science</a:t>
            </a:r>
          </a:p>
        </p:txBody>
      </p:sp>
      <p:graphicFrame>
        <p:nvGraphicFramePr>
          <p:cNvPr id="5" name="Content Placeholder 4">
            <a:extLst>
              <a:ext uri="{FF2B5EF4-FFF2-40B4-BE49-F238E27FC236}">
                <a16:creationId xmlns:a16="http://schemas.microsoft.com/office/drawing/2014/main" id="{C8ED94B9-49CF-4EC6-948D-DF74C682E02B}"/>
              </a:ext>
            </a:extLst>
          </p:cNvPr>
          <p:cNvGraphicFramePr>
            <a:graphicFrameLocks noGrp="1"/>
          </p:cNvGraphicFramePr>
          <p:nvPr>
            <p:ph idx="1"/>
            <p:extLst>
              <p:ext uri="{D42A27DB-BD31-4B8C-83A1-F6EECF244321}">
                <p14:modId xmlns:p14="http://schemas.microsoft.com/office/powerpoint/2010/main" val="1375339379"/>
              </p:ext>
            </p:extLst>
          </p:nvPr>
        </p:nvGraphicFramePr>
        <p:xfrm>
          <a:off x="425801" y="1551008"/>
          <a:ext cx="11186095" cy="42205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3AF3DB66-5FFA-45A2-BA61-AB1223340763}"/>
              </a:ext>
            </a:extLst>
          </p:cNvPr>
          <p:cNvSpPr>
            <a:spLocks noGrp="1"/>
          </p:cNvSpPr>
          <p:nvPr>
            <p:ph type="body" sz="quarter" idx="13"/>
          </p:nvPr>
        </p:nvSpPr>
        <p:spPr/>
        <p:txBody>
          <a:bodyPr>
            <a:normAutofit fontScale="85000" lnSpcReduction="20000"/>
          </a:bodyPr>
          <a:lstStyle/>
          <a:p>
            <a:r>
              <a:rPr lang="en-US" dirty="0"/>
              <a:t>Frequently, Data Must Be Moved from Sources to a Database and/or Data Lake</a:t>
            </a:r>
          </a:p>
        </p:txBody>
      </p:sp>
      <p:pic>
        <p:nvPicPr>
          <p:cNvPr id="6" name="etl-extract-icon-300x300.png">
            <a:extLst>
              <a:ext uri="{FF2B5EF4-FFF2-40B4-BE49-F238E27FC236}">
                <a16:creationId xmlns:a16="http://schemas.microsoft.com/office/drawing/2014/main" id="{1693E744-3BA9-40CE-B5AE-2A51D1298BDC}"/>
              </a:ext>
            </a:extLst>
          </p:cNvPr>
          <p:cNvPicPr>
            <a:picLocks noChangeAspect="1"/>
          </p:cNvPicPr>
          <p:nvPr/>
        </p:nvPicPr>
        <p:blipFill>
          <a:blip r:embed="rId7"/>
          <a:stretch>
            <a:fillRect/>
          </a:stretch>
        </p:blipFill>
        <p:spPr>
          <a:xfrm>
            <a:off x="895203" y="1689158"/>
            <a:ext cx="1080612" cy="108061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7" name="etl-transform-icon-300x300.png">
            <a:extLst>
              <a:ext uri="{FF2B5EF4-FFF2-40B4-BE49-F238E27FC236}">
                <a16:creationId xmlns:a16="http://schemas.microsoft.com/office/drawing/2014/main" id="{77EF1378-FAC9-4055-85F6-1D0BB2C7A2EE}"/>
              </a:ext>
            </a:extLst>
          </p:cNvPr>
          <p:cNvPicPr>
            <a:picLocks noChangeAspect="1"/>
          </p:cNvPicPr>
          <p:nvPr/>
        </p:nvPicPr>
        <p:blipFill>
          <a:blip r:embed="rId8"/>
          <a:stretch>
            <a:fillRect/>
          </a:stretch>
        </p:blipFill>
        <p:spPr>
          <a:xfrm>
            <a:off x="895203" y="3120965"/>
            <a:ext cx="1080612" cy="108061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8" name="etl-load-icon-300x300.png">
            <a:extLst>
              <a:ext uri="{FF2B5EF4-FFF2-40B4-BE49-F238E27FC236}">
                <a16:creationId xmlns:a16="http://schemas.microsoft.com/office/drawing/2014/main" id="{542E024A-3AD7-4255-82F6-B7BC9DEC84C4}"/>
              </a:ext>
            </a:extLst>
          </p:cNvPr>
          <p:cNvPicPr>
            <a:picLocks noChangeAspect="1"/>
          </p:cNvPicPr>
          <p:nvPr/>
        </p:nvPicPr>
        <p:blipFill>
          <a:blip r:embed="rId9"/>
          <a:stretch>
            <a:fillRect/>
          </a:stretch>
        </p:blipFill>
        <p:spPr>
          <a:xfrm>
            <a:off x="895203" y="4552772"/>
            <a:ext cx="1080612" cy="108061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28940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A386-5535-4367-B6A5-83232255ADBE}"/>
              </a:ext>
            </a:extLst>
          </p:cNvPr>
          <p:cNvSpPr txBox="1">
            <a:spLocks/>
          </p:cNvSpPr>
          <p:nvPr/>
        </p:nvSpPr>
        <p:spPr>
          <a:xfrm>
            <a:off x="613457" y="2595717"/>
            <a:ext cx="10949651" cy="17206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rgbClr val="F67132"/>
                </a:solidFill>
                <a:latin typeface="Times New Roman" panose="02020603050405020304" pitchFamily="18" charset="0"/>
                <a:cs typeface="Times New Roman" panose="02020603050405020304" pitchFamily="18" charset="0"/>
              </a:rPr>
              <a:t>Class Mechanics</a:t>
            </a:r>
          </a:p>
        </p:txBody>
      </p:sp>
      <p:sp>
        <p:nvSpPr>
          <p:cNvPr id="3" name="Subtitle 2">
            <a:extLst>
              <a:ext uri="{FF2B5EF4-FFF2-40B4-BE49-F238E27FC236}">
                <a16:creationId xmlns:a16="http://schemas.microsoft.com/office/drawing/2014/main" id="{C7CB5BE4-CFAE-4A84-946E-788A1BA2BF1C}"/>
              </a:ext>
            </a:extLst>
          </p:cNvPr>
          <p:cNvSpPr txBox="1">
            <a:spLocks/>
          </p:cNvSpPr>
          <p:nvPr/>
        </p:nvSpPr>
        <p:spPr>
          <a:xfrm>
            <a:off x="613457" y="3598600"/>
            <a:ext cx="10949651" cy="9021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bg1"/>
                </a:solidFill>
                <a:latin typeface="Times New Roman" panose="02020603050405020304" pitchFamily="18" charset="0"/>
                <a:cs typeface="Times New Roman" panose="02020603050405020304" pitchFamily="18" charset="0"/>
              </a:rPr>
              <a:t>A Survey of Data Management Systems</a:t>
            </a:r>
          </a:p>
        </p:txBody>
      </p:sp>
    </p:spTree>
    <p:extLst>
      <p:ext uri="{BB962C8B-B14F-4D97-AF65-F5344CB8AC3E}">
        <p14:creationId xmlns:p14="http://schemas.microsoft.com/office/powerpoint/2010/main" val="2058990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51F9C-137D-EA4F-B351-EC2C9C061802}"/>
              </a:ext>
            </a:extLst>
          </p:cNvPr>
          <p:cNvSpPr>
            <a:spLocks noGrp="1"/>
          </p:cNvSpPr>
          <p:nvPr>
            <p:ph type="title"/>
          </p:nvPr>
        </p:nvSpPr>
        <p:spPr/>
        <p:txBody>
          <a:bodyPr>
            <a:normAutofit fontScale="90000"/>
          </a:bodyPr>
          <a:lstStyle/>
          <a:p>
            <a:r>
              <a:rPr lang="en-US" dirty="0"/>
              <a:t>Who am I and why do you care?</a:t>
            </a:r>
          </a:p>
        </p:txBody>
      </p:sp>
      <p:sp>
        <p:nvSpPr>
          <p:cNvPr id="3" name="Content Placeholder 2">
            <a:extLst>
              <a:ext uri="{FF2B5EF4-FFF2-40B4-BE49-F238E27FC236}">
                <a16:creationId xmlns:a16="http://schemas.microsoft.com/office/drawing/2014/main" id="{822EE89C-8893-374A-89D0-3296A46737A8}"/>
              </a:ext>
            </a:extLst>
          </p:cNvPr>
          <p:cNvSpPr>
            <a:spLocks noGrp="1"/>
          </p:cNvSpPr>
          <p:nvPr>
            <p:ph idx="1"/>
          </p:nvPr>
        </p:nvSpPr>
        <p:spPr>
          <a:xfrm>
            <a:off x="425802" y="1116022"/>
            <a:ext cx="11178526" cy="4625955"/>
          </a:xfrm>
        </p:spPr>
        <p:txBody>
          <a:bodyPr>
            <a:normAutofit fontScale="92500" lnSpcReduction="20000"/>
          </a:bodyPr>
          <a:lstStyle/>
          <a:p>
            <a:pPr marL="0" lvl="1" indent="0" defTabSz="487668">
              <a:lnSpc>
                <a:spcPct val="100000"/>
              </a:lnSpc>
              <a:spcBef>
                <a:spcPts val="0"/>
              </a:spcBef>
              <a:buNone/>
              <a:defRPr sz="3080">
                <a:latin typeface="Helvetica Neue Light"/>
                <a:ea typeface="Helvetica Neue Light"/>
                <a:cs typeface="Helvetica Neue Light"/>
                <a:sym typeface="Helvetica Neue Light"/>
              </a:defRPr>
            </a:pPr>
            <a:br>
              <a:rPr lang="en-US" sz="1400" dirty="0"/>
            </a:br>
            <a:endParaRPr lang="en-US" sz="1400" dirty="0"/>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r>
              <a:rPr lang="en-US" sz="1600" dirty="0"/>
              <a:t>In addition to UVA, I work for the world’s large enterprise software company – Oracle</a:t>
            </a:r>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endParaRPr lang="en-US" sz="1600" dirty="0"/>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r>
              <a:rPr lang="en-US" sz="1600" dirty="0"/>
              <a:t>I ran Oracle for Startups / Venture Capital and Oracle for Research for 7 years under Larry Ellison</a:t>
            </a:r>
            <a:br>
              <a:rPr lang="en-US" sz="1600" dirty="0"/>
            </a:br>
            <a:endParaRPr lang="en-US" sz="1600" dirty="0"/>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r>
              <a:rPr lang="en-US" sz="1600" dirty="0"/>
              <a:t>Big Company Alum from: Amazon, GE Capital, Capital One</a:t>
            </a:r>
            <a:br>
              <a:rPr lang="en-US" sz="1600" dirty="0"/>
            </a:br>
            <a:endParaRPr lang="en-US" sz="1600" dirty="0"/>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r>
              <a:rPr lang="en-US" sz="1600" dirty="0"/>
              <a:t>Small Stuff: Startup Founder, Faith Based NGO, boutique consulting</a:t>
            </a:r>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endParaRPr lang="en-US" sz="1600" dirty="0"/>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r>
              <a:rPr lang="en-US" sz="1600" dirty="0"/>
              <a:t>Startup: Founder of a few startups…latest is </a:t>
            </a:r>
            <a:r>
              <a:rPr lang="en-US" sz="1600" dirty="0" err="1"/>
              <a:t>TruePathVision</a:t>
            </a:r>
            <a:r>
              <a:rPr lang="en-US" sz="1600" dirty="0"/>
              <a:t> – Facial and Location Recognition for Anti-Trafficking</a:t>
            </a:r>
            <a:br>
              <a:rPr lang="en-US" sz="1600" dirty="0"/>
            </a:br>
            <a:r>
              <a:rPr lang="en-US" sz="1600" dirty="0"/>
              <a:t>- </a:t>
            </a:r>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r>
              <a:rPr lang="en-US" sz="1600" dirty="0"/>
              <a:t>Academic: </a:t>
            </a:r>
            <a:r>
              <a:rPr lang="en-US" sz="1600" dirty="0" err="1"/>
              <a:t>BoV</a:t>
            </a:r>
            <a:r>
              <a:rPr lang="en-US" sz="1600" dirty="0"/>
              <a:t> at NCCU, Former Prof @McIntire, and UNC-CH Adam’s Fellowship Entrepreneurship Mentor</a:t>
            </a:r>
            <a:br>
              <a:rPr lang="en-US" sz="1600" dirty="0"/>
            </a:br>
            <a:endParaRPr lang="en-US" sz="1600" dirty="0"/>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r>
              <a:rPr lang="en-US" sz="1600" dirty="0"/>
              <a:t>4 Kids and 1 wife (Anna CAS ’23, Patrick CAS ’24, Lily (Liberty), Jack (Air Force + Liberty ) and Susan COMM ’95)</a:t>
            </a:r>
            <a:br>
              <a:rPr lang="en-US" sz="1600" dirty="0"/>
            </a:br>
            <a:endParaRPr lang="en-US" sz="1600" dirty="0"/>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r>
              <a:rPr lang="en-US" sz="1600" dirty="0"/>
              <a:t>Spend a lot of non-UVA/Oracle time working with the Tim Tebow Foundation</a:t>
            </a:r>
            <a:br>
              <a:rPr lang="en-US" sz="1600" dirty="0"/>
            </a:br>
            <a:endParaRPr lang="en-US" sz="1600" dirty="0"/>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r>
              <a:rPr lang="en-US" sz="1600" dirty="0"/>
              <a:t>Wrote some books on data, getting a job in big data, stuff like that…</a:t>
            </a:r>
            <a:br>
              <a:rPr lang="en-US" sz="1600" dirty="0"/>
            </a:br>
            <a:endParaRPr lang="en-US" sz="1600" dirty="0"/>
          </a:p>
          <a:p>
            <a:pPr marL="285750" lvl="1" indent="-285750" defTabSz="487668">
              <a:lnSpc>
                <a:spcPct val="100000"/>
              </a:lnSpc>
              <a:spcBef>
                <a:spcPts val="0"/>
              </a:spcBef>
              <a:defRPr sz="1920">
                <a:latin typeface="Helvetica Neue Light"/>
                <a:ea typeface="Helvetica Neue Light"/>
                <a:cs typeface="Helvetica Neue Light"/>
                <a:sym typeface="Helvetica Neue Light"/>
              </a:defRPr>
            </a:pPr>
            <a:r>
              <a:rPr lang="en-US" sz="1600" b="1" dirty="0"/>
              <a:t>I love helping students think about and navigate jobs, careers and life --&gt; I’ve Hired 4 people from this program</a:t>
            </a:r>
          </a:p>
          <a:p>
            <a:pPr marL="285750" lvl="1" indent="-285750" defTabSz="487668">
              <a:lnSpc>
                <a:spcPct val="100000"/>
              </a:lnSpc>
              <a:spcBef>
                <a:spcPts val="0"/>
              </a:spcBef>
              <a:defRPr sz="1920">
                <a:latin typeface="Helvetica Neue Light"/>
                <a:ea typeface="Helvetica Neue Light"/>
                <a:cs typeface="Helvetica Neue Light"/>
                <a:sym typeface="Helvetica Neue Light"/>
              </a:defRPr>
            </a:pPr>
            <a:endParaRPr lang="en-US" sz="1600" b="1" dirty="0"/>
          </a:p>
          <a:p>
            <a:pPr marL="285750" lvl="1" indent="-285750" defTabSz="487668">
              <a:lnSpc>
                <a:spcPct val="100000"/>
              </a:lnSpc>
              <a:spcBef>
                <a:spcPts val="0"/>
              </a:spcBef>
              <a:defRPr sz="1920">
                <a:latin typeface="Helvetica Neue Light"/>
                <a:ea typeface="Helvetica Neue Light"/>
                <a:cs typeface="Helvetica Neue Light"/>
                <a:sym typeface="Helvetica Neue Light"/>
              </a:defRPr>
            </a:pPr>
            <a:r>
              <a:rPr lang="en-US" sz="1600" b="1" dirty="0"/>
              <a:t>Sunday Night Dinner! 2019 Ivy Road ~6:30ish to whenever</a:t>
            </a:r>
          </a:p>
        </p:txBody>
      </p:sp>
      <p:sp>
        <p:nvSpPr>
          <p:cNvPr id="4" name="Text Placeholder 3">
            <a:extLst>
              <a:ext uri="{FF2B5EF4-FFF2-40B4-BE49-F238E27FC236}">
                <a16:creationId xmlns:a16="http://schemas.microsoft.com/office/drawing/2014/main" id="{B27190F9-52FB-0349-AB3F-692CBB7B08C4}"/>
              </a:ext>
            </a:extLst>
          </p:cNvPr>
          <p:cNvSpPr>
            <a:spLocks noGrp="1"/>
          </p:cNvSpPr>
          <p:nvPr>
            <p:ph type="body" sz="quarter" idx="13"/>
          </p:nvPr>
        </p:nvSpPr>
        <p:spPr/>
        <p:txBody>
          <a:bodyPr>
            <a:normAutofit fontScale="85000" lnSpcReduction="20000"/>
          </a:bodyPr>
          <a:lstStyle/>
          <a:p>
            <a:endParaRPr lang="en-US" dirty="0"/>
          </a:p>
        </p:txBody>
      </p:sp>
    </p:spTree>
    <p:extLst>
      <p:ext uri="{BB962C8B-B14F-4D97-AF65-F5344CB8AC3E}">
        <p14:creationId xmlns:p14="http://schemas.microsoft.com/office/powerpoint/2010/main" val="372365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80C1B6D-968A-4F37-AF6E-AA6E20E4BB68}"/>
              </a:ext>
            </a:extLst>
          </p:cNvPr>
          <p:cNvSpPr/>
          <p:nvPr/>
        </p:nvSpPr>
        <p:spPr>
          <a:xfrm>
            <a:off x="619430" y="1799303"/>
            <a:ext cx="10697497" cy="2313069"/>
          </a:xfrm>
          <a:prstGeom prst="rect">
            <a:avLst/>
          </a:prstGeom>
          <a:solidFill>
            <a:schemeClr val="accent2">
              <a:lumMod val="20000"/>
              <a:lumOff val="80000"/>
            </a:schemeClr>
          </a:solidFill>
          <a:ln>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25ACBB8-5FE2-4B1F-A96E-BCC9863CA94C}"/>
              </a:ext>
            </a:extLst>
          </p:cNvPr>
          <p:cNvSpPr/>
          <p:nvPr/>
        </p:nvSpPr>
        <p:spPr>
          <a:xfrm>
            <a:off x="747251" y="1954130"/>
            <a:ext cx="1989131" cy="19984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8F78E4-7320-4D6C-98CC-557D7F069C75}"/>
              </a:ext>
            </a:extLst>
          </p:cNvPr>
          <p:cNvSpPr>
            <a:spLocks noGrp="1"/>
          </p:cNvSpPr>
          <p:nvPr>
            <p:ph type="title"/>
          </p:nvPr>
        </p:nvSpPr>
        <p:spPr/>
        <p:txBody>
          <a:bodyPr>
            <a:normAutofit fontScale="90000"/>
          </a:bodyPr>
          <a:lstStyle/>
          <a:p>
            <a:r>
              <a:rPr lang="en-US" dirty="0"/>
              <a:t>Class Mechanics: </a:t>
            </a:r>
            <a:r>
              <a:rPr lang="en-US" dirty="0">
                <a:solidFill>
                  <a:srgbClr val="F67132"/>
                </a:solidFill>
              </a:rPr>
              <a:t>Course Content</a:t>
            </a:r>
          </a:p>
        </p:txBody>
      </p:sp>
      <p:sp>
        <p:nvSpPr>
          <p:cNvPr id="3" name="Content Placeholder 2">
            <a:extLst>
              <a:ext uri="{FF2B5EF4-FFF2-40B4-BE49-F238E27FC236}">
                <a16:creationId xmlns:a16="http://schemas.microsoft.com/office/drawing/2014/main" id="{E86663D6-7309-4408-B289-1C8A5B76BDA6}"/>
              </a:ext>
            </a:extLst>
          </p:cNvPr>
          <p:cNvSpPr>
            <a:spLocks noGrp="1"/>
          </p:cNvSpPr>
          <p:nvPr>
            <p:ph idx="1"/>
          </p:nvPr>
        </p:nvSpPr>
        <p:spPr>
          <a:xfrm>
            <a:off x="2736382" y="1875474"/>
            <a:ext cx="8669037" cy="2313069"/>
          </a:xfrm>
        </p:spPr>
        <p:txBody>
          <a:bodyPr>
            <a:normAutofit lnSpcReduction="10000"/>
          </a:bodyPr>
          <a:lstStyle/>
          <a:p>
            <a:r>
              <a:rPr lang="en-US" b="1" dirty="0"/>
              <a:t>Labs/Assignments</a:t>
            </a:r>
          </a:p>
          <a:p>
            <a:pPr lvl="1"/>
            <a:r>
              <a:rPr lang="en-US" dirty="0"/>
              <a:t>Frequent Hands-On Labs</a:t>
            </a:r>
          </a:p>
          <a:p>
            <a:pPr lvl="1"/>
            <a:r>
              <a:rPr lang="en-US" dirty="0"/>
              <a:t>Google and on your machine</a:t>
            </a:r>
          </a:p>
          <a:p>
            <a:pPr lvl="1"/>
            <a:r>
              <a:rPr lang="en-US" dirty="0"/>
              <a:t>1ish Per Week (More Available)</a:t>
            </a:r>
          </a:p>
          <a:p>
            <a:pPr lvl="1"/>
            <a:r>
              <a:rPr lang="en-US" dirty="0"/>
              <a:t>Assignments generally due by Sunday</a:t>
            </a:r>
          </a:p>
          <a:p>
            <a:pPr lvl="1"/>
            <a:r>
              <a:rPr lang="en-US" dirty="0"/>
              <a:t>Labs generally due by Friday</a:t>
            </a:r>
          </a:p>
        </p:txBody>
      </p:sp>
      <p:pic>
        <p:nvPicPr>
          <p:cNvPr id="6" name="Picture 5" descr="Icon&#10;&#10;Description automatically generated">
            <a:extLst>
              <a:ext uri="{FF2B5EF4-FFF2-40B4-BE49-F238E27FC236}">
                <a16:creationId xmlns:a16="http://schemas.microsoft.com/office/drawing/2014/main" id="{824BAB4E-8C7E-412B-91DF-0C87AAD512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356" y="2104101"/>
            <a:ext cx="1698524" cy="1698524"/>
          </a:xfrm>
          <a:prstGeom prst="rect">
            <a:avLst/>
          </a:prstGeom>
        </p:spPr>
      </p:pic>
    </p:spTree>
    <p:extLst>
      <p:ext uri="{BB962C8B-B14F-4D97-AF65-F5344CB8AC3E}">
        <p14:creationId xmlns:p14="http://schemas.microsoft.com/office/powerpoint/2010/main" val="837078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80C1B6D-968A-4F37-AF6E-AA6E20E4BB68}"/>
              </a:ext>
            </a:extLst>
          </p:cNvPr>
          <p:cNvSpPr/>
          <p:nvPr/>
        </p:nvSpPr>
        <p:spPr>
          <a:xfrm>
            <a:off x="619430" y="1799303"/>
            <a:ext cx="10697497" cy="2313432"/>
          </a:xfrm>
          <a:prstGeom prst="rect">
            <a:avLst/>
          </a:prstGeom>
          <a:solidFill>
            <a:schemeClr val="accent2">
              <a:lumMod val="20000"/>
              <a:lumOff val="80000"/>
            </a:schemeClr>
          </a:solidFill>
          <a:ln>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25ACBB8-5FE2-4B1F-A96E-BCC9863CA94C}"/>
              </a:ext>
            </a:extLst>
          </p:cNvPr>
          <p:cNvSpPr/>
          <p:nvPr/>
        </p:nvSpPr>
        <p:spPr>
          <a:xfrm>
            <a:off x="747251" y="1954130"/>
            <a:ext cx="1989131" cy="19984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8F78E4-7320-4D6C-98CC-557D7F069C75}"/>
              </a:ext>
            </a:extLst>
          </p:cNvPr>
          <p:cNvSpPr>
            <a:spLocks noGrp="1"/>
          </p:cNvSpPr>
          <p:nvPr>
            <p:ph type="title"/>
          </p:nvPr>
        </p:nvSpPr>
        <p:spPr/>
        <p:txBody>
          <a:bodyPr>
            <a:normAutofit fontScale="90000"/>
          </a:bodyPr>
          <a:lstStyle/>
          <a:p>
            <a:r>
              <a:rPr lang="en-US" dirty="0"/>
              <a:t>Class Mechanics: </a:t>
            </a:r>
            <a:r>
              <a:rPr lang="en-US" dirty="0">
                <a:solidFill>
                  <a:srgbClr val="F67132"/>
                </a:solidFill>
              </a:rPr>
              <a:t>Grading</a:t>
            </a:r>
          </a:p>
        </p:txBody>
      </p:sp>
      <p:sp>
        <p:nvSpPr>
          <p:cNvPr id="3" name="Content Placeholder 2">
            <a:extLst>
              <a:ext uri="{FF2B5EF4-FFF2-40B4-BE49-F238E27FC236}">
                <a16:creationId xmlns:a16="http://schemas.microsoft.com/office/drawing/2014/main" id="{E86663D6-7309-4408-B289-1C8A5B76BDA6}"/>
              </a:ext>
            </a:extLst>
          </p:cNvPr>
          <p:cNvSpPr>
            <a:spLocks noGrp="1"/>
          </p:cNvSpPr>
          <p:nvPr>
            <p:ph idx="1"/>
          </p:nvPr>
        </p:nvSpPr>
        <p:spPr>
          <a:xfrm>
            <a:off x="2736382" y="1875474"/>
            <a:ext cx="8669037" cy="2313069"/>
          </a:xfrm>
        </p:spPr>
        <p:txBody>
          <a:bodyPr>
            <a:normAutofit/>
          </a:bodyPr>
          <a:lstStyle/>
          <a:p>
            <a:r>
              <a:rPr lang="en-US" b="1" dirty="0"/>
              <a:t>Data Project</a:t>
            </a:r>
          </a:p>
          <a:p>
            <a:pPr lvl="1"/>
            <a:r>
              <a:rPr lang="en-US" dirty="0"/>
              <a:t>Concrete Examples of Implementation</a:t>
            </a:r>
          </a:p>
          <a:p>
            <a:pPr lvl="1"/>
            <a:r>
              <a:rPr lang="en-US" dirty="0"/>
              <a:t>Released long before they’re due</a:t>
            </a:r>
          </a:p>
          <a:p>
            <a:pPr lvl="1"/>
            <a:r>
              <a:rPr lang="en-US" dirty="0"/>
              <a:t>Detailed Instructions will be in Canvas</a:t>
            </a:r>
          </a:p>
          <a:p>
            <a:endParaRPr lang="en-US" dirty="0"/>
          </a:p>
        </p:txBody>
      </p:sp>
      <p:pic>
        <p:nvPicPr>
          <p:cNvPr id="9" name="html-512.png">
            <a:extLst>
              <a:ext uri="{FF2B5EF4-FFF2-40B4-BE49-F238E27FC236}">
                <a16:creationId xmlns:a16="http://schemas.microsoft.com/office/drawing/2014/main" id="{4A048E2B-1857-4C5F-B952-067D6BD7023F}"/>
              </a:ext>
            </a:extLst>
          </p:cNvPr>
          <p:cNvPicPr>
            <a:picLocks noChangeAspect="1"/>
          </p:cNvPicPr>
          <p:nvPr/>
        </p:nvPicPr>
        <p:blipFill>
          <a:blip r:embed="rId2"/>
          <a:stretch>
            <a:fillRect/>
          </a:stretch>
        </p:blipFill>
        <p:spPr>
          <a:xfrm>
            <a:off x="875074" y="2096057"/>
            <a:ext cx="1718860" cy="1718860"/>
          </a:xfrm>
          <a:prstGeom prst="rect">
            <a:avLst/>
          </a:prstGeom>
          <a:ln w="12700">
            <a:miter lim="400000"/>
          </a:ln>
        </p:spPr>
      </p:pic>
    </p:spTree>
    <p:extLst>
      <p:ext uri="{BB962C8B-B14F-4D97-AF65-F5344CB8AC3E}">
        <p14:creationId xmlns:p14="http://schemas.microsoft.com/office/powerpoint/2010/main" val="1326198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D1AA1-434C-48EE-B88F-D9835B34BD40}"/>
              </a:ext>
            </a:extLst>
          </p:cNvPr>
          <p:cNvSpPr>
            <a:spLocks noGrp="1"/>
          </p:cNvSpPr>
          <p:nvPr>
            <p:ph type="title"/>
          </p:nvPr>
        </p:nvSpPr>
        <p:spPr/>
        <p:txBody>
          <a:bodyPr>
            <a:normAutofit fontScale="90000"/>
          </a:bodyPr>
          <a:lstStyle/>
          <a:p>
            <a:r>
              <a:rPr lang="en-US" dirty="0"/>
              <a:t>Class Mechanics: </a:t>
            </a:r>
            <a:r>
              <a:rPr lang="en-US" dirty="0">
                <a:solidFill>
                  <a:srgbClr val="F67132"/>
                </a:solidFill>
              </a:rPr>
              <a:t>Things You Need to Know</a:t>
            </a:r>
          </a:p>
        </p:txBody>
      </p:sp>
      <p:sp>
        <p:nvSpPr>
          <p:cNvPr id="3" name="Content Placeholder 2">
            <a:extLst>
              <a:ext uri="{FF2B5EF4-FFF2-40B4-BE49-F238E27FC236}">
                <a16:creationId xmlns:a16="http://schemas.microsoft.com/office/drawing/2014/main" id="{1DCC241F-07B8-4C56-8A93-E3248481E310}"/>
              </a:ext>
            </a:extLst>
          </p:cNvPr>
          <p:cNvSpPr>
            <a:spLocks noGrp="1"/>
          </p:cNvSpPr>
          <p:nvPr>
            <p:ph idx="1"/>
          </p:nvPr>
        </p:nvSpPr>
        <p:spPr/>
        <p:txBody>
          <a:bodyPr>
            <a:normAutofit/>
          </a:bodyPr>
          <a:lstStyle/>
          <a:p>
            <a:pPr marL="457200" lvl="1" indent="0">
              <a:buNone/>
            </a:pPr>
            <a:endParaRPr lang="en-US" dirty="0"/>
          </a:p>
          <a:p>
            <a:r>
              <a:rPr lang="en-US" dirty="0"/>
              <a:t>The schedule is prone to updates: </a:t>
            </a:r>
            <a:r>
              <a:rPr lang="en-US" dirty="0">
                <a:solidFill>
                  <a:srgbClr val="F67132"/>
                </a:solidFill>
              </a:rPr>
              <a:t>I’ll be sure to keep everyone informed!</a:t>
            </a:r>
            <a:endParaRPr lang="en-US" dirty="0"/>
          </a:p>
          <a:p>
            <a:r>
              <a:rPr lang="en-US" dirty="0"/>
              <a:t>Everything will be updated on GitHub (Code Examples, Decks, </a:t>
            </a:r>
            <a:r>
              <a:rPr lang="en-US" dirty="0" err="1"/>
              <a:t>etc</a:t>
            </a:r>
            <a:r>
              <a:rPr lang="en-US" dirty="0"/>
              <a:t>) and Canvas(Everything Else): </a:t>
            </a:r>
            <a:r>
              <a:rPr lang="en-US" dirty="0" err="1">
                <a:hlinkClick r:id="rId2"/>
              </a:rPr>
              <a:t>fourfeatherz</a:t>
            </a:r>
            <a:r>
              <a:rPr lang="en-US" dirty="0">
                <a:hlinkClick r:id="rId2"/>
              </a:rPr>
              <a:t>/DS2002F25 (github.com)</a:t>
            </a:r>
            <a:endParaRPr lang="en-US" dirty="0"/>
          </a:p>
          <a:p>
            <a:r>
              <a:rPr lang="en-US" dirty="0"/>
              <a:t>Projects and Grades will be released on Canvas</a:t>
            </a:r>
          </a:p>
          <a:p>
            <a:r>
              <a:rPr lang="en-US" dirty="0"/>
              <a:t>You can DM me Questions or to Set-up Office Hours, but generally we’ll do it in my office after class.</a:t>
            </a:r>
          </a:p>
          <a:p>
            <a:r>
              <a:rPr lang="en-US" dirty="0"/>
              <a:t>The rhythm is Monday/Lecture Concept and Wednesday/Hands On and Lab</a:t>
            </a:r>
          </a:p>
        </p:txBody>
      </p:sp>
      <p:sp>
        <p:nvSpPr>
          <p:cNvPr id="4" name="Text Placeholder 3">
            <a:extLst>
              <a:ext uri="{FF2B5EF4-FFF2-40B4-BE49-F238E27FC236}">
                <a16:creationId xmlns:a16="http://schemas.microsoft.com/office/drawing/2014/main" id="{8EC5506E-264C-4600-9795-5B0B6C7DAF80}"/>
              </a:ext>
            </a:extLst>
          </p:cNvPr>
          <p:cNvSpPr>
            <a:spLocks noGrp="1"/>
          </p:cNvSpPr>
          <p:nvPr>
            <p:ph type="body" sz="quarter" idx="13"/>
          </p:nvPr>
        </p:nvSpPr>
        <p:spPr>
          <a:xfrm>
            <a:off x="426424" y="939739"/>
            <a:ext cx="10703692" cy="369332"/>
          </a:xfrm>
        </p:spPr>
        <p:txBody>
          <a:bodyPr>
            <a:normAutofit fontScale="77500" lnSpcReduction="20000"/>
          </a:bodyPr>
          <a:lstStyle/>
          <a:p>
            <a:r>
              <a:rPr lang="en-US" dirty="0"/>
              <a:t>How this course will be conducted: Class Location, Course Materials, Communications </a:t>
            </a:r>
          </a:p>
        </p:txBody>
      </p:sp>
    </p:spTree>
    <p:extLst>
      <p:ext uri="{BB962C8B-B14F-4D97-AF65-F5344CB8AC3E}">
        <p14:creationId xmlns:p14="http://schemas.microsoft.com/office/powerpoint/2010/main" val="3618437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166CA89-6D31-401A-915E-FFEC0C6F755B}"/>
              </a:ext>
            </a:extLst>
          </p:cNvPr>
          <p:cNvSpPr/>
          <p:nvPr/>
        </p:nvSpPr>
        <p:spPr>
          <a:xfrm>
            <a:off x="786776" y="2015616"/>
            <a:ext cx="6548089" cy="329380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3601E3-5EF2-4E7D-B92B-5C6EA20B64B9}"/>
              </a:ext>
            </a:extLst>
          </p:cNvPr>
          <p:cNvSpPr>
            <a:spLocks noGrp="1"/>
          </p:cNvSpPr>
          <p:nvPr>
            <p:ph type="ctrTitle"/>
          </p:nvPr>
        </p:nvSpPr>
        <p:spPr>
          <a:xfrm>
            <a:off x="560448" y="896227"/>
            <a:ext cx="10949651" cy="893250"/>
          </a:xfrm>
        </p:spPr>
        <p:txBody>
          <a:bodyPr>
            <a:normAutofit fontScale="90000"/>
          </a:bodyPr>
          <a:lstStyle/>
          <a:p>
            <a:r>
              <a:rPr lang="en-US" dirty="0"/>
              <a:t>Learning Objectives</a:t>
            </a:r>
          </a:p>
        </p:txBody>
      </p:sp>
      <p:sp>
        <p:nvSpPr>
          <p:cNvPr id="3" name="Subtitle 2">
            <a:extLst>
              <a:ext uri="{FF2B5EF4-FFF2-40B4-BE49-F238E27FC236}">
                <a16:creationId xmlns:a16="http://schemas.microsoft.com/office/drawing/2014/main" id="{159C2D20-1592-4B54-823D-C37D2E17CCF7}"/>
              </a:ext>
            </a:extLst>
          </p:cNvPr>
          <p:cNvSpPr>
            <a:spLocks noGrp="1"/>
          </p:cNvSpPr>
          <p:nvPr>
            <p:ph type="subTitle" idx="1"/>
          </p:nvPr>
        </p:nvSpPr>
        <p:spPr>
          <a:xfrm>
            <a:off x="1006741" y="2241758"/>
            <a:ext cx="6151137" cy="2888226"/>
          </a:xfrm>
        </p:spPr>
        <p:txBody>
          <a:bodyPr numCol="1">
            <a:normAutofit fontScale="77500" lnSpcReduction="20000"/>
          </a:bodyPr>
          <a:lstStyle/>
          <a:p>
            <a:pPr algn="l">
              <a:lnSpc>
                <a:spcPct val="110000"/>
              </a:lnSpc>
              <a:spcBef>
                <a:spcPts val="1300"/>
              </a:spcBef>
            </a:pPr>
            <a:r>
              <a:rPr lang="en-US" b="1" dirty="0">
                <a:solidFill>
                  <a:srgbClr val="24323E"/>
                </a:solidFill>
              </a:rPr>
              <a:t>Overview of Data Science, underlying technologies and roles</a:t>
            </a:r>
          </a:p>
          <a:p>
            <a:pPr algn="l">
              <a:lnSpc>
                <a:spcPct val="110000"/>
              </a:lnSpc>
              <a:spcBef>
                <a:spcPts val="1300"/>
              </a:spcBef>
            </a:pPr>
            <a:r>
              <a:rPr lang="en-US" b="1" dirty="0">
                <a:solidFill>
                  <a:srgbClr val="24323E"/>
                </a:solidFill>
              </a:rPr>
              <a:t>Develop Robust Facility for Handing Data</a:t>
            </a:r>
          </a:p>
          <a:p>
            <a:pPr algn="l">
              <a:lnSpc>
                <a:spcPct val="110000"/>
              </a:lnSpc>
              <a:spcBef>
                <a:spcPts val="1300"/>
              </a:spcBef>
            </a:pPr>
            <a:r>
              <a:rPr lang="en-US" b="1" dirty="0">
                <a:solidFill>
                  <a:srgbClr val="24323E"/>
                </a:solidFill>
              </a:rPr>
              <a:t>Acquire a Strong Understanding of SQL and NoSQL Databases</a:t>
            </a:r>
          </a:p>
          <a:p>
            <a:pPr algn="l">
              <a:lnSpc>
                <a:spcPct val="110000"/>
              </a:lnSpc>
              <a:spcBef>
                <a:spcPts val="1300"/>
              </a:spcBef>
            </a:pPr>
            <a:r>
              <a:rPr lang="en-US" b="1" dirty="0">
                <a:solidFill>
                  <a:srgbClr val="24323E"/>
                </a:solidFill>
              </a:rPr>
              <a:t>Understand Systems Options in the Public Cloud</a:t>
            </a:r>
          </a:p>
          <a:p>
            <a:pPr algn="l">
              <a:lnSpc>
                <a:spcPct val="110000"/>
              </a:lnSpc>
              <a:spcBef>
                <a:spcPts val="1300"/>
              </a:spcBef>
            </a:pPr>
            <a:r>
              <a:rPr lang="en-US" b="1" dirty="0">
                <a:solidFill>
                  <a:srgbClr val="24323E"/>
                </a:solidFill>
              </a:rPr>
              <a:t>Gain Fluency in Tools, Processes, and Services </a:t>
            </a:r>
            <a:br>
              <a:rPr lang="en-US" b="1" dirty="0">
                <a:solidFill>
                  <a:srgbClr val="24323E"/>
                </a:solidFill>
              </a:rPr>
            </a:br>
            <a:r>
              <a:rPr lang="en-US" b="1" dirty="0">
                <a:solidFill>
                  <a:srgbClr val="24323E"/>
                </a:solidFill>
              </a:rPr>
              <a:t>…and How to Choose Among Them</a:t>
            </a:r>
          </a:p>
        </p:txBody>
      </p:sp>
      <p:sp>
        <p:nvSpPr>
          <p:cNvPr id="7" name="Rectangle 6">
            <a:extLst>
              <a:ext uri="{FF2B5EF4-FFF2-40B4-BE49-F238E27FC236}">
                <a16:creationId xmlns:a16="http://schemas.microsoft.com/office/drawing/2014/main" id="{3CDE6805-6978-47A4-80C3-6580CD2E071A}"/>
              </a:ext>
            </a:extLst>
          </p:cNvPr>
          <p:cNvSpPr/>
          <p:nvPr/>
        </p:nvSpPr>
        <p:spPr>
          <a:xfrm>
            <a:off x="8111613" y="2020536"/>
            <a:ext cx="3318396" cy="329380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2">
            <a:extLst>
              <a:ext uri="{FF2B5EF4-FFF2-40B4-BE49-F238E27FC236}">
                <a16:creationId xmlns:a16="http://schemas.microsoft.com/office/drawing/2014/main" id="{12E5EAA8-5B88-4BEB-A948-E42AFE2ED553}"/>
              </a:ext>
            </a:extLst>
          </p:cNvPr>
          <p:cNvSpPr txBox="1">
            <a:spLocks/>
          </p:cNvSpPr>
          <p:nvPr/>
        </p:nvSpPr>
        <p:spPr>
          <a:xfrm>
            <a:off x="8377076" y="2168018"/>
            <a:ext cx="2713705" cy="2888226"/>
          </a:xfrm>
          <a:prstGeom prst="rect">
            <a:avLst/>
          </a:prstGeom>
        </p:spPr>
        <p:txBody>
          <a:bodyPr vert="horz" lIns="91440" tIns="45720" rIns="91440" bIns="45720" numCol="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ts val="3200"/>
              </a:lnSpc>
              <a:spcBef>
                <a:spcPts val="0"/>
              </a:spcBef>
            </a:pPr>
            <a:r>
              <a:rPr lang="en-US" sz="2200" b="1" dirty="0">
                <a:solidFill>
                  <a:srgbClr val="24323E"/>
                </a:solidFill>
              </a:rPr>
              <a:t>Data Retrieval</a:t>
            </a:r>
          </a:p>
          <a:p>
            <a:pPr algn="l">
              <a:lnSpc>
                <a:spcPts val="3200"/>
              </a:lnSpc>
              <a:spcBef>
                <a:spcPts val="0"/>
              </a:spcBef>
            </a:pPr>
            <a:r>
              <a:rPr lang="en-US" sz="2200" b="1" dirty="0">
                <a:solidFill>
                  <a:srgbClr val="24323E"/>
                </a:solidFill>
              </a:rPr>
              <a:t>Data Shipping</a:t>
            </a:r>
          </a:p>
          <a:p>
            <a:pPr algn="l">
              <a:lnSpc>
                <a:spcPts val="3200"/>
              </a:lnSpc>
              <a:spcBef>
                <a:spcPts val="0"/>
              </a:spcBef>
            </a:pPr>
            <a:r>
              <a:rPr lang="en-US" sz="2200" b="1" dirty="0">
                <a:solidFill>
                  <a:srgbClr val="24323E"/>
                </a:solidFill>
              </a:rPr>
              <a:t>Data Schemas</a:t>
            </a:r>
          </a:p>
          <a:p>
            <a:pPr algn="l">
              <a:lnSpc>
                <a:spcPts val="3200"/>
              </a:lnSpc>
              <a:spcBef>
                <a:spcPts val="0"/>
              </a:spcBef>
            </a:pPr>
            <a:r>
              <a:rPr lang="en-US" sz="2200" b="1" dirty="0">
                <a:solidFill>
                  <a:srgbClr val="24323E"/>
                </a:solidFill>
              </a:rPr>
              <a:t>Data Ingestion</a:t>
            </a:r>
          </a:p>
          <a:p>
            <a:pPr algn="l">
              <a:lnSpc>
                <a:spcPts val="3200"/>
              </a:lnSpc>
              <a:spcBef>
                <a:spcPts val="0"/>
              </a:spcBef>
            </a:pPr>
            <a:r>
              <a:rPr lang="en-US" sz="2200" b="1" dirty="0">
                <a:solidFill>
                  <a:srgbClr val="24323E"/>
                </a:solidFill>
              </a:rPr>
              <a:t>Data Processing</a:t>
            </a:r>
          </a:p>
          <a:p>
            <a:pPr algn="l">
              <a:lnSpc>
                <a:spcPts val="3200"/>
              </a:lnSpc>
              <a:spcBef>
                <a:spcPts val="0"/>
              </a:spcBef>
            </a:pPr>
            <a:r>
              <a:rPr lang="en-US" sz="2200" b="1" dirty="0">
                <a:solidFill>
                  <a:srgbClr val="24323E"/>
                </a:solidFill>
              </a:rPr>
              <a:t>Data Normalization</a:t>
            </a:r>
          </a:p>
          <a:p>
            <a:pPr algn="l">
              <a:lnSpc>
                <a:spcPts val="3200"/>
              </a:lnSpc>
              <a:spcBef>
                <a:spcPts val="0"/>
              </a:spcBef>
            </a:pPr>
            <a:r>
              <a:rPr lang="en-US" sz="2200" b="1" dirty="0">
                <a:solidFill>
                  <a:srgbClr val="24323E"/>
                </a:solidFill>
              </a:rPr>
              <a:t>Data Analysis</a:t>
            </a:r>
          </a:p>
        </p:txBody>
      </p:sp>
    </p:spTree>
    <p:extLst>
      <p:ext uri="{BB962C8B-B14F-4D97-AF65-F5344CB8AC3E}">
        <p14:creationId xmlns:p14="http://schemas.microsoft.com/office/powerpoint/2010/main" val="1436782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A386-5535-4367-B6A5-83232255ADBE}"/>
              </a:ext>
            </a:extLst>
          </p:cNvPr>
          <p:cNvSpPr txBox="1">
            <a:spLocks/>
          </p:cNvSpPr>
          <p:nvPr/>
        </p:nvSpPr>
        <p:spPr>
          <a:xfrm>
            <a:off x="613457" y="1397659"/>
            <a:ext cx="10949651" cy="29580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dirty="0">
                <a:solidFill>
                  <a:srgbClr val="F67132"/>
                </a:solidFill>
                <a:latin typeface="Times New Roman" panose="02020603050405020304" pitchFamily="18" charset="0"/>
                <a:cs typeface="Times New Roman" panose="02020603050405020304" pitchFamily="18" charset="0"/>
              </a:rPr>
              <a:t>Overview</a:t>
            </a:r>
          </a:p>
          <a:p>
            <a:pPr algn="ctr"/>
            <a:r>
              <a:rPr lang="en-US" sz="5400" i="1" dirty="0">
                <a:solidFill>
                  <a:srgbClr val="F67132"/>
                </a:solidFill>
                <a:latin typeface="Times New Roman" panose="02020603050405020304" pitchFamily="18" charset="0"/>
                <a:cs typeface="Times New Roman" panose="02020603050405020304" pitchFamily="18" charset="0"/>
              </a:rPr>
              <a:t>of the </a:t>
            </a:r>
            <a:br>
              <a:rPr lang="en-US" sz="6000" dirty="0">
                <a:solidFill>
                  <a:srgbClr val="F67132"/>
                </a:solidFill>
                <a:latin typeface="Times New Roman" panose="02020603050405020304" pitchFamily="18" charset="0"/>
                <a:cs typeface="Times New Roman" panose="02020603050405020304" pitchFamily="18" charset="0"/>
              </a:rPr>
            </a:br>
            <a:r>
              <a:rPr lang="en-US" sz="7200" dirty="0">
                <a:solidFill>
                  <a:srgbClr val="F67132"/>
                </a:solidFill>
                <a:latin typeface="Times New Roman" panose="02020603050405020304" pitchFamily="18" charset="0"/>
                <a:cs typeface="Times New Roman" panose="02020603050405020304" pitchFamily="18" charset="0"/>
              </a:rPr>
              <a:t>Semester Topics</a:t>
            </a:r>
            <a:endParaRPr lang="en-US" sz="6000" dirty="0">
              <a:solidFill>
                <a:srgbClr val="F67132"/>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7CB5BE4-CFAE-4A84-946E-788A1BA2BF1C}"/>
              </a:ext>
            </a:extLst>
          </p:cNvPr>
          <p:cNvSpPr txBox="1">
            <a:spLocks/>
          </p:cNvSpPr>
          <p:nvPr/>
        </p:nvSpPr>
        <p:spPr>
          <a:xfrm>
            <a:off x="613457" y="4355682"/>
            <a:ext cx="10949651" cy="9021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bg1"/>
                </a:solidFill>
                <a:latin typeface="Times New Roman" panose="02020603050405020304" pitchFamily="18" charset="0"/>
                <a:cs typeface="Times New Roman" panose="02020603050405020304" pitchFamily="18" charset="0"/>
              </a:rPr>
              <a:t>A Survey of Data Management Systems</a:t>
            </a:r>
          </a:p>
        </p:txBody>
      </p:sp>
    </p:spTree>
    <p:extLst>
      <p:ext uri="{BB962C8B-B14F-4D97-AF65-F5344CB8AC3E}">
        <p14:creationId xmlns:p14="http://schemas.microsoft.com/office/powerpoint/2010/main" val="2930142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6839</TotalTime>
  <Words>2051</Words>
  <Application>Microsoft Office PowerPoint</Application>
  <PresentationFormat>Widescreen</PresentationFormat>
  <Paragraphs>263</Paragraphs>
  <Slides>23</Slides>
  <Notes>3</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Segoe UI</vt:lpstr>
      <vt:lpstr>Times New Roman</vt:lpstr>
      <vt:lpstr>Wingdings</vt:lpstr>
      <vt:lpstr>Office Theme</vt:lpstr>
      <vt:lpstr>The 5 Before</vt:lpstr>
      <vt:lpstr>DS-2002: Data Science Systems</vt:lpstr>
      <vt:lpstr>PowerPoint Presentation</vt:lpstr>
      <vt:lpstr>Who am I and why do you care?</vt:lpstr>
      <vt:lpstr>Class Mechanics: Course Content</vt:lpstr>
      <vt:lpstr>Class Mechanics: Grading</vt:lpstr>
      <vt:lpstr>Class Mechanics: Things You Need to Know</vt:lpstr>
      <vt:lpstr>Learning Objectives</vt:lpstr>
      <vt:lpstr>PowerPoint Presentation</vt:lpstr>
      <vt:lpstr>In the Beginning…  There Was Mainframe</vt:lpstr>
      <vt:lpstr>Then Came…  Client/Server Networks</vt:lpstr>
      <vt:lpstr>Which Gave Us… SMP Servers</vt:lpstr>
      <vt:lpstr>Which Gave Us… SMP Servers</vt:lpstr>
      <vt:lpstr>But Then… An Explosion of Data – “BIG Data”</vt:lpstr>
      <vt:lpstr>But… How Can We Manage All That Data: Scalability</vt:lpstr>
      <vt:lpstr>And Today… Cloud-hosted Databases &amp; Services</vt:lpstr>
      <vt:lpstr>Service Models: On-Premises vs Cloud-Hosted</vt:lpstr>
      <vt:lpstr>Data Management… In the Cloud</vt:lpstr>
      <vt:lpstr>Paradigms: Data Storage and Retrieval</vt:lpstr>
      <vt:lpstr>NoSQL: Not Only SQL</vt:lpstr>
      <vt:lpstr>Onward to Data Science</vt:lpstr>
      <vt:lpstr>The Data Science: Hierarchy of Needs</vt:lpstr>
      <vt:lpstr>Data Engineering… for Data Science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DS-3002 Data Systems</dc:title>
  <dc:creator>Jon Tupitza</dc:creator>
  <cp:lastModifiedBy>Williamson, Jason Patrick (jpw4ma)</cp:lastModifiedBy>
  <cp:revision>231</cp:revision>
  <dcterms:created xsi:type="dcterms:W3CDTF">2022-01-15T18:00:49Z</dcterms:created>
  <dcterms:modified xsi:type="dcterms:W3CDTF">2025-01-13T16:38:31Z</dcterms:modified>
</cp:coreProperties>
</file>