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exend" panose="020B0604020202020204" charset="0"/>
      <p:regular r:id="rId8"/>
      <p:bold r:id="rId9"/>
    </p:embeddedFont>
    <p:embeddedFont>
      <p:font typeface="Montserrat SemiBold" panose="000007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2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209e7b2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209e7b2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209e7b2e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209e7b2e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09e7b2e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209e7b2e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721bb4b08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721bb4b08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Space-Science/Meteorite-Landings/gh4g-9sfh/about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2850" y="679150"/>
            <a:ext cx="8408100" cy="12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24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explorative analysis on world population and meteor landings: In what capacity does population density influence the frequency of meteor findings?</a:t>
            </a:r>
            <a:endParaRPr sz="300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5" y="2220450"/>
            <a:ext cx="9144000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exend"/>
                <a:ea typeface="Lexend"/>
                <a:cs typeface="Lexend"/>
                <a:sym typeface="Lexend"/>
              </a:rPr>
              <a:t>Project Pitch 29.11.2024</a:t>
            </a:r>
            <a:br>
              <a:rPr lang="en" sz="2400" dirty="0">
                <a:latin typeface="Lexend"/>
                <a:ea typeface="Lexend"/>
                <a:cs typeface="Lexend"/>
                <a:sym typeface="Lexend"/>
              </a:rPr>
            </a:br>
            <a:r>
              <a:rPr lang="en" sz="2400" dirty="0">
                <a:latin typeface="Lexend"/>
                <a:ea typeface="Lexend"/>
                <a:cs typeface="Lexend"/>
                <a:sym typeface="Lexend"/>
              </a:rPr>
              <a:t>Group 21</a:t>
            </a:r>
            <a:endParaRPr sz="240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25" y="3381875"/>
            <a:ext cx="91440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Lexend"/>
                <a:ea typeface="Lexend"/>
                <a:cs typeface="Lexend"/>
                <a:sym typeface="Lexend"/>
              </a:rPr>
              <a:t>Maria Kovtun (5445868)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latin typeface="Lexend"/>
                <a:ea typeface="Lexend"/>
                <a:cs typeface="Lexend"/>
                <a:sym typeface="Lexend"/>
              </a:rPr>
              <a:t>Nongying</a:t>
            </a:r>
            <a:r>
              <a:rPr lang="en-US" sz="1600" dirty="0">
                <a:latin typeface="Lexend"/>
                <a:ea typeface="Lexend"/>
                <a:cs typeface="Lexend"/>
                <a:sym typeface="Lexend"/>
              </a:rPr>
              <a:t> Li (6973175)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Lexend"/>
                <a:ea typeface="Lexend"/>
                <a:cs typeface="Lexend"/>
                <a:sym typeface="Lexend"/>
              </a:rPr>
              <a:t>Anurag Sharma (6279778)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Lexend"/>
                <a:ea typeface="Lexend"/>
                <a:cs typeface="Lexend"/>
                <a:sym typeface="Lexend"/>
              </a:rPr>
              <a:t>Pascal </a:t>
            </a:r>
            <a:r>
              <a:rPr lang="en-US" sz="1600" dirty="0" err="1">
                <a:latin typeface="Lexend"/>
                <a:ea typeface="Lexend"/>
                <a:cs typeface="Lexend"/>
                <a:sym typeface="Lexend"/>
              </a:rPr>
              <a:t>Grygiel</a:t>
            </a:r>
            <a:r>
              <a:rPr lang="en-US" sz="1600" dirty="0">
                <a:latin typeface="Lexend"/>
                <a:ea typeface="Lexend"/>
                <a:cs typeface="Lexend"/>
                <a:sym typeface="Lexend"/>
              </a:rPr>
              <a:t> (6973203)</a:t>
            </a:r>
            <a:endParaRPr sz="1600" dirty="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Concatenate meteor landings and population data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95959"/>
                </a:solidFill>
              </a:rPr>
              <a:t>We consider different factors such 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2000" i="1" dirty="0">
                <a:solidFill>
                  <a:srgbClr val="595959"/>
                </a:solidFill>
              </a:rPr>
              <a:t>Discriptive information about the meteor landing data set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2000" i="1" dirty="0">
                <a:solidFill>
                  <a:srgbClr val="595959"/>
                </a:solidFill>
              </a:rPr>
              <a:t>Relationship between meteor landings/ findings and population density</a:t>
            </a:r>
            <a:br>
              <a:rPr lang="en" sz="2000" i="1" dirty="0">
                <a:solidFill>
                  <a:srgbClr val="595959"/>
                </a:solidFill>
              </a:rPr>
            </a:br>
            <a:r>
              <a:rPr lang="en" sz="2000" i="1" dirty="0">
                <a:solidFill>
                  <a:srgbClr val="595959"/>
                </a:solidFill>
              </a:rPr>
              <a:t>+ visualize it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2000" i="1" dirty="0">
                <a:solidFill>
                  <a:srgbClr val="595959"/>
                </a:solidFill>
              </a:rPr>
              <a:t>Visualize meteor landing frequency over the years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data</a:t>
            </a:r>
            <a:endParaRPr b="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Meteorite Landings NASA (0861-2015)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https://data.nasa.gov/Space-Science/Meteorite-Landings/gh4g-9sfh/about_data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(1950-2024)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https://population.un.org/dataportal/data/indicators/54/locations/276/start/1950/end/2014/table/pivotbylocation?df=70a76ad4-07cc-417b-b561-e56b6f67036f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Analyses</a:t>
            </a:r>
            <a:endParaRPr b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rgbClr val="595959"/>
                </a:solidFill>
                <a:latin typeface="+mj-lt"/>
              </a:rPr>
              <a:t>Clustering by country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rgbClr val="595959"/>
                </a:solidFill>
                <a:latin typeface="+mj-lt"/>
              </a:rPr>
              <a:t>Statistical correlation analyses: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>
                <a:solidFill>
                  <a:srgbClr val="595959"/>
                </a:solidFill>
                <a:latin typeface="+mj-lt"/>
              </a:rPr>
              <a:t>	Meteor landings </a:t>
            </a:r>
            <a:r>
              <a:rPr lang="en-US" sz="2400" dirty="0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 Location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 dirty="0">
                <a:solidFill>
                  <a:srgbClr val="595959"/>
                </a:solidFill>
                <a:latin typeface="+mj-lt"/>
              </a:rPr>
              <a:t>C</a:t>
            </a:r>
            <a:r>
              <a:rPr lang="en-US" sz="2400" b="0" i="0" dirty="0">
                <a:solidFill>
                  <a:srgbClr val="595959"/>
                </a:solidFill>
                <a:effectLst/>
                <a:latin typeface="+mj-lt"/>
              </a:rPr>
              <a:t>ounterfactual prediction</a:t>
            </a:r>
            <a:endParaRPr lang="en-US" sz="2400" dirty="0">
              <a:solidFill>
                <a:srgbClr val="595959"/>
              </a:solidFill>
              <a:latin typeface="+mj-lt"/>
              <a:sym typeface="Wingdings" panose="05000000000000000000" pitchFamily="2" charset="2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Todo</a:t>
            </a:r>
            <a:endParaRPr b="1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Clean data sets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Visualize data so far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Assign Meteor </a:t>
            </a:r>
            <a:r>
              <a:rPr lang="en-US" dirty="0">
                <a:solidFill>
                  <a:srgbClr val="595959"/>
                </a:solidFill>
              </a:rPr>
              <a:t>landing location to countries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>
                <a:solidFill>
                  <a:srgbClr val="595959"/>
                </a:solidFill>
              </a:rPr>
              <a:t>Correlate population density to meteor landing locations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>
                <a:solidFill>
                  <a:srgbClr val="595959"/>
                </a:solidFill>
              </a:rPr>
              <a:t>Create a density map of meteor landings </a:t>
            </a:r>
            <a:r>
              <a:rPr lang="en-US" dirty="0"/>
              <a:t>all over the world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Depending on the data: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Meteor Landing density by year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Possibly counterfactual prediction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Elaborate on other reasons meteor landings occur typically more frequently in certain places (e.g. Antarctica)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 SemiBold</vt:lpstr>
      <vt:lpstr>Calibri</vt:lpstr>
      <vt:lpstr>Arial</vt:lpstr>
      <vt:lpstr>Lexend</vt:lpstr>
      <vt:lpstr>Simple Light</vt:lpstr>
      <vt:lpstr>An explorative analysis on world population and meteor landings: In what capacity does population density influence the frequency of meteor findings?</vt:lpstr>
      <vt:lpstr>Concatenate meteor landings and population data </vt:lpstr>
      <vt:lpstr>The data</vt:lpstr>
      <vt:lpstr>Analyses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Kovtun</dc:creator>
  <cp:lastModifiedBy>Maria Kovtun</cp:lastModifiedBy>
  <cp:revision>2</cp:revision>
  <dcterms:modified xsi:type="dcterms:W3CDTF">2025-01-05T10:55:16Z</dcterms:modified>
</cp:coreProperties>
</file>