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6DFEB-A59B-4074-8DAE-64105E3C4FFB}" v="7" dt="2024-09-25T08:51:0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1322 Maria" userId="eef7c6d68ef96f26" providerId="LiveId" clId="{E5F6DFEB-A59B-4074-8DAE-64105E3C4FFB}"/>
    <pc:docChg chg="undo custSel addSld delSld modSld">
      <pc:chgData name="Leo1322 Maria" userId="eef7c6d68ef96f26" providerId="LiveId" clId="{E5F6DFEB-A59B-4074-8DAE-64105E3C4FFB}" dt="2024-09-25T08:53:37.571" v="574" actId="47"/>
      <pc:docMkLst>
        <pc:docMk/>
      </pc:docMkLst>
      <pc:sldChg chg="addSp delSp modSp mod">
        <pc:chgData name="Leo1322 Maria" userId="eef7c6d68ef96f26" providerId="LiveId" clId="{E5F6DFEB-A59B-4074-8DAE-64105E3C4FFB}" dt="2024-09-25T08:42:23.484" v="256" actId="255"/>
        <pc:sldMkLst>
          <pc:docMk/>
          <pc:sldMk cId="2091126016" sldId="256"/>
        </pc:sldMkLst>
        <pc:spChg chg="mod">
          <ac:chgData name="Leo1322 Maria" userId="eef7c6d68ef96f26" providerId="LiveId" clId="{E5F6DFEB-A59B-4074-8DAE-64105E3C4FFB}" dt="2024-09-25T08:34:15.246" v="164" actId="1076"/>
          <ac:spMkLst>
            <pc:docMk/>
            <pc:sldMk cId="2091126016" sldId="256"/>
            <ac:spMk id="2" creationId="{222C94FD-0924-EFA1-E7BB-68EA9E27E195}"/>
          </ac:spMkLst>
        </pc:spChg>
        <pc:spChg chg="mod">
          <ac:chgData name="Leo1322 Maria" userId="eef7c6d68ef96f26" providerId="LiveId" clId="{E5F6DFEB-A59B-4074-8DAE-64105E3C4FFB}" dt="2024-09-25T08:38:35.151" v="235" actId="20577"/>
          <ac:spMkLst>
            <pc:docMk/>
            <pc:sldMk cId="2091126016" sldId="256"/>
            <ac:spMk id="3" creationId="{3F38758B-CAB3-95CD-8AF4-F6F47DF92DAE}"/>
          </ac:spMkLst>
        </pc:spChg>
        <pc:spChg chg="del mod">
          <ac:chgData name="Leo1322 Maria" userId="eef7c6d68ef96f26" providerId="LiveId" clId="{E5F6DFEB-A59B-4074-8DAE-64105E3C4FFB}" dt="2024-09-25T08:24:33.996" v="24" actId="478"/>
          <ac:spMkLst>
            <pc:docMk/>
            <pc:sldMk cId="2091126016" sldId="256"/>
            <ac:spMk id="4" creationId="{69EB8348-C4A7-C9E0-00F2-00261B9A3875}"/>
          </ac:spMkLst>
        </pc:spChg>
        <pc:spChg chg="add mod">
          <ac:chgData name="Leo1322 Maria" userId="eef7c6d68ef96f26" providerId="LiveId" clId="{E5F6DFEB-A59B-4074-8DAE-64105E3C4FFB}" dt="2024-09-25T08:42:23.484" v="256" actId="255"/>
          <ac:spMkLst>
            <pc:docMk/>
            <pc:sldMk cId="2091126016" sldId="256"/>
            <ac:spMk id="9" creationId="{1805B01E-8BBC-5305-12E6-73C37ADDF397}"/>
          </ac:spMkLst>
        </pc:spChg>
        <pc:spChg chg="del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10" creationId="{8F1DA978-2FF0-4E09-976F-91C6D4AA5270}"/>
          </ac:spMkLst>
        </pc:spChg>
        <pc:spChg chg="del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12" creationId="{0EC398C5-5C2E-4038-9DB3-DE2B5A9BEFFB}"/>
          </ac:spMkLst>
        </pc:spChg>
        <pc:spChg chg="del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14" creationId="{A2F10B26-073B-4B10-8AAA-161242DD82B0}"/>
          </ac:spMkLst>
        </pc:spChg>
        <pc:spChg chg="del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16" creationId="{610DBBC7-698F-4A54-B1CB-A99F9CC356DF}"/>
          </ac:spMkLst>
        </pc:spChg>
        <pc:spChg chg="del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18" creationId="{579BBB12-9455-421B-86B2-0EA77520230B}"/>
          </ac:spMkLst>
        </pc:spChg>
        <pc:spChg chg="add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23" creationId="{7543907A-3C34-4DE8-B126-99FC7B27B8CD}"/>
          </ac:spMkLst>
        </pc:spChg>
        <pc:spChg chg="add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25" creationId="{8A4AA7FE-02D8-4A32-8A5D-F26FBEEE1F88}"/>
          </ac:spMkLst>
        </pc:spChg>
        <pc:spChg chg="add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27" creationId="{B0C111FC-6A33-43DC-B98B-D3D341F418FD}"/>
          </ac:spMkLst>
        </pc:spChg>
        <pc:spChg chg="add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29" creationId="{B73DE73B-0A74-4051-8584-9A228FCC3232}"/>
          </ac:spMkLst>
        </pc:spChg>
        <pc:spChg chg="add">
          <ac:chgData name="Leo1322 Maria" userId="eef7c6d68ef96f26" providerId="LiveId" clId="{E5F6DFEB-A59B-4074-8DAE-64105E3C4FFB}" dt="2024-09-25T08:34:00.625" v="160" actId="26606"/>
          <ac:spMkLst>
            <pc:docMk/>
            <pc:sldMk cId="2091126016" sldId="256"/>
            <ac:spMk id="31" creationId="{779E83F3-34D7-4570-A7FD-15F66C3A348C}"/>
          </ac:spMkLst>
        </pc:spChg>
        <pc:picChg chg="mod ord">
          <ac:chgData name="Leo1322 Maria" userId="eef7c6d68ef96f26" providerId="LiveId" clId="{E5F6DFEB-A59B-4074-8DAE-64105E3C4FFB}" dt="2024-09-25T08:38:53.291" v="236" actId="1076"/>
          <ac:picMkLst>
            <pc:docMk/>
            <pc:sldMk cId="2091126016" sldId="256"/>
            <ac:picMk id="5" creationId="{EC7C09AD-7103-69B0-4617-A9E603DC9040}"/>
          </ac:picMkLst>
        </pc:picChg>
        <pc:picChg chg="add mod">
          <ac:chgData name="Leo1322 Maria" userId="eef7c6d68ef96f26" providerId="LiveId" clId="{E5F6DFEB-A59B-4074-8DAE-64105E3C4FFB}" dt="2024-09-25T08:39:14.096" v="238" actId="1076"/>
          <ac:picMkLst>
            <pc:docMk/>
            <pc:sldMk cId="2091126016" sldId="256"/>
            <ac:picMk id="6" creationId="{BF4DA22A-F712-8B24-6787-D56874A9296B}"/>
          </ac:picMkLst>
        </pc:picChg>
        <pc:picChg chg="add mod">
          <ac:chgData name="Leo1322 Maria" userId="eef7c6d68ef96f26" providerId="LiveId" clId="{E5F6DFEB-A59B-4074-8DAE-64105E3C4FFB}" dt="2024-09-25T08:38:59.167" v="237" actId="1076"/>
          <ac:picMkLst>
            <pc:docMk/>
            <pc:sldMk cId="2091126016" sldId="256"/>
            <ac:picMk id="8" creationId="{E0640713-77C5-C198-85B4-6F2A22D4731D}"/>
          </ac:picMkLst>
        </pc:picChg>
      </pc:sldChg>
      <pc:sldChg chg="addSp delSp modSp new mod setBg">
        <pc:chgData name="Leo1322 Maria" userId="eef7c6d68ef96f26" providerId="LiveId" clId="{E5F6DFEB-A59B-4074-8DAE-64105E3C4FFB}" dt="2024-09-25T08:44:22.996" v="323" actId="26606"/>
        <pc:sldMkLst>
          <pc:docMk/>
          <pc:sldMk cId="3078693521" sldId="257"/>
        </pc:sldMkLst>
        <pc:spChg chg="mo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2" creationId="{AE1807E1-0F64-B7B3-AC58-2B19D020BFA4}"/>
          </ac:spMkLst>
        </pc:spChg>
        <pc:spChg chg="del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3" creationId="{48E6CC26-E8BB-79C7-3832-0CE9AF188043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9" creationId="{BD4C0BBB-0042-4603-A226-6117F3FD5B3C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11" creationId="{EC44F520-2598-460E-9F91-B02F60830CA2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13" creationId="{1DBC8414-BE7E-4B6C-A114-B2C3795C883F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15" creationId="{0EC398C5-5C2E-4038-9DB3-DE2B5A9BEFFB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17" creationId="{A2F10B26-073B-4B10-8AAA-161242DD82B0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19" creationId="{610DBBC7-698F-4A54-B1CB-A99F9CC356DF}"/>
          </ac:spMkLst>
        </pc:spChg>
        <pc:spChg chg="add">
          <ac:chgData name="Leo1322 Maria" userId="eef7c6d68ef96f26" providerId="LiveId" clId="{E5F6DFEB-A59B-4074-8DAE-64105E3C4FFB}" dt="2024-09-25T08:44:22.996" v="323" actId="26606"/>
          <ac:spMkLst>
            <pc:docMk/>
            <pc:sldMk cId="3078693521" sldId="257"/>
            <ac:spMk id="21" creationId="{DE6E822A-8BCF-432C-83E6-BBE821476CD4}"/>
          </ac:spMkLst>
        </pc:spChg>
        <pc:graphicFrameChg chg="add mod modGraphic">
          <ac:chgData name="Leo1322 Maria" userId="eef7c6d68ef96f26" providerId="LiveId" clId="{E5F6DFEB-A59B-4074-8DAE-64105E3C4FFB}" dt="2024-09-25T08:44:22.996" v="323" actId="26606"/>
          <ac:graphicFrameMkLst>
            <pc:docMk/>
            <pc:sldMk cId="3078693521" sldId="257"/>
            <ac:graphicFrameMk id="4" creationId="{437C2324-8AC8-AF54-EC6B-4F76F72513D1}"/>
          </ac:graphicFrameMkLst>
        </pc:graphicFrameChg>
      </pc:sldChg>
      <pc:sldChg chg="modSp new del mod">
        <pc:chgData name="Leo1322 Maria" userId="eef7c6d68ef96f26" providerId="LiveId" clId="{E5F6DFEB-A59B-4074-8DAE-64105E3C4FFB}" dt="2024-09-25T08:43:17.523" v="283" actId="47"/>
        <pc:sldMkLst>
          <pc:docMk/>
          <pc:sldMk cId="3112952756" sldId="257"/>
        </pc:sldMkLst>
        <pc:spChg chg="mod">
          <ac:chgData name="Leo1322 Maria" userId="eef7c6d68ef96f26" providerId="LiveId" clId="{E5F6DFEB-A59B-4074-8DAE-64105E3C4FFB}" dt="2024-09-25T08:43:02.925" v="282" actId="27636"/>
          <ac:spMkLst>
            <pc:docMk/>
            <pc:sldMk cId="3112952756" sldId="257"/>
            <ac:spMk id="2" creationId="{9FECC93E-683A-1BBA-71A0-DB331063FF62}"/>
          </ac:spMkLst>
        </pc:spChg>
      </pc:sldChg>
      <pc:sldChg chg="addSp delSp modSp new del mod setBg">
        <pc:chgData name="Leo1322 Maria" userId="eef7c6d68ef96f26" providerId="LiveId" clId="{E5F6DFEB-A59B-4074-8DAE-64105E3C4FFB}" dt="2024-09-25T08:53:35.847" v="573" actId="47"/>
        <pc:sldMkLst>
          <pc:docMk/>
          <pc:sldMk cId="502930572" sldId="258"/>
        </pc:sldMkLst>
        <pc:spChg chg="mo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2" creationId="{29A9110E-87C5-473E-8173-64A05A9D1534}"/>
          </ac:spMkLst>
        </pc:spChg>
        <pc:spChg chg="del mo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3" creationId="{2F6973A9-CC90-D9B8-783E-3E1F5C56949A}"/>
          </ac:spMkLst>
        </pc:spChg>
        <pc:spChg chg="add mod">
          <ac:chgData name="Leo1322 Maria" userId="eef7c6d68ef96f26" providerId="LiveId" clId="{E5F6DFEB-A59B-4074-8DAE-64105E3C4FFB}" dt="2024-09-25T08:48:37.106" v="542" actId="20577"/>
          <ac:spMkLst>
            <pc:docMk/>
            <pc:sldMk cId="502930572" sldId="258"/>
            <ac:spMk id="4" creationId="{FCE684D3-2D26-D345-7706-81BC38790039}"/>
          </ac:spMkLst>
        </pc:spChg>
        <pc:spChg chg="add del">
          <ac:chgData name="Leo1322 Maria" userId="eef7c6d68ef96f26" providerId="LiveId" clId="{E5F6DFEB-A59B-4074-8DAE-64105E3C4FFB}" dt="2024-09-25T08:45:35.454" v="350" actId="26606"/>
          <ac:spMkLst>
            <pc:docMk/>
            <pc:sldMk cId="502930572" sldId="258"/>
            <ac:spMk id="8" creationId="{45C5CC17-FF17-43CF-B073-D9051465D5CC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9" creationId="{BD4C0BBB-0042-4603-A226-6117F3FD5B3C}"/>
          </ac:spMkLst>
        </pc:spChg>
        <pc:spChg chg="add del">
          <ac:chgData name="Leo1322 Maria" userId="eef7c6d68ef96f26" providerId="LiveId" clId="{E5F6DFEB-A59B-4074-8DAE-64105E3C4FFB}" dt="2024-09-25T08:45:35.454" v="350" actId="26606"/>
          <ac:spMkLst>
            <pc:docMk/>
            <pc:sldMk cId="502930572" sldId="258"/>
            <ac:spMk id="10" creationId="{1EBE2DDC-0D14-44E6-A1AB-2EEC09507435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11" creationId="{EC44F520-2598-460E-9F91-B02F60830CA2}"/>
          </ac:spMkLst>
        </pc:spChg>
        <pc:spChg chg="add del">
          <ac:chgData name="Leo1322 Maria" userId="eef7c6d68ef96f26" providerId="LiveId" clId="{E5F6DFEB-A59B-4074-8DAE-64105E3C4FFB}" dt="2024-09-25T08:45:35.454" v="350" actId="26606"/>
          <ac:spMkLst>
            <pc:docMk/>
            <pc:sldMk cId="502930572" sldId="258"/>
            <ac:spMk id="12" creationId="{A8543D98-0AA2-43B4-B508-DC1DB7F3DC9A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13" creationId="{A8384FB5-9ADC-4DDC-881B-597D56F5B15D}"/>
          </ac:spMkLst>
        </pc:spChg>
        <pc:spChg chg="add del">
          <ac:chgData name="Leo1322 Maria" userId="eef7c6d68ef96f26" providerId="LiveId" clId="{E5F6DFEB-A59B-4074-8DAE-64105E3C4FFB}" dt="2024-09-25T08:45:35.454" v="350" actId="26606"/>
          <ac:spMkLst>
            <pc:docMk/>
            <pc:sldMk cId="502930572" sldId="258"/>
            <ac:spMk id="14" creationId="{89723C1D-9A1A-465B-8164-483BF5426613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15" creationId="{0AF57B88-1D4C-41FA-A761-EC1DD10C35CB}"/>
          </ac:spMkLst>
        </pc:spChg>
        <pc:spChg chg="add del">
          <ac:chgData name="Leo1322 Maria" userId="eef7c6d68ef96f26" providerId="LiveId" clId="{E5F6DFEB-A59B-4074-8DAE-64105E3C4FFB}" dt="2024-09-25T08:45:35.454" v="350" actId="26606"/>
          <ac:spMkLst>
            <pc:docMk/>
            <pc:sldMk cId="502930572" sldId="258"/>
            <ac:spMk id="16" creationId="{A6680484-5F73-4078-85C2-415205B1A4C0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17" creationId="{D2548F45-5164-4ABB-8212-7F293FDED8D4}"/>
          </ac:spMkLst>
        </pc:spChg>
        <pc:spChg chg="add">
          <ac:chgData name="Leo1322 Maria" userId="eef7c6d68ef96f26" providerId="LiveId" clId="{E5F6DFEB-A59B-4074-8DAE-64105E3C4FFB}" dt="2024-09-25T08:45:35.475" v="351" actId="26606"/>
          <ac:spMkLst>
            <pc:docMk/>
            <pc:sldMk cId="502930572" sldId="258"/>
            <ac:spMk id="19" creationId="{5E81CCFB-7BEF-4186-86FB-D09450B4D02D}"/>
          </ac:spMkLst>
        </pc:spChg>
        <pc:picChg chg="add">
          <ac:chgData name="Leo1322 Maria" userId="eef7c6d68ef96f26" providerId="LiveId" clId="{E5F6DFEB-A59B-4074-8DAE-64105E3C4FFB}" dt="2024-09-25T08:45:35.475" v="351" actId="26606"/>
          <ac:picMkLst>
            <pc:docMk/>
            <pc:sldMk cId="502930572" sldId="258"/>
            <ac:picMk id="5" creationId="{DA9DA795-2796-DA3C-A30B-9CBA95C8D149}"/>
          </ac:picMkLst>
        </pc:picChg>
      </pc:sldChg>
      <pc:sldChg chg="addSp delSp modSp new del mod setBg">
        <pc:chgData name="Leo1322 Maria" userId="eef7c6d68ef96f26" providerId="LiveId" clId="{E5F6DFEB-A59B-4074-8DAE-64105E3C4FFB}" dt="2024-09-25T08:53:37.571" v="574" actId="47"/>
        <pc:sldMkLst>
          <pc:docMk/>
          <pc:sldMk cId="2825639263" sldId="259"/>
        </pc:sldMkLst>
        <pc:spChg chg="mod">
          <ac:chgData name="Leo1322 Maria" userId="eef7c6d68ef96f26" providerId="LiveId" clId="{E5F6DFEB-A59B-4074-8DAE-64105E3C4FFB}" dt="2024-09-25T08:51:15.731" v="557" actId="26606"/>
          <ac:spMkLst>
            <pc:docMk/>
            <pc:sldMk cId="2825639263" sldId="259"/>
            <ac:spMk id="2" creationId="{57AA18C8-5E5A-3D01-E3AB-F30B2A9ACDAF}"/>
          </ac:spMkLst>
        </pc:spChg>
        <pc:spChg chg="del mod">
          <ac:chgData name="Leo1322 Maria" userId="eef7c6d68ef96f26" providerId="LiveId" clId="{E5F6DFEB-A59B-4074-8DAE-64105E3C4FFB}" dt="2024-09-25T08:50:22.584" v="552" actId="26606"/>
          <ac:spMkLst>
            <pc:docMk/>
            <pc:sldMk cId="2825639263" sldId="259"/>
            <ac:spMk id="3" creationId="{18155ADC-CD62-9560-1350-54CBF1D80AEA}"/>
          </ac:spMkLst>
        </pc:spChg>
        <pc:spChg chg="add del mod">
          <ac:chgData name="Leo1322 Maria" userId="eef7c6d68ef96f26" providerId="LiveId" clId="{E5F6DFEB-A59B-4074-8DAE-64105E3C4FFB}" dt="2024-09-25T08:50:52.472" v="555" actId="478"/>
          <ac:spMkLst>
            <pc:docMk/>
            <pc:sldMk cId="2825639263" sldId="259"/>
            <ac:spMk id="6" creationId="{5B985366-2F67-4AF9-7A21-9847065F0290}"/>
          </ac:spMkLst>
        </pc:spChg>
        <pc:spChg chg="add del">
          <ac:chgData name="Leo1322 Maria" userId="eef7c6d68ef96f26" providerId="LiveId" clId="{E5F6DFEB-A59B-4074-8DAE-64105E3C4FFB}" dt="2024-09-25T08:51:15.731" v="557" actId="26606"/>
          <ac:spMkLst>
            <pc:docMk/>
            <pc:sldMk cId="2825639263" sldId="259"/>
            <ac:spMk id="9" creationId="{1CC4AFFA-9868-4B7D-9F63-93C34D36234F}"/>
          </ac:spMkLst>
        </pc:spChg>
        <pc:spChg chg="add del">
          <ac:chgData name="Leo1322 Maria" userId="eef7c6d68ef96f26" providerId="LiveId" clId="{E5F6DFEB-A59B-4074-8DAE-64105E3C4FFB}" dt="2024-09-25T08:51:15.731" v="557" actId="26606"/>
          <ac:spMkLst>
            <pc:docMk/>
            <pc:sldMk cId="2825639263" sldId="259"/>
            <ac:spMk id="11" creationId="{024CCFE6-8D32-4963-9B5D-E742044292DD}"/>
          </ac:spMkLst>
        </pc:spChg>
        <pc:spChg chg="add del">
          <ac:chgData name="Leo1322 Maria" userId="eef7c6d68ef96f26" providerId="LiveId" clId="{E5F6DFEB-A59B-4074-8DAE-64105E3C4FFB}" dt="2024-09-25T08:51:15.731" v="557" actId="26606"/>
          <ac:spMkLst>
            <pc:docMk/>
            <pc:sldMk cId="2825639263" sldId="259"/>
            <ac:spMk id="13" creationId="{43414B78-940D-4BE3-A24D-B003E1C9C018}"/>
          </ac:spMkLst>
        </pc:spChg>
        <pc:spChg chg="add del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18" creationId="{11D6A2A3-F101-46F7-8B6F-1C699CAFE9AD}"/>
          </ac:spMkLst>
        </pc:spChg>
        <pc:spChg chg="add del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20" creationId="{529E760E-527D-4053-A309-F2BDE12501CD}"/>
          </ac:spMkLst>
        </pc:spChg>
        <pc:spChg chg="add del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22" creationId="{4153D448-4ED1-429A-A28C-8316DE7CAF7E}"/>
          </ac:spMkLst>
        </pc:spChg>
        <pc:spChg chg="add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27" creationId="{11D6A2A3-F101-46F7-8B6F-1C699CAFE9AD}"/>
          </ac:spMkLst>
        </pc:spChg>
        <pc:spChg chg="add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29" creationId="{529E760E-527D-4053-A309-F2BDE12501CD}"/>
          </ac:spMkLst>
        </pc:spChg>
        <pc:spChg chg="add">
          <ac:chgData name="Leo1322 Maria" userId="eef7c6d68ef96f26" providerId="LiveId" clId="{E5F6DFEB-A59B-4074-8DAE-64105E3C4FFB}" dt="2024-09-25T08:51:46.652" v="559" actId="26606"/>
          <ac:spMkLst>
            <pc:docMk/>
            <pc:sldMk cId="2825639263" sldId="259"/>
            <ac:spMk id="31" creationId="{4153D448-4ED1-429A-A28C-8316DE7CAF7E}"/>
          </ac:spMkLst>
        </pc:spChg>
        <pc:graphicFrameChg chg="add del mod ord modGraphic">
          <ac:chgData name="Leo1322 Maria" userId="eef7c6d68ef96f26" providerId="LiveId" clId="{E5F6DFEB-A59B-4074-8DAE-64105E3C4FFB}" dt="2024-09-25T08:51:46.652" v="559" actId="26606"/>
          <ac:graphicFrameMkLst>
            <pc:docMk/>
            <pc:sldMk cId="2825639263" sldId="259"/>
            <ac:graphicFrameMk id="5" creationId="{C9F1BD28-4468-383B-E212-3F78DF400F7E}"/>
          </ac:graphicFrameMkLst>
        </pc:graphicFrameChg>
        <pc:picChg chg="add mod">
          <ac:chgData name="Leo1322 Maria" userId="eef7c6d68ef96f26" providerId="LiveId" clId="{E5F6DFEB-A59B-4074-8DAE-64105E3C4FFB}" dt="2024-09-25T08:51:46.652" v="559" actId="26606"/>
          <ac:picMkLst>
            <pc:docMk/>
            <pc:sldMk cId="2825639263" sldId="259"/>
            <ac:picMk id="7" creationId="{6161D90D-CE86-C037-D614-06FCB7D06A1D}"/>
          </ac:picMkLst>
        </pc:picChg>
      </pc:sldChg>
      <pc:sldChg chg="addSp delSp modSp new mod setBg">
        <pc:chgData name="Leo1322 Maria" userId="eef7c6d68ef96f26" providerId="LiveId" clId="{E5F6DFEB-A59B-4074-8DAE-64105E3C4FFB}" dt="2024-09-25T08:53:31.476" v="572" actId="26606"/>
        <pc:sldMkLst>
          <pc:docMk/>
          <pc:sldMk cId="3143780548" sldId="260"/>
        </pc:sldMkLst>
        <pc:spChg chg="mod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2" creationId="{375CCA05-B740-FDF4-0B87-3C9708B714B7}"/>
          </ac:spMkLst>
        </pc:spChg>
        <pc:spChg chg="add del mo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" creationId="{C28B2D37-917D-4D1E-D349-4C465569FD29}"/>
          </ac:spMkLst>
        </pc:spChg>
        <pc:spChg chg="add del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8" creationId="{45C5CC17-FF17-43CF-B073-D9051465D5CC}"/>
          </ac:spMkLst>
        </pc:spChg>
        <pc:spChg chg="add del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10" creationId="{1EBE2DDC-0D14-44E6-A1AB-2EEC09507435}"/>
          </ac:spMkLst>
        </pc:spChg>
        <pc:spChg chg="add del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12" creationId="{A8543D98-0AA2-43B4-B508-DC1DB7F3DC9A}"/>
          </ac:spMkLst>
        </pc:spChg>
        <pc:spChg chg="add del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14" creationId="{89723C1D-9A1A-465B-8164-483BF5426613}"/>
          </ac:spMkLst>
        </pc:spChg>
        <pc:spChg chg="add del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16" creationId="{A6680484-5F73-4078-85C2-415205B1A4C0}"/>
          </ac:spMkLst>
        </pc:spChg>
        <pc:spChg chg="add del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22" creationId="{040BF4A1-714C-419E-A19F-578DE93BE02F}"/>
          </ac:spMkLst>
        </pc:spChg>
        <pc:spChg chg="add del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24" creationId="{2F91A9BD-D57F-4941-931F-40597AB37017}"/>
          </ac:spMkLst>
        </pc:spChg>
        <pc:spChg chg="add del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26" creationId="{C54DB264-9467-4730-B9E9-C9A97DD66920}"/>
          </ac:spMkLst>
        </pc:spChg>
        <pc:spChg chg="add del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28" creationId="{BB097F88-2120-47B4-B891-5B28F66BBD4A}"/>
          </ac:spMkLst>
        </pc:spChg>
        <pc:spChg chg="add del">
          <ac:chgData name="Leo1322 Maria" userId="eef7c6d68ef96f26" providerId="LiveId" clId="{E5F6DFEB-A59B-4074-8DAE-64105E3C4FFB}" dt="2024-09-25T08:53:31.387" v="571" actId="26606"/>
          <ac:spMkLst>
            <pc:docMk/>
            <pc:sldMk cId="3143780548" sldId="260"/>
            <ac:spMk id="30" creationId="{BF9338F5-05AB-4DC5-BD1C-1A9F26C38A7A}"/>
          </ac:spMkLst>
        </pc:spChg>
        <pc:spChg chg="ad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2" creationId="{45C5CC17-FF17-43CF-B073-D9051465D5CC}"/>
          </ac:spMkLst>
        </pc:spChg>
        <pc:spChg chg="ad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3" creationId="{1EBE2DDC-0D14-44E6-A1AB-2EEC09507435}"/>
          </ac:spMkLst>
        </pc:spChg>
        <pc:spChg chg="ad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4" creationId="{A8543D98-0AA2-43B4-B508-DC1DB7F3DC9A}"/>
          </ac:spMkLst>
        </pc:spChg>
        <pc:spChg chg="ad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5" creationId="{89723C1D-9A1A-465B-8164-483BF5426613}"/>
          </ac:spMkLst>
        </pc:spChg>
        <pc:spChg chg="add">
          <ac:chgData name="Leo1322 Maria" userId="eef7c6d68ef96f26" providerId="LiveId" clId="{E5F6DFEB-A59B-4074-8DAE-64105E3C4FFB}" dt="2024-09-25T08:53:31.476" v="572" actId="26606"/>
          <ac:spMkLst>
            <pc:docMk/>
            <pc:sldMk cId="3143780548" sldId="260"/>
            <ac:spMk id="36" creationId="{A6680484-5F73-4078-85C2-415205B1A4C0}"/>
          </ac:spMkLst>
        </pc:spChg>
        <pc:graphicFrameChg chg="add del">
          <ac:chgData name="Leo1322 Maria" userId="eef7c6d68ef96f26" providerId="LiveId" clId="{E5F6DFEB-A59B-4074-8DAE-64105E3C4FFB}" dt="2024-09-25T08:53:31.387" v="571" actId="26606"/>
          <ac:graphicFrameMkLst>
            <pc:docMk/>
            <pc:sldMk cId="3143780548" sldId="260"/>
            <ac:graphicFrameMk id="18" creationId="{CC6E69C6-2EAE-118F-936B-8FC5E827D5EB}"/>
          </ac:graphicFrameMkLst>
        </pc:graphicFrameChg>
        <pc:graphicFrameChg chg="add">
          <ac:chgData name="Leo1322 Maria" userId="eef7c6d68ef96f26" providerId="LiveId" clId="{E5F6DFEB-A59B-4074-8DAE-64105E3C4FFB}" dt="2024-09-25T08:53:31.476" v="572" actId="26606"/>
          <ac:graphicFrameMkLst>
            <pc:docMk/>
            <pc:sldMk cId="3143780548" sldId="260"/>
            <ac:graphicFrameMk id="37" creationId="{CF63D8BC-D56D-D1E8-B9B8-8423E080C5A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12012-DDB1-445B-A7E0-345E66F7C5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1224D-C183-4F13-A116-B4386A8F56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Pulizia dell’ambiente comunale</a:t>
          </a:r>
          <a:endParaRPr lang="en-US"/>
        </a:p>
      </dgm:t>
    </dgm:pt>
    <dgm:pt modelId="{F3859D8C-7109-4448-A039-B1DCA4AF2B29}" type="parTrans" cxnId="{2EFD6005-E606-4F59-A1FA-143ED9293888}">
      <dgm:prSet/>
      <dgm:spPr/>
      <dgm:t>
        <a:bodyPr/>
        <a:lstStyle/>
        <a:p>
          <a:endParaRPr lang="en-US"/>
        </a:p>
      </dgm:t>
    </dgm:pt>
    <dgm:pt modelId="{519F659F-AD30-4E72-B3B5-A42FE406CB52}" type="sibTrans" cxnId="{2EFD6005-E606-4F59-A1FA-143ED9293888}">
      <dgm:prSet/>
      <dgm:spPr/>
      <dgm:t>
        <a:bodyPr/>
        <a:lstStyle/>
        <a:p>
          <a:endParaRPr lang="en-US"/>
        </a:p>
      </dgm:t>
    </dgm:pt>
    <dgm:pt modelId="{F53345FC-FD3F-4BE0-AC9F-AF0740ED1A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Facilità d’uso per I cittadini</a:t>
          </a:r>
          <a:endParaRPr lang="en-US"/>
        </a:p>
      </dgm:t>
    </dgm:pt>
    <dgm:pt modelId="{61525FED-772F-4EEA-8734-D5F03731E223}" type="parTrans" cxnId="{8FBF0193-4EBC-460D-B7C8-93A4758E390F}">
      <dgm:prSet/>
      <dgm:spPr/>
      <dgm:t>
        <a:bodyPr/>
        <a:lstStyle/>
        <a:p>
          <a:endParaRPr lang="en-US"/>
        </a:p>
      </dgm:t>
    </dgm:pt>
    <dgm:pt modelId="{89E63BCA-C363-45CE-B0F0-CC3F79F5B836}" type="sibTrans" cxnId="{8FBF0193-4EBC-460D-B7C8-93A4758E390F}">
      <dgm:prSet/>
      <dgm:spPr/>
      <dgm:t>
        <a:bodyPr/>
        <a:lstStyle/>
        <a:p>
          <a:endParaRPr lang="en-US"/>
        </a:p>
      </dgm:t>
    </dgm:pt>
    <dgm:pt modelId="{C4BFABC5-DE2D-4286-9FF4-80F8579551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Riduzione dei costi per il comune</a:t>
          </a:r>
          <a:endParaRPr lang="en-US"/>
        </a:p>
      </dgm:t>
    </dgm:pt>
    <dgm:pt modelId="{F6647057-B70B-4105-80F6-BEEF3EF3B1CA}" type="parTrans" cxnId="{5D8909CE-54BC-43A5-B3C8-CD334A433699}">
      <dgm:prSet/>
      <dgm:spPr/>
      <dgm:t>
        <a:bodyPr/>
        <a:lstStyle/>
        <a:p>
          <a:endParaRPr lang="en-US"/>
        </a:p>
      </dgm:t>
    </dgm:pt>
    <dgm:pt modelId="{101A43A7-8D02-403E-A81D-FE42AE5BB2D9}" type="sibTrans" cxnId="{5D8909CE-54BC-43A5-B3C8-CD334A433699}">
      <dgm:prSet/>
      <dgm:spPr/>
      <dgm:t>
        <a:bodyPr/>
        <a:lstStyle/>
        <a:p>
          <a:endParaRPr lang="en-US"/>
        </a:p>
      </dgm:t>
    </dgm:pt>
    <dgm:pt modelId="{4666E699-2F78-47DF-922A-E2144C334F29}" type="pres">
      <dgm:prSet presAssocID="{E2A12012-DDB1-445B-A7E0-345E66F7C5E7}" presName="root" presStyleCnt="0">
        <dgm:presLayoutVars>
          <dgm:dir/>
          <dgm:resizeHandles val="exact"/>
        </dgm:presLayoutVars>
      </dgm:prSet>
      <dgm:spPr/>
    </dgm:pt>
    <dgm:pt modelId="{E5319E6E-3DB3-4B1A-BB70-7E5E0CB5B9B8}" type="pres">
      <dgm:prSet presAssocID="{2DC1224D-C183-4F13-A116-B4386A8F563A}" presName="compNode" presStyleCnt="0"/>
      <dgm:spPr/>
    </dgm:pt>
    <dgm:pt modelId="{54DC1A8E-9EFE-4753-9636-C217F4FCB4E1}" type="pres">
      <dgm:prSet presAssocID="{2DC1224D-C183-4F13-A116-B4386A8F563A}" presName="bgRect" presStyleLbl="bgShp" presStyleIdx="0" presStyleCnt="3"/>
      <dgm:spPr/>
    </dgm:pt>
    <dgm:pt modelId="{D6BAA37F-7DC7-4D1D-82BA-410FEED7E10E}" type="pres">
      <dgm:prSet presAssocID="{2DC1224D-C183-4F13-A116-B4386A8F56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BD780C5-FF0F-46A3-BECB-5ACDF83E2FF1}" type="pres">
      <dgm:prSet presAssocID="{2DC1224D-C183-4F13-A116-B4386A8F563A}" presName="spaceRect" presStyleCnt="0"/>
      <dgm:spPr/>
    </dgm:pt>
    <dgm:pt modelId="{7BE6408E-ADFE-4DEC-90D1-FC3D3E6CCBD1}" type="pres">
      <dgm:prSet presAssocID="{2DC1224D-C183-4F13-A116-B4386A8F563A}" presName="parTx" presStyleLbl="revTx" presStyleIdx="0" presStyleCnt="3">
        <dgm:presLayoutVars>
          <dgm:chMax val="0"/>
          <dgm:chPref val="0"/>
        </dgm:presLayoutVars>
      </dgm:prSet>
      <dgm:spPr/>
    </dgm:pt>
    <dgm:pt modelId="{993C811F-FEAE-4455-8B2D-E381116C52C9}" type="pres">
      <dgm:prSet presAssocID="{519F659F-AD30-4E72-B3B5-A42FE406CB52}" presName="sibTrans" presStyleCnt="0"/>
      <dgm:spPr/>
    </dgm:pt>
    <dgm:pt modelId="{957FFC24-C8A0-463F-AFCE-5245D774E31A}" type="pres">
      <dgm:prSet presAssocID="{F53345FC-FD3F-4BE0-AC9F-AF0740ED1A11}" presName="compNode" presStyleCnt="0"/>
      <dgm:spPr/>
    </dgm:pt>
    <dgm:pt modelId="{07614CB1-CBF3-4A52-8423-D53C3D1FDA75}" type="pres">
      <dgm:prSet presAssocID="{F53345FC-FD3F-4BE0-AC9F-AF0740ED1A11}" presName="bgRect" presStyleLbl="bgShp" presStyleIdx="1" presStyleCnt="3"/>
      <dgm:spPr/>
    </dgm:pt>
    <dgm:pt modelId="{B827A5B8-3D55-4B43-AA84-2C61115449D7}" type="pres">
      <dgm:prSet presAssocID="{F53345FC-FD3F-4BE0-AC9F-AF0740ED1A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B11F6648-2982-4604-B304-281AC98B6B8B}" type="pres">
      <dgm:prSet presAssocID="{F53345FC-FD3F-4BE0-AC9F-AF0740ED1A11}" presName="spaceRect" presStyleCnt="0"/>
      <dgm:spPr/>
    </dgm:pt>
    <dgm:pt modelId="{C4850768-6E31-44C3-9387-7A207A948468}" type="pres">
      <dgm:prSet presAssocID="{F53345FC-FD3F-4BE0-AC9F-AF0740ED1A11}" presName="parTx" presStyleLbl="revTx" presStyleIdx="1" presStyleCnt="3">
        <dgm:presLayoutVars>
          <dgm:chMax val="0"/>
          <dgm:chPref val="0"/>
        </dgm:presLayoutVars>
      </dgm:prSet>
      <dgm:spPr/>
    </dgm:pt>
    <dgm:pt modelId="{EABA0E17-6E3E-42B1-B2AD-C449067A683B}" type="pres">
      <dgm:prSet presAssocID="{89E63BCA-C363-45CE-B0F0-CC3F79F5B836}" presName="sibTrans" presStyleCnt="0"/>
      <dgm:spPr/>
    </dgm:pt>
    <dgm:pt modelId="{7E635E72-CB79-487F-B9D7-4D48C97E397C}" type="pres">
      <dgm:prSet presAssocID="{C4BFABC5-DE2D-4286-9FF4-80F85795515F}" presName="compNode" presStyleCnt="0"/>
      <dgm:spPr/>
    </dgm:pt>
    <dgm:pt modelId="{FEFBC0ED-23B7-402F-A765-360334B5E314}" type="pres">
      <dgm:prSet presAssocID="{C4BFABC5-DE2D-4286-9FF4-80F85795515F}" presName="bgRect" presStyleLbl="bgShp" presStyleIdx="2" presStyleCnt="3"/>
      <dgm:spPr/>
    </dgm:pt>
    <dgm:pt modelId="{D1D375D7-B9FF-438E-B828-64FF842DD7C7}" type="pres">
      <dgm:prSet presAssocID="{C4BFABC5-DE2D-4286-9FF4-80F8579551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1F32E-998B-482A-90CF-1B2B919749BE}" type="pres">
      <dgm:prSet presAssocID="{C4BFABC5-DE2D-4286-9FF4-80F85795515F}" presName="spaceRect" presStyleCnt="0"/>
      <dgm:spPr/>
    </dgm:pt>
    <dgm:pt modelId="{AEE2D0C2-95BC-4AFC-9516-8A7C1A1A31CB}" type="pres">
      <dgm:prSet presAssocID="{C4BFABC5-DE2D-4286-9FF4-80F8579551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FD6005-E606-4F59-A1FA-143ED9293888}" srcId="{E2A12012-DDB1-445B-A7E0-345E66F7C5E7}" destId="{2DC1224D-C183-4F13-A116-B4386A8F563A}" srcOrd="0" destOrd="0" parTransId="{F3859D8C-7109-4448-A039-B1DCA4AF2B29}" sibTransId="{519F659F-AD30-4E72-B3B5-A42FE406CB52}"/>
    <dgm:cxn modelId="{F545790D-5452-4FDC-BADB-6563EDA06449}" type="presOf" srcId="{E2A12012-DDB1-445B-A7E0-345E66F7C5E7}" destId="{4666E699-2F78-47DF-922A-E2144C334F29}" srcOrd="0" destOrd="0" presId="urn:microsoft.com/office/officeart/2018/2/layout/IconVerticalSolidList"/>
    <dgm:cxn modelId="{13DC7E13-DC5B-4127-8490-E5EED955A778}" type="presOf" srcId="{F53345FC-FD3F-4BE0-AC9F-AF0740ED1A11}" destId="{C4850768-6E31-44C3-9387-7A207A948468}" srcOrd="0" destOrd="0" presId="urn:microsoft.com/office/officeart/2018/2/layout/IconVerticalSolidList"/>
    <dgm:cxn modelId="{8FBF0193-4EBC-460D-B7C8-93A4758E390F}" srcId="{E2A12012-DDB1-445B-A7E0-345E66F7C5E7}" destId="{F53345FC-FD3F-4BE0-AC9F-AF0740ED1A11}" srcOrd="1" destOrd="0" parTransId="{61525FED-772F-4EEA-8734-D5F03731E223}" sibTransId="{89E63BCA-C363-45CE-B0F0-CC3F79F5B836}"/>
    <dgm:cxn modelId="{696867BE-3399-4618-9B9B-6AFDE345E876}" type="presOf" srcId="{2DC1224D-C183-4F13-A116-B4386A8F563A}" destId="{7BE6408E-ADFE-4DEC-90D1-FC3D3E6CCBD1}" srcOrd="0" destOrd="0" presId="urn:microsoft.com/office/officeart/2018/2/layout/IconVerticalSolidList"/>
    <dgm:cxn modelId="{DA6139C2-CE19-44DA-85DF-8F8E1C713400}" type="presOf" srcId="{C4BFABC5-DE2D-4286-9FF4-80F85795515F}" destId="{AEE2D0C2-95BC-4AFC-9516-8A7C1A1A31CB}" srcOrd="0" destOrd="0" presId="urn:microsoft.com/office/officeart/2018/2/layout/IconVerticalSolidList"/>
    <dgm:cxn modelId="{5D8909CE-54BC-43A5-B3C8-CD334A433699}" srcId="{E2A12012-DDB1-445B-A7E0-345E66F7C5E7}" destId="{C4BFABC5-DE2D-4286-9FF4-80F85795515F}" srcOrd="2" destOrd="0" parTransId="{F6647057-B70B-4105-80F6-BEEF3EF3B1CA}" sibTransId="{101A43A7-8D02-403E-A81D-FE42AE5BB2D9}"/>
    <dgm:cxn modelId="{849A6450-DA62-4FD9-BA63-55343FD3E5DD}" type="presParOf" srcId="{4666E699-2F78-47DF-922A-E2144C334F29}" destId="{E5319E6E-3DB3-4B1A-BB70-7E5E0CB5B9B8}" srcOrd="0" destOrd="0" presId="urn:microsoft.com/office/officeart/2018/2/layout/IconVerticalSolidList"/>
    <dgm:cxn modelId="{4BB46AF7-444D-4F56-A0F3-36CCEF497FB4}" type="presParOf" srcId="{E5319E6E-3DB3-4B1A-BB70-7E5E0CB5B9B8}" destId="{54DC1A8E-9EFE-4753-9636-C217F4FCB4E1}" srcOrd="0" destOrd="0" presId="urn:microsoft.com/office/officeart/2018/2/layout/IconVerticalSolidList"/>
    <dgm:cxn modelId="{29A0F555-ACAA-4E60-B19E-DD37F61FF9E5}" type="presParOf" srcId="{E5319E6E-3DB3-4B1A-BB70-7E5E0CB5B9B8}" destId="{D6BAA37F-7DC7-4D1D-82BA-410FEED7E10E}" srcOrd="1" destOrd="0" presId="urn:microsoft.com/office/officeart/2018/2/layout/IconVerticalSolidList"/>
    <dgm:cxn modelId="{A0D6A024-ACA3-410B-9F46-CA8826BF626C}" type="presParOf" srcId="{E5319E6E-3DB3-4B1A-BB70-7E5E0CB5B9B8}" destId="{DBD780C5-FF0F-46A3-BECB-5ACDF83E2FF1}" srcOrd="2" destOrd="0" presId="urn:microsoft.com/office/officeart/2018/2/layout/IconVerticalSolidList"/>
    <dgm:cxn modelId="{32C7AFBC-4F9C-49F3-B91F-6507130A77B0}" type="presParOf" srcId="{E5319E6E-3DB3-4B1A-BB70-7E5E0CB5B9B8}" destId="{7BE6408E-ADFE-4DEC-90D1-FC3D3E6CCBD1}" srcOrd="3" destOrd="0" presId="urn:microsoft.com/office/officeart/2018/2/layout/IconVerticalSolidList"/>
    <dgm:cxn modelId="{96FD738C-3435-4C95-B2D1-DF49E1C3F05C}" type="presParOf" srcId="{4666E699-2F78-47DF-922A-E2144C334F29}" destId="{993C811F-FEAE-4455-8B2D-E381116C52C9}" srcOrd="1" destOrd="0" presId="urn:microsoft.com/office/officeart/2018/2/layout/IconVerticalSolidList"/>
    <dgm:cxn modelId="{9D42DE75-415D-4ACE-9707-EB46578979C8}" type="presParOf" srcId="{4666E699-2F78-47DF-922A-E2144C334F29}" destId="{957FFC24-C8A0-463F-AFCE-5245D774E31A}" srcOrd="2" destOrd="0" presId="urn:microsoft.com/office/officeart/2018/2/layout/IconVerticalSolidList"/>
    <dgm:cxn modelId="{1271006A-4A5F-459E-A066-B14C0BEE92BA}" type="presParOf" srcId="{957FFC24-C8A0-463F-AFCE-5245D774E31A}" destId="{07614CB1-CBF3-4A52-8423-D53C3D1FDA75}" srcOrd="0" destOrd="0" presId="urn:microsoft.com/office/officeart/2018/2/layout/IconVerticalSolidList"/>
    <dgm:cxn modelId="{F90F5556-A53E-4A84-994E-90BF0C31BD9C}" type="presParOf" srcId="{957FFC24-C8A0-463F-AFCE-5245D774E31A}" destId="{B827A5B8-3D55-4B43-AA84-2C61115449D7}" srcOrd="1" destOrd="0" presId="urn:microsoft.com/office/officeart/2018/2/layout/IconVerticalSolidList"/>
    <dgm:cxn modelId="{B119374C-F837-4329-9B12-297DD339592A}" type="presParOf" srcId="{957FFC24-C8A0-463F-AFCE-5245D774E31A}" destId="{B11F6648-2982-4604-B304-281AC98B6B8B}" srcOrd="2" destOrd="0" presId="urn:microsoft.com/office/officeart/2018/2/layout/IconVerticalSolidList"/>
    <dgm:cxn modelId="{3C058AC4-CC9A-4492-A3E7-2B31098D3B74}" type="presParOf" srcId="{957FFC24-C8A0-463F-AFCE-5245D774E31A}" destId="{C4850768-6E31-44C3-9387-7A207A948468}" srcOrd="3" destOrd="0" presId="urn:microsoft.com/office/officeart/2018/2/layout/IconVerticalSolidList"/>
    <dgm:cxn modelId="{E05ED2C6-6F6C-43A7-B4C6-CD41D5C0AA29}" type="presParOf" srcId="{4666E699-2F78-47DF-922A-E2144C334F29}" destId="{EABA0E17-6E3E-42B1-B2AD-C449067A683B}" srcOrd="3" destOrd="0" presId="urn:microsoft.com/office/officeart/2018/2/layout/IconVerticalSolidList"/>
    <dgm:cxn modelId="{9123074D-C67C-4DC1-BC66-DA80D031A653}" type="presParOf" srcId="{4666E699-2F78-47DF-922A-E2144C334F29}" destId="{7E635E72-CB79-487F-B9D7-4D48C97E397C}" srcOrd="4" destOrd="0" presId="urn:microsoft.com/office/officeart/2018/2/layout/IconVerticalSolidList"/>
    <dgm:cxn modelId="{74322C01-FC14-414F-9297-A8A457228769}" type="presParOf" srcId="{7E635E72-CB79-487F-B9D7-4D48C97E397C}" destId="{FEFBC0ED-23B7-402F-A765-360334B5E314}" srcOrd="0" destOrd="0" presId="urn:microsoft.com/office/officeart/2018/2/layout/IconVerticalSolidList"/>
    <dgm:cxn modelId="{849024B0-3608-4921-8898-5C6255E978F0}" type="presParOf" srcId="{7E635E72-CB79-487F-B9D7-4D48C97E397C}" destId="{D1D375D7-B9FF-438E-B828-64FF842DD7C7}" srcOrd="1" destOrd="0" presId="urn:microsoft.com/office/officeart/2018/2/layout/IconVerticalSolidList"/>
    <dgm:cxn modelId="{0754E18B-5F1A-4D8D-9D02-ADEB1B246962}" type="presParOf" srcId="{7E635E72-CB79-487F-B9D7-4D48C97E397C}" destId="{2C81F32E-998B-482A-90CF-1B2B919749BE}" srcOrd="2" destOrd="0" presId="urn:microsoft.com/office/officeart/2018/2/layout/IconVerticalSolidList"/>
    <dgm:cxn modelId="{33D0EAB0-EE3C-4D1E-9867-75A77FB28368}" type="presParOf" srcId="{7E635E72-CB79-487F-B9D7-4D48C97E397C}" destId="{AEE2D0C2-95BC-4AFC-9516-8A7C1A1A3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C1A8E-9EFE-4753-9636-C217F4FCB4E1}">
      <dsp:nvSpPr>
        <dsp:cNvPr id="0" name=""/>
        <dsp:cNvSpPr/>
      </dsp:nvSpPr>
      <dsp:spPr>
        <a:xfrm>
          <a:off x="0" y="591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AA37F-7DC7-4D1D-82BA-410FEED7E10E}">
      <dsp:nvSpPr>
        <dsp:cNvPr id="0" name=""/>
        <dsp:cNvSpPr/>
      </dsp:nvSpPr>
      <dsp:spPr>
        <a:xfrm>
          <a:off x="418511" y="311880"/>
          <a:ext cx="760929" cy="760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08E-ADFE-4DEC-90D1-FC3D3E6CCBD1}">
      <dsp:nvSpPr>
        <dsp:cNvPr id="0" name=""/>
        <dsp:cNvSpPr/>
      </dsp:nvSpPr>
      <dsp:spPr>
        <a:xfrm>
          <a:off x="1597952" y="591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Pulizia dell’ambiente comunale</a:t>
          </a:r>
          <a:endParaRPr lang="en-US" sz="2500" kern="1200"/>
        </a:p>
      </dsp:txBody>
      <dsp:txXfrm>
        <a:off x="1597952" y="591"/>
        <a:ext cx="4676019" cy="1383508"/>
      </dsp:txXfrm>
    </dsp:sp>
    <dsp:sp modelId="{07614CB1-CBF3-4A52-8423-D53C3D1FDA75}">
      <dsp:nvSpPr>
        <dsp:cNvPr id="0" name=""/>
        <dsp:cNvSpPr/>
      </dsp:nvSpPr>
      <dsp:spPr>
        <a:xfrm>
          <a:off x="0" y="1729976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7A5B8-3D55-4B43-AA84-2C61115449D7}">
      <dsp:nvSpPr>
        <dsp:cNvPr id="0" name=""/>
        <dsp:cNvSpPr/>
      </dsp:nvSpPr>
      <dsp:spPr>
        <a:xfrm>
          <a:off x="418511" y="2041266"/>
          <a:ext cx="760929" cy="760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50768-6E31-44C3-9387-7A207A948468}">
      <dsp:nvSpPr>
        <dsp:cNvPr id="0" name=""/>
        <dsp:cNvSpPr/>
      </dsp:nvSpPr>
      <dsp:spPr>
        <a:xfrm>
          <a:off x="1597952" y="1729976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Facilità d’uso per I cittadini</a:t>
          </a:r>
          <a:endParaRPr lang="en-US" sz="2500" kern="1200"/>
        </a:p>
      </dsp:txBody>
      <dsp:txXfrm>
        <a:off x="1597952" y="1729976"/>
        <a:ext cx="4676019" cy="1383508"/>
      </dsp:txXfrm>
    </dsp:sp>
    <dsp:sp modelId="{FEFBC0ED-23B7-402F-A765-360334B5E314}">
      <dsp:nvSpPr>
        <dsp:cNvPr id="0" name=""/>
        <dsp:cNvSpPr/>
      </dsp:nvSpPr>
      <dsp:spPr>
        <a:xfrm>
          <a:off x="0" y="3459362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75D7-B9FF-438E-B828-64FF842DD7C7}">
      <dsp:nvSpPr>
        <dsp:cNvPr id="0" name=""/>
        <dsp:cNvSpPr/>
      </dsp:nvSpPr>
      <dsp:spPr>
        <a:xfrm>
          <a:off x="418511" y="3770651"/>
          <a:ext cx="760929" cy="760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D0C2-95BC-4AFC-9516-8A7C1A1A31CB}">
      <dsp:nvSpPr>
        <dsp:cNvPr id="0" name=""/>
        <dsp:cNvSpPr/>
      </dsp:nvSpPr>
      <dsp:spPr>
        <a:xfrm>
          <a:off x="1597952" y="3459362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Riduzione dei costi per il comune</a:t>
          </a:r>
          <a:endParaRPr lang="en-US" sz="2500" kern="1200"/>
        </a:p>
      </dsp:txBody>
      <dsp:txXfrm>
        <a:off x="1597952" y="3459362"/>
        <a:ext cx="4676019" cy="1383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September 25,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0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43907A-3C34-4DE8-B126-99FC7B27B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AA7FE-02D8-4A32-8A5D-F26FBEEE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111FC-6A33-43DC-B98B-D3D341F4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108" y="125102"/>
            <a:ext cx="6346209" cy="609599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DE73B-0A74-4051-8584-9A228FCC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821771" y="2583775"/>
            <a:ext cx="2435410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9E83F3-34D7-4570-A7FD-15F66C3A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2C94FD-0924-EFA1-E7BB-68EA9E27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73" y="365449"/>
            <a:ext cx="4711846" cy="2260146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Progetto Webapp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Trento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38758B-CAB3-95CD-8AF4-F6F47DF9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61" y="2816821"/>
            <a:ext cx="5303520" cy="3938392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Problemi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attuali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algn="l">
              <a:lnSpc>
                <a:spcPct val="140000"/>
              </a:lnSpc>
            </a:pPr>
            <a:r>
              <a:rPr lang="en-US" sz="1000" b="1" dirty="0">
                <a:solidFill>
                  <a:schemeClr val="bg1"/>
                </a:solidFill>
              </a:rPr>
              <a:t>-</a:t>
            </a:r>
            <a:r>
              <a:rPr lang="en-US" sz="1000" b="1" dirty="0" err="1">
                <a:solidFill>
                  <a:schemeClr val="bg1"/>
                </a:solidFill>
              </a:rPr>
              <a:t>Difficoltà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nella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segnalazione</a:t>
            </a:r>
            <a:r>
              <a:rPr lang="en-US" sz="1000" b="1" dirty="0">
                <a:solidFill>
                  <a:schemeClr val="bg1"/>
                </a:solidFill>
              </a:rPr>
              <a:t> di </a:t>
            </a:r>
            <a:r>
              <a:rPr lang="en-US" sz="1000" b="1" dirty="0" err="1">
                <a:solidFill>
                  <a:schemeClr val="bg1"/>
                </a:solidFill>
              </a:rPr>
              <a:t>disservizi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relativi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alla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raccolta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dei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rifiuti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000" b="1" dirty="0">
                <a:solidFill>
                  <a:schemeClr val="bg1"/>
                </a:solidFill>
              </a:rPr>
              <a:t>-</a:t>
            </a:r>
            <a:r>
              <a:rPr lang="en-US" sz="1000" b="1" dirty="0" err="1">
                <a:solidFill>
                  <a:schemeClr val="bg1"/>
                </a:solidFill>
              </a:rPr>
              <a:t>Imprecisione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nelle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modalità</a:t>
            </a:r>
            <a:r>
              <a:rPr lang="en-US" sz="1000" b="1" dirty="0">
                <a:solidFill>
                  <a:schemeClr val="bg1"/>
                </a:solidFill>
              </a:rPr>
              <a:t> di </a:t>
            </a:r>
            <a:r>
              <a:rPr lang="en-US" sz="1000" b="1" dirty="0" err="1">
                <a:solidFill>
                  <a:schemeClr val="bg1"/>
                </a:solidFill>
              </a:rPr>
              <a:t>raccolta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differenziata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Possibli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conseguenze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algn="l">
              <a:lnSpc>
                <a:spcPct val="140000"/>
              </a:lnSpc>
            </a:pPr>
            <a:r>
              <a:rPr lang="en-US" sz="1000" b="1" dirty="0">
                <a:solidFill>
                  <a:schemeClr val="bg1"/>
                </a:solidFill>
              </a:rPr>
              <a:t>-</a:t>
            </a:r>
            <a:r>
              <a:rPr lang="en-US" sz="1000" b="1" dirty="0" err="1">
                <a:solidFill>
                  <a:schemeClr val="bg1"/>
                </a:solidFill>
              </a:rPr>
              <a:t>Accumulo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dei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rifiuti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negli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spazi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pubblici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000" b="1" dirty="0">
                <a:solidFill>
                  <a:schemeClr val="bg1"/>
                </a:solidFill>
              </a:rPr>
              <a:t>-</a:t>
            </a:r>
            <a:r>
              <a:rPr lang="en-US" sz="1000" b="1" dirty="0" err="1">
                <a:solidFill>
                  <a:schemeClr val="bg1"/>
                </a:solidFill>
              </a:rPr>
              <a:t>Costi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straordinari</a:t>
            </a:r>
            <a:r>
              <a:rPr lang="en-US" sz="1000" b="1" dirty="0">
                <a:solidFill>
                  <a:schemeClr val="bg1"/>
                </a:solidFill>
              </a:rPr>
              <a:t> di </a:t>
            </a:r>
            <a:r>
              <a:rPr lang="en-US" sz="1000" b="1" dirty="0" err="1">
                <a:solidFill>
                  <a:schemeClr val="bg1"/>
                </a:solidFill>
              </a:rPr>
              <a:t>pulizia</a:t>
            </a:r>
            <a:r>
              <a:rPr lang="en-US" sz="1000" b="1" dirty="0">
                <a:solidFill>
                  <a:schemeClr val="bg1"/>
                </a:solidFill>
              </a:rPr>
              <a:t> e </a:t>
            </a:r>
            <a:r>
              <a:rPr lang="en-US" sz="1000" b="1" dirty="0" err="1">
                <a:solidFill>
                  <a:schemeClr val="bg1"/>
                </a:solidFill>
              </a:rPr>
              <a:t>manutenzione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6" name="Pictur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F4DA22A-F712-8B24-6787-D56874A9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79" y="4029716"/>
            <a:ext cx="5134494" cy="7059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0640713-77C5-C198-85B4-6F2A22D4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79" y="2136244"/>
            <a:ext cx="5134494" cy="1489004"/>
          </a:xfrm>
          <a:prstGeom prst="rect">
            <a:avLst/>
          </a:prstGeom>
        </p:spPr>
      </p:pic>
      <p:pic>
        <p:nvPicPr>
          <p:cNvPr id="5" name="Picture 4" descr="Immagine che contiene testo, Carattere, bianco&#10;&#10;Descrizione generata automaticamente">
            <a:extLst>
              <a:ext uri="{FF2B5EF4-FFF2-40B4-BE49-F238E27FC236}">
                <a16:creationId xmlns:a16="http://schemas.microsoft.com/office/drawing/2014/main" id="{EC7C09AD-7103-69B0-4617-A9E603DC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79" y="576516"/>
            <a:ext cx="5134494" cy="11552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05B01E-8BBC-5305-12E6-73C37ADDF397}"/>
              </a:ext>
            </a:extLst>
          </p:cNvPr>
          <p:cNvSpPr txBox="1"/>
          <p:nvPr/>
        </p:nvSpPr>
        <p:spPr>
          <a:xfrm>
            <a:off x="6620378" y="5335189"/>
            <a:ext cx="5134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Fonti:</a:t>
            </a:r>
          </a:p>
          <a:p>
            <a:r>
              <a:rPr lang="en-GB" sz="1400" dirty="0"/>
              <a:t>-TGR Trento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Dolomiti</a:t>
            </a:r>
            <a:r>
              <a:rPr lang="en-GB" sz="1400" dirty="0"/>
              <a:t> </a:t>
            </a:r>
            <a:r>
              <a:rPr lang="en-GB" sz="1400" dirty="0" err="1"/>
              <a:t>ambiente</a:t>
            </a:r>
            <a:endParaRPr lang="en-GB" sz="1400" dirty="0"/>
          </a:p>
          <a:p>
            <a:r>
              <a:rPr lang="en-GB" sz="1400" dirty="0"/>
              <a:t>-IlDolomiti.it</a:t>
            </a:r>
          </a:p>
        </p:txBody>
      </p:sp>
    </p:spTree>
    <p:extLst>
      <p:ext uri="{BB962C8B-B14F-4D97-AF65-F5344CB8AC3E}">
        <p14:creationId xmlns:p14="http://schemas.microsoft.com/office/powerpoint/2010/main" val="20911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1807E1-0F64-B7B3-AC58-2B19D020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u="sng" spc="750" dirty="0" err="1">
                <a:solidFill>
                  <a:schemeClr val="bg1"/>
                </a:solidFill>
              </a:rPr>
              <a:t>Soluzione</a:t>
            </a:r>
            <a:r>
              <a:rPr lang="en-US" sz="3000" u="sng" spc="750" dirty="0">
                <a:solidFill>
                  <a:schemeClr val="bg1"/>
                </a:solidFill>
              </a:rPr>
              <a:t> </a:t>
            </a:r>
            <a:r>
              <a:rPr lang="en-US" sz="3000" u="sng" spc="750" dirty="0" err="1">
                <a:solidFill>
                  <a:schemeClr val="bg1"/>
                </a:solidFill>
              </a:rPr>
              <a:t>proposta</a:t>
            </a:r>
            <a:endParaRPr lang="en-US" sz="3000" u="sng" spc="75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437C2324-8AC8-AF54-EC6B-4F76F725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47946"/>
              </p:ext>
            </p:extLst>
          </p:nvPr>
        </p:nvGraphicFramePr>
        <p:xfrm>
          <a:off x="4503619" y="1533385"/>
          <a:ext cx="7214140" cy="3798746"/>
        </p:xfrm>
        <a:graphic>
          <a:graphicData uri="http://schemas.openxmlformats.org/drawingml/2006/table">
            <a:tbl>
              <a:tblPr firstRow="1" bandRow="1"/>
              <a:tblGrid>
                <a:gridCol w="186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67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Caratteristica</a:t>
                      </a:r>
                      <a:endParaRPr lang="en-US" sz="19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Descrizione</a:t>
                      </a:r>
                      <a:endParaRPr lang="en-US" sz="19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Vantaggi</a:t>
                      </a:r>
                      <a:endParaRPr lang="en-US" sz="19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86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Sistema di Segnalazione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Un'interfaccia intuitiva per segnalare disservizi rapidamente.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Intervento tempestivo da parte del comune.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3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Informazioni Educative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Linee guida sul corretto uso dei bidoni.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Maggiore consapevolezza e responsabilità ambientale.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86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Scalabilità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La Webapp è progettata per crescere secondo le esigenze.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Facilità di aggiornamento e adattamento alle nuove necessità.</a:t>
                      </a:r>
                      <a:endParaRPr lang="en-US" sz="160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00187" marR="100187" marT="100187" marB="100187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6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5CCA05-B740-FDF4-0B87-3C9708B7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spc="750"/>
              <a:t>Vantaggi della soluzione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37" name="Segnaposto contenuto 2">
            <a:extLst>
              <a:ext uri="{FF2B5EF4-FFF2-40B4-BE49-F238E27FC236}">
                <a16:creationId xmlns:a16="http://schemas.microsoft.com/office/drawing/2014/main" id="{CF63D8BC-D56D-D1E8-B9B8-8423E080C5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77409" y="1028702"/>
          <a:ext cx="6273972" cy="484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7805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Open Sans</vt:lpstr>
      <vt:lpstr>GradientRiseVTI</vt:lpstr>
      <vt:lpstr>Progetto Webapp comune di Trento</vt:lpstr>
      <vt:lpstr>Soluzione proposta</vt:lpstr>
      <vt:lpstr>Vantaggi della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Leo1322 Maria</dc:creator>
  <cp:lastModifiedBy>Leo1322 Maria</cp:lastModifiedBy>
  <cp:revision>1</cp:revision>
  <dcterms:created xsi:type="dcterms:W3CDTF">2024-09-25T08:10:04Z</dcterms:created>
  <dcterms:modified xsi:type="dcterms:W3CDTF">2024-09-25T08:53:39Z</dcterms:modified>
</cp:coreProperties>
</file>