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7795C-0CED-4864-8726-4AD7AFB40B39}" v="21" dt="2024-10-02T13:56:50.137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1322 Maria" userId="eef7c6d68ef96f26" providerId="LiveId" clId="{CCA7795C-0CED-4864-8726-4AD7AFB40B39}"/>
    <pc:docChg chg="modSld">
      <pc:chgData name="Leo1322 Maria" userId="eef7c6d68ef96f26" providerId="LiveId" clId="{CCA7795C-0CED-4864-8726-4AD7AFB40B39}" dt="2024-10-02T13:56:50.137" v="56" actId="14100"/>
      <pc:docMkLst>
        <pc:docMk/>
      </pc:docMkLst>
      <pc:sldChg chg="modSp mod">
        <pc:chgData name="Leo1322 Maria" userId="eef7c6d68ef96f26" providerId="LiveId" clId="{CCA7795C-0CED-4864-8726-4AD7AFB40B39}" dt="2024-10-02T13:27:17.329" v="36" actId="1076"/>
        <pc:sldMkLst>
          <pc:docMk/>
          <pc:sldMk cId="2091126016" sldId="256"/>
        </pc:sldMkLst>
        <pc:spChg chg="mod">
          <ac:chgData name="Leo1322 Maria" userId="eef7c6d68ef96f26" providerId="LiveId" clId="{CCA7795C-0CED-4864-8726-4AD7AFB40B39}" dt="2024-10-02T13:27:17.329" v="36" actId="1076"/>
          <ac:spMkLst>
            <pc:docMk/>
            <pc:sldMk cId="2091126016" sldId="256"/>
            <ac:spMk id="2" creationId="{222C94FD-0924-EFA1-E7BB-68EA9E27E195}"/>
          </ac:spMkLst>
        </pc:spChg>
      </pc:sldChg>
      <pc:sldChg chg="addSp delSp modSp">
        <pc:chgData name="Leo1322 Maria" userId="eef7c6d68ef96f26" providerId="LiveId" clId="{CCA7795C-0CED-4864-8726-4AD7AFB40B39}" dt="2024-10-02T13:56:50.137" v="56" actId="14100"/>
        <pc:sldMkLst>
          <pc:docMk/>
          <pc:sldMk cId="3078693521" sldId="257"/>
        </pc:sldMkLst>
        <pc:picChg chg="add del mod">
          <ac:chgData name="Leo1322 Maria" userId="eef7c6d68ef96f26" providerId="LiveId" clId="{CCA7795C-0CED-4864-8726-4AD7AFB40B39}" dt="2024-10-02T13:56:15.346" v="45" actId="478"/>
          <ac:picMkLst>
            <pc:docMk/>
            <pc:sldMk cId="3078693521" sldId="257"/>
            <ac:picMk id="1026" creationId="{4DC0ADA5-C06F-2C69-7B21-098F323DFFAF}"/>
          </ac:picMkLst>
        </pc:picChg>
        <pc:picChg chg="add mod">
          <ac:chgData name="Leo1322 Maria" userId="eef7c6d68ef96f26" providerId="LiveId" clId="{CCA7795C-0CED-4864-8726-4AD7AFB40B39}" dt="2024-10-02T13:56:38.924" v="52" actId="1076"/>
          <ac:picMkLst>
            <pc:docMk/>
            <pc:sldMk cId="3078693521" sldId="257"/>
            <ac:picMk id="1028" creationId="{E56639A0-1401-8D57-275B-B35CC7783337}"/>
          </ac:picMkLst>
        </pc:picChg>
        <pc:picChg chg="add mod">
          <ac:chgData name="Leo1322 Maria" userId="eef7c6d68ef96f26" providerId="LiveId" clId="{CCA7795C-0CED-4864-8726-4AD7AFB40B39}" dt="2024-10-02T13:56:38.924" v="52" actId="1076"/>
          <ac:picMkLst>
            <pc:docMk/>
            <pc:sldMk cId="3078693521" sldId="257"/>
            <ac:picMk id="1030" creationId="{D02D44F5-C91C-083B-B92A-89EC4BDE60B0}"/>
          </ac:picMkLst>
        </pc:picChg>
        <pc:picChg chg="add mod">
          <ac:chgData name="Leo1322 Maria" userId="eef7c6d68ef96f26" providerId="LiveId" clId="{CCA7795C-0CED-4864-8726-4AD7AFB40B39}" dt="2024-10-02T13:56:50.137" v="56" actId="14100"/>
          <ac:picMkLst>
            <pc:docMk/>
            <pc:sldMk cId="3078693521" sldId="257"/>
            <ac:picMk id="1032" creationId="{97D8FB95-31EE-65AB-7B87-265C2BFCC029}"/>
          </ac:picMkLst>
        </pc:picChg>
        <pc:picChg chg="del">
          <ac:chgData name="Leo1322 Maria" userId="eef7c6d68ef96f26" providerId="LiveId" clId="{CCA7795C-0CED-4864-8726-4AD7AFB40B39}" dt="2024-10-02T13:29:43.194" v="38" actId="478"/>
          <ac:picMkLst>
            <pc:docMk/>
            <pc:sldMk cId="3078693521" sldId="257"/>
            <ac:picMk id="1036" creationId="{5C5ED0E3-237E-0DD4-DA0B-B22CC2652FF3}"/>
          </ac:picMkLst>
        </pc:picChg>
        <pc:picChg chg="del">
          <ac:chgData name="Leo1322 Maria" userId="eef7c6d68ef96f26" providerId="LiveId" clId="{CCA7795C-0CED-4864-8726-4AD7AFB40B39}" dt="2024-10-02T13:29:41.867" v="37" actId="478"/>
          <ac:picMkLst>
            <pc:docMk/>
            <pc:sldMk cId="3078693521" sldId="257"/>
            <ac:picMk id="1038" creationId="{F164A52C-C615-897C-7A5B-A0E0065E7171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527E3-F652-49B7-867A-72F9B262B1F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3D9777-9E95-44B9-8EC0-E12A45AF3BA8}">
      <dgm:prSet/>
      <dgm:spPr/>
      <dgm:t>
        <a:bodyPr/>
        <a:lstStyle/>
        <a:p>
          <a:r>
            <a:rPr lang="en-US" b="1" dirty="0"/>
            <a:t>-</a:t>
          </a:r>
          <a:r>
            <a:rPr lang="en-US" b="1" dirty="0" err="1"/>
            <a:t>Difficoltà</a:t>
          </a:r>
          <a:r>
            <a:rPr lang="en-US" b="1" dirty="0"/>
            <a:t> per I </a:t>
          </a:r>
          <a:r>
            <a:rPr lang="en-US" b="1" dirty="0" err="1"/>
            <a:t>cittadini</a:t>
          </a:r>
          <a:r>
            <a:rPr lang="en-US" b="1" dirty="0"/>
            <a:t> </a:t>
          </a:r>
          <a:r>
            <a:rPr lang="en-US" b="1" dirty="0" err="1"/>
            <a:t>nella</a:t>
          </a:r>
          <a:r>
            <a:rPr lang="en-US" b="1" dirty="0"/>
            <a:t> </a:t>
          </a:r>
          <a:r>
            <a:rPr lang="en-US" b="1" dirty="0" err="1"/>
            <a:t>segnalazione</a:t>
          </a:r>
          <a:r>
            <a:rPr lang="en-US" b="1" dirty="0"/>
            <a:t> di </a:t>
          </a:r>
          <a:r>
            <a:rPr lang="en-US" b="1" dirty="0" err="1"/>
            <a:t>disservizi</a:t>
          </a:r>
          <a:endParaRPr lang="en-US" dirty="0"/>
        </a:p>
      </dgm:t>
    </dgm:pt>
    <dgm:pt modelId="{AB74FA6B-B005-448E-A413-4F9079BDDE1E}" type="parTrans" cxnId="{DF3CEC0A-24F8-452A-9ABA-83F875F1E347}">
      <dgm:prSet/>
      <dgm:spPr/>
      <dgm:t>
        <a:bodyPr/>
        <a:lstStyle/>
        <a:p>
          <a:endParaRPr lang="en-US"/>
        </a:p>
      </dgm:t>
    </dgm:pt>
    <dgm:pt modelId="{13C8A23A-FBB8-42DA-BF78-F5AD5D105A96}" type="sibTrans" cxnId="{DF3CEC0A-24F8-452A-9ABA-83F875F1E347}">
      <dgm:prSet/>
      <dgm:spPr/>
      <dgm:t>
        <a:bodyPr/>
        <a:lstStyle/>
        <a:p>
          <a:endParaRPr lang="en-US"/>
        </a:p>
      </dgm:t>
    </dgm:pt>
    <dgm:pt modelId="{7A35634C-885A-487D-A677-ADA20DB27CBD}">
      <dgm:prSet/>
      <dgm:spPr/>
      <dgm:t>
        <a:bodyPr/>
        <a:lstStyle/>
        <a:p>
          <a:r>
            <a:rPr lang="en-US" b="1"/>
            <a:t>-Imprecisione nelle modalità di raccolta differenziata</a:t>
          </a:r>
          <a:endParaRPr lang="en-US"/>
        </a:p>
      </dgm:t>
    </dgm:pt>
    <dgm:pt modelId="{236ED17D-DCDF-4577-8549-424ABE2A7AE2}" type="parTrans" cxnId="{F87DA5CE-02C3-4E22-BDAA-78CCD956A0C1}">
      <dgm:prSet/>
      <dgm:spPr/>
      <dgm:t>
        <a:bodyPr/>
        <a:lstStyle/>
        <a:p>
          <a:endParaRPr lang="en-US"/>
        </a:p>
      </dgm:t>
    </dgm:pt>
    <dgm:pt modelId="{EE519EE9-26BE-4174-B5A3-BA6E25ADC5C2}" type="sibTrans" cxnId="{F87DA5CE-02C3-4E22-BDAA-78CCD956A0C1}">
      <dgm:prSet/>
      <dgm:spPr/>
      <dgm:t>
        <a:bodyPr/>
        <a:lstStyle/>
        <a:p>
          <a:endParaRPr lang="en-US"/>
        </a:p>
      </dgm:t>
    </dgm:pt>
    <dgm:pt modelId="{650682E3-F43C-439E-A363-90F8F71BBD52}">
      <dgm:prSet/>
      <dgm:spPr/>
      <dgm:t>
        <a:bodyPr/>
        <a:lstStyle/>
        <a:p>
          <a:r>
            <a:rPr lang="en-US" b="1"/>
            <a:t>-Accumulo dei rifiuti negli spazi pubblici</a:t>
          </a:r>
          <a:endParaRPr lang="en-US"/>
        </a:p>
      </dgm:t>
    </dgm:pt>
    <dgm:pt modelId="{B2DCBCB2-D1E1-43AE-879F-2E316EF1A17D}" type="parTrans" cxnId="{9456164B-410E-4C7E-B850-ABAC12DE6F01}">
      <dgm:prSet/>
      <dgm:spPr/>
      <dgm:t>
        <a:bodyPr/>
        <a:lstStyle/>
        <a:p>
          <a:endParaRPr lang="en-US"/>
        </a:p>
      </dgm:t>
    </dgm:pt>
    <dgm:pt modelId="{F6D1F9C9-B71C-4D96-855D-FB7B76614396}" type="sibTrans" cxnId="{9456164B-410E-4C7E-B850-ABAC12DE6F01}">
      <dgm:prSet/>
      <dgm:spPr/>
      <dgm:t>
        <a:bodyPr/>
        <a:lstStyle/>
        <a:p>
          <a:endParaRPr lang="en-US"/>
        </a:p>
      </dgm:t>
    </dgm:pt>
    <dgm:pt modelId="{1049383A-926F-4E59-BFEE-EFDBE0C7267C}">
      <dgm:prSet/>
      <dgm:spPr/>
      <dgm:t>
        <a:bodyPr/>
        <a:lstStyle/>
        <a:p>
          <a:r>
            <a:rPr lang="en-US" b="1"/>
            <a:t>-Costi straordinari di pulizia e manutenzione</a:t>
          </a:r>
          <a:endParaRPr lang="en-US"/>
        </a:p>
      </dgm:t>
    </dgm:pt>
    <dgm:pt modelId="{8D109654-57E8-4CBD-85E5-9F1258C804C7}" type="parTrans" cxnId="{CDFC25D2-55D4-40C6-8BF7-F3C625180D82}">
      <dgm:prSet/>
      <dgm:spPr/>
      <dgm:t>
        <a:bodyPr/>
        <a:lstStyle/>
        <a:p>
          <a:endParaRPr lang="en-US"/>
        </a:p>
      </dgm:t>
    </dgm:pt>
    <dgm:pt modelId="{41D0EB77-BC9C-44C0-BB23-4696DA0B0267}" type="sibTrans" cxnId="{CDFC25D2-55D4-40C6-8BF7-F3C625180D82}">
      <dgm:prSet/>
      <dgm:spPr/>
      <dgm:t>
        <a:bodyPr/>
        <a:lstStyle/>
        <a:p>
          <a:endParaRPr lang="en-US"/>
        </a:p>
      </dgm:t>
    </dgm:pt>
    <dgm:pt modelId="{409D4F69-83A7-4DB0-97A7-B0EBDA047454}" type="pres">
      <dgm:prSet presAssocID="{D8E527E3-F652-49B7-867A-72F9B262B1F5}" presName="linear" presStyleCnt="0">
        <dgm:presLayoutVars>
          <dgm:animLvl val="lvl"/>
          <dgm:resizeHandles val="exact"/>
        </dgm:presLayoutVars>
      </dgm:prSet>
      <dgm:spPr/>
    </dgm:pt>
    <dgm:pt modelId="{3A5451BA-FA85-4FA2-9F13-3A6F270DF202}" type="pres">
      <dgm:prSet presAssocID="{833D9777-9E95-44B9-8EC0-E12A45AF3BA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FB4066-5CCF-47BB-946F-DFC2A820499C}" type="pres">
      <dgm:prSet presAssocID="{13C8A23A-FBB8-42DA-BF78-F5AD5D105A96}" presName="spacer" presStyleCnt="0"/>
      <dgm:spPr/>
    </dgm:pt>
    <dgm:pt modelId="{067931B6-777A-4F8B-BDB6-D6A744E1C6E3}" type="pres">
      <dgm:prSet presAssocID="{7A35634C-885A-487D-A677-ADA20DB27C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310FEF-1559-496F-B036-C72A483B3370}" type="pres">
      <dgm:prSet presAssocID="{EE519EE9-26BE-4174-B5A3-BA6E25ADC5C2}" presName="spacer" presStyleCnt="0"/>
      <dgm:spPr/>
    </dgm:pt>
    <dgm:pt modelId="{189EA0A2-818D-472A-89A7-70427F0E0FC2}" type="pres">
      <dgm:prSet presAssocID="{650682E3-F43C-439E-A363-90F8F71BBD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9A0AD62-FE46-4D9A-B212-ECF4C5275E2D}" type="pres">
      <dgm:prSet presAssocID="{F6D1F9C9-B71C-4D96-855D-FB7B76614396}" presName="spacer" presStyleCnt="0"/>
      <dgm:spPr/>
    </dgm:pt>
    <dgm:pt modelId="{C2D2A0C5-7056-4EE5-9023-B75D21D3E5D1}" type="pres">
      <dgm:prSet presAssocID="{1049383A-926F-4E59-BFEE-EFDBE0C7267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F3CEC0A-24F8-452A-9ABA-83F875F1E347}" srcId="{D8E527E3-F652-49B7-867A-72F9B262B1F5}" destId="{833D9777-9E95-44B9-8EC0-E12A45AF3BA8}" srcOrd="0" destOrd="0" parTransId="{AB74FA6B-B005-448E-A413-4F9079BDDE1E}" sibTransId="{13C8A23A-FBB8-42DA-BF78-F5AD5D105A96}"/>
    <dgm:cxn modelId="{D2BF5236-0498-411A-AC27-8ECC5EE697FC}" type="presOf" srcId="{650682E3-F43C-439E-A363-90F8F71BBD52}" destId="{189EA0A2-818D-472A-89A7-70427F0E0FC2}" srcOrd="0" destOrd="0" presId="urn:microsoft.com/office/officeart/2005/8/layout/vList2"/>
    <dgm:cxn modelId="{D977C164-49BE-4E05-85F7-157D721AD55B}" type="presOf" srcId="{1049383A-926F-4E59-BFEE-EFDBE0C7267C}" destId="{C2D2A0C5-7056-4EE5-9023-B75D21D3E5D1}" srcOrd="0" destOrd="0" presId="urn:microsoft.com/office/officeart/2005/8/layout/vList2"/>
    <dgm:cxn modelId="{9456164B-410E-4C7E-B850-ABAC12DE6F01}" srcId="{D8E527E3-F652-49B7-867A-72F9B262B1F5}" destId="{650682E3-F43C-439E-A363-90F8F71BBD52}" srcOrd="2" destOrd="0" parTransId="{B2DCBCB2-D1E1-43AE-879F-2E316EF1A17D}" sibTransId="{F6D1F9C9-B71C-4D96-855D-FB7B76614396}"/>
    <dgm:cxn modelId="{F87DA5CE-02C3-4E22-BDAA-78CCD956A0C1}" srcId="{D8E527E3-F652-49B7-867A-72F9B262B1F5}" destId="{7A35634C-885A-487D-A677-ADA20DB27CBD}" srcOrd="1" destOrd="0" parTransId="{236ED17D-DCDF-4577-8549-424ABE2A7AE2}" sibTransId="{EE519EE9-26BE-4174-B5A3-BA6E25ADC5C2}"/>
    <dgm:cxn modelId="{55D0FCD1-2418-4AD9-9D50-7E15D8D0FA2B}" type="presOf" srcId="{7A35634C-885A-487D-A677-ADA20DB27CBD}" destId="{067931B6-777A-4F8B-BDB6-D6A744E1C6E3}" srcOrd="0" destOrd="0" presId="urn:microsoft.com/office/officeart/2005/8/layout/vList2"/>
    <dgm:cxn modelId="{CDFC25D2-55D4-40C6-8BF7-F3C625180D82}" srcId="{D8E527E3-F652-49B7-867A-72F9B262B1F5}" destId="{1049383A-926F-4E59-BFEE-EFDBE0C7267C}" srcOrd="3" destOrd="0" parTransId="{8D109654-57E8-4CBD-85E5-9F1258C804C7}" sibTransId="{41D0EB77-BC9C-44C0-BB23-4696DA0B0267}"/>
    <dgm:cxn modelId="{554AB3F0-EE16-4D7E-B882-7DBF04A6ADD3}" type="presOf" srcId="{833D9777-9E95-44B9-8EC0-E12A45AF3BA8}" destId="{3A5451BA-FA85-4FA2-9F13-3A6F270DF202}" srcOrd="0" destOrd="0" presId="urn:microsoft.com/office/officeart/2005/8/layout/vList2"/>
    <dgm:cxn modelId="{C690D6F1-548C-4504-A5E0-414EA8E1E36A}" type="presOf" srcId="{D8E527E3-F652-49B7-867A-72F9B262B1F5}" destId="{409D4F69-83A7-4DB0-97A7-B0EBDA047454}" srcOrd="0" destOrd="0" presId="urn:microsoft.com/office/officeart/2005/8/layout/vList2"/>
    <dgm:cxn modelId="{383E8F76-8875-4974-810E-E706B5D4B678}" type="presParOf" srcId="{409D4F69-83A7-4DB0-97A7-B0EBDA047454}" destId="{3A5451BA-FA85-4FA2-9F13-3A6F270DF202}" srcOrd="0" destOrd="0" presId="urn:microsoft.com/office/officeart/2005/8/layout/vList2"/>
    <dgm:cxn modelId="{454DA715-9FA1-4899-8E41-00C1184CA575}" type="presParOf" srcId="{409D4F69-83A7-4DB0-97A7-B0EBDA047454}" destId="{5DFB4066-5CCF-47BB-946F-DFC2A820499C}" srcOrd="1" destOrd="0" presId="urn:microsoft.com/office/officeart/2005/8/layout/vList2"/>
    <dgm:cxn modelId="{D1769B2A-EEDF-4E87-A272-2552230BA8FD}" type="presParOf" srcId="{409D4F69-83A7-4DB0-97A7-B0EBDA047454}" destId="{067931B6-777A-4F8B-BDB6-D6A744E1C6E3}" srcOrd="2" destOrd="0" presId="urn:microsoft.com/office/officeart/2005/8/layout/vList2"/>
    <dgm:cxn modelId="{507CCFC0-5F01-433E-BCB8-55D88C40A623}" type="presParOf" srcId="{409D4F69-83A7-4DB0-97A7-B0EBDA047454}" destId="{84310FEF-1559-496F-B036-C72A483B3370}" srcOrd="3" destOrd="0" presId="urn:microsoft.com/office/officeart/2005/8/layout/vList2"/>
    <dgm:cxn modelId="{74F556D1-1019-4755-BA0D-4C0CA849EACE}" type="presParOf" srcId="{409D4F69-83A7-4DB0-97A7-B0EBDA047454}" destId="{189EA0A2-818D-472A-89A7-70427F0E0FC2}" srcOrd="4" destOrd="0" presId="urn:microsoft.com/office/officeart/2005/8/layout/vList2"/>
    <dgm:cxn modelId="{16022569-5F79-4450-B6D1-31129CB91377}" type="presParOf" srcId="{409D4F69-83A7-4DB0-97A7-B0EBDA047454}" destId="{29A0AD62-FE46-4D9A-B212-ECF4C5275E2D}" srcOrd="5" destOrd="0" presId="urn:microsoft.com/office/officeart/2005/8/layout/vList2"/>
    <dgm:cxn modelId="{38C7C39A-D52A-42ED-BC4B-C69F6AEEBD04}" type="presParOf" srcId="{409D4F69-83A7-4DB0-97A7-B0EBDA047454}" destId="{C2D2A0C5-7056-4EE5-9023-B75D21D3E5D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A12012-DDB1-445B-A7E0-345E66F7C5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C1224D-C183-4F13-A116-B4386A8F563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Pulizia dell’ambiente comunale</a:t>
          </a:r>
          <a:endParaRPr lang="en-US"/>
        </a:p>
      </dgm:t>
    </dgm:pt>
    <dgm:pt modelId="{F3859D8C-7109-4448-A039-B1DCA4AF2B29}" type="parTrans" cxnId="{2EFD6005-E606-4F59-A1FA-143ED9293888}">
      <dgm:prSet/>
      <dgm:spPr/>
      <dgm:t>
        <a:bodyPr/>
        <a:lstStyle/>
        <a:p>
          <a:endParaRPr lang="en-US"/>
        </a:p>
      </dgm:t>
    </dgm:pt>
    <dgm:pt modelId="{519F659F-AD30-4E72-B3B5-A42FE406CB52}" type="sibTrans" cxnId="{2EFD6005-E606-4F59-A1FA-143ED9293888}">
      <dgm:prSet/>
      <dgm:spPr/>
      <dgm:t>
        <a:bodyPr/>
        <a:lstStyle/>
        <a:p>
          <a:endParaRPr lang="en-US"/>
        </a:p>
      </dgm:t>
    </dgm:pt>
    <dgm:pt modelId="{F53345FC-FD3F-4BE0-AC9F-AF0740ED1A1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 err="1"/>
            <a:t>Facilità</a:t>
          </a:r>
          <a:r>
            <a:rPr lang="en-GB" dirty="0"/>
            <a:t> </a:t>
          </a:r>
          <a:r>
            <a:rPr lang="en-GB" dirty="0" err="1"/>
            <a:t>d’uso</a:t>
          </a:r>
          <a:r>
            <a:rPr lang="en-GB" dirty="0"/>
            <a:t> per I </a:t>
          </a:r>
          <a:r>
            <a:rPr lang="en-GB" dirty="0" err="1"/>
            <a:t>cittadini</a:t>
          </a:r>
          <a:endParaRPr lang="en-US" dirty="0"/>
        </a:p>
      </dgm:t>
    </dgm:pt>
    <dgm:pt modelId="{61525FED-772F-4EEA-8734-D5F03731E223}" type="parTrans" cxnId="{8FBF0193-4EBC-460D-B7C8-93A4758E390F}">
      <dgm:prSet/>
      <dgm:spPr/>
      <dgm:t>
        <a:bodyPr/>
        <a:lstStyle/>
        <a:p>
          <a:endParaRPr lang="en-US"/>
        </a:p>
      </dgm:t>
    </dgm:pt>
    <dgm:pt modelId="{89E63BCA-C363-45CE-B0F0-CC3F79F5B836}" type="sibTrans" cxnId="{8FBF0193-4EBC-460D-B7C8-93A4758E390F}">
      <dgm:prSet/>
      <dgm:spPr/>
      <dgm:t>
        <a:bodyPr/>
        <a:lstStyle/>
        <a:p>
          <a:endParaRPr lang="en-US"/>
        </a:p>
      </dgm:t>
    </dgm:pt>
    <dgm:pt modelId="{C4BFABC5-DE2D-4286-9FF4-80F85795515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u="none" dirty="0" err="1"/>
            <a:t>Incentivazione</a:t>
          </a:r>
          <a:r>
            <a:rPr lang="en-GB" b="0" i="0" u="none" dirty="0"/>
            <a:t> </a:t>
          </a:r>
          <a:r>
            <a:rPr lang="en-GB" b="0" i="0" u="none" dirty="0" err="1"/>
            <a:t>dell'interazione</a:t>
          </a:r>
          <a:r>
            <a:rPr lang="en-GB" b="0" i="0" u="none" dirty="0"/>
            <a:t> </a:t>
          </a:r>
          <a:r>
            <a:rPr lang="en-GB" b="0" i="0" u="none" dirty="0" err="1"/>
            <a:t>civica</a:t>
          </a:r>
          <a:endParaRPr lang="en-US" b="0" dirty="0"/>
        </a:p>
      </dgm:t>
    </dgm:pt>
    <dgm:pt modelId="{F6647057-B70B-4105-80F6-BEEF3EF3B1CA}" type="parTrans" cxnId="{5D8909CE-54BC-43A5-B3C8-CD334A433699}">
      <dgm:prSet/>
      <dgm:spPr/>
      <dgm:t>
        <a:bodyPr/>
        <a:lstStyle/>
        <a:p>
          <a:endParaRPr lang="en-US"/>
        </a:p>
      </dgm:t>
    </dgm:pt>
    <dgm:pt modelId="{101A43A7-8D02-403E-A81D-FE42AE5BB2D9}" type="sibTrans" cxnId="{5D8909CE-54BC-43A5-B3C8-CD334A433699}">
      <dgm:prSet/>
      <dgm:spPr/>
      <dgm:t>
        <a:bodyPr/>
        <a:lstStyle/>
        <a:p>
          <a:endParaRPr lang="en-US"/>
        </a:p>
      </dgm:t>
    </dgm:pt>
    <dgm:pt modelId="{4666E699-2F78-47DF-922A-E2144C334F29}" type="pres">
      <dgm:prSet presAssocID="{E2A12012-DDB1-445B-A7E0-345E66F7C5E7}" presName="root" presStyleCnt="0">
        <dgm:presLayoutVars>
          <dgm:dir/>
          <dgm:resizeHandles val="exact"/>
        </dgm:presLayoutVars>
      </dgm:prSet>
      <dgm:spPr/>
    </dgm:pt>
    <dgm:pt modelId="{E5319E6E-3DB3-4B1A-BB70-7E5E0CB5B9B8}" type="pres">
      <dgm:prSet presAssocID="{2DC1224D-C183-4F13-A116-B4386A8F563A}" presName="compNode" presStyleCnt="0"/>
      <dgm:spPr/>
    </dgm:pt>
    <dgm:pt modelId="{54DC1A8E-9EFE-4753-9636-C217F4FCB4E1}" type="pres">
      <dgm:prSet presAssocID="{2DC1224D-C183-4F13-A116-B4386A8F563A}" presName="bgRect" presStyleLbl="bgShp" presStyleIdx="0" presStyleCnt="3"/>
      <dgm:spPr/>
    </dgm:pt>
    <dgm:pt modelId="{D6BAA37F-7DC7-4D1D-82BA-410FEED7E10E}" type="pres">
      <dgm:prSet presAssocID="{2DC1224D-C183-4F13-A116-B4386A8F56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BD780C5-FF0F-46A3-BECB-5ACDF83E2FF1}" type="pres">
      <dgm:prSet presAssocID="{2DC1224D-C183-4F13-A116-B4386A8F563A}" presName="spaceRect" presStyleCnt="0"/>
      <dgm:spPr/>
    </dgm:pt>
    <dgm:pt modelId="{7BE6408E-ADFE-4DEC-90D1-FC3D3E6CCBD1}" type="pres">
      <dgm:prSet presAssocID="{2DC1224D-C183-4F13-A116-B4386A8F563A}" presName="parTx" presStyleLbl="revTx" presStyleIdx="0" presStyleCnt="3">
        <dgm:presLayoutVars>
          <dgm:chMax val="0"/>
          <dgm:chPref val="0"/>
        </dgm:presLayoutVars>
      </dgm:prSet>
      <dgm:spPr/>
    </dgm:pt>
    <dgm:pt modelId="{993C811F-FEAE-4455-8B2D-E381116C52C9}" type="pres">
      <dgm:prSet presAssocID="{519F659F-AD30-4E72-B3B5-A42FE406CB52}" presName="sibTrans" presStyleCnt="0"/>
      <dgm:spPr/>
    </dgm:pt>
    <dgm:pt modelId="{957FFC24-C8A0-463F-AFCE-5245D774E31A}" type="pres">
      <dgm:prSet presAssocID="{F53345FC-FD3F-4BE0-AC9F-AF0740ED1A11}" presName="compNode" presStyleCnt="0"/>
      <dgm:spPr/>
    </dgm:pt>
    <dgm:pt modelId="{07614CB1-CBF3-4A52-8423-D53C3D1FDA75}" type="pres">
      <dgm:prSet presAssocID="{F53345FC-FD3F-4BE0-AC9F-AF0740ED1A11}" presName="bgRect" presStyleLbl="bgShp" presStyleIdx="1" presStyleCnt="3"/>
      <dgm:spPr/>
    </dgm:pt>
    <dgm:pt modelId="{B827A5B8-3D55-4B43-AA84-2C61115449D7}" type="pres">
      <dgm:prSet presAssocID="{F53345FC-FD3F-4BE0-AC9F-AF0740ED1A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po"/>
        </a:ext>
      </dgm:extLst>
    </dgm:pt>
    <dgm:pt modelId="{B11F6648-2982-4604-B304-281AC98B6B8B}" type="pres">
      <dgm:prSet presAssocID="{F53345FC-FD3F-4BE0-AC9F-AF0740ED1A11}" presName="spaceRect" presStyleCnt="0"/>
      <dgm:spPr/>
    </dgm:pt>
    <dgm:pt modelId="{C4850768-6E31-44C3-9387-7A207A948468}" type="pres">
      <dgm:prSet presAssocID="{F53345FC-FD3F-4BE0-AC9F-AF0740ED1A11}" presName="parTx" presStyleLbl="revTx" presStyleIdx="1" presStyleCnt="3">
        <dgm:presLayoutVars>
          <dgm:chMax val="0"/>
          <dgm:chPref val="0"/>
        </dgm:presLayoutVars>
      </dgm:prSet>
      <dgm:spPr/>
    </dgm:pt>
    <dgm:pt modelId="{EABA0E17-6E3E-42B1-B2AD-C449067A683B}" type="pres">
      <dgm:prSet presAssocID="{89E63BCA-C363-45CE-B0F0-CC3F79F5B836}" presName="sibTrans" presStyleCnt="0"/>
      <dgm:spPr/>
    </dgm:pt>
    <dgm:pt modelId="{7E635E72-CB79-487F-B9D7-4D48C97E397C}" type="pres">
      <dgm:prSet presAssocID="{C4BFABC5-DE2D-4286-9FF4-80F85795515F}" presName="compNode" presStyleCnt="0"/>
      <dgm:spPr/>
    </dgm:pt>
    <dgm:pt modelId="{FEFBC0ED-23B7-402F-A765-360334B5E314}" type="pres">
      <dgm:prSet presAssocID="{C4BFABC5-DE2D-4286-9FF4-80F85795515F}" presName="bgRect" presStyleLbl="bgShp" presStyleIdx="2" presStyleCnt="3"/>
      <dgm:spPr/>
    </dgm:pt>
    <dgm:pt modelId="{D1D375D7-B9FF-438E-B828-64FF842DD7C7}" type="pres">
      <dgm:prSet presAssocID="{C4BFABC5-DE2D-4286-9FF4-80F8579551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C81F32E-998B-482A-90CF-1B2B919749BE}" type="pres">
      <dgm:prSet presAssocID="{C4BFABC5-DE2D-4286-9FF4-80F85795515F}" presName="spaceRect" presStyleCnt="0"/>
      <dgm:spPr/>
    </dgm:pt>
    <dgm:pt modelId="{AEE2D0C2-95BC-4AFC-9516-8A7C1A1A31CB}" type="pres">
      <dgm:prSet presAssocID="{C4BFABC5-DE2D-4286-9FF4-80F85795515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EFD6005-E606-4F59-A1FA-143ED9293888}" srcId="{E2A12012-DDB1-445B-A7E0-345E66F7C5E7}" destId="{2DC1224D-C183-4F13-A116-B4386A8F563A}" srcOrd="0" destOrd="0" parTransId="{F3859D8C-7109-4448-A039-B1DCA4AF2B29}" sibTransId="{519F659F-AD30-4E72-B3B5-A42FE406CB52}"/>
    <dgm:cxn modelId="{F545790D-5452-4FDC-BADB-6563EDA06449}" type="presOf" srcId="{E2A12012-DDB1-445B-A7E0-345E66F7C5E7}" destId="{4666E699-2F78-47DF-922A-E2144C334F29}" srcOrd="0" destOrd="0" presId="urn:microsoft.com/office/officeart/2018/2/layout/IconVerticalSolidList"/>
    <dgm:cxn modelId="{13DC7E13-DC5B-4127-8490-E5EED955A778}" type="presOf" srcId="{F53345FC-FD3F-4BE0-AC9F-AF0740ED1A11}" destId="{C4850768-6E31-44C3-9387-7A207A948468}" srcOrd="0" destOrd="0" presId="urn:microsoft.com/office/officeart/2018/2/layout/IconVerticalSolidList"/>
    <dgm:cxn modelId="{8FBF0193-4EBC-460D-B7C8-93A4758E390F}" srcId="{E2A12012-DDB1-445B-A7E0-345E66F7C5E7}" destId="{F53345FC-FD3F-4BE0-AC9F-AF0740ED1A11}" srcOrd="1" destOrd="0" parTransId="{61525FED-772F-4EEA-8734-D5F03731E223}" sibTransId="{89E63BCA-C363-45CE-B0F0-CC3F79F5B836}"/>
    <dgm:cxn modelId="{696867BE-3399-4618-9B9B-6AFDE345E876}" type="presOf" srcId="{2DC1224D-C183-4F13-A116-B4386A8F563A}" destId="{7BE6408E-ADFE-4DEC-90D1-FC3D3E6CCBD1}" srcOrd="0" destOrd="0" presId="urn:microsoft.com/office/officeart/2018/2/layout/IconVerticalSolidList"/>
    <dgm:cxn modelId="{DA6139C2-CE19-44DA-85DF-8F8E1C713400}" type="presOf" srcId="{C4BFABC5-DE2D-4286-9FF4-80F85795515F}" destId="{AEE2D0C2-95BC-4AFC-9516-8A7C1A1A31CB}" srcOrd="0" destOrd="0" presId="urn:microsoft.com/office/officeart/2018/2/layout/IconVerticalSolidList"/>
    <dgm:cxn modelId="{5D8909CE-54BC-43A5-B3C8-CD334A433699}" srcId="{E2A12012-DDB1-445B-A7E0-345E66F7C5E7}" destId="{C4BFABC5-DE2D-4286-9FF4-80F85795515F}" srcOrd="2" destOrd="0" parTransId="{F6647057-B70B-4105-80F6-BEEF3EF3B1CA}" sibTransId="{101A43A7-8D02-403E-A81D-FE42AE5BB2D9}"/>
    <dgm:cxn modelId="{849A6450-DA62-4FD9-BA63-55343FD3E5DD}" type="presParOf" srcId="{4666E699-2F78-47DF-922A-E2144C334F29}" destId="{E5319E6E-3DB3-4B1A-BB70-7E5E0CB5B9B8}" srcOrd="0" destOrd="0" presId="urn:microsoft.com/office/officeart/2018/2/layout/IconVerticalSolidList"/>
    <dgm:cxn modelId="{4BB46AF7-444D-4F56-A0F3-36CCEF497FB4}" type="presParOf" srcId="{E5319E6E-3DB3-4B1A-BB70-7E5E0CB5B9B8}" destId="{54DC1A8E-9EFE-4753-9636-C217F4FCB4E1}" srcOrd="0" destOrd="0" presId="urn:microsoft.com/office/officeart/2018/2/layout/IconVerticalSolidList"/>
    <dgm:cxn modelId="{29A0F555-ACAA-4E60-B19E-DD37F61FF9E5}" type="presParOf" srcId="{E5319E6E-3DB3-4B1A-BB70-7E5E0CB5B9B8}" destId="{D6BAA37F-7DC7-4D1D-82BA-410FEED7E10E}" srcOrd="1" destOrd="0" presId="urn:microsoft.com/office/officeart/2018/2/layout/IconVerticalSolidList"/>
    <dgm:cxn modelId="{A0D6A024-ACA3-410B-9F46-CA8826BF626C}" type="presParOf" srcId="{E5319E6E-3DB3-4B1A-BB70-7E5E0CB5B9B8}" destId="{DBD780C5-FF0F-46A3-BECB-5ACDF83E2FF1}" srcOrd="2" destOrd="0" presId="urn:microsoft.com/office/officeart/2018/2/layout/IconVerticalSolidList"/>
    <dgm:cxn modelId="{32C7AFBC-4F9C-49F3-B91F-6507130A77B0}" type="presParOf" srcId="{E5319E6E-3DB3-4B1A-BB70-7E5E0CB5B9B8}" destId="{7BE6408E-ADFE-4DEC-90D1-FC3D3E6CCBD1}" srcOrd="3" destOrd="0" presId="urn:microsoft.com/office/officeart/2018/2/layout/IconVerticalSolidList"/>
    <dgm:cxn modelId="{96FD738C-3435-4C95-B2D1-DF49E1C3F05C}" type="presParOf" srcId="{4666E699-2F78-47DF-922A-E2144C334F29}" destId="{993C811F-FEAE-4455-8B2D-E381116C52C9}" srcOrd="1" destOrd="0" presId="urn:microsoft.com/office/officeart/2018/2/layout/IconVerticalSolidList"/>
    <dgm:cxn modelId="{9D42DE75-415D-4ACE-9707-EB46578979C8}" type="presParOf" srcId="{4666E699-2F78-47DF-922A-E2144C334F29}" destId="{957FFC24-C8A0-463F-AFCE-5245D774E31A}" srcOrd="2" destOrd="0" presId="urn:microsoft.com/office/officeart/2018/2/layout/IconVerticalSolidList"/>
    <dgm:cxn modelId="{1271006A-4A5F-459E-A066-B14C0BEE92BA}" type="presParOf" srcId="{957FFC24-C8A0-463F-AFCE-5245D774E31A}" destId="{07614CB1-CBF3-4A52-8423-D53C3D1FDA75}" srcOrd="0" destOrd="0" presId="urn:microsoft.com/office/officeart/2018/2/layout/IconVerticalSolidList"/>
    <dgm:cxn modelId="{F90F5556-A53E-4A84-994E-90BF0C31BD9C}" type="presParOf" srcId="{957FFC24-C8A0-463F-AFCE-5245D774E31A}" destId="{B827A5B8-3D55-4B43-AA84-2C61115449D7}" srcOrd="1" destOrd="0" presId="urn:microsoft.com/office/officeart/2018/2/layout/IconVerticalSolidList"/>
    <dgm:cxn modelId="{B119374C-F837-4329-9B12-297DD339592A}" type="presParOf" srcId="{957FFC24-C8A0-463F-AFCE-5245D774E31A}" destId="{B11F6648-2982-4604-B304-281AC98B6B8B}" srcOrd="2" destOrd="0" presId="urn:microsoft.com/office/officeart/2018/2/layout/IconVerticalSolidList"/>
    <dgm:cxn modelId="{3C058AC4-CC9A-4492-A3E7-2B31098D3B74}" type="presParOf" srcId="{957FFC24-C8A0-463F-AFCE-5245D774E31A}" destId="{C4850768-6E31-44C3-9387-7A207A948468}" srcOrd="3" destOrd="0" presId="urn:microsoft.com/office/officeart/2018/2/layout/IconVerticalSolidList"/>
    <dgm:cxn modelId="{E05ED2C6-6F6C-43A7-B4C6-CD41D5C0AA29}" type="presParOf" srcId="{4666E699-2F78-47DF-922A-E2144C334F29}" destId="{EABA0E17-6E3E-42B1-B2AD-C449067A683B}" srcOrd="3" destOrd="0" presId="urn:microsoft.com/office/officeart/2018/2/layout/IconVerticalSolidList"/>
    <dgm:cxn modelId="{9123074D-C67C-4DC1-BC66-DA80D031A653}" type="presParOf" srcId="{4666E699-2F78-47DF-922A-E2144C334F29}" destId="{7E635E72-CB79-487F-B9D7-4D48C97E397C}" srcOrd="4" destOrd="0" presId="urn:microsoft.com/office/officeart/2018/2/layout/IconVerticalSolidList"/>
    <dgm:cxn modelId="{74322C01-FC14-414F-9297-A8A457228769}" type="presParOf" srcId="{7E635E72-CB79-487F-B9D7-4D48C97E397C}" destId="{FEFBC0ED-23B7-402F-A765-360334B5E314}" srcOrd="0" destOrd="0" presId="urn:microsoft.com/office/officeart/2018/2/layout/IconVerticalSolidList"/>
    <dgm:cxn modelId="{849024B0-3608-4921-8898-5C6255E978F0}" type="presParOf" srcId="{7E635E72-CB79-487F-B9D7-4D48C97E397C}" destId="{D1D375D7-B9FF-438E-B828-64FF842DD7C7}" srcOrd="1" destOrd="0" presId="urn:microsoft.com/office/officeart/2018/2/layout/IconVerticalSolidList"/>
    <dgm:cxn modelId="{0754E18B-5F1A-4D8D-9D02-ADEB1B246962}" type="presParOf" srcId="{7E635E72-CB79-487F-B9D7-4D48C97E397C}" destId="{2C81F32E-998B-482A-90CF-1B2B919749BE}" srcOrd="2" destOrd="0" presId="urn:microsoft.com/office/officeart/2018/2/layout/IconVerticalSolidList"/>
    <dgm:cxn modelId="{33D0EAB0-EE3C-4D1E-9867-75A77FB28368}" type="presParOf" srcId="{7E635E72-CB79-487F-B9D7-4D48C97E397C}" destId="{AEE2D0C2-95BC-4AFC-9516-8A7C1A1A31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451BA-FA85-4FA2-9F13-3A6F270DF202}">
      <dsp:nvSpPr>
        <dsp:cNvPr id="0" name=""/>
        <dsp:cNvSpPr/>
      </dsp:nvSpPr>
      <dsp:spPr>
        <a:xfrm>
          <a:off x="0" y="51689"/>
          <a:ext cx="5427775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-</a:t>
          </a:r>
          <a:r>
            <a:rPr lang="en-US" sz="2400" b="1" kern="1200" dirty="0" err="1"/>
            <a:t>Difficoltà</a:t>
          </a:r>
          <a:r>
            <a:rPr lang="en-US" sz="2400" b="1" kern="1200" dirty="0"/>
            <a:t> per I </a:t>
          </a:r>
          <a:r>
            <a:rPr lang="en-US" sz="2400" b="1" kern="1200" dirty="0" err="1"/>
            <a:t>cittadini</a:t>
          </a:r>
          <a:r>
            <a:rPr lang="en-US" sz="2400" b="1" kern="1200" dirty="0"/>
            <a:t> </a:t>
          </a:r>
          <a:r>
            <a:rPr lang="en-US" sz="2400" b="1" kern="1200" dirty="0" err="1"/>
            <a:t>nella</a:t>
          </a:r>
          <a:r>
            <a:rPr lang="en-US" sz="2400" b="1" kern="1200" dirty="0"/>
            <a:t> </a:t>
          </a:r>
          <a:r>
            <a:rPr lang="en-US" sz="2400" b="1" kern="1200" dirty="0" err="1"/>
            <a:t>segnalazione</a:t>
          </a:r>
          <a:r>
            <a:rPr lang="en-US" sz="2400" b="1" kern="1200" dirty="0"/>
            <a:t> di </a:t>
          </a:r>
          <a:r>
            <a:rPr lang="en-US" sz="2400" b="1" kern="1200" dirty="0" err="1"/>
            <a:t>disservizi</a:t>
          </a:r>
          <a:endParaRPr lang="en-US" sz="2400" kern="1200" dirty="0"/>
        </a:p>
      </dsp:txBody>
      <dsp:txXfrm>
        <a:off x="46606" y="98295"/>
        <a:ext cx="5334563" cy="861507"/>
      </dsp:txXfrm>
    </dsp:sp>
    <dsp:sp modelId="{067931B6-777A-4F8B-BDB6-D6A744E1C6E3}">
      <dsp:nvSpPr>
        <dsp:cNvPr id="0" name=""/>
        <dsp:cNvSpPr/>
      </dsp:nvSpPr>
      <dsp:spPr>
        <a:xfrm>
          <a:off x="0" y="1075529"/>
          <a:ext cx="5427775" cy="954719"/>
        </a:xfrm>
        <a:prstGeom prst="roundRect">
          <a:avLst/>
        </a:prstGeom>
        <a:solidFill>
          <a:schemeClr val="accent2">
            <a:hueOff val="383768"/>
            <a:satOff val="-2641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-Imprecisione nelle modalità di raccolta differenziata</a:t>
          </a:r>
          <a:endParaRPr lang="en-US" sz="2400" kern="1200"/>
        </a:p>
      </dsp:txBody>
      <dsp:txXfrm>
        <a:off x="46606" y="1122135"/>
        <a:ext cx="5334563" cy="861507"/>
      </dsp:txXfrm>
    </dsp:sp>
    <dsp:sp modelId="{189EA0A2-818D-472A-89A7-70427F0E0FC2}">
      <dsp:nvSpPr>
        <dsp:cNvPr id="0" name=""/>
        <dsp:cNvSpPr/>
      </dsp:nvSpPr>
      <dsp:spPr>
        <a:xfrm>
          <a:off x="0" y="2099369"/>
          <a:ext cx="5427775" cy="954719"/>
        </a:xfrm>
        <a:prstGeom prst="roundRect">
          <a:avLst/>
        </a:prstGeom>
        <a:solidFill>
          <a:schemeClr val="accent2">
            <a:hueOff val="767535"/>
            <a:satOff val="-5283"/>
            <a:lumOff val="2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-Accumulo dei rifiuti negli spazi pubblici</a:t>
          </a:r>
          <a:endParaRPr lang="en-US" sz="2400" kern="1200"/>
        </a:p>
      </dsp:txBody>
      <dsp:txXfrm>
        <a:off x="46606" y="2145975"/>
        <a:ext cx="5334563" cy="861507"/>
      </dsp:txXfrm>
    </dsp:sp>
    <dsp:sp modelId="{C2D2A0C5-7056-4EE5-9023-B75D21D3E5D1}">
      <dsp:nvSpPr>
        <dsp:cNvPr id="0" name=""/>
        <dsp:cNvSpPr/>
      </dsp:nvSpPr>
      <dsp:spPr>
        <a:xfrm>
          <a:off x="0" y="3123209"/>
          <a:ext cx="5427775" cy="954719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-Costi straordinari di pulizia e manutenzione</a:t>
          </a:r>
          <a:endParaRPr lang="en-US" sz="2400" kern="1200"/>
        </a:p>
      </dsp:txBody>
      <dsp:txXfrm>
        <a:off x="46606" y="3169815"/>
        <a:ext cx="5334563" cy="86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C1A8E-9EFE-4753-9636-C217F4FCB4E1}">
      <dsp:nvSpPr>
        <dsp:cNvPr id="0" name=""/>
        <dsp:cNvSpPr/>
      </dsp:nvSpPr>
      <dsp:spPr>
        <a:xfrm>
          <a:off x="0" y="591"/>
          <a:ext cx="6273971" cy="13835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AA37F-7DC7-4D1D-82BA-410FEED7E10E}">
      <dsp:nvSpPr>
        <dsp:cNvPr id="0" name=""/>
        <dsp:cNvSpPr/>
      </dsp:nvSpPr>
      <dsp:spPr>
        <a:xfrm>
          <a:off x="418511" y="311880"/>
          <a:ext cx="760929" cy="760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6408E-ADFE-4DEC-90D1-FC3D3E6CCBD1}">
      <dsp:nvSpPr>
        <dsp:cNvPr id="0" name=""/>
        <dsp:cNvSpPr/>
      </dsp:nvSpPr>
      <dsp:spPr>
        <a:xfrm>
          <a:off x="1597952" y="591"/>
          <a:ext cx="4676019" cy="1383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421" tIns="146421" rIns="146421" bIns="146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Pulizia dell’ambiente comunale</a:t>
          </a:r>
          <a:endParaRPr lang="en-US" sz="2500" kern="1200"/>
        </a:p>
      </dsp:txBody>
      <dsp:txXfrm>
        <a:off x="1597952" y="591"/>
        <a:ext cx="4676019" cy="1383508"/>
      </dsp:txXfrm>
    </dsp:sp>
    <dsp:sp modelId="{07614CB1-CBF3-4A52-8423-D53C3D1FDA75}">
      <dsp:nvSpPr>
        <dsp:cNvPr id="0" name=""/>
        <dsp:cNvSpPr/>
      </dsp:nvSpPr>
      <dsp:spPr>
        <a:xfrm>
          <a:off x="0" y="1729976"/>
          <a:ext cx="6273971" cy="13835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7A5B8-3D55-4B43-AA84-2C61115449D7}">
      <dsp:nvSpPr>
        <dsp:cNvPr id="0" name=""/>
        <dsp:cNvSpPr/>
      </dsp:nvSpPr>
      <dsp:spPr>
        <a:xfrm>
          <a:off x="418511" y="2041266"/>
          <a:ext cx="760929" cy="760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50768-6E31-44C3-9387-7A207A948468}">
      <dsp:nvSpPr>
        <dsp:cNvPr id="0" name=""/>
        <dsp:cNvSpPr/>
      </dsp:nvSpPr>
      <dsp:spPr>
        <a:xfrm>
          <a:off x="1597952" y="1729976"/>
          <a:ext cx="4676019" cy="1383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421" tIns="146421" rIns="146421" bIns="146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Facilità</a:t>
          </a:r>
          <a:r>
            <a:rPr lang="en-GB" sz="2500" kern="1200" dirty="0"/>
            <a:t> </a:t>
          </a:r>
          <a:r>
            <a:rPr lang="en-GB" sz="2500" kern="1200" dirty="0" err="1"/>
            <a:t>d’uso</a:t>
          </a:r>
          <a:r>
            <a:rPr lang="en-GB" sz="2500" kern="1200" dirty="0"/>
            <a:t> per I </a:t>
          </a:r>
          <a:r>
            <a:rPr lang="en-GB" sz="2500" kern="1200" dirty="0" err="1"/>
            <a:t>cittadini</a:t>
          </a:r>
          <a:endParaRPr lang="en-US" sz="2500" kern="1200" dirty="0"/>
        </a:p>
      </dsp:txBody>
      <dsp:txXfrm>
        <a:off x="1597952" y="1729976"/>
        <a:ext cx="4676019" cy="1383508"/>
      </dsp:txXfrm>
    </dsp:sp>
    <dsp:sp modelId="{FEFBC0ED-23B7-402F-A765-360334B5E314}">
      <dsp:nvSpPr>
        <dsp:cNvPr id="0" name=""/>
        <dsp:cNvSpPr/>
      </dsp:nvSpPr>
      <dsp:spPr>
        <a:xfrm>
          <a:off x="0" y="3459362"/>
          <a:ext cx="6273971" cy="13835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375D7-B9FF-438E-B828-64FF842DD7C7}">
      <dsp:nvSpPr>
        <dsp:cNvPr id="0" name=""/>
        <dsp:cNvSpPr/>
      </dsp:nvSpPr>
      <dsp:spPr>
        <a:xfrm>
          <a:off x="418511" y="3770651"/>
          <a:ext cx="760929" cy="760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2D0C2-95BC-4AFC-9516-8A7C1A1A31CB}">
      <dsp:nvSpPr>
        <dsp:cNvPr id="0" name=""/>
        <dsp:cNvSpPr/>
      </dsp:nvSpPr>
      <dsp:spPr>
        <a:xfrm>
          <a:off x="1597952" y="3459362"/>
          <a:ext cx="4676019" cy="1383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421" tIns="146421" rIns="146421" bIns="146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u="none" kern="1200" dirty="0" err="1"/>
            <a:t>Incentivazione</a:t>
          </a:r>
          <a:r>
            <a:rPr lang="en-GB" sz="2500" b="0" i="0" u="none" kern="1200" dirty="0"/>
            <a:t> </a:t>
          </a:r>
          <a:r>
            <a:rPr lang="en-GB" sz="2500" b="0" i="0" u="none" kern="1200" dirty="0" err="1"/>
            <a:t>dell'interazione</a:t>
          </a:r>
          <a:r>
            <a:rPr lang="en-GB" sz="2500" b="0" i="0" u="none" kern="1200" dirty="0"/>
            <a:t> </a:t>
          </a:r>
          <a:r>
            <a:rPr lang="en-GB" sz="2500" b="0" i="0" u="none" kern="1200" dirty="0" err="1"/>
            <a:t>civica</a:t>
          </a:r>
          <a:endParaRPr lang="en-US" sz="2500" b="0" kern="1200" dirty="0"/>
        </a:p>
      </dsp:txBody>
      <dsp:txXfrm>
        <a:off x="1597952" y="3459362"/>
        <a:ext cx="4676019" cy="1383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October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9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October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9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October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5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October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3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October 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4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October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October 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8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October 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7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October 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5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October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3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October 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7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October 4,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4016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543907A-3C34-4DE8-B126-99FC7B27B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4AA7FE-02D8-4A32-8A5D-F26FBEEE1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C111FC-6A33-43DC-B98B-D3D341F4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108" y="125102"/>
            <a:ext cx="6346209" cy="609599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3DE73B-0A74-4051-8584-9A228FCC3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821771" y="2583775"/>
            <a:ext cx="2435410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9E83F3-34D7-4570-A7FD-15F66C3A3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2C94FD-0924-EFA1-E7BB-68EA9E27E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0" y="383525"/>
            <a:ext cx="6271742" cy="604540"/>
          </a:xfrm>
        </p:spPr>
        <p:txBody>
          <a:bodyPr vert="horz" lIns="0" tIns="0" rIns="0" bIns="0" rtlCol="0" anchor="b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Trento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clean</a:t>
            </a:r>
            <a:r>
              <a:rPr lang="en-US" dirty="0">
                <a:solidFill>
                  <a:schemeClr val="bg1"/>
                </a:solidFill>
              </a:rPr>
              <a:t> city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38758B-CAB3-95CD-8AF4-F6F47DF9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843" y="1354489"/>
            <a:ext cx="5303520" cy="377287"/>
          </a:xfrm>
        </p:spPr>
        <p:txBody>
          <a:bodyPr vert="horz" lIns="0" tIns="0" rIns="0" bIns="0" rtlCol="0">
            <a:normAutofit lnSpcReduction="10000"/>
          </a:bodyPr>
          <a:lstStyle/>
          <a:p>
            <a:pPr algn="l">
              <a:lnSpc>
                <a:spcPct val="140000"/>
              </a:lnSpc>
            </a:pPr>
            <a:r>
              <a:rPr lang="en-US" sz="1800" b="1" dirty="0" err="1">
                <a:solidFill>
                  <a:schemeClr val="bg1"/>
                </a:solidFill>
              </a:rPr>
              <a:t>Problemi</a:t>
            </a:r>
            <a:r>
              <a:rPr lang="en-US" sz="1800" b="1" dirty="0">
                <a:solidFill>
                  <a:schemeClr val="bg1"/>
                </a:solidFill>
              </a:rPr>
              <a:t> e </a:t>
            </a:r>
            <a:r>
              <a:rPr lang="en-US" sz="1800" b="1" dirty="0" err="1">
                <a:solidFill>
                  <a:schemeClr val="bg1"/>
                </a:solidFill>
              </a:rPr>
              <a:t>conseguenze</a:t>
            </a:r>
            <a:endParaRPr lang="en-US" sz="1000" b="1" dirty="0">
              <a:solidFill>
                <a:schemeClr val="bg1"/>
              </a:solidFill>
            </a:endParaRPr>
          </a:p>
          <a:p>
            <a:pPr algn="l">
              <a:lnSpc>
                <a:spcPct val="140000"/>
              </a:lnSpc>
            </a:pPr>
            <a:endParaRPr lang="en-US" sz="10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Immagine che contiene testo, Carattere, bianco&#10;&#10;Descrizione generata automaticamente">
            <a:extLst>
              <a:ext uri="{FF2B5EF4-FFF2-40B4-BE49-F238E27FC236}">
                <a16:creationId xmlns:a16="http://schemas.microsoft.com/office/drawing/2014/main" id="{EC7C09AD-7103-69B0-4617-A9E603DC9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379" y="576516"/>
            <a:ext cx="5134494" cy="115526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DA1CC7B-3E50-7DA1-9902-EBEE8F149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41" y="2058122"/>
            <a:ext cx="5482590" cy="115526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B04CC25-7FA6-C7BC-218D-A2B45BF52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140" y="5056885"/>
            <a:ext cx="5597955" cy="104699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9C66939-8DD1-852F-1E84-83FF7AF51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140" y="3539728"/>
            <a:ext cx="5482590" cy="1190811"/>
          </a:xfrm>
          <a:prstGeom prst="rect">
            <a:avLst/>
          </a:prstGeom>
        </p:spPr>
      </p:pic>
      <p:graphicFrame>
        <p:nvGraphicFramePr>
          <p:cNvPr id="18" name="CasellaDiTesto 4">
            <a:extLst>
              <a:ext uri="{FF2B5EF4-FFF2-40B4-BE49-F238E27FC236}">
                <a16:creationId xmlns:a16="http://schemas.microsoft.com/office/drawing/2014/main" id="{27104A12-9615-81D3-C646-845E97EA3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696800"/>
              </p:ext>
            </p:extLst>
          </p:nvPr>
        </p:nvGraphicFramePr>
        <p:xfrm>
          <a:off x="325588" y="2098200"/>
          <a:ext cx="5427775" cy="4129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09112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1807E1-0F64-B7B3-AC58-2B19D020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000" u="sng" spc="750">
                <a:solidFill>
                  <a:schemeClr val="bg1"/>
                </a:solidFill>
              </a:rPr>
              <a:t>Soluzione proposta</a:t>
            </a:r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437C2324-8AC8-AF54-EC6B-4F76F7251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47314"/>
              </p:ext>
            </p:extLst>
          </p:nvPr>
        </p:nvGraphicFramePr>
        <p:xfrm>
          <a:off x="4292602" y="170089"/>
          <a:ext cx="7721599" cy="4024400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2923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cap="all" spc="150">
                          <a:solidFill>
                            <a:schemeClr val="lt1"/>
                          </a:solidFill>
                        </a:rPr>
                        <a:t>Caratteristica</a:t>
                      </a:r>
                      <a:endParaRPr lang="en-US" sz="1800" b="0" cap="all" spc="150">
                        <a:solidFill>
                          <a:schemeClr val="lt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cap="all" spc="150">
                          <a:solidFill>
                            <a:schemeClr val="lt1"/>
                          </a:solidFill>
                        </a:rPr>
                        <a:t>Descrizione</a:t>
                      </a:r>
                      <a:endParaRPr lang="en-US" sz="1800" b="0" cap="all" spc="150">
                        <a:solidFill>
                          <a:schemeClr val="lt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cap="all" spc="150">
                          <a:solidFill>
                            <a:schemeClr val="lt1"/>
                          </a:solidFill>
                        </a:rPr>
                        <a:t>Vantaggi</a:t>
                      </a:r>
                      <a:endParaRPr lang="en-US" sz="1800" b="0" cap="all" spc="150">
                        <a:solidFill>
                          <a:schemeClr val="lt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49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Sistema di Segnalazione</a:t>
                      </a:r>
                      <a:endParaRPr lang="en-US" sz="1500" cap="none" spc="0">
                        <a:solidFill>
                          <a:schemeClr val="tx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Un'interfaccia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intuitiva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 per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segnalare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disservizi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rapidamente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Intervento tempestivo da parte del comune.</a:t>
                      </a:r>
                      <a:endParaRPr lang="en-US" sz="1500" cap="none" spc="0">
                        <a:solidFill>
                          <a:schemeClr val="tx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22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Informazioni Educative</a:t>
                      </a:r>
                      <a:endParaRPr lang="en-US" sz="1500" cap="none" spc="0">
                        <a:solidFill>
                          <a:schemeClr val="tx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Linee guida sul corretto uso dei bidoni.</a:t>
                      </a:r>
                      <a:endParaRPr lang="en-US" sz="1500" cap="none" spc="0">
                        <a:solidFill>
                          <a:schemeClr val="tx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Maggiore consapevolezza e responsabilità ambientale.</a:t>
                      </a:r>
                      <a:endParaRPr lang="en-US" sz="1500" cap="none" spc="0">
                        <a:solidFill>
                          <a:schemeClr val="tx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22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Gestione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delle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prenotazioni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di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sacchetti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dei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rifiuti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Un’interfaccia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utente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 per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facilitare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 la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prenotazione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dei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sacchetti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comune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Miglioramento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dell’efficienza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operativa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E56639A0-1401-8D57-275B-B35CC7783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4084151"/>
            <a:ext cx="4104382" cy="277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7D8FB95-31EE-65AB-7B87-265C2BFC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982" y="4382385"/>
            <a:ext cx="3794254" cy="21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69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5CCA05-B740-FDF4-0B87-3C9708B7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spc="750"/>
              <a:t>Vantaggi della soluzione</a:t>
            </a:r>
            <a:endParaRPr lang="en-GB" sz="3200" dirty="0">
              <a:solidFill>
                <a:schemeClr val="bg1"/>
              </a:solidFill>
            </a:endParaRPr>
          </a:p>
        </p:txBody>
      </p:sp>
      <p:graphicFrame>
        <p:nvGraphicFramePr>
          <p:cNvPr id="37" name="Segnaposto contenuto 2">
            <a:extLst>
              <a:ext uri="{FF2B5EF4-FFF2-40B4-BE49-F238E27FC236}">
                <a16:creationId xmlns:a16="http://schemas.microsoft.com/office/drawing/2014/main" id="{CF63D8BC-D56D-D1E8-B9B8-8423E080C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376988"/>
              </p:ext>
            </p:extLst>
          </p:nvPr>
        </p:nvGraphicFramePr>
        <p:xfrm>
          <a:off x="4777409" y="1028702"/>
          <a:ext cx="6273972" cy="4843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7805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108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Open Sans</vt:lpstr>
      <vt:lpstr>GradientRiseVTI</vt:lpstr>
      <vt:lpstr>Trento clean city</vt:lpstr>
      <vt:lpstr>Soluzione proposta</vt:lpstr>
      <vt:lpstr>Vantaggi della soluzione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Leo1322 Maria</dc:creator>
  <cp:lastModifiedBy>Leo1322 Maria</cp:lastModifiedBy>
  <cp:revision>4</cp:revision>
  <dcterms:created xsi:type="dcterms:W3CDTF">2024-09-25T08:10:04Z</dcterms:created>
  <dcterms:modified xsi:type="dcterms:W3CDTF">2024-10-04T12:10:17Z</dcterms:modified>
</cp:coreProperties>
</file>