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2" r:id="rId8"/>
    <p:sldId id="261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1578-2CBD-1491-B78A-6E9FCA98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BA1CD6-08E0-631E-6CE2-61359D01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0CEB22-DE2E-814C-61A5-E014F5ED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C548AF-BE54-CC7F-91CC-24658AB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B39A9A-730F-561B-28AE-4DC73392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62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26C65-CFB8-09CF-AA07-FC233C3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BA8C01-A169-C077-87B4-688AEF282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9D0561-43DA-25D0-9ECE-B831A76E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821CD-FA83-7D0E-AA14-044AA2B0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10B287-675B-794A-0278-74CB24F4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31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79E581-0D68-51B1-0DFD-7A7947FA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F6C010-6D05-8A43-F9CD-9C236283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7DC26-612D-84AC-67C5-48F5335E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F3D236-8850-C726-B08E-AE22F27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592E3-F86D-0F21-2DDC-65A16999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47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5E710-E6F2-6ECC-298B-FFC05FF9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844E8-F163-F711-36D1-726FCFED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48FBB5-F582-840D-A40B-BD600132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436325-1221-873C-0868-B4B71DB9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368F51-47AD-01B0-44D0-D389568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92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F8A29-5154-E672-56BE-38ECC08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DD9630-96B7-055B-C2CF-102A008A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B828B-06B1-BC02-98D0-FDAD385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4D9132-3696-38B9-9CE8-2E32B3D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11B1CD-C2E6-347F-4562-C3E93F07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6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56265-85C3-935A-2C0F-C12A46F0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1FE9B-189B-1ECB-994A-073CF80E3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B4243F-06F5-BFD8-105C-3650E8F3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F6BE1A-5E09-A8F0-07AC-9ACFD451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08FB3-03C9-F7CD-AB03-900122D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AC822C5-2F76-87A3-91A1-E18F8549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2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2990CF-E2AA-ACAC-47DF-2961F738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642153-0297-064E-38B3-357764D54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30C56D-C7FB-0EF1-28CF-2BE6EF463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5AF5D0-BBBB-4BFC-CD67-B450A535D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B7DD8C6-AF49-C03E-5EC4-594075500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8CAB93-0EEF-3BE8-BAF2-D69B650E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DEE9B9-6E4B-3701-2C4D-92AA61DD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4CEE9D-0DE4-F257-D8DA-26A11848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0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A6777-F1E2-EAE9-B0D2-802C4A66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422F4-08B8-318E-9BA6-9AD8EF6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78B51A-9A5E-2A70-A549-F98016C5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B4AF88-846F-68A9-4118-99B105D1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6A326A9-3EBE-9D10-9822-80BEBA85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0B8AD3-01D0-AC12-07A4-0203BF70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37B92-A724-A115-DB18-0EFA19F1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3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2886C-2297-2039-FDCD-45FB8C07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439C5-80E6-C775-0B8C-F61F634B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5A0804-4247-A6D9-5313-BD848BCB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403FE-FBC7-EF08-08AB-79E48B40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0B8614-5B87-0F07-AC3B-161A1CD5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F41B2-E265-2C84-2A60-7820517D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A4400-C64E-74B1-72BF-3D26859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B1EDF69-8BB9-ED9E-CBF8-94D0DB88A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D5AB08D-25A3-A768-BE20-8DF50683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DFF869-308A-925C-7618-4C20C2A2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95FB815-E260-7A07-C998-14FF47DC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770FE-C82D-8E8B-578F-FCC2AA4F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46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FE2F480-2BA2-A7EC-E0DE-23DAD1D1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A72410-95C5-34D3-2C2E-B3F970C4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BCA2D5-06EB-2D98-9E8B-C887A856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11A5D-C902-424B-9A0F-A8CC8D605E34}" type="datetimeFigureOut">
              <a:rPr lang="it-IT" smtClean="0"/>
              <a:t>04/10/2024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73F774-B11D-AFCF-D57B-B7D2955B0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854E8-6A35-FA8D-7FC6-09E8828E5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1B8A-8C0A-469D-9B0D-C9A93CCC69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93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9802462B-8196-EF11-4F65-2855D158ACF2}"/>
              </a:ext>
            </a:extLst>
          </p:cNvPr>
          <p:cNvGrpSpPr/>
          <p:nvPr/>
        </p:nvGrpSpPr>
        <p:grpSpPr>
          <a:xfrm>
            <a:off x="9555308" y="1073401"/>
            <a:ext cx="959371" cy="547409"/>
            <a:chOff x="9555308" y="1073401"/>
            <a:chExt cx="959371" cy="547409"/>
          </a:xfrm>
        </p:grpSpPr>
        <p:pic>
          <p:nvPicPr>
            <p:cNvPr id="102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D39E31E5-5086-A17E-3A9F-3E0289FACF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08250F36-67F6-768D-3F09-9270A6B24F7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E278C02-56DE-8B03-0B3C-B562B4413D32}"/>
              </a:ext>
            </a:extLst>
          </p:cNvPr>
          <p:cNvGrpSpPr/>
          <p:nvPr/>
        </p:nvGrpSpPr>
        <p:grpSpPr>
          <a:xfrm>
            <a:off x="9049693" y="99376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F1A788A-63E7-9092-F0E1-6705CB46B10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DD57AB7-B4CB-E097-54CC-8E98F497E9F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B2237D6-DF63-2C4B-9CFB-B5AA7D5614A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974E3-B224-F2F0-884C-7E484546AD8E}"/>
              </a:ext>
            </a:extLst>
          </p:cNvPr>
          <p:cNvSpPr txBox="1"/>
          <p:nvPr/>
        </p:nvSpPr>
        <p:spPr>
          <a:xfrm>
            <a:off x="8786432" y="1413717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598FC40F-4A04-0D7A-8210-A6C7C5BEB576}"/>
              </a:ext>
            </a:extLst>
          </p:cNvPr>
          <p:cNvGrpSpPr/>
          <p:nvPr/>
        </p:nvGrpSpPr>
        <p:grpSpPr>
          <a:xfrm>
            <a:off x="5241328" y="1889583"/>
            <a:ext cx="1709341" cy="844897"/>
            <a:chOff x="5241328" y="1889583"/>
            <a:chExt cx="1709341" cy="844897"/>
          </a:xfrm>
        </p:grpSpPr>
        <p:pic>
          <p:nvPicPr>
            <p:cNvPr id="1032" name="Picture 8" descr="Icona Segnaposto Generic Flat | Freepik">
              <a:extLst>
                <a:ext uri="{FF2B5EF4-FFF2-40B4-BE49-F238E27FC236}">
                  <a16:creationId xmlns:a16="http://schemas.microsoft.com/office/drawing/2014/main" id="{DA78EBE3-F776-4296-AFE6-1ED7D7FBF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F2924F1-F8FE-959D-56A1-F5534303C263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n°1</a:t>
              </a:r>
            </a:p>
          </p:txBody>
        </p:sp>
      </p:grpSp>
      <p:pic>
        <p:nvPicPr>
          <p:cNvPr id="20" name="Picture 8" descr="Icona Segnaposto Generic Flat | Freepik">
            <a:extLst>
              <a:ext uri="{FF2B5EF4-FFF2-40B4-BE49-F238E27FC236}">
                <a16:creationId xmlns:a16="http://schemas.microsoft.com/office/drawing/2014/main" id="{6267ADE8-952A-4622-2D40-E1DA54C1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94" y="3643687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958A5D7-3189-4840-A406-26722B32C9C0}"/>
              </a:ext>
            </a:extLst>
          </p:cNvPr>
          <p:cNvSpPr txBox="1"/>
          <p:nvPr/>
        </p:nvSpPr>
        <p:spPr>
          <a:xfrm>
            <a:off x="7222528" y="3429000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</p:txBody>
      </p:sp>
      <p:pic>
        <p:nvPicPr>
          <p:cNvPr id="23" name="Picture 8" descr="Icona Segnaposto Generic Flat | Freepik">
            <a:extLst>
              <a:ext uri="{FF2B5EF4-FFF2-40B4-BE49-F238E27FC236}">
                <a16:creationId xmlns:a16="http://schemas.microsoft.com/office/drawing/2014/main" id="{9182BD28-1FD9-F451-1FD4-F3C1B6F34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119" y="4319918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4D85F34-FC80-D61B-3A7F-8669343FDCD4}"/>
              </a:ext>
            </a:extLst>
          </p:cNvPr>
          <p:cNvSpPr txBox="1"/>
          <p:nvPr/>
        </p:nvSpPr>
        <p:spPr>
          <a:xfrm>
            <a:off x="4071553" y="4105231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</p:txBody>
      </p:sp>
      <p:pic>
        <p:nvPicPr>
          <p:cNvPr id="26" name="Picture 8" descr="Icona Segnaposto Generic Flat | Freepik">
            <a:extLst>
              <a:ext uri="{FF2B5EF4-FFF2-40B4-BE49-F238E27FC236}">
                <a16:creationId xmlns:a16="http://schemas.microsoft.com/office/drawing/2014/main" id="{6E6D9B48-0504-0EFB-082F-F94D33F2D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29" y="5164815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78DD6FD-933C-0B11-F6E6-2F8156CBCA23}"/>
              </a:ext>
            </a:extLst>
          </p:cNvPr>
          <p:cNvSpPr txBox="1"/>
          <p:nvPr/>
        </p:nvSpPr>
        <p:spPr>
          <a:xfrm>
            <a:off x="6166263" y="4950128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n°5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pic>
        <p:nvPicPr>
          <p:cNvPr id="32" name="Picture 8" descr="Icona Segnaposto Generic Flat | Freepik">
            <a:extLst>
              <a:ext uri="{FF2B5EF4-FFF2-40B4-BE49-F238E27FC236}">
                <a16:creationId xmlns:a16="http://schemas.microsoft.com/office/drawing/2014/main" id="{41E0D8D9-A917-1103-C58D-32E7B2187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13" y="2442313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C097203B-3F57-3A2A-D09D-325D77649047}"/>
              </a:ext>
            </a:extLst>
          </p:cNvPr>
          <p:cNvSpPr txBox="1"/>
          <p:nvPr/>
        </p:nvSpPr>
        <p:spPr>
          <a:xfrm>
            <a:off x="3132247" y="2227626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</p:txBody>
      </p:sp>
      <p:pic>
        <p:nvPicPr>
          <p:cNvPr id="35" name="Picture 8" descr="Icona Segnaposto Generic Flat | Freepik">
            <a:extLst>
              <a:ext uri="{FF2B5EF4-FFF2-40B4-BE49-F238E27FC236}">
                <a16:creationId xmlns:a16="http://schemas.microsoft.com/office/drawing/2014/main" id="{AD9ED185-DE46-D1CC-DA1E-4D45E628E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271" y="5316138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BF6428A-9E6C-B4E7-E6C0-3E5145A7ECDE}"/>
              </a:ext>
            </a:extLst>
          </p:cNvPr>
          <p:cNvSpPr txBox="1"/>
          <p:nvPr/>
        </p:nvSpPr>
        <p:spPr>
          <a:xfrm>
            <a:off x="4726705" y="5101451"/>
            <a:ext cx="1709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n°4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282847" y="960244"/>
            <a:ext cx="540433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3EC71D9F-815A-1160-225D-4A8F2A86A1F7}"/>
              </a:ext>
            </a:extLst>
          </p:cNvPr>
          <p:cNvGrpSpPr/>
          <p:nvPr/>
        </p:nvGrpSpPr>
        <p:grpSpPr>
          <a:xfrm>
            <a:off x="5115307" y="2877813"/>
            <a:ext cx="2362417" cy="871626"/>
            <a:chOff x="5115307" y="2877813"/>
            <a:chExt cx="2362417" cy="87162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34A004BC-23D3-6918-DB43-BE5A384CAD0E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Raccolta differenziata</a:t>
              </a:r>
            </a:p>
          </p:txBody>
        </p:sp>
        <p:pic>
          <p:nvPicPr>
            <p:cNvPr id="3076" name="Picture 4" descr="Mappa marcatore png foto - PNG All">
              <a:extLst>
                <a:ext uri="{FF2B5EF4-FFF2-40B4-BE49-F238E27FC236}">
                  <a16:creationId xmlns:a16="http://schemas.microsoft.com/office/drawing/2014/main" id="{0F091C57-2BFE-8776-16E9-925DE49C8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B2F50AE-A1BD-86FF-2F28-A7827950A398}"/>
              </a:ext>
            </a:extLst>
          </p:cNvPr>
          <p:cNvGrpSpPr/>
          <p:nvPr/>
        </p:nvGrpSpPr>
        <p:grpSpPr>
          <a:xfrm>
            <a:off x="5577332" y="4065840"/>
            <a:ext cx="2362417" cy="871626"/>
            <a:chOff x="5115307" y="2877813"/>
            <a:chExt cx="2362417" cy="871626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A6655CF-3B72-36BC-741B-4AFBEB2E94F5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olio esausto</a:t>
              </a:r>
            </a:p>
          </p:txBody>
        </p:sp>
        <p:pic>
          <p:nvPicPr>
            <p:cNvPr id="12" name="Picture 4" descr="Mappa marcatore png foto - PNG All">
              <a:extLst>
                <a:ext uri="{FF2B5EF4-FFF2-40B4-BE49-F238E27FC236}">
                  <a16:creationId xmlns:a16="http://schemas.microsoft.com/office/drawing/2014/main" id="{EEF08E2D-08AE-FC3A-8AA0-69844D1CE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EF198D61-85CA-7BC6-0380-04D49B941FF2}"/>
              </a:ext>
            </a:extLst>
          </p:cNvPr>
          <p:cNvGrpSpPr/>
          <p:nvPr/>
        </p:nvGrpSpPr>
        <p:grpSpPr>
          <a:xfrm>
            <a:off x="3832941" y="3330880"/>
            <a:ext cx="2362417" cy="871626"/>
            <a:chOff x="5115307" y="2877813"/>
            <a:chExt cx="2362417" cy="871626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09A1EB1-EB26-2D31-29A2-951301AED2F6}"/>
                </a:ext>
              </a:extLst>
            </p:cNvPr>
            <p:cNvSpPr txBox="1"/>
            <p:nvPr/>
          </p:nvSpPr>
          <p:spPr>
            <a:xfrm>
              <a:off x="5115307" y="2877813"/>
              <a:ext cx="23624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Bidoni pubblici</a:t>
              </a:r>
            </a:p>
          </p:txBody>
        </p:sp>
        <p:pic>
          <p:nvPicPr>
            <p:cNvPr id="22" name="Picture 4" descr="Mappa marcatore png foto - PNG All">
              <a:extLst>
                <a:ext uri="{FF2B5EF4-FFF2-40B4-BE49-F238E27FC236}">
                  <a16:creationId xmlns:a16="http://schemas.microsoft.com/office/drawing/2014/main" id="{578DF5D6-18DE-A829-5420-B5755130C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6234" y="3134954"/>
              <a:ext cx="400268" cy="614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21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396516" y="1427847"/>
            <a:ext cx="5223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86325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54" y="1483553"/>
            <a:ext cx="410332" cy="46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78A4D697-B15B-F42C-678F-FD37C25704D8}"/>
              </a:ext>
            </a:extLst>
          </p:cNvPr>
          <p:cNvSpPr/>
          <p:nvPr/>
        </p:nvSpPr>
        <p:spPr>
          <a:xfrm>
            <a:off x="2493759" y="2042617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2FBE0B43-A433-EF3B-DBCE-1B0BE4BBFBEB}"/>
              </a:ext>
            </a:extLst>
          </p:cNvPr>
          <p:cNvSpPr/>
          <p:nvPr/>
        </p:nvSpPr>
        <p:spPr>
          <a:xfrm rot="10800000">
            <a:off x="4971089" y="2175548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0CB2940-8174-ED31-F569-E40DBB10B01F}"/>
              </a:ext>
            </a:extLst>
          </p:cNvPr>
          <p:cNvSpPr txBox="1"/>
          <p:nvPr/>
        </p:nvSpPr>
        <p:spPr>
          <a:xfrm>
            <a:off x="2537929" y="2042617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Comune di Trento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030ABA-209E-A407-7362-9500F8BEC713}"/>
              </a:ext>
            </a:extLst>
          </p:cNvPr>
          <p:cNvSpPr txBox="1"/>
          <p:nvPr/>
        </p:nvSpPr>
        <p:spPr>
          <a:xfrm>
            <a:off x="1175462" y="261124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una fascia oraria: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23431AC-AE89-2D2E-EDE4-915104BB1433}"/>
              </a:ext>
            </a:extLst>
          </p:cNvPr>
          <p:cNvGrpSpPr/>
          <p:nvPr/>
        </p:nvGrpSpPr>
        <p:grpSpPr>
          <a:xfrm>
            <a:off x="1252469" y="3273176"/>
            <a:ext cx="9603931" cy="3584824"/>
            <a:chOff x="1279043" y="2618448"/>
            <a:chExt cx="9603931" cy="3584824"/>
          </a:xfrm>
        </p:grpSpPr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8EC8FA5B-2FA4-0301-002D-4D6C181D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443"/>
            <a:stretch/>
          </p:blipFill>
          <p:spPr>
            <a:xfrm>
              <a:off x="1279045" y="2618448"/>
              <a:ext cx="9603929" cy="3584824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720742F-ACF9-71B4-3DD0-27E46251A8E2}"/>
                </a:ext>
              </a:extLst>
            </p:cNvPr>
            <p:cNvSpPr txBox="1"/>
            <p:nvPr/>
          </p:nvSpPr>
          <p:spPr>
            <a:xfrm>
              <a:off x="1279045" y="398738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B5574125-9063-5467-8B00-7FBAD6E8D6AD}"/>
                </a:ext>
              </a:extLst>
            </p:cNvPr>
            <p:cNvSpPr txBox="1"/>
            <p:nvPr/>
          </p:nvSpPr>
          <p:spPr>
            <a:xfrm>
              <a:off x="1279044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E757DDE-CDBF-37CF-C11F-CAA5BBAC75D7}"/>
                </a:ext>
              </a:extLst>
            </p:cNvPr>
            <p:cNvSpPr txBox="1"/>
            <p:nvPr/>
          </p:nvSpPr>
          <p:spPr>
            <a:xfrm>
              <a:off x="1279043" y="5446295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9A96774D-C79B-CE70-897F-8A4346B1AACF}"/>
                </a:ext>
              </a:extLst>
            </p:cNvPr>
            <p:cNvSpPr txBox="1"/>
            <p:nvPr/>
          </p:nvSpPr>
          <p:spPr>
            <a:xfrm>
              <a:off x="2863118" y="4723776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11:30 – 12:00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421584C-E1DC-BAAD-17C8-B6C90FEDDF99}"/>
                </a:ext>
              </a:extLst>
            </p:cNvPr>
            <p:cNvSpPr txBox="1"/>
            <p:nvPr/>
          </p:nvSpPr>
          <p:spPr>
            <a:xfrm>
              <a:off x="2863118" y="54462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294E59-830D-37EA-D682-15E065BCE296}"/>
                </a:ext>
              </a:extLst>
            </p:cNvPr>
            <p:cNvSpPr txBox="1"/>
            <p:nvPr/>
          </p:nvSpPr>
          <p:spPr>
            <a:xfrm>
              <a:off x="4447193" y="5814869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16:30 – 17:00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999E182B-6DBA-85F6-ED47-D936E24C1950}"/>
                </a:ext>
              </a:extLst>
            </p:cNvPr>
            <p:cNvSpPr txBox="1"/>
            <p:nvPr/>
          </p:nvSpPr>
          <p:spPr>
            <a:xfrm>
              <a:off x="4472063" y="3980050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10:00 – 10:30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7392F3B-470B-2DE6-63EA-7482153923B4}"/>
                </a:ext>
              </a:extLst>
            </p:cNvPr>
            <p:cNvSpPr txBox="1"/>
            <p:nvPr/>
          </p:nvSpPr>
          <p:spPr>
            <a:xfrm>
              <a:off x="6081008" y="433399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136D832-6EBB-901A-42D4-02385E4C8DE8}"/>
                </a:ext>
              </a:extLst>
            </p:cNvPr>
            <p:cNvSpPr txBox="1"/>
            <p:nvPr/>
          </p:nvSpPr>
          <p:spPr>
            <a:xfrm>
              <a:off x="7665083" y="4333993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10:30 – 11:00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CCED1F46-0928-1DF0-7C3A-B58A04C70444}"/>
                </a:ext>
              </a:extLst>
            </p:cNvPr>
            <p:cNvSpPr txBox="1"/>
            <p:nvPr/>
          </p:nvSpPr>
          <p:spPr>
            <a:xfrm>
              <a:off x="7665083" y="5479134"/>
              <a:ext cx="1584075" cy="353943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it-IT" sz="1700" dirty="0">
                  <a:latin typeface="Arial" panose="020B0604020202020204" pitchFamily="34" charset="0"/>
                  <a:cs typeface="Arial" panose="020B0604020202020204" pitchFamily="34" charset="0"/>
                </a:rPr>
                <a:t>15:30 – 16:00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6558F391-6F9F-D504-551B-38262E5E8229}"/>
              </a:ext>
            </a:extLst>
          </p:cNvPr>
          <p:cNvGrpSpPr/>
          <p:nvPr/>
        </p:nvGrpSpPr>
        <p:grpSpPr>
          <a:xfrm>
            <a:off x="9818899" y="411206"/>
            <a:ext cx="959371" cy="727725"/>
            <a:chOff x="1669265" y="970109"/>
            <a:chExt cx="959371" cy="727725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1D1F2A64-1125-0965-E3C1-EE4C5EDB4E8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80119B5B-3E18-45AB-1FFB-74109D3D41FB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553447F4-80D6-C796-502D-FE03F6F0DB2D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vale 12">
                <a:extLst>
                  <a:ext uri="{FF2B5EF4-FFF2-40B4-BE49-F238E27FC236}">
                    <a16:creationId xmlns:a16="http://schemas.microsoft.com/office/drawing/2014/main" id="{15659D26-E44D-256E-EE5D-498811AEDC79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D4F90686-18F5-26EE-6ADC-1C30A8CF9DA5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4BBF65-3D34-D455-9D18-0A31ABDB5835}"/>
              </a:ext>
            </a:extLst>
          </p:cNvPr>
          <p:cNvSpPr txBox="1"/>
          <p:nvPr/>
        </p:nvSpPr>
        <p:spPr>
          <a:xfrm>
            <a:off x="5565205" y="2042617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tipo di sacchetti: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C990325-2143-C0D4-37C5-3468CF0DABCE}"/>
              </a:ext>
            </a:extLst>
          </p:cNvPr>
          <p:cNvSpPr txBox="1"/>
          <p:nvPr/>
        </p:nvSpPr>
        <p:spPr>
          <a:xfrm>
            <a:off x="5565205" y="2603764"/>
            <a:ext cx="3714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la quantità: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AA2260C-15A2-13AD-84B2-FB04BA90E7C3}"/>
              </a:ext>
            </a:extLst>
          </p:cNvPr>
          <p:cNvSpPr/>
          <p:nvPr/>
        </p:nvSpPr>
        <p:spPr>
          <a:xfrm>
            <a:off x="8910335" y="2012623"/>
            <a:ext cx="277034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riangolo isoscele 34">
            <a:extLst>
              <a:ext uri="{FF2B5EF4-FFF2-40B4-BE49-F238E27FC236}">
                <a16:creationId xmlns:a16="http://schemas.microsoft.com/office/drawing/2014/main" id="{67F9A025-AB71-B0F6-9C39-9840DA632D29}"/>
              </a:ext>
            </a:extLst>
          </p:cNvPr>
          <p:cNvSpPr/>
          <p:nvPr/>
        </p:nvSpPr>
        <p:spPr>
          <a:xfrm rot="10800000">
            <a:off x="11387665" y="2145554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09713C91-84EC-A501-1A54-EA9AFD074CEC}"/>
              </a:ext>
            </a:extLst>
          </p:cNvPr>
          <p:cNvSpPr/>
          <p:nvPr/>
        </p:nvSpPr>
        <p:spPr>
          <a:xfrm>
            <a:off x="8366963" y="2612741"/>
            <a:ext cx="105812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BB216EE8-1481-B66F-120F-56E5687631E5}"/>
              </a:ext>
            </a:extLst>
          </p:cNvPr>
          <p:cNvSpPr/>
          <p:nvPr/>
        </p:nvSpPr>
        <p:spPr>
          <a:xfrm rot="10800000">
            <a:off x="9087872" y="2745672"/>
            <a:ext cx="155728" cy="134248"/>
          </a:xfrm>
          <a:prstGeom prst="triangl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394B307-C1CE-20D4-3793-4B033CC31024}"/>
              </a:ext>
            </a:extLst>
          </p:cNvPr>
          <p:cNvSpPr txBox="1"/>
          <p:nvPr/>
        </p:nvSpPr>
        <p:spPr>
          <a:xfrm>
            <a:off x="8954045" y="2014452"/>
            <a:ext cx="2451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Imballaggi leggeri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AEDF581-2E5C-0BB6-E0EE-37C37EF8AFDA}"/>
              </a:ext>
            </a:extLst>
          </p:cNvPr>
          <p:cNvSpPr txBox="1"/>
          <p:nvPr/>
        </p:nvSpPr>
        <p:spPr>
          <a:xfrm>
            <a:off x="8432558" y="2625758"/>
            <a:ext cx="60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51076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2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7B0558EB-8F43-682A-5AC4-628FC3E1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2238" y="1617726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E52C6A-697D-5C9C-5517-14B6908B2E3C}"/>
              </a:ext>
            </a:extLst>
          </p:cNvPr>
          <p:cNvSpPr txBox="1"/>
          <p:nvPr/>
        </p:nvSpPr>
        <p:spPr>
          <a:xfrm>
            <a:off x="650911" y="2203731"/>
            <a:ext cx="87329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il luogo:</a:t>
            </a:r>
          </a:p>
          <a:p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Ravina – Romagnano: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Povo - Villazzano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Argentario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Bondone e Sardagna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Mattarello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Giuseppe e S. Chiara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Cristo Re – San Martino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Piedicastello –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Solteri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Vela - </a:t>
            </a:r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Campotrentino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 Kofler - Casteller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Gardolo Zona Industriale - Meano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</a:p>
          <a:p>
            <a:r>
              <a:rPr lang="it-IT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Oltrefersina</a:t>
            </a:r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A6A7B9-C5F1-1833-0286-819F7B666F5F}"/>
              </a:ext>
            </a:extLst>
          </p:cNvPr>
          <p:cNvGrpSpPr/>
          <p:nvPr/>
        </p:nvGrpSpPr>
        <p:grpSpPr>
          <a:xfrm>
            <a:off x="10039043" y="409248"/>
            <a:ext cx="418063" cy="432842"/>
            <a:chOff x="-2324682" y="1620810"/>
            <a:chExt cx="2189770" cy="2267181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B07B40ED-4C85-90F9-C6A4-D24894AC905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A998CB7-8E80-C753-2225-F0E97F164DF1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7BAAEB0C-66CE-C551-02B9-0049DDF0BE3A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4C4538-8060-2583-0AC3-59BF78B6DC52}"/>
              </a:ext>
            </a:extLst>
          </p:cNvPr>
          <p:cNvSpPr txBox="1"/>
          <p:nvPr/>
        </p:nvSpPr>
        <p:spPr>
          <a:xfrm>
            <a:off x="9775782" y="829196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405661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245721" y="1820517"/>
            <a:ext cx="706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differenziata: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892FCB1-4761-9EFD-5187-0D6F0325C9E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2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B956330E-9799-DCFA-56E1-9765135C7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DC673395-0F33-C3D3-73B5-FA5EF0A13AEF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DFD2FBE-7671-2D2A-554C-985BFF05731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0EF66E0-1D50-B3E9-752B-863216D29C70}"/>
              </a:ext>
            </a:extLst>
          </p:cNvPr>
          <p:cNvSpPr/>
          <p:nvPr/>
        </p:nvSpPr>
        <p:spPr>
          <a:xfrm>
            <a:off x="3372062" y="291262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5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B5E54255-344F-95B6-24C4-7281EAE38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9" y="182051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A60B08-ED27-8F81-3DB0-825E603705EF}"/>
              </a:ext>
            </a:extLst>
          </p:cNvPr>
          <p:cNvSpPr txBox="1"/>
          <p:nvPr/>
        </p:nvSpPr>
        <p:spPr>
          <a:xfrm>
            <a:off x="3554468" y="3761398"/>
            <a:ext cx="4999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Scarica la guida alla raccolta differenziata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F673919D-BD34-0D78-27FF-7A16414FFA66}"/>
              </a:ext>
            </a:extLst>
          </p:cNvPr>
          <p:cNvGrpSpPr/>
          <p:nvPr/>
        </p:nvGrpSpPr>
        <p:grpSpPr>
          <a:xfrm>
            <a:off x="10187002" y="437996"/>
            <a:ext cx="418063" cy="432842"/>
            <a:chOff x="-2324682" y="1620810"/>
            <a:chExt cx="2189770" cy="2267181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7705C281-CE66-A04A-549B-1427FCCB2A3F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4CE734BB-1CD8-99B9-8A06-D838E4A93768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8" name="Ovale 12">
              <a:extLst>
                <a:ext uri="{FF2B5EF4-FFF2-40B4-BE49-F238E27FC236}">
                  <a16:creationId xmlns:a16="http://schemas.microsoft.com/office/drawing/2014/main" id="{9C602E91-5AB4-097A-8B81-E0651895BBE4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159332B-C7A4-C43C-A35B-9668F29486D2}"/>
              </a:ext>
            </a:extLst>
          </p:cNvPr>
          <p:cNvSpPr txBox="1"/>
          <p:nvPr/>
        </p:nvSpPr>
        <p:spPr>
          <a:xfrm>
            <a:off x="9923741" y="857944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115516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5F3624F-5DC2-42CC-8E4E-09C6EFC2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850CDBA-95E0-16E5-264A-C30430BA830D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D39E31E5-5086-A17E-3A9F-3E0289FA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250F36-67F6-768D-3F09-9270A6B24F7E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E278C02-56DE-8B03-0B3C-B562B4413D32}"/>
              </a:ext>
            </a:extLst>
          </p:cNvPr>
          <p:cNvGrpSpPr/>
          <p:nvPr/>
        </p:nvGrpSpPr>
        <p:grpSpPr>
          <a:xfrm>
            <a:off x="9049693" y="993769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DF1A788A-63E7-9092-F0E1-6705CB46B106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DD57AB7-B4CB-E097-54CC-8E98F497E9F4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8B2237D6-DF63-2C4B-9CFB-B5AA7D5614A1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F974E3-B224-F2F0-884C-7E484546AD8E}"/>
              </a:ext>
            </a:extLst>
          </p:cNvPr>
          <p:cNvSpPr txBox="1"/>
          <p:nvPr/>
        </p:nvSpPr>
        <p:spPr>
          <a:xfrm>
            <a:off x="8786432" y="1413717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58463425-C836-1991-C798-23EFF9766E78}"/>
              </a:ext>
            </a:extLst>
          </p:cNvPr>
          <p:cNvGrpSpPr/>
          <p:nvPr/>
        </p:nvGrpSpPr>
        <p:grpSpPr>
          <a:xfrm>
            <a:off x="6907423" y="1865751"/>
            <a:ext cx="1709341" cy="844897"/>
            <a:chOff x="5241328" y="1889583"/>
            <a:chExt cx="1709341" cy="844897"/>
          </a:xfrm>
        </p:grpSpPr>
        <p:pic>
          <p:nvPicPr>
            <p:cNvPr id="29" name="Picture 8" descr="Icona Segnaposto Generic Flat | Freepik">
              <a:extLst>
                <a:ext uri="{FF2B5EF4-FFF2-40B4-BE49-F238E27FC236}">
                  <a16:creationId xmlns:a16="http://schemas.microsoft.com/office/drawing/2014/main" id="{5B25D96E-38B1-8EE7-2D3E-297BA2608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894" y="2104270"/>
              <a:ext cx="630210" cy="6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EAC4CF65-68F1-ACB5-5600-04B96094B34C}"/>
                </a:ext>
              </a:extLst>
            </p:cNvPr>
            <p:cNvSpPr txBox="1"/>
            <p:nvPr/>
          </p:nvSpPr>
          <p:spPr>
            <a:xfrm>
              <a:off x="5241328" y="1889583"/>
              <a:ext cx="17093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Segnalazione n°7</a:t>
              </a:r>
            </a:p>
          </p:txBody>
        </p:sp>
      </p:grpSp>
      <p:sp>
        <p:nvSpPr>
          <p:cNvPr id="37" name="Rettangolo 36">
            <a:extLst>
              <a:ext uri="{FF2B5EF4-FFF2-40B4-BE49-F238E27FC236}">
                <a16:creationId xmlns:a16="http://schemas.microsoft.com/office/drawing/2014/main" id="{CEE30151-627A-5299-9EB9-540E9286CA9E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157765B-1B8B-230A-FF80-8A4F0EB37BDC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679CDC84-4A02-96DB-679B-6F7F19A03C2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DF8312E7-0AB6-F8A1-2206-6B5FEC4BD2A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6EF68878-9E7D-FB75-B11D-8F50AB95D47C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321DA89C-537A-FEE0-60A0-8A89B8C12E93}"/>
              </a:ext>
            </a:extLst>
          </p:cNvPr>
          <p:cNvSpPr/>
          <p:nvPr/>
        </p:nvSpPr>
        <p:spPr>
          <a:xfrm>
            <a:off x="6561326" y="2737503"/>
            <a:ext cx="2488367" cy="163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9EADDA-BAD2-B5E9-C071-3F2170D05D79}"/>
              </a:ext>
            </a:extLst>
          </p:cNvPr>
          <p:cNvSpPr txBox="1"/>
          <p:nvPr/>
        </p:nvSpPr>
        <p:spPr>
          <a:xfrm>
            <a:off x="6561326" y="2828396"/>
            <a:ext cx="248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15/09/2024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Laste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 : attiva</a:t>
            </a:r>
          </a:p>
          <a:p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</p:spTree>
    <p:extLst>
      <p:ext uri="{BB962C8B-B14F-4D97-AF65-F5344CB8AC3E}">
        <p14:creationId xmlns:p14="http://schemas.microsoft.com/office/powerpoint/2010/main" val="422595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32B5CDC-B652-A3B4-12B1-F8B0C1B7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20" y="1774858"/>
            <a:ext cx="8837359" cy="5083142"/>
          </a:xfrm>
          <a:prstGeom prst="rect">
            <a:avLst/>
          </a:prstGeom>
        </p:spPr>
      </p:pic>
      <p:pic>
        <p:nvPicPr>
          <p:cNvPr id="4" name="Picture 8" descr="Icona Segnaposto Generic Flat | Freepik">
            <a:extLst>
              <a:ext uri="{FF2B5EF4-FFF2-40B4-BE49-F238E27FC236}">
                <a16:creationId xmlns:a16="http://schemas.microsoft.com/office/drawing/2014/main" id="{0D78E9A4-0B4E-059B-0262-15AC8C1F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83" y="3113895"/>
            <a:ext cx="630210" cy="63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BD16721-955E-9E3C-D704-5092D8C62FDC}"/>
              </a:ext>
            </a:extLst>
          </p:cNvPr>
          <p:cNvSpPr txBox="1"/>
          <p:nvPr/>
        </p:nvSpPr>
        <p:spPr>
          <a:xfrm>
            <a:off x="7036951" y="2832039"/>
            <a:ext cx="198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segnalazione: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F0639AA-CA1D-71C0-18DB-20A663AD189B}"/>
              </a:ext>
            </a:extLst>
          </p:cNvPr>
          <p:cNvSpPr/>
          <p:nvPr/>
        </p:nvSpPr>
        <p:spPr>
          <a:xfrm>
            <a:off x="6785003" y="3805471"/>
            <a:ext cx="2488367" cy="2850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5AAA49-7902-436E-9DCA-812CF6270919}"/>
              </a:ext>
            </a:extLst>
          </p:cNvPr>
          <p:cNvSpPr txBox="1"/>
          <p:nvPr/>
        </p:nvSpPr>
        <p:spPr>
          <a:xfrm>
            <a:off x="6785003" y="3889220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3AA96A-7864-5A80-54F4-E6D2912AC663}"/>
              </a:ext>
            </a:extLst>
          </p:cNvPr>
          <p:cNvSpPr txBox="1"/>
          <p:nvPr/>
        </p:nvSpPr>
        <p:spPr>
          <a:xfrm>
            <a:off x="6986440" y="4148151"/>
            <a:ext cx="2236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inappropriato dei bidoni pubblici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10A80F34-EF63-0830-0C04-4E30942D9776}"/>
              </a:ext>
            </a:extLst>
          </p:cNvPr>
          <p:cNvSpPr/>
          <p:nvPr/>
        </p:nvSpPr>
        <p:spPr>
          <a:xfrm>
            <a:off x="6958779" y="431642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016F494-1C32-6195-2E89-A736249DA89E}"/>
              </a:ext>
            </a:extLst>
          </p:cNvPr>
          <p:cNvSpPr/>
          <p:nvPr/>
        </p:nvSpPr>
        <p:spPr>
          <a:xfrm>
            <a:off x="6958779" y="4692498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EEC404-D083-8606-257D-6F29AB8DE6D7}"/>
              </a:ext>
            </a:extLst>
          </p:cNvPr>
          <p:cNvSpPr txBox="1"/>
          <p:nvPr/>
        </p:nvSpPr>
        <p:spPr>
          <a:xfrm>
            <a:off x="6910976" y="4598265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Abuso bidoni altrui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8141CC1-195B-E50A-8C95-362E31C19032}"/>
              </a:ext>
            </a:extLst>
          </p:cNvPr>
          <p:cNvSpPr/>
          <p:nvPr/>
        </p:nvSpPr>
        <p:spPr>
          <a:xfrm>
            <a:off x="6958779" y="5072639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6E15369-96EF-63A1-F719-FFE7295730C0}"/>
              </a:ext>
            </a:extLst>
          </p:cNvPr>
          <p:cNvSpPr txBox="1"/>
          <p:nvPr/>
        </p:nvSpPr>
        <p:spPr>
          <a:xfrm>
            <a:off x="6875455" y="4970192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Accumulo di rifiuti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408BE3B-9FFD-509A-F46A-B6EA395ECCE2}"/>
              </a:ext>
            </a:extLst>
          </p:cNvPr>
          <p:cNvSpPr/>
          <p:nvPr/>
        </p:nvSpPr>
        <p:spPr>
          <a:xfrm>
            <a:off x="6958779" y="5338105"/>
            <a:ext cx="156344" cy="1563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FE0AB7C-BCC0-64E5-164B-02599B250AEE}"/>
              </a:ext>
            </a:extLst>
          </p:cNvPr>
          <p:cNvSpPr txBox="1"/>
          <p:nvPr/>
        </p:nvSpPr>
        <p:spPr>
          <a:xfrm>
            <a:off x="6875454" y="5254033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Altro (specificare):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B6310F-66D3-B9D1-2E3C-DC589ECB3B4D}"/>
              </a:ext>
            </a:extLst>
          </p:cNvPr>
          <p:cNvSpPr txBox="1"/>
          <p:nvPr/>
        </p:nvSpPr>
        <p:spPr>
          <a:xfrm>
            <a:off x="6299553" y="5598101"/>
            <a:ext cx="2236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Allega foto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4383C34-9C96-74B5-D66F-7FCC90312463}"/>
              </a:ext>
            </a:extLst>
          </p:cNvPr>
          <p:cNvSpPr/>
          <p:nvPr/>
        </p:nvSpPr>
        <p:spPr>
          <a:xfrm>
            <a:off x="1677320" y="824459"/>
            <a:ext cx="8837359" cy="950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4A3EB054-CF25-20EE-5F10-E1412CF1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69" y="1073401"/>
            <a:ext cx="429205" cy="2262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FBBB2E-6120-F7B8-1856-182874670307}"/>
              </a:ext>
            </a:extLst>
          </p:cNvPr>
          <p:cNvSpPr txBox="1"/>
          <p:nvPr/>
        </p:nvSpPr>
        <p:spPr>
          <a:xfrm>
            <a:off x="9555308" y="1313033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</a:t>
            </a:r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2EF6E478-E26F-3FDB-D05E-B77A4DE6B400}"/>
              </a:ext>
            </a:extLst>
          </p:cNvPr>
          <p:cNvGrpSpPr/>
          <p:nvPr/>
        </p:nvGrpSpPr>
        <p:grpSpPr>
          <a:xfrm>
            <a:off x="8786432" y="993769"/>
            <a:ext cx="959371" cy="727725"/>
            <a:chOff x="1669265" y="970109"/>
            <a:chExt cx="959371" cy="727725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B60BD0CC-8EE9-FA85-656C-037F93867568}"/>
                </a:ext>
              </a:extLst>
            </p:cNvPr>
            <p:cNvGrpSpPr/>
            <p:nvPr/>
          </p:nvGrpSpPr>
          <p:grpSpPr>
            <a:xfrm>
              <a:off x="1932526" y="970109"/>
              <a:ext cx="418063" cy="432842"/>
              <a:chOff x="-2324682" y="1620810"/>
              <a:chExt cx="2189770" cy="2267181"/>
            </a:xfrm>
          </p:grpSpPr>
          <p:sp>
            <p:nvSpPr>
              <p:cNvPr id="24" name="Ovale 23">
                <a:extLst>
                  <a:ext uri="{FF2B5EF4-FFF2-40B4-BE49-F238E27FC236}">
                    <a16:creationId xmlns:a16="http://schemas.microsoft.com/office/drawing/2014/main" id="{63E3297F-A0A6-18C9-B2B9-73C1C20A66D3}"/>
                  </a:ext>
                </a:extLst>
              </p:cNvPr>
              <p:cNvSpPr/>
              <p:nvPr/>
            </p:nvSpPr>
            <p:spPr>
              <a:xfrm>
                <a:off x="-2324682" y="1620810"/>
                <a:ext cx="2189770" cy="226718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42159A34-07CE-87B5-792C-B875E5A3D9CE}"/>
                  </a:ext>
                </a:extLst>
              </p:cNvPr>
              <p:cNvSpPr/>
              <p:nvPr/>
            </p:nvSpPr>
            <p:spPr>
              <a:xfrm>
                <a:off x="-1583898" y="1957934"/>
                <a:ext cx="758658" cy="7964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e 12">
                <a:extLst>
                  <a:ext uri="{FF2B5EF4-FFF2-40B4-BE49-F238E27FC236}">
                    <a16:creationId xmlns:a16="http://schemas.microsoft.com/office/drawing/2014/main" id="{9CA73D6F-4B9A-F290-6F26-78B57D7A6051}"/>
                  </a:ext>
                </a:extLst>
              </p:cNvPr>
              <p:cNvSpPr/>
              <p:nvPr/>
            </p:nvSpPr>
            <p:spPr>
              <a:xfrm>
                <a:off x="-1813010" y="2896357"/>
                <a:ext cx="1243872" cy="955592"/>
              </a:xfrm>
              <a:custGeom>
                <a:avLst/>
                <a:gdLst>
                  <a:gd name="connsiteX0" fmla="*/ 0 w 1411266"/>
                  <a:gd name="connsiteY0" fmla="*/ 991225 h 1982449"/>
                  <a:gd name="connsiteX1" fmla="*/ 705633 w 1411266"/>
                  <a:gd name="connsiteY1" fmla="*/ 0 h 1982449"/>
                  <a:gd name="connsiteX2" fmla="*/ 1411266 w 1411266"/>
                  <a:gd name="connsiteY2" fmla="*/ 991225 h 1982449"/>
                  <a:gd name="connsiteX3" fmla="*/ 705633 w 1411266"/>
                  <a:gd name="connsiteY3" fmla="*/ 1982450 h 1982449"/>
                  <a:gd name="connsiteX4" fmla="*/ 0 w 1411266"/>
                  <a:gd name="connsiteY4" fmla="*/ 991225 h 1982449"/>
                  <a:gd name="connsiteX0" fmla="*/ 147 w 1411413"/>
                  <a:gd name="connsiteY0" fmla="*/ 991225 h 1311307"/>
                  <a:gd name="connsiteX1" fmla="*/ 705780 w 1411413"/>
                  <a:gd name="connsiteY1" fmla="*/ 0 h 1311307"/>
                  <a:gd name="connsiteX2" fmla="*/ 1411413 w 1411413"/>
                  <a:gd name="connsiteY2" fmla="*/ 991225 h 1311307"/>
                  <a:gd name="connsiteX3" fmla="*/ 660809 w 1411413"/>
                  <a:gd name="connsiteY3" fmla="*/ 1217951 h 1311307"/>
                  <a:gd name="connsiteX4" fmla="*/ 147 w 1411413"/>
                  <a:gd name="connsiteY4" fmla="*/ 991225 h 1311307"/>
                  <a:gd name="connsiteX0" fmla="*/ 147 w 1411413"/>
                  <a:gd name="connsiteY0" fmla="*/ 991225 h 1243072"/>
                  <a:gd name="connsiteX1" fmla="*/ 705780 w 1411413"/>
                  <a:gd name="connsiteY1" fmla="*/ 0 h 1243072"/>
                  <a:gd name="connsiteX2" fmla="*/ 1411413 w 1411413"/>
                  <a:gd name="connsiteY2" fmla="*/ 991225 h 1243072"/>
                  <a:gd name="connsiteX3" fmla="*/ 660809 w 1411413"/>
                  <a:gd name="connsiteY3" fmla="*/ 1023079 h 1243072"/>
                  <a:gd name="connsiteX4" fmla="*/ 147 w 1411413"/>
                  <a:gd name="connsiteY4" fmla="*/ 991225 h 1243072"/>
                  <a:gd name="connsiteX0" fmla="*/ 223 w 1411489"/>
                  <a:gd name="connsiteY0" fmla="*/ 991225 h 1243072"/>
                  <a:gd name="connsiteX1" fmla="*/ 705856 w 1411489"/>
                  <a:gd name="connsiteY1" fmla="*/ 0 h 1243072"/>
                  <a:gd name="connsiteX2" fmla="*/ 1411489 w 1411489"/>
                  <a:gd name="connsiteY2" fmla="*/ 991225 h 1243072"/>
                  <a:gd name="connsiteX3" fmla="*/ 765816 w 1411489"/>
                  <a:gd name="connsiteY3" fmla="*/ 1023079 h 1243072"/>
                  <a:gd name="connsiteX4" fmla="*/ 223 w 1411489"/>
                  <a:gd name="connsiteY4" fmla="*/ 991225 h 1243072"/>
                  <a:gd name="connsiteX0" fmla="*/ 15 w 1411281"/>
                  <a:gd name="connsiteY0" fmla="*/ 991225 h 1247298"/>
                  <a:gd name="connsiteX1" fmla="*/ 705648 w 1411281"/>
                  <a:gd name="connsiteY1" fmla="*/ 0 h 1247298"/>
                  <a:gd name="connsiteX2" fmla="*/ 1411281 w 1411281"/>
                  <a:gd name="connsiteY2" fmla="*/ 991225 h 1247298"/>
                  <a:gd name="connsiteX3" fmla="*/ 720638 w 1411281"/>
                  <a:gd name="connsiteY3" fmla="*/ 1038069 h 1247298"/>
                  <a:gd name="connsiteX4" fmla="*/ 15 w 1411281"/>
                  <a:gd name="connsiteY4" fmla="*/ 991225 h 1247298"/>
                  <a:gd name="connsiteX0" fmla="*/ 15 w 1411281"/>
                  <a:gd name="connsiteY0" fmla="*/ 991225 h 1230044"/>
                  <a:gd name="connsiteX1" fmla="*/ 705648 w 1411281"/>
                  <a:gd name="connsiteY1" fmla="*/ 0 h 1230044"/>
                  <a:gd name="connsiteX2" fmla="*/ 1411281 w 1411281"/>
                  <a:gd name="connsiteY2" fmla="*/ 991225 h 1230044"/>
                  <a:gd name="connsiteX3" fmla="*/ 720638 w 1411281"/>
                  <a:gd name="connsiteY3" fmla="*/ 1038069 h 1230044"/>
                  <a:gd name="connsiteX4" fmla="*/ 15 w 1411281"/>
                  <a:gd name="connsiteY4" fmla="*/ 991225 h 1230044"/>
                  <a:gd name="connsiteX0" fmla="*/ 11 w 1501218"/>
                  <a:gd name="connsiteY0" fmla="*/ 1028945 h 1149111"/>
                  <a:gd name="connsiteX1" fmla="*/ 705644 w 1501218"/>
                  <a:gd name="connsiteY1" fmla="*/ 37720 h 1149111"/>
                  <a:gd name="connsiteX2" fmla="*/ 1501218 w 1501218"/>
                  <a:gd name="connsiteY2" fmla="*/ 519280 h 1149111"/>
                  <a:gd name="connsiteX3" fmla="*/ 720634 w 1501218"/>
                  <a:gd name="connsiteY3" fmla="*/ 1075789 h 1149111"/>
                  <a:gd name="connsiteX4" fmla="*/ 11 w 1501218"/>
                  <a:gd name="connsiteY4" fmla="*/ 1028945 h 1149111"/>
                  <a:gd name="connsiteX0" fmla="*/ 9 w 1531196"/>
                  <a:gd name="connsiteY0" fmla="*/ 547879 h 1044647"/>
                  <a:gd name="connsiteX1" fmla="*/ 735622 w 1531196"/>
                  <a:gd name="connsiteY1" fmla="*/ 6359 h 1044647"/>
                  <a:gd name="connsiteX2" fmla="*/ 1531196 w 1531196"/>
                  <a:gd name="connsiteY2" fmla="*/ 487919 h 1044647"/>
                  <a:gd name="connsiteX3" fmla="*/ 750612 w 1531196"/>
                  <a:gd name="connsiteY3" fmla="*/ 1044428 h 1044647"/>
                  <a:gd name="connsiteX4" fmla="*/ 9 w 1531196"/>
                  <a:gd name="connsiteY4" fmla="*/ 547879 h 1044647"/>
                  <a:gd name="connsiteX0" fmla="*/ 0 w 1531187"/>
                  <a:gd name="connsiteY0" fmla="*/ 547879 h 954768"/>
                  <a:gd name="connsiteX1" fmla="*/ 735613 w 1531187"/>
                  <a:gd name="connsiteY1" fmla="*/ 6359 h 954768"/>
                  <a:gd name="connsiteX2" fmla="*/ 1531187 w 1531187"/>
                  <a:gd name="connsiteY2" fmla="*/ 487919 h 954768"/>
                  <a:gd name="connsiteX3" fmla="*/ 735613 w 1531187"/>
                  <a:gd name="connsiteY3" fmla="*/ 954487 h 954768"/>
                  <a:gd name="connsiteX4" fmla="*/ 0 w 1531187"/>
                  <a:gd name="connsiteY4" fmla="*/ 547879 h 954768"/>
                  <a:gd name="connsiteX0" fmla="*/ 0 w 1546177"/>
                  <a:gd name="connsiteY0" fmla="*/ 547879 h 954768"/>
                  <a:gd name="connsiteX1" fmla="*/ 735613 w 1546177"/>
                  <a:gd name="connsiteY1" fmla="*/ 6359 h 954768"/>
                  <a:gd name="connsiteX2" fmla="*/ 1546177 w 1546177"/>
                  <a:gd name="connsiteY2" fmla="*/ 487919 h 954768"/>
                  <a:gd name="connsiteX3" fmla="*/ 735613 w 1546177"/>
                  <a:gd name="connsiteY3" fmla="*/ 954487 h 954768"/>
                  <a:gd name="connsiteX4" fmla="*/ 0 w 1546177"/>
                  <a:gd name="connsiteY4" fmla="*/ 547879 h 954768"/>
                  <a:gd name="connsiteX0" fmla="*/ 0 w 1546177"/>
                  <a:gd name="connsiteY0" fmla="*/ 541977 h 948866"/>
                  <a:gd name="connsiteX1" fmla="*/ 735613 w 1546177"/>
                  <a:gd name="connsiteY1" fmla="*/ 457 h 948866"/>
                  <a:gd name="connsiteX2" fmla="*/ 1546177 w 1546177"/>
                  <a:gd name="connsiteY2" fmla="*/ 482017 h 948866"/>
                  <a:gd name="connsiteX3" fmla="*/ 735613 w 1546177"/>
                  <a:gd name="connsiteY3" fmla="*/ 948585 h 948866"/>
                  <a:gd name="connsiteX4" fmla="*/ 0 w 1546177"/>
                  <a:gd name="connsiteY4" fmla="*/ 541977 h 948866"/>
                  <a:gd name="connsiteX0" fmla="*/ 0 w 1546177"/>
                  <a:gd name="connsiteY0" fmla="*/ 541977 h 950570"/>
                  <a:gd name="connsiteX1" fmla="*/ 735613 w 1546177"/>
                  <a:gd name="connsiteY1" fmla="*/ 457 h 950570"/>
                  <a:gd name="connsiteX2" fmla="*/ 1546177 w 1546177"/>
                  <a:gd name="connsiteY2" fmla="*/ 482017 h 950570"/>
                  <a:gd name="connsiteX3" fmla="*/ 735613 w 1546177"/>
                  <a:gd name="connsiteY3" fmla="*/ 948585 h 950570"/>
                  <a:gd name="connsiteX4" fmla="*/ 0 w 1546177"/>
                  <a:gd name="connsiteY4" fmla="*/ 541977 h 950570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82878"/>
                  <a:gd name="connsiteX1" fmla="*/ 738338 w 1548902"/>
                  <a:gd name="connsiteY1" fmla="*/ 457 h 982878"/>
                  <a:gd name="connsiteX2" fmla="*/ 1548902 w 1548902"/>
                  <a:gd name="connsiteY2" fmla="*/ 482017 h 982878"/>
                  <a:gd name="connsiteX3" fmla="*/ 738338 w 1548902"/>
                  <a:gd name="connsiteY3" fmla="*/ 948585 h 982878"/>
                  <a:gd name="connsiteX4" fmla="*/ 2725 w 1548902"/>
                  <a:gd name="connsiteY4" fmla="*/ 541977 h 982878"/>
                  <a:gd name="connsiteX0" fmla="*/ 2725 w 1548902"/>
                  <a:gd name="connsiteY0" fmla="*/ 541977 h 950570"/>
                  <a:gd name="connsiteX1" fmla="*/ 738338 w 1548902"/>
                  <a:gd name="connsiteY1" fmla="*/ 457 h 950570"/>
                  <a:gd name="connsiteX2" fmla="*/ 1548902 w 1548902"/>
                  <a:gd name="connsiteY2" fmla="*/ 482017 h 950570"/>
                  <a:gd name="connsiteX3" fmla="*/ 738338 w 1548902"/>
                  <a:gd name="connsiteY3" fmla="*/ 948585 h 950570"/>
                  <a:gd name="connsiteX4" fmla="*/ 2725 w 1548902"/>
                  <a:gd name="connsiteY4" fmla="*/ 541977 h 950570"/>
                  <a:gd name="connsiteX0" fmla="*/ 2725 w 1548902"/>
                  <a:gd name="connsiteY0" fmla="*/ 541977 h 949210"/>
                  <a:gd name="connsiteX1" fmla="*/ 738338 w 1548902"/>
                  <a:gd name="connsiteY1" fmla="*/ 457 h 949210"/>
                  <a:gd name="connsiteX2" fmla="*/ 1548902 w 1548902"/>
                  <a:gd name="connsiteY2" fmla="*/ 482017 h 949210"/>
                  <a:gd name="connsiteX3" fmla="*/ 738338 w 1548902"/>
                  <a:gd name="connsiteY3" fmla="*/ 948585 h 949210"/>
                  <a:gd name="connsiteX4" fmla="*/ 2725 w 1548902"/>
                  <a:gd name="connsiteY4" fmla="*/ 541977 h 949210"/>
                  <a:gd name="connsiteX0" fmla="*/ 2773 w 1608910"/>
                  <a:gd name="connsiteY0" fmla="*/ 541977 h 949210"/>
                  <a:gd name="connsiteX1" fmla="*/ 738386 w 1608910"/>
                  <a:gd name="connsiteY1" fmla="*/ 457 h 949210"/>
                  <a:gd name="connsiteX2" fmla="*/ 1608910 w 1608910"/>
                  <a:gd name="connsiteY2" fmla="*/ 482017 h 949210"/>
                  <a:gd name="connsiteX3" fmla="*/ 738386 w 1608910"/>
                  <a:gd name="connsiteY3" fmla="*/ 948585 h 949210"/>
                  <a:gd name="connsiteX4" fmla="*/ 2773 w 1608910"/>
                  <a:gd name="connsiteY4" fmla="*/ 541977 h 949210"/>
                  <a:gd name="connsiteX0" fmla="*/ 2596 w 1653704"/>
                  <a:gd name="connsiteY0" fmla="*/ 572469 h 950752"/>
                  <a:gd name="connsiteX1" fmla="*/ 783180 w 1653704"/>
                  <a:gd name="connsiteY1" fmla="*/ 968 h 950752"/>
                  <a:gd name="connsiteX2" fmla="*/ 1653704 w 1653704"/>
                  <a:gd name="connsiteY2" fmla="*/ 482528 h 950752"/>
                  <a:gd name="connsiteX3" fmla="*/ 783180 w 1653704"/>
                  <a:gd name="connsiteY3" fmla="*/ 949096 h 950752"/>
                  <a:gd name="connsiteX4" fmla="*/ 2596 w 1653704"/>
                  <a:gd name="connsiteY4" fmla="*/ 572469 h 950752"/>
                  <a:gd name="connsiteX0" fmla="*/ 9160 w 1660268"/>
                  <a:gd name="connsiteY0" fmla="*/ 572469 h 950752"/>
                  <a:gd name="connsiteX1" fmla="*/ 789744 w 1660268"/>
                  <a:gd name="connsiteY1" fmla="*/ 968 h 950752"/>
                  <a:gd name="connsiteX2" fmla="*/ 1660268 w 1660268"/>
                  <a:gd name="connsiteY2" fmla="*/ 482528 h 950752"/>
                  <a:gd name="connsiteX3" fmla="*/ 789744 w 1660268"/>
                  <a:gd name="connsiteY3" fmla="*/ 949096 h 950752"/>
                  <a:gd name="connsiteX4" fmla="*/ 9160 w 1660268"/>
                  <a:gd name="connsiteY4" fmla="*/ 572469 h 950752"/>
                  <a:gd name="connsiteX0" fmla="*/ 22000 w 1673108"/>
                  <a:gd name="connsiteY0" fmla="*/ 572469 h 950164"/>
                  <a:gd name="connsiteX1" fmla="*/ 802584 w 1673108"/>
                  <a:gd name="connsiteY1" fmla="*/ 968 h 950164"/>
                  <a:gd name="connsiteX2" fmla="*/ 1673108 w 1673108"/>
                  <a:gd name="connsiteY2" fmla="*/ 482528 h 950164"/>
                  <a:gd name="connsiteX3" fmla="*/ 802584 w 1673108"/>
                  <a:gd name="connsiteY3" fmla="*/ 949096 h 950164"/>
                  <a:gd name="connsiteX4" fmla="*/ 22000 w 1673108"/>
                  <a:gd name="connsiteY4" fmla="*/ 572469 h 950164"/>
                  <a:gd name="connsiteX0" fmla="*/ 25742 w 1541939"/>
                  <a:gd name="connsiteY0" fmla="*/ 649310 h 956086"/>
                  <a:gd name="connsiteX1" fmla="*/ 671415 w 1541939"/>
                  <a:gd name="connsiteY1" fmla="*/ 2858 h 956086"/>
                  <a:gd name="connsiteX2" fmla="*/ 1541939 w 1541939"/>
                  <a:gd name="connsiteY2" fmla="*/ 484418 h 956086"/>
                  <a:gd name="connsiteX3" fmla="*/ 671415 w 1541939"/>
                  <a:gd name="connsiteY3" fmla="*/ 950986 h 956086"/>
                  <a:gd name="connsiteX4" fmla="*/ 25742 w 1541939"/>
                  <a:gd name="connsiteY4" fmla="*/ 649310 h 956086"/>
                  <a:gd name="connsiteX0" fmla="*/ 24937 w 1406223"/>
                  <a:gd name="connsiteY0" fmla="*/ 647134 h 962694"/>
                  <a:gd name="connsiteX1" fmla="*/ 670610 w 1406223"/>
                  <a:gd name="connsiteY1" fmla="*/ 682 h 962694"/>
                  <a:gd name="connsiteX2" fmla="*/ 1406223 w 1406223"/>
                  <a:gd name="connsiteY2" fmla="*/ 557193 h 962694"/>
                  <a:gd name="connsiteX3" fmla="*/ 670610 w 1406223"/>
                  <a:gd name="connsiteY3" fmla="*/ 948810 h 962694"/>
                  <a:gd name="connsiteX4" fmla="*/ 24937 w 1406223"/>
                  <a:gd name="connsiteY4" fmla="*/ 647134 h 962694"/>
                  <a:gd name="connsiteX0" fmla="*/ 24937 w 1406223"/>
                  <a:gd name="connsiteY0" fmla="*/ 647341 h 962901"/>
                  <a:gd name="connsiteX1" fmla="*/ 670610 w 1406223"/>
                  <a:gd name="connsiteY1" fmla="*/ 889 h 962901"/>
                  <a:gd name="connsiteX2" fmla="*/ 1406223 w 1406223"/>
                  <a:gd name="connsiteY2" fmla="*/ 557400 h 962901"/>
                  <a:gd name="connsiteX3" fmla="*/ 670610 w 1406223"/>
                  <a:gd name="connsiteY3" fmla="*/ 949017 h 962901"/>
                  <a:gd name="connsiteX4" fmla="*/ 24937 w 1406223"/>
                  <a:gd name="connsiteY4" fmla="*/ 647341 h 962901"/>
                  <a:gd name="connsiteX0" fmla="*/ 24937 w 1406223"/>
                  <a:gd name="connsiteY0" fmla="*/ 646811 h 974569"/>
                  <a:gd name="connsiteX1" fmla="*/ 670610 w 1406223"/>
                  <a:gd name="connsiteY1" fmla="*/ 359 h 974569"/>
                  <a:gd name="connsiteX2" fmla="*/ 1406223 w 1406223"/>
                  <a:gd name="connsiteY2" fmla="*/ 586851 h 974569"/>
                  <a:gd name="connsiteX3" fmla="*/ 670610 w 1406223"/>
                  <a:gd name="connsiteY3" fmla="*/ 948487 h 974569"/>
                  <a:gd name="connsiteX4" fmla="*/ 24937 w 1406223"/>
                  <a:gd name="connsiteY4" fmla="*/ 646811 h 974569"/>
                  <a:gd name="connsiteX0" fmla="*/ 24937 w 1406223"/>
                  <a:gd name="connsiteY0" fmla="*/ 646811 h 949471"/>
                  <a:gd name="connsiteX1" fmla="*/ 670610 w 1406223"/>
                  <a:gd name="connsiteY1" fmla="*/ 359 h 949471"/>
                  <a:gd name="connsiteX2" fmla="*/ 1406223 w 1406223"/>
                  <a:gd name="connsiteY2" fmla="*/ 586851 h 949471"/>
                  <a:gd name="connsiteX3" fmla="*/ 670610 w 1406223"/>
                  <a:gd name="connsiteY3" fmla="*/ 948487 h 949471"/>
                  <a:gd name="connsiteX4" fmla="*/ 24937 w 1406223"/>
                  <a:gd name="connsiteY4" fmla="*/ 646811 h 949471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4487 w 1420763"/>
                  <a:gd name="connsiteY0" fmla="*/ 692448 h 953473"/>
                  <a:gd name="connsiteX1" fmla="*/ 685150 w 1420763"/>
                  <a:gd name="connsiteY1" fmla="*/ 1026 h 953473"/>
                  <a:gd name="connsiteX2" fmla="*/ 1420763 w 1420763"/>
                  <a:gd name="connsiteY2" fmla="*/ 587518 h 953473"/>
                  <a:gd name="connsiteX3" fmla="*/ 685150 w 1420763"/>
                  <a:gd name="connsiteY3" fmla="*/ 949154 h 953473"/>
                  <a:gd name="connsiteX4" fmla="*/ 24487 w 1420763"/>
                  <a:gd name="connsiteY4" fmla="*/ 692448 h 953473"/>
                  <a:gd name="connsiteX0" fmla="*/ 28012 w 1319357"/>
                  <a:gd name="connsiteY0" fmla="*/ 738359 h 962495"/>
                  <a:gd name="connsiteX1" fmla="*/ 583744 w 1319357"/>
                  <a:gd name="connsiteY1" fmla="*/ 1967 h 962495"/>
                  <a:gd name="connsiteX2" fmla="*/ 1319357 w 1319357"/>
                  <a:gd name="connsiteY2" fmla="*/ 588459 h 962495"/>
                  <a:gd name="connsiteX3" fmla="*/ 583744 w 1319357"/>
                  <a:gd name="connsiteY3" fmla="*/ 950095 h 962495"/>
                  <a:gd name="connsiteX4" fmla="*/ 28012 w 1319357"/>
                  <a:gd name="connsiteY4" fmla="*/ 738359 h 962495"/>
                  <a:gd name="connsiteX0" fmla="*/ 27478 w 1243872"/>
                  <a:gd name="connsiteY0" fmla="*/ 736799 h 955592"/>
                  <a:gd name="connsiteX1" fmla="*/ 583210 w 1243872"/>
                  <a:gd name="connsiteY1" fmla="*/ 407 h 955592"/>
                  <a:gd name="connsiteX2" fmla="*/ 1243872 w 1243872"/>
                  <a:gd name="connsiteY2" fmla="*/ 661850 h 955592"/>
                  <a:gd name="connsiteX3" fmla="*/ 583210 w 1243872"/>
                  <a:gd name="connsiteY3" fmla="*/ 948535 h 955592"/>
                  <a:gd name="connsiteX4" fmla="*/ 27478 w 1243872"/>
                  <a:gd name="connsiteY4" fmla="*/ 736799 h 95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3872" h="955592">
                    <a:moveTo>
                      <a:pt x="27478" y="736799"/>
                    </a:moveTo>
                    <a:cubicBezTo>
                      <a:pt x="-122424" y="488837"/>
                      <a:pt x="380478" y="12898"/>
                      <a:pt x="583210" y="407"/>
                    </a:cubicBezTo>
                    <a:cubicBezTo>
                      <a:pt x="785942" y="-12084"/>
                      <a:pt x="1063989" y="264313"/>
                      <a:pt x="1243872" y="661850"/>
                    </a:cubicBezTo>
                    <a:cubicBezTo>
                      <a:pt x="1153931" y="954456"/>
                      <a:pt x="785942" y="936044"/>
                      <a:pt x="583210" y="948535"/>
                    </a:cubicBezTo>
                    <a:cubicBezTo>
                      <a:pt x="380478" y="961026"/>
                      <a:pt x="177380" y="984761"/>
                      <a:pt x="27478" y="7367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A2A494E-7F8D-079F-A270-554C383F8939}"/>
                </a:ext>
              </a:extLst>
            </p:cNvPr>
            <p:cNvSpPr txBox="1"/>
            <p:nvPr/>
          </p:nvSpPr>
          <p:spPr>
            <a:xfrm>
              <a:off x="1669265" y="1390057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Utente1</a:t>
              </a:r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1D20AA27-470A-2CA7-5A78-63268F4E9E15}"/>
              </a:ext>
            </a:extLst>
          </p:cNvPr>
          <p:cNvGrpSpPr/>
          <p:nvPr/>
        </p:nvGrpSpPr>
        <p:grpSpPr>
          <a:xfrm>
            <a:off x="1932526" y="1199145"/>
            <a:ext cx="360000" cy="205989"/>
            <a:chOff x="-1708646" y="1620810"/>
            <a:chExt cx="360000" cy="205989"/>
          </a:xfrm>
        </p:grpSpPr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FF2BDA17-ADEF-0DF3-5558-0392D2AA1C38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721494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DB7B9192-E8C0-8E8C-11BC-8D4D8BFAA404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826799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570509B-E932-938E-1C5B-4FD037C065C2}"/>
                </a:ext>
              </a:extLst>
            </p:cNvPr>
            <p:cNvCxnSpPr>
              <a:cxnSpLocks/>
            </p:cNvCxnSpPr>
            <p:nvPr/>
          </p:nvCxnSpPr>
          <p:spPr>
            <a:xfrm>
              <a:off x="-1708646" y="1620810"/>
              <a:ext cx="360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5FCE6EC-BC12-1365-CA1C-44602F9CE418}"/>
              </a:ext>
            </a:extLst>
          </p:cNvPr>
          <p:cNvSpPr txBox="1"/>
          <p:nvPr/>
        </p:nvSpPr>
        <p:spPr>
          <a:xfrm>
            <a:off x="6912003" y="5853681"/>
            <a:ext cx="259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della Collina </a:t>
            </a:r>
            <a:r>
              <a:rPr lang="it-IT" sz="14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D8E751E4-23EB-73DE-3E90-1D782D2971F5}"/>
              </a:ext>
            </a:extLst>
          </p:cNvPr>
          <p:cNvSpPr txBox="1"/>
          <p:nvPr/>
        </p:nvSpPr>
        <p:spPr>
          <a:xfrm>
            <a:off x="7058185" y="6306390"/>
            <a:ext cx="213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Lascia in modo anonimo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6358D43B-00ED-BD7D-3053-09AB11989AA1}"/>
              </a:ext>
            </a:extLst>
          </p:cNvPr>
          <p:cNvSpPr/>
          <p:nvPr/>
        </p:nvSpPr>
        <p:spPr>
          <a:xfrm flipH="1">
            <a:off x="6975936" y="6406553"/>
            <a:ext cx="122476" cy="96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DAF4363-6F94-7FB2-4D55-D34677394A72}"/>
              </a:ext>
            </a:extLst>
          </p:cNvPr>
          <p:cNvSpPr/>
          <p:nvPr/>
        </p:nvSpPr>
        <p:spPr>
          <a:xfrm>
            <a:off x="3528345" y="959090"/>
            <a:ext cx="477839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0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21061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tangolo 17">
            <a:extLst>
              <a:ext uri="{FF2B5EF4-FFF2-40B4-BE49-F238E27FC236}">
                <a16:creationId xmlns:a16="http://schemas.microsoft.com/office/drawing/2014/main" id="{8D3D5527-350B-7350-78F1-471E026446D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AFC8806-7B76-5B01-6792-6A1875804699}"/>
              </a:ext>
            </a:extLst>
          </p:cNvPr>
          <p:cNvSpPr/>
          <p:nvPr/>
        </p:nvSpPr>
        <p:spPr>
          <a:xfrm>
            <a:off x="3732551" y="235345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AB3D12-544C-E030-3F5D-F9EAFAF09C8F}"/>
              </a:ext>
            </a:extLst>
          </p:cNvPr>
          <p:cNvSpPr txBox="1"/>
          <p:nvPr/>
        </p:nvSpPr>
        <p:spPr>
          <a:xfrm>
            <a:off x="3398516" y="1953346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C7AF5C6-C6E2-FA3B-E395-D1B6C751FA45}"/>
              </a:ext>
            </a:extLst>
          </p:cNvPr>
          <p:cNvSpPr/>
          <p:nvPr/>
        </p:nvSpPr>
        <p:spPr>
          <a:xfrm>
            <a:off x="3732551" y="365010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CF5C44-FF83-2BBE-792B-8006881BF606}"/>
              </a:ext>
            </a:extLst>
          </p:cNvPr>
          <p:cNvSpPr txBox="1"/>
          <p:nvPr/>
        </p:nvSpPr>
        <p:spPr>
          <a:xfrm>
            <a:off x="3563408" y="3228945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CC87971-6AD1-4DF2-A11F-49BEC0BBD348}"/>
              </a:ext>
            </a:extLst>
          </p:cNvPr>
          <p:cNvSpPr txBox="1"/>
          <p:nvPr/>
        </p:nvSpPr>
        <p:spPr>
          <a:xfrm>
            <a:off x="3348175" y="5548049"/>
            <a:ext cx="504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hai ancora fatto l’accesso? </a:t>
            </a:r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  <a:endParaRPr lang="it-IT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101DD09-DB85-B50D-6340-E0EB1CB790E2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3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950873C2-3702-A14D-91AB-3559D7DDD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9A97329-59FC-FA83-492A-7E076163C0F0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EEE1F41E-937A-7F26-4085-6521B9DCEACD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54AB5C-49D8-9BDF-E8D4-CDB81B746AAB}"/>
              </a:ext>
            </a:extLst>
          </p:cNvPr>
          <p:cNvSpPr/>
          <p:nvPr/>
        </p:nvSpPr>
        <p:spPr>
          <a:xfrm>
            <a:off x="3732551" y="4634561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1B970D-3D63-A4A4-D143-9328428E2106}"/>
              </a:ext>
            </a:extLst>
          </p:cNvPr>
          <p:cNvSpPr txBox="1"/>
          <p:nvPr/>
        </p:nvSpPr>
        <p:spPr>
          <a:xfrm>
            <a:off x="5091838" y="471931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B13B3C-8CE7-D523-7FE9-C04C8659D347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129191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32BAF6DF-1295-8D4F-9A14-CEE54E43E92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2A480976-C916-3251-4272-9F93EFA1F1AB}"/>
              </a:ext>
            </a:extLst>
          </p:cNvPr>
          <p:cNvSpPr/>
          <p:nvPr/>
        </p:nvSpPr>
        <p:spPr>
          <a:xfrm>
            <a:off x="719528" y="190375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CFF8B7-7B00-95B3-AF4A-D54B7E05DC28}"/>
              </a:ext>
            </a:extLst>
          </p:cNvPr>
          <p:cNvSpPr txBox="1"/>
          <p:nvPr/>
        </p:nvSpPr>
        <p:spPr>
          <a:xfrm>
            <a:off x="385493" y="1503641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CDC7D9-BF88-B144-A0D0-C46BEB336129}"/>
              </a:ext>
            </a:extLst>
          </p:cNvPr>
          <p:cNvSpPr/>
          <p:nvPr/>
        </p:nvSpPr>
        <p:spPr>
          <a:xfrm>
            <a:off x="719528" y="3200401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D186C1-645D-3B32-96CC-89995E184A14}"/>
              </a:ext>
            </a:extLst>
          </p:cNvPr>
          <p:cNvSpPr txBox="1"/>
          <p:nvPr/>
        </p:nvSpPr>
        <p:spPr>
          <a:xfrm>
            <a:off x="550385" y="2779240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Cognome: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33C392C-9A3F-E08F-187B-05466EA6CB70}"/>
              </a:ext>
            </a:extLst>
          </p:cNvPr>
          <p:cNvSpPr/>
          <p:nvPr/>
        </p:nvSpPr>
        <p:spPr>
          <a:xfrm>
            <a:off x="719528" y="445494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EB1F31-2512-B66F-6543-06039D06CFF4}"/>
              </a:ext>
            </a:extLst>
          </p:cNvPr>
          <p:cNvSpPr txBox="1"/>
          <p:nvPr/>
        </p:nvSpPr>
        <p:spPr>
          <a:xfrm>
            <a:off x="385493" y="4054839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B189A18-E305-6B50-27AA-0FB74160F6B0}"/>
              </a:ext>
            </a:extLst>
          </p:cNvPr>
          <p:cNvSpPr/>
          <p:nvPr/>
        </p:nvSpPr>
        <p:spPr>
          <a:xfrm>
            <a:off x="719528" y="5751599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0D3D18-A2F5-9C80-FF6D-33F5FD405F03}"/>
              </a:ext>
            </a:extLst>
          </p:cNvPr>
          <p:cNvSpPr txBox="1"/>
          <p:nvPr/>
        </p:nvSpPr>
        <p:spPr>
          <a:xfrm>
            <a:off x="550385" y="5330438"/>
            <a:ext cx="1553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446D2E-5DDC-C241-EF9D-74130AD24E8D}"/>
              </a:ext>
            </a:extLst>
          </p:cNvPr>
          <p:cNvSpPr/>
          <p:nvPr/>
        </p:nvSpPr>
        <p:spPr>
          <a:xfrm>
            <a:off x="6430036" y="3111016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62608D-82CC-E5ED-8214-0DA247AD347F}"/>
              </a:ext>
            </a:extLst>
          </p:cNvPr>
          <p:cNvSpPr txBox="1"/>
          <p:nvPr/>
        </p:nvSpPr>
        <p:spPr>
          <a:xfrm>
            <a:off x="6096000" y="2710906"/>
            <a:ext cx="224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Codice Fiscale: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B1467E-C0FC-5B69-414C-3062764EDE38}"/>
              </a:ext>
            </a:extLst>
          </p:cNvPr>
          <p:cNvSpPr txBox="1"/>
          <p:nvPr/>
        </p:nvSpPr>
        <p:spPr>
          <a:xfrm>
            <a:off x="6160211" y="3986505"/>
            <a:ext cx="365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 un operatore comunale?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DA67AD2-2C32-432D-12B4-527ACAF7967E}"/>
              </a:ext>
            </a:extLst>
          </p:cNvPr>
          <p:cNvSpPr/>
          <p:nvPr/>
        </p:nvSpPr>
        <p:spPr>
          <a:xfrm>
            <a:off x="6430036" y="4556131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37C16EBD-FD67-0E40-B4E4-328EBDC77748}"/>
              </a:ext>
            </a:extLst>
          </p:cNvPr>
          <p:cNvSpPr/>
          <p:nvPr/>
        </p:nvSpPr>
        <p:spPr>
          <a:xfrm>
            <a:off x="6430036" y="4936947"/>
            <a:ext cx="200055" cy="200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C7FB7A1-5EB0-6026-12CF-5C740FC62BF9}"/>
              </a:ext>
            </a:extLst>
          </p:cNvPr>
          <p:cNvSpPr txBox="1"/>
          <p:nvPr/>
        </p:nvSpPr>
        <p:spPr>
          <a:xfrm>
            <a:off x="6630091" y="4431746"/>
            <a:ext cx="58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Sì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0EDD2B-982B-CA21-18E5-7C9B5A3F88FA}"/>
              </a:ext>
            </a:extLst>
          </p:cNvPr>
          <p:cNvSpPr txBox="1"/>
          <p:nvPr/>
        </p:nvSpPr>
        <p:spPr>
          <a:xfrm>
            <a:off x="6640082" y="4836919"/>
            <a:ext cx="58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C1FAE11C-59F8-E3E6-AA56-C1168527C817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20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75ED262F-3198-467A-2CAF-5D091DB9A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ECCF2A1-2348-E097-73A1-10C8CF1A4FAA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85C5F211-180F-D0CF-5041-97169FD52CB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42941F3-CEE1-99F0-CC5F-31FF6AB5AFCC}"/>
              </a:ext>
            </a:extLst>
          </p:cNvPr>
          <p:cNvSpPr/>
          <p:nvPr/>
        </p:nvSpPr>
        <p:spPr>
          <a:xfrm>
            <a:off x="6430035" y="5751599"/>
            <a:ext cx="4272197" cy="56962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BAB8B5B-1600-8952-4D0B-1F9C09B46E57}"/>
              </a:ext>
            </a:extLst>
          </p:cNvPr>
          <p:cNvSpPr txBox="1"/>
          <p:nvPr/>
        </p:nvSpPr>
        <p:spPr>
          <a:xfrm>
            <a:off x="7351790" y="5836357"/>
            <a:ext cx="2428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0E15E2A-5C08-5CD2-5BF0-E95D38AB9EDA}"/>
              </a:ext>
            </a:extLst>
          </p:cNvPr>
          <p:cNvSpPr/>
          <p:nvPr/>
        </p:nvSpPr>
        <p:spPr>
          <a:xfrm>
            <a:off x="6430035" y="1903313"/>
            <a:ext cx="4272197" cy="569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9798B9F-55D6-9529-E0CD-0FD51D48B08C}"/>
              </a:ext>
            </a:extLst>
          </p:cNvPr>
          <p:cNvSpPr txBox="1"/>
          <p:nvPr/>
        </p:nvSpPr>
        <p:spPr>
          <a:xfrm>
            <a:off x="6260892" y="1482152"/>
            <a:ext cx="303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 password: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4F2B367-C6E9-DF82-8D40-54B7F896E739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41940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>
            <a:extLst>
              <a:ext uri="{FF2B5EF4-FFF2-40B4-BE49-F238E27FC236}">
                <a16:creationId xmlns:a16="http://schemas.microsoft.com/office/drawing/2014/main" id="{1A1EB32C-E357-F597-21A7-794CC264D73F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57524" y="1541316"/>
            <a:ext cx="36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30" y="2722331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751531" y="3851297"/>
            <a:ext cx="27585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711" y="2743780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649291" y="3851297"/>
            <a:ext cx="2893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Presa in carico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84" y="2722331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543173" y="3759442"/>
            <a:ext cx="28777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Completata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Utente5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786" y="2722331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42328" y="3759442"/>
            <a:ext cx="2611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Attiva (Cambia)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Utente1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9C4AE6D-27D9-B0BA-21B5-76262AABC318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4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A1EC4552-BBEB-0B0A-DD58-0E96B071B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54D760A-0076-0B59-9C8A-A050B13AB14E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12BE92A3-71C4-E3E4-31C9-0F02152529BB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DECD9EE-DF74-E9E2-81C0-6A48AA06A11A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1BB10D24-7829-817D-6472-1829DECF7F2D}"/>
              </a:ext>
            </a:extLst>
          </p:cNvPr>
          <p:cNvGrpSpPr/>
          <p:nvPr/>
        </p:nvGrpSpPr>
        <p:grpSpPr>
          <a:xfrm>
            <a:off x="10011047" y="409248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ED140018-ECDB-D21A-C4F0-E0F11C18AFA5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42AD93C-C92D-9419-0FF8-4E44CFB42C6E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662A118E-9B31-9865-2CFD-C5ADBA50DB7E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E8EF2B-20CB-1965-4DB9-38E36541358F}"/>
              </a:ext>
            </a:extLst>
          </p:cNvPr>
          <p:cNvSpPr txBox="1"/>
          <p:nvPr/>
        </p:nvSpPr>
        <p:spPr>
          <a:xfrm>
            <a:off x="9663251" y="842771"/>
            <a:ext cx="11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Operatore1</a:t>
            </a:r>
          </a:p>
        </p:txBody>
      </p:sp>
    </p:spTree>
    <p:extLst>
      <p:ext uri="{BB962C8B-B14F-4D97-AF65-F5344CB8AC3E}">
        <p14:creationId xmlns:p14="http://schemas.microsoft.com/office/powerpoint/2010/main" val="113492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D6AA6C1-8A5D-F2FA-9A64-D1D4CBBC12C5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20833D5-B461-A7BF-7595-34E99F89805E}"/>
              </a:ext>
            </a:extLst>
          </p:cNvPr>
          <p:cNvSpPr txBox="1"/>
          <p:nvPr/>
        </p:nvSpPr>
        <p:spPr>
          <a:xfrm>
            <a:off x="940217" y="1435688"/>
            <a:ext cx="369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segnalazioni: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6FCEFE87-D97A-A98A-8FC9-CFF451E04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17" y="2899720"/>
            <a:ext cx="2031326" cy="101566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C1504E1-E235-1461-BC50-E34FAD384D45}"/>
              </a:ext>
            </a:extLst>
          </p:cNvPr>
          <p:cNvSpPr txBox="1"/>
          <p:nvPr/>
        </p:nvSpPr>
        <p:spPr>
          <a:xfrm>
            <a:off x="639918" y="4028686"/>
            <a:ext cx="2523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n°1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accumulo di rifiuti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Antonio Gazzoletti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3688F89-4569-44D3-0A9D-0E4E6A7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98" y="2921169"/>
            <a:ext cx="1667505" cy="101566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09DC5D5-1C81-9DC7-2F18-3617A3275532}"/>
              </a:ext>
            </a:extLst>
          </p:cNvPr>
          <p:cNvSpPr txBox="1"/>
          <p:nvPr/>
        </p:nvSpPr>
        <p:spPr>
          <a:xfrm>
            <a:off x="3597639" y="4028686"/>
            <a:ext cx="2729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n°2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20/09/2024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altrui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Vicolo di Piedicastello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Presa in carico 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Utente4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7D14EC2-666F-4E77-EE2C-9D3B8BA9E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71" y="2899720"/>
            <a:ext cx="1816699" cy="101566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DB25BCF-DEB5-B761-5F2D-7F93CCFABCDF}"/>
              </a:ext>
            </a:extLst>
          </p:cNvPr>
          <p:cNvSpPr txBox="1"/>
          <p:nvPr/>
        </p:nvSpPr>
        <p:spPr>
          <a:xfrm>
            <a:off x="6491399" y="3936831"/>
            <a:ext cx="2671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n°6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30/09/2024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altro: bidone pubblico rotto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delle Cave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Completata</a:t>
            </a:r>
          </a:p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8642D643-4131-BA22-26DB-258C7D663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173" y="2899720"/>
            <a:ext cx="1800492" cy="101566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CFDAD15-1358-210B-938C-87D037E62A6F}"/>
              </a:ext>
            </a:extLst>
          </p:cNvPr>
          <p:cNvSpPr txBox="1"/>
          <p:nvPr/>
        </p:nvSpPr>
        <p:spPr>
          <a:xfrm>
            <a:off x="9326492" y="3936831"/>
            <a:ext cx="2523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Segnalazione n°3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01/10/2024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Motivo: abuso di bidoni pubblici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Luogo: Via Giuseppe Verdi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Stato: Attiva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Visualizza foto</a:t>
            </a:r>
          </a:p>
          <a:p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Effettuata da: Anonimo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65E7DD21-7BA5-64D0-17CF-AABBD5224F1B}"/>
              </a:ext>
            </a:extLst>
          </p:cNvPr>
          <p:cNvSpPr txBox="1"/>
          <p:nvPr/>
        </p:nvSpPr>
        <p:spPr>
          <a:xfrm>
            <a:off x="940217" y="2116284"/>
            <a:ext cx="46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Ordina per: Meno recente</a:t>
            </a:r>
            <a:r>
              <a:rPr lang="it-IT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it-IT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Filtra:</a:t>
            </a:r>
          </a:p>
        </p:txBody>
      </p:sp>
      <p:pic>
        <p:nvPicPr>
          <p:cNvPr id="3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F424C383-131D-CAB8-4971-294082AA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26" y="1324457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29E41A80-1C74-04DD-70BA-11772544399E}"/>
              </a:ext>
            </a:extLst>
          </p:cNvPr>
          <p:cNvGrpSpPr/>
          <p:nvPr/>
        </p:nvGrpSpPr>
        <p:grpSpPr>
          <a:xfrm>
            <a:off x="10452991" y="469799"/>
            <a:ext cx="1500744" cy="856312"/>
            <a:chOff x="9555308" y="1073401"/>
            <a:chExt cx="959371" cy="547409"/>
          </a:xfrm>
        </p:grpSpPr>
        <p:pic>
          <p:nvPicPr>
            <p:cNvPr id="6" name="Picture 2" descr="Immagini di Bandiera Italia Png - Download gratuiti su Freepik">
              <a:extLst>
                <a:ext uri="{FF2B5EF4-FFF2-40B4-BE49-F238E27FC236}">
                  <a16:creationId xmlns:a16="http://schemas.microsoft.com/office/drawing/2014/main" id="{289A875A-AECA-BD75-0A80-64A3DEEF6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0269" y="1073401"/>
              <a:ext cx="429205" cy="2262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9B2D23B-75BF-3338-F4D8-F152BBA54B72}"/>
                </a:ext>
              </a:extLst>
            </p:cNvPr>
            <p:cNvSpPr txBox="1"/>
            <p:nvPr/>
          </p:nvSpPr>
          <p:spPr>
            <a:xfrm>
              <a:off x="9555308" y="1313033"/>
              <a:ext cx="959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Lingua</a:t>
              </a:r>
            </a:p>
          </p:txBody>
        </p:sp>
      </p:grp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28971B9-6672-D1E5-D622-5D8273DF4027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910ECA1-00AA-2623-D92D-0CCABD3FE82F}"/>
              </a:ext>
            </a:extLst>
          </p:cNvPr>
          <p:cNvSpPr/>
          <p:nvPr/>
        </p:nvSpPr>
        <p:spPr>
          <a:xfrm>
            <a:off x="3186275" y="30988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843BF66F-1D04-DC9F-5E9E-D039A3E3D770}"/>
              </a:ext>
            </a:extLst>
          </p:cNvPr>
          <p:cNvGrpSpPr/>
          <p:nvPr/>
        </p:nvGrpSpPr>
        <p:grpSpPr>
          <a:xfrm>
            <a:off x="10128948" y="424707"/>
            <a:ext cx="418063" cy="432842"/>
            <a:chOff x="-2324682" y="1620810"/>
            <a:chExt cx="2189770" cy="226718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66E3FE67-8309-54E8-E6C5-B01A7F4390D2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EFD3F2C3-C056-EC8C-73E3-C29565025446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2" name="Ovale 12">
              <a:extLst>
                <a:ext uri="{FF2B5EF4-FFF2-40B4-BE49-F238E27FC236}">
                  <a16:creationId xmlns:a16="http://schemas.microsoft.com/office/drawing/2014/main" id="{C72AD79F-9EE8-0ADF-27C8-524C897C481D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F7E6CF4-F939-499A-EE94-C7673E9FF741}"/>
              </a:ext>
            </a:extLst>
          </p:cNvPr>
          <p:cNvSpPr txBox="1"/>
          <p:nvPr/>
        </p:nvSpPr>
        <p:spPr>
          <a:xfrm>
            <a:off x="9865687" y="844655"/>
            <a:ext cx="959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</p:spTree>
    <p:extLst>
      <p:ext uri="{BB962C8B-B14F-4D97-AF65-F5344CB8AC3E}">
        <p14:creationId xmlns:p14="http://schemas.microsoft.com/office/powerpoint/2010/main" val="166750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1521590" y="1488125"/>
            <a:ext cx="155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2C3D5E-A04E-C241-0C33-EC52338CB0D0}"/>
              </a:ext>
            </a:extLst>
          </p:cNvPr>
          <p:cNvSpPr txBox="1"/>
          <p:nvPr/>
        </p:nvSpPr>
        <p:spPr>
          <a:xfrm>
            <a:off x="1955504" y="228797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Nuova segnalazione</a:t>
            </a:r>
          </a:p>
        </p:txBody>
      </p:sp>
      <p:pic>
        <p:nvPicPr>
          <p:cNvPr id="5" name="Picture 8" descr="Icona Segnaposto Generic Flat | Freepik">
            <a:extLst>
              <a:ext uri="{FF2B5EF4-FFF2-40B4-BE49-F238E27FC236}">
                <a16:creationId xmlns:a16="http://schemas.microsoft.com/office/drawing/2014/main" id="{10857CC9-6B14-A4FF-C9E1-C3683A33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2287970"/>
            <a:ext cx="418924" cy="41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CB8D1A-6E73-9D67-6A0E-E785358AC7D8}"/>
              </a:ext>
            </a:extLst>
          </p:cNvPr>
          <p:cNvSpPr txBox="1"/>
          <p:nvPr/>
        </p:nvSpPr>
        <p:spPr>
          <a:xfrm>
            <a:off x="1955504" y="3369612"/>
            <a:ext cx="3396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Prenota appuntamento per sacchetti</a:t>
            </a:r>
          </a:p>
        </p:txBody>
      </p:sp>
      <p:pic>
        <p:nvPicPr>
          <p:cNvPr id="2052" name="Picture 4" descr="Calendario PNG per il download gratuito">
            <a:extLst>
              <a:ext uri="{FF2B5EF4-FFF2-40B4-BE49-F238E27FC236}">
                <a16:creationId xmlns:a16="http://schemas.microsoft.com/office/drawing/2014/main" id="{E0DDE440-881E-CBAE-B427-679E88F54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80" y="3388426"/>
            <a:ext cx="418925" cy="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85121949-9BBC-4573-F787-7F60CD1D7165}"/>
              </a:ext>
            </a:extLst>
          </p:cNvPr>
          <p:cNvGrpSpPr/>
          <p:nvPr/>
        </p:nvGrpSpPr>
        <p:grpSpPr>
          <a:xfrm>
            <a:off x="1536580" y="4649237"/>
            <a:ext cx="418063" cy="432842"/>
            <a:chOff x="-2324682" y="1620810"/>
            <a:chExt cx="2189770" cy="226718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737EB03-ACD2-4D68-1CDA-745C09938D89}"/>
                </a:ext>
              </a:extLst>
            </p:cNvPr>
            <p:cNvSpPr/>
            <p:nvPr/>
          </p:nvSpPr>
          <p:spPr>
            <a:xfrm>
              <a:off x="-2324682" y="1620810"/>
              <a:ext cx="2189770" cy="226718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8DEA6A5-88E4-DAC3-F081-D3D027B9B41A}"/>
                </a:ext>
              </a:extLst>
            </p:cNvPr>
            <p:cNvSpPr/>
            <p:nvPr/>
          </p:nvSpPr>
          <p:spPr>
            <a:xfrm>
              <a:off x="-1583898" y="1957934"/>
              <a:ext cx="758658" cy="7964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10" name="Ovale 12">
              <a:extLst>
                <a:ext uri="{FF2B5EF4-FFF2-40B4-BE49-F238E27FC236}">
                  <a16:creationId xmlns:a16="http://schemas.microsoft.com/office/drawing/2014/main" id="{E7C97D39-E224-9029-EA0A-3E865D259333}"/>
                </a:ext>
              </a:extLst>
            </p:cNvPr>
            <p:cNvSpPr/>
            <p:nvPr/>
          </p:nvSpPr>
          <p:spPr>
            <a:xfrm>
              <a:off x="-1813010" y="2896357"/>
              <a:ext cx="1243872" cy="955592"/>
            </a:xfrm>
            <a:custGeom>
              <a:avLst/>
              <a:gdLst>
                <a:gd name="connsiteX0" fmla="*/ 0 w 1411266"/>
                <a:gd name="connsiteY0" fmla="*/ 991225 h 1982449"/>
                <a:gd name="connsiteX1" fmla="*/ 705633 w 1411266"/>
                <a:gd name="connsiteY1" fmla="*/ 0 h 1982449"/>
                <a:gd name="connsiteX2" fmla="*/ 1411266 w 1411266"/>
                <a:gd name="connsiteY2" fmla="*/ 991225 h 1982449"/>
                <a:gd name="connsiteX3" fmla="*/ 705633 w 1411266"/>
                <a:gd name="connsiteY3" fmla="*/ 1982450 h 1982449"/>
                <a:gd name="connsiteX4" fmla="*/ 0 w 1411266"/>
                <a:gd name="connsiteY4" fmla="*/ 991225 h 1982449"/>
                <a:gd name="connsiteX0" fmla="*/ 147 w 1411413"/>
                <a:gd name="connsiteY0" fmla="*/ 991225 h 1311307"/>
                <a:gd name="connsiteX1" fmla="*/ 705780 w 1411413"/>
                <a:gd name="connsiteY1" fmla="*/ 0 h 1311307"/>
                <a:gd name="connsiteX2" fmla="*/ 1411413 w 1411413"/>
                <a:gd name="connsiteY2" fmla="*/ 991225 h 1311307"/>
                <a:gd name="connsiteX3" fmla="*/ 660809 w 1411413"/>
                <a:gd name="connsiteY3" fmla="*/ 1217951 h 1311307"/>
                <a:gd name="connsiteX4" fmla="*/ 147 w 1411413"/>
                <a:gd name="connsiteY4" fmla="*/ 991225 h 1311307"/>
                <a:gd name="connsiteX0" fmla="*/ 147 w 1411413"/>
                <a:gd name="connsiteY0" fmla="*/ 991225 h 1243072"/>
                <a:gd name="connsiteX1" fmla="*/ 705780 w 1411413"/>
                <a:gd name="connsiteY1" fmla="*/ 0 h 1243072"/>
                <a:gd name="connsiteX2" fmla="*/ 1411413 w 1411413"/>
                <a:gd name="connsiteY2" fmla="*/ 991225 h 1243072"/>
                <a:gd name="connsiteX3" fmla="*/ 660809 w 1411413"/>
                <a:gd name="connsiteY3" fmla="*/ 1023079 h 1243072"/>
                <a:gd name="connsiteX4" fmla="*/ 147 w 1411413"/>
                <a:gd name="connsiteY4" fmla="*/ 991225 h 1243072"/>
                <a:gd name="connsiteX0" fmla="*/ 223 w 1411489"/>
                <a:gd name="connsiteY0" fmla="*/ 991225 h 1243072"/>
                <a:gd name="connsiteX1" fmla="*/ 705856 w 1411489"/>
                <a:gd name="connsiteY1" fmla="*/ 0 h 1243072"/>
                <a:gd name="connsiteX2" fmla="*/ 1411489 w 1411489"/>
                <a:gd name="connsiteY2" fmla="*/ 991225 h 1243072"/>
                <a:gd name="connsiteX3" fmla="*/ 765816 w 1411489"/>
                <a:gd name="connsiteY3" fmla="*/ 1023079 h 1243072"/>
                <a:gd name="connsiteX4" fmla="*/ 223 w 1411489"/>
                <a:gd name="connsiteY4" fmla="*/ 991225 h 1243072"/>
                <a:gd name="connsiteX0" fmla="*/ 15 w 1411281"/>
                <a:gd name="connsiteY0" fmla="*/ 991225 h 1247298"/>
                <a:gd name="connsiteX1" fmla="*/ 705648 w 1411281"/>
                <a:gd name="connsiteY1" fmla="*/ 0 h 1247298"/>
                <a:gd name="connsiteX2" fmla="*/ 1411281 w 1411281"/>
                <a:gd name="connsiteY2" fmla="*/ 991225 h 1247298"/>
                <a:gd name="connsiteX3" fmla="*/ 720638 w 1411281"/>
                <a:gd name="connsiteY3" fmla="*/ 1038069 h 1247298"/>
                <a:gd name="connsiteX4" fmla="*/ 15 w 1411281"/>
                <a:gd name="connsiteY4" fmla="*/ 991225 h 1247298"/>
                <a:gd name="connsiteX0" fmla="*/ 15 w 1411281"/>
                <a:gd name="connsiteY0" fmla="*/ 991225 h 1230044"/>
                <a:gd name="connsiteX1" fmla="*/ 705648 w 1411281"/>
                <a:gd name="connsiteY1" fmla="*/ 0 h 1230044"/>
                <a:gd name="connsiteX2" fmla="*/ 1411281 w 1411281"/>
                <a:gd name="connsiteY2" fmla="*/ 991225 h 1230044"/>
                <a:gd name="connsiteX3" fmla="*/ 720638 w 1411281"/>
                <a:gd name="connsiteY3" fmla="*/ 1038069 h 1230044"/>
                <a:gd name="connsiteX4" fmla="*/ 15 w 1411281"/>
                <a:gd name="connsiteY4" fmla="*/ 991225 h 1230044"/>
                <a:gd name="connsiteX0" fmla="*/ 11 w 1501218"/>
                <a:gd name="connsiteY0" fmla="*/ 1028945 h 1149111"/>
                <a:gd name="connsiteX1" fmla="*/ 705644 w 1501218"/>
                <a:gd name="connsiteY1" fmla="*/ 37720 h 1149111"/>
                <a:gd name="connsiteX2" fmla="*/ 1501218 w 1501218"/>
                <a:gd name="connsiteY2" fmla="*/ 519280 h 1149111"/>
                <a:gd name="connsiteX3" fmla="*/ 720634 w 1501218"/>
                <a:gd name="connsiteY3" fmla="*/ 1075789 h 1149111"/>
                <a:gd name="connsiteX4" fmla="*/ 11 w 1501218"/>
                <a:gd name="connsiteY4" fmla="*/ 1028945 h 1149111"/>
                <a:gd name="connsiteX0" fmla="*/ 9 w 1531196"/>
                <a:gd name="connsiteY0" fmla="*/ 547879 h 1044647"/>
                <a:gd name="connsiteX1" fmla="*/ 735622 w 1531196"/>
                <a:gd name="connsiteY1" fmla="*/ 6359 h 1044647"/>
                <a:gd name="connsiteX2" fmla="*/ 1531196 w 1531196"/>
                <a:gd name="connsiteY2" fmla="*/ 487919 h 1044647"/>
                <a:gd name="connsiteX3" fmla="*/ 750612 w 1531196"/>
                <a:gd name="connsiteY3" fmla="*/ 1044428 h 1044647"/>
                <a:gd name="connsiteX4" fmla="*/ 9 w 1531196"/>
                <a:gd name="connsiteY4" fmla="*/ 547879 h 1044647"/>
                <a:gd name="connsiteX0" fmla="*/ 0 w 1531187"/>
                <a:gd name="connsiteY0" fmla="*/ 547879 h 954768"/>
                <a:gd name="connsiteX1" fmla="*/ 735613 w 1531187"/>
                <a:gd name="connsiteY1" fmla="*/ 6359 h 954768"/>
                <a:gd name="connsiteX2" fmla="*/ 1531187 w 1531187"/>
                <a:gd name="connsiteY2" fmla="*/ 487919 h 954768"/>
                <a:gd name="connsiteX3" fmla="*/ 735613 w 1531187"/>
                <a:gd name="connsiteY3" fmla="*/ 954487 h 954768"/>
                <a:gd name="connsiteX4" fmla="*/ 0 w 1531187"/>
                <a:gd name="connsiteY4" fmla="*/ 547879 h 954768"/>
                <a:gd name="connsiteX0" fmla="*/ 0 w 1546177"/>
                <a:gd name="connsiteY0" fmla="*/ 547879 h 954768"/>
                <a:gd name="connsiteX1" fmla="*/ 735613 w 1546177"/>
                <a:gd name="connsiteY1" fmla="*/ 6359 h 954768"/>
                <a:gd name="connsiteX2" fmla="*/ 1546177 w 1546177"/>
                <a:gd name="connsiteY2" fmla="*/ 487919 h 954768"/>
                <a:gd name="connsiteX3" fmla="*/ 735613 w 1546177"/>
                <a:gd name="connsiteY3" fmla="*/ 954487 h 954768"/>
                <a:gd name="connsiteX4" fmla="*/ 0 w 1546177"/>
                <a:gd name="connsiteY4" fmla="*/ 547879 h 954768"/>
                <a:gd name="connsiteX0" fmla="*/ 0 w 1546177"/>
                <a:gd name="connsiteY0" fmla="*/ 541977 h 948866"/>
                <a:gd name="connsiteX1" fmla="*/ 735613 w 1546177"/>
                <a:gd name="connsiteY1" fmla="*/ 457 h 948866"/>
                <a:gd name="connsiteX2" fmla="*/ 1546177 w 1546177"/>
                <a:gd name="connsiteY2" fmla="*/ 482017 h 948866"/>
                <a:gd name="connsiteX3" fmla="*/ 735613 w 1546177"/>
                <a:gd name="connsiteY3" fmla="*/ 948585 h 948866"/>
                <a:gd name="connsiteX4" fmla="*/ 0 w 1546177"/>
                <a:gd name="connsiteY4" fmla="*/ 541977 h 948866"/>
                <a:gd name="connsiteX0" fmla="*/ 0 w 1546177"/>
                <a:gd name="connsiteY0" fmla="*/ 541977 h 950570"/>
                <a:gd name="connsiteX1" fmla="*/ 735613 w 1546177"/>
                <a:gd name="connsiteY1" fmla="*/ 457 h 950570"/>
                <a:gd name="connsiteX2" fmla="*/ 1546177 w 1546177"/>
                <a:gd name="connsiteY2" fmla="*/ 482017 h 950570"/>
                <a:gd name="connsiteX3" fmla="*/ 735613 w 1546177"/>
                <a:gd name="connsiteY3" fmla="*/ 948585 h 950570"/>
                <a:gd name="connsiteX4" fmla="*/ 0 w 1546177"/>
                <a:gd name="connsiteY4" fmla="*/ 541977 h 950570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82878"/>
                <a:gd name="connsiteX1" fmla="*/ 738338 w 1548902"/>
                <a:gd name="connsiteY1" fmla="*/ 457 h 982878"/>
                <a:gd name="connsiteX2" fmla="*/ 1548902 w 1548902"/>
                <a:gd name="connsiteY2" fmla="*/ 482017 h 982878"/>
                <a:gd name="connsiteX3" fmla="*/ 738338 w 1548902"/>
                <a:gd name="connsiteY3" fmla="*/ 948585 h 982878"/>
                <a:gd name="connsiteX4" fmla="*/ 2725 w 1548902"/>
                <a:gd name="connsiteY4" fmla="*/ 541977 h 982878"/>
                <a:gd name="connsiteX0" fmla="*/ 2725 w 1548902"/>
                <a:gd name="connsiteY0" fmla="*/ 541977 h 950570"/>
                <a:gd name="connsiteX1" fmla="*/ 738338 w 1548902"/>
                <a:gd name="connsiteY1" fmla="*/ 457 h 950570"/>
                <a:gd name="connsiteX2" fmla="*/ 1548902 w 1548902"/>
                <a:gd name="connsiteY2" fmla="*/ 482017 h 950570"/>
                <a:gd name="connsiteX3" fmla="*/ 738338 w 1548902"/>
                <a:gd name="connsiteY3" fmla="*/ 948585 h 950570"/>
                <a:gd name="connsiteX4" fmla="*/ 2725 w 1548902"/>
                <a:gd name="connsiteY4" fmla="*/ 541977 h 950570"/>
                <a:gd name="connsiteX0" fmla="*/ 2725 w 1548902"/>
                <a:gd name="connsiteY0" fmla="*/ 541977 h 949210"/>
                <a:gd name="connsiteX1" fmla="*/ 738338 w 1548902"/>
                <a:gd name="connsiteY1" fmla="*/ 457 h 949210"/>
                <a:gd name="connsiteX2" fmla="*/ 1548902 w 1548902"/>
                <a:gd name="connsiteY2" fmla="*/ 482017 h 949210"/>
                <a:gd name="connsiteX3" fmla="*/ 738338 w 1548902"/>
                <a:gd name="connsiteY3" fmla="*/ 948585 h 949210"/>
                <a:gd name="connsiteX4" fmla="*/ 2725 w 1548902"/>
                <a:gd name="connsiteY4" fmla="*/ 541977 h 949210"/>
                <a:gd name="connsiteX0" fmla="*/ 2773 w 1608910"/>
                <a:gd name="connsiteY0" fmla="*/ 541977 h 949210"/>
                <a:gd name="connsiteX1" fmla="*/ 738386 w 1608910"/>
                <a:gd name="connsiteY1" fmla="*/ 457 h 949210"/>
                <a:gd name="connsiteX2" fmla="*/ 1608910 w 1608910"/>
                <a:gd name="connsiteY2" fmla="*/ 482017 h 949210"/>
                <a:gd name="connsiteX3" fmla="*/ 738386 w 1608910"/>
                <a:gd name="connsiteY3" fmla="*/ 948585 h 949210"/>
                <a:gd name="connsiteX4" fmla="*/ 2773 w 1608910"/>
                <a:gd name="connsiteY4" fmla="*/ 541977 h 949210"/>
                <a:gd name="connsiteX0" fmla="*/ 2596 w 1653704"/>
                <a:gd name="connsiteY0" fmla="*/ 572469 h 950752"/>
                <a:gd name="connsiteX1" fmla="*/ 783180 w 1653704"/>
                <a:gd name="connsiteY1" fmla="*/ 968 h 950752"/>
                <a:gd name="connsiteX2" fmla="*/ 1653704 w 1653704"/>
                <a:gd name="connsiteY2" fmla="*/ 482528 h 950752"/>
                <a:gd name="connsiteX3" fmla="*/ 783180 w 1653704"/>
                <a:gd name="connsiteY3" fmla="*/ 949096 h 950752"/>
                <a:gd name="connsiteX4" fmla="*/ 2596 w 1653704"/>
                <a:gd name="connsiteY4" fmla="*/ 572469 h 950752"/>
                <a:gd name="connsiteX0" fmla="*/ 9160 w 1660268"/>
                <a:gd name="connsiteY0" fmla="*/ 572469 h 950752"/>
                <a:gd name="connsiteX1" fmla="*/ 789744 w 1660268"/>
                <a:gd name="connsiteY1" fmla="*/ 968 h 950752"/>
                <a:gd name="connsiteX2" fmla="*/ 1660268 w 1660268"/>
                <a:gd name="connsiteY2" fmla="*/ 482528 h 950752"/>
                <a:gd name="connsiteX3" fmla="*/ 789744 w 1660268"/>
                <a:gd name="connsiteY3" fmla="*/ 949096 h 950752"/>
                <a:gd name="connsiteX4" fmla="*/ 9160 w 1660268"/>
                <a:gd name="connsiteY4" fmla="*/ 572469 h 950752"/>
                <a:gd name="connsiteX0" fmla="*/ 22000 w 1673108"/>
                <a:gd name="connsiteY0" fmla="*/ 572469 h 950164"/>
                <a:gd name="connsiteX1" fmla="*/ 802584 w 1673108"/>
                <a:gd name="connsiteY1" fmla="*/ 968 h 950164"/>
                <a:gd name="connsiteX2" fmla="*/ 1673108 w 1673108"/>
                <a:gd name="connsiteY2" fmla="*/ 482528 h 950164"/>
                <a:gd name="connsiteX3" fmla="*/ 802584 w 1673108"/>
                <a:gd name="connsiteY3" fmla="*/ 949096 h 950164"/>
                <a:gd name="connsiteX4" fmla="*/ 22000 w 1673108"/>
                <a:gd name="connsiteY4" fmla="*/ 572469 h 950164"/>
                <a:gd name="connsiteX0" fmla="*/ 25742 w 1541939"/>
                <a:gd name="connsiteY0" fmla="*/ 649310 h 956086"/>
                <a:gd name="connsiteX1" fmla="*/ 671415 w 1541939"/>
                <a:gd name="connsiteY1" fmla="*/ 2858 h 956086"/>
                <a:gd name="connsiteX2" fmla="*/ 1541939 w 1541939"/>
                <a:gd name="connsiteY2" fmla="*/ 484418 h 956086"/>
                <a:gd name="connsiteX3" fmla="*/ 671415 w 1541939"/>
                <a:gd name="connsiteY3" fmla="*/ 950986 h 956086"/>
                <a:gd name="connsiteX4" fmla="*/ 25742 w 1541939"/>
                <a:gd name="connsiteY4" fmla="*/ 649310 h 956086"/>
                <a:gd name="connsiteX0" fmla="*/ 24937 w 1406223"/>
                <a:gd name="connsiteY0" fmla="*/ 647134 h 962694"/>
                <a:gd name="connsiteX1" fmla="*/ 670610 w 1406223"/>
                <a:gd name="connsiteY1" fmla="*/ 682 h 962694"/>
                <a:gd name="connsiteX2" fmla="*/ 1406223 w 1406223"/>
                <a:gd name="connsiteY2" fmla="*/ 557193 h 962694"/>
                <a:gd name="connsiteX3" fmla="*/ 670610 w 1406223"/>
                <a:gd name="connsiteY3" fmla="*/ 948810 h 962694"/>
                <a:gd name="connsiteX4" fmla="*/ 24937 w 1406223"/>
                <a:gd name="connsiteY4" fmla="*/ 647134 h 962694"/>
                <a:gd name="connsiteX0" fmla="*/ 24937 w 1406223"/>
                <a:gd name="connsiteY0" fmla="*/ 647341 h 962901"/>
                <a:gd name="connsiteX1" fmla="*/ 670610 w 1406223"/>
                <a:gd name="connsiteY1" fmla="*/ 889 h 962901"/>
                <a:gd name="connsiteX2" fmla="*/ 1406223 w 1406223"/>
                <a:gd name="connsiteY2" fmla="*/ 557400 h 962901"/>
                <a:gd name="connsiteX3" fmla="*/ 670610 w 1406223"/>
                <a:gd name="connsiteY3" fmla="*/ 949017 h 962901"/>
                <a:gd name="connsiteX4" fmla="*/ 24937 w 1406223"/>
                <a:gd name="connsiteY4" fmla="*/ 647341 h 962901"/>
                <a:gd name="connsiteX0" fmla="*/ 24937 w 1406223"/>
                <a:gd name="connsiteY0" fmla="*/ 646811 h 974569"/>
                <a:gd name="connsiteX1" fmla="*/ 670610 w 1406223"/>
                <a:gd name="connsiteY1" fmla="*/ 359 h 974569"/>
                <a:gd name="connsiteX2" fmla="*/ 1406223 w 1406223"/>
                <a:gd name="connsiteY2" fmla="*/ 586851 h 974569"/>
                <a:gd name="connsiteX3" fmla="*/ 670610 w 1406223"/>
                <a:gd name="connsiteY3" fmla="*/ 948487 h 974569"/>
                <a:gd name="connsiteX4" fmla="*/ 24937 w 1406223"/>
                <a:gd name="connsiteY4" fmla="*/ 646811 h 974569"/>
                <a:gd name="connsiteX0" fmla="*/ 24937 w 1406223"/>
                <a:gd name="connsiteY0" fmla="*/ 646811 h 949471"/>
                <a:gd name="connsiteX1" fmla="*/ 670610 w 1406223"/>
                <a:gd name="connsiteY1" fmla="*/ 359 h 949471"/>
                <a:gd name="connsiteX2" fmla="*/ 1406223 w 1406223"/>
                <a:gd name="connsiteY2" fmla="*/ 586851 h 949471"/>
                <a:gd name="connsiteX3" fmla="*/ 670610 w 1406223"/>
                <a:gd name="connsiteY3" fmla="*/ 948487 h 949471"/>
                <a:gd name="connsiteX4" fmla="*/ 24937 w 1406223"/>
                <a:gd name="connsiteY4" fmla="*/ 646811 h 949471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4487 w 1420763"/>
                <a:gd name="connsiteY0" fmla="*/ 692448 h 953473"/>
                <a:gd name="connsiteX1" fmla="*/ 685150 w 1420763"/>
                <a:gd name="connsiteY1" fmla="*/ 1026 h 953473"/>
                <a:gd name="connsiteX2" fmla="*/ 1420763 w 1420763"/>
                <a:gd name="connsiteY2" fmla="*/ 587518 h 953473"/>
                <a:gd name="connsiteX3" fmla="*/ 685150 w 1420763"/>
                <a:gd name="connsiteY3" fmla="*/ 949154 h 953473"/>
                <a:gd name="connsiteX4" fmla="*/ 24487 w 1420763"/>
                <a:gd name="connsiteY4" fmla="*/ 692448 h 953473"/>
                <a:gd name="connsiteX0" fmla="*/ 28012 w 1319357"/>
                <a:gd name="connsiteY0" fmla="*/ 738359 h 962495"/>
                <a:gd name="connsiteX1" fmla="*/ 583744 w 1319357"/>
                <a:gd name="connsiteY1" fmla="*/ 1967 h 962495"/>
                <a:gd name="connsiteX2" fmla="*/ 1319357 w 1319357"/>
                <a:gd name="connsiteY2" fmla="*/ 588459 h 962495"/>
                <a:gd name="connsiteX3" fmla="*/ 583744 w 1319357"/>
                <a:gd name="connsiteY3" fmla="*/ 950095 h 962495"/>
                <a:gd name="connsiteX4" fmla="*/ 28012 w 1319357"/>
                <a:gd name="connsiteY4" fmla="*/ 738359 h 962495"/>
                <a:gd name="connsiteX0" fmla="*/ 27478 w 1243872"/>
                <a:gd name="connsiteY0" fmla="*/ 736799 h 955592"/>
                <a:gd name="connsiteX1" fmla="*/ 583210 w 1243872"/>
                <a:gd name="connsiteY1" fmla="*/ 407 h 955592"/>
                <a:gd name="connsiteX2" fmla="*/ 1243872 w 1243872"/>
                <a:gd name="connsiteY2" fmla="*/ 661850 h 955592"/>
                <a:gd name="connsiteX3" fmla="*/ 583210 w 1243872"/>
                <a:gd name="connsiteY3" fmla="*/ 948535 h 955592"/>
                <a:gd name="connsiteX4" fmla="*/ 27478 w 1243872"/>
                <a:gd name="connsiteY4" fmla="*/ 736799 h 95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872" h="955592">
                  <a:moveTo>
                    <a:pt x="27478" y="736799"/>
                  </a:moveTo>
                  <a:cubicBezTo>
                    <a:pt x="-122424" y="488837"/>
                    <a:pt x="380478" y="12898"/>
                    <a:pt x="583210" y="407"/>
                  </a:cubicBezTo>
                  <a:cubicBezTo>
                    <a:pt x="785942" y="-12084"/>
                    <a:pt x="1063989" y="264313"/>
                    <a:pt x="1243872" y="661850"/>
                  </a:cubicBezTo>
                  <a:cubicBezTo>
                    <a:pt x="1153931" y="954456"/>
                    <a:pt x="785942" y="936044"/>
                    <a:pt x="583210" y="948535"/>
                  </a:cubicBezTo>
                  <a:cubicBezTo>
                    <a:pt x="380478" y="961026"/>
                    <a:pt x="177380" y="984761"/>
                    <a:pt x="27478" y="73679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92300D-F130-87AB-994A-603F022D3CF4}"/>
              </a:ext>
            </a:extLst>
          </p:cNvPr>
          <p:cNvSpPr txBox="1"/>
          <p:nvPr/>
        </p:nvSpPr>
        <p:spPr>
          <a:xfrm>
            <a:off x="1233214" y="4642356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Accedi</a:t>
            </a:r>
          </a:p>
        </p:txBody>
      </p:sp>
      <p:pic>
        <p:nvPicPr>
          <p:cNvPr id="2060" name="Picture 12" descr="Check Box PNG Transparent Images Free Download | Vector Files | Pngtree">
            <a:extLst>
              <a:ext uri="{FF2B5EF4-FFF2-40B4-BE49-F238E27FC236}">
                <a16:creationId xmlns:a16="http://schemas.microsoft.com/office/drawing/2014/main" id="{BDCE5D54-579E-2738-DBED-7F137524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92" y="2149320"/>
            <a:ext cx="707886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DCE4DE6-87A3-E4F1-621F-D050B26B6A5D}"/>
              </a:ext>
            </a:extLst>
          </p:cNvPr>
          <p:cNvSpPr txBox="1"/>
          <p:nvPr/>
        </p:nvSpPr>
        <p:spPr>
          <a:xfrm>
            <a:off x="7145278" y="2293801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segnalazioni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92" y="3535044"/>
            <a:ext cx="715200" cy="37702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7145278" y="3529330"/>
            <a:ext cx="3098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</a:t>
            </a:r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A4FCF040-7EBD-786B-E240-3A8DD87D5C2F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lavoratore sicurezza casco 15129866 PNG">
            <a:extLst>
              <a:ext uri="{FF2B5EF4-FFF2-40B4-BE49-F238E27FC236}">
                <a16:creationId xmlns:a16="http://schemas.microsoft.com/office/drawing/2014/main" id="{A6D92FC7-4D01-25A2-FEEA-986FA8D2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20337" y="5488948"/>
            <a:ext cx="581973" cy="64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7D0174-5C4D-E43D-42D9-2C2CA4871FB7}"/>
              </a:ext>
            </a:extLst>
          </p:cNvPr>
          <p:cNvSpPr txBox="1"/>
          <p:nvPr/>
        </p:nvSpPr>
        <p:spPr>
          <a:xfrm>
            <a:off x="7152592" y="5489177"/>
            <a:ext cx="3098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Interfaccia operatore (solo per operatori)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29FEF1E-C1E2-AAA3-C89E-3F42CE1F1377}"/>
              </a:ext>
            </a:extLst>
          </p:cNvPr>
          <p:cNvSpPr/>
          <p:nvPr/>
        </p:nvSpPr>
        <p:spPr>
          <a:xfrm>
            <a:off x="3075210" y="325769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  <p:pic>
        <p:nvPicPr>
          <p:cNvPr id="18" name="Picture 2" descr="illustrazione di progettazione di clipart del camion della spazzatura  9384704 PNG">
            <a:extLst>
              <a:ext uri="{FF2B5EF4-FFF2-40B4-BE49-F238E27FC236}">
                <a16:creationId xmlns:a16="http://schemas.microsoft.com/office/drawing/2014/main" id="{A964DC84-C2E9-EF4F-EA18-6952297E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79885" y="5489177"/>
            <a:ext cx="964476" cy="5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87E5F2C-1F93-FB4D-C04B-916F0A705F40}"/>
              </a:ext>
            </a:extLst>
          </p:cNvPr>
          <p:cNvSpPr txBox="1"/>
          <p:nvPr/>
        </p:nvSpPr>
        <p:spPr>
          <a:xfrm>
            <a:off x="2021372" y="5423585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Calendario raccolta differenziata</a:t>
            </a:r>
          </a:p>
        </p:txBody>
      </p:sp>
      <p:pic>
        <p:nvPicPr>
          <p:cNvPr id="1034" name="Picture 10" descr="Riciclo, in California standard più rigorosi sull'etichettatura degli  imballaggi">
            <a:extLst>
              <a:ext uri="{FF2B5EF4-FFF2-40B4-BE49-F238E27FC236}">
                <a16:creationId xmlns:a16="http://schemas.microsoft.com/office/drawing/2014/main" id="{3E0F9876-3748-18D3-C4AF-5B372401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677" y="4508057"/>
            <a:ext cx="715200" cy="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9EED49-25A2-17FF-7F9A-AEBDC7CF628B}"/>
              </a:ext>
            </a:extLst>
          </p:cNvPr>
          <p:cNvSpPr txBox="1"/>
          <p:nvPr/>
        </p:nvSpPr>
        <p:spPr>
          <a:xfrm>
            <a:off x="7056971" y="4500052"/>
            <a:ext cx="3264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Disposizioni raccolta differenziata</a:t>
            </a:r>
          </a:p>
        </p:txBody>
      </p:sp>
    </p:spTree>
    <p:extLst>
      <p:ext uri="{BB962C8B-B14F-4D97-AF65-F5344CB8AC3E}">
        <p14:creationId xmlns:p14="http://schemas.microsoft.com/office/powerpoint/2010/main" val="13209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2D2FF8F-271A-1596-63F5-9AA3EC5E6887}"/>
              </a:ext>
            </a:extLst>
          </p:cNvPr>
          <p:cNvSpPr/>
          <p:nvPr/>
        </p:nvSpPr>
        <p:spPr>
          <a:xfrm>
            <a:off x="0" y="1411705"/>
            <a:ext cx="12192000" cy="54462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F3BF86A-D169-713A-4ED2-B640980E699A}"/>
              </a:ext>
            </a:extLst>
          </p:cNvPr>
          <p:cNvSpPr txBox="1"/>
          <p:nvPr/>
        </p:nvSpPr>
        <p:spPr>
          <a:xfrm>
            <a:off x="779029" y="1789684"/>
            <a:ext cx="5238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Seleziona lingua:</a:t>
            </a:r>
          </a:p>
        </p:txBody>
      </p:sp>
      <p:pic>
        <p:nvPicPr>
          <p:cNvPr id="15" name="Picture 2" descr="Immagini di Bandiera Italia Png - Download gratuiti su Freepik">
            <a:extLst>
              <a:ext uri="{FF2B5EF4-FFF2-40B4-BE49-F238E27FC236}">
                <a16:creationId xmlns:a16="http://schemas.microsoft.com/office/drawing/2014/main" id="{AF1EAE0B-B89F-96E0-E0C1-B21553FD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2728805"/>
            <a:ext cx="1336633" cy="7046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A99EFD2-5212-4F5C-0D78-04E2FE4A50E6}"/>
              </a:ext>
            </a:extLst>
          </p:cNvPr>
          <p:cNvSpPr txBox="1"/>
          <p:nvPr/>
        </p:nvSpPr>
        <p:spPr>
          <a:xfrm>
            <a:off x="3991811" y="2819502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Italiano</a:t>
            </a:r>
          </a:p>
        </p:txBody>
      </p:sp>
      <p:pic>
        <p:nvPicPr>
          <p:cNvPr id="1032" name="Picture 8" descr="Bandiera del Regno Unito - Wikipedia">
            <a:extLst>
              <a:ext uri="{FF2B5EF4-FFF2-40B4-BE49-F238E27FC236}">
                <a16:creationId xmlns:a16="http://schemas.microsoft.com/office/drawing/2014/main" id="{46E32EAA-111B-7DA2-56B7-8ECF1087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14" y="4438632"/>
            <a:ext cx="1385874" cy="69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11DC34C-46A4-E560-765E-1CAEB20ED9AF}"/>
              </a:ext>
            </a:extLst>
          </p:cNvPr>
          <p:cNvSpPr txBox="1"/>
          <p:nvPr/>
        </p:nvSpPr>
        <p:spPr>
          <a:xfrm>
            <a:off x="3991810" y="4523490"/>
            <a:ext cx="156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Inglese</a:t>
            </a:r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00F3AD76-EFD7-7789-0EB8-03A3027B35DA}"/>
              </a:ext>
            </a:extLst>
          </p:cNvPr>
          <p:cNvSpPr/>
          <p:nvPr/>
        </p:nvSpPr>
        <p:spPr>
          <a:xfrm flipH="1">
            <a:off x="360501" y="469799"/>
            <a:ext cx="551737" cy="513286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1A74CD-8FA5-71BA-99B5-34F111D7EDF9}"/>
              </a:ext>
            </a:extLst>
          </p:cNvPr>
          <p:cNvSpPr/>
          <p:nvPr/>
        </p:nvSpPr>
        <p:spPr>
          <a:xfrm>
            <a:off x="3335630" y="320667"/>
            <a:ext cx="536474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4800" b="1" cap="none" spc="3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Trento CleanCity</a:t>
            </a:r>
          </a:p>
        </p:txBody>
      </p:sp>
    </p:spTree>
    <p:extLst>
      <p:ext uri="{BB962C8B-B14F-4D97-AF65-F5344CB8AC3E}">
        <p14:creationId xmlns:p14="http://schemas.microsoft.com/office/powerpoint/2010/main" val="3484300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593</Words>
  <Application>Microsoft Office PowerPoint</Application>
  <PresentationFormat>Widescreen</PresentationFormat>
  <Paragraphs>177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Gonzato, Gabriele</dc:creator>
  <cp:lastModifiedBy>Gonzato, Gabriele</cp:lastModifiedBy>
  <cp:revision>23</cp:revision>
  <dcterms:created xsi:type="dcterms:W3CDTF">2024-09-28T15:42:21Z</dcterms:created>
  <dcterms:modified xsi:type="dcterms:W3CDTF">2024-10-04T11:44:23Z</dcterms:modified>
</cp:coreProperties>
</file>