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9" r:id="rId5"/>
    <p:sldId id="288" r:id="rId6"/>
    <p:sldId id="319" r:id="rId7"/>
    <p:sldId id="320" r:id="rId8"/>
    <p:sldId id="321" r:id="rId9"/>
    <p:sldId id="322" r:id="rId10"/>
    <p:sldId id="290" r:id="rId11"/>
    <p:sldId id="324" r:id="rId12"/>
    <p:sldId id="323" r:id="rId13"/>
    <p:sldId id="291" r:id="rId14"/>
    <p:sldId id="292" r:id="rId15"/>
    <p:sldId id="293" r:id="rId16"/>
    <p:sldId id="294" r:id="rId17"/>
    <p:sldId id="295" r:id="rId18"/>
    <p:sldId id="312" r:id="rId19"/>
    <p:sldId id="296" r:id="rId20"/>
    <p:sldId id="297" r:id="rId21"/>
    <p:sldId id="298" r:id="rId22"/>
    <p:sldId id="299" r:id="rId23"/>
    <p:sldId id="310" r:id="rId24"/>
    <p:sldId id="33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7574" autoAdjust="0"/>
    <p:restoredTop sz="94737" autoAdjust="0"/>
  </p:normalViewPr>
  <p:slideViewPr>
    <p:cSldViewPr>
      <p:cViewPr>
        <p:scale>
          <a:sx n="90" d="100"/>
          <a:sy n="90" d="100"/>
        </p:scale>
        <p:origin x="-1452" y="-6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ges.github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liaoxuefeng.com/wiki/0013739516305929606dd18361248578c67b8067c8c017b000" TargetMode="External"/><Relationship Id="rId1" Type="http://schemas.openxmlformats.org/officeDocument/2006/relationships/hyperlink" Target="http://git.oschina.net/progi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在本地创建一个文件夹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通过命令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c: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进入文件目录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..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退后目录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ctr + insert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粘贴快捷键：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shift + insert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clone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文件地址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220845"/>
            <a:ext cx="43618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5229225"/>
            <a:ext cx="5438140" cy="342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进入项目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29635"/>
            <a:ext cx="710501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4220845"/>
            <a:ext cx="7143115" cy="2466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工作区与暂存区的状态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工作区直接到版本库简写 git commit -a -m "注释"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查看历史记录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（查看工作区与暂存区的改动）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（查看暂存区与版本区的改动）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工作区与版本区的改动）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（暂存区撤销到工作区）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（工作区代码还原暂存区或版本区）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如果有2个以上文件，一个提交到版本库了，另一个忘记提交，可以先将没提交的文件拉到缓存区，然后通过git commit -m “注释” --amend 撤销回来，最后自动一次性提交暂存区中的文件，git log查看是否提交成功</a:t>
            </a:r>
            <a:endParaRPr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删除（提交工作区文件到暂存区）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(工作区手动删除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也想删除暂存区)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&lt;file.name&gt;(只删除暂存区，不删除工作区)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删除整个文件夹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rm -rf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文件夹名字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历史记录编码（git log获取） 文件名（要恢复的文件名）   指定的文件还原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历史记录编码     还原整个版本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HEAD^   回滚版本记录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一次为最近的记录，第二次就是倒数第二个历史记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HEAD~2  回滚倒数第三个历史记录 （跳过了2个）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  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快速查看历史版本记录，方便回滚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    (查看远程仓库的名字)</a:t>
            </a:r>
            <a:endParaRPr lang="en-US" altLang="zh-CN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-v  (查看远程仓库对应的地址)</a:t>
            </a:r>
            <a:endParaRPr lang="en-US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add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创建仓库的名字</a:t>
            </a:r>
            <a:endParaRPr lang="zh-CN" altLang="en-US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（将版本库中的文件提交到远程仓库）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设置多人开发者权限 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OB`5~1HZ$L~{HF)(5)$GGZ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796790"/>
            <a:ext cx="2745740" cy="181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0" y="4869180"/>
            <a:ext cx="4890135" cy="721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http://www.cnblogs.com/BeginMan/p/3548139.html（切换账户帖子）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ssh -T git@github.com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如果在push的时候，出现了冲突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fetch（将远程文件拉下来）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origin/master(查看冲突)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/master(将2个文件的不同显示到页面，人为判断选取哪个)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解决完之后再进行push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（直接拉取）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开源项目协作（在没有开发权限的时候）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  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将要修改的项目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到本地（如果项目小可以直接编辑修改）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67360" y="40449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51123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新分支名 （新分支的名字）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（切换分支）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-b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新分支名  （快速新建并切换）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（查看当前主干上有多少个分支已经合并）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--no-merged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（查看没有合并的分支）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（合并完分支后删除）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（强制删除没有合并的分支）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解决冲突：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1.将主干和分支都提交到版本库；2.合并（git merge new1）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3.git status (查看冲突)；4.手动解决；5.删除分支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文件名（新建文件）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.txt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vrml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alias.co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markdown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设置记住密码（默认15分钟）：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cache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如果想自己设置时间，可以这样做：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credential.helper 'cache --timeout=3600'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这样就设置一个小时之后失效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长期存储密码：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store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增加远程地址的时候带上密码也是可以的。(推荐)</a:t>
            </a: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下载客户端：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https://desktop.github.com/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http://rj.baidu.com/soft/detail/30195.html?ald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申请账号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安装步骤（要图）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（1）点击next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（2）use git from Git Bash only  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（4）第二个有window的 （如果有点第二个）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安装好之后要生成</a:t>
            </a: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 Key</a:t>
            </a:r>
            <a:r>
              <a:rPr 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Windows下打开Git Bash，创建SSH Key，按提示输入密码，可以不填密码一路回车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ssh-keygen -t rsa -C "注册邮箱"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用户主目录/.ssh/下有两个文件，id_rsa是私钥，id_rsa.pub是公钥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844675"/>
            <a:ext cx="780669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12875"/>
            <a:ext cx="7119620" cy="53441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测试ssh key是否成功，使用命令“ssh -T git@github.com”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如果出现You’ve successfully authenticated, but GitHub does not provide shell access 。这就表示已成功连上github。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设置贡献者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配置本地提交的用户名和密码（可略）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user.email "你提交分支的时候提交记录里显示的用户邮箱"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"提交分支的时候提交记录里显示的用户名"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查看用户邮箱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--list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277110"/>
            <a:ext cx="3244850" cy="1227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76475"/>
            <a:ext cx="5741670" cy="3759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3307</Words>
  <Application>WPS 演示</Application>
  <PresentationFormat>全屏显示(4:3)</PresentationFormat>
  <Paragraphs>272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Wingdings</vt:lpstr>
      <vt:lpstr>Office 主题</vt:lpstr>
      <vt:lpstr>PowerPoint 演示文稿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水帘洞</cp:lastModifiedBy>
  <cp:revision>1155</cp:revision>
  <dcterms:created xsi:type="dcterms:W3CDTF">2010-11-12T14:24:00Z</dcterms:created>
  <dcterms:modified xsi:type="dcterms:W3CDTF">2017-02-16T02:15:42Z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