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2B811-56BD-4C14-A0C1-4D3F5A1BE8E7}" v="2" dt="2023-01-11T14:51:28.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5" d="100"/>
          <a:sy n="105" d="100"/>
        </p:scale>
        <p:origin x="8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Lyoteva" userId="4ff2a6fb7d8b0a51" providerId="LiveId" clId="{0BF2B811-56BD-4C14-A0C1-4D3F5A1BE8E7}"/>
    <pc:docChg chg="undo custSel modSld">
      <pc:chgData name="Maria Lyoteva" userId="4ff2a6fb7d8b0a51" providerId="LiveId" clId="{0BF2B811-56BD-4C14-A0C1-4D3F5A1BE8E7}" dt="2023-01-11T17:35:10.846" v="758" actId="20577"/>
      <pc:docMkLst>
        <pc:docMk/>
      </pc:docMkLst>
      <pc:sldChg chg="modSp mod">
        <pc:chgData name="Maria Lyoteva" userId="4ff2a6fb7d8b0a51" providerId="LiveId" clId="{0BF2B811-56BD-4C14-A0C1-4D3F5A1BE8E7}" dt="2023-01-11T15:38:59.056" v="675" actId="20577"/>
        <pc:sldMkLst>
          <pc:docMk/>
          <pc:sldMk cId="3387627757" sldId="256"/>
        </pc:sldMkLst>
        <pc:spChg chg="mod">
          <ac:chgData name="Maria Lyoteva" userId="4ff2a6fb7d8b0a51" providerId="LiveId" clId="{0BF2B811-56BD-4C14-A0C1-4D3F5A1BE8E7}" dt="2023-01-11T15:38:59.056" v="675" actId="20577"/>
          <ac:spMkLst>
            <pc:docMk/>
            <pc:sldMk cId="3387627757" sldId="256"/>
            <ac:spMk id="2" creationId="{CB949C21-1D9E-3C6C-B03D-8918EE2F3B68}"/>
          </ac:spMkLst>
        </pc:spChg>
      </pc:sldChg>
      <pc:sldChg chg="addSp delSp modSp mod setBg">
        <pc:chgData name="Maria Lyoteva" userId="4ff2a6fb7d8b0a51" providerId="LiveId" clId="{0BF2B811-56BD-4C14-A0C1-4D3F5A1BE8E7}" dt="2023-01-11T15:39:24.941" v="682" actId="26606"/>
        <pc:sldMkLst>
          <pc:docMk/>
          <pc:sldMk cId="4237839129" sldId="257"/>
        </pc:sldMkLst>
        <pc:spChg chg="mod">
          <ac:chgData name="Maria Lyoteva" userId="4ff2a6fb7d8b0a51" providerId="LiveId" clId="{0BF2B811-56BD-4C14-A0C1-4D3F5A1BE8E7}" dt="2023-01-11T15:39:24.941" v="682" actId="26606"/>
          <ac:spMkLst>
            <pc:docMk/>
            <pc:sldMk cId="4237839129" sldId="257"/>
            <ac:spMk id="2" creationId="{E59040CF-A468-26FB-5D11-9CBE37CD429A}"/>
          </ac:spMkLst>
        </pc:spChg>
        <pc:spChg chg="mod">
          <ac:chgData name="Maria Lyoteva" userId="4ff2a6fb7d8b0a51" providerId="LiveId" clId="{0BF2B811-56BD-4C14-A0C1-4D3F5A1BE8E7}" dt="2023-01-11T15:39:24.941" v="682" actId="26606"/>
          <ac:spMkLst>
            <pc:docMk/>
            <pc:sldMk cId="4237839129" sldId="257"/>
            <ac:spMk id="3" creationId="{18E5AB4D-F6E9-B8F5-4221-B4E11A3D37B6}"/>
          </ac:spMkLst>
        </pc:spChg>
        <pc:spChg chg="add del">
          <ac:chgData name="Maria Lyoteva" userId="4ff2a6fb7d8b0a51" providerId="LiveId" clId="{0BF2B811-56BD-4C14-A0C1-4D3F5A1BE8E7}" dt="2023-01-11T15:39:21.097" v="677" actId="26606"/>
          <ac:spMkLst>
            <pc:docMk/>
            <pc:sldMk cId="4237839129" sldId="257"/>
            <ac:spMk id="8" creationId="{2B566528-1B12-4246-9431-5C2D7D081168}"/>
          </ac:spMkLst>
        </pc:spChg>
        <pc:spChg chg="add del">
          <ac:chgData name="Maria Lyoteva" userId="4ff2a6fb7d8b0a51" providerId="LiveId" clId="{0BF2B811-56BD-4C14-A0C1-4D3F5A1BE8E7}" dt="2023-01-11T15:39:21.097" v="677" actId="26606"/>
          <ac:spMkLst>
            <pc:docMk/>
            <pc:sldMk cId="4237839129" sldId="257"/>
            <ac:spMk id="10" creationId="{2E80C965-DB6D-4F81-9E9E-B027384D0BD6}"/>
          </ac:spMkLst>
        </pc:spChg>
        <pc:spChg chg="add del">
          <ac:chgData name="Maria Lyoteva" userId="4ff2a6fb7d8b0a51" providerId="LiveId" clId="{0BF2B811-56BD-4C14-A0C1-4D3F5A1BE8E7}" dt="2023-01-11T15:39:21.097" v="677" actId="26606"/>
          <ac:spMkLst>
            <pc:docMk/>
            <pc:sldMk cId="4237839129" sldId="257"/>
            <ac:spMk id="12" creationId="{A580F890-B085-4E95-96AA-55AEBEC5CE6E}"/>
          </ac:spMkLst>
        </pc:spChg>
        <pc:spChg chg="add del">
          <ac:chgData name="Maria Lyoteva" userId="4ff2a6fb7d8b0a51" providerId="LiveId" clId="{0BF2B811-56BD-4C14-A0C1-4D3F5A1BE8E7}" dt="2023-01-11T15:39:21.097" v="677" actId="26606"/>
          <ac:spMkLst>
            <pc:docMk/>
            <pc:sldMk cId="4237839129" sldId="257"/>
            <ac:spMk id="14" creationId="{D3F51FEB-38FB-4F6C-9F7B-2F2AFAB65463}"/>
          </ac:spMkLst>
        </pc:spChg>
        <pc:spChg chg="add del">
          <ac:chgData name="Maria Lyoteva" userId="4ff2a6fb7d8b0a51" providerId="LiveId" clId="{0BF2B811-56BD-4C14-A0C1-4D3F5A1BE8E7}" dt="2023-01-11T15:39:21.097" v="677" actId="26606"/>
          <ac:spMkLst>
            <pc:docMk/>
            <pc:sldMk cId="4237839129" sldId="257"/>
            <ac:spMk id="16" creationId="{1E547BA6-BAE0-43BB-A7CA-60F69CE252F0}"/>
          </ac:spMkLst>
        </pc:spChg>
        <pc:spChg chg="add del">
          <ac:chgData name="Maria Lyoteva" userId="4ff2a6fb7d8b0a51" providerId="LiveId" clId="{0BF2B811-56BD-4C14-A0C1-4D3F5A1BE8E7}" dt="2023-01-11T15:39:23.097" v="679" actId="26606"/>
          <ac:spMkLst>
            <pc:docMk/>
            <pc:sldMk cId="4237839129" sldId="257"/>
            <ac:spMk id="18" creationId="{100EDD19-6802-4EC3-95CE-CFFAB042CFD6}"/>
          </ac:spMkLst>
        </pc:spChg>
        <pc:spChg chg="add del">
          <ac:chgData name="Maria Lyoteva" userId="4ff2a6fb7d8b0a51" providerId="LiveId" clId="{0BF2B811-56BD-4C14-A0C1-4D3F5A1BE8E7}" dt="2023-01-11T15:39:23.097" v="679" actId="26606"/>
          <ac:spMkLst>
            <pc:docMk/>
            <pc:sldMk cId="4237839129" sldId="257"/>
            <ac:spMk id="19" creationId="{DB17E863-922E-4C26-BD64-E8FD41D28661}"/>
          </ac:spMkLst>
        </pc:spChg>
        <pc:spChg chg="add del">
          <ac:chgData name="Maria Lyoteva" userId="4ff2a6fb7d8b0a51" providerId="LiveId" clId="{0BF2B811-56BD-4C14-A0C1-4D3F5A1BE8E7}" dt="2023-01-11T15:39:24.925" v="681" actId="26606"/>
          <ac:spMkLst>
            <pc:docMk/>
            <pc:sldMk cId="4237839129" sldId="257"/>
            <ac:spMk id="21" creationId="{2B566528-1B12-4246-9431-5C2D7D081168}"/>
          </ac:spMkLst>
        </pc:spChg>
        <pc:spChg chg="add del">
          <ac:chgData name="Maria Lyoteva" userId="4ff2a6fb7d8b0a51" providerId="LiveId" clId="{0BF2B811-56BD-4C14-A0C1-4D3F5A1BE8E7}" dt="2023-01-11T15:39:24.925" v="681" actId="26606"/>
          <ac:spMkLst>
            <pc:docMk/>
            <pc:sldMk cId="4237839129" sldId="257"/>
            <ac:spMk id="22" creationId="{2E80C965-DB6D-4F81-9E9E-B027384D0BD6}"/>
          </ac:spMkLst>
        </pc:spChg>
        <pc:spChg chg="add del">
          <ac:chgData name="Maria Lyoteva" userId="4ff2a6fb7d8b0a51" providerId="LiveId" clId="{0BF2B811-56BD-4C14-A0C1-4D3F5A1BE8E7}" dt="2023-01-11T15:39:24.925" v="681" actId="26606"/>
          <ac:spMkLst>
            <pc:docMk/>
            <pc:sldMk cId="4237839129" sldId="257"/>
            <ac:spMk id="23" creationId="{A580F890-B085-4E95-96AA-55AEBEC5CE6E}"/>
          </ac:spMkLst>
        </pc:spChg>
        <pc:spChg chg="add del">
          <ac:chgData name="Maria Lyoteva" userId="4ff2a6fb7d8b0a51" providerId="LiveId" clId="{0BF2B811-56BD-4C14-A0C1-4D3F5A1BE8E7}" dt="2023-01-11T15:39:24.925" v="681" actId="26606"/>
          <ac:spMkLst>
            <pc:docMk/>
            <pc:sldMk cId="4237839129" sldId="257"/>
            <ac:spMk id="24" creationId="{D3F51FEB-38FB-4F6C-9F7B-2F2AFAB65463}"/>
          </ac:spMkLst>
        </pc:spChg>
        <pc:spChg chg="add del">
          <ac:chgData name="Maria Lyoteva" userId="4ff2a6fb7d8b0a51" providerId="LiveId" clId="{0BF2B811-56BD-4C14-A0C1-4D3F5A1BE8E7}" dt="2023-01-11T15:39:24.925" v="681" actId="26606"/>
          <ac:spMkLst>
            <pc:docMk/>
            <pc:sldMk cId="4237839129" sldId="257"/>
            <ac:spMk id="25" creationId="{1E547BA6-BAE0-43BB-A7CA-60F69CE252F0}"/>
          </ac:spMkLst>
        </pc:spChg>
        <pc:spChg chg="add">
          <ac:chgData name="Maria Lyoteva" userId="4ff2a6fb7d8b0a51" providerId="LiveId" clId="{0BF2B811-56BD-4C14-A0C1-4D3F5A1BE8E7}" dt="2023-01-11T15:39:24.941" v="682" actId="26606"/>
          <ac:spMkLst>
            <pc:docMk/>
            <pc:sldMk cId="4237839129" sldId="257"/>
            <ac:spMk id="27" creationId="{100EDD19-6802-4EC3-95CE-CFFAB042CFD6}"/>
          </ac:spMkLst>
        </pc:spChg>
        <pc:spChg chg="add">
          <ac:chgData name="Maria Lyoteva" userId="4ff2a6fb7d8b0a51" providerId="LiveId" clId="{0BF2B811-56BD-4C14-A0C1-4D3F5A1BE8E7}" dt="2023-01-11T15:39:24.941" v="682" actId="26606"/>
          <ac:spMkLst>
            <pc:docMk/>
            <pc:sldMk cId="4237839129" sldId="257"/>
            <ac:spMk id="28" creationId="{DB17E863-922E-4C26-BD64-E8FD41D28661}"/>
          </ac:spMkLst>
        </pc:spChg>
      </pc:sldChg>
      <pc:sldChg chg="addSp delSp modSp mod setBg">
        <pc:chgData name="Maria Lyoteva" userId="4ff2a6fb7d8b0a51" providerId="LiveId" clId="{0BF2B811-56BD-4C14-A0C1-4D3F5A1BE8E7}" dt="2023-01-11T17:35:10.846" v="758" actId="20577"/>
        <pc:sldMkLst>
          <pc:docMk/>
          <pc:sldMk cId="1409715127" sldId="258"/>
        </pc:sldMkLst>
        <pc:spChg chg="mod">
          <ac:chgData name="Maria Lyoteva" userId="4ff2a6fb7d8b0a51" providerId="LiveId" clId="{0BF2B811-56BD-4C14-A0C1-4D3F5A1BE8E7}" dt="2023-01-11T15:39:35.082" v="685" actId="26606"/>
          <ac:spMkLst>
            <pc:docMk/>
            <pc:sldMk cId="1409715127" sldId="258"/>
            <ac:spMk id="2" creationId="{D182CB6E-8D73-A8C8-EAEB-09EB18673F76}"/>
          </ac:spMkLst>
        </pc:spChg>
        <pc:spChg chg="del">
          <ac:chgData name="Maria Lyoteva" userId="4ff2a6fb7d8b0a51" providerId="LiveId" clId="{0BF2B811-56BD-4C14-A0C1-4D3F5A1BE8E7}" dt="2023-01-11T14:40:46.024" v="230" actId="3680"/>
          <ac:spMkLst>
            <pc:docMk/>
            <pc:sldMk cId="1409715127" sldId="258"/>
            <ac:spMk id="3" creationId="{E50633E1-87C8-AA53-85B6-F5CE31C6C61F}"/>
          </ac:spMkLst>
        </pc:spChg>
        <pc:spChg chg="add del mod">
          <ac:chgData name="Maria Lyoteva" userId="4ff2a6fb7d8b0a51" providerId="LiveId" clId="{0BF2B811-56BD-4C14-A0C1-4D3F5A1BE8E7}" dt="2023-01-11T14:54:48.830" v="562"/>
          <ac:spMkLst>
            <pc:docMk/>
            <pc:sldMk cId="1409715127" sldId="258"/>
            <ac:spMk id="7" creationId="{F4F14148-70E4-6E6F-6BEF-FDD4B44EB4A6}"/>
          </ac:spMkLst>
        </pc:spChg>
        <pc:spChg chg="add del mod">
          <ac:chgData name="Maria Lyoteva" userId="4ff2a6fb7d8b0a51" providerId="LiveId" clId="{0BF2B811-56BD-4C14-A0C1-4D3F5A1BE8E7}" dt="2023-01-11T14:54:48.812" v="560" actId="478"/>
          <ac:spMkLst>
            <pc:docMk/>
            <pc:sldMk cId="1409715127" sldId="258"/>
            <ac:spMk id="8" creationId="{8DFF8012-D23A-D757-7F92-E1C9F4C1BDA1}"/>
          </ac:spMkLst>
        </pc:spChg>
        <pc:spChg chg="add">
          <ac:chgData name="Maria Lyoteva" userId="4ff2a6fb7d8b0a51" providerId="LiveId" clId="{0BF2B811-56BD-4C14-A0C1-4D3F5A1BE8E7}" dt="2023-01-11T15:39:35.082" v="685" actId="26606"/>
          <ac:spMkLst>
            <pc:docMk/>
            <pc:sldMk cId="1409715127" sldId="258"/>
            <ac:spMk id="11" creationId="{A5711A0E-A428-4ED1-96CB-33D69FD842E4}"/>
          </ac:spMkLst>
        </pc:spChg>
        <pc:graphicFrameChg chg="add mod ord modGraphic">
          <ac:chgData name="Maria Lyoteva" userId="4ff2a6fb7d8b0a51" providerId="LiveId" clId="{0BF2B811-56BD-4C14-A0C1-4D3F5A1BE8E7}" dt="2023-01-11T17:35:10.846" v="758" actId="20577"/>
          <ac:graphicFrameMkLst>
            <pc:docMk/>
            <pc:sldMk cId="1409715127" sldId="258"/>
            <ac:graphicFrameMk id="6" creationId="{AC72AF9E-AE96-A474-51A0-917D8E9CE7A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CDC1-C03C-77B2-51C4-7D45EADB4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E536DD-7BE6-999D-DF41-4CFCC811D2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4CE44-124A-AA64-AA9B-36BEC4C2B544}"/>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5" name="Footer Placeholder 4">
            <a:extLst>
              <a:ext uri="{FF2B5EF4-FFF2-40B4-BE49-F238E27FC236}">
                <a16:creationId xmlns:a16="http://schemas.microsoft.com/office/drawing/2014/main" id="{1657C498-063B-27EF-8DBF-219BF0E9F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4FBB2-9FDE-F7E5-6F36-6B483AEAE9E3}"/>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139228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EB09-7602-FD92-E850-7DA6CC5CEE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37C13A-05AD-C450-EF0D-59811B4991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C1F95-7F21-A43A-0A0E-CA49C0120627}"/>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5" name="Footer Placeholder 4">
            <a:extLst>
              <a:ext uri="{FF2B5EF4-FFF2-40B4-BE49-F238E27FC236}">
                <a16:creationId xmlns:a16="http://schemas.microsoft.com/office/drawing/2014/main" id="{4F988D25-42AF-F04D-315F-3F31049D3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090B-4D80-6B6F-DEB6-6BB577C9E214}"/>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608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B1744-74A9-69D3-42B3-5D07EC6EB5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6C84D-2BC7-FFA1-304E-870FCF54C2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3BFC2-5B61-BCAA-74A7-1F147F9E8329}"/>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5" name="Footer Placeholder 4">
            <a:extLst>
              <a:ext uri="{FF2B5EF4-FFF2-40B4-BE49-F238E27FC236}">
                <a16:creationId xmlns:a16="http://schemas.microsoft.com/office/drawing/2014/main" id="{41CC52D4-577C-C903-E73F-D12000A1A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0E01B-79EB-C80F-38BD-69DA7B12DCCB}"/>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187471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5042-467D-8A1B-1C98-7F67CD1E5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F41FD-E863-8AF1-4223-0D0C4D9F6A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1D2E8-EACF-A448-1A87-4B4A3F093B6A}"/>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5" name="Footer Placeholder 4">
            <a:extLst>
              <a:ext uri="{FF2B5EF4-FFF2-40B4-BE49-F238E27FC236}">
                <a16:creationId xmlns:a16="http://schemas.microsoft.com/office/drawing/2014/main" id="{C9480B95-01D1-326C-92F0-7777A0E01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AED44-AECA-1948-97CF-773FA573D8EA}"/>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176732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A4A3-5FA1-CABE-6CFE-C80A084C8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629FC9-FC54-66AE-A622-9F27896582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70E89-0712-963F-360A-D58FB2DB20DF}"/>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5" name="Footer Placeholder 4">
            <a:extLst>
              <a:ext uri="{FF2B5EF4-FFF2-40B4-BE49-F238E27FC236}">
                <a16:creationId xmlns:a16="http://schemas.microsoft.com/office/drawing/2014/main" id="{0C0DE6AF-C880-57FA-3F92-19366129F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A071E-FFCD-E4FE-4549-A43D7D16DB83}"/>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58923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83D7-10B7-980E-B323-05B4ABB7E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3F11BC-2DD2-924C-BEA0-7C63D060B7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2D4E9F-1FF9-A109-E5BC-5668B23B6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D17A3E-EE79-50FE-8FA3-7787B9601829}"/>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6" name="Footer Placeholder 5">
            <a:extLst>
              <a:ext uri="{FF2B5EF4-FFF2-40B4-BE49-F238E27FC236}">
                <a16:creationId xmlns:a16="http://schemas.microsoft.com/office/drawing/2014/main" id="{C4DB2AA3-7701-AB86-9AAD-FD39FCE25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E5E13-4A74-EBF4-EFA9-AC67D50F65E0}"/>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181632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45C4-DB5C-8578-E3EA-E9901E2064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2B60B3-5773-5505-FE0E-D0571C201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9ED81-F5C3-FF92-E914-0B28F07DC0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313A1-1C25-20E9-8222-F78456C70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ED1BE-2734-079B-5DCE-D7C34618E6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2DA190-AEFD-69F9-B84E-FF6D78FBD38F}"/>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8" name="Footer Placeholder 7">
            <a:extLst>
              <a:ext uri="{FF2B5EF4-FFF2-40B4-BE49-F238E27FC236}">
                <a16:creationId xmlns:a16="http://schemas.microsoft.com/office/drawing/2014/main" id="{97596AEA-2644-5643-5151-F8B685B46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E2E844-718E-5BEA-3495-30A5FB84DD84}"/>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219384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D04E-2FA5-8D6A-F2CC-85563A0A59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D7FC1-3011-389C-BC26-021F7F00CD9A}"/>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4" name="Footer Placeholder 3">
            <a:extLst>
              <a:ext uri="{FF2B5EF4-FFF2-40B4-BE49-F238E27FC236}">
                <a16:creationId xmlns:a16="http://schemas.microsoft.com/office/drawing/2014/main" id="{1244FA81-BF7C-A733-3378-E242325CD4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D6524-458A-5173-EA12-0BFF93560DEF}"/>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356378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7F8F5D-AD88-322D-B591-299A7F0BD392}"/>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3" name="Footer Placeholder 2">
            <a:extLst>
              <a:ext uri="{FF2B5EF4-FFF2-40B4-BE49-F238E27FC236}">
                <a16:creationId xmlns:a16="http://schemas.microsoft.com/office/drawing/2014/main" id="{2F3E7D7C-E65F-A2CA-6057-F521CDD8FD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9A247-5C28-2E1A-39FB-A2919009EF33}"/>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320198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9B20-9ADE-519A-6898-F70ACFB54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5C1A2C-38EC-47D5-2F9C-BCB2CBBB8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E07BE-C3E5-301B-D0F1-670F8C82C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8FA14-4BB7-2959-7CCA-1F70BACD775C}"/>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6" name="Footer Placeholder 5">
            <a:extLst>
              <a:ext uri="{FF2B5EF4-FFF2-40B4-BE49-F238E27FC236}">
                <a16:creationId xmlns:a16="http://schemas.microsoft.com/office/drawing/2014/main" id="{3BCAB162-08D2-9E23-B7E5-43791644A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2D760-DA7F-BC86-A750-8A183D7D1855}"/>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244236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9F62-2976-64A8-EE71-9C797F95F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F76308-6F06-5BC0-771E-DC20E7782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D92585-40FE-8910-40E7-FADFD0F26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DA7CB-41C0-B8CC-A586-990A3EA40B9C}"/>
              </a:ext>
            </a:extLst>
          </p:cNvPr>
          <p:cNvSpPr>
            <a:spLocks noGrp="1"/>
          </p:cNvSpPr>
          <p:nvPr>
            <p:ph type="dt" sz="half" idx="10"/>
          </p:nvPr>
        </p:nvSpPr>
        <p:spPr/>
        <p:txBody>
          <a:bodyPr/>
          <a:lstStyle/>
          <a:p>
            <a:fld id="{2CD09C13-A8F3-4FB6-899A-B7E19CE67818}" type="datetimeFigureOut">
              <a:rPr lang="en-US" smtClean="0"/>
              <a:t>1/11/2023</a:t>
            </a:fld>
            <a:endParaRPr lang="en-US"/>
          </a:p>
        </p:txBody>
      </p:sp>
      <p:sp>
        <p:nvSpPr>
          <p:cNvPr id="6" name="Footer Placeholder 5">
            <a:extLst>
              <a:ext uri="{FF2B5EF4-FFF2-40B4-BE49-F238E27FC236}">
                <a16:creationId xmlns:a16="http://schemas.microsoft.com/office/drawing/2014/main" id="{A1C838D9-4DE2-B202-5174-B2790B7B9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0EBFA-B1F9-D21B-839F-F60A512B4381}"/>
              </a:ext>
            </a:extLst>
          </p:cNvPr>
          <p:cNvSpPr>
            <a:spLocks noGrp="1"/>
          </p:cNvSpPr>
          <p:nvPr>
            <p:ph type="sldNum" sz="quarter" idx="12"/>
          </p:nvPr>
        </p:nvSpPr>
        <p:spPr/>
        <p:txBody>
          <a:bodyPr/>
          <a:lstStyle/>
          <a:p>
            <a:fld id="{28779542-5C20-46E4-BD18-599FF15B9B09}" type="slidenum">
              <a:rPr lang="en-US" smtClean="0"/>
              <a:t>‹#›</a:t>
            </a:fld>
            <a:endParaRPr lang="en-US"/>
          </a:p>
        </p:txBody>
      </p:sp>
    </p:spTree>
    <p:extLst>
      <p:ext uri="{BB962C8B-B14F-4D97-AF65-F5344CB8AC3E}">
        <p14:creationId xmlns:p14="http://schemas.microsoft.com/office/powerpoint/2010/main" val="514507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780BA-CD36-4614-C208-8F545720A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8A0156-04F4-AA2D-3D0A-70E57F9EF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8B8A1-93C8-29B7-C7F9-D4EE67B94C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09C13-A8F3-4FB6-899A-B7E19CE67818}" type="datetimeFigureOut">
              <a:rPr lang="en-US" smtClean="0"/>
              <a:t>1/11/2023</a:t>
            </a:fld>
            <a:endParaRPr lang="en-US"/>
          </a:p>
        </p:txBody>
      </p:sp>
      <p:sp>
        <p:nvSpPr>
          <p:cNvPr id="5" name="Footer Placeholder 4">
            <a:extLst>
              <a:ext uri="{FF2B5EF4-FFF2-40B4-BE49-F238E27FC236}">
                <a16:creationId xmlns:a16="http://schemas.microsoft.com/office/drawing/2014/main" id="{A6A5FBD0-7273-454B-8921-0160DCE61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7E4707-E677-130C-E1D1-EEC2E2051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79542-5C20-46E4-BD18-599FF15B9B09}" type="slidenum">
              <a:rPr lang="en-US" smtClean="0"/>
              <a:t>‹#›</a:t>
            </a:fld>
            <a:endParaRPr lang="en-US"/>
          </a:p>
        </p:txBody>
      </p:sp>
    </p:spTree>
    <p:extLst>
      <p:ext uri="{BB962C8B-B14F-4D97-AF65-F5344CB8AC3E}">
        <p14:creationId xmlns:p14="http://schemas.microsoft.com/office/powerpoint/2010/main" val="273700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EF4AF436-1071-F5C8-4C20-B4660333923F}"/>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Maria Lyoteva</a:t>
            </a:r>
          </a:p>
        </p:txBody>
      </p:sp>
      <p:sp>
        <p:nvSpPr>
          <p:cNvPr id="2" name="Title 1">
            <a:extLst>
              <a:ext uri="{FF2B5EF4-FFF2-40B4-BE49-F238E27FC236}">
                <a16:creationId xmlns:a16="http://schemas.microsoft.com/office/drawing/2014/main" id="{CB949C21-1D9E-3C6C-B03D-8918EE2F3B68}"/>
              </a:ext>
            </a:extLst>
          </p:cNvPr>
          <p:cNvSpPr>
            <a:spLocks noGrp="1"/>
          </p:cNvSpPr>
          <p:nvPr>
            <p:ph type="ctrTitle"/>
          </p:nvPr>
        </p:nvSpPr>
        <p:spPr>
          <a:xfrm>
            <a:off x="3204642" y="2353641"/>
            <a:ext cx="5782716" cy="2150719"/>
          </a:xfrm>
          <a:noFill/>
        </p:spPr>
        <p:txBody>
          <a:bodyPr anchor="ctr">
            <a:normAutofit/>
          </a:bodyPr>
          <a:lstStyle/>
          <a:p>
            <a:r>
              <a:rPr lang="en-US" sz="3600" dirty="0" err="1">
                <a:solidFill>
                  <a:srgbClr val="080808"/>
                </a:solidFill>
              </a:rPr>
              <a:t>Vier</a:t>
            </a:r>
            <a:r>
              <a:rPr lang="en-US" sz="3600" dirty="0">
                <a:solidFill>
                  <a:srgbClr val="080808"/>
                </a:solidFill>
              </a:rPr>
              <a:t> </a:t>
            </a:r>
            <a:r>
              <a:rPr lang="en-US" sz="3600" dirty="0" err="1">
                <a:solidFill>
                  <a:srgbClr val="080808"/>
                </a:solidFill>
              </a:rPr>
              <a:t>Gewinnt</a:t>
            </a:r>
            <a:r>
              <a:rPr lang="en-US" sz="3600" dirty="0">
                <a:solidFill>
                  <a:srgbClr val="080808"/>
                </a:solidFill>
              </a:rPr>
              <a:t> KI</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8762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040CF-A468-26FB-5D11-9CBE37CD429A}"/>
              </a:ext>
            </a:extLst>
          </p:cNvPr>
          <p:cNvSpPr>
            <a:spLocks noGrp="1"/>
          </p:cNvSpPr>
          <p:nvPr>
            <p:ph type="title"/>
          </p:nvPr>
        </p:nvSpPr>
        <p:spPr>
          <a:xfrm>
            <a:off x="838200" y="365125"/>
            <a:ext cx="10515600" cy="1325563"/>
          </a:xfrm>
        </p:spPr>
        <p:txBody>
          <a:bodyPr>
            <a:normAutofit/>
          </a:bodyPr>
          <a:lstStyle/>
          <a:p>
            <a:r>
              <a:rPr lang="en-US" sz="5400"/>
              <a:t>Die Idee des Programs</a:t>
            </a:r>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E5AB4D-F6E9-B8F5-4221-B4E11A3D37B6}"/>
              </a:ext>
            </a:extLst>
          </p:cNvPr>
          <p:cNvSpPr>
            <a:spLocks noGrp="1"/>
          </p:cNvSpPr>
          <p:nvPr>
            <p:ph idx="1"/>
          </p:nvPr>
        </p:nvSpPr>
        <p:spPr>
          <a:xfrm>
            <a:off x="838200" y="1929384"/>
            <a:ext cx="10515600" cy="4251960"/>
          </a:xfrm>
        </p:spPr>
        <p:txBody>
          <a:bodyPr>
            <a:normAutofit/>
          </a:bodyPr>
          <a:lstStyle/>
          <a:p>
            <a:r>
              <a:rPr lang="de-DE" sz="1700"/>
              <a:t>Zunächst wurde eine Heuristik erstellt. Um eine Heuristik zu erstellen, habe ich zuerst "Viererblöcke" ausgewertet,  das bedeutet, dass eine Punktzahl zugewiesen wurde, je nachdem, wie viele Spielsteine bereits im Block platziert waren (der beste Fall ist 4 - ein Gewinn). </a:t>
            </a:r>
          </a:p>
          <a:p>
            <a:r>
              <a:rPr lang="de-DE" sz="1700"/>
              <a:t>Dann wurde natürlich jede Position ausgewertet - wir brauchten die Horizontale, die Vertikale und die Diagonalen. Die maximale Anzahl an „Blöcken von 4“ kann von der mittleren Spalte aus erreicht werden, deshalb wird diese Position höher bewertet als jede andere. </a:t>
            </a:r>
          </a:p>
          <a:p>
            <a:pPr marL="0" indent="0">
              <a:buNone/>
            </a:pPr>
            <a:endParaRPr lang="de-DE" sz="1700"/>
          </a:p>
          <a:p>
            <a:r>
              <a:rPr lang="de-DE" sz="1700"/>
              <a:t>Danach habe ich die Heuristik benutzt, um einen MiniMax-Algorithmus zu entwickeln. Da der MiniMax-Algorithmus sehr langsam sein kann, wenn eine größere Tiefe benötigt wird, habe ich ihn mit Alpha-Beta Pruning optimiert. </a:t>
            </a:r>
          </a:p>
          <a:p>
            <a:endParaRPr lang="de-DE" sz="1700"/>
          </a:p>
          <a:p>
            <a:r>
              <a:rPr lang="de-DE" sz="1700"/>
              <a:t>Alpha-Beta Pruning ist ein Suchalgorithmus, der versucht, die Anzahl der Knoten zu verringern, die vom MinMax-Algorithmus in seinem Suchbaum ausgewertet werden. Er hört auf, einen Zug zu bewerten, wenn mindestens eine Möglichkeit gefunden wurde, die beweist, dass der Zug schlechter ist als ein zuvor untersuchter Zug.  Auf einen Standard-Minimax-Baum angewandt, liefert er denselben Zug wie Minimax, entfernt aber Zweige, die die endgültige Entscheidung nicht beeinflussen können.</a:t>
            </a:r>
          </a:p>
          <a:p>
            <a:pPr marL="0" indent="0">
              <a:buNone/>
            </a:pPr>
            <a:endParaRPr lang="de-DE" sz="1700"/>
          </a:p>
        </p:txBody>
      </p:sp>
    </p:spTree>
    <p:extLst>
      <p:ext uri="{BB962C8B-B14F-4D97-AF65-F5344CB8AC3E}">
        <p14:creationId xmlns:p14="http://schemas.microsoft.com/office/powerpoint/2010/main" val="423783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CB6E-8D73-A8C8-EAEB-09EB18673F76}"/>
              </a:ext>
            </a:extLst>
          </p:cNvPr>
          <p:cNvSpPr>
            <a:spLocks noGrp="1"/>
          </p:cNvSpPr>
          <p:nvPr>
            <p:ph type="title"/>
          </p:nvPr>
        </p:nvSpPr>
        <p:spPr>
          <a:xfrm>
            <a:off x="870204" y="606564"/>
            <a:ext cx="10451592" cy="1325563"/>
          </a:xfrm>
        </p:spPr>
        <p:txBody>
          <a:bodyPr anchor="ctr">
            <a:normAutofit/>
          </a:bodyPr>
          <a:lstStyle/>
          <a:p>
            <a:r>
              <a:rPr lang="en-US"/>
              <a:t>Results:</a:t>
            </a:r>
            <a:br>
              <a:rPr lang="en-US"/>
            </a:br>
            <a:r>
              <a:rPr lang="en-US"/>
              <a:t> </a:t>
            </a:r>
            <a:endParaRPr lang="en-US" dirty="0"/>
          </a:p>
        </p:txBody>
      </p:sp>
      <p:sp>
        <p:nvSpPr>
          <p:cNvPr id="11" name="Rectangle 1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able 6">
            <a:extLst>
              <a:ext uri="{FF2B5EF4-FFF2-40B4-BE49-F238E27FC236}">
                <a16:creationId xmlns:a16="http://schemas.microsoft.com/office/drawing/2014/main" id="{AC72AF9E-AE96-A474-51A0-917D8E9CE7AE}"/>
              </a:ext>
            </a:extLst>
          </p:cNvPr>
          <p:cNvGraphicFramePr>
            <a:graphicFrameLocks noGrp="1"/>
          </p:cNvGraphicFramePr>
          <p:nvPr>
            <p:ph idx="1"/>
            <p:extLst>
              <p:ext uri="{D42A27DB-BD31-4B8C-83A1-F6EECF244321}">
                <p14:modId xmlns:p14="http://schemas.microsoft.com/office/powerpoint/2010/main" val="401220059"/>
              </p:ext>
            </p:extLst>
          </p:nvPr>
        </p:nvGraphicFramePr>
        <p:xfrm>
          <a:off x="1000874" y="2484357"/>
          <a:ext cx="10190253" cy="3419914"/>
        </p:xfrm>
        <a:graphic>
          <a:graphicData uri="http://schemas.openxmlformats.org/drawingml/2006/table">
            <a:tbl>
              <a:tblPr firstRow="1" bandRow="1">
                <a:tableStyleId>{5C22544A-7EE6-4342-B048-85BDC9FD1C3A}</a:tableStyleId>
              </a:tblPr>
              <a:tblGrid>
                <a:gridCol w="1744209">
                  <a:extLst>
                    <a:ext uri="{9D8B030D-6E8A-4147-A177-3AD203B41FA5}">
                      <a16:colId xmlns:a16="http://schemas.microsoft.com/office/drawing/2014/main" val="1390346165"/>
                    </a:ext>
                  </a:extLst>
                </a:gridCol>
                <a:gridCol w="1744209">
                  <a:extLst>
                    <a:ext uri="{9D8B030D-6E8A-4147-A177-3AD203B41FA5}">
                      <a16:colId xmlns:a16="http://schemas.microsoft.com/office/drawing/2014/main" val="4091132020"/>
                    </a:ext>
                  </a:extLst>
                </a:gridCol>
                <a:gridCol w="1744209">
                  <a:extLst>
                    <a:ext uri="{9D8B030D-6E8A-4147-A177-3AD203B41FA5}">
                      <a16:colId xmlns:a16="http://schemas.microsoft.com/office/drawing/2014/main" val="1289242336"/>
                    </a:ext>
                  </a:extLst>
                </a:gridCol>
                <a:gridCol w="1469208">
                  <a:extLst>
                    <a:ext uri="{9D8B030D-6E8A-4147-A177-3AD203B41FA5}">
                      <a16:colId xmlns:a16="http://schemas.microsoft.com/office/drawing/2014/main" val="3417354370"/>
                    </a:ext>
                  </a:extLst>
                </a:gridCol>
                <a:gridCol w="1744209">
                  <a:extLst>
                    <a:ext uri="{9D8B030D-6E8A-4147-A177-3AD203B41FA5}">
                      <a16:colId xmlns:a16="http://schemas.microsoft.com/office/drawing/2014/main" val="136743346"/>
                    </a:ext>
                  </a:extLst>
                </a:gridCol>
                <a:gridCol w="1744209">
                  <a:extLst>
                    <a:ext uri="{9D8B030D-6E8A-4147-A177-3AD203B41FA5}">
                      <a16:colId xmlns:a16="http://schemas.microsoft.com/office/drawing/2014/main" val="1960188864"/>
                    </a:ext>
                  </a:extLst>
                </a:gridCol>
              </a:tblGrid>
              <a:tr h="611289">
                <a:tc>
                  <a:txBody>
                    <a:bodyPr/>
                    <a:lstStyle/>
                    <a:p>
                      <a:endParaRPr lang="en-US" sz="1600"/>
                    </a:p>
                  </a:txBody>
                  <a:tcPr marL="82607" marR="82607" marT="41303" marB="41303"/>
                </a:tc>
                <a:tc>
                  <a:txBody>
                    <a:bodyPr/>
                    <a:lstStyle/>
                    <a:p>
                      <a:r>
                        <a:rPr lang="en-US" sz="1600"/>
                        <a:t>Heuristic</a:t>
                      </a:r>
                    </a:p>
                  </a:txBody>
                  <a:tcPr marL="82607" marR="82607" marT="41303" marB="41303"/>
                </a:tc>
                <a:tc>
                  <a:txBody>
                    <a:bodyPr/>
                    <a:lstStyle/>
                    <a:p>
                      <a:r>
                        <a:rPr lang="en-US" sz="1600"/>
                        <a:t>Minimax</a:t>
                      </a:r>
                    </a:p>
                    <a:p>
                      <a:r>
                        <a:rPr lang="en-US" sz="1600"/>
                        <a:t> depth1</a:t>
                      </a:r>
                    </a:p>
                  </a:txBody>
                  <a:tcPr marL="82607" marR="82607" marT="41303" marB="41303"/>
                </a:tc>
                <a:tc>
                  <a:txBody>
                    <a:bodyPr/>
                    <a:lstStyle/>
                    <a:p>
                      <a:r>
                        <a:rPr lang="en-US" sz="1600"/>
                        <a:t>Minimax </a:t>
                      </a:r>
                    </a:p>
                    <a:p>
                      <a:r>
                        <a:rPr lang="en-US" sz="1600"/>
                        <a:t>depth 2</a:t>
                      </a:r>
                    </a:p>
                  </a:txBody>
                  <a:tcPr marL="82607" marR="82607" marT="41303" marB="41303"/>
                </a:tc>
                <a:tc>
                  <a:txBody>
                    <a:bodyPr/>
                    <a:lstStyle/>
                    <a:p>
                      <a:r>
                        <a:rPr lang="en-US" sz="1600"/>
                        <a:t>Minimax </a:t>
                      </a:r>
                    </a:p>
                    <a:p>
                      <a:r>
                        <a:rPr lang="en-US" sz="1600"/>
                        <a:t>depth 3</a:t>
                      </a:r>
                    </a:p>
                  </a:txBody>
                  <a:tcPr marL="82607" marR="82607" marT="41303" marB="41303"/>
                </a:tc>
                <a:tc>
                  <a:txBody>
                    <a:bodyPr/>
                    <a:lstStyle/>
                    <a:p>
                      <a:r>
                        <a:rPr lang="en-US" sz="1600"/>
                        <a:t>Minimax depth4</a:t>
                      </a:r>
                    </a:p>
                  </a:txBody>
                  <a:tcPr marL="82607" marR="82607" marT="41303" marB="41303"/>
                </a:tc>
                <a:extLst>
                  <a:ext uri="{0D108BD9-81ED-4DB2-BD59-A6C34878D82A}">
                    <a16:rowId xmlns:a16="http://schemas.microsoft.com/office/drawing/2014/main" val="4001079848"/>
                  </a:ext>
                </a:extLst>
              </a:tr>
              <a:tr h="363469">
                <a:tc>
                  <a:txBody>
                    <a:bodyPr/>
                    <a:lstStyle/>
                    <a:p>
                      <a:r>
                        <a:rPr lang="en-US" sz="1600"/>
                        <a:t>heuristic</a:t>
                      </a:r>
                    </a:p>
                  </a:txBody>
                  <a:tcPr marL="82607" marR="82607" marT="41303" marB="41303"/>
                </a:tc>
                <a:tc>
                  <a:txBody>
                    <a:bodyPr/>
                    <a:lstStyle/>
                    <a:p>
                      <a:r>
                        <a:rPr lang="en-US" sz="1600"/>
                        <a:t>50%</a:t>
                      </a:r>
                    </a:p>
                  </a:txBody>
                  <a:tcPr marL="82607" marR="82607" marT="41303" marB="41303">
                    <a:solidFill>
                      <a:schemeClr val="accent1">
                        <a:lumMod val="60000"/>
                        <a:lumOff val="40000"/>
                      </a:schemeClr>
                    </a:solidFill>
                  </a:tcPr>
                </a:tc>
                <a:tc>
                  <a:txBody>
                    <a:bodyPr/>
                    <a:lstStyle/>
                    <a:p>
                      <a:r>
                        <a:rPr lang="en-US" sz="1600" dirty="0"/>
                        <a:t>60%</a:t>
                      </a:r>
                    </a:p>
                  </a:txBody>
                  <a:tcPr marL="82607" marR="82607" marT="41303" marB="41303">
                    <a:solidFill>
                      <a:schemeClr val="accent6">
                        <a:lumMod val="40000"/>
                        <a:lumOff val="60000"/>
                      </a:schemeClr>
                    </a:solidFill>
                  </a:tcPr>
                </a:tc>
                <a:tc>
                  <a:txBody>
                    <a:bodyPr/>
                    <a:lstStyle/>
                    <a:p>
                      <a:r>
                        <a:rPr lang="en-US" sz="1600" dirty="0"/>
                        <a:t>80%</a:t>
                      </a:r>
                    </a:p>
                  </a:txBody>
                  <a:tcPr marL="82607" marR="82607" marT="41303" marB="41303">
                    <a:solidFill>
                      <a:schemeClr val="accent6">
                        <a:lumMod val="60000"/>
                        <a:lumOff val="40000"/>
                      </a:schemeClr>
                    </a:solidFill>
                  </a:tcPr>
                </a:tc>
                <a:tc>
                  <a:txBody>
                    <a:bodyPr/>
                    <a:lstStyle/>
                    <a:p>
                      <a:r>
                        <a:rPr lang="en-US" sz="1600" dirty="0"/>
                        <a:t>100%</a:t>
                      </a:r>
                    </a:p>
                  </a:txBody>
                  <a:tcPr marL="82607" marR="82607" marT="41303" marB="41303">
                    <a:solidFill>
                      <a:srgbClr val="00B050"/>
                    </a:solidFill>
                  </a:tcPr>
                </a:tc>
                <a:tc>
                  <a:txBody>
                    <a:bodyPr/>
                    <a:lstStyle/>
                    <a:p>
                      <a:r>
                        <a:rPr lang="en-US" sz="1600" dirty="0"/>
                        <a:t>100%</a:t>
                      </a:r>
                    </a:p>
                  </a:txBody>
                  <a:tcPr marL="82607" marR="82607" marT="41303" marB="41303">
                    <a:solidFill>
                      <a:srgbClr val="00B050"/>
                    </a:solidFill>
                  </a:tcPr>
                </a:tc>
                <a:extLst>
                  <a:ext uri="{0D108BD9-81ED-4DB2-BD59-A6C34878D82A}">
                    <a16:rowId xmlns:a16="http://schemas.microsoft.com/office/drawing/2014/main" val="3267311271"/>
                  </a:ext>
                </a:extLst>
              </a:tr>
              <a:tr h="611289">
                <a:tc>
                  <a:txBody>
                    <a:bodyPr/>
                    <a:lstStyle/>
                    <a:p>
                      <a:r>
                        <a:rPr lang="en-US" sz="1600"/>
                        <a:t>Minimax</a:t>
                      </a:r>
                    </a:p>
                    <a:p>
                      <a:r>
                        <a:rPr lang="en-US" sz="1600"/>
                        <a:t> depth1</a:t>
                      </a:r>
                    </a:p>
                  </a:txBody>
                  <a:tcPr marL="82607" marR="82607" marT="41303" marB="41303"/>
                </a:tc>
                <a:tc>
                  <a:txBody>
                    <a:bodyPr/>
                    <a:lstStyle/>
                    <a:p>
                      <a:r>
                        <a:rPr lang="en-US" sz="1600"/>
                        <a:t>-</a:t>
                      </a:r>
                    </a:p>
                  </a:txBody>
                  <a:tcPr marL="82607" marR="82607" marT="41303" marB="41303">
                    <a:solidFill>
                      <a:schemeClr val="bg1">
                        <a:lumMod val="85000"/>
                      </a:schemeClr>
                    </a:solidFill>
                  </a:tcPr>
                </a:tc>
                <a:tc>
                  <a:txBody>
                    <a:bodyPr/>
                    <a:lstStyle/>
                    <a:p>
                      <a:r>
                        <a:rPr lang="en-US" sz="1600"/>
                        <a:t>50%</a:t>
                      </a:r>
                    </a:p>
                  </a:txBody>
                  <a:tcPr marL="82607" marR="82607" marT="41303" marB="41303">
                    <a:solidFill>
                      <a:schemeClr val="accent1">
                        <a:lumMod val="60000"/>
                        <a:lumOff val="40000"/>
                      </a:schemeClr>
                    </a:solidFill>
                  </a:tcPr>
                </a:tc>
                <a:tc>
                  <a:txBody>
                    <a:bodyPr/>
                    <a:lstStyle/>
                    <a:p>
                      <a:r>
                        <a:rPr lang="en-US" sz="1600" dirty="0"/>
                        <a:t>53%</a:t>
                      </a:r>
                    </a:p>
                  </a:txBody>
                  <a:tcPr marL="82607" marR="82607" marT="41303" marB="41303">
                    <a:solidFill>
                      <a:schemeClr val="accent1">
                        <a:lumMod val="60000"/>
                        <a:lumOff val="40000"/>
                      </a:schemeClr>
                    </a:solidFill>
                  </a:tcPr>
                </a:tc>
                <a:tc>
                  <a:txBody>
                    <a:bodyPr/>
                    <a:lstStyle/>
                    <a:p>
                      <a:r>
                        <a:rPr lang="en-US" sz="1600" dirty="0"/>
                        <a:t>75%</a:t>
                      </a:r>
                    </a:p>
                  </a:txBody>
                  <a:tcPr marL="82607" marR="82607" marT="41303" marB="41303">
                    <a:solidFill>
                      <a:schemeClr val="accent6">
                        <a:lumMod val="60000"/>
                        <a:lumOff val="40000"/>
                      </a:schemeClr>
                    </a:solidFill>
                  </a:tcPr>
                </a:tc>
                <a:tc>
                  <a:txBody>
                    <a:bodyPr/>
                    <a:lstStyle/>
                    <a:p>
                      <a:r>
                        <a:rPr lang="en-US" sz="1600" dirty="0"/>
                        <a:t>100%</a:t>
                      </a:r>
                    </a:p>
                  </a:txBody>
                  <a:tcPr marL="82607" marR="82607" marT="41303" marB="41303">
                    <a:solidFill>
                      <a:srgbClr val="00B050"/>
                    </a:solidFill>
                  </a:tcPr>
                </a:tc>
                <a:extLst>
                  <a:ext uri="{0D108BD9-81ED-4DB2-BD59-A6C34878D82A}">
                    <a16:rowId xmlns:a16="http://schemas.microsoft.com/office/drawing/2014/main" val="604300494"/>
                  </a:ext>
                </a:extLst>
              </a:tr>
              <a:tr h="611289">
                <a:tc>
                  <a:txBody>
                    <a:bodyPr/>
                    <a:lstStyle/>
                    <a:p>
                      <a:r>
                        <a:rPr lang="en-US" sz="1600"/>
                        <a:t>Minimax </a:t>
                      </a:r>
                    </a:p>
                    <a:p>
                      <a:r>
                        <a:rPr lang="en-US" sz="1600"/>
                        <a:t>depth2</a:t>
                      </a:r>
                    </a:p>
                  </a:txBody>
                  <a:tcPr marL="82607" marR="82607" marT="41303" marB="41303"/>
                </a:tc>
                <a:tc>
                  <a:txBody>
                    <a:bodyPr/>
                    <a:lstStyle/>
                    <a:p>
                      <a:r>
                        <a:rPr lang="en-US" sz="1600"/>
                        <a:t>-</a:t>
                      </a:r>
                    </a:p>
                  </a:txBody>
                  <a:tcPr marL="82607" marR="82607" marT="41303" marB="41303">
                    <a:solidFill>
                      <a:schemeClr val="bg1">
                        <a:lumMod val="85000"/>
                      </a:schemeClr>
                    </a:solidFill>
                  </a:tcPr>
                </a:tc>
                <a:tc>
                  <a:txBody>
                    <a:bodyPr/>
                    <a:lstStyle/>
                    <a:p>
                      <a:r>
                        <a:rPr lang="en-US" sz="1600"/>
                        <a:t>-</a:t>
                      </a:r>
                    </a:p>
                  </a:txBody>
                  <a:tcPr marL="82607" marR="82607" marT="41303" marB="41303">
                    <a:solidFill>
                      <a:schemeClr val="bg1">
                        <a:lumMod val="85000"/>
                      </a:schemeClr>
                    </a:solidFill>
                  </a:tcPr>
                </a:tc>
                <a:tc>
                  <a:txBody>
                    <a:bodyPr/>
                    <a:lstStyle/>
                    <a:p>
                      <a:r>
                        <a:rPr lang="en-US" sz="1600"/>
                        <a:t>50%</a:t>
                      </a:r>
                    </a:p>
                  </a:txBody>
                  <a:tcPr marL="82607" marR="82607" marT="41303" marB="41303">
                    <a:solidFill>
                      <a:schemeClr val="accent1">
                        <a:lumMod val="60000"/>
                        <a:lumOff val="40000"/>
                      </a:schemeClr>
                    </a:solidFill>
                  </a:tcPr>
                </a:tc>
                <a:tc>
                  <a:txBody>
                    <a:bodyPr/>
                    <a:lstStyle/>
                    <a:p>
                      <a:r>
                        <a:rPr lang="en-US" sz="1600" dirty="0"/>
                        <a:t>55%</a:t>
                      </a:r>
                    </a:p>
                  </a:txBody>
                  <a:tcPr marL="82607" marR="82607" marT="41303" marB="41303">
                    <a:solidFill>
                      <a:schemeClr val="accent6">
                        <a:lumMod val="40000"/>
                        <a:lumOff val="60000"/>
                      </a:schemeClr>
                    </a:solidFill>
                  </a:tcPr>
                </a:tc>
                <a:tc>
                  <a:txBody>
                    <a:bodyPr/>
                    <a:lstStyle/>
                    <a:p>
                      <a:r>
                        <a:rPr lang="en-US" sz="1600" dirty="0"/>
                        <a:t>100%</a:t>
                      </a:r>
                    </a:p>
                  </a:txBody>
                  <a:tcPr marL="82607" marR="82607" marT="41303" marB="41303">
                    <a:solidFill>
                      <a:srgbClr val="00B050"/>
                    </a:solidFill>
                  </a:tcPr>
                </a:tc>
                <a:extLst>
                  <a:ext uri="{0D108BD9-81ED-4DB2-BD59-A6C34878D82A}">
                    <a16:rowId xmlns:a16="http://schemas.microsoft.com/office/drawing/2014/main" val="780245462"/>
                  </a:ext>
                </a:extLst>
              </a:tr>
              <a:tr h="611289">
                <a:tc>
                  <a:txBody>
                    <a:bodyPr/>
                    <a:lstStyle/>
                    <a:p>
                      <a:r>
                        <a:rPr lang="en-US" sz="1600"/>
                        <a:t>Minimax </a:t>
                      </a:r>
                    </a:p>
                    <a:p>
                      <a:r>
                        <a:rPr lang="en-US" sz="1600"/>
                        <a:t>depth3</a:t>
                      </a:r>
                    </a:p>
                  </a:txBody>
                  <a:tcPr marL="82607" marR="82607" marT="41303" marB="41303"/>
                </a:tc>
                <a:tc>
                  <a:txBody>
                    <a:bodyPr/>
                    <a:lstStyle/>
                    <a:p>
                      <a:r>
                        <a:rPr lang="en-US" sz="1600"/>
                        <a:t>-</a:t>
                      </a:r>
                    </a:p>
                  </a:txBody>
                  <a:tcPr marL="82607" marR="82607" marT="41303" marB="41303">
                    <a:solidFill>
                      <a:schemeClr val="bg1">
                        <a:lumMod val="85000"/>
                      </a:schemeClr>
                    </a:solidFill>
                  </a:tcPr>
                </a:tc>
                <a:tc>
                  <a:txBody>
                    <a:bodyPr/>
                    <a:lstStyle/>
                    <a:p>
                      <a:r>
                        <a:rPr lang="en-US" sz="1600"/>
                        <a:t>-</a:t>
                      </a:r>
                    </a:p>
                  </a:txBody>
                  <a:tcPr marL="82607" marR="82607" marT="41303" marB="41303">
                    <a:solidFill>
                      <a:schemeClr val="bg1">
                        <a:lumMod val="85000"/>
                      </a:schemeClr>
                    </a:solidFill>
                  </a:tcPr>
                </a:tc>
                <a:tc>
                  <a:txBody>
                    <a:bodyPr/>
                    <a:lstStyle/>
                    <a:p>
                      <a:r>
                        <a:rPr lang="en-US" sz="1600"/>
                        <a:t>-</a:t>
                      </a:r>
                    </a:p>
                  </a:txBody>
                  <a:tcPr marL="82607" marR="82607" marT="41303" marB="41303">
                    <a:solidFill>
                      <a:schemeClr val="bg1">
                        <a:lumMod val="85000"/>
                      </a:schemeClr>
                    </a:solidFill>
                  </a:tcPr>
                </a:tc>
                <a:tc>
                  <a:txBody>
                    <a:bodyPr/>
                    <a:lstStyle/>
                    <a:p>
                      <a:r>
                        <a:rPr lang="en-US" sz="1600"/>
                        <a:t>50%</a:t>
                      </a:r>
                    </a:p>
                  </a:txBody>
                  <a:tcPr marL="82607" marR="82607" marT="41303" marB="41303">
                    <a:solidFill>
                      <a:schemeClr val="accent1">
                        <a:lumMod val="60000"/>
                        <a:lumOff val="40000"/>
                      </a:schemeClr>
                    </a:solidFill>
                  </a:tcPr>
                </a:tc>
                <a:tc>
                  <a:txBody>
                    <a:bodyPr/>
                    <a:lstStyle/>
                    <a:p>
                      <a:r>
                        <a:rPr lang="en-US" sz="1600" dirty="0"/>
                        <a:t>100%</a:t>
                      </a:r>
                    </a:p>
                  </a:txBody>
                  <a:tcPr marL="82607" marR="82607" marT="41303" marB="41303">
                    <a:solidFill>
                      <a:srgbClr val="00B050"/>
                    </a:solidFill>
                  </a:tcPr>
                </a:tc>
                <a:extLst>
                  <a:ext uri="{0D108BD9-81ED-4DB2-BD59-A6C34878D82A}">
                    <a16:rowId xmlns:a16="http://schemas.microsoft.com/office/drawing/2014/main" val="3271905637"/>
                  </a:ext>
                </a:extLst>
              </a:tr>
              <a:tr h="611289">
                <a:tc>
                  <a:txBody>
                    <a:bodyPr/>
                    <a:lstStyle/>
                    <a:p>
                      <a:r>
                        <a:rPr lang="en-US" sz="1600"/>
                        <a:t>Minimax </a:t>
                      </a:r>
                    </a:p>
                    <a:p>
                      <a:r>
                        <a:rPr lang="en-US" sz="1600"/>
                        <a:t>Depth 4</a:t>
                      </a:r>
                    </a:p>
                  </a:txBody>
                  <a:tcPr marL="82607" marR="82607" marT="41303" marB="41303"/>
                </a:tc>
                <a:tc>
                  <a:txBody>
                    <a:bodyPr/>
                    <a:lstStyle/>
                    <a:p>
                      <a:r>
                        <a:rPr lang="en-US" sz="1600"/>
                        <a:t>-</a:t>
                      </a:r>
                    </a:p>
                  </a:txBody>
                  <a:tcPr marL="82607" marR="82607" marT="41303" marB="41303">
                    <a:solidFill>
                      <a:schemeClr val="bg1">
                        <a:lumMod val="85000"/>
                      </a:schemeClr>
                    </a:solidFill>
                  </a:tcPr>
                </a:tc>
                <a:tc>
                  <a:txBody>
                    <a:bodyPr/>
                    <a:lstStyle/>
                    <a:p>
                      <a:r>
                        <a:rPr lang="en-US" sz="1600"/>
                        <a:t>-</a:t>
                      </a:r>
                    </a:p>
                  </a:txBody>
                  <a:tcPr marL="82607" marR="82607" marT="41303" marB="41303">
                    <a:solidFill>
                      <a:schemeClr val="bg1">
                        <a:lumMod val="85000"/>
                      </a:schemeClr>
                    </a:solidFill>
                  </a:tcPr>
                </a:tc>
                <a:tc>
                  <a:txBody>
                    <a:bodyPr/>
                    <a:lstStyle/>
                    <a:p>
                      <a:r>
                        <a:rPr lang="en-US" sz="1600"/>
                        <a:t>-</a:t>
                      </a:r>
                    </a:p>
                  </a:txBody>
                  <a:tcPr marL="82607" marR="82607" marT="41303" marB="41303">
                    <a:solidFill>
                      <a:schemeClr val="bg1">
                        <a:lumMod val="85000"/>
                      </a:schemeClr>
                    </a:solidFill>
                  </a:tcPr>
                </a:tc>
                <a:tc>
                  <a:txBody>
                    <a:bodyPr/>
                    <a:lstStyle/>
                    <a:p>
                      <a:r>
                        <a:rPr lang="en-US" sz="1600"/>
                        <a:t>-</a:t>
                      </a:r>
                    </a:p>
                  </a:txBody>
                  <a:tcPr marL="82607" marR="82607" marT="41303" marB="41303">
                    <a:solidFill>
                      <a:schemeClr val="bg1">
                        <a:lumMod val="85000"/>
                      </a:schemeClr>
                    </a:solidFill>
                  </a:tcPr>
                </a:tc>
                <a:tc>
                  <a:txBody>
                    <a:bodyPr/>
                    <a:lstStyle/>
                    <a:p>
                      <a:r>
                        <a:rPr lang="en-US" sz="1600" dirty="0"/>
                        <a:t>50%</a:t>
                      </a:r>
                    </a:p>
                  </a:txBody>
                  <a:tcPr marL="82607" marR="82607" marT="41303" marB="41303">
                    <a:solidFill>
                      <a:schemeClr val="accent1">
                        <a:lumMod val="60000"/>
                        <a:lumOff val="40000"/>
                      </a:schemeClr>
                    </a:solidFill>
                  </a:tcPr>
                </a:tc>
                <a:extLst>
                  <a:ext uri="{0D108BD9-81ED-4DB2-BD59-A6C34878D82A}">
                    <a16:rowId xmlns:a16="http://schemas.microsoft.com/office/drawing/2014/main" val="2998730924"/>
                  </a:ext>
                </a:extLst>
              </a:tr>
            </a:tbl>
          </a:graphicData>
        </a:graphic>
      </p:graphicFrame>
    </p:spTree>
    <p:extLst>
      <p:ext uri="{BB962C8B-B14F-4D97-AF65-F5344CB8AC3E}">
        <p14:creationId xmlns:p14="http://schemas.microsoft.com/office/powerpoint/2010/main" val="1409715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287</Words>
  <Application>Microsoft Office PowerPoint</Application>
  <PresentationFormat>Widescreen</PresentationFormat>
  <Paragraphs>52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Vier Gewinnt KI</vt:lpstr>
      <vt:lpstr>Die Idee des Programs</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Vier Gewinnt_KI</dc:title>
  <dc:creator>Maria Lyoteva</dc:creator>
  <cp:lastModifiedBy>Maria Lyoteva</cp:lastModifiedBy>
  <cp:revision>1</cp:revision>
  <dcterms:created xsi:type="dcterms:W3CDTF">2023-01-11T09:36:02Z</dcterms:created>
  <dcterms:modified xsi:type="dcterms:W3CDTF">2023-01-11T17:35:13Z</dcterms:modified>
</cp:coreProperties>
</file>