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de creation de Site Web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Présenté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par</a:t>
            </a:r>
            <a:r>
              <a:rPr lang="fr-FR" b="1" u="sng" dirty="0">
                <a:solidFill>
                  <a:schemeClr val="tx1"/>
                </a:solidFill>
              </a:rPr>
              <a:t>:</a:t>
            </a:r>
            <a:r>
              <a:rPr lang="fr-FR" b="1" dirty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fr-FR" b="1" dirty="0" smtClean="0">
                <a:solidFill>
                  <a:schemeClr val="tx1"/>
                </a:solidFill>
              </a:rPr>
              <a:t>  </a:t>
            </a:r>
            <a:r>
              <a:rPr lang="fr-FR" b="1" u="sng" dirty="0">
                <a:solidFill>
                  <a:schemeClr val="tx1"/>
                </a:solidFill>
              </a:rPr>
              <a:t>Sous la directive :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Aïssatou </a:t>
            </a:r>
            <a:r>
              <a:rPr lang="fr-FR" b="1" dirty="0">
                <a:solidFill>
                  <a:schemeClr val="tx1"/>
                </a:solidFill>
              </a:rPr>
              <a:t>CISS 	                                                         </a:t>
            </a:r>
            <a:r>
              <a:rPr lang="fr-FR" b="1" dirty="0" smtClean="0">
                <a:solidFill>
                  <a:schemeClr val="tx1"/>
                </a:solidFill>
              </a:rPr>
              <a:t>  Mme </a:t>
            </a:r>
            <a:r>
              <a:rPr lang="fr-FR" b="1" dirty="0" err="1" smtClean="0">
                <a:solidFill>
                  <a:schemeClr val="tx1"/>
                </a:solidFill>
              </a:rPr>
              <a:t>Alya</a:t>
            </a:r>
            <a:r>
              <a:rPr lang="fr-FR" b="1" dirty="0" smtClean="0">
                <a:solidFill>
                  <a:schemeClr val="tx1"/>
                </a:solidFill>
              </a:rPr>
              <a:t> KHAYATI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Mariama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Mayata</a:t>
            </a:r>
            <a:r>
              <a:rPr lang="en-US" b="1" dirty="0" smtClean="0">
                <a:solidFill>
                  <a:schemeClr val="tx1"/>
                </a:solidFill>
              </a:rPr>
              <a:t> DIALLO</a:t>
            </a:r>
            <a:r>
              <a:rPr lang="en-US" b="1" dirty="0">
                <a:solidFill>
                  <a:schemeClr val="tx1"/>
                </a:solidFill>
              </a:rPr>
              <a:t>						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Mr</a:t>
            </a:r>
            <a:r>
              <a:rPr lang="en-US" b="1" dirty="0" smtClean="0">
                <a:solidFill>
                  <a:schemeClr val="tx1"/>
                </a:solidFill>
              </a:rPr>
              <a:t> Nizar AYED</a:t>
            </a:r>
            <a:r>
              <a:rPr lang="en-US" b="1" dirty="0">
                <a:solidFill>
                  <a:schemeClr val="tx1"/>
                </a:solidFill>
              </a:rPr>
              <a:t>			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18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d’accueil du Site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8" y="2133600"/>
            <a:ext cx="8446955" cy="3778250"/>
          </a:xfrm>
        </p:spPr>
      </p:pic>
    </p:spTree>
    <p:extLst>
      <p:ext uri="{BB962C8B-B14F-4D97-AF65-F5344CB8AC3E}">
        <p14:creationId xmlns:p14="http://schemas.microsoft.com/office/powerpoint/2010/main" val="414999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de </a:t>
            </a:r>
            <a:r>
              <a:rPr lang="en-US" dirty="0" err="1" smtClean="0"/>
              <a:t>connexion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06" y="2133600"/>
            <a:ext cx="8140083" cy="3778250"/>
          </a:xfrm>
        </p:spPr>
      </p:pic>
    </p:spTree>
    <p:extLst>
      <p:ext uri="{BB962C8B-B14F-4D97-AF65-F5344CB8AC3E}">
        <p14:creationId xmlns:p14="http://schemas.microsoft.com/office/powerpoint/2010/main" val="28885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 err="1" smtClean="0"/>
              <a:t>d’inscription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39929"/>
            <a:ext cx="8915400" cy="3765591"/>
          </a:xfrm>
        </p:spPr>
      </p:pic>
    </p:spTree>
    <p:extLst>
      <p:ext uri="{BB962C8B-B14F-4D97-AF65-F5344CB8AC3E}">
        <p14:creationId xmlns:p14="http://schemas.microsoft.com/office/powerpoint/2010/main" val="60244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de confirmation de </a:t>
            </a:r>
            <a:r>
              <a:rPr lang="en-US" dirty="0" err="1" smtClean="0"/>
              <a:t>connexion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80" y="2133600"/>
            <a:ext cx="7963020" cy="3778250"/>
          </a:xfrm>
        </p:spPr>
      </p:pic>
    </p:spTree>
    <p:extLst>
      <p:ext uri="{BB962C8B-B14F-4D97-AF65-F5344CB8AC3E}">
        <p14:creationId xmlns:p14="http://schemas.microsoft.com/office/powerpoint/2010/main" val="141135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du site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76" y="2133600"/>
            <a:ext cx="8067074" cy="3778250"/>
          </a:xfrm>
        </p:spPr>
      </p:pic>
    </p:spTree>
    <p:extLst>
      <p:ext uri="{BB962C8B-B14F-4D97-AF65-F5344CB8AC3E}">
        <p14:creationId xmlns:p14="http://schemas.microsoft.com/office/powerpoint/2010/main" val="341673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donnees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95" y="2133600"/>
            <a:ext cx="6746875" cy="3778250"/>
          </a:xfrm>
        </p:spPr>
      </p:pic>
    </p:spTree>
    <p:extLst>
      <p:ext uri="{BB962C8B-B14F-4D97-AF65-F5344CB8AC3E}">
        <p14:creationId xmlns:p14="http://schemas.microsoft.com/office/powerpoint/2010/main" val="391372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donnees suite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0" y="2033241"/>
            <a:ext cx="7049597" cy="3778250"/>
          </a:xfrm>
        </p:spPr>
      </p:pic>
    </p:spTree>
    <p:extLst>
      <p:ext uri="{BB962C8B-B14F-4D97-AF65-F5344CB8AC3E}">
        <p14:creationId xmlns:p14="http://schemas.microsoft.com/office/powerpoint/2010/main" val="75056274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39</Words>
  <Application>Microsoft Office PowerPoint</Application>
  <PresentationFormat>Grand écran</PresentationFormat>
  <Paragraphs>11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Projet de creation de Site Web</vt:lpstr>
      <vt:lpstr>Page d’accueil du Site</vt:lpstr>
      <vt:lpstr>Page de connexion</vt:lpstr>
      <vt:lpstr>Page d’inscription</vt:lpstr>
      <vt:lpstr>Page de confirmation de connexion</vt:lpstr>
      <vt:lpstr>Page du site</vt:lpstr>
      <vt:lpstr>Base de donnees</vt:lpstr>
      <vt:lpstr>Base de donnees suite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creation de Site Web</dc:title>
  <dc:creator>user</dc:creator>
  <cp:lastModifiedBy>user</cp:lastModifiedBy>
  <cp:revision>13</cp:revision>
  <dcterms:created xsi:type="dcterms:W3CDTF">2022-01-02T21:51:31Z</dcterms:created>
  <dcterms:modified xsi:type="dcterms:W3CDTF">2022-01-02T22:59:36Z</dcterms:modified>
</cp:coreProperties>
</file>