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3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14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5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2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FE23-F5E2-4260-8370-CB5DDB75918B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A80D-4FEE-41A8-8206-7E0E30213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416824" cy="50405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15616" y="1556792"/>
            <a:ext cx="684076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Bienvenue sur notre site!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535996" y="1844824"/>
            <a:ext cx="1548172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300192" y="1844824"/>
            <a:ext cx="144016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15616" y="2636912"/>
            <a:ext cx="6840760" cy="36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71800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Géolocalisation-Santé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1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504055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Menu/ clinique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352928" cy="547260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124744"/>
            <a:ext cx="820217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578495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Menu/Pharmacie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848872" cy="532859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1369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648071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Menu/</a:t>
            </a:r>
            <a:r>
              <a:rPr lang="fr-FR" dirty="0"/>
              <a:t>H</a:t>
            </a:r>
            <a:r>
              <a:rPr lang="fr-FR" dirty="0" smtClean="0"/>
              <a:t>opital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992888" cy="554461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20891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60649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Menu/Conseil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992888" cy="5472608"/>
          </a:xfrm>
        </p:spPr>
        <p:txBody>
          <a:bodyPr/>
          <a:lstStyle/>
          <a:p>
            <a:pPr algn="l"/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1"/>
            <a:ext cx="792088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5312"/>
            <a:ext cx="7992888" cy="48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 Inscription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776864" cy="5544616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79712" y="1052736"/>
            <a:ext cx="48245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15816" y="1412776"/>
            <a:ext cx="28803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GéoSanté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15816" y="2131934"/>
            <a:ext cx="288032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Nom d’Utilisateur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15816" y="2812829"/>
            <a:ext cx="288032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915816" y="4509120"/>
            <a:ext cx="2844583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Adresse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15815" y="3391005"/>
            <a:ext cx="2844583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Type/ </a:t>
            </a:r>
            <a:r>
              <a:rPr lang="fr-FR" dirty="0"/>
              <a:t>a</a:t>
            </a:r>
            <a:r>
              <a:rPr lang="fr-FR" dirty="0" smtClean="0"/>
              <a:t>dmin ou user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15816" y="4005064"/>
            <a:ext cx="284458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915816" y="5143725"/>
            <a:ext cx="2844583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Tel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863666" y="5817328"/>
            <a:ext cx="28803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S’inscrire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3910" y="621784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inscrit? </a:t>
            </a:r>
            <a:r>
              <a:rPr lang="fr-FR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Connectez-vous ici</a:t>
            </a:r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271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1283"/>
            <a:ext cx="8064896" cy="56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5"/>
          </a:xfrm>
        </p:spPr>
        <p:txBody>
          <a:bodyPr/>
          <a:lstStyle/>
          <a:p>
            <a:r>
              <a:rPr lang="fr-FR" dirty="0" smtClean="0"/>
              <a:t>Page connexion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704856" cy="532859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3768" y="1340768"/>
            <a:ext cx="4392488" cy="4860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43808" y="1700808"/>
            <a:ext cx="288032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Nom d’utilisateur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874787" y="2564904"/>
            <a:ext cx="2849341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874787" y="3429000"/>
            <a:ext cx="310181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48995" y="4377881"/>
            <a:ext cx="33533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Mot de passe oublié? S’inscrire ici</a:t>
            </a:r>
            <a:endParaRPr lang="fr-FR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6723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1075"/>
            <a:ext cx="8136904" cy="55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9654" y="-22091"/>
            <a:ext cx="7772400" cy="49876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Page du site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568952" cy="5760640"/>
          </a:xfrm>
        </p:spPr>
        <p:txBody>
          <a:bodyPr>
            <a:normAutofit/>
          </a:bodyPr>
          <a:lstStyle/>
          <a:p>
            <a:pPr algn="l"/>
            <a:endParaRPr lang="fr-FR" sz="2000" dirty="0" smtClean="0"/>
          </a:p>
          <a:p>
            <a:pPr algn="l"/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3854" y="476672"/>
            <a:ext cx="9144000" cy="626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0008" y="906510"/>
            <a:ext cx="87324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448" y="1081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GéoSanté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25825" y="1082410"/>
            <a:ext cx="54726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Admin Gps  Maps  clinique  Pharmacie  Hopital  Conseil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1082410"/>
            <a:ext cx="1728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9461" y="1730419"/>
            <a:ext cx="873247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60008" y="2852936"/>
            <a:ext cx="87324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0504" y="3367739"/>
            <a:ext cx="873247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40504" y="3944919"/>
            <a:ext cx="2458323" cy="42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34054" y="3933056"/>
            <a:ext cx="3106097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36673" y="3944919"/>
            <a:ext cx="2736302" cy="42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1764" y="4509120"/>
            <a:ext cx="87324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69461" y="5085184"/>
            <a:ext cx="242936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834053" y="5085184"/>
            <a:ext cx="3106097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36672" y="5085184"/>
            <a:ext cx="2727563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461" y="5661248"/>
            <a:ext cx="242936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834054" y="5661248"/>
            <a:ext cx="3106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36673" y="5661248"/>
            <a:ext cx="2755807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69462" y="6381328"/>
            <a:ext cx="870351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Footer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5371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13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6712"/>
            <a:ext cx="6552728" cy="573121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59632" y="18864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2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Admin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136904" cy="5472608"/>
          </a:xfrm>
        </p:spPr>
        <p:txBody>
          <a:bodyPr/>
          <a:lstStyle/>
          <a:p>
            <a:pPr algn="l"/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8142498" cy="5328592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971600" y="485964"/>
            <a:ext cx="432048" cy="63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7504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utilisateur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6876256" y="485964"/>
            <a:ext cx="1584176" cy="1286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300192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604448" y="48596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12360" y="1166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3131840" y="314096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87624" y="285293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825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79</Words>
  <Application>Microsoft Office PowerPoint</Application>
  <PresentationFormat>Affichage à l'écran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Page d’Accueil</vt:lpstr>
      <vt:lpstr>Présentation PowerPoint</vt:lpstr>
      <vt:lpstr>Page Inscription</vt:lpstr>
      <vt:lpstr>Présentation PowerPoint</vt:lpstr>
      <vt:lpstr>Page connexion</vt:lpstr>
      <vt:lpstr>Présentation PowerPoint</vt:lpstr>
      <vt:lpstr>Page du site</vt:lpstr>
      <vt:lpstr>Présentation PowerPoint</vt:lpstr>
      <vt:lpstr>Partie Admin</vt:lpstr>
      <vt:lpstr>Menu/ clinique</vt:lpstr>
      <vt:lpstr>Menu/Pharmacie</vt:lpstr>
      <vt:lpstr>Menu/Hopital</vt:lpstr>
      <vt:lpstr>Menu/Conseil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d’Accueil</dc:title>
  <dc:creator>Utilisateur Windows</dc:creator>
  <cp:lastModifiedBy>Utilisateur Windows</cp:lastModifiedBy>
  <cp:revision>11</cp:revision>
  <dcterms:created xsi:type="dcterms:W3CDTF">2022-04-30T17:32:31Z</dcterms:created>
  <dcterms:modified xsi:type="dcterms:W3CDTF">2022-04-30T21:49:36Z</dcterms:modified>
</cp:coreProperties>
</file>