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12192000" cy="6858000"/>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291" autoAdjust="0"/>
  </p:normalViewPr>
  <p:slideViewPr>
    <p:cSldViewPr snapToGrid="0">
      <p:cViewPr varScale="1">
        <p:scale>
          <a:sx n="68" d="100"/>
          <a:sy n="68" d="100"/>
        </p:scale>
        <p:origin x="792"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80" y="90"/>
      </p:cViewPr>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ante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o-RO"/>
          </a:p>
        </p:txBody>
      </p:sp>
      <p:sp>
        <p:nvSpPr>
          <p:cNvPr id="3" name="Substituent dată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29FA7E-36A4-4D87-9D94-700E7060C503}" type="datetimeFigureOut">
              <a:rPr lang="ro-RO" smtClean="0"/>
              <a:t>01.04.2021</a:t>
            </a:fld>
            <a:endParaRPr lang="ro-RO"/>
          </a:p>
        </p:txBody>
      </p:sp>
      <p:sp>
        <p:nvSpPr>
          <p:cNvPr id="4" name="Substituent imagine diapozitiv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o-RO"/>
          </a:p>
        </p:txBody>
      </p:sp>
      <p:sp>
        <p:nvSpPr>
          <p:cNvPr id="5" name="Substituent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p>
        </p:txBody>
      </p:sp>
      <p:sp>
        <p:nvSpPr>
          <p:cNvPr id="6" name="Substituent subsol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o-RO"/>
          </a:p>
        </p:txBody>
      </p:sp>
      <p:sp>
        <p:nvSpPr>
          <p:cNvPr id="7" name="Substituent număr diapozitiv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82EF93-9678-4DB8-B753-70D09CD23524}" type="slidenum">
              <a:rPr lang="ro-RO" smtClean="0"/>
              <a:t>‹#›</a:t>
            </a:fld>
            <a:endParaRPr lang="ro-RO"/>
          </a:p>
        </p:txBody>
      </p:sp>
    </p:spTree>
    <p:extLst>
      <p:ext uri="{BB962C8B-B14F-4D97-AF65-F5344CB8AC3E}">
        <p14:creationId xmlns:p14="http://schemas.microsoft.com/office/powerpoint/2010/main" val="3555918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5"/>
          </p:nvPr>
        </p:nvSpPr>
        <p:spPr/>
        <p:txBody>
          <a:bodyPr/>
          <a:lstStyle/>
          <a:p>
            <a:fld id="{DE82EF93-9678-4DB8-B753-70D09CD23524}" type="slidenum">
              <a:rPr lang="ro-RO" smtClean="0"/>
              <a:t>1</a:t>
            </a:fld>
            <a:endParaRPr lang="ro-RO"/>
          </a:p>
        </p:txBody>
      </p:sp>
    </p:spTree>
    <p:extLst>
      <p:ext uri="{BB962C8B-B14F-4D97-AF65-F5344CB8AC3E}">
        <p14:creationId xmlns:p14="http://schemas.microsoft.com/office/powerpoint/2010/main" val="3136140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zitiv titlu">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48498AE0-3B61-46CC-9BD0-17E4B2E2040C}"/>
              </a:ext>
            </a:extLst>
          </p:cNvPr>
          <p:cNvSpPr>
            <a:spLocks noGrp="1"/>
          </p:cNvSpPr>
          <p:nvPr>
            <p:ph type="ctrTitle"/>
          </p:nvPr>
        </p:nvSpPr>
        <p:spPr>
          <a:xfrm>
            <a:off x="1524000" y="1122363"/>
            <a:ext cx="9144000" cy="2387600"/>
          </a:xfrm>
        </p:spPr>
        <p:txBody>
          <a:bodyPr anchor="b"/>
          <a:lstStyle>
            <a:lvl1pPr algn="ctr">
              <a:defRPr sz="6000"/>
            </a:lvl1pPr>
          </a:lstStyle>
          <a:p>
            <a:r>
              <a:rPr lang="ro-RO"/>
              <a:t>Faceți clic pentru a edita stilul de titlu coordonator</a:t>
            </a:r>
          </a:p>
        </p:txBody>
      </p:sp>
      <p:sp>
        <p:nvSpPr>
          <p:cNvPr id="3" name="Subtitlu 2">
            <a:extLst>
              <a:ext uri="{FF2B5EF4-FFF2-40B4-BE49-F238E27FC236}">
                <a16:creationId xmlns:a16="http://schemas.microsoft.com/office/drawing/2014/main" id="{91087157-1155-487B-8F01-10EC526E52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o-RO"/>
              <a:t>Faceți clic pentru a edita stilul de subtitlu coordonator</a:t>
            </a:r>
          </a:p>
        </p:txBody>
      </p:sp>
      <p:sp>
        <p:nvSpPr>
          <p:cNvPr id="4" name="Substituent dată 3">
            <a:extLst>
              <a:ext uri="{FF2B5EF4-FFF2-40B4-BE49-F238E27FC236}">
                <a16:creationId xmlns:a16="http://schemas.microsoft.com/office/drawing/2014/main" id="{00CB5AB1-EF9B-44C2-8855-8FB23B02DDDA}"/>
              </a:ext>
            </a:extLst>
          </p:cNvPr>
          <p:cNvSpPr>
            <a:spLocks noGrp="1"/>
          </p:cNvSpPr>
          <p:nvPr>
            <p:ph type="dt" sz="half" idx="10"/>
          </p:nvPr>
        </p:nvSpPr>
        <p:spPr/>
        <p:txBody>
          <a:bodyPr/>
          <a:lstStyle/>
          <a:p>
            <a:fld id="{2836F1BE-B444-4C8C-9F54-6353FED3A15D}" type="datetimeFigureOut">
              <a:rPr lang="ro-RO" smtClean="0"/>
              <a:t>01.04.2021</a:t>
            </a:fld>
            <a:endParaRPr lang="ro-RO"/>
          </a:p>
        </p:txBody>
      </p:sp>
      <p:sp>
        <p:nvSpPr>
          <p:cNvPr id="5" name="Substituent subsol 4">
            <a:extLst>
              <a:ext uri="{FF2B5EF4-FFF2-40B4-BE49-F238E27FC236}">
                <a16:creationId xmlns:a16="http://schemas.microsoft.com/office/drawing/2014/main" id="{19FD3F93-7CB0-4025-B36C-3C6BD708923A}"/>
              </a:ext>
            </a:extLst>
          </p:cNvPr>
          <p:cNvSpPr>
            <a:spLocks noGrp="1"/>
          </p:cNvSpPr>
          <p:nvPr>
            <p:ph type="ftr" sz="quarter" idx="11"/>
          </p:nvPr>
        </p:nvSpPr>
        <p:spPr/>
        <p:txBody>
          <a:bodyPr/>
          <a:lstStyle/>
          <a:p>
            <a:endParaRPr lang="ro-RO"/>
          </a:p>
        </p:txBody>
      </p:sp>
      <p:sp>
        <p:nvSpPr>
          <p:cNvPr id="6" name="Substituent număr diapozitiv 5">
            <a:extLst>
              <a:ext uri="{FF2B5EF4-FFF2-40B4-BE49-F238E27FC236}">
                <a16:creationId xmlns:a16="http://schemas.microsoft.com/office/drawing/2014/main" id="{BFBC0485-BF58-4B9D-9352-89E75E512AD5}"/>
              </a:ext>
            </a:extLst>
          </p:cNvPr>
          <p:cNvSpPr>
            <a:spLocks noGrp="1"/>
          </p:cNvSpPr>
          <p:nvPr>
            <p:ph type="sldNum" sz="quarter" idx="12"/>
          </p:nvPr>
        </p:nvSpPr>
        <p:spPr/>
        <p:txBody>
          <a:bodyPr/>
          <a:lstStyle/>
          <a:p>
            <a:fld id="{C0DD2715-59DE-4EBD-B491-524E4408538D}" type="slidenum">
              <a:rPr lang="ro-RO" smtClean="0"/>
              <a:t>‹#›</a:t>
            </a:fld>
            <a:endParaRPr lang="ro-RO"/>
          </a:p>
        </p:txBody>
      </p:sp>
    </p:spTree>
    <p:extLst>
      <p:ext uri="{BB962C8B-B14F-4D97-AF65-F5344CB8AC3E}">
        <p14:creationId xmlns:p14="http://schemas.microsoft.com/office/powerpoint/2010/main" val="3933453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462EF33F-046C-4F1B-8F99-F9CE5F0D10FC}"/>
              </a:ext>
            </a:extLst>
          </p:cNvPr>
          <p:cNvSpPr>
            <a:spLocks noGrp="1"/>
          </p:cNvSpPr>
          <p:nvPr>
            <p:ph type="title"/>
          </p:nvPr>
        </p:nvSpPr>
        <p:spPr/>
        <p:txBody>
          <a:bodyPr/>
          <a:lstStyle/>
          <a:p>
            <a:r>
              <a:rPr lang="ro-RO"/>
              <a:t>Faceți clic pentru a edita stilul de titlu coordonator</a:t>
            </a:r>
          </a:p>
        </p:txBody>
      </p:sp>
      <p:sp>
        <p:nvSpPr>
          <p:cNvPr id="3" name="Substituent text vertical 2">
            <a:extLst>
              <a:ext uri="{FF2B5EF4-FFF2-40B4-BE49-F238E27FC236}">
                <a16:creationId xmlns:a16="http://schemas.microsoft.com/office/drawing/2014/main" id="{9BC05C7B-CDD1-4E27-8692-2A10690338C8}"/>
              </a:ext>
            </a:extLst>
          </p:cNvPr>
          <p:cNvSpPr>
            <a:spLocks noGrp="1"/>
          </p:cNvSpPr>
          <p:nvPr>
            <p:ph type="body" orient="vert" idx="1"/>
          </p:nvPr>
        </p:nvSpPr>
        <p:spPr/>
        <p:txBody>
          <a:bodyPr vert="eaVert"/>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p>
        </p:txBody>
      </p:sp>
      <p:sp>
        <p:nvSpPr>
          <p:cNvPr id="4" name="Substituent dată 3">
            <a:extLst>
              <a:ext uri="{FF2B5EF4-FFF2-40B4-BE49-F238E27FC236}">
                <a16:creationId xmlns:a16="http://schemas.microsoft.com/office/drawing/2014/main" id="{5C25C86B-F8C5-4933-91BC-212402F647EA}"/>
              </a:ext>
            </a:extLst>
          </p:cNvPr>
          <p:cNvSpPr>
            <a:spLocks noGrp="1"/>
          </p:cNvSpPr>
          <p:nvPr>
            <p:ph type="dt" sz="half" idx="10"/>
          </p:nvPr>
        </p:nvSpPr>
        <p:spPr/>
        <p:txBody>
          <a:bodyPr/>
          <a:lstStyle/>
          <a:p>
            <a:fld id="{2836F1BE-B444-4C8C-9F54-6353FED3A15D}" type="datetimeFigureOut">
              <a:rPr lang="ro-RO" smtClean="0"/>
              <a:t>01.04.2021</a:t>
            </a:fld>
            <a:endParaRPr lang="ro-RO"/>
          </a:p>
        </p:txBody>
      </p:sp>
      <p:sp>
        <p:nvSpPr>
          <p:cNvPr id="5" name="Substituent subsol 4">
            <a:extLst>
              <a:ext uri="{FF2B5EF4-FFF2-40B4-BE49-F238E27FC236}">
                <a16:creationId xmlns:a16="http://schemas.microsoft.com/office/drawing/2014/main" id="{0787C29C-50AE-4F5B-988B-84709DDBF740}"/>
              </a:ext>
            </a:extLst>
          </p:cNvPr>
          <p:cNvSpPr>
            <a:spLocks noGrp="1"/>
          </p:cNvSpPr>
          <p:nvPr>
            <p:ph type="ftr" sz="quarter" idx="11"/>
          </p:nvPr>
        </p:nvSpPr>
        <p:spPr/>
        <p:txBody>
          <a:bodyPr/>
          <a:lstStyle/>
          <a:p>
            <a:endParaRPr lang="ro-RO"/>
          </a:p>
        </p:txBody>
      </p:sp>
      <p:sp>
        <p:nvSpPr>
          <p:cNvPr id="6" name="Substituent număr diapozitiv 5">
            <a:extLst>
              <a:ext uri="{FF2B5EF4-FFF2-40B4-BE49-F238E27FC236}">
                <a16:creationId xmlns:a16="http://schemas.microsoft.com/office/drawing/2014/main" id="{549E4587-E626-4E3D-8D2D-20A461927DD0}"/>
              </a:ext>
            </a:extLst>
          </p:cNvPr>
          <p:cNvSpPr>
            <a:spLocks noGrp="1"/>
          </p:cNvSpPr>
          <p:nvPr>
            <p:ph type="sldNum" sz="quarter" idx="12"/>
          </p:nvPr>
        </p:nvSpPr>
        <p:spPr/>
        <p:txBody>
          <a:bodyPr/>
          <a:lstStyle/>
          <a:p>
            <a:fld id="{C0DD2715-59DE-4EBD-B491-524E4408538D}" type="slidenum">
              <a:rPr lang="ro-RO" smtClean="0"/>
              <a:t>‹#›</a:t>
            </a:fld>
            <a:endParaRPr lang="ro-RO"/>
          </a:p>
        </p:txBody>
      </p:sp>
    </p:spTree>
    <p:extLst>
      <p:ext uri="{BB962C8B-B14F-4D97-AF65-F5344CB8AC3E}">
        <p14:creationId xmlns:p14="http://schemas.microsoft.com/office/powerpoint/2010/main" val="1791522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sp>
        <p:nvSpPr>
          <p:cNvPr id="2" name="Titlu vertical 1">
            <a:extLst>
              <a:ext uri="{FF2B5EF4-FFF2-40B4-BE49-F238E27FC236}">
                <a16:creationId xmlns:a16="http://schemas.microsoft.com/office/drawing/2014/main" id="{B04F7C33-F664-4F1A-8413-89E7802F7513}"/>
              </a:ext>
            </a:extLst>
          </p:cNvPr>
          <p:cNvSpPr>
            <a:spLocks noGrp="1"/>
          </p:cNvSpPr>
          <p:nvPr>
            <p:ph type="title" orient="vert"/>
          </p:nvPr>
        </p:nvSpPr>
        <p:spPr>
          <a:xfrm>
            <a:off x="8724900" y="365125"/>
            <a:ext cx="2628900" cy="5811838"/>
          </a:xfrm>
        </p:spPr>
        <p:txBody>
          <a:bodyPr vert="eaVert"/>
          <a:lstStyle/>
          <a:p>
            <a:r>
              <a:rPr lang="ro-RO"/>
              <a:t>Faceți clic pentru a edita stilul de titlu coordonator</a:t>
            </a:r>
          </a:p>
        </p:txBody>
      </p:sp>
      <p:sp>
        <p:nvSpPr>
          <p:cNvPr id="3" name="Substituent text vertical 2">
            <a:extLst>
              <a:ext uri="{FF2B5EF4-FFF2-40B4-BE49-F238E27FC236}">
                <a16:creationId xmlns:a16="http://schemas.microsoft.com/office/drawing/2014/main" id="{B799DEA1-EE82-4E4A-BE99-8CEC40140864}"/>
              </a:ext>
            </a:extLst>
          </p:cNvPr>
          <p:cNvSpPr>
            <a:spLocks noGrp="1"/>
          </p:cNvSpPr>
          <p:nvPr>
            <p:ph type="body" orient="vert" idx="1"/>
          </p:nvPr>
        </p:nvSpPr>
        <p:spPr>
          <a:xfrm>
            <a:off x="838200" y="365125"/>
            <a:ext cx="7734300" cy="5811838"/>
          </a:xfrm>
        </p:spPr>
        <p:txBody>
          <a:bodyPr vert="eaVert"/>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p>
        </p:txBody>
      </p:sp>
      <p:sp>
        <p:nvSpPr>
          <p:cNvPr id="4" name="Substituent dată 3">
            <a:extLst>
              <a:ext uri="{FF2B5EF4-FFF2-40B4-BE49-F238E27FC236}">
                <a16:creationId xmlns:a16="http://schemas.microsoft.com/office/drawing/2014/main" id="{165F4FA0-27C0-4E2F-AF2C-F15147D04924}"/>
              </a:ext>
            </a:extLst>
          </p:cNvPr>
          <p:cNvSpPr>
            <a:spLocks noGrp="1"/>
          </p:cNvSpPr>
          <p:nvPr>
            <p:ph type="dt" sz="half" idx="10"/>
          </p:nvPr>
        </p:nvSpPr>
        <p:spPr/>
        <p:txBody>
          <a:bodyPr/>
          <a:lstStyle/>
          <a:p>
            <a:fld id="{2836F1BE-B444-4C8C-9F54-6353FED3A15D}" type="datetimeFigureOut">
              <a:rPr lang="ro-RO" smtClean="0"/>
              <a:t>01.04.2021</a:t>
            </a:fld>
            <a:endParaRPr lang="ro-RO"/>
          </a:p>
        </p:txBody>
      </p:sp>
      <p:sp>
        <p:nvSpPr>
          <p:cNvPr id="5" name="Substituent subsol 4">
            <a:extLst>
              <a:ext uri="{FF2B5EF4-FFF2-40B4-BE49-F238E27FC236}">
                <a16:creationId xmlns:a16="http://schemas.microsoft.com/office/drawing/2014/main" id="{A25132CB-D091-4DF6-A20C-9A7C13B75D23}"/>
              </a:ext>
            </a:extLst>
          </p:cNvPr>
          <p:cNvSpPr>
            <a:spLocks noGrp="1"/>
          </p:cNvSpPr>
          <p:nvPr>
            <p:ph type="ftr" sz="quarter" idx="11"/>
          </p:nvPr>
        </p:nvSpPr>
        <p:spPr/>
        <p:txBody>
          <a:bodyPr/>
          <a:lstStyle/>
          <a:p>
            <a:endParaRPr lang="ro-RO"/>
          </a:p>
        </p:txBody>
      </p:sp>
      <p:sp>
        <p:nvSpPr>
          <p:cNvPr id="6" name="Substituent număr diapozitiv 5">
            <a:extLst>
              <a:ext uri="{FF2B5EF4-FFF2-40B4-BE49-F238E27FC236}">
                <a16:creationId xmlns:a16="http://schemas.microsoft.com/office/drawing/2014/main" id="{27B52231-8BBC-46C6-89DB-59DA03DAE7DE}"/>
              </a:ext>
            </a:extLst>
          </p:cNvPr>
          <p:cNvSpPr>
            <a:spLocks noGrp="1"/>
          </p:cNvSpPr>
          <p:nvPr>
            <p:ph type="sldNum" sz="quarter" idx="12"/>
          </p:nvPr>
        </p:nvSpPr>
        <p:spPr/>
        <p:txBody>
          <a:bodyPr/>
          <a:lstStyle/>
          <a:p>
            <a:fld id="{C0DD2715-59DE-4EBD-B491-524E4408538D}" type="slidenum">
              <a:rPr lang="ro-RO" smtClean="0"/>
              <a:t>‹#›</a:t>
            </a:fld>
            <a:endParaRPr lang="ro-RO"/>
          </a:p>
        </p:txBody>
      </p:sp>
    </p:spTree>
    <p:extLst>
      <p:ext uri="{BB962C8B-B14F-4D97-AF65-F5344CB8AC3E}">
        <p14:creationId xmlns:p14="http://schemas.microsoft.com/office/powerpoint/2010/main" val="3473774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A610F7B6-0335-427E-85CE-08E4804C6109}"/>
              </a:ext>
            </a:extLst>
          </p:cNvPr>
          <p:cNvSpPr>
            <a:spLocks noGrp="1"/>
          </p:cNvSpPr>
          <p:nvPr>
            <p:ph type="title"/>
          </p:nvPr>
        </p:nvSpPr>
        <p:spPr/>
        <p:txBody>
          <a:bodyPr/>
          <a:lstStyle/>
          <a:p>
            <a:r>
              <a:rPr lang="ro-RO"/>
              <a:t>Faceți clic pentru a edita stilul de titlu coordonator</a:t>
            </a:r>
          </a:p>
        </p:txBody>
      </p:sp>
      <p:sp>
        <p:nvSpPr>
          <p:cNvPr id="3" name="Substituent conținut 2">
            <a:extLst>
              <a:ext uri="{FF2B5EF4-FFF2-40B4-BE49-F238E27FC236}">
                <a16:creationId xmlns:a16="http://schemas.microsoft.com/office/drawing/2014/main" id="{319CE820-0DDA-43DF-9CE6-FBF52508B387}"/>
              </a:ext>
            </a:extLst>
          </p:cNvPr>
          <p:cNvSpPr>
            <a:spLocks noGrp="1"/>
          </p:cNvSpPr>
          <p:nvPr>
            <p:ph idx="1"/>
          </p:nvPr>
        </p:nvSpPr>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p>
        </p:txBody>
      </p:sp>
      <p:sp>
        <p:nvSpPr>
          <p:cNvPr id="4" name="Substituent dată 3">
            <a:extLst>
              <a:ext uri="{FF2B5EF4-FFF2-40B4-BE49-F238E27FC236}">
                <a16:creationId xmlns:a16="http://schemas.microsoft.com/office/drawing/2014/main" id="{35F6EBE1-12DE-470F-9449-792EF2CD9590}"/>
              </a:ext>
            </a:extLst>
          </p:cNvPr>
          <p:cNvSpPr>
            <a:spLocks noGrp="1"/>
          </p:cNvSpPr>
          <p:nvPr>
            <p:ph type="dt" sz="half" idx="10"/>
          </p:nvPr>
        </p:nvSpPr>
        <p:spPr/>
        <p:txBody>
          <a:bodyPr/>
          <a:lstStyle/>
          <a:p>
            <a:fld id="{2836F1BE-B444-4C8C-9F54-6353FED3A15D}" type="datetimeFigureOut">
              <a:rPr lang="ro-RO" smtClean="0"/>
              <a:t>01.04.2021</a:t>
            </a:fld>
            <a:endParaRPr lang="ro-RO"/>
          </a:p>
        </p:txBody>
      </p:sp>
      <p:sp>
        <p:nvSpPr>
          <p:cNvPr id="5" name="Substituent subsol 4">
            <a:extLst>
              <a:ext uri="{FF2B5EF4-FFF2-40B4-BE49-F238E27FC236}">
                <a16:creationId xmlns:a16="http://schemas.microsoft.com/office/drawing/2014/main" id="{4A2DDC1F-F1C2-493C-AA18-A37897D6C254}"/>
              </a:ext>
            </a:extLst>
          </p:cNvPr>
          <p:cNvSpPr>
            <a:spLocks noGrp="1"/>
          </p:cNvSpPr>
          <p:nvPr>
            <p:ph type="ftr" sz="quarter" idx="11"/>
          </p:nvPr>
        </p:nvSpPr>
        <p:spPr/>
        <p:txBody>
          <a:bodyPr/>
          <a:lstStyle/>
          <a:p>
            <a:endParaRPr lang="ro-RO"/>
          </a:p>
        </p:txBody>
      </p:sp>
      <p:sp>
        <p:nvSpPr>
          <p:cNvPr id="6" name="Substituent număr diapozitiv 5">
            <a:extLst>
              <a:ext uri="{FF2B5EF4-FFF2-40B4-BE49-F238E27FC236}">
                <a16:creationId xmlns:a16="http://schemas.microsoft.com/office/drawing/2014/main" id="{24097760-CC85-4B81-A3EE-D0A5FED58D15}"/>
              </a:ext>
            </a:extLst>
          </p:cNvPr>
          <p:cNvSpPr>
            <a:spLocks noGrp="1"/>
          </p:cNvSpPr>
          <p:nvPr>
            <p:ph type="sldNum" sz="quarter" idx="12"/>
          </p:nvPr>
        </p:nvSpPr>
        <p:spPr/>
        <p:txBody>
          <a:bodyPr/>
          <a:lstStyle/>
          <a:p>
            <a:fld id="{C0DD2715-59DE-4EBD-B491-524E4408538D}" type="slidenum">
              <a:rPr lang="ro-RO" smtClean="0"/>
              <a:t>‹#›</a:t>
            </a:fld>
            <a:endParaRPr lang="ro-RO"/>
          </a:p>
        </p:txBody>
      </p:sp>
    </p:spTree>
    <p:extLst>
      <p:ext uri="{BB962C8B-B14F-4D97-AF65-F5344CB8AC3E}">
        <p14:creationId xmlns:p14="http://schemas.microsoft.com/office/powerpoint/2010/main" val="564765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ntet secțiune">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9F02EE19-2ED0-4C83-A8FB-8C77DC7C7D08}"/>
              </a:ext>
            </a:extLst>
          </p:cNvPr>
          <p:cNvSpPr>
            <a:spLocks noGrp="1"/>
          </p:cNvSpPr>
          <p:nvPr>
            <p:ph type="title"/>
          </p:nvPr>
        </p:nvSpPr>
        <p:spPr>
          <a:xfrm>
            <a:off x="831850" y="1709738"/>
            <a:ext cx="10515600" cy="2852737"/>
          </a:xfrm>
        </p:spPr>
        <p:txBody>
          <a:bodyPr anchor="b"/>
          <a:lstStyle>
            <a:lvl1pPr>
              <a:defRPr sz="6000"/>
            </a:lvl1pPr>
          </a:lstStyle>
          <a:p>
            <a:r>
              <a:rPr lang="ro-RO"/>
              <a:t>Faceți clic pentru a edita stilul de titlu coordonator</a:t>
            </a:r>
          </a:p>
        </p:txBody>
      </p:sp>
      <p:sp>
        <p:nvSpPr>
          <p:cNvPr id="3" name="Substituent text 2">
            <a:extLst>
              <a:ext uri="{FF2B5EF4-FFF2-40B4-BE49-F238E27FC236}">
                <a16:creationId xmlns:a16="http://schemas.microsoft.com/office/drawing/2014/main" id="{43B844DA-AD24-4011-8DEF-517F5C2E94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o-RO"/>
              <a:t>Faceţi clic pentru a edita Master stiluri text</a:t>
            </a:r>
          </a:p>
        </p:txBody>
      </p:sp>
      <p:sp>
        <p:nvSpPr>
          <p:cNvPr id="4" name="Substituent dată 3">
            <a:extLst>
              <a:ext uri="{FF2B5EF4-FFF2-40B4-BE49-F238E27FC236}">
                <a16:creationId xmlns:a16="http://schemas.microsoft.com/office/drawing/2014/main" id="{D0528664-9E11-4D33-B599-C4B08870DB9E}"/>
              </a:ext>
            </a:extLst>
          </p:cNvPr>
          <p:cNvSpPr>
            <a:spLocks noGrp="1"/>
          </p:cNvSpPr>
          <p:nvPr>
            <p:ph type="dt" sz="half" idx="10"/>
          </p:nvPr>
        </p:nvSpPr>
        <p:spPr/>
        <p:txBody>
          <a:bodyPr/>
          <a:lstStyle/>
          <a:p>
            <a:fld id="{2836F1BE-B444-4C8C-9F54-6353FED3A15D}" type="datetimeFigureOut">
              <a:rPr lang="ro-RO" smtClean="0"/>
              <a:t>01.04.2021</a:t>
            </a:fld>
            <a:endParaRPr lang="ro-RO"/>
          </a:p>
        </p:txBody>
      </p:sp>
      <p:sp>
        <p:nvSpPr>
          <p:cNvPr id="5" name="Substituent subsol 4">
            <a:extLst>
              <a:ext uri="{FF2B5EF4-FFF2-40B4-BE49-F238E27FC236}">
                <a16:creationId xmlns:a16="http://schemas.microsoft.com/office/drawing/2014/main" id="{49563FBA-82AD-4C4D-A4C1-2DFCA5EFB513}"/>
              </a:ext>
            </a:extLst>
          </p:cNvPr>
          <p:cNvSpPr>
            <a:spLocks noGrp="1"/>
          </p:cNvSpPr>
          <p:nvPr>
            <p:ph type="ftr" sz="quarter" idx="11"/>
          </p:nvPr>
        </p:nvSpPr>
        <p:spPr/>
        <p:txBody>
          <a:bodyPr/>
          <a:lstStyle/>
          <a:p>
            <a:endParaRPr lang="ro-RO"/>
          </a:p>
        </p:txBody>
      </p:sp>
      <p:sp>
        <p:nvSpPr>
          <p:cNvPr id="6" name="Substituent număr diapozitiv 5">
            <a:extLst>
              <a:ext uri="{FF2B5EF4-FFF2-40B4-BE49-F238E27FC236}">
                <a16:creationId xmlns:a16="http://schemas.microsoft.com/office/drawing/2014/main" id="{FB7A9E43-3641-489E-8D3C-1178ADFCED62}"/>
              </a:ext>
            </a:extLst>
          </p:cNvPr>
          <p:cNvSpPr>
            <a:spLocks noGrp="1"/>
          </p:cNvSpPr>
          <p:nvPr>
            <p:ph type="sldNum" sz="quarter" idx="12"/>
          </p:nvPr>
        </p:nvSpPr>
        <p:spPr/>
        <p:txBody>
          <a:bodyPr/>
          <a:lstStyle/>
          <a:p>
            <a:fld id="{C0DD2715-59DE-4EBD-B491-524E4408538D}" type="slidenum">
              <a:rPr lang="ro-RO" smtClean="0"/>
              <a:t>‹#›</a:t>
            </a:fld>
            <a:endParaRPr lang="ro-RO"/>
          </a:p>
        </p:txBody>
      </p:sp>
    </p:spTree>
    <p:extLst>
      <p:ext uri="{BB962C8B-B14F-4D97-AF65-F5344CB8AC3E}">
        <p14:creationId xmlns:p14="http://schemas.microsoft.com/office/powerpoint/2010/main" val="570401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961730FC-CBCD-4BD9-BB47-F891197BDD88}"/>
              </a:ext>
            </a:extLst>
          </p:cNvPr>
          <p:cNvSpPr>
            <a:spLocks noGrp="1"/>
          </p:cNvSpPr>
          <p:nvPr>
            <p:ph type="title"/>
          </p:nvPr>
        </p:nvSpPr>
        <p:spPr/>
        <p:txBody>
          <a:bodyPr/>
          <a:lstStyle/>
          <a:p>
            <a:r>
              <a:rPr lang="ro-RO"/>
              <a:t>Faceți clic pentru a edita stilul de titlu coordonator</a:t>
            </a:r>
          </a:p>
        </p:txBody>
      </p:sp>
      <p:sp>
        <p:nvSpPr>
          <p:cNvPr id="3" name="Substituent conținut 2">
            <a:extLst>
              <a:ext uri="{FF2B5EF4-FFF2-40B4-BE49-F238E27FC236}">
                <a16:creationId xmlns:a16="http://schemas.microsoft.com/office/drawing/2014/main" id="{667F8B4F-0A2E-44AC-96FE-DEFA5CFE3EDF}"/>
              </a:ext>
            </a:extLst>
          </p:cNvPr>
          <p:cNvSpPr>
            <a:spLocks noGrp="1"/>
          </p:cNvSpPr>
          <p:nvPr>
            <p:ph sz="half" idx="1"/>
          </p:nvPr>
        </p:nvSpPr>
        <p:spPr>
          <a:xfrm>
            <a:off x="838200" y="1825625"/>
            <a:ext cx="5181600" cy="4351338"/>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p>
        </p:txBody>
      </p:sp>
      <p:sp>
        <p:nvSpPr>
          <p:cNvPr id="4" name="Substituent conținut 3">
            <a:extLst>
              <a:ext uri="{FF2B5EF4-FFF2-40B4-BE49-F238E27FC236}">
                <a16:creationId xmlns:a16="http://schemas.microsoft.com/office/drawing/2014/main" id="{1C68630C-26A1-4E04-9EE0-3BDEB5C73354}"/>
              </a:ext>
            </a:extLst>
          </p:cNvPr>
          <p:cNvSpPr>
            <a:spLocks noGrp="1"/>
          </p:cNvSpPr>
          <p:nvPr>
            <p:ph sz="half" idx="2"/>
          </p:nvPr>
        </p:nvSpPr>
        <p:spPr>
          <a:xfrm>
            <a:off x="6172200" y="1825625"/>
            <a:ext cx="5181600" cy="4351338"/>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p>
        </p:txBody>
      </p:sp>
      <p:sp>
        <p:nvSpPr>
          <p:cNvPr id="5" name="Substituent dată 4">
            <a:extLst>
              <a:ext uri="{FF2B5EF4-FFF2-40B4-BE49-F238E27FC236}">
                <a16:creationId xmlns:a16="http://schemas.microsoft.com/office/drawing/2014/main" id="{1575AABA-147B-4EBB-B64C-64541AE2C87E}"/>
              </a:ext>
            </a:extLst>
          </p:cNvPr>
          <p:cNvSpPr>
            <a:spLocks noGrp="1"/>
          </p:cNvSpPr>
          <p:nvPr>
            <p:ph type="dt" sz="half" idx="10"/>
          </p:nvPr>
        </p:nvSpPr>
        <p:spPr/>
        <p:txBody>
          <a:bodyPr/>
          <a:lstStyle/>
          <a:p>
            <a:fld id="{2836F1BE-B444-4C8C-9F54-6353FED3A15D}" type="datetimeFigureOut">
              <a:rPr lang="ro-RO" smtClean="0"/>
              <a:t>01.04.2021</a:t>
            </a:fld>
            <a:endParaRPr lang="ro-RO"/>
          </a:p>
        </p:txBody>
      </p:sp>
      <p:sp>
        <p:nvSpPr>
          <p:cNvPr id="6" name="Substituent subsol 5">
            <a:extLst>
              <a:ext uri="{FF2B5EF4-FFF2-40B4-BE49-F238E27FC236}">
                <a16:creationId xmlns:a16="http://schemas.microsoft.com/office/drawing/2014/main" id="{5CA39BE1-FF45-40F4-AD72-A10592BCCF56}"/>
              </a:ext>
            </a:extLst>
          </p:cNvPr>
          <p:cNvSpPr>
            <a:spLocks noGrp="1"/>
          </p:cNvSpPr>
          <p:nvPr>
            <p:ph type="ftr" sz="quarter" idx="11"/>
          </p:nvPr>
        </p:nvSpPr>
        <p:spPr/>
        <p:txBody>
          <a:bodyPr/>
          <a:lstStyle/>
          <a:p>
            <a:endParaRPr lang="ro-RO"/>
          </a:p>
        </p:txBody>
      </p:sp>
      <p:sp>
        <p:nvSpPr>
          <p:cNvPr id="7" name="Substituent număr diapozitiv 6">
            <a:extLst>
              <a:ext uri="{FF2B5EF4-FFF2-40B4-BE49-F238E27FC236}">
                <a16:creationId xmlns:a16="http://schemas.microsoft.com/office/drawing/2014/main" id="{525BDECC-E984-4618-8643-D6CE7EB4C43D}"/>
              </a:ext>
            </a:extLst>
          </p:cNvPr>
          <p:cNvSpPr>
            <a:spLocks noGrp="1"/>
          </p:cNvSpPr>
          <p:nvPr>
            <p:ph type="sldNum" sz="quarter" idx="12"/>
          </p:nvPr>
        </p:nvSpPr>
        <p:spPr/>
        <p:txBody>
          <a:bodyPr/>
          <a:lstStyle/>
          <a:p>
            <a:fld id="{C0DD2715-59DE-4EBD-B491-524E4408538D}" type="slidenum">
              <a:rPr lang="ro-RO" smtClean="0"/>
              <a:t>‹#›</a:t>
            </a:fld>
            <a:endParaRPr lang="ro-RO"/>
          </a:p>
        </p:txBody>
      </p:sp>
    </p:spTree>
    <p:extLst>
      <p:ext uri="{BB962C8B-B14F-4D97-AF65-F5344CB8AC3E}">
        <p14:creationId xmlns:p14="http://schemas.microsoft.com/office/powerpoint/2010/main" val="2668394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F6CB6A2A-5489-4AF1-BA1A-6BDA1A603E98}"/>
              </a:ext>
            </a:extLst>
          </p:cNvPr>
          <p:cNvSpPr>
            <a:spLocks noGrp="1"/>
          </p:cNvSpPr>
          <p:nvPr>
            <p:ph type="title"/>
          </p:nvPr>
        </p:nvSpPr>
        <p:spPr>
          <a:xfrm>
            <a:off x="839788" y="365125"/>
            <a:ext cx="10515600" cy="1325563"/>
          </a:xfrm>
        </p:spPr>
        <p:txBody>
          <a:bodyPr/>
          <a:lstStyle/>
          <a:p>
            <a:r>
              <a:rPr lang="ro-RO"/>
              <a:t>Faceți clic pentru a edita stilul de titlu coordonator</a:t>
            </a:r>
          </a:p>
        </p:txBody>
      </p:sp>
      <p:sp>
        <p:nvSpPr>
          <p:cNvPr id="3" name="Substituent text 2">
            <a:extLst>
              <a:ext uri="{FF2B5EF4-FFF2-40B4-BE49-F238E27FC236}">
                <a16:creationId xmlns:a16="http://schemas.microsoft.com/office/drawing/2014/main" id="{3C5EA98C-8D65-4E42-84C3-A98C4DA05B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4" name="Substituent conținut 3">
            <a:extLst>
              <a:ext uri="{FF2B5EF4-FFF2-40B4-BE49-F238E27FC236}">
                <a16:creationId xmlns:a16="http://schemas.microsoft.com/office/drawing/2014/main" id="{0A17FBF6-A23A-4A33-A6EB-8BE1B6E73841}"/>
              </a:ext>
            </a:extLst>
          </p:cNvPr>
          <p:cNvSpPr>
            <a:spLocks noGrp="1"/>
          </p:cNvSpPr>
          <p:nvPr>
            <p:ph sz="half" idx="2"/>
          </p:nvPr>
        </p:nvSpPr>
        <p:spPr>
          <a:xfrm>
            <a:off x="839788" y="2505075"/>
            <a:ext cx="5157787" cy="3684588"/>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p>
        </p:txBody>
      </p:sp>
      <p:sp>
        <p:nvSpPr>
          <p:cNvPr id="5" name="Substituent text 4">
            <a:extLst>
              <a:ext uri="{FF2B5EF4-FFF2-40B4-BE49-F238E27FC236}">
                <a16:creationId xmlns:a16="http://schemas.microsoft.com/office/drawing/2014/main" id="{FD244AF9-D715-4DF5-B2B1-BC26C77512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6" name="Substituent conținut 5">
            <a:extLst>
              <a:ext uri="{FF2B5EF4-FFF2-40B4-BE49-F238E27FC236}">
                <a16:creationId xmlns:a16="http://schemas.microsoft.com/office/drawing/2014/main" id="{616EA736-F836-45B3-B4C6-FB2186A15F1D}"/>
              </a:ext>
            </a:extLst>
          </p:cNvPr>
          <p:cNvSpPr>
            <a:spLocks noGrp="1"/>
          </p:cNvSpPr>
          <p:nvPr>
            <p:ph sz="quarter" idx="4"/>
          </p:nvPr>
        </p:nvSpPr>
        <p:spPr>
          <a:xfrm>
            <a:off x="6172200" y="2505075"/>
            <a:ext cx="5183188" cy="3684588"/>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p>
        </p:txBody>
      </p:sp>
      <p:sp>
        <p:nvSpPr>
          <p:cNvPr id="7" name="Substituent dată 6">
            <a:extLst>
              <a:ext uri="{FF2B5EF4-FFF2-40B4-BE49-F238E27FC236}">
                <a16:creationId xmlns:a16="http://schemas.microsoft.com/office/drawing/2014/main" id="{5ED35BE0-B99D-4B19-9D96-5BD3A4094AB9}"/>
              </a:ext>
            </a:extLst>
          </p:cNvPr>
          <p:cNvSpPr>
            <a:spLocks noGrp="1"/>
          </p:cNvSpPr>
          <p:nvPr>
            <p:ph type="dt" sz="half" idx="10"/>
          </p:nvPr>
        </p:nvSpPr>
        <p:spPr/>
        <p:txBody>
          <a:bodyPr/>
          <a:lstStyle/>
          <a:p>
            <a:fld id="{2836F1BE-B444-4C8C-9F54-6353FED3A15D}" type="datetimeFigureOut">
              <a:rPr lang="ro-RO" smtClean="0"/>
              <a:t>01.04.2021</a:t>
            </a:fld>
            <a:endParaRPr lang="ro-RO"/>
          </a:p>
        </p:txBody>
      </p:sp>
      <p:sp>
        <p:nvSpPr>
          <p:cNvPr id="8" name="Substituent subsol 7">
            <a:extLst>
              <a:ext uri="{FF2B5EF4-FFF2-40B4-BE49-F238E27FC236}">
                <a16:creationId xmlns:a16="http://schemas.microsoft.com/office/drawing/2014/main" id="{8C1A4008-B5EE-4B5C-A3EA-C259F02174B7}"/>
              </a:ext>
            </a:extLst>
          </p:cNvPr>
          <p:cNvSpPr>
            <a:spLocks noGrp="1"/>
          </p:cNvSpPr>
          <p:nvPr>
            <p:ph type="ftr" sz="quarter" idx="11"/>
          </p:nvPr>
        </p:nvSpPr>
        <p:spPr/>
        <p:txBody>
          <a:bodyPr/>
          <a:lstStyle/>
          <a:p>
            <a:endParaRPr lang="ro-RO"/>
          </a:p>
        </p:txBody>
      </p:sp>
      <p:sp>
        <p:nvSpPr>
          <p:cNvPr id="9" name="Substituent număr diapozitiv 8">
            <a:extLst>
              <a:ext uri="{FF2B5EF4-FFF2-40B4-BE49-F238E27FC236}">
                <a16:creationId xmlns:a16="http://schemas.microsoft.com/office/drawing/2014/main" id="{B386D02C-9050-4E18-A2AE-586EA6002E16}"/>
              </a:ext>
            </a:extLst>
          </p:cNvPr>
          <p:cNvSpPr>
            <a:spLocks noGrp="1"/>
          </p:cNvSpPr>
          <p:nvPr>
            <p:ph type="sldNum" sz="quarter" idx="12"/>
          </p:nvPr>
        </p:nvSpPr>
        <p:spPr/>
        <p:txBody>
          <a:bodyPr/>
          <a:lstStyle/>
          <a:p>
            <a:fld id="{C0DD2715-59DE-4EBD-B491-524E4408538D}" type="slidenum">
              <a:rPr lang="ro-RO" smtClean="0"/>
              <a:t>‹#›</a:t>
            </a:fld>
            <a:endParaRPr lang="ro-RO"/>
          </a:p>
        </p:txBody>
      </p:sp>
    </p:spTree>
    <p:extLst>
      <p:ext uri="{BB962C8B-B14F-4D97-AF65-F5344CB8AC3E}">
        <p14:creationId xmlns:p14="http://schemas.microsoft.com/office/powerpoint/2010/main" val="2932377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A8B5D536-1225-4955-B918-D53F42179098}"/>
              </a:ext>
            </a:extLst>
          </p:cNvPr>
          <p:cNvSpPr>
            <a:spLocks noGrp="1"/>
          </p:cNvSpPr>
          <p:nvPr>
            <p:ph type="title"/>
          </p:nvPr>
        </p:nvSpPr>
        <p:spPr/>
        <p:txBody>
          <a:bodyPr/>
          <a:lstStyle/>
          <a:p>
            <a:r>
              <a:rPr lang="ro-RO"/>
              <a:t>Faceți clic pentru a edita stilul de titlu coordonator</a:t>
            </a:r>
          </a:p>
        </p:txBody>
      </p:sp>
      <p:sp>
        <p:nvSpPr>
          <p:cNvPr id="3" name="Substituent dată 2">
            <a:extLst>
              <a:ext uri="{FF2B5EF4-FFF2-40B4-BE49-F238E27FC236}">
                <a16:creationId xmlns:a16="http://schemas.microsoft.com/office/drawing/2014/main" id="{C735209B-6259-4DB2-94FC-69F1AC438082}"/>
              </a:ext>
            </a:extLst>
          </p:cNvPr>
          <p:cNvSpPr>
            <a:spLocks noGrp="1"/>
          </p:cNvSpPr>
          <p:nvPr>
            <p:ph type="dt" sz="half" idx="10"/>
          </p:nvPr>
        </p:nvSpPr>
        <p:spPr/>
        <p:txBody>
          <a:bodyPr/>
          <a:lstStyle/>
          <a:p>
            <a:fld id="{2836F1BE-B444-4C8C-9F54-6353FED3A15D}" type="datetimeFigureOut">
              <a:rPr lang="ro-RO" smtClean="0"/>
              <a:t>01.04.2021</a:t>
            </a:fld>
            <a:endParaRPr lang="ro-RO"/>
          </a:p>
        </p:txBody>
      </p:sp>
      <p:sp>
        <p:nvSpPr>
          <p:cNvPr id="4" name="Substituent subsol 3">
            <a:extLst>
              <a:ext uri="{FF2B5EF4-FFF2-40B4-BE49-F238E27FC236}">
                <a16:creationId xmlns:a16="http://schemas.microsoft.com/office/drawing/2014/main" id="{7E96EE30-75CC-4521-95AE-3F2A613BAA86}"/>
              </a:ext>
            </a:extLst>
          </p:cNvPr>
          <p:cNvSpPr>
            <a:spLocks noGrp="1"/>
          </p:cNvSpPr>
          <p:nvPr>
            <p:ph type="ftr" sz="quarter" idx="11"/>
          </p:nvPr>
        </p:nvSpPr>
        <p:spPr/>
        <p:txBody>
          <a:bodyPr/>
          <a:lstStyle/>
          <a:p>
            <a:endParaRPr lang="ro-RO"/>
          </a:p>
        </p:txBody>
      </p:sp>
      <p:sp>
        <p:nvSpPr>
          <p:cNvPr id="5" name="Substituent număr diapozitiv 4">
            <a:extLst>
              <a:ext uri="{FF2B5EF4-FFF2-40B4-BE49-F238E27FC236}">
                <a16:creationId xmlns:a16="http://schemas.microsoft.com/office/drawing/2014/main" id="{7F6E3A8E-C544-4C43-8FC3-4A8A1448CD46}"/>
              </a:ext>
            </a:extLst>
          </p:cNvPr>
          <p:cNvSpPr>
            <a:spLocks noGrp="1"/>
          </p:cNvSpPr>
          <p:nvPr>
            <p:ph type="sldNum" sz="quarter" idx="12"/>
          </p:nvPr>
        </p:nvSpPr>
        <p:spPr/>
        <p:txBody>
          <a:bodyPr/>
          <a:lstStyle/>
          <a:p>
            <a:fld id="{C0DD2715-59DE-4EBD-B491-524E4408538D}" type="slidenum">
              <a:rPr lang="ro-RO" smtClean="0"/>
              <a:t>‹#›</a:t>
            </a:fld>
            <a:endParaRPr lang="ro-RO"/>
          </a:p>
        </p:txBody>
      </p:sp>
    </p:spTree>
    <p:extLst>
      <p:ext uri="{BB962C8B-B14F-4D97-AF65-F5344CB8AC3E}">
        <p14:creationId xmlns:p14="http://schemas.microsoft.com/office/powerpoint/2010/main" val="968458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sp>
        <p:nvSpPr>
          <p:cNvPr id="2" name="Substituent dată 1">
            <a:extLst>
              <a:ext uri="{FF2B5EF4-FFF2-40B4-BE49-F238E27FC236}">
                <a16:creationId xmlns:a16="http://schemas.microsoft.com/office/drawing/2014/main" id="{DB76AB07-FA70-44EF-892D-57E0DCFF09AA}"/>
              </a:ext>
            </a:extLst>
          </p:cNvPr>
          <p:cNvSpPr>
            <a:spLocks noGrp="1"/>
          </p:cNvSpPr>
          <p:nvPr>
            <p:ph type="dt" sz="half" idx="10"/>
          </p:nvPr>
        </p:nvSpPr>
        <p:spPr/>
        <p:txBody>
          <a:bodyPr/>
          <a:lstStyle/>
          <a:p>
            <a:fld id="{2836F1BE-B444-4C8C-9F54-6353FED3A15D}" type="datetimeFigureOut">
              <a:rPr lang="ro-RO" smtClean="0"/>
              <a:t>01.04.2021</a:t>
            </a:fld>
            <a:endParaRPr lang="ro-RO"/>
          </a:p>
        </p:txBody>
      </p:sp>
      <p:sp>
        <p:nvSpPr>
          <p:cNvPr id="3" name="Substituent subsol 2">
            <a:extLst>
              <a:ext uri="{FF2B5EF4-FFF2-40B4-BE49-F238E27FC236}">
                <a16:creationId xmlns:a16="http://schemas.microsoft.com/office/drawing/2014/main" id="{7B950FE4-6494-4DD3-AD43-93C4FDEDCCCB}"/>
              </a:ext>
            </a:extLst>
          </p:cNvPr>
          <p:cNvSpPr>
            <a:spLocks noGrp="1"/>
          </p:cNvSpPr>
          <p:nvPr>
            <p:ph type="ftr" sz="quarter" idx="11"/>
          </p:nvPr>
        </p:nvSpPr>
        <p:spPr/>
        <p:txBody>
          <a:bodyPr/>
          <a:lstStyle/>
          <a:p>
            <a:endParaRPr lang="ro-RO"/>
          </a:p>
        </p:txBody>
      </p:sp>
      <p:sp>
        <p:nvSpPr>
          <p:cNvPr id="4" name="Substituent număr diapozitiv 3">
            <a:extLst>
              <a:ext uri="{FF2B5EF4-FFF2-40B4-BE49-F238E27FC236}">
                <a16:creationId xmlns:a16="http://schemas.microsoft.com/office/drawing/2014/main" id="{8F340435-6863-4F4F-B38A-0D60D163777E}"/>
              </a:ext>
            </a:extLst>
          </p:cNvPr>
          <p:cNvSpPr>
            <a:spLocks noGrp="1"/>
          </p:cNvSpPr>
          <p:nvPr>
            <p:ph type="sldNum" sz="quarter" idx="12"/>
          </p:nvPr>
        </p:nvSpPr>
        <p:spPr/>
        <p:txBody>
          <a:bodyPr/>
          <a:lstStyle/>
          <a:p>
            <a:fld id="{C0DD2715-59DE-4EBD-B491-524E4408538D}" type="slidenum">
              <a:rPr lang="ro-RO" smtClean="0"/>
              <a:t>‹#›</a:t>
            </a:fld>
            <a:endParaRPr lang="ro-RO"/>
          </a:p>
        </p:txBody>
      </p:sp>
    </p:spTree>
    <p:extLst>
      <p:ext uri="{BB962C8B-B14F-4D97-AF65-F5344CB8AC3E}">
        <p14:creationId xmlns:p14="http://schemas.microsoft.com/office/powerpoint/2010/main" val="4128560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53E655B9-E366-46A2-90F0-59EE7128A0AB}"/>
              </a:ext>
            </a:extLst>
          </p:cNvPr>
          <p:cNvSpPr>
            <a:spLocks noGrp="1"/>
          </p:cNvSpPr>
          <p:nvPr>
            <p:ph type="title"/>
          </p:nvPr>
        </p:nvSpPr>
        <p:spPr>
          <a:xfrm>
            <a:off x="839788" y="457200"/>
            <a:ext cx="3932237" cy="1600200"/>
          </a:xfrm>
        </p:spPr>
        <p:txBody>
          <a:bodyPr anchor="b"/>
          <a:lstStyle>
            <a:lvl1pPr>
              <a:defRPr sz="3200"/>
            </a:lvl1pPr>
          </a:lstStyle>
          <a:p>
            <a:r>
              <a:rPr lang="ro-RO"/>
              <a:t>Faceți clic pentru a edita stilul de titlu coordonator</a:t>
            </a:r>
          </a:p>
        </p:txBody>
      </p:sp>
      <p:sp>
        <p:nvSpPr>
          <p:cNvPr id="3" name="Substituent conținut 2">
            <a:extLst>
              <a:ext uri="{FF2B5EF4-FFF2-40B4-BE49-F238E27FC236}">
                <a16:creationId xmlns:a16="http://schemas.microsoft.com/office/drawing/2014/main" id="{6E8C3672-0FF0-4DA9-8F0C-6A8490C2EF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p>
        </p:txBody>
      </p:sp>
      <p:sp>
        <p:nvSpPr>
          <p:cNvPr id="4" name="Substituent text 3">
            <a:extLst>
              <a:ext uri="{FF2B5EF4-FFF2-40B4-BE49-F238E27FC236}">
                <a16:creationId xmlns:a16="http://schemas.microsoft.com/office/drawing/2014/main" id="{1A4BBB0C-286B-4873-8AF5-B6844ECCFB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Faceţi clic pentru a edita Master stiluri text</a:t>
            </a:r>
          </a:p>
        </p:txBody>
      </p:sp>
      <p:sp>
        <p:nvSpPr>
          <p:cNvPr id="5" name="Substituent dată 4">
            <a:extLst>
              <a:ext uri="{FF2B5EF4-FFF2-40B4-BE49-F238E27FC236}">
                <a16:creationId xmlns:a16="http://schemas.microsoft.com/office/drawing/2014/main" id="{7FD9DCEC-5B32-4D4C-AF7F-895B8EDB93FB}"/>
              </a:ext>
            </a:extLst>
          </p:cNvPr>
          <p:cNvSpPr>
            <a:spLocks noGrp="1"/>
          </p:cNvSpPr>
          <p:nvPr>
            <p:ph type="dt" sz="half" idx="10"/>
          </p:nvPr>
        </p:nvSpPr>
        <p:spPr/>
        <p:txBody>
          <a:bodyPr/>
          <a:lstStyle/>
          <a:p>
            <a:fld id="{2836F1BE-B444-4C8C-9F54-6353FED3A15D}" type="datetimeFigureOut">
              <a:rPr lang="ro-RO" smtClean="0"/>
              <a:t>01.04.2021</a:t>
            </a:fld>
            <a:endParaRPr lang="ro-RO"/>
          </a:p>
        </p:txBody>
      </p:sp>
      <p:sp>
        <p:nvSpPr>
          <p:cNvPr id="6" name="Substituent subsol 5">
            <a:extLst>
              <a:ext uri="{FF2B5EF4-FFF2-40B4-BE49-F238E27FC236}">
                <a16:creationId xmlns:a16="http://schemas.microsoft.com/office/drawing/2014/main" id="{E9543E24-AB56-45D7-BAAD-5C4425767501}"/>
              </a:ext>
            </a:extLst>
          </p:cNvPr>
          <p:cNvSpPr>
            <a:spLocks noGrp="1"/>
          </p:cNvSpPr>
          <p:nvPr>
            <p:ph type="ftr" sz="quarter" idx="11"/>
          </p:nvPr>
        </p:nvSpPr>
        <p:spPr/>
        <p:txBody>
          <a:bodyPr/>
          <a:lstStyle/>
          <a:p>
            <a:endParaRPr lang="ro-RO"/>
          </a:p>
        </p:txBody>
      </p:sp>
      <p:sp>
        <p:nvSpPr>
          <p:cNvPr id="7" name="Substituent număr diapozitiv 6">
            <a:extLst>
              <a:ext uri="{FF2B5EF4-FFF2-40B4-BE49-F238E27FC236}">
                <a16:creationId xmlns:a16="http://schemas.microsoft.com/office/drawing/2014/main" id="{685A6B3A-BFA6-4884-86D0-7DD61EA07494}"/>
              </a:ext>
            </a:extLst>
          </p:cNvPr>
          <p:cNvSpPr>
            <a:spLocks noGrp="1"/>
          </p:cNvSpPr>
          <p:nvPr>
            <p:ph type="sldNum" sz="quarter" idx="12"/>
          </p:nvPr>
        </p:nvSpPr>
        <p:spPr/>
        <p:txBody>
          <a:bodyPr/>
          <a:lstStyle/>
          <a:p>
            <a:fld id="{C0DD2715-59DE-4EBD-B491-524E4408538D}" type="slidenum">
              <a:rPr lang="ro-RO" smtClean="0"/>
              <a:t>‹#›</a:t>
            </a:fld>
            <a:endParaRPr lang="ro-RO"/>
          </a:p>
        </p:txBody>
      </p:sp>
    </p:spTree>
    <p:extLst>
      <p:ext uri="{BB962C8B-B14F-4D97-AF65-F5344CB8AC3E}">
        <p14:creationId xmlns:p14="http://schemas.microsoft.com/office/powerpoint/2010/main" val="634951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ine cu legendă">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389293AA-7111-4BEC-AC5C-21BDDBB42162}"/>
              </a:ext>
            </a:extLst>
          </p:cNvPr>
          <p:cNvSpPr>
            <a:spLocks noGrp="1"/>
          </p:cNvSpPr>
          <p:nvPr>
            <p:ph type="title"/>
          </p:nvPr>
        </p:nvSpPr>
        <p:spPr>
          <a:xfrm>
            <a:off x="839788" y="457200"/>
            <a:ext cx="3932237" cy="1600200"/>
          </a:xfrm>
        </p:spPr>
        <p:txBody>
          <a:bodyPr anchor="b"/>
          <a:lstStyle>
            <a:lvl1pPr>
              <a:defRPr sz="3200"/>
            </a:lvl1pPr>
          </a:lstStyle>
          <a:p>
            <a:r>
              <a:rPr lang="ro-RO"/>
              <a:t>Faceți clic pentru a edita stilul de titlu coordonator</a:t>
            </a:r>
          </a:p>
        </p:txBody>
      </p:sp>
      <p:sp>
        <p:nvSpPr>
          <p:cNvPr id="3" name="Substituent imagine 2">
            <a:extLst>
              <a:ext uri="{FF2B5EF4-FFF2-40B4-BE49-F238E27FC236}">
                <a16:creationId xmlns:a16="http://schemas.microsoft.com/office/drawing/2014/main" id="{C0B65533-0A46-489D-A794-FDC13E13D0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a:p>
        </p:txBody>
      </p:sp>
      <p:sp>
        <p:nvSpPr>
          <p:cNvPr id="4" name="Substituent text 3">
            <a:extLst>
              <a:ext uri="{FF2B5EF4-FFF2-40B4-BE49-F238E27FC236}">
                <a16:creationId xmlns:a16="http://schemas.microsoft.com/office/drawing/2014/main" id="{25BC135E-A678-495B-BAD7-D9270D8B43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Faceţi clic pentru a edita Master stiluri text</a:t>
            </a:r>
          </a:p>
        </p:txBody>
      </p:sp>
      <p:sp>
        <p:nvSpPr>
          <p:cNvPr id="5" name="Substituent dată 4">
            <a:extLst>
              <a:ext uri="{FF2B5EF4-FFF2-40B4-BE49-F238E27FC236}">
                <a16:creationId xmlns:a16="http://schemas.microsoft.com/office/drawing/2014/main" id="{9BCEC852-43FE-4FEA-A957-27C591E7D31E}"/>
              </a:ext>
            </a:extLst>
          </p:cNvPr>
          <p:cNvSpPr>
            <a:spLocks noGrp="1"/>
          </p:cNvSpPr>
          <p:nvPr>
            <p:ph type="dt" sz="half" idx="10"/>
          </p:nvPr>
        </p:nvSpPr>
        <p:spPr/>
        <p:txBody>
          <a:bodyPr/>
          <a:lstStyle/>
          <a:p>
            <a:fld id="{2836F1BE-B444-4C8C-9F54-6353FED3A15D}" type="datetimeFigureOut">
              <a:rPr lang="ro-RO" smtClean="0"/>
              <a:t>01.04.2021</a:t>
            </a:fld>
            <a:endParaRPr lang="ro-RO"/>
          </a:p>
        </p:txBody>
      </p:sp>
      <p:sp>
        <p:nvSpPr>
          <p:cNvPr id="6" name="Substituent subsol 5">
            <a:extLst>
              <a:ext uri="{FF2B5EF4-FFF2-40B4-BE49-F238E27FC236}">
                <a16:creationId xmlns:a16="http://schemas.microsoft.com/office/drawing/2014/main" id="{A7551CDA-004D-4C7E-A21C-F5A2C4842A34}"/>
              </a:ext>
            </a:extLst>
          </p:cNvPr>
          <p:cNvSpPr>
            <a:spLocks noGrp="1"/>
          </p:cNvSpPr>
          <p:nvPr>
            <p:ph type="ftr" sz="quarter" idx="11"/>
          </p:nvPr>
        </p:nvSpPr>
        <p:spPr/>
        <p:txBody>
          <a:bodyPr/>
          <a:lstStyle/>
          <a:p>
            <a:endParaRPr lang="ro-RO"/>
          </a:p>
        </p:txBody>
      </p:sp>
      <p:sp>
        <p:nvSpPr>
          <p:cNvPr id="7" name="Substituent număr diapozitiv 6">
            <a:extLst>
              <a:ext uri="{FF2B5EF4-FFF2-40B4-BE49-F238E27FC236}">
                <a16:creationId xmlns:a16="http://schemas.microsoft.com/office/drawing/2014/main" id="{01C42F40-68BD-41A9-98D0-DC5FC8B71D65}"/>
              </a:ext>
            </a:extLst>
          </p:cNvPr>
          <p:cNvSpPr>
            <a:spLocks noGrp="1"/>
          </p:cNvSpPr>
          <p:nvPr>
            <p:ph type="sldNum" sz="quarter" idx="12"/>
          </p:nvPr>
        </p:nvSpPr>
        <p:spPr/>
        <p:txBody>
          <a:bodyPr/>
          <a:lstStyle/>
          <a:p>
            <a:fld id="{C0DD2715-59DE-4EBD-B491-524E4408538D}" type="slidenum">
              <a:rPr lang="ro-RO" smtClean="0"/>
              <a:t>‹#›</a:t>
            </a:fld>
            <a:endParaRPr lang="ro-RO"/>
          </a:p>
        </p:txBody>
      </p:sp>
    </p:spTree>
    <p:extLst>
      <p:ext uri="{BB962C8B-B14F-4D97-AF65-F5344CB8AC3E}">
        <p14:creationId xmlns:p14="http://schemas.microsoft.com/office/powerpoint/2010/main" val="204736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titlu 1">
            <a:extLst>
              <a:ext uri="{FF2B5EF4-FFF2-40B4-BE49-F238E27FC236}">
                <a16:creationId xmlns:a16="http://schemas.microsoft.com/office/drawing/2014/main" id="{F54B5548-6633-45FA-8950-48D2F29D44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o-RO"/>
              <a:t>Faceți clic pentru a edita stilul de titlu coordonator</a:t>
            </a:r>
          </a:p>
        </p:txBody>
      </p:sp>
      <p:sp>
        <p:nvSpPr>
          <p:cNvPr id="3" name="Substituent text 2">
            <a:extLst>
              <a:ext uri="{FF2B5EF4-FFF2-40B4-BE49-F238E27FC236}">
                <a16:creationId xmlns:a16="http://schemas.microsoft.com/office/drawing/2014/main" id="{E3139356-6101-43D9-B479-1811D425F2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p>
        </p:txBody>
      </p:sp>
      <p:sp>
        <p:nvSpPr>
          <p:cNvPr id="4" name="Substituent dată 3">
            <a:extLst>
              <a:ext uri="{FF2B5EF4-FFF2-40B4-BE49-F238E27FC236}">
                <a16:creationId xmlns:a16="http://schemas.microsoft.com/office/drawing/2014/main" id="{7872FF92-DA65-4E70-98BB-0C060DB511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6F1BE-B444-4C8C-9F54-6353FED3A15D}" type="datetimeFigureOut">
              <a:rPr lang="ro-RO" smtClean="0"/>
              <a:t>01.04.2021</a:t>
            </a:fld>
            <a:endParaRPr lang="ro-RO"/>
          </a:p>
        </p:txBody>
      </p:sp>
      <p:sp>
        <p:nvSpPr>
          <p:cNvPr id="5" name="Substituent subsol 4">
            <a:extLst>
              <a:ext uri="{FF2B5EF4-FFF2-40B4-BE49-F238E27FC236}">
                <a16:creationId xmlns:a16="http://schemas.microsoft.com/office/drawing/2014/main" id="{C349504B-22D9-4B43-A7F6-3830E13E11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o-RO"/>
          </a:p>
        </p:txBody>
      </p:sp>
      <p:sp>
        <p:nvSpPr>
          <p:cNvPr id="6" name="Substituent număr diapozitiv 5">
            <a:extLst>
              <a:ext uri="{FF2B5EF4-FFF2-40B4-BE49-F238E27FC236}">
                <a16:creationId xmlns:a16="http://schemas.microsoft.com/office/drawing/2014/main" id="{00A19FDC-9383-4CD1-A334-D3C1CD3643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D2715-59DE-4EBD-B491-524E4408538D}" type="slidenum">
              <a:rPr lang="ro-RO" smtClean="0"/>
              <a:t>‹#›</a:t>
            </a:fld>
            <a:endParaRPr lang="ro-RO"/>
          </a:p>
        </p:txBody>
      </p:sp>
    </p:spTree>
    <p:extLst>
      <p:ext uri="{BB962C8B-B14F-4D97-AF65-F5344CB8AC3E}">
        <p14:creationId xmlns:p14="http://schemas.microsoft.com/office/powerpoint/2010/main" val="18333073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stituent conținut 3">
            <a:extLst>
              <a:ext uri="{FF2B5EF4-FFF2-40B4-BE49-F238E27FC236}">
                <a16:creationId xmlns:a16="http://schemas.microsoft.com/office/drawing/2014/main" id="{986883A5-A5C1-480F-B357-9209CA542264}"/>
              </a:ext>
            </a:extLst>
          </p:cNvPr>
          <p:cNvSpPr>
            <a:spLocks noGrp="1"/>
          </p:cNvSpPr>
          <p:nvPr>
            <p:ph sz="half" idx="2"/>
          </p:nvPr>
        </p:nvSpPr>
        <p:spPr>
          <a:xfrm>
            <a:off x="154158" y="942390"/>
            <a:ext cx="6809350" cy="5556884"/>
          </a:xfrm>
        </p:spPr>
        <p:txBody>
          <a:bodyPr>
            <a:normAutofit lnSpcReduction="10000"/>
          </a:bodyPr>
          <a:lstStyle/>
          <a:p>
            <a:pPr>
              <a:buFont typeface="Wingdings" panose="05000000000000000000" pitchFamily="2" charset="2"/>
              <a:buChar char="ü"/>
            </a:pPr>
            <a:endParaRPr lang="en-US" sz="2400" i="1">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ro-RO" sz="2400" i="1" dirty="0">
                <a:latin typeface="Times New Roman" panose="02020603050405020304" pitchFamily="18" charset="0"/>
                <a:cs typeface="Times New Roman" panose="02020603050405020304" pitchFamily="18" charset="0"/>
              </a:rPr>
              <a:t>Be in </a:t>
            </a:r>
            <a:r>
              <a:rPr lang="ro-RO" sz="2400" i="1" dirty="0" err="1">
                <a:latin typeface="Times New Roman" panose="02020603050405020304" pitchFamily="18" charset="0"/>
                <a:cs typeface="Times New Roman" panose="02020603050405020304" pitchFamily="18" charset="0"/>
              </a:rPr>
              <a:t>time</a:t>
            </a:r>
            <a:endParaRPr lang="ro-RO" sz="2400"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ro-RO" sz="2400" i="1" dirty="0" err="1">
                <a:latin typeface="Times New Roman" panose="02020603050405020304" pitchFamily="18" charset="0"/>
                <a:cs typeface="Times New Roman" panose="02020603050405020304" pitchFamily="18" charset="0"/>
              </a:rPr>
              <a:t>Work</a:t>
            </a:r>
            <a:r>
              <a:rPr lang="ro-RO" sz="2400" i="1" dirty="0">
                <a:latin typeface="Times New Roman" panose="02020603050405020304" pitchFamily="18" charset="0"/>
                <a:cs typeface="Times New Roman" panose="02020603050405020304" pitchFamily="18" charset="0"/>
              </a:rPr>
              <a:t> </a:t>
            </a:r>
            <a:r>
              <a:rPr lang="ro-RO" sz="2400" i="1" dirty="0" err="1">
                <a:latin typeface="Times New Roman" panose="02020603050405020304" pitchFamily="18" charset="0"/>
                <a:cs typeface="Times New Roman" panose="02020603050405020304" pitchFamily="18" charset="0"/>
              </a:rPr>
              <a:t>without</a:t>
            </a:r>
            <a:r>
              <a:rPr lang="ro-RO" sz="2400" i="1" dirty="0">
                <a:latin typeface="Times New Roman" panose="02020603050405020304" pitchFamily="18" charset="0"/>
                <a:cs typeface="Times New Roman" panose="02020603050405020304" pitchFamily="18" charset="0"/>
              </a:rPr>
              <a:t> </a:t>
            </a:r>
            <a:r>
              <a:rPr lang="ro-RO" sz="2400" i="1" dirty="0" err="1">
                <a:latin typeface="Times New Roman" panose="02020603050405020304" pitchFamily="18" charset="0"/>
                <a:cs typeface="Times New Roman" panose="02020603050405020304" pitchFamily="18" charset="0"/>
              </a:rPr>
              <a:t>requirements</a:t>
            </a:r>
            <a:endParaRPr lang="ro-RO" sz="2400"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ro-RO" sz="2400" i="1" dirty="0" err="1">
                <a:latin typeface="Times New Roman" panose="02020603050405020304" pitchFamily="18" charset="0"/>
                <a:cs typeface="Times New Roman" panose="02020603050405020304" pitchFamily="18" charset="0"/>
              </a:rPr>
              <a:t>Analyse</a:t>
            </a:r>
            <a:r>
              <a:rPr lang="ro-RO" sz="2400" i="1" dirty="0">
                <a:latin typeface="Times New Roman" panose="02020603050405020304" pitchFamily="18" charset="0"/>
                <a:cs typeface="Times New Roman" panose="02020603050405020304" pitchFamily="18" charset="0"/>
              </a:rPr>
              <a:t> </a:t>
            </a:r>
            <a:r>
              <a:rPr lang="ro-RO" sz="2400" i="1" dirty="0" err="1">
                <a:latin typeface="Times New Roman" panose="02020603050405020304" pitchFamily="18" charset="0"/>
                <a:cs typeface="Times New Roman" panose="02020603050405020304" pitchFamily="18" charset="0"/>
              </a:rPr>
              <a:t>what</a:t>
            </a:r>
            <a:r>
              <a:rPr lang="ro-RO" sz="2400" i="1" dirty="0">
                <a:latin typeface="Times New Roman" panose="02020603050405020304" pitchFamily="18" charset="0"/>
                <a:cs typeface="Times New Roman" panose="02020603050405020304" pitchFamily="18" charset="0"/>
              </a:rPr>
              <a:t> </a:t>
            </a:r>
            <a:r>
              <a:rPr lang="ro-RO" sz="2400" i="1" dirty="0" err="1">
                <a:latin typeface="Times New Roman" panose="02020603050405020304" pitchFamily="18" charset="0"/>
                <a:cs typeface="Times New Roman" panose="02020603050405020304" pitchFamily="18" charset="0"/>
              </a:rPr>
              <a:t>to</a:t>
            </a:r>
            <a:r>
              <a:rPr lang="ro-RO" sz="2400" i="1" dirty="0">
                <a:latin typeface="Times New Roman" panose="02020603050405020304" pitchFamily="18" charset="0"/>
                <a:cs typeface="Times New Roman" panose="02020603050405020304" pitchFamily="18" charset="0"/>
              </a:rPr>
              <a:t> test</a:t>
            </a:r>
          </a:p>
          <a:p>
            <a:pPr>
              <a:buFont typeface="Wingdings" panose="05000000000000000000" pitchFamily="2" charset="2"/>
              <a:buChar char="ü"/>
            </a:pPr>
            <a:r>
              <a:rPr lang="ro-RO" sz="2400" i="1" dirty="0" err="1">
                <a:latin typeface="Times New Roman" panose="02020603050405020304" pitchFamily="18" charset="0"/>
                <a:cs typeface="Times New Roman" panose="02020603050405020304" pitchFamily="18" charset="0"/>
              </a:rPr>
              <a:t>Think</a:t>
            </a:r>
            <a:r>
              <a:rPr lang="ro-RO" sz="2400" i="1" dirty="0">
                <a:latin typeface="Times New Roman" panose="02020603050405020304" pitchFamily="18" charset="0"/>
                <a:cs typeface="Times New Roman" panose="02020603050405020304" pitchFamily="18" charset="0"/>
              </a:rPr>
              <a:t> </a:t>
            </a:r>
            <a:r>
              <a:rPr lang="ro-RO" sz="2400" i="1" dirty="0" err="1">
                <a:latin typeface="Times New Roman" panose="02020603050405020304" pitchFamily="18" charset="0"/>
                <a:cs typeface="Times New Roman" panose="02020603050405020304" pitchFamily="18" charset="0"/>
              </a:rPr>
              <a:t>outside</a:t>
            </a:r>
            <a:r>
              <a:rPr lang="ro-RO" sz="2400" i="1" dirty="0">
                <a:latin typeface="Times New Roman" panose="02020603050405020304" pitchFamily="18" charset="0"/>
                <a:cs typeface="Times New Roman" panose="02020603050405020304" pitchFamily="18" charset="0"/>
              </a:rPr>
              <a:t> </a:t>
            </a:r>
            <a:r>
              <a:rPr lang="ro-RO" sz="2400" i="1" dirty="0" err="1">
                <a:latin typeface="Times New Roman" panose="02020603050405020304" pitchFamily="18" charset="0"/>
                <a:cs typeface="Times New Roman" panose="02020603050405020304" pitchFamily="18" charset="0"/>
              </a:rPr>
              <a:t>the</a:t>
            </a:r>
            <a:r>
              <a:rPr lang="ro-RO" sz="2400" i="1" dirty="0">
                <a:latin typeface="Times New Roman" panose="02020603050405020304" pitchFamily="18" charset="0"/>
                <a:cs typeface="Times New Roman" panose="02020603050405020304" pitchFamily="18" charset="0"/>
              </a:rPr>
              <a:t> box</a:t>
            </a:r>
          </a:p>
          <a:p>
            <a:pPr>
              <a:buFont typeface="Wingdings" panose="05000000000000000000" pitchFamily="2" charset="2"/>
              <a:buChar char="ü"/>
            </a:pPr>
            <a:r>
              <a:rPr lang="ro-RO" sz="2400" i="1" dirty="0">
                <a:latin typeface="Times New Roman" panose="02020603050405020304" pitchFamily="18" charset="0"/>
                <a:cs typeface="Times New Roman" panose="02020603050405020304" pitchFamily="18" charset="0"/>
              </a:rPr>
              <a:t>Be creative</a:t>
            </a:r>
          </a:p>
          <a:p>
            <a:pPr>
              <a:buFont typeface="Wingdings" panose="05000000000000000000" pitchFamily="2" charset="2"/>
              <a:buChar char="ü"/>
            </a:pPr>
            <a:r>
              <a:rPr lang="ro-RO" sz="2400" i="1" dirty="0" err="1">
                <a:latin typeface="Times New Roman" panose="02020603050405020304" pitchFamily="18" charset="0"/>
                <a:cs typeface="Times New Roman" panose="02020603050405020304" pitchFamily="18" charset="0"/>
              </a:rPr>
              <a:t>Attention</a:t>
            </a:r>
            <a:r>
              <a:rPr lang="ro-RO" sz="2400" i="1" dirty="0">
                <a:latin typeface="Times New Roman" panose="02020603050405020304" pitchFamily="18" charset="0"/>
                <a:cs typeface="Times New Roman" panose="02020603050405020304" pitchFamily="18" charset="0"/>
              </a:rPr>
              <a:t> </a:t>
            </a:r>
            <a:r>
              <a:rPr lang="ro-RO" sz="2400" i="1" dirty="0" err="1">
                <a:latin typeface="Times New Roman" panose="02020603050405020304" pitchFamily="18" charset="0"/>
                <a:cs typeface="Times New Roman" panose="02020603050405020304" pitchFamily="18" charset="0"/>
              </a:rPr>
              <a:t>to</a:t>
            </a:r>
            <a:r>
              <a:rPr lang="ro-RO" sz="2400" i="1" dirty="0">
                <a:latin typeface="Times New Roman" panose="02020603050405020304" pitchFamily="18" charset="0"/>
                <a:cs typeface="Times New Roman" panose="02020603050405020304" pitchFamily="18" charset="0"/>
              </a:rPr>
              <a:t> </a:t>
            </a:r>
            <a:r>
              <a:rPr lang="ro-RO" sz="2400" i="1" dirty="0" err="1">
                <a:latin typeface="Times New Roman" panose="02020603050405020304" pitchFamily="18" charset="0"/>
                <a:cs typeface="Times New Roman" panose="02020603050405020304" pitchFamily="18" charset="0"/>
              </a:rPr>
              <a:t>details</a:t>
            </a:r>
            <a:endParaRPr lang="ro-RO" sz="2400"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ro-RO" sz="2400" i="1" dirty="0">
                <a:latin typeface="Times New Roman" panose="02020603050405020304" pitchFamily="18" charset="0"/>
                <a:cs typeface="Times New Roman" panose="02020603050405020304" pitchFamily="18" charset="0"/>
              </a:rPr>
              <a:t>Transparent </a:t>
            </a:r>
            <a:r>
              <a:rPr lang="ro-RO" sz="2400" i="1" dirty="0" err="1">
                <a:latin typeface="Times New Roman" panose="02020603050405020304" pitchFamily="18" charset="0"/>
                <a:cs typeface="Times New Roman" panose="02020603050405020304" pitchFamily="18" charset="0"/>
              </a:rPr>
              <a:t>communication</a:t>
            </a:r>
            <a:endParaRPr lang="ro-RO" sz="2400"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ro-RO" sz="2400" i="1" dirty="0">
                <a:latin typeface="Times New Roman" panose="02020603050405020304" pitchFamily="18" charset="0"/>
                <a:cs typeface="Times New Roman" panose="02020603050405020304" pitchFamily="18" charset="0"/>
              </a:rPr>
              <a:t>Be </a:t>
            </a:r>
            <a:r>
              <a:rPr lang="ro-RO" sz="2400" i="1" dirty="0" err="1">
                <a:latin typeface="Times New Roman" panose="02020603050405020304" pitchFamily="18" charset="0"/>
                <a:cs typeface="Times New Roman" panose="02020603050405020304" pitchFamily="18" charset="0"/>
              </a:rPr>
              <a:t>organized</a:t>
            </a:r>
            <a:r>
              <a:rPr lang="ro-RO" sz="2400" i="1" dirty="0">
                <a:latin typeface="Times New Roman" panose="02020603050405020304" pitchFamily="18" charset="0"/>
                <a:cs typeface="Times New Roman" panose="02020603050405020304" pitchFamily="18" charset="0"/>
              </a:rPr>
              <a:t> </a:t>
            </a:r>
            <a:r>
              <a:rPr lang="ro-RO" sz="2400" i="1" dirty="0" err="1">
                <a:latin typeface="Times New Roman" panose="02020603050405020304" pitchFamily="18" charset="0"/>
                <a:cs typeface="Times New Roman" panose="02020603050405020304" pitchFamily="18" charset="0"/>
              </a:rPr>
              <a:t>and</a:t>
            </a:r>
            <a:r>
              <a:rPr lang="ro-RO" sz="2400" i="1" dirty="0">
                <a:latin typeface="Times New Roman" panose="02020603050405020304" pitchFamily="18" charset="0"/>
                <a:cs typeface="Times New Roman" panose="02020603050405020304" pitchFamily="18" charset="0"/>
              </a:rPr>
              <a:t> create a </a:t>
            </a:r>
            <a:r>
              <a:rPr lang="ro-RO" sz="2400" i="1" dirty="0" err="1">
                <a:latin typeface="Times New Roman" panose="02020603050405020304" pitchFamily="18" charset="0"/>
                <a:cs typeface="Times New Roman" panose="02020603050405020304" pitchFamily="18" charset="0"/>
              </a:rPr>
              <a:t>Mind</a:t>
            </a:r>
            <a:r>
              <a:rPr lang="ro-RO" sz="2400" i="1" dirty="0">
                <a:latin typeface="Times New Roman" panose="02020603050405020304" pitchFamily="18" charset="0"/>
                <a:cs typeface="Times New Roman" panose="02020603050405020304" pitchFamily="18" charset="0"/>
              </a:rPr>
              <a:t> </a:t>
            </a:r>
            <a:r>
              <a:rPr lang="ro-RO" sz="2400" i="1" dirty="0" err="1">
                <a:latin typeface="Times New Roman" panose="02020603050405020304" pitchFamily="18" charset="0"/>
                <a:cs typeface="Times New Roman" panose="02020603050405020304" pitchFamily="18" charset="0"/>
              </a:rPr>
              <a:t>Map</a:t>
            </a:r>
            <a:endParaRPr lang="ro-RO" sz="2400"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ro-RO" sz="2400" i="1" dirty="0" err="1">
                <a:latin typeface="Times New Roman" panose="02020603050405020304" pitchFamily="18" charset="0"/>
                <a:cs typeface="Times New Roman" panose="02020603050405020304" pitchFamily="18" charset="0"/>
              </a:rPr>
              <a:t>Understand</a:t>
            </a:r>
            <a:r>
              <a:rPr lang="ro-RO" sz="2400" i="1" dirty="0">
                <a:latin typeface="Times New Roman" panose="02020603050405020304" pitchFamily="18" charset="0"/>
                <a:cs typeface="Times New Roman" panose="02020603050405020304" pitchFamily="18" charset="0"/>
              </a:rPr>
              <a:t> </a:t>
            </a:r>
            <a:r>
              <a:rPr lang="ro-RO" sz="2400" i="1" dirty="0" err="1">
                <a:latin typeface="Times New Roman" panose="02020603050405020304" pitchFamily="18" charset="0"/>
                <a:cs typeface="Times New Roman" panose="02020603050405020304" pitchFamily="18" charset="0"/>
              </a:rPr>
              <a:t>your</a:t>
            </a:r>
            <a:r>
              <a:rPr lang="ro-RO" sz="2400" i="1" dirty="0">
                <a:latin typeface="Times New Roman" panose="02020603050405020304" pitchFamily="18" charset="0"/>
                <a:cs typeface="Times New Roman" panose="02020603050405020304" pitchFamily="18" charset="0"/>
              </a:rPr>
              <a:t> product </a:t>
            </a:r>
            <a:r>
              <a:rPr lang="en-US" sz="2400" i="1" dirty="0">
                <a:latin typeface="Times New Roman" panose="02020603050405020304" pitchFamily="18" charset="0"/>
                <a:cs typeface="Times New Roman" panose="02020603050405020304" pitchFamily="18" charset="0"/>
              </a:rPr>
              <a:t>– </a:t>
            </a:r>
            <a:r>
              <a:rPr lang="ro-RO" sz="2400" i="1" dirty="0">
                <a:latin typeface="Times New Roman" panose="02020603050405020304" pitchFamily="18" charset="0"/>
                <a:cs typeface="Times New Roman" panose="02020603050405020304" pitchFamily="18" charset="0"/>
              </a:rPr>
              <a:t>do </a:t>
            </a:r>
            <a:r>
              <a:rPr lang="ro-RO" sz="2400" i="1" dirty="0" err="1">
                <a:latin typeface="Times New Roman" panose="02020603050405020304" pitchFamily="18" charset="0"/>
                <a:cs typeface="Times New Roman" panose="02020603050405020304" pitchFamily="18" charset="0"/>
              </a:rPr>
              <a:t>Exploratory</a:t>
            </a:r>
            <a:r>
              <a:rPr lang="ro-RO" sz="2400" i="1" dirty="0">
                <a:latin typeface="Times New Roman" panose="02020603050405020304" pitchFamily="18" charset="0"/>
                <a:cs typeface="Times New Roman" panose="02020603050405020304" pitchFamily="18" charset="0"/>
              </a:rPr>
              <a:t> </a:t>
            </a:r>
            <a:r>
              <a:rPr lang="ro-RO" sz="2400" i="1" dirty="0" err="1">
                <a:latin typeface="Times New Roman" panose="02020603050405020304" pitchFamily="18" charset="0"/>
                <a:cs typeface="Times New Roman" panose="02020603050405020304" pitchFamily="18" charset="0"/>
              </a:rPr>
              <a:t>Testing</a:t>
            </a:r>
            <a:endParaRPr lang="ro-RO" sz="2400"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ro-RO" sz="2400" i="1" dirty="0" err="1">
                <a:latin typeface="Times New Roman" panose="02020603050405020304" pitchFamily="18" charset="0"/>
                <a:cs typeface="Times New Roman" panose="02020603050405020304" pitchFamily="18" charset="0"/>
              </a:rPr>
              <a:t>Write</a:t>
            </a:r>
            <a:r>
              <a:rPr lang="ro-RO" sz="2400" i="1" dirty="0">
                <a:latin typeface="Times New Roman" panose="02020603050405020304" pitchFamily="18" charset="0"/>
                <a:cs typeface="Times New Roman" panose="02020603050405020304" pitchFamily="18" charset="0"/>
              </a:rPr>
              <a:t> </a:t>
            </a:r>
            <a:r>
              <a:rPr lang="ro-RO" sz="2400" i="1" dirty="0" err="1">
                <a:latin typeface="Times New Roman" panose="02020603050405020304" pitchFamily="18" charset="0"/>
                <a:cs typeface="Times New Roman" panose="02020603050405020304" pitchFamily="18" charset="0"/>
              </a:rPr>
              <a:t>clear</a:t>
            </a:r>
            <a:r>
              <a:rPr lang="ro-RO" sz="2400" i="1" dirty="0">
                <a:latin typeface="Times New Roman" panose="02020603050405020304" pitchFamily="18" charset="0"/>
                <a:cs typeface="Times New Roman" panose="02020603050405020304" pitchFamily="18" charset="0"/>
              </a:rPr>
              <a:t> </a:t>
            </a:r>
            <a:r>
              <a:rPr lang="ro-RO" sz="2400" i="1" dirty="0" err="1">
                <a:latin typeface="Times New Roman" panose="02020603050405020304" pitchFamily="18" charset="0"/>
                <a:cs typeface="Times New Roman" panose="02020603050405020304" pitchFamily="18" charset="0"/>
              </a:rPr>
              <a:t>and</a:t>
            </a:r>
            <a:r>
              <a:rPr lang="ro-RO" sz="2400" i="1" dirty="0">
                <a:latin typeface="Times New Roman" panose="02020603050405020304" pitchFamily="18" charset="0"/>
                <a:cs typeface="Times New Roman" panose="02020603050405020304" pitchFamily="18" charset="0"/>
              </a:rPr>
              <a:t> complete Test </a:t>
            </a:r>
            <a:r>
              <a:rPr lang="ro-RO" sz="2400" i="1" dirty="0" err="1">
                <a:latin typeface="Times New Roman" panose="02020603050405020304" pitchFamily="18" charset="0"/>
                <a:cs typeface="Times New Roman" panose="02020603050405020304" pitchFamily="18" charset="0"/>
              </a:rPr>
              <a:t>Cases</a:t>
            </a:r>
            <a:endParaRPr lang="en-US" sz="2400"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ro-RO" sz="2400" i="1" dirty="0">
                <a:solidFill>
                  <a:schemeClr val="tx1"/>
                </a:solidFill>
                <a:latin typeface="Times New Roman" panose="02020603050405020304" pitchFamily="18" charset="0"/>
                <a:cs typeface="Times New Roman" panose="02020603050405020304" pitchFamily="18" charset="0"/>
              </a:rPr>
              <a:t>Take </a:t>
            </a:r>
            <a:r>
              <a:rPr lang="ro-RO" sz="2400" i="1" dirty="0" err="1">
                <a:solidFill>
                  <a:schemeClr val="tx1"/>
                </a:solidFill>
                <a:latin typeface="Times New Roman" panose="02020603050405020304" pitchFamily="18" charset="0"/>
                <a:cs typeface="Times New Roman" panose="02020603050405020304" pitchFamily="18" charset="0"/>
              </a:rPr>
              <a:t>the</a:t>
            </a:r>
            <a:r>
              <a:rPr lang="ro-RO" sz="2400" i="1" dirty="0">
                <a:solidFill>
                  <a:schemeClr val="tx1"/>
                </a:solidFill>
                <a:latin typeface="Times New Roman" panose="02020603050405020304" pitchFamily="18" charset="0"/>
                <a:cs typeface="Times New Roman" panose="02020603050405020304" pitchFamily="18" charset="0"/>
              </a:rPr>
              <a:t> </a:t>
            </a:r>
            <a:r>
              <a:rPr lang="ro-RO" sz="2400" i="1" dirty="0" err="1">
                <a:solidFill>
                  <a:schemeClr val="tx1"/>
                </a:solidFill>
                <a:latin typeface="Times New Roman" panose="02020603050405020304" pitchFamily="18" charset="0"/>
                <a:cs typeface="Times New Roman" panose="02020603050405020304" pitchFamily="18" charset="0"/>
              </a:rPr>
              <a:t>tasks</a:t>
            </a:r>
            <a:r>
              <a:rPr lang="ro-RO" sz="2400" i="1" dirty="0">
                <a:solidFill>
                  <a:schemeClr val="tx1"/>
                </a:solidFill>
                <a:latin typeface="Times New Roman" panose="02020603050405020304" pitchFamily="18" charset="0"/>
                <a:cs typeface="Times New Roman" panose="02020603050405020304" pitchFamily="18" charset="0"/>
              </a:rPr>
              <a:t> </a:t>
            </a:r>
            <a:r>
              <a:rPr lang="ro-RO" sz="2400" i="1" dirty="0" err="1">
                <a:solidFill>
                  <a:schemeClr val="tx1"/>
                </a:solidFill>
                <a:latin typeface="Times New Roman" panose="02020603050405020304" pitchFamily="18" charset="0"/>
                <a:cs typeface="Times New Roman" panose="02020603050405020304" pitchFamily="18" charset="0"/>
              </a:rPr>
              <a:t>one</a:t>
            </a:r>
            <a:r>
              <a:rPr lang="ro-RO" sz="2400" i="1" dirty="0">
                <a:solidFill>
                  <a:schemeClr val="tx1"/>
                </a:solidFill>
                <a:latin typeface="Times New Roman" panose="02020603050405020304" pitchFamily="18" charset="0"/>
                <a:cs typeface="Times New Roman" panose="02020603050405020304" pitchFamily="18" charset="0"/>
              </a:rPr>
              <a:t> </a:t>
            </a:r>
            <a:r>
              <a:rPr lang="ro-RO" sz="2400" i="1" dirty="0" err="1">
                <a:solidFill>
                  <a:schemeClr val="tx1"/>
                </a:solidFill>
                <a:latin typeface="Times New Roman" panose="02020603050405020304" pitchFamily="18" charset="0"/>
                <a:cs typeface="Times New Roman" panose="02020603050405020304" pitchFamily="18" charset="0"/>
              </a:rPr>
              <a:t>by</a:t>
            </a:r>
            <a:r>
              <a:rPr lang="ro-RO" sz="2400" i="1" dirty="0">
                <a:solidFill>
                  <a:schemeClr val="tx1"/>
                </a:solidFill>
                <a:latin typeface="Times New Roman" panose="02020603050405020304" pitchFamily="18" charset="0"/>
                <a:cs typeface="Times New Roman" panose="02020603050405020304" pitchFamily="18" charset="0"/>
              </a:rPr>
              <a:t> </a:t>
            </a:r>
            <a:r>
              <a:rPr lang="ro-RO" sz="2400" i="1" dirty="0" err="1">
                <a:solidFill>
                  <a:schemeClr val="tx1"/>
                </a:solidFill>
                <a:latin typeface="Times New Roman" panose="02020603050405020304" pitchFamily="18" charset="0"/>
                <a:cs typeface="Times New Roman" panose="02020603050405020304" pitchFamily="18" charset="0"/>
              </a:rPr>
              <a:t>one</a:t>
            </a:r>
            <a:r>
              <a:rPr lang="ro-RO" sz="2400" i="1" dirty="0">
                <a:solidFill>
                  <a:schemeClr val="tx1"/>
                </a:solidFill>
                <a:latin typeface="Times New Roman" panose="02020603050405020304" pitchFamily="18" charset="0"/>
                <a:cs typeface="Times New Roman" panose="02020603050405020304" pitchFamily="18" charset="0"/>
              </a:rPr>
              <a:t> – </a:t>
            </a:r>
            <a:r>
              <a:rPr lang="ro-RO" sz="2400" i="1" dirty="0" err="1">
                <a:solidFill>
                  <a:schemeClr val="tx1"/>
                </a:solidFill>
                <a:latin typeface="Times New Roman" panose="02020603050405020304" pitchFamily="18" charset="0"/>
                <a:cs typeface="Times New Roman" panose="02020603050405020304" pitchFamily="18" charset="0"/>
              </a:rPr>
              <a:t>finish</a:t>
            </a:r>
            <a:r>
              <a:rPr lang="ro-RO" sz="2400" i="1" dirty="0">
                <a:solidFill>
                  <a:schemeClr val="tx1"/>
                </a:solidFill>
                <a:latin typeface="Times New Roman" panose="02020603050405020304" pitchFamily="18" charset="0"/>
                <a:cs typeface="Times New Roman" panose="02020603050405020304" pitchFamily="18" charset="0"/>
              </a:rPr>
              <a:t> </a:t>
            </a:r>
            <a:r>
              <a:rPr lang="ro-RO" sz="2400" i="1" dirty="0" err="1">
                <a:solidFill>
                  <a:schemeClr val="tx1"/>
                </a:solidFill>
                <a:latin typeface="Times New Roman" panose="02020603050405020304" pitchFamily="18" charset="0"/>
                <a:cs typeface="Times New Roman" panose="02020603050405020304" pitchFamily="18" charset="0"/>
              </a:rPr>
              <a:t>one</a:t>
            </a:r>
            <a:r>
              <a:rPr lang="ro-RO" sz="2400" i="1" dirty="0">
                <a:solidFill>
                  <a:schemeClr val="tx1"/>
                </a:solidFill>
                <a:latin typeface="Times New Roman" panose="02020603050405020304" pitchFamily="18" charset="0"/>
                <a:cs typeface="Times New Roman" panose="02020603050405020304" pitchFamily="18" charset="0"/>
              </a:rPr>
              <a:t> </a:t>
            </a:r>
            <a:r>
              <a:rPr lang="ro-RO" sz="2400" i="1" dirty="0" err="1">
                <a:solidFill>
                  <a:schemeClr val="tx1"/>
                </a:solidFill>
                <a:latin typeface="Times New Roman" panose="02020603050405020304" pitchFamily="18" charset="0"/>
                <a:cs typeface="Times New Roman" panose="02020603050405020304" pitchFamily="18" charset="0"/>
              </a:rPr>
              <a:t>before</a:t>
            </a:r>
            <a:r>
              <a:rPr lang="ro-RO" sz="2400" i="1" dirty="0">
                <a:solidFill>
                  <a:schemeClr val="tx1"/>
                </a:solidFill>
                <a:latin typeface="Times New Roman" panose="02020603050405020304" pitchFamily="18" charset="0"/>
                <a:cs typeface="Times New Roman" panose="02020603050405020304" pitchFamily="18" charset="0"/>
              </a:rPr>
              <a:t> </a:t>
            </a:r>
            <a:r>
              <a:rPr lang="ro-RO" sz="2400" i="1" dirty="0" err="1">
                <a:solidFill>
                  <a:schemeClr val="tx1"/>
                </a:solidFill>
                <a:latin typeface="Times New Roman" panose="02020603050405020304" pitchFamily="18" charset="0"/>
                <a:cs typeface="Times New Roman" panose="02020603050405020304" pitchFamily="18" charset="0"/>
              </a:rPr>
              <a:t>starting</a:t>
            </a:r>
            <a:r>
              <a:rPr lang="ro-RO" sz="2400" i="1" dirty="0">
                <a:solidFill>
                  <a:schemeClr val="tx1"/>
                </a:solidFill>
                <a:latin typeface="Times New Roman" panose="02020603050405020304" pitchFamily="18" charset="0"/>
                <a:cs typeface="Times New Roman" panose="02020603050405020304" pitchFamily="18" charset="0"/>
              </a:rPr>
              <a:t> a </a:t>
            </a:r>
            <a:r>
              <a:rPr lang="ro-RO" sz="2400" i="1" dirty="0" err="1">
                <a:solidFill>
                  <a:schemeClr val="tx1"/>
                </a:solidFill>
                <a:latin typeface="Times New Roman" panose="02020603050405020304" pitchFamily="18" charset="0"/>
                <a:cs typeface="Times New Roman" panose="02020603050405020304" pitchFamily="18" charset="0"/>
              </a:rPr>
              <a:t>new</a:t>
            </a:r>
            <a:r>
              <a:rPr lang="ro-RO" sz="2400" i="1" dirty="0">
                <a:solidFill>
                  <a:schemeClr val="tx1"/>
                </a:solidFill>
                <a:latin typeface="Times New Roman" panose="02020603050405020304" pitchFamily="18" charset="0"/>
                <a:cs typeface="Times New Roman" panose="02020603050405020304" pitchFamily="18" charset="0"/>
              </a:rPr>
              <a:t> </a:t>
            </a:r>
            <a:r>
              <a:rPr lang="ro-RO" sz="2400" i="1" dirty="0" err="1">
                <a:solidFill>
                  <a:schemeClr val="tx1"/>
                </a:solidFill>
                <a:latin typeface="Times New Roman" panose="02020603050405020304" pitchFamily="18" charset="0"/>
                <a:cs typeface="Times New Roman" panose="02020603050405020304" pitchFamily="18" charset="0"/>
              </a:rPr>
              <a:t>one</a:t>
            </a:r>
            <a:endParaRPr lang="ro-RO" sz="2400" i="1"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ro-RO" sz="2400"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ro-RO" sz="2400" i="1" dirty="0">
              <a:latin typeface="Times New Roman" panose="02020603050405020304" pitchFamily="18" charset="0"/>
              <a:cs typeface="Times New Roman" panose="02020603050405020304" pitchFamily="18" charset="0"/>
            </a:endParaRPr>
          </a:p>
          <a:p>
            <a:pPr marL="0" indent="0">
              <a:buNone/>
            </a:pPr>
            <a:endParaRPr lang="ro-RO" dirty="0"/>
          </a:p>
        </p:txBody>
      </p:sp>
      <p:sp>
        <p:nvSpPr>
          <p:cNvPr id="6" name="Substituent conținut 5">
            <a:extLst>
              <a:ext uri="{FF2B5EF4-FFF2-40B4-BE49-F238E27FC236}">
                <a16:creationId xmlns:a16="http://schemas.microsoft.com/office/drawing/2014/main" id="{05DB40F1-8193-4C4D-A7FF-AC7E95E9E53C}"/>
              </a:ext>
            </a:extLst>
          </p:cNvPr>
          <p:cNvSpPr>
            <a:spLocks noGrp="1"/>
          </p:cNvSpPr>
          <p:nvPr>
            <p:ph sz="quarter" idx="4"/>
          </p:nvPr>
        </p:nvSpPr>
        <p:spPr>
          <a:xfrm>
            <a:off x="6963508" y="942390"/>
            <a:ext cx="4849250" cy="2912158"/>
          </a:xfrm>
        </p:spPr>
        <p:txBody>
          <a:bodyPr>
            <a:normAutofit lnSpcReduction="10000"/>
          </a:bodyPr>
          <a:lstStyle/>
          <a:p>
            <a:pPr marL="0" indent="0">
              <a:buNone/>
            </a:pPr>
            <a:endParaRPr lang="en-US" i="1" dirty="0">
              <a:latin typeface="Times New Roman" panose="02020603050405020304" pitchFamily="18" charset="0"/>
              <a:cs typeface="Times New Roman" panose="02020603050405020304" pitchFamily="18" charset="0"/>
            </a:endParaRPr>
          </a:p>
          <a:p>
            <a:pPr marL="0" indent="0">
              <a:buNone/>
            </a:pPr>
            <a:r>
              <a:rPr lang="en-US" sz="2200" i="1" dirty="0">
                <a:latin typeface="Times New Roman" panose="02020603050405020304" pitchFamily="18" charset="0"/>
                <a:cs typeface="Times New Roman" panose="02020603050405020304" pitchFamily="18" charset="0"/>
              </a:rPr>
              <a:t>&lt;</a:t>
            </a:r>
            <a:r>
              <a:rPr lang="en-US" sz="2200" i="1" dirty="0">
                <a:solidFill>
                  <a:srgbClr val="FF0000"/>
                </a:solidFill>
                <a:latin typeface="Times New Roman" panose="02020603050405020304" pitchFamily="18" charset="0"/>
                <a:cs typeface="Times New Roman" panose="02020603050405020304" pitchFamily="18" charset="0"/>
              </a:rPr>
              <a:t>script</a:t>
            </a:r>
            <a:r>
              <a:rPr lang="en-US" sz="2200" i="1" dirty="0">
                <a:latin typeface="Times New Roman" panose="02020603050405020304" pitchFamily="18" charset="0"/>
                <a:cs typeface="Times New Roman" panose="02020603050405020304" pitchFamily="18" charset="0"/>
              </a:rPr>
              <a:t> </a:t>
            </a:r>
            <a:r>
              <a:rPr lang="en-US" sz="2200" b="1" i="1" dirty="0">
                <a:solidFill>
                  <a:srgbClr val="92D050"/>
                </a:solidFill>
                <a:latin typeface="Times New Roman" panose="02020603050405020304" pitchFamily="18" charset="0"/>
                <a:cs typeface="Times New Roman" panose="02020603050405020304" pitchFamily="18" charset="0"/>
              </a:rPr>
              <a:t>type</a:t>
            </a:r>
            <a:r>
              <a:rPr lang="en-US" sz="2200" i="1" dirty="0">
                <a:latin typeface="Times New Roman" panose="02020603050405020304" pitchFamily="18" charset="0"/>
                <a:cs typeface="Times New Roman" panose="02020603050405020304" pitchFamily="18" charset="0"/>
              </a:rPr>
              <a:t>=</a:t>
            </a:r>
            <a:r>
              <a:rPr lang="en-US" sz="2200" i="1" dirty="0">
                <a:solidFill>
                  <a:srgbClr val="FFC000"/>
                </a:solidFill>
                <a:latin typeface="Times New Roman" panose="02020603050405020304" pitchFamily="18" charset="0"/>
                <a:cs typeface="Times New Roman" panose="02020603050405020304" pitchFamily="18" charset="0"/>
              </a:rPr>
              <a:t>“text/</a:t>
            </a:r>
            <a:r>
              <a:rPr lang="en-US" sz="2200" i="1" dirty="0" err="1">
                <a:solidFill>
                  <a:srgbClr val="FFC000"/>
                </a:solidFill>
                <a:latin typeface="Times New Roman" panose="02020603050405020304" pitchFamily="18" charset="0"/>
                <a:cs typeface="Times New Roman" panose="02020603050405020304" pitchFamily="18" charset="0"/>
              </a:rPr>
              <a:t>javascript</a:t>
            </a:r>
            <a:r>
              <a:rPr lang="en-US" sz="2200" i="1" dirty="0">
                <a:solidFill>
                  <a:srgbClr val="FFC000"/>
                </a:solidFill>
                <a:latin typeface="Times New Roman" panose="02020603050405020304" pitchFamily="18" charset="0"/>
                <a:cs typeface="Times New Roman" panose="02020603050405020304" pitchFamily="18" charset="0"/>
              </a:rPr>
              <a:t>”</a:t>
            </a:r>
            <a:r>
              <a:rPr lang="en-US" sz="2200" i="1" dirty="0">
                <a:latin typeface="Times New Roman" panose="02020603050405020304" pitchFamily="18" charset="0"/>
                <a:cs typeface="Times New Roman" panose="02020603050405020304" pitchFamily="18" charset="0"/>
              </a:rPr>
              <a:t>&gt;</a:t>
            </a:r>
          </a:p>
          <a:p>
            <a:pPr marL="0" indent="0">
              <a:buNone/>
            </a:pPr>
            <a:r>
              <a:rPr lang="en-US" sz="2200" i="1" dirty="0">
                <a:latin typeface="Times New Roman" panose="02020603050405020304" pitchFamily="18" charset="0"/>
                <a:cs typeface="Times New Roman" panose="02020603050405020304" pitchFamily="18" charset="0"/>
              </a:rPr>
              <a:t>     </a:t>
            </a:r>
            <a:r>
              <a:rPr lang="en-US" sz="2200" i="1" dirty="0">
                <a:solidFill>
                  <a:srgbClr val="00B0F0"/>
                </a:solidFill>
                <a:latin typeface="Times New Roman" panose="02020603050405020304" pitchFamily="18" charset="0"/>
                <a:cs typeface="Times New Roman" panose="02020603050405020304" pitchFamily="18" charset="0"/>
              </a:rPr>
              <a:t>function</a:t>
            </a:r>
            <a:r>
              <a:rPr lang="en-US" sz="2200" i="1" dirty="0">
                <a:latin typeface="Times New Roman" panose="02020603050405020304" pitchFamily="18" charset="0"/>
                <a:cs typeface="Times New Roman" panose="02020603050405020304" pitchFamily="18" charset="0"/>
              </a:rPr>
              <a:t> </a:t>
            </a:r>
            <a:r>
              <a:rPr lang="en-US" sz="2200" i="1" dirty="0" err="1">
                <a:solidFill>
                  <a:srgbClr val="92D050"/>
                </a:solidFill>
                <a:latin typeface="Times New Roman" panose="02020603050405020304" pitchFamily="18" charset="0"/>
                <a:cs typeface="Times New Roman" panose="02020603050405020304" pitchFamily="18" charset="0"/>
              </a:rPr>
              <a:t>getInspiration</a:t>
            </a:r>
            <a:r>
              <a:rPr lang="en-US" sz="2200" i="1" dirty="0">
                <a:latin typeface="Times New Roman" panose="02020603050405020304" pitchFamily="18" charset="0"/>
                <a:cs typeface="Times New Roman" panose="02020603050405020304" pitchFamily="18" charset="0"/>
              </a:rPr>
              <a:t>() {</a:t>
            </a:r>
          </a:p>
          <a:p>
            <a:pPr marL="0" indent="0">
              <a:buNone/>
            </a:pPr>
            <a:r>
              <a:rPr lang="en-US" sz="2200" i="1" dirty="0">
                <a:latin typeface="Times New Roman" panose="02020603050405020304" pitchFamily="18" charset="0"/>
                <a:cs typeface="Times New Roman" panose="02020603050405020304" pitchFamily="18" charset="0"/>
              </a:rPr>
              <a:t>        </a:t>
            </a:r>
            <a:r>
              <a:rPr lang="en-US" sz="2200" i="1" dirty="0">
                <a:solidFill>
                  <a:srgbClr val="FF0000"/>
                </a:solidFill>
                <a:latin typeface="Times New Roman" panose="02020603050405020304" pitchFamily="18" charset="0"/>
                <a:cs typeface="Times New Roman" panose="02020603050405020304" pitchFamily="18" charset="0"/>
              </a:rPr>
              <a:t>if </a:t>
            </a:r>
            <a:r>
              <a:rPr lang="en-US" sz="2200" i="1" dirty="0">
                <a:latin typeface="Times New Roman" panose="02020603050405020304" pitchFamily="18" charset="0"/>
                <a:cs typeface="Times New Roman" panose="02020603050405020304" pitchFamily="18" charset="0"/>
              </a:rPr>
              <a:t>(</a:t>
            </a:r>
            <a:r>
              <a:rPr lang="en-US" sz="2200" i="1" dirty="0" err="1">
                <a:latin typeface="Times New Roman" panose="02020603050405020304" pitchFamily="18" charset="0"/>
                <a:cs typeface="Times New Roman" panose="02020603050405020304" pitchFamily="18" charset="0"/>
              </a:rPr>
              <a:t>morningDay</a:t>
            </a:r>
            <a:r>
              <a:rPr lang="en-US" sz="2200" i="1" dirty="0">
                <a:latin typeface="Times New Roman" panose="02020603050405020304" pitchFamily="18" charset="0"/>
                <a:cs typeface="Times New Roman" panose="02020603050405020304" pitchFamily="18" charset="0"/>
              </a:rPr>
              <a:t> </a:t>
            </a:r>
            <a:r>
              <a:rPr lang="en-US" sz="2200" i="1" dirty="0">
                <a:solidFill>
                  <a:srgbClr val="FF0000"/>
                </a:solidFill>
                <a:latin typeface="Times New Roman" panose="02020603050405020304" pitchFamily="18" charset="0"/>
                <a:cs typeface="Times New Roman" panose="02020603050405020304" pitchFamily="18" charset="0"/>
              </a:rPr>
              <a:t>==</a:t>
            </a:r>
            <a:r>
              <a:rPr lang="en-US" sz="2200" i="1" dirty="0">
                <a:latin typeface="Times New Roman" panose="02020603050405020304" pitchFamily="18" charset="0"/>
                <a:cs typeface="Times New Roman" panose="02020603050405020304" pitchFamily="18" charset="0"/>
              </a:rPr>
              <a:t>“unchallenged”)</a:t>
            </a:r>
          </a:p>
          <a:p>
            <a:pPr marL="0" indent="0">
              <a:buNone/>
            </a:pPr>
            <a:r>
              <a:rPr lang="en-US" sz="2200" i="1" dirty="0">
                <a:solidFill>
                  <a:srgbClr val="00B0F0"/>
                </a:solidFill>
                <a:latin typeface="Times New Roman" panose="02020603050405020304" pitchFamily="18" charset="0"/>
                <a:cs typeface="Times New Roman" panose="02020603050405020304" pitchFamily="18" charset="0"/>
              </a:rPr>
              <a:t>                </a:t>
            </a:r>
            <a:r>
              <a:rPr lang="en-US" sz="2200" i="1" dirty="0" err="1">
                <a:solidFill>
                  <a:srgbClr val="00B0F0"/>
                </a:solidFill>
                <a:latin typeface="Times New Roman" panose="02020603050405020304" pitchFamily="18" charset="0"/>
                <a:cs typeface="Times New Roman" panose="02020603050405020304" pitchFamily="18" charset="0"/>
              </a:rPr>
              <a:t>Start</a:t>
            </a:r>
            <a:r>
              <a:rPr lang="en-US" sz="2200" b="1" i="1" dirty="0" err="1">
                <a:solidFill>
                  <a:srgbClr val="FF0000"/>
                </a:solidFill>
                <a:latin typeface="Times New Roman" panose="02020603050405020304" pitchFamily="18" charset="0"/>
                <a:cs typeface="Times New Roman" panose="02020603050405020304" pitchFamily="18" charset="0"/>
              </a:rPr>
              <a:t>.</a:t>
            </a:r>
            <a:r>
              <a:rPr lang="en-US" sz="2200" i="1" dirty="0" err="1">
                <a:latin typeface="Times New Roman" panose="02020603050405020304" pitchFamily="18" charset="0"/>
                <a:cs typeface="Times New Roman" panose="02020603050405020304" pitchFamily="18" charset="0"/>
              </a:rPr>
              <a:t>Testing</a:t>
            </a:r>
            <a:r>
              <a:rPr lang="en-US" sz="2200" i="1" dirty="0">
                <a:latin typeface="Times New Roman" panose="02020603050405020304" pitchFamily="18" charset="0"/>
                <a:cs typeface="Times New Roman" panose="02020603050405020304" pitchFamily="18" charset="0"/>
              </a:rPr>
              <a:t> </a:t>
            </a:r>
            <a:r>
              <a:rPr lang="en-US" sz="2200" i="1" dirty="0">
                <a:solidFill>
                  <a:srgbClr val="FF0000"/>
                </a:solidFill>
                <a:latin typeface="Times New Roman" panose="02020603050405020304" pitchFamily="18" charset="0"/>
                <a:cs typeface="Times New Roman" panose="02020603050405020304" pitchFamily="18" charset="0"/>
              </a:rPr>
              <a:t>&amp; </a:t>
            </a:r>
            <a:r>
              <a:rPr lang="en-US" sz="2200" i="1" dirty="0" err="1">
                <a:solidFill>
                  <a:srgbClr val="00B0F0"/>
                </a:solidFill>
                <a:latin typeface="Times New Roman" panose="02020603050405020304" pitchFamily="18" charset="0"/>
                <a:cs typeface="Times New Roman" panose="02020603050405020304" pitchFamily="18" charset="0"/>
              </a:rPr>
              <a:t>get</a:t>
            </a:r>
            <a:r>
              <a:rPr lang="en-US" sz="2200" b="1" i="1" dirty="0" err="1">
                <a:solidFill>
                  <a:srgbClr val="FF0000"/>
                </a:solidFill>
                <a:latin typeface="Times New Roman" panose="02020603050405020304" pitchFamily="18" charset="0"/>
                <a:cs typeface="Times New Roman" panose="02020603050405020304" pitchFamily="18" charset="0"/>
              </a:rPr>
              <a:t>.</a:t>
            </a:r>
            <a:r>
              <a:rPr lang="en-US" sz="2200" i="1" dirty="0" err="1">
                <a:latin typeface="Times New Roman" panose="02020603050405020304" pitchFamily="18" charset="0"/>
                <a:cs typeface="Times New Roman" panose="02020603050405020304" pitchFamily="18" charset="0"/>
              </a:rPr>
              <a:t>Challenge</a:t>
            </a:r>
            <a:r>
              <a:rPr lang="en-US" sz="2200" i="1" dirty="0">
                <a:latin typeface="Times New Roman" panose="02020603050405020304" pitchFamily="18" charset="0"/>
                <a:cs typeface="Times New Roman" panose="02020603050405020304" pitchFamily="18" charset="0"/>
              </a:rPr>
              <a:t>;</a:t>
            </a:r>
          </a:p>
          <a:p>
            <a:pPr marL="0" indent="0">
              <a:buNone/>
            </a:pPr>
            <a:r>
              <a:rPr lang="en-US" sz="2200" i="1" dirty="0">
                <a:latin typeface="Times New Roman" panose="02020603050405020304" pitchFamily="18" charset="0"/>
                <a:cs typeface="Times New Roman" panose="02020603050405020304" pitchFamily="18" charset="0"/>
              </a:rPr>
              <a:t>}</a:t>
            </a:r>
          </a:p>
          <a:p>
            <a:pPr marL="0" indent="0">
              <a:buNone/>
            </a:pPr>
            <a:r>
              <a:rPr lang="en-US" sz="2200" i="1" dirty="0">
                <a:latin typeface="Times New Roman" panose="02020603050405020304" pitchFamily="18" charset="0"/>
                <a:cs typeface="Times New Roman" panose="02020603050405020304" pitchFamily="18" charset="0"/>
              </a:rPr>
              <a:t>&lt;/</a:t>
            </a:r>
            <a:r>
              <a:rPr lang="en-US" sz="2200" i="1" dirty="0">
                <a:solidFill>
                  <a:srgbClr val="FF0000"/>
                </a:solidFill>
                <a:latin typeface="Times New Roman" panose="02020603050405020304" pitchFamily="18" charset="0"/>
                <a:cs typeface="Times New Roman" panose="02020603050405020304" pitchFamily="18" charset="0"/>
              </a:rPr>
              <a:t>script</a:t>
            </a:r>
            <a:r>
              <a:rPr lang="en-US" sz="2200" i="1" dirty="0">
                <a:latin typeface="Times New Roman" panose="02020603050405020304" pitchFamily="18" charset="0"/>
                <a:cs typeface="Times New Roman" panose="02020603050405020304" pitchFamily="18" charset="0"/>
              </a:rPr>
              <a:t>&gt;</a:t>
            </a:r>
            <a:endParaRPr lang="ro-RO" sz="2200" i="1" dirty="0">
              <a:latin typeface="Times New Roman" panose="02020603050405020304" pitchFamily="18" charset="0"/>
              <a:cs typeface="Times New Roman" panose="02020603050405020304" pitchFamily="18" charset="0"/>
            </a:endParaRPr>
          </a:p>
        </p:txBody>
      </p:sp>
      <p:pic>
        <p:nvPicPr>
          <p:cNvPr id="7" name="Imagine 6">
            <a:extLst>
              <a:ext uri="{FF2B5EF4-FFF2-40B4-BE49-F238E27FC236}">
                <a16:creationId xmlns:a16="http://schemas.microsoft.com/office/drawing/2014/main" id="{2955CDFF-CCA7-4B7E-9786-02A2E2E99CB7}"/>
              </a:ext>
            </a:extLst>
          </p:cNvPr>
          <p:cNvPicPr>
            <a:picLocks noChangeAspect="1"/>
          </p:cNvPicPr>
          <p:nvPr/>
        </p:nvPicPr>
        <p:blipFill>
          <a:blip r:embed="rId3"/>
          <a:stretch>
            <a:fillRect/>
          </a:stretch>
        </p:blipFill>
        <p:spPr>
          <a:xfrm>
            <a:off x="154158" y="104189"/>
            <a:ext cx="11658600" cy="838200"/>
          </a:xfrm>
          <a:prstGeom prst="rect">
            <a:avLst/>
          </a:prstGeom>
        </p:spPr>
      </p:pic>
      <p:pic>
        <p:nvPicPr>
          <p:cNvPr id="11" name="Imagine 10">
            <a:extLst>
              <a:ext uri="{FF2B5EF4-FFF2-40B4-BE49-F238E27FC236}">
                <a16:creationId xmlns:a16="http://schemas.microsoft.com/office/drawing/2014/main" id="{1A4FBF21-28D4-4D4F-9A00-FD9F5E55EA21}"/>
              </a:ext>
            </a:extLst>
          </p:cNvPr>
          <p:cNvPicPr>
            <a:picLocks noChangeAspect="1"/>
          </p:cNvPicPr>
          <p:nvPr/>
        </p:nvPicPr>
        <p:blipFill>
          <a:blip r:embed="rId4"/>
          <a:stretch>
            <a:fillRect/>
          </a:stretch>
        </p:blipFill>
        <p:spPr>
          <a:xfrm>
            <a:off x="7086015" y="5337224"/>
            <a:ext cx="4838700" cy="1162050"/>
          </a:xfrm>
          <a:prstGeom prst="rect">
            <a:avLst/>
          </a:prstGeom>
        </p:spPr>
      </p:pic>
    </p:spTree>
    <p:extLst>
      <p:ext uri="{BB962C8B-B14F-4D97-AF65-F5344CB8AC3E}">
        <p14:creationId xmlns:p14="http://schemas.microsoft.com/office/powerpoint/2010/main" val="1252001403"/>
      </p:ext>
    </p:extLst>
  </p:cSld>
  <p:clrMapOvr>
    <a:masterClrMapping/>
  </p:clrMapOvr>
</p:sld>
</file>

<file path=ppt/theme/theme1.xml><?xml version="1.0" encoding="utf-8"?>
<a:theme xmlns:a="http://schemas.openxmlformats.org/drawingml/2006/main" name="Temă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ă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89</Words>
  <Application>Microsoft Office PowerPoint</Application>
  <PresentationFormat>Ecran lat</PresentationFormat>
  <Paragraphs>21</Paragraphs>
  <Slides>1</Slides>
  <Notes>1</Notes>
  <HiddenSlides>0</HiddenSlides>
  <MMClips>0</MMClips>
  <ScaleCrop>false</ScaleCrop>
  <HeadingPairs>
    <vt:vector size="6" baseType="variant">
      <vt:variant>
        <vt:lpstr>Fonturi utilizate</vt:lpstr>
      </vt:variant>
      <vt:variant>
        <vt:i4>5</vt:i4>
      </vt:variant>
      <vt:variant>
        <vt:lpstr>Temă</vt:lpstr>
      </vt:variant>
      <vt:variant>
        <vt:i4>1</vt:i4>
      </vt:variant>
      <vt:variant>
        <vt:lpstr>Titluri diapozitive</vt:lpstr>
      </vt:variant>
      <vt:variant>
        <vt:i4>1</vt:i4>
      </vt:variant>
    </vt:vector>
  </HeadingPairs>
  <TitlesOfParts>
    <vt:vector size="7" baseType="lpstr">
      <vt:lpstr>Arial</vt:lpstr>
      <vt:lpstr>Calibri</vt:lpstr>
      <vt:lpstr>Calibri Light</vt:lpstr>
      <vt:lpstr>Times New Roman</vt:lpstr>
      <vt:lpstr>Wingdings</vt:lpstr>
      <vt:lpstr>Temă Office</vt:lpstr>
      <vt:lpstr>Prezentare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management Good communication Attention to details Working without requirements Be organized and create a Mind map Understanding the product Analyse WHAT to test and design HOW to test   Start to know your product using Exploratory Testing Write clear and complete test cases Not all tests can be automated </dc:title>
  <dc:creator> </dc:creator>
  <cp:lastModifiedBy> </cp:lastModifiedBy>
  <cp:revision>14</cp:revision>
  <dcterms:created xsi:type="dcterms:W3CDTF">2021-04-01T05:09:06Z</dcterms:created>
  <dcterms:modified xsi:type="dcterms:W3CDTF">2021-04-01T06:24:01Z</dcterms:modified>
</cp:coreProperties>
</file>