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4" r:id="rId5"/>
    <p:sldId id="281" r:id="rId6"/>
    <p:sldId id="276" r:id="rId7"/>
    <p:sldId id="282" r:id="rId8"/>
    <p:sldId id="283" r:id="rId9"/>
    <p:sldId id="285" r:id="rId10"/>
    <p:sldId id="294" r:id="rId11"/>
    <p:sldId id="293" r:id="rId12"/>
    <p:sldId id="286" r:id="rId13"/>
    <p:sldId id="292" r:id="rId14"/>
    <p:sldId id="289" r:id="rId15"/>
    <p:sldId id="288" r:id="rId16"/>
    <p:sldId id="290" r:id="rId17"/>
    <p:sldId id="266" r:id="rId18"/>
    <p:sldId id="291" r:id="rId19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73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484CA07-C5E7-423F-8A89-CDEFB98BBBBD}" type="datetime1">
              <a:rPr lang="ru-RU" smtClean="0">
                <a:solidFill>
                  <a:schemeClr val="tx2"/>
                </a:solidFill>
              </a:rPr>
              <a:pPr algn="r" rtl="0"/>
              <a:t>20.04.2023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ru-RU" smtClean="0">
                <a:solidFill>
                  <a:schemeClr val="tx2"/>
                </a:solidFill>
              </a:rPr>
              <a:pPr algn="r" rtl="0"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398E138F-070A-4ABE-8680-EE3B75046655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A54A38-064E-4FD3-ADDA-813D070CCDEC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96D35B-A72A-47CE-BC7F-8E47A98042F7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05FC7-2B8E-409D-848C-109CED0920CB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A55CC-0A00-4078-B471-E82144E029E5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29E139-3DCD-45B3-A256-BC4A45460039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CC68-AEAE-47A6-9F44-4FA6ECD045F6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F61297-96D5-47D9-A057-97E3A0064DBB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3AD06-A2F7-42F2-8394-5FE48A31B1CA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E9F9B5-42A6-4D3C-A117-7204DD0BD50D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EAA6FA-49D8-40F0-9874-72AAFBF9C152}" type="datetime1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78188" y="1916832"/>
            <a:ext cx="7602769" cy="2304256"/>
          </a:xfrm>
        </p:spPr>
        <p:txBody>
          <a:bodyPr rtlCol="0" anchor="ctr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ru-RU" dirty="0" smtClean="0"/>
              <a:t>Блокнот-планировщик «</a:t>
            </a:r>
            <a:r>
              <a:rPr lang="en-US" dirty="0" err="1" smtClean="0"/>
              <a:t>NoteMe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513200" y="4773923"/>
            <a:ext cx="3341852" cy="140546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/>
              <a:t>Выполнила:</a:t>
            </a:r>
          </a:p>
          <a:p>
            <a:pPr algn="r"/>
            <a:r>
              <a:rPr lang="ru-RU" sz="2400" dirty="0"/>
              <a:t>Меркулова Мария</a:t>
            </a: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7552" t="22359" r="26715" b="24212"/>
          <a:stretch/>
        </p:blipFill>
        <p:spPr>
          <a:xfrm>
            <a:off x="693812" y="1124744"/>
            <a:ext cx="5328592" cy="48290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124744"/>
            <a:ext cx="509658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8" y="2492896"/>
            <a:ext cx="10157354" cy="1397000"/>
          </a:xfrm>
        </p:spPr>
        <p:txBody>
          <a:bodyPr/>
          <a:lstStyle/>
          <a:p>
            <a:pPr algn="ctr"/>
            <a:r>
              <a:rPr lang="ru-RU" dirty="0" smtClean="0"/>
              <a:t>Главное окно авторизованного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-2790"/>
            <a:ext cx="9505056" cy="69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8733" y="2024844"/>
            <a:ext cx="3528392" cy="28083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Форма для добавления заметки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94320"/>
            <a:ext cx="854815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5780" y="1628800"/>
            <a:ext cx="8064896" cy="4968552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Работа с библиотекой </a:t>
            </a:r>
            <a:r>
              <a:rPr lang="en-US" sz="2400" dirty="0" smtClean="0"/>
              <a:t>flask</a:t>
            </a:r>
            <a:r>
              <a:rPr lang="ru-RU" sz="2400" dirty="0" smtClean="0"/>
              <a:t> не</a:t>
            </a:r>
            <a:r>
              <a:rPr lang="en-US" sz="2400" dirty="0" smtClean="0"/>
              <a:t> </a:t>
            </a:r>
            <a:r>
              <a:rPr lang="ru-RU" sz="2400" dirty="0"/>
              <a:t>доставила </a:t>
            </a:r>
            <a:r>
              <a:rPr lang="ru-RU" sz="2400" dirty="0" smtClean="0"/>
              <a:t>мне удовольствия. Проект </a:t>
            </a:r>
            <a:r>
              <a:rPr lang="ru-RU" sz="2400" dirty="0" smtClean="0"/>
              <a:t>дался мне тяжело. </a:t>
            </a:r>
            <a:r>
              <a:rPr lang="ru-RU" sz="2400" dirty="0" smtClean="0"/>
              <a:t>И мне бы, конечно, </a:t>
            </a:r>
            <a:r>
              <a:rPr lang="ru-RU" sz="2400" dirty="0" smtClean="0"/>
              <a:t>хотелось реализовать побольше функций в своем веб-приложении. </a:t>
            </a:r>
            <a:endParaRPr lang="en-US" sz="2400" dirty="0" smtClean="0"/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целом я довольна </a:t>
            </a:r>
            <a:r>
              <a:rPr lang="ru-RU" sz="2400" dirty="0" smtClean="0"/>
              <a:t>своим приложением, </a:t>
            </a:r>
            <a:r>
              <a:rPr lang="ru-RU" sz="2400" dirty="0"/>
              <a:t>однако </a:t>
            </a:r>
            <a:r>
              <a:rPr lang="ru-RU" sz="2400" dirty="0" smtClean="0"/>
              <a:t>у </a:t>
            </a:r>
            <a:r>
              <a:rPr lang="ru-RU" sz="2400" dirty="0"/>
              <a:t>меня есть еще много идей по модификации и усовершенствованию программы, которые я обязательно реализую в ближайшем будущем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01604" y="476672"/>
            <a:ext cx="6273247" cy="92452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1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 rtlCol="0"/>
          <a:lstStyle/>
          <a:p>
            <a:pPr algn="ctr"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17309" y="1197248"/>
            <a:ext cx="10157354" cy="1367160"/>
          </a:xfrm>
        </p:spPr>
        <p:txBody>
          <a:bodyPr rtlCol="0"/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ru-RU" dirty="0" smtClean="0"/>
              <a:t>Создать веб-приложение – универсальный блокнот, в который можно записывать список своих дел.</a:t>
            </a:r>
            <a:endParaRPr lang="ru-RU" dirty="0"/>
          </a:p>
        </p:txBody>
      </p:sp>
      <p:pic>
        <p:nvPicPr>
          <p:cNvPr id="2050" name="Picture 2" descr="https://altox.dk/wp-content/uploads/2020/05/Billede-SDS-scaled-e159057052219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3360"/>
          <a:stretch/>
        </p:blipFill>
        <p:spPr bwMode="auto">
          <a:xfrm>
            <a:off x="3502124" y="2586039"/>
            <a:ext cx="567726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 rtlCol="0"/>
          <a:lstStyle/>
          <a:p>
            <a:pPr algn="ctr" rtl="0"/>
            <a:r>
              <a:rPr lang="ru-RU" dirty="0" smtClean="0"/>
              <a:t>Технологии, используемые мной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17309" y="1412776"/>
            <a:ext cx="10157354" cy="5328592"/>
          </a:xfrm>
        </p:spPr>
        <p:txBody>
          <a:bodyPr rtlCol="0"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1800" dirty="0"/>
              <a:t>Для реализации функционала </a:t>
            </a:r>
            <a:r>
              <a:rPr lang="ru-RU" sz="1800" dirty="0" smtClean="0"/>
              <a:t>приложения </a:t>
            </a:r>
            <a:r>
              <a:rPr lang="ru-RU" sz="1800" dirty="0"/>
              <a:t>я использовала </a:t>
            </a:r>
            <a:r>
              <a:rPr lang="ru-RU" sz="1800" dirty="0" smtClean="0"/>
              <a:t>библиотеки </a:t>
            </a:r>
            <a:r>
              <a:rPr lang="ru-RU" sz="1800" dirty="0" err="1" smtClean="0"/>
              <a:t>Flask</a:t>
            </a:r>
            <a:r>
              <a:rPr lang="ru-RU" sz="1800" dirty="0" smtClean="0"/>
              <a:t>, </a:t>
            </a:r>
            <a:r>
              <a:rPr lang="ru-RU" sz="1800" dirty="0" err="1" smtClean="0"/>
              <a:t>Sqlalchemy</a:t>
            </a:r>
            <a:r>
              <a:rPr lang="ru-RU" sz="1800" dirty="0" smtClean="0"/>
              <a:t>, </a:t>
            </a:r>
            <a:r>
              <a:rPr lang="ru-RU" sz="1800" dirty="0" err="1" smtClean="0"/>
              <a:t>flask_wtf</a:t>
            </a:r>
            <a:r>
              <a:rPr lang="ru-RU" sz="1800" dirty="0" smtClean="0"/>
              <a:t>, </a:t>
            </a:r>
            <a:r>
              <a:rPr lang="ru-RU" sz="1800" dirty="0" err="1"/>
              <a:t>calendar</a:t>
            </a:r>
            <a:r>
              <a:rPr lang="ru-RU" sz="1800" dirty="0"/>
              <a:t>, </a:t>
            </a:r>
            <a:r>
              <a:rPr lang="ru-RU" sz="1800" dirty="0" err="1"/>
              <a:t>datetime</a:t>
            </a:r>
            <a:r>
              <a:rPr lang="ru-RU" sz="1800" dirty="0"/>
              <a:t>, </a:t>
            </a:r>
            <a:r>
              <a:rPr lang="ru-RU" sz="1800" dirty="0" err="1" smtClean="0"/>
              <a:t>dateutil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ru-RU" sz="1800" dirty="0"/>
              <a:t>В проекте есть работа с базой данных, которая содержит в себе 2 таблицы: </a:t>
            </a:r>
            <a:r>
              <a:rPr lang="ru-RU" sz="1800" dirty="0" err="1"/>
              <a:t>users</a:t>
            </a:r>
            <a:r>
              <a:rPr lang="ru-RU" sz="1800" dirty="0"/>
              <a:t> и </a:t>
            </a:r>
            <a:r>
              <a:rPr lang="ru-RU" sz="1800" dirty="0" err="1"/>
              <a:t>notes</a:t>
            </a:r>
            <a:r>
              <a:rPr lang="ru-RU" sz="1800" dirty="0"/>
              <a:t>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ru-RU" sz="1800" dirty="0"/>
              <a:t>В таблицу </a:t>
            </a:r>
            <a:r>
              <a:rPr lang="ru-RU" sz="1800" dirty="0" err="1"/>
              <a:t>users</a:t>
            </a:r>
            <a:r>
              <a:rPr lang="ru-RU" sz="1800" dirty="0"/>
              <a:t> заносится информация о каждом пользователе, а в частности почта, выступающая в роли логина, имя пользователя и пароль в зашифрованном виде.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ru-RU" sz="1800" dirty="0"/>
              <a:t>В таблице </a:t>
            </a:r>
            <a:r>
              <a:rPr lang="ru-RU" sz="1800" dirty="0" err="1"/>
              <a:t>notes</a:t>
            </a:r>
            <a:r>
              <a:rPr lang="ru-RU" sz="1800" dirty="0"/>
              <a:t> находятся заметки каждого пользователя, которые состоят из заголовка, основного текста, даты и времени, к которым привязано </a:t>
            </a:r>
            <a:r>
              <a:rPr lang="ru-RU" sz="1800" dirty="0" smtClean="0"/>
              <a:t>событие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7868" y="2708920"/>
            <a:ext cx="10157354" cy="1397000"/>
          </a:xfrm>
        </p:spPr>
        <p:txBody>
          <a:bodyPr anchor="ctr"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0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16632"/>
            <a:ext cx="8496944" cy="662333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686700" y="2507981"/>
            <a:ext cx="3502125" cy="18406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60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 smtClean="0"/>
              <a:t>Главное окно, неавторизованного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7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89756" y="2405565"/>
            <a:ext cx="3312368" cy="1984648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825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 smtClean="0"/>
              <a:t>Форма регистрации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16632"/>
            <a:ext cx="8399472" cy="6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18" y="-23784"/>
            <a:ext cx="8824998" cy="68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1" y="188640"/>
            <a:ext cx="3755588" cy="49829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78" r="3103"/>
          <a:stretch/>
        </p:blipFill>
        <p:spPr>
          <a:xfrm>
            <a:off x="4222204" y="1484784"/>
            <a:ext cx="3744416" cy="51956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15" y="188640"/>
            <a:ext cx="3641930" cy="52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3" y="116632"/>
            <a:ext cx="8526409" cy="66247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661236" y="2405565"/>
            <a:ext cx="3312368" cy="1984648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dirty="0" smtClean="0"/>
              <a:t>Форма для входа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ниги в формате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3_TF02787940_TF02787940.potx" id="{BDCEC835-C025-45C0-8AD5-9D778732CF6A}" vid="{4E9A813A-BC9F-4772-8185-0F17D630CF68}"/>
    </a:ext>
  </a:extLst>
</a:theme>
</file>

<file path=ppt/theme/theme2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199</Words>
  <Application>Microsoft Office PowerPoint</Application>
  <PresentationFormat>Произвольный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Книги в формате 16 x 9</vt:lpstr>
      <vt:lpstr>Блокнот-планировщик «NoteMe»</vt:lpstr>
      <vt:lpstr>Цель проекта</vt:lpstr>
      <vt:lpstr>Технологии, используемые мной</vt:lpstr>
      <vt:lpstr>Интерфейс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Главное окно авторизованного пользователя</vt:lpstr>
      <vt:lpstr>Презентация PowerPoint</vt:lpstr>
      <vt:lpstr>Форма для добавления заметки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2023-04-19T17:49:21Z</dcterms:created>
  <dcterms:modified xsi:type="dcterms:W3CDTF">2023-04-20T05:56:39Z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