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1" r:id="rId5"/>
    <p:sldId id="258" r:id="rId6"/>
    <p:sldId id="266" r:id="rId7"/>
    <p:sldId id="267" r:id="rId8"/>
    <p:sldId id="270" r:id="rId9"/>
    <p:sldId id="259" r:id="rId10"/>
    <p:sldId id="260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49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75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6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7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6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5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3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2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8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0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0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0375A-A0B3-4409-82A8-D968B77CE20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DBE6EE-B5DE-4468-B0FA-A2A6D7136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459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6" y="4387089"/>
            <a:ext cx="2321389" cy="2470911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13200" y="4773923"/>
            <a:ext cx="2412999" cy="1405467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latin typeface="Bahnschrift SemiBold" panose="020B0502040204020203" pitchFamily="34" charset="0"/>
              </a:rPr>
              <a:t>Выполнила:</a:t>
            </a:r>
          </a:p>
          <a:p>
            <a:r>
              <a:rPr lang="ru-RU" sz="2000" cap="none" dirty="0" smtClean="0">
                <a:latin typeface="Bahnschrift SemiBold" panose="020B0502040204020203" pitchFamily="34" charset="0"/>
              </a:rPr>
              <a:t>Меркулова Мария</a:t>
            </a:r>
          </a:p>
          <a:p>
            <a:endParaRPr lang="ru-RU" sz="2000" cap="none" dirty="0" smtClean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182630"/>
            <a:ext cx="5322887" cy="42044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63900" y="3036658"/>
            <a:ext cx="7718425" cy="1490130"/>
          </a:xfrm>
        </p:spPr>
        <p:txBody>
          <a:bodyPr>
            <a:normAutofit/>
          </a:bodyPr>
          <a:lstStyle/>
          <a:p>
            <a:pPr algn="ctr"/>
            <a:r>
              <a:rPr lang="ru-RU" sz="5400" cap="none" dirty="0" smtClean="0">
                <a:latin typeface="Bahnschrift SemiBold" panose="020B0502040204020203" pitchFamily="34" charset="0"/>
              </a:rPr>
              <a:t>Игра «Кошки-Мышки»</a:t>
            </a:r>
            <a:endParaRPr lang="ru-RU" sz="5400" cap="none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965" y="403761"/>
            <a:ext cx="11201399" cy="9381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cap="none" dirty="0" smtClean="0">
                <a:latin typeface="Bahnschrift SemiBold" panose="020B0502040204020203" pitchFamily="34" charset="0"/>
              </a:rPr>
              <a:t>Особенности игры</a:t>
            </a:r>
            <a:endParaRPr lang="ru-RU" sz="4800" cap="none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964" y="1496290"/>
            <a:ext cx="11201399" cy="49995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Чтобы игра не казалась слишком </a:t>
            </a:r>
            <a:r>
              <a:rPr lang="ru-RU" sz="2400" dirty="0" smtClean="0">
                <a:latin typeface="Bahnschrift SemiBold" panose="020B0502040204020203" pitchFamily="34" charset="0"/>
              </a:rPr>
              <a:t>простой, </a:t>
            </a:r>
            <a:r>
              <a:rPr lang="ru-RU" sz="2400" dirty="0" smtClean="0">
                <a:latin typeface="Bahnschrift SemiBold" panose="020B0502040204020203" pitchFamily="34" charset="0"/>
              </a:rPr>
              <a:t>в процессе игры скорость </a:t>
            </a:r>
            <a:r>
              <a:rPr lang="ru-RU" sz="2400" dirty="0" smtClean="0">
                <a:latin typeface="Bahnschrift SemiBold" panose="020B0502040204020203" pitchFamily="34" charset="0"/>
              </a:rPr>
              <a:t>кошек</a:t>
            </a:r>
            <a:r>
              <a:rPr lang="ru-RU" sz="2400" dirty="0" smtClean="0">
                <a:latin typeface="Bahnschrift SemiBold" panose="020B0502040204020203" pitchFamily="34" charset="0"/>
              </a:rPr>
              <a:t> и частота их появления </a:t>
            </a:r>
            <a:r>
              <a:rPr lang="ru-RU" sz="2400" dirty="0" smtClean="0">
                <a:latin typeface="Bahnschrift SemiBold" panose="020B0502040204020203" pitchFamily="34" charset="0"/>
              </a:rPr>
              <a:t>постепенно </a:t>
            </a:r>
            <a:r>
              <a:rPr lang="ru-RU" sz="2400" dirty="0" smtClean="0">
                <a:latin typeface="Bahnschrift SemiBold" panose="020B0502040204020203" pitchFamily="34" charset="0"/>
              </a:rPr>
              <a:t>становится больше: </a:t>
            </a:r>
            <a:r>
              <a:rPr lang="ru-RU" sz="2400" dirty="0" smtClean="0">
                <a:latin typeface="Bahnschrift SemiBold" panose="020B0502040204020203" pitchFamily="34" charset="0"/>
              </a:rPr>
              <a:t>каждые 100 очков </a:t>
            </a:r>
            <a:r>
              <a:rPr lang="en-US" sz="2400" dirty="0" smtClean="0">
                <a:latin typeface="Bahnschrift SemiBold" panose="020B0502040204020203" pitchFamily="34" charset="0"/>
              </a:rPr>
              <a:t>FPS</a:t>
            </a:r>
            <a:r>
              <a:rPr lang="ru-RU" sz="2400" dirty="0" smtClean="0">
                <a:latin typeface="Bahnschrift SemiBold" panose="020B0502040204020203" pitchFamily="34" charset="0"/>
              </a:rPr>
              <a:t> увеличивается на 1.</a:t>
            </a:r>
          </a:p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Ну а если игроку слишком сложно, но хочется заработать побольше очков,</a:t>
            </a:r>
            <a:r>
              <a:rPr lang="ru-RU" sz="2400" dirty="0">
                <a:latin typeface="Bahnschrift SemiBold" panose="020B0502040204020203" pitchFamily="34" charset="0"/>
              </a:rPr>
              <a:t> </a:t>
            </a:r>
            <a:r>
              <a:rPr lang="ru-RU" sz="2400" dirty="0" smtClean="0">
                <a:latin typeface="Bahnschrift SemiBold" panose="020B0502040204020203" pitchFamily="34" charset="0"/>
              </a:rPr>
              <a:t>можно и </a:t>
            </a:r>
            <a:r>
              <a:rPr lang="ru-RU" sz="2400" dirty="0" err="1" smtClean="0">
                <a:latin typeface="Bahnschrift SemiBold" panose="020B0502040204020203" pitchFamily="34" charset="0"/>
              </a:rPr>
              <a:t>пожульничать</a:t>
            </a:r>
            <a:r>
              <a:rPr lang="ru-RU" sz="2400" dirty="0" smtClean="0">
                <a:latin typeface="Bahnschrift SemiBold" panose="020B0502040204020203" pitchFamily="34" charset="0"/>
              </a:rPr>
              <a:t>, игра допускает это!</a:t>
            </a:r>
            <a:endParaRPr lang="ru-RU" sz="2400" dirty="0">
              <a:latin typeface="Bahnschrift SemiBold" panose="020B0502040204020203" pitchFamily="34" charset="0"/>
            </a:endParaRP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Если </a:t>
            </a:r>
            <a:r>
              <a:rPr lang="ru-RU" sz="2400" dirty="0">
                <a:latin typeface="Bahnschrift SemiBold" panose="020B0502040204020203" pitchFamily="34" charset="0"/>
              </a:rPr>
              <a:t>игрок удерживает клавишу «</a:t>
            </a:r>
            <a:r>
              <a:rPr lang="en-US" sz="2400" dirty="0">
                <a:latin typeface="Bahnschrift SemiBold" panose="020B0502040204020203" pitchFamily="34" charset="0"/>
              </a:rPr>
              <a:t>X</a:t>
            </a:r>
            <a:r>
              <a:rPr lang="ru-RU" sz="2400" dirty="0">
                <a:latin typeface="Bahnschrift SemiBold" panose="020B0502040204020203" pitchFamily="34" charset="0"/>
              </a:rPr>
              <a:t>», кошки движутся с меньшей </a:t>
            </a:r>
            <a:r>
              <a:rPr lang="ru-RU" sz="2400" dirty="0" smtClean="0">
                <a:latin typeface="Bahnschrift SemiBold" panose="020B0502040204020203" pitchFamily="34" charset="0"/>
              </a:rPr>
              <a:t>скоростью. После </a:t>
            </a:r>
            <a:r>
              <a:rPr lang="ru-RU" sz="2400" dirty="0">
                <a:latin typeface="Bahnschrift SemiBold" panose="020B0502040204020203" pitchFamily="34" charset="0"/>
              </a:rPr>
              <a:t>того, как </a:t>
            </a:r>
            <a:r>
              <a:rPr lang="ru-RU" sz="2400" dirty="0" smtClean="0">
                <a:latin typeface="Bahnschrift SemiBold" panose="020B0502040204020203" pitchFamily="34" charset="0"/>
              </a:rPr>
              <a:t>они </a:t>
            </a:r>
            <a:r>
              <a:rPr lang="ru-RU" sz="2400" dirty="0">
                <a:latin typeface="Bahnschrift SemiBold" panose="020B0502040204020203" pitchFamily="34" charset="0"/>
              </a:rPr>
              <a:t>доходят до нижней границы экрана и пропадают, новые кошки не появляются; очки продолжают начисляться. 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Если игрок удерживает клавишу </a:t>
            </a:r>
            <a:r>
              <a:rPr lang="ru-RU" sz="2400" dirty="0" smtClean="0">
                <a:latin typeface="Bahnschrift SemiBold" panose="020B0502040204020203" pitchFamily="34" charset="0"/>
              </a:rPr>
              <a:t>«</a:t>
            </a:r>
            <a:r>
              <a:rPr lang="en-US" sz="2400" dirty="0" smtClean="0">
                <a:latin typeface="Bahnschrift SemiBold" panose="020B0502040204020203" pitchFamily="34" charset="0"/>
              </a:rPr>
              <a:t>Z</a:t>
            </a:r>
            <a:r>
              <a:rPr lang="ru-RU" sz="2400" dirty="0" smtClean="0">
                <a:latin typeface="Bahnschrift SemiBold" panose="020B0502040204020203" pitchFamily="34" charset="0"/>
              </a:rPr>
              <a:t>», </a:t>
            </a:r>
            <a:r>
              <a:rPr lang="ru-RU" sz="2400" dirty="0">
                <a:latin typeface="Bahnschrift SemiBold" panose="020B0502040204020203" pitchFamily="34" charset="0"/>
              </a:rPr>
              <a:t>кошки движутся </a:t>
            </a:r>
            <a:r>
              <a:rPr lang="en-US" sz="2400" dirty="0" smtClean="0">
                <a:latin typeface="Bahnschrift SemiBold" panose="020B0502040204020203" pitchFamily="34" charset="0"/>
              </a:rPr>
              <a:t>c </a:t>
            </a:r>
            <a:r>
              <a:rPr lang="ru-RU" sz="2400" dirty="0" smtClean="0">
                <a:latin typeface="Bahnschrift SemiBold" panose="020B0502040204020203" pitchFamily="34" charset="0"/>
              </a:rPr>
              <a:t>нормальной скоростью, но не вниз, а вверх. После </a:t>
            </a:r>
            <a:r>
              <a:rPr lang="ru-RU" sz="2400" dirty="0">
                <a:latin typeface="Bahnschrift SemiBold" panose="020B0502040204020203" pitchFamily="34" charset="0"/>
              </a:rPr>
              <a:t>того, как </a:t>
            </a:r>
            <a:r>
              <a:rPr lang="ru-RU" sz="2400" dirty="0" smtClean="0">
                <a:latin typeface="Bahnschrift SemiBold" panose="020B0502040204020203" pitchFamily="34" charset="0"/>
              </a:rPr>
              <a:t>они </a:t>
            </a:r>
            <a:r>
              <a:rPr lang="ru-RU" sz="2400" dirty="0">
                <a:latin typeface="Bahnschrift SemiBold" panose="020B0502040204020203" pitchFamily="34" charset="0"/>
              </a:rPr>
              <a:t>доходят до </a:t>
            </a:r>
            <a:r>
              <a:rPr lang="ru-RU" sz="2400" dirty="0" smtClean="0">
                <a:latin typeface="Bahnschrift SemiBold" panose="020B0502040204020203" pitchFamily="34" charset="0"/>
              </a:rPr>
              <a:t>верхней </a:t>
            </a:r>
            <a:r>
              <a:rPr lang="ru-RU" sz="2400" dirty="0">
                <a:latin typeface="Bahnschrift SemiBold" panose="020B0502040204020203" pitchFamily="34" charset="0"/>
              </a:rPr>
              <a:t>границы экрана </a:t>
            </a:r>
            <a:r>
              <a:rPr lang="ru-RU" sz="2400" dirty="0" smtClean="0">
                <a:latin typeface="Bahnschrift SemiBold" panose="020B0502040204020203" pitchFamily="34" charset="0"/>
              </a:rPr>
              <a:t>- </a:t>
            </a:r>
            <a:r>
              <a:rPr lang="ru-RU" sz="2400" dirty="0">
                <a:latin typeface="Bahnschrift SemiBold" panose="020B0502040204020203" pitchFamily="34" charset="0"/>
              </a:rPr>
              <a:t>пропадают, </a:t>
            </a:r>
            <a:r>
              <a:rPr lang="ru-RU" sz="2400" dirty="0" smtClean="0">
                <a:latin typeface="Bahnschrift SemiBold" panose="020B0502040204020203" pitchFamily="34" charset="0"/>
              </a:rPr>
              <a:t>новые же </a:t>
            </a:r>
            <a:r>
              <a:rPr lang="ru-RU" sz="2400" dirty="0">
                <a:latin typeface="Bahnschrift SemiBold" panose="020B0502040204020203" pitchFamily="34" charset="0"/>
              </a:rPr>
              <a:t>кошки не появляются; очки продолжают начисляться. </a:t>
            </a:r>
          </a:p>
          <a:p>
            <a:pPr marL="0" indent="0">
              <a:buNone/>
            </a:pPr>
            <a:endParaRPr lang="ru-RU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50" y="762001"/>
            <a:ext cx="11162563" cy="90054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cap="none" dirty="0">
                <a:latin typeface="Bahnschrift SemiBold" panose="020B0502040204020203" pitchFamily="34" charset="0"/>
              </a:rPr>
              <a:t>Возможность преображения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7086" y="2579392"/>
            <a:ext cx="4180114" cy="3117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Так как информация, связанная с интерфейсом программы вынесена в переменные и записана в отдельном файле, </a:t>
            </a:r>
            <a:r>
              <a:rPr lang="ru-RU" sz="2400" dirty="0" smtClean="0">
                <a:latin typeface="Bahnschrift SemiBold" panose="020B0502040204020203" pitchFamily="34" charset="0"/>
              </a:rPr>
              <a:t>внешний вид игры </a:t>
            </a:r>
            <a:r>
              <a:rPr lang="ru-RU" sz="2400" dirty="0">
                <a:latin typeface="Bahnschrift SemiBold" panose="020B0502040204020203" pitchFamily="34" charset="0"/>
              </a:rPr>
              <a:t>можно легко модифицировать на свой вкус!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8" y="2006394"/>
            <a:ext cx="7295912" cy="42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29" y="1207516"/>
            <a:ext cx="10575965" cy="84691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cap="none" dirty="0">
                <a:latin typeface="Bahnschrift SemiBold" panose="020B0502040204020203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329" y="2459668"/>
            <a:ext cx="10575966" cy="2082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Работа с библиотекой </a:t>
            </a:r>
            <a:r>
              <a:rPr lang="en-US" sz="2400" dirty="0" err="1">
                <a:latin typeface="Bahnschrift SemiBold" panose="020B0502040204020203" pitchFamily="34" charset="0"/>
              </a:rPr>
              <a:t>pygame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</a:rPr>
              <a:t>доставила мне большое удовольствие. Процесс создания игры </a:t>
            </a:r>
            <a:r>
              <a:rPr lang="ru-RU" sz="2400" dirty="0" smtClean="0">
                <a:latin typeface="Bahnschrift SemiBold" panose="020B0502040204020203" pitchFamily="34" charset="0"/>
              </a:rPr>
              <a:t>меня очень увлек. В целом я довольна своей работой, однако </a:t>
            </a:r>
            <a:r>
              <a:rPr lang="ru-RU" sz="2400" dirty="0">
                <a:latin typeface="Bahnschrift SemiBold" panose="020B0502040204020203" pitchFamily="34" charset="0"/>
              </a:rPr>
              <a:t>у</a:t>
            </a:r>
            <a:r>
              <a:rPr lang="ru-RU" sz="2400" dirty="0" smtClean="0"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</a:rPr>
              <a:t>меня </a:t>
            </a:r>
            <a:r>
              <a:rPr lang="ru-RU" sz="2400" dirty="0" smtClean="0">
                <a:latin typeface="Bahnschrift SemiBold" panose="020B0502040204020203" pitchFamily="34" charset="0"/>
              </a:rPr>
              <a:t>есть еще</a:t>
            </a:r>
            <a:r>
              <a:rPr lang="ru-RU" sz="2400" dirty="0" smtClean="0"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</a:rPr>
              <a:t>много идей по модификации и усовершенствованию программы, которые я обязательно </a:t>
            </a:r>
            <a:r>
              <a:rPr lang="ru-RU" sz="2400" dirty="0" smtClean="0">
                <a:latin typeface="Bahnschrift SemiBold" panose="020B0502040204020203" pitchFamily="34" charset="0"/>
              </a:rPr>
              <a:t>реализую в ближай</a:t>
            </a:r>
            <a:r>
              <a:rPr lang="ru-RU" sz="2400" dirty="0" smtClean="0">
                <a:latin typeface="Bahnschrift SemiBold" panose="020B0502040204020203" pitchFamily="34" charset="0"/>
              </a:rPr>
              <a:t>шем будущем</a:t>
            </a:r>
            <a:r>
              <a:rPr lang="ru-RU" sz="2400" dirty="0" smtClean="0">
                <a:latin typeface="Bahnschrift SemiBold" panose="020B0502040204020203" pitchFamily="34" charset="0"/>
              </a:rPr>
              <a:t>.</a:t>
            </a:r>
            <a:endParaRPr lang="ru-RU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901" y="2654300"/>
            <a:ext cx="10131425" cy="1456267"/>
          </a:xfrm>
        </p:spPr>
        <p:txBody>
          <a:bodyPr/>
          <a:lstStyle/>
          <a:p>
            <a:pPr algn="ctr"/>
            <a:r>
              <a:rPr lang="ru-RU" dirty="0" smtClean="0">
                <a:latin typeface="Bahnschrift SemiBold" panose="020B0502040204020203" pitchFamily="34" charset="0"/>
              </a:rPr>
              <a:t>Спасибо за внимание!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1" y="609601"/>
            <a:ext cx="10131425" cy="723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cap="none" dirty="0" smtClean="0">
                <a:latin typeface="Bahnschrift SemiBold" panose="020B0502040204020203" pitchFamily="34" charset="0"/>
              </a:rPr>
              <a:t>Цель игры</a:t>
            </a:r>
            <a:endParaRPr lang="ru-RU" sz="4800" cap="none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1638301"/>
            <a:ext cx="10131425" cy="4102099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Игрок-мышка должен собрать как можно больше очков и не встретиться с кошками, которые «падают с неба» и хотят съесть мышку. </a:t>
            </a:r>
          </a:p>
          <a:p>
            <a:pPr marL="0" indent="0" algn="ctr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Когда мышка сталкивается с кошкой, игра заканчивается.</a:t>
            </a:r>
          </a:p>
          <a:p>
            <a:pPr marL="0" indent="0" algn="ctr">
              <a:buNone/>
            </a:pPr>
            <a:endParaRPr lang="ru-RU" sz="2400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ru-RU" sz="3000" dirty="0" smtClean="0">
                <a:latin typeface="Bahnschrift SemiBold" panose="020B0502040204020203" pitchFamily="34" charset="0"/>
              </a:rPr>
              <a:t>Игра развивает…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ahnschrift SemiBold" panose="020B0502040204020203" pitchFamily="34" charset="0"/>
              </a:rPr>
              <a:t>Координацию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ahnschrift SemiBold" panose="020B0502040204020203" pitchFamily="34" charset="0"/>
              </a:rPr>
              <a:t>Скорость реакции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ahnschrift SemiBold" panose="020B0502040204020203" pitchFamily="34" charset="0"/>
              </a:rPr>
              <a:t>Логическое мышление</a:t>
            </a:r>
            <a:endParaRPr lang="ru-RU" sz="2400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901" y="762000"/>
            <a:ext cx="10131425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cap="none" dirty="0">
                <a:latin typeface="Bahnschrift SemiBold" panose="020B0502040204020203" pitchFamily="34" charset="0"/>
              </a:rPr>
              <a:t>Технологии, используемые мной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901" y="2218267"/>
            <a:ext cx="10131425" cy="2341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Для реализации функционала игры я использовала библиотеку </a:t>
            </a:r>
            <a:r>
              <a:rPr lang="en-US" sz="2400" dirty="0" err="1">
                <a:latin typeface="Bahnschrift SemiBold" panose="020B0502040204020203" pitchFamily="34" charset="0"/>
              </a:rPr>
              <a:t>pygame</a:t>
            </a:r>
            <a:r>
              <a:rPr lang="ru-RU" sz="2400" dirty="0">
                <a:latin typeface="Bahnschrift SemiBold" panose="020B0502040204020203" pitchFamily="34" charset="0"/>
              </a:rPr>
              <a:t>.</a:t>
            </a:r>
          </a:p>
          <a:p>
            <a:pPr marL="0" indent="0" algn="ctr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В игре присутствуют картинки и музыкальное </a:t>
            </a:r>
            <a:r>
              <a:rPr lang="ru-RU" sz="2400" dirty="0" smtClean="0">
                <a:latin typeface="Bahnschrift SemiBold" panose="020B0502040204020203" pitchFamily="34" charset="0"/>
              </a:rPr>
              <a:t>сопровождение.</a:t>
            </a:r>
          </a:p>
          <a:p>
            <a:pPr marL="0" indent="0" algn="ctr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Картинки</a:t>
            </a:r>
            <a:r>
              <a:rPr lang="ru-RU" sz="2400" dirty="0" smtClean="0">
                <a:latin typeface="Bahnschrift SemiBold" panose="020B0502040204020203" pitchFamily="34" charset="0"/>
              </a:rPr>
              <a:t>, музыка, файл с информацией о лучшей попытке и файл с константами находятся в директории </a:t>
            </a:r>
            <a:r>
              <a:rPr lang="en-US" sz="2400" dirty="0" smtClean="0">
                <a:latin typeface="Bahnschrift SemiBold" panose="020B0502040204020203" pitchFamily="34" charset="0"/>
              </a:rPr>
              <a:t>data</a:t>
            </a:r>
            <a:r>
              <a:rPr lang="ru-RU" sz="2400" dirty="0" smtClean="0">
                <a:latin typeface="Bahnschrift SemiBold" panose="020B0502040204020203" pitchFamily="34" charset="0"/>
              </a:rPr>
              <a:t>.</a:t>
            </a:r>
            <a:endParaRPr lang="ru-RU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68401" y="25019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5400" cap="none" dirty="0" smtClean="0">
                <a:latin typeface="Bahnschrift SemiBold" panose="020B0502040204020203" pitchFamily="34" charset="0"/>
              </a:rPr>
              <a:t>Интерфейс игры</a:t>
            </a:r>
            <a:endParaRPr lang="ru-RU" sz="5400" cap="none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7" y="420412"/>
            <a:ext cx="9666349" cy="60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438150"/>
            <a:ext cx="95154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442495"/>
            <a:ext cx="9526329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418680"/>
            <a:ext cx="950727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887" y="650789"/>
            <a:ext cx="10131425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cap="none" dirty="0" smtClean="0">
                <a:latin typeface="Bahnschrift SemiBold" panose="020B0502040204020203" pitchFamily="34" charset="0"/>
              </a:rPr>
              <a:t>Управление</a:t>
            </a:r>
            <a:endParaRPr lang="ru-RU" sz="4800" cap="none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887" y="2183256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Для удобства игры, управление в «Кошках-мышках» реализовано 3 способами: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К</a:t>
            </a:r>
            <a:r>
              <a:rPr lang="ru-RU" sz="2400" dirty="0" smtClean="0">
                <a:latin typeface="Bahnschrift SemiBold" panose="020B0502040204020203" pitchFamily="34" charset="0"/>
              </a:rPr>
              <a:t>омпьютерной мышью</a:t>
            </a: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Клавишами навигации</a:t>
            </a: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Клавишами «</a:t>
            </a:r>
            <a:r>
              <a:rPr lang="en-US" sz="2400" dirty="0" smtClean="0">
                <a:latin typeface="Bahnschrift SemiBold" panose="020B0502040204020203" pitchFamily="34" charset="0"/>
              </a:rPr>
              <a:t>W</a:t>
            </a:r>
            <a:r>
              <a:rPr lang="ru-RU" sz="2400" dirty="0" smtClean="0">
                <a:latin typeface="Bahnschrift SemiBold" panose="020B0502040204020203" pitchFamily="34" charset="0"/>
              </a:rPr>
              <a:t>», «</a:t>
            </a:r>
            <a:r>
              <a:rPr lang="en-US" sz="2400" dirty="0" smtClean="0">
                <a:latin typeface="Bahnschrift SemiBold" panose="020B0502040204020203" pitchFamily="34" charset="0"/>
              </a:rPr>
              <a:t>A</a:t>
            </a:r>
            <a:r>
              <a:rPr lang="ru-RU" sz="2400" dirty="0" smtClean="0">
                <a:latin typeface="Bahnschrift SemiBold" panose="020B0502040204020203" pitchFamily="34" charset="0"/>
              </a:rPr>
              <a:t>», «</a:t>
            </a:r>
            <a:r>
              <a:rPr lang="en-US" sz="2400" dirty="0" smtClean="0">
                <a:latin typeface="Bahnschrift SemiBold" panose="020B0502040204020203" pitchFamily="34" charset="0"/>
              </a:rPr>
              <a:t>S</a:t>
            </a:r>
            <a:r>
              <a:rPr lang="ru-RU" sz="2400" dirty="0" smtClean="0">
                <a:latin typeface="Bahnschrift SemiBold" panose="020B0502040204020203" pitchFamily="34" charset="0"/>
              </a:rPr>
              <a:t>», «</a:t>
            </a:r>
            <a:r>
              <a:rPr lang="en-US" sz="2400" dirty="0" smtClean="0">
                <a:latin typeface="Bahnschrift SemiBold" panose="020B0502040204020203" pitchFamily="34" charset="0"/>
              </a:rPr>
              <a:t>D</a:t>
            </a:r>
            <a:r>
              <a:rPr lang="ru-RU" sz="2400" dirty="0" smtClean="0">
                <a:latin typeface="Bahnschrift SemiBold" panose="020B0502040204020203" pitchFamily="34" charset="0"/>
              </a:rPr>
              <a:t>»</a:t>
            </a:r>
          </a:p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Пользователь может использовать любой, удобный для себя способ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6194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332</TotalTime>
  <Words>341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Небеса</vt:lpstr>
      <vt:lpstr>Игра «Кошки-Мышки»</vt:lpstr>
      <vt:lpstr>Цель игры</vt:lpstr>
      <vt:lpstr>Технологии, используемые мной</vt:lpstr>
      <vt:lpstr>Интерфейс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</vt:lpstr>
      <vt:lpstr>Особенности игры</vt:lpstr>
      <vt:lpstr>Возможность преображения</vt:lpstr>
      <vt:lpstr>Заключение</vt:lpstr>
      <vt:lpstr>Спасибо за внимание!</vt:lpstr>
    </vt:vector>
  </TitlesOfParts>
  <Company>----------------------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«Кошки-Мышки»</dc:title>
  <dc:creator>--------------</dc:creator>
  <cp:lastModifiedBy>-----------</cp:lastModifiedBy>
  <cp:revision>25</cp:revision>
  <dcterms:created xsi:type="dcterms:W3CDTF">2023-02-23T09:17:48Z</dcterms:created>
  <dcterms:modified xsi:type="dcterms:W3CDTF">2023-02-24T20:18:10Z</dcterms:modified>
</cp:coreProperties>
</file>