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83" r:id="rId14"/>
    <p:sldId id="270" r:id="rId15"/>
    <p:sldId id="274" r:id="rId16"/>
    <p:sldId id="275" r:id="rId17"/>
    <p:sldId id="277" r:id="rId18"/>
    <p:sldId id="280" r:id="rId19"/>
    <p:sldId id="267" r:id="rId20"/>
    <p:sldId id="268" r:id="rId21"/>
    <p:sldId id="272" r:id="rId22"/>
    <p:sldId id="27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158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5602">
          <p15:clr>
            <a:srgbClr val="A4A3A4"/>
          </p15:clr>
        </p15:guide>
        <p15:guide id="5" orient="horz" pos="486">
          <p15:clr>
            <a:srgbClr val="A4A3A4"/>
          </p15:clr>
        </p15:guide>
        <p15:guide id="6" orient="horz" pos="531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  <p15:guide id="9" pos="453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1" roundtripDataSignature="AMtx7mjbr5EjbQs9/SRvVxluU3AKee7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47" y="91"/>
      </p:cViewPr>
      <p:guideLst>
        <p:guide orient="horz" pos="3094"/>
        <p:guide pos="158"/>
        <p:guide orient="horz" pos="146"/>
        <p:guide pos="5602"/>
        <p:guide orient="horz" pos="486"/>
        <p:guide orient="horz" pos="531"/>
        <p:guide pos="2880"/>
        <p:guide orient="horz" pos="1620"/>
        <p:guide pos="4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schi, Corinna Rahel (IWI)" userId="0f798101-8c9e-4d8e-929f-67d60d666727" providerId="ADAL" clId="{1695A00C-4FD7-49DE-B19F-40C0D4ED9055}"/>
    <pc:docChg chg="modSld">
      <pc:chgData name="Rutschi, Corinna Rahel (IWI)" userId="0f798101-8c9e-4d8e-929f-67d60d666727" providerId="ADAL" clId="{1695A00C-4FD7-49DE-B19F-40C0D4ED9055}" dt="2022-01-08T11:22:11.486" v="0" actId="1076"/>
      <pc:docMkLst>
        <pc:docMk/>
      </pc:docMkLst>
      <pc:sldChg chg="modSp mod">
        <pc:chgData name="Rutschi, Corinna Rahel (IWI)" userId="0f798101-8c9e-4d8e-929f-67d60d666727" providerId="ADAL" clId="{1695A00C-4FD7-49DE-B19F-40C0D4ED9055}" dt="2022-01-08T11:22:11.486" v="0" actId="1076"/>
        <pc:sldMkLst>
          <pc:docMk/>
          <pc:sldMk cId="0" sldId="272"/>
        </pc:sldMkLst>
        <pc:spChg chg="mod">
          <ac:chgData name="Rutschi, Corinna Rahel (IWI)" userId="0f798101-8c9e-4d8e-929f-67d60d666727" providerId="ADAL" clId="{1695A00C-4FD7-49DE-B19F-40C0D4ED9055}" dt="2022-01-08T11:22:11.486" v="0" actId="1076"/>
          <ac:spMkLst>
            <pc:docMk/>
            <pc:sldMk cId="0" sldId="272"/>
            <ac:spMk id="220" creationId="{00000000-0000-0000-0000-000000000000}"/>
          </ac:spMkLst>
        </pc:spChg>
      </pc:sldChg>
    </pc:docChg>
  </pc:docChgLst>
  <pc:docChgLst>
    <pc:chgData name="Rutschi, Corinna Rahel (IWI)" userId="0f798101-8c9e-4d8e-929f-67d60d666727" providerId="ADAL" clId="{37065611-3A57-A846-8F02-D0C4B6A0F487}"/>
    <pc:docChg chg="undo custSel addSld modSld">
      <pc:chgData name="Rutschi, Corinna Rahel (IWI)" userId="0f798101-8c9e-4d8e-929f-67d60d666727" providerId="ADAL" clId="{37065611-3A57-A846-8F02-D0C4B6A0F487}" dt="2021-12-20T18:12:01.638" v="304" actId="14734"/>
      <pc:docMkLst>
        <pc:docMk/>
      </pc:docMkLst>
      <pc:sldChg chg="addSp delSp modSp">
        <pc:chgData name="Rutschi, Corinna Rahel (IWI)" userId="0f798101-8c9e-4d8e-929f-67d60d666727" providerId="ADAL" clId="{37065611-3A57-A846-8F02-D0C4B6A0F487}" dt="2021-12-20T17:58:40.449" v="116" actId="478"/>
        <pc:sldMkLst>
          <pc:docMk/>
          <pc:sldMk cId="0" sldId="258"/>
        </pc:sldMkLst>
        <pc:graphicFrameChg chg="add del mod modGraphic">
          <ac:chgData name="Rutschi, Corinna Rahel (IWI)" userId="0f798101-8c9e-4d8e-929f-67d60d666727" providerId="ADAL" clId="{37065611-3A57-A846-8F02-D0C4B6A0F487}" dt="2021-12-20T17:58:40.449" v="116" actId="478"/>
          <ac:graphicFrameMkLst>
            <pc:docMk/>
            <pc:sldMk cId="0" sldId="258"/>
            <ac:graphicFrameMk id="3" creationId="{B532FDE7-FCA3-6E43-9FE7-31527C34EAAE}"/>
          </ac:graphicFrameMkLst>
        </pc:graphicFrameChg>
      </pc:sldChg>
      <pc:sldChg chg="addSp delSp modSp add">
        <pc:chgData name="Rutschi, Corinna Rahel (IWI)" userId="0f798101-8c9e-4d8e-929f-67d60d666727" providerId="ADAL" clId="{37065611-3A57-A846-8F02-D0C4B6A0F487}" dt="2021-12-20T18:12:01.638" v="304" actId="14734"/>
        <pc:sldMkLst>
          <pc:docMk/>
          <pc:sldMk cId="2614165357" sldId="282"/>
        </pc:sldMkLst>
        <pc:spChg chg="add del">
          <ac:chgData name="Rutschi, Corinna Rahel (IWI)" userId="0f798101-8c9e-4d8e-929f-67d60d666727" providerId="ADAL" clId="{37065611-3A57-A846-8F02-D0C4B6A0F487}" dt="2021-12-20T18:10:29.764" v="268" actId="22"/>
          <ac:spMkLst>
            <pc:docMk/>
            <pc:sldMk cId="2614165357" sldId="282"/>
            <ac:spMk id="8" creationId="{A0B707F6-EC23-C044-B6BB-34E0322391AA}"/>
          </ac:spMkLst>
        </pc:spChg>
        <pc:spChg chg="mod">
          <ac:chgData name="Rutschi, Corinna Rahel (IWI)" userId="0f798101-8c9e-4d8e-929f-67d60d666727" providerId="ADAL" clId="{37065611-3A57-A846-8F02-D0C4B6A0F487}" dt="2021-12-20T17:59:15.398" v="124" actId="20577"/>
          <ac:spMkLst>
            <pc:docMk/>
            <pc:sldMk cId="2614165357" sldId="282"/>
            <ac:spMk id="73" creationId="{00000000-0000-0000-0000-000000000000}"/>
          </ac:spMkLst>
        </pc:spChg>
        <pc:graphicFrameChg chg="add del mod modGraphic">
          <ac:chgData name="Rutschi, Corinna Rahel (IWI)" userId="0f798101-8c9e-4d8e-929f-67d60d666727" providerId="ADAL" clId="{37065611-3A57-A846-8F02-D0C4B6A0F487}" dt="2021-12-20T18:12:01.638" v="304" actId="14734"/>
          <ac:graphicFrameMkLst>
            <pc:docMk/>
            <pc:sldMk cId="2614165357" sldId="282"/>
            <ac:graphicFrameMk id="3" creationId="{B532FDE7-FCA3-6E43-9FE7-31527C34EAAE}"/>
          </ac:graphicFrameMkLst>
        </pc:graphicFrameChg>
        <pc:picChg chg="del">
          <ac:chgData name="Rutschi, Corinna Rahel (IWI)" userId="0f798101-8c9e-4d8e-929f-67d60d666727" providerId="ADAL" clId="{37065611-3A57-A846-8F02-D0C4B6A0F487}" dt="2021-12-20T17:58:43.160" v="117" actId="478"/>
          <ac:picMkLst>
            <pc:docMk/>
            <pc:sldMk cId="2614165357" sldId="282"/>
            <ac:picMk id="74" creationId="{00000000-0000-0000-0000-000000000000}"/>
          </ac:picMkLst>
        </pc:picChg>
      </pc:sldChg>
    </pc:docChg>
  </pc:docChgLst>
  <pc:docChgLst>
    <pc:chgData name="Guest User" userId="S::urn:spo:anon#000451c8a795fe34d6aa2b9bbcb22651f5854f685d5095243eca87938ed65b15::" providerId="AD" clId="Web-{6260D063-3AAB-B064-61E1-E2305F6A30E0}"/>
    <pc:docChg chg="modSld">
      <pc:chgData name="Guest User" userId="S::urn:spo:anon#000451c8a795fe34d6aa2b9bbcb22651f5854f685d5095243eca87938ed65b15::" providerId="AD" clId="Web-{6260D063-3AAB-B064-61E1-E2305F6A30E0}" dt="2021-12-20T21:04:23.799" v="476"/>
      <pc:docMkLst>
        <pc:docMk/>
      </pc:docMkLst>
      <pc:sldChg chg="addSp delSp modSp addAnim delAnim modAnim">
        <pc:chgData name="Guest User" userId="S::urn:spo:anon#000451c8a795fe34d6aa2b9bbcb22651f5854f685d5095243eca87938ed65b15::" providerId="AD" clId="Web-{6260D063-3AAB-B064-61E1-E2305F6A30E0}" dt="2021-12-20T21:04:23.799" v="476"/>
        <pc:sldMkLst>
          <pc:docMk/>
          <pc:sldMk cId="0" sldId="263"/>
        </pc:sldMkLst>
        <pc:spChg chg="add mod">
          <ac:chgData name="Guest User" userId="S::urn:spo:anon#000451c8a795fe34d6aa2b9bbcb22651f5854f685d5095243eca87938ed65b15::" providerId="AD" clId="Web-{6260D063-3AAB-B064-61E1-E2305F6A30E0}" dt="2021-12-20T20:59:11.650" v="467" actId="1076"/>
          <ac:spMkLst>
            <pc:docMk/>
            <pc:sldMk cId="0" sldId="263"/>
            <ac:spMk id="2" creationId="{652C5473-EABF-4F32-9D7F-92BBBB5C3120}"/>
          </ac:spMkLst>
        </pc:spChg>
        <pc:spChg chg="add mod">
          <ac:chgData name="Guest User" userId="S::urn:spo:anon#000451c8a795fe34d6aa2b9bbcb22651f5854f685d5095243eca87938ed65b15::" providerId="AD" clId="Web-{6260D063-3AAB-B064-61E1-E2305F6A30E0}" dt="2021-12-20T20:59:04.838" v="466" actId="1076"/>
          <ac:spMkLst>
            <pc:docMk/>
            <pc:sldMk cId="0" sldId="263"/>
            <ac:spMk id="3" creationId="{730C2B37-4B69-4DF7-83B5-06573E5336B8}"/>
          </ac:spMkLst>
        </pc:spChg>
        <pc:spChg chg="mod">
          <ac:chgData name="Guest User" userId="S::urn:spo:anon#000451c8a795fe34d6aa2b9bbcb22651f5854f685d5095243eca87938ed65b15::" providerId="AD" clId="Web-{6260D063-3AAB-B064-61E1-E2305F6A30E0}" dt="2021-12-20T20:57:59.695" v="454" actId="20577"/>
          <ac:spMkLst>
            <pc:docMk/>
            <pc:sldMk cId="0" sldId="263"/>
            <ac:spMk id="110" creationId="{00000000-0000-0000-0000-000000000000}"/>
          </ac:spMkLst>
        </pc:spChg>
        <pc:spChg chg="mod">
          <ac:chgData name="Guest User" userId="S::urn:spo:anon#000451c8a795fe34d6aa2b9bbcb22651f5854f685d5095243eca87938ed65b15::" providerId="AD" clId="Web-{6260D063-3AAB-B064-61E1-E2305F6A30E0}" dt="2021-12-20T20:59:18.338" v="468" actId="1076"/>
          <ac:spMkLst>
            <pc:docMk/>
            <pc:sldMk cId="0" sldId="263"/>
            <ac:spMk id="116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6260D063-3AAB-B064-61E1-E2305F6A30E0}" dt="2021-12-20T20:34:04.360" v="148"/>
          <ac:spMkLst>
            <pc:docMk/>
            <pc:sldMk cId="0" sldId="263"/>
            <ac:spMk id="117" creationId="{00000000-0000-0000-0000-000000000000}"/>
          </ac:spMkLst>
        </pc:spChg>
        <pc:spChg chg="mod">
          <ac:chgData name="Guest User" userId="S::urn:spo:anon#000451c8a795fe34d6aa2b9bbcb22651f5854f685d5095243eca87938ed65b15::" providerId="AD" clId="Web-{6260D063-3AAB-B064-61E1-E2305F6A30E0}" dt="2021-12-20T20:59:25.994" v="469" actId="1076"/>
          <ac:spMkLst>
            <pc:docMk/>
            <pc:sldMk cId="0" sldId="263"/>
            <ac:spMk id="118" creationId="{00000000-0000-0000-0000-000000000000}"/>
          </ac:spMkLst>
        </pc:spChg>
        <pc:spChg chg="mod">
          <ac:chgData name="Guest User" userId="S::urn:spo:anon#000451c8a795fe34d6aa2b9bbcb22651f5854f685d5095243eca87938ed65b15::" providerId="AD" clId="Web-{6260D063-3AAB-B064-61E1-E2305F6A30E0}" dt="2021-12-20T20:59:32.541" v="470" actId="1076"/>
          <ac:spMkLst>
            <pc:docMk/>
            <pc:sldMk cId="0" sldId="263"/>
            <ac:spMk id="119" creationId="{00000000-0000-0000-0000-000000000000}"/>
          </ac:spMkLst>
        </pc:spChg>
        <pc:spChg chg="del mod">
          <ac:chgData name="Guest User" userId="S::urn:spo:anon#000451c8a795fe34d6aa2b9bbcb22651f5854f685d5095243eca87938ed65b15::" providerId="AD" clId="Web-{6260D063-3AAB-B064-61E1-E2305F6A30E0}" dt="2021-12-20T20:59:43.089" v="473"/>
          <ac:spMkLst>
            <pc:docMk/>
            <pc:sldMk cId="0" sldId="263"/>
            <ac:spMk id="120" creationId="{00000000-0000-0000-0000-000000000000}"/>
          </ac:spMkLst>
        </pc:spChg>
        <pc:picChg chg="del mod">
          <ac:chgData name="Guest User" userId="S::urn:spo:anon#000451c8a795fe34d6aa2b9bbcb22651f5854f685d5095243eca87938ed65b15::" providerId="AD" clId="Web-{6260D063-3AAB-B064-61E1-E2305F6A30E0}" dt="2021-12-20T20:33:14.359" v="140"/>
          <ac:picMkLst>
            <pc:docMk/>
            <pc:sldMk cId="0" sldId="263"/>
            <ac:picMk id="111" creationId="{00000000-0000-0000-0000-000000000000}"/>
          </ac:picMkLst>
        </pc:picChg>
        <pc:picChg chg="add del mod">
          <ac:chgData name="Guest User" userId="S::urn:spo:anon#000451c8a795fe34d6aa2b9bbcb22651f5854f685d5095243eca87938ed65b15::" providerId="AD" clId="Web-{6260D063-3AAB-B064-61E1-E2305F6A30E0}" dt="2021-12-20T20:58:26.180" v="459" actId="1076"/>
          <ac:picMkLst>
            <pc:docMk/>
            <pc:sldMk cId="0" sldId="263"/>
            <ac:picMk id="113" creationId="{00000000-0000-0000-0000-000000000000}"/>
          </ac:picMkLst>
        </pc:picChg>
        <pc:picChg chg="del mod">
          <ac:chgData name="Guest User" userId="S::urn:spo:anon#000451c8a795fe34d6aa2b9bbcb22651f5854f685d5095243eca87938ed65b15::" providerId="AD" clId="Web-{6260D063-3AAB-B064-61E1-E2305F6A30E0}" dt="2021-12-20T20:35:56.910" v="218"/>
          <ac:picMkLst>
            <pc:docMk/>
            <pc:sldMk cId="0" sldId="263"/>
            <ac:picMk id="114" creationId="{00000000-0000-0000-0000-000000000000}"/>
          </ac:picMkLst>
        </pc:picChg>
      </pc:sldChg>
    </pc:docChg>
  </pc:docChgLst>
  <pc:docChgLst>
    <pc:chgData name="Rutschi, Corinna Rahel (IWI)" userId="0f798101-8c9e-4d8e-929f-67d60d666727" providerId="ADAL" clId="{8FAF6FFE-AD99-41A6-A99C-6F753A44EB39}"/>
    <pc:docChg chg="undo custSel modSld sldOrd">
      <pc:chgData name="Rutschi, Corinna Rahel (IWI)" userId="0f798101-8c9e-4d8e-929f-67d60d666727" providerId="ADAL" clId="{8FAF6FFE-AD99-41A6-A99C-6F753A44EB39}" dt="2021-12-21T10:05:25.013" v="148"/>
      <pc:docMkLst>
        <pc:docMk/>
      </pc:docMkLst>
      <pc:sldChg chg="ord">
        <pc:chgData name="Rutschi, Corinna Rahel (IWI)" userId="0f798101-8c9e-4d8e-929f-67d60d666727" providerId="ADAL" clId="{8FAF6FFE-AD99-41A6-A99C-6F753A44EB39}" dt="2021-12-21T10:05:25.013" v="148"/>
        <pc:sldMkLst>
          <pc:docMk/>
          <pc:sldMk cId="0" sldId="256"/>
        </pc:sldMkLst>
      </pc:sldChg>
      <pc:sldChg chg="modAnim">
        <pc:chgData name="Rutschi, Corinna Rahel (IWI)" userId="0f798101-8c9e-4d8e-929f-67d60d666727" providerId="ADAL" clId="{8FAF6FFE-AD99-41A6-A99C-6F753A44EB39}" dt="2021-12-21T08:45:16.636" v="9"/>
        <pc:sldMkLst>
          <pc:docMk/>
          <pc:sldMk cId="0" sldId="257"/>
        </pc:sldMkLst>
      </pc:sldChg>
      <pc:sldChg chg="modAnim">
        <pc:chgData name="Rutschi, Corinna Rahel (IWI)" userId="0f798101-8c9e-4d8e-929f-67d60d666727" providerId="ADAL" clId="{8FAF6FFE-AD99-41A6-A99C-6F753A44EB39}" dt="2021-12-21T08:47:40.499" v="13"/>
        <pc:sldMkLst>
          <pc:docMk/>
          <pc:sldMk cId="0" sldId="261"/>
        </pc:sldMkLst>
      </pc:sldChg>
      <pc:sldChg chg="modAnim">
        <pc:chgData name="Rutschi, Corinna Rahel (IWI)" userId="0f798101-8c9e-4d8e-929f-67d60d666727" providerId="ADAL" clId="{8FAF6FFE-AD99-41A6-A99C-6F753A44EB39}" dt="2021-12-21T08:48:15.961" v="19"/>
        <pc:sldMkLst>
          <pc:docMk/>
          <pc:sldMk cId="0" sldId="262"/>
        </pc:sldMkLst>
      </pc:sldChg>
      <pc:sldChg chg="modSp modAnim">
        <pc:chgData name="Rutschi, Corinna Rahel (IWI)" userId="0f798101-8c9e-4d8e-929f-67d60d666727" providerId="ADAL" clId="{8FAF6FFE-AD99-41A6-A99C-6F753A44EB39}" dt="2021-12-21T08:49:43.251" v="41"/>
        <pc:sldMkLst>
          <pc:docMk/>
          <pc:sldMk cId="0" sldId="263"/>
        </pc:sldMkLst>
        <pc:spChg chg="mod">
          <ac:chgData name="Rutschi, Corinna Rahel (IWI)" userId="0f798101-8c9e-4d8e-929f-67d60d666727" providerId="ADAL" clId="{8FAF6FFE-AD99-41A6-A99C-6F753A44EB39}" dt="2021-12-21T08:49:38.259" v="40" actId="20577"/>
          <ac:spMkLst>
            <pc:docMk/>
            <pc:sldMk cId="0" sldId="263"/>
            <ac:spMk id="110" creationId="{00000000-0000-0000-0000-000000000000}"/>
          </ac:spMkLst>
        </pc:spChg>
      </pc:sldChg>
      <pc:sldChg chg="modSp modAnim">
        <pc:chgData name="Rutschi, Corinna Rahel (IWI)" userId="0f798101-8c9e-4d8e-929f-67d60d666727" providerId="ADAL" clId="{8FAF6FFE-AD99-41A6-A99C-6F753A44EB39}" dt="2021-12-21T08:50:32.336" v="47"/>
        <pc:sldMkLst>
          <pc:docMk/>
          <pc:sldMk cId="0" sldId="265"/>
        </pc:sldMkLst>
        <pc:spChg chg="mod">
          <ac:chgData name="Rutschi, Corinna Rahel (IWI)" userId="0f798101-8c9e-4d8e-929f-67d60d666727" providerId="ADAL" clId="{8FAF6FFE-AD99-41A6-A99C-6F753A44EB39}" dt="2021-12-21T08:50:18.296" v="44" actId="20577"/>
          <ac:spMkLst>
            <pc:docMk/>
            <pc:sldMk cId="0" sldId="265"/>
            <ac:spMk id="133" creationId="{00000000-0000-0000-0000-000000000000}"/>
          </ac:spMkLst>
        </pc:spChg>
      </pc:sldChg>
      <pc:sldChg chg="modSp mod modAnim">
        <pc:chgData name="Rutschi, Corinna Rahel (IWI)" userId="0f798101-8c9e-4d8e-929f-67d60d666727" providerId="ADAL" clId="{8FAF6FFE-AD99-41A6-A99C-6F753A44EB39}" dt="2021-12-21T08:52:40.086" v="91"/>
        <pc:sldMkLst>
          <pc:docMk/>
          <pc:sldMk cId="0" sldId="266"/>
        </pc:sldMkLst>
        <pc:spChg chg="mod">
          <ac:chgData name="Rutschi, Corinna Rahel (IWI)" userId="0f798101-8c9e-4d8e-929f-67d60d666727" providerId="ADAL" clId="{8FAF6FFE-AD99-41A6-A99C-6F753A44EB39}" dt="2021-12-21T08:50:40.829" v="49" actId="5793"/>
          <ac:spMkLst>
            <pc:docMk/>
            <pc:sldMk cId="0" sldId="266"/>
            <ac:spMk id="151" creationId="{00000000-0000-0000-0000-000000000000}"/>
          </ac:spMkLst>
        </pc:spChg>
        <pc:graphicFrameChg chg="mod modGraphic">
          <ac:chgData name="Rutschi, Corinna Rahel (IWI)" userId="0f798101-8c9e-4d8e-929f-67d60d666727" providerId="ADAL" clId="{8FAF6FFE-AD99-41A6-A99C-6F753A44EB39}" dt="2021-12-21T08:52:03.261" v="86" actId="14734"/>
          <ac:graphicFrameMkLst>
            <pc:docMk/>
            <pc:sldMk cId="0" sldId="266"/>
            <ac:graphicFrameMk id="4" creationId="{DDE5FDD6-24A9-40C6-A28F-7464F80F35A2}"/>
          </ac:graphicFrameMkLst>
        </pc:graphicFrameChg>
      </pc:sldChg>
      <pc:sldChg chg="modSp mod modAnim">
        <pc:chgData name="Rutschi, Corinna Rahel (IWI)" userId="0f798101-8c9e-4d8e-929f-67d60d666727" providerId="ADAL" clId="{8FAF6FFE-AD99-41A6-A99C-6F753A44EB39}" dt="2021-12-21T08:56:40.532" v="146"/>
        <pc:sldMkLst>
          <pc:docMk/>
          <pc:sldMk cId="0" sldId="270"/>
        </pc:sldMkLst>
        <pc:spChg chg="mod">
          <ac:chgData name="Rutschi, Corinna Rahel (IWI)" userId="0f798101-8c9e-4d8e-929f-67d60d666727" providerId="ADAL" clId="{8FAF6FFE-AD99-41A6-A99C-6F753A44EB39}" dt="2021-12-21T08:56:08.184" v="138" actId="1076"/>
          <ac:spMkLst>
            <pc:docMk/>
            <pc:sldMk cId="0" sldId="270"/>
            <ac:spMk id="4" creationId="{28138397-162C-4C16-96B7-C4D09C072511}"/>
          </ac:spMkLst>
        </pc:spChg>
        <pc:spChg chg="mod">
          <ac:chgData name="Rutschi, Corinna Rahel (IWI)" userId="0f798101-8c9e-4d8e-929f-67d60d666727" providerId="ADAL" clId="{8FAF6FFE-AD99-41A6-A99C-6F753A44EB39}" dt="2021-12-21T08:54:43.597" v="102" actId="20577"/>
          <ac:spMkLst>
            <pc:docMk/>
            <pc:sldMk cId="0" sldId="270"/>
            <ac:spMk id="201" creationId="{00000000-0000-0000-0000-000000000000}"/>
          </ac:spMkLst>
        </pc:spChg>
        <pc:picChg chg="mod ord">
          <ac:chgData name="Rutschi, Corinna Rahel (IWI)" userId="0f798101-8c9e-4d8e-929f-67d60d666727" providerId="ADAL" clId="{8FAF6FFE-AD99-41A6-A99C-6F753A44EB39}" dt="2021-12-21T08:56:11.316" v="140" actId="1076"/>
          <ac:picMkLst>
            <pc:docMk/>
            <pc:sldMk cId="0" sldId="270"/>
            <ac:picMk id="2" creationId="{7B6746B7-1B4C-40A1-B5E7-69D3D02E0DCE}"/>
          </ac:picMkLst>
        </pc:picChg>
        <pc:picChg chg="mod">
          <ac:chgData name="Rutschi, Corinna Rahel (IWI)" userId="0f798101-8c9e-4d8e-929f-67d60d666727" providerId="ADAL" clId="{8FAF6FFE-AD99-41A6-A99C-6F753A44EB39}" dt="2021-12-21T08:55:08.699" v="106" actId="1076"/>
          <ac:picMkLst>
            <pc:docMk/>
            <pc:sldMk cId="0" sldId="270"/>
            <ac:picMk id="3" creationId="{149576D9-DD30-48CA-8131-8066BDBED9F8}"/>
          </ac:picMkLst>
        </pc:picChg>
        <pc:picChg chg="mod ord">
          <ac:chgData name="Rutschi, Corinna Rahel (IWI)" userId="0f798101-8c9e-4d8e-929f-67d60d666727" providerId="ADAL" clId="{8FAF6FFE-AD99-41A6-A99C-6F753A44EB39}" dt="2021-12-21T08:55:00.961" v="105" actId="14100"/>
          <ac:picMkLst>
            <pc:docMk/>
            <pc:sldMk cId="0" sldId="270"/>
            <ac:picMk id="6" creationId="{4AE9E290-E1D8-4CCB-AADA-8C5E19F292EB}"/>
          </ac:picMkLst>
        </pc:picChg>
      </pc:sldChg>
      <pc:sldChg chg="modSp mod">
        <pc:chgData name="Rutschi, Corinna Rahel (IWI)" userId="0f798101-8c9e-4d8e-929f-67d60d666727" providerId="ADAL" clId="{8FAF6FFE-AD99-41A6-A99C-6F753A44EB39}" dt="2021-12-21T08:45:32.999" v="12"/>
        <pc:sldMkLst>
          <pc:docMk/>
          <pc:sldMk cId="2614165357" sldId="282"/>
        </pc:sldMkLst>
        <pc:graphicFrameChg chg="mod modGraphic">
          <ac:chgData name="Rutschi, Corinna Rahel (IWI)" userId="0f798101-8c9e-4d8e-929f-67d60d666727" providerId="ADAL" clId="{8FAF6FFE-AD99-41A6-A99C-6F753A44EB39}" dt="2021-12-21T08:45:32.999" v="12"/>
          <ac:graphicFrameMkLst>
            <pc:docMk/>
            <pc:sldMk cId="2614165357" sldId="282"/>
            <ac:graphicFrameMk id="3" creationId="{B532FDE7-FCA3-6E43-9FE7-31527C34EAAE}"/>
          </ac:graphicFrameMkLst>
        </pc:graphicFrameChg>
      </pc:sldChg>
    </pc:docChg>
  </pc:docChgLst>
  <pc:docChgLst>
    <pc:chgData name="Guest User" userId="S::urn:spo:anon#000451c8a795fe34d6aa2b9bbcb22651f5854f685d5095243eca87938ed65b15::" providerId="AD" clId="Web-{11169223-8BDA-D4A0-AE55-CEA3FABDCA3C}"/>
    <pc:docChg chg="addSld delSld modSld">
      <pc:chgData name="Guest User" userId="S::urn:spo:anon#000451c8a795fe34d6aa2b9bbcb22651f5854f685d5095243eca87938ed65b15::" providerId="AD" clId="Web-{11169223-8BDA-D4A0-AE55-CEA3FABDCA3C}" dt="2021-12-20T22:31:34.807" v="829"/>
      <pc:docMkLst>
        <pc:docMk/>
      </pc:docMkLst>
      <pc:sldChg chg="addSp delSp modSp delAnim">
        <pc:chgData name="Guest User" userId="S::urn:spo:anon#000451c8a795fe34d6aa2b9bbcb22651f5854f685d5095243eca87938ed65b15::" providerId="AD" clId="Web-{11169223-8BDA-D4A0-AE55-CEA3FABDCA3C}" dt="2021-12-20T21:27:04.956" v="286" actId="20577"/>
        <pc:sldMkLst>
          <pc:docMk/>
          <pc:sldMk cId="0" sldId="263"/>
        </pc:sldMkLst>
        <pc:spChg chg="del">
          <ac:chgData name="Guest User" userId="S::urn:spo:anon#000451c8a795fe34d6aa2b9bbcb22651f5854f685d5095243eca87938ed65b15::" providerId="AD" clId="Web-{11169223-8BDA-D4A0-AE55-CEA3FABDCA3C}" dt="2021-12-20T21:17:46.550" v="12"/>
          <ac:spMkLst>
            <pc:docMk/>
            <pc:sldMk cId="0" sldId="263"/>
            <ac:spMk id="2" creationId="{652C5473-EABF-4F32-9D7F-92BBBB5C3120}"/>
          </ac:spMkLst>
        </pc:spChg>
        <pc:spChg chg="add del mod">
          <ac:chgData name="Guest User" userId="S::urn:spo:anon#000451c8a795fe34d6aa2b9bbcb22651f5854f685d5095243eca87938ed65b15::" providerId="AD" clId="Web-{11169223-8BDA-D4A0-AE55-CEA3FABDCA3C}" dt="2021-12-20T21:25:02.265" v="221"/>
          <ac:spMkLst>
            <pc:docMk/>
            <pc:sldMk cId="0" sldId="263"/>
            <ac:spMk id="3" creationId="{730C2B37-4B69-4DF7-83B5-06573E5336B8}"/>
          </ac:spMkLst>
        </pc:spChg>
        <pc:spChg chg="add del mod">
          <ac:chgData name="Guest User" userId="S::urn:spo:anon#000451c8a795fe34d6aa2b9bbcb22651f5854f685d5095243eca87938ed65b15::" providerId="AD" clId="Web-{11169223-8BDA-D4A0-AE55-CEA3FABDCA3C}" dt="2021-12-20T21:26:54.128" v="284"/>
          <ac:spMkLst>
            <pc:docMk/>
            <pc:sldMk cId="0" sldId="263"/>
            <ac:spMk id="4" creationId="{ACFBD6F4-0F46-4F2A-805A-649A341B300F}"/>
          </ac:spMkLst>
        </pc:spChg>
        <pc:spChg chg="mod">
          <ac:chgData name="Guest User" userId="S::urn:spo:anon#000451c8a795fe34d6aa2b9bbcb22651f5854f685d5095243eca87938ed65b15::" providerId="AD" clId="Web-{11169223-8BDA-D4A0-AE55-CEA3FABDCA3C}" dt="2021-12-20T21:27:04.956" v="286" actId="20577"/>
          <ac:spMkLst>
            <pc:docMk/>
            <pc:sldMk cId="0" sldId="263"/>
            <ac:spMk id="110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17:53.550" v="13"/>
          <ac:spMkLst>
            <pc:docMk/>
            <pc:sldMk cId="0" sldId="263"/>
            <ac:spMk id="116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17:57.675" v="14"/>
          <ac:spMkLst>
            <pc:docMk/>
            <pc:sldMk cId="0" sldId="263"/>
            <ac:spMk id="118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17:59.987" v="15"/>
          <ac:spMkLst>
            <pc:docMk/>
            <pc:sldMk cId="0" sldId="263"/>
            <ac:spMk id="119" creationId="{00000000-0000-0000-0000-000000000000}"/>
          </ac:spMkLst>
        </pc:spChg>
        <pc:picChg chg="mod">
          <ac:chgData name="Guest User" userId="S::urn:spo:anon#000451c8a795fe34d6aa2b9bbcb22651f5854f685d5095243eca87938ed65b15::" providerId="AD" clId="Web-{11169223-8BDA-D4A0-AE55-CEA3FABDCA3C}" dt="2021-12-20T21:26:46.596" v="283" actId="1076"/>
          <ac:picMkLst>
            <pc:docMk/>
            <pc:sldMk cId="0" sldId="263"/>
            <ac:picMk id="113" creationId="{00000000-0000-0000-0000-000000000000}"/>
          </ac:picMkLst>
        </pc:picChg>
      </pc:sldChg>
      <pc:sldChg chg="modSp">
        <pc:chgData name="Guest User" userId="S::urn:spo:anon#000451c8a795fe34d6aa2b9bbcb22651f5854f685d5095243eca87938ed65b15::" providerId="AD" clId="Web-{11169223-8BDA-D4A0-AE55-CEA3FABDCA3C}" dt="2021-12-20T22:03:32.191" v="703" actId="20577"/>
        <pc:sldMkLst>
          <pc:docMk/>
          <pc:sldMk cId="0" sldId="264"/>
        </pc:sldMkLst>
        <pc:spChg chg="mod">
          <ac:chgData name="Guest User" userId="S::urn:spo:anon#000451c8a795fe34d6aa2b9bbcb22651f5854f685d5095243eca87938ed65b15::" providerId="AD" clId="Web-{11169223-8BDA-D4A0-AE55-CEA3FABDCA3C}" dt="2021-12-20T22:03:32.191" v="703" actId="20577"/>
          <ac:spMkLst>
            <pc:docMk/>
            <pc:sldMk cId="0" sldId="264"/>
            <ac:spMk id="126" creationId="{00000000-0000-0000-0000-000000000000}"/>
          </ac:spMkLst>
        </pc:spChg>
      </pc:sldChg>
      <pc:sldChg chg="addSp delSp modSp delAnim">
        <pc:chgData name="Guest User" userId="S::urn:spo:anon#000451c8a795fe34d6aa2b9bbcb22651f5854f685d5095243eca87938ed65b15::" providerId="AD" clId="Web-{11169223-8BDA-D4A0-AE55-CEA3FABDCA3C}" dt="2021-12-20T21:57:34.511" v="551" actId="20577"/>
        <pc:sldMkLst>
          <pc:docMk/>
          <pc:sldMk cId="0" sldId="265"/>
        </pc:sldMkLst>
        <pc:spChg chg="del">
          <ac:chgData name="Guest User" userId="S::urn:spo:anon#000451c8a795fe34d6aa2b9bbcb22651f5854f685d5095243eca87938ed65b15::" providerId="AD" clId="Web-{11169223-8BDA-D4A0-AE55-CEA3FABDCA3C}" dt="2021-12-20T21:32:54.284" v="436"/>
          <ac:spMkLst>
            <pc:docMk/>
            <pc:sldMk cId="0" sldId="265"/>
            <ac:spMk id="2" creationId="{041A3686-7679-4AA3-8926-284562283B28}"/>
          </ac:spMkLst>
        </pc:spChg>
        <pc:spChg chg="mod">
          <ac:chgData name="Guest User" userId="S::urn:spo:anon#000451c8a795fe34d6aa2b9bbcb22651f5854f685d5095243eca87938ed65b15::" providerId="AD" clId="Web-{11169223-8BDA-D4A0-AE55-CEA3FABDCA3C}" dt="2021-12-20T21:57:34.511" v="551" actId="20577"/>
          <ac:spMkLst>
            <pc:docMk/>
            <pc:sldMk cId="0" sldId="265"/>
            <ac:spMk id="133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28:05.083" v="290"/>
          <ac:spMkLst>
            <pc:docMk/>
            <pc:sldMk cId="0" sldId="265"/>
            <ac:spMk id="138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27:59.520" v="289"/>
          <ac:spMkLst>
            <pc:docMk/>
            <pc:sldMk cId="0" sldId="265"/>
            <ac:spMk id="139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28:15.880" v="292"/>
          <ac:spMkLst>
            <pc:docMk/>
            <pc:sldMk cId="0" sldId="265"/>
            <ac:spMk id="140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28:08.661" v="291"/>
          <ac:spMkLst>
            <pc:docMk/>
            <pc:sldMk cId="0" sldId="265"/>
            <ac:spMk id="141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32:22.892" v="427"/>
          <ac:spMkLst>
            <pc:docMk/>
            <pc:sldMk cId="0" sldId="265"/>
            <ac:spMk id="142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32:10.470" v="422"/>
          <ac:spMkLst>
            <pc:docMk/>
            <pc:sldMk cId="0" sldId="265"/>
            <ac:spMk id="143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32:20.892" v="426"/>
          <ac:spMkLst>
            <pc:docMk/>
            <pc:sldMk cId="0" sldId="265"/>
            <ac:spMk id="144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32:14.907" v="423"/>
          <ac:spMkLst>
            <pc:docMk/>
            <pc:sldMk cId="0" sldId="265"/>
            <ac:spMk id="145" creationId="{00000000-0000-0000-0000-000000000000}"/>
          </ac:spMkLst>
        </pc:spChg>
        <pc:picChg chg="add mod">
          <ac:chgData name="Guest User" userId="S::urn:spo:anon#000451c8a795fe34d6aa2b9bbcb22651f5854f685d5095243eca87938ed65b15::" providerId="AD" clId="Web-{11169223-8BDA-D4A0-AE55-CEA3FABDCA3C}" dt="2021-12-20T21:35:30.475" v="442" actId="1076"/>
          <ac:picMkLst>
            <pc:docMk/>
            <pc:sldMk cId="0" sldId="265"/>
            <ac:picMk id="3" creationId="{453621DB-875E-49DA-A4AD-554DADC208A2}"/>
          </ac:picMkLst>
        </pc:picChg>
        <pc:picChg chg="del">
          <ac:chgData name="Guest User" userId="S::urn:spo:anon#000451c8a795fe34d6aa2b9bbcb22651f5854f685d5095243eca87938ed65b15::" providerId="AD" clId="Web-{11169223-8BDA-D4A0-AE55-CEA3FABDCA3C}" dt="2021-12-20T21:27:34.316" v="287"/>
          <ac:picMkLst>
            <pc:docMk/>
            <pc:sldMk cId="0" sldId="265"/>
            <ac:picMk id="134" creationId="{00000000-0000-0000-0000-000000000000}"/>
          </ac:picMkLst>
        </pc:picChg>
        <pc:picChg chg="del">
          <ac:chgData name="Guest User" userId="S::urn:spo:anon#000451c8a795fe34d6aa2b9bbcb22651f5854f685d5095243eca87938ed65b15::" providerId="AD" clId="Web-{11169223-8BDA-D4A0-AE55-CEA3FABDCA3C}" dt="2021-12-20T21:27:51.942" v="288"/>
          <ac:picMkLst>
            <pc:docMk/>
            <pc:sldMk cId="0" sldId="265"/>
            <ac:picMk id="135" creationId="{00000000-0000-0000-0000-000000000000}"/>
          </ac:picMkLst>
        </pc:picChg>
        <pc:picChg chg="del mod">
          <ac:chgData name="Guest User" userId="S::urn:spo:anon#000451c8a795fe34d6aa2b9bbcb22651f5854f685d5095243eca87938ed65b15::" providerId="AD" clId="Web-{11169223-8BDA-D4A0-AE55-CEA3FABDCA3C}" dt="2021-12-20T21:32:27.330" v="428"/>
          <ac:picMkLst>
            <pc:docMk/>
            <pc:sldMk cId="0" sldId="265"/>
            <ac:picMk id="136" creationId="{00000000-0000-0000-0000-000000000000}"/>
          </ac:picMkLst>
        </pc:picChg>
      </pc:sldChg>
      <pc:sldChg chg="addSp delSp modSp addAnim delAnim">
        <pc:chgData name="Guest User" userId="S::urn:spo:anon#000451c8a795fe34d6aa2b9bbcb22651f5854f685d5095243eca87938ed65b15::" providerId="AD" clId="Web-{11169223-8BDA-D4A0-AE55-CEA3FABDCA3C}" dt="2021-12-20T22:05:17.477" v="755"/>
        <pc:sldMkLst>
          <pc:docMk/>
          <pc:sldMk cId="0" sldId="266"/>
        </pc:sldMkLst>
        <pc:spChg chg="del mod">
          <ac:chgData name="Guest User" userId="S::urn:spo:anon#000451c8a795fe34d6aa2b9bbcb22651f5854f685d5095243eca87938ed65b15::" providerId="AD" clId="Web-{11169223-8BDA-D4A0-AE55-CEA3FABDCA3C}" dt="2021-12-20T22:02:40.846" v="694"/>
          <ac:spMkLst>
            <pc:docMk/>
            <pc:sldMk cId="0" sldId="266"/>
            <ac:spMk id="2" creationId="{EDCE2022-AFF5-46F7-A1CE-0C1A5C90B591}"/>
          </ac:spMkLst>
        </pc:spChg>
        <pc:spChg chg="mod">
          <ac:chgData name="Guest User" userId="S::urn:spo:anon#000451c8a795fe34d6aa2b9bbcb22651f5854f685d5095243eca87938ed65b15::" providerId="AD" clId="Web-{11169223-8BDA-D4A0-AE55-CEA3FABDCA3C}" dt="2021-12-20T22:03:37.847" v="704" actId="20577"/>
          <ac:spMkLst>
            <pc:docMk/>
            <pc:sldMk cId="0" sldId="266"/>
            <ac:spMk id="151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3:06.637" v="447"/>
          <ac:spMkLst>
            <pc:docMk/>
            <pc:sldMk cId="0" sldId="266"/>
            <ac:spMk id="155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3:02.512" v="446"/>
          <ac:spMkLst>
            <pc:docMk/>
            <pc:sldMk cId="0" sldId="266"/>
            <ac:spMk id="156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6:02.962" v="510"/>
          <ac:spMkLst>
            <pc:docMk/>
            <pc:sldMk cId="0" sldId="266"/>
            <ac:spMk id="157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5:57.680" v="509"/>
          <ac:spMkLst>
            <pc:docMk/>
            <pc:sldMk cId="0" sldId="266"/>
            <ac:spMk id="158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2:58.371" v="445"/>
          <ac:spMkLst>
            <pc:docMk/>
            <pc:sldMk cId="0" sldId="266"/>
            <ac:spMk id="159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2:52.558" v="444"/>
          <ac:spMkLst>
            <pc:docMk/>
            <pc:sldMk cId="0" sldId="266"/>
            <ac:spMk id="160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6:05.305" v="511"/>
          <ac:spMkLst>
            <pc:docMk/>
            <pc:sldMk cId="0" sldId="266"/>
            <ac:spMk id="161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1:55:53.477" v="508"/>
          <ac:spMkLst>
            <pc:docMk/>
            <pc:sldMk cId="0" sldId="266"/>
            <ac:spMk id="162" creationId="{00000000-0000-0000-0000-000000000000}"/>
          </ac:spMkLst>
        </pc:spChg>
        <pc:graphicFrameChg chg="add del mod modGraphic">
          <ac:chgData name="Guest User" userId="S::urn:spo:anon#000451c8a795fe34d6aa2b9bbcb22651f5854f685d5095243eca87938ed65b15::" providerId="AD" clId="Web-{11169223-8BDA-D4A0-AE55-CEA3FABDCA3C}" dt="2021-12-20T22:01:42.579" v="640"/>
          <ac:graphicFrameMkLst>
            <pc:docMk/>
            <pc:sldMk cId="0" sldId="266"/>
            <ac:graphicFrameMk id="3" creationId="{CE323E3D-0593-4EC5-BB07-B0CC146B2CBB}"/>
          </ac:graphicFrameMkLst>
        </pc:graphicFrameChg>
        <pc:graphicFrameChg chg="add mod modGraphic">
          <ac:chgData name="Guest User" userId="S::urn:spo:anon#000451c8a795fe34d6aa2b9bbcb22651f5854f685d5095243eca87938ed65b15::" providerId="AD" clId="Web-{11169223-8BDA-D4A0-AE55-CEA3FABDCA3C}" dt="2021-12-20T22:05:17.477" v="755"/>
          <ac:graphicFrameMkLst>
            <pc:docMk/>
            <pc:sldMk cId="0" sldId="266"/>
            <ac:graphicFrameMk id="4" creationId="{DDE5FDD6-24A9-40C6-A28F-7464F80F35A2}"/>
          </ac:graphicFrameMkLst>
        </pc:graphicFrameChg>
        <pc:picChg chg="del">
          <ac:chgData name="Guest User" userId="S::urn:spo:anon#000451c8a795fe34d6aa2b9bbcb22651f5854f685d5095243eca87938ed65b15::" providerId="AD" clId="Web-{11169223-8BDA-D4A0-AE55-CEA3FABDCA3C}" dt="2021-12-20T21:52:47.277" v="443"/>
          <ac:picMkLst>
            <pc:docMk/>
            <pc:sldMk cId="0" sldId="266"/>
            <ac:picMk id="152" creationId="{00000000-0000-0000-0000-000000000000}"/>
          </ac:picMkLst>
        </pc:picChg>
        <pc:picChg chg="del">
          <ac:chgData name="Guest User" userId="S::urn:spo:anon#000451c8a795fe34d6aa2b9bbcb22651f5854f685d5095243eca87938ed65b15::" providerId="AD" clId="Web-{11169223-8BDA-D4A0-AE55-CEA3FABDCA3C}" dt="2021-12-20T21:55:49.055" v="507"/>
          <ac:picMkLst>
            <pc:docMk/>
            <pc:sldMk cId="0" sldId="266"/>
            <ac:picMk id="153" creationId="{00000000-0000-0000-0000-000000000000}"/>
          </ac:picMkLst>
        </pc:picChg>
      </pc:sldChg>
      <pc:sldChg chg="delSp modSp delAnim">
        <pc:chgData name="Guest User" userId="S::urn:spo:anon#000451c8a795fe34d6aa2b9bbcb22651f5854f685d5095243eca87938ed65b15::" providerId="AD" clId="Web-{11169223-8BDA-D4A0-AE55-CEA3FABDCA3C}" dt="2021-12-20T22:11:59.831" v="803" actId="20577"/>
        <pc:sldMkLst>
          <pc:docMk/>
          <pc:sldMk cId="0" sldId="269"/>
        </pc:sldMkLst>
        <pc:spChg chg="del mod">
          <ac:chgData name="Guest User" userId="S::urn:spo:anon#000451c8a795fe34d6aa2b9bbcb22651f5854f685d5095243eca87938ed65b15::" providerId="AD" clId="Web-{11169223-8BDA-D4A0-AE55-CEA3FABDCA3C}" dt="2021-12-20T22:08:03.450" v="774"/>
          <ac:spMkLst>
            <pc:docMk/>
            <pc:sldMk cId="0" sldId="269"/>
            <ac:spMk id="3" creationId="{E57CDBA8-12F0-49E6-B628-1708CD2F78F6}"/>
          </ac:spMkLst>
        </pc:spChg>
        <pc:spChg chg="mod">
          <ac:chgData name="Guest User" userId="S::urn:spo:anon#000451c8a795fe34d6aa2b9bbcb22651f5854f685d5095243eca87938ed65b15::" providerId="AD" clId="Web-{11169223-8BDA-D4A0-AE55-CEA3FABDCA3C}" dt="2021-12-20T22:11:59.831" v="803" actId="20577"/>
          <ac:spMkLst>
            <pc:docMk/>
            <pc:sldMk cId="0" sldId="269"/>
            <ac:spMk id="188" creationId="{00000000-0000-0000-0000-000000000000}"/>
          </ac:spMkLst>
        </pc:spChg>
        <pc:spChg chg="mod">
          <ac:chgData name="Guest User" userId="S::urn:spo:anon#000451c8a795fe34d6aa2b9bbcb22651f5854f685d5095243eca87938ed65b15::" providerId="AD" clId="Web-{11169223-8BDA-D4A0-AE55-CEA3FABDCA3C}" dt="2021-12-20T22:06:18.838" v="768" actId="20577"/>
          <ac:spMkLst>
            <pc:docMk/>
            <pc:sldMk cId="0" sldId="269"/>
            <ac:spMk id="190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2:08:03.465" v="775"/>
          <ac:spMkLst>
            <pc:docMk/>
            <pc:sldMk cId="0" sldId="269"/>
            <ac:spMk id="195" creationId="{00000000-0000-0000-0000-000000000000}"/>
          </ac:spMkLst>
        </pc:spChg>
        <pc:picChg chg="del">
          <ac:chgData name="Guest User" userId="S::urn:spo:anon#000451c8a795fe34d6aa2b9bbcb22651f5854f685d5095243eca87938ed65b15::" providerId="AD" clId="Web-{11169223-8BDA-D4A0-AE55-CEA3FABDCA3C}" dt="2021-12-20T22:06:06.791" v="756"/>
          <ac:picMkLst>
            <pc:docMk/>
            <pc:sldMk cId="0" sldId="269"/>
            <ac:picMk id="191" creationId="{00000000-0000-0000-0000-000000000000}"/>
          </ac:picMkLst>
        </pc:picChg>
        <pc:picChg chg="mod">
          <ac:chgData name="Guest User" userId="S::urn:spo:anon#000451c8a795fe34d6aa2b9bbcb22651f5854f685d5095243eca87938ed65b15::" providerId="AD" clId="Web-{11169223-8BDA-D4A0-AE55-CEA3FABDCA3C}" dt="2021-12-20T22:07:21.683" v="772" actId="14100"/>
          <ac:picMkLst>
            <pc:docMk/>
            <pc:sldMk cId="0" sldId="269"/>
            <ac:picMk id="192" creationId="{00000000-0000-0000-0000-000000000000}"/>
          </ac:picMkLst>
        </pc:picChg>
        <pc:picChg chg="del">
          <ac:chgData name="Guest User" userId="S::urn:spo:anon#000451c8a795fe34d6aa2b9bbcb22651f5854f685d5095243eca87938ed65b15::" providerId="AD" clId="Web-{11169223-8BDA-D4A0-AE55-CEA3FABDCA3C}" dt="2021-12-20T22:08:03.481" v="776"/>
          <ac:picMkLst>
            <pc:docMk/>
            <pc:sldMk cId="0" sldId="269"/>
            <ac:picMk id="193" creationId="{00000000-0000-0000-0000-000000000000}"/>
          </ac:picMkLst>
        </pc:picChg>
      </pc:sldChg>
      <pc:sldChg chg="addSp delSp modSp">
        <pc:chgData name="Guest User" userId="S::urn:spo:anon#000451c8a795fe34d6aa2b9bbcb22651f5854f685d5095243eca87938ed65b15::" providerId="AD" clId="Web-{11169223-8BDA-D4A0-AE55-CEA3FABDCA3C}" dt="2021-12-20T22:30:58.244" v="828" actId="1076"/>
        <pc:sldMkLst>
          <pc:docMk/>
          <pc:sldMk cId="0" sldId="270"/>
        </pc:sldMkLst>
        <pc:spChg chg="add mod">
          <ac:chgData name="Guest User" userId="S::urn:spo:anon#000451c8a795fe34d6aa2b9bbcb22651f5854f685d5095243eca87938ed65b15::" providerId="AD" clId="Web-{11169223-8BDA-D4A0-AE55-CEA3FABDCA3C}" dt="2021-12-20T22:15:59.164" v="827" actId="20577"/>
          <ac:spMkLst>
            <pc:docMk/>
            <pc:sldMk cId="0" sldId="270"/>
            <ac:spMk id="4" creationId="{28138397-162C-4C16-96B7-C4D09C072511}"/>
          </ac:spMkLst>
        </pc:spChg>
        <pc:spChg chg="mod">
          <ac:chgData name="Guest User" userId="S::urn:spo:anon#000451c8a795fe34d6aa2b9bbcb22651f5854f685d5095243eca87938ed65b15::" providerId="AD" clId="Web-{11169223-8BDA-D4A0-AE55-CEA3FABDCA3C}" dt="2021-12-20T22:15:46.476" v="825" actId="20577"/>
          <ac:spMkLst>
            <pc:docMk/>
            <pc:sldMk cId="0" sldId="270"/>
            <ac:spMk id="201" creationId="{00000000-0000-0000-0000-000000000000}"/>
          </ac:spMkLst>
        </pc:spChg>
        <pc:spChg chg="del mod">
          <ac:chgData name="Guest User" userId="S::urn:spo:anon#000451c8a795fe34d6aa2b9bbcb22651f5854f685d5095243eca87938ed65b15::" providerId="AD" clId="Web-{11169223-8BDA-D4A0-AE55-CEA3FABDCA3C}" dt="2021-12-20T22:14:28.803" v="810"/>
          <ac:spMkLst>
            <pc:docMk/>
            <pc:sldMk cId="0" sldId="270"/>
            <ac:spMk id="202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11169223-8BDA-D4A0-AE55-CEA3FABDCA3C}" dt="2021-12-20T22:13:44.349" v="806"/>
          <ac:spMkLst>
            <pc:docMk/>
            <pc:sldMk cId="0" sldId="270"/>
            <ac:spMk id="203" creationId="{00000000-0000-0000-0000-000000000000}"/>
          </ac:spMkLst>
        </pc:spChg>
        <pc:picChg chg="add mod">
          <ac:chgData name="Guest User" userId="S::urn:spo:anon#000451c8a795fe34d6aa2b9bbcb22651f5854f685d5095243eca87938ed65b15::" providerId="AD" clId="Web-{11169223-8BDA-D4A0-AE55-CEA3FABDCA3C}" dt="2021-12-20T22:15:19.960" v="821" actId="1076"/>
          <ac:picMkLst>
            <pc:docMk/>
            <pc:sldMk cId="0" sldId="270"/>
            <ac:picMk id="2" creationId="{7B6746B7-1B4C-40A1-B5E7-69D3D02E0DCE}"/>
          </ac:picMkLst>
        </pc:picChg>
        <pc:picChg chg="add mod">
          <ac:chgData name="Guest User" userId="S::urn:spo:anon#000451c8a795fe34d6aa2b9bbcb22651f5854f685d5095243eca87938ed65b15::" providerId="AD" clId="Web-{11169223-8BDA-D4A0-AE55-CEA3FABDCA3C}" dt="2021-12-20T22:30:58.244" v="828" actId="1076"/>
          <ac:picMkLst>
            <pc:docMk/>
            <pc:sldMk cId="0" sldId="270"/>
            <ac:picMk id="3" creationId="{149576D9-DD30-48CA-8131-8066BDBED9F8}"/>
          </ac:picMkLst>
        </pc:picChg>
        <pc:picChg chg="add mod">
          <ac:chgData name="Guest User" userId="S::urn:spo:anon#000451c8a795fe34d6aa2b9bbcb22651f5854f685d5095243eca87938ed65b15::" providerId="AD" clId="Web-{11169223-8BDA-D4A0-AE55-CEA3FABDCA3C}" dt="2021-12-20T22:15:28.117" v="823" actId="14100"/>
          <ac:picMkLst>
            <pc:docMk/>
            <pc:sldMk cId="0" sldId="270"/>
            <ac:picMk id="5" creationId="{88A94130-E9EE-4149-BF62-0B1E215C72E5}"/>
          </ac:picMkLst>
        </pc:picChg>
        <pc:picChg chg="del">
          <ac:chgData name="Guest User" userId="S::urn:spo:anon#000451c8a795fe34d6aa2b9bbcb22651f5854f685d5095243eca87938ed65b15::" providerId="AD" clId="Web-{11169223-8BDA-D4A0-AE55-CEA3FABDCA3C}" dt="2021-12-20T22:10:12.594" v="785"/>
          <ac:picMkLst>
            <pc:docMk/>
            <pc:sldMk cId="0" sldId="270"/>
            <ac:picMk id="204" creationId="{00000000-0000-0000-0000-000000000000}"/>
          </ac:picMkLst>
        </pc:picChg>
      </pc:sldChg>
      <pc:sldChg chg="delSp modSp del">
        <pc:chgData name="Guest User" userId="S::urn:spo:anon#000451c8a795fe34d6aa2b9bbcb22651f5854f685d5095243eca87938ed65b15::" providerId="AD" clId="Web-{11169223-8BDA-D4A0-AE55-CEA3FABDCA3C}" dt="2021-12-20T22:31:34.807" v="829"/>
        <pc:sldMkLst>
          <pc:docMk/>
          <pc:sldMk cId="0" sldId="271"/>
        </pc:sldMkLst>
        <pc:spChg chg="del">
          <ac:chgData name="Guest User" userId="S::urn:spo:anon#000451c8a795fe34d6aa2b9bbcb22651f5854f685d5095243eca87938ed65b15::" providerId="AD" clId="Web-{11169223-8BDA-D4A0-AE55-CEA3FABDCA3C}" dt="2021-12-20T22:10:32.626" v="788"/>
          <ac:spMkLst>
            <pc:docMk/>
            <pc:sldMk cId="0" sldId="271"/>
            <ac:spMk id="2" creationId="{EEC23EDB-82C7-44FE-9809-6CA9641ED443}"/>
          </ac:spMkLst>
        </pc:spChg>
        <pc:picChg chg="mod">
          <ac:chgData name="Guest User" userId="S::urn:spo:anon#000451c8a795fe34d6aa2b9bbcb22651f5854f685d5095243eca87938ed65b15::" providerId="AD" clId="Web-{11169223-8BDA-D4A0-AE55-CEA3FABDCA3C}" dt="2021-12-20T22:12:47.629" v="804" actId="14100"/>
          <ac:picMkLst>
            <pc:docMk/>
            <pc:sldMk cId="0" sldId="271"/>
            <ac:picMk id="210" creationId="{00000000-0000-0000-0000-000000000000}"/>
          </ac:picMkLst>
        </pc:picChg>
        <pc:picChg chg="mod">
          <ac:chgData name="Guest User" userId="S::urn:spo:anon#000451c8a795fe34d6aa2b9bbcb22651f5854f685d5095243eca87938ed65b15::" providerId="AD" clId="Web-{11169223-8BDA-D4A0-AE55-CEA3FABDCA3C}" dt="2021-12-20T22:13:00.113" v="805" actId="14100"/>
          <ac:picMkLst>
            <pc:docMk/>
            <pc:sldMk cId="0" sldId="271"/>
            <ac:picMk id="211" creationId="{00000000-0000-0000-0000-000000000000}"/>
          </ac:picMkLst>
        </pc:picChg>
      </pc:sldChg>
      <pc:sldChg chg="addSp new mod modShow">
        <pc:chgData name="Guest User" userId="S::urn:spo:anon#000451c8a795fe34d6aa2b9bbcb22651f5854f685d5095243eca87938ed65b15::" providerId="AD" clId="Web-{11169223-8BDA-D4A0-AE55-CEA3FABDCA3C}" dt="2021-12-20T22:09:34.389" v="781"/>
        <pc:sldMkLst>
          <pc:docMk/>
          <pc:sldMk cId="1252117614" sldId="283"/>
        </pc:sldMkLst>
        <pc:picChg chg="add">
          <ac:chgData name="Guest User" userId="S::urn:spo:anon#000451c8a795fe34d6aa2b9bbcb22651f5854f685d5095243eca87938ed65b15::" providerId="AD" clId="Web-{11169223-8BDA-D4A0-AE55-CEA3FABDCA3C}" dt="2021-12-20T22:09:34.389" v="781"/>
          <ac:picMkLst>
            <pc:docMk/>
            <pc:sldMk cId="1252117614" sldId="283"/>
            <ac:picMk id="5" creationId="{5962F860-F4B2-4042-84E5-208D977BF8A6}"/>
          </ac:picMkLst>
        </pc:picChg>
      </pc:sldChg>
    </pc:docChg>
  </pc:docChgLst>
  <pc:docChgLst>
    <pc:chgData name="Guest User" userId="S::urn:spo:anon#000451c8a795fe34d6aa2b9bbcb22651f5854f685d5095243eca87938ed65b15::" providerId="AD" clId="Web-{B6FAFCD2-1660-6C24-11B2-FEEDAC91EBBC}"/>
    <pc:docChg chg="modSld">
      <pc:chgData name="Guest User" userId="S::urn:spo:anon#000451c8a795fe34d6aa2b9bbcb22651f5854f685d5095243eca87938ed65b15::" providerId="AD" clId="Web-{B6FAFCD2-1660-6C24-11B2-FEEDAC91EBBC}" dt="2021-12-20T23:20:01.145" v="25" actId="14100"/>
      <pc:docMkLst>
        <pc:docMk/>
      </pc:docMkLst>
      <pc:sldChg chg="addSp delSp modSp">
        <pc:chgData name="Guest User" userId="S::urn:spo:anon#000451c8a795fe34d6aa2b9bbcb22651f5854f685d5095243eca87938ed65b15::" providerId="AD" clId="Web-{B6FAFCD2-1660-6C24-11B2-FEEDAC91EBBC}" dt="2021-12-20T23:20:01.145" v="25" actId="14100"/>
        <pc:sldMkLst>
          <pc:docMk/>
          <pc:sldMk cId="0" sldId="270"/>
        </pc:sldMkLst>
        <pc:spChg chg="mod">
          <ac:chgData name="Guest User" userId="S::urn:spo:anon#000451c8a795fe34d6aa2b9bbcb22651f5854f685d5095243eca87938ed65b15::" providerId="AD" clId="Web-{B6FAFCD2-1660-6C24-11B2-FEEDAC91EBBC}" dt="2021-12-20T23:17:54.626" v="20" actId="20577"/>
          <ac:spMkLst>
            <pc:docMk/>
            <pc:sldMk cId="0" sldId="270"/>
            <ac:spMk id="4" creationId="{28138397-162C-4C16-96B7-C4D09C072511}"/>
          </ac:spMkLst>
        </pc:spChg>
        <pc:picChg chg="del">
          <ac:chgData name="Guest User" userId="S::urn:spo:anon#000451c8a795fe34d6aa2b9bbcb22651f5854f685d5095243eca87938ed65b15::" providerId="AD" clId="Web-{B6FAFCD2-1660-6C24-11B2-FEEDAC91EBBC}" dt="2021-12-20T23:19:30.660" v="21"/>
          <ac:picMkLst>
            <pc:docMk/>
            <pc:sldMk cId="0" sldId="270"/>
            <ac:picMk id="5" creationId="{88A94130-E9EE-4149-BF62-0B1E215C72E5}"/>
          </ac:picMkLst>
        </pc:picChg>
        <pc:picChg chg="add mod">
          <ac:chgData name="Guest User" userId="S::urn:spo:anon#000451c8a795fe34d6aa2b9bbcb22651f5854f685d5095243eca87938ed65b15::" providerId="AD" clId="Web-{B6FAFCD2-1660-6C24-11B2-FEEDAC91EBBC}" dt="2021-12-20T23:20:01.145" v="25" actId="14100"/>
          <ac:picMkLst>
            <pc:docMk/>
            <pc:sldMk cId="0" sldId="270"/>
            <ac:picMk id="6" creationId="{4AE9E290-E1D8-4CCB-AADA-8C5E19F292EB}"/>
          </ac:picMkLst>
        </pc:picChg>
      </pc:sldChg>
    </pc:docChg>
  </pc:docChgLst>
  <pc:docChgLst>
    <pc:chgData name="Rutschi, Corinna Rahel (IWI)" userId="S::cr18c272@campus.unibe.ch::0f798101-8c9e-4d8e-929f-67d60d666727" providerId="AD" clId="Web-{9F3F5875-A22E-412E-B17E-9E59272BB708}"/>
    <pc:docChg chg="addSld delSld modSld sldOrd">
      <pc:chgData name="Rutschi, Corinna Rahel (IWI)" userId="S::cr18c272@campus.unibe.ch::0f798101-8c9e-4d8e-929f-67d60d666727" providerId="AD" clId="Web-{9F3F5875-A22E-412E-B17E-9E59272BB708}" dt="2021-12-21T06:53:45.460" v="356" actId="20577"/>
      <pc:docMkLst>
        <pc:docMk/>
      </pc:docMkLst>
      <pc:sldChg chg="addSp delSp modSp">
        <pc:chgData name="Rutschi, Corinna Rahel (IWI)" userId="S::cr18c272@campus.unibe.ch::0f798101-8c9e-4d8e-929f-67d60d666727" providerId="AD" clId="Web-{9F3F5875-A22E-412E-B17E-9E59272BB708}" dt="2021-12-20T15:10:02.838" v="303" actId="20577"/>
        <pc:sldMkLst>
          <pc:docMk/>
          <pc:sldMk cId="0" sldId="257"/>
        </pc:sldMkLst>
        <pc:spChg chg="add del mod">
          <ac:chgData name="Rutschi, Corinna Rahel (IWI)" userId="S::cr18c272@campus.unibe.ch::0f798101-8c9e-4d8e-929f-67d60d666727" providerId="AD" clId="Web-{9F3F5875-A22E-412E-B17E-9E59272BB708}" dt="2021-12-20T15:09:28.134" v="282"/>
          <ac:spMkLst>
            <pc:docMk/>
            <pc:sldMk cId="0" sldId="257"/>
            <ac:spMk id="2" creationId="{6058F685-84B8-4E1F-84FD-3E336ED9F1C7}"/>
          </ac:spMkLst>
        </pc:spChg>
        <pc:spChg chg="mod">
          <ac:chgData name="Rutschi, Corinna Rahel (IWI)" userId="S::cr18c272@campus.unibe.ch::0f798101-8c9e-4d8e-929f-67d60d666727" providerId="AD" clId="Web-{9F3F5875-A22E-412E-B17E-9E59272BB708}" dt="2021-12-20T15:10:02.838" v="303" actId="20577"/>
          <ac:spMkLst>
            <pc:docMk/>
            <pc:sldMk cId="0" sldId="257"/>
            <ac:spMk id="63" creationId="{00000000-0000-0000-0000-000000000000}"/>
          </ac:spMkLst>
        </pc:spChg>
      </pc:sldChg>
      <pc:sldChg chg="addSp modSp del">
        <pc:chgData name="Rutschi, Corinna Rahel (IWI)" userId="S::cr18c272@campus.unibe.ch::0f798101-8c9e-4d8e-929f-67d60d666727" providerId="AD" clId="Web-{9F3F5875-A22E-412E-B17E-9E59272BB708}" dt="2021-12-21T06:52:21.970" v="344"/>
        <pc:sldMkLst>
          <pc:docMk/>
          <pc:sldMk cId="0" sldId="258"/>
        </pc:sldMkLst>
        <pc:spChg chg="add mod">
          <ac:chgData name="Rutschi, Corinna Rahel (IWI)" userId="S::cr18c272@campus.unibe.ch::0f798101-8c9e-4d8e-929f-67d60d666727" providerId="AD" clId="Web-{9F3F5875-A22E-412E-B17E-9E59272BB708}" dt="2021-12-20T14:29:31.324" v="18" actId="20577"/>
          <ac:spMkLst>
            <pc:docMk/>
            <pc:sldMk cId="0" sldId="258"/>
            <ac:spMk id="2" creationId="{95AF449E-4341-41BA-9F06-9DF2FD0D3896}"/>
          </ac:spMkLst>
        </pc:spChg>
      </pc:sldChg>
      <pc:sldChg chg="mod modShow">
        <pc:chgData name="Rutschi, Corinna Rahel (IWI)" userId="S::cr18c272@campus.unibe.ch::0f798101-8c9e-4d8e-929f-67d60d666727" providerId="AD" clId="Web-{9F3F5875-A22E-412E-B17E-9E59272BB708}" dt="2021-12-20T14:28:11.853" v="14"/>
        <pc:sldMkLst>
          <pc:docMk/>
          <pc:sldMk cId="0" sldId="259"/>
        </pc:sldMkLst>
      </pc:sldChg>
      <pc:sldChg chg="mod modShow">
        <pc:chgData name="Rutschi, Corinna Rahel (IWI)" userId="S::cr18c272@campus.unibe.ch::0f798101-8c9e-4d8e-929f-67d60d666727" providerId="AD" clId="Web-{9F3F5875-A22E-412E-B17E-9E59272BB708}" dt="2021-12-20T14:28:20.729" v="15"/>
        <pc:sldMkLst>
          <pc:docMk/>
          <pc:sldMk cId="0" sldId="260"/>
        </pc:sldMkLst>
      </pc:sldChg>
      <pc:sldChg chg="delSp modSp delAnim">
        <pc:chgData name="Rutschi, Corinna Rahel (IWI)" userId="S::cr18c272@campus.unibe.ch::0f798101-8c9e-4d8e-929f-67d60d666727" providerId="AD" clId="Web-{9F3F5875-A22E-412E-B17E-9E59272BB708}" dt="2021-12-20T14:32:10.750" v="24" actId="1076"/>
        <pc:sldMkLst>
          <pc:docMk/>
          <pc:sldMk cId="0" sldId="262"/>
        </pc:sldMkLst>
        <pc:spChg chg="mod">
          <ac:chgData name="Rutschi, Corinna Rahel (IWI)" userId="S::cr18c272@campus.unibe.ch::0f798101-8c9e-4d8e-929f-67d60d666727" providerId="AD" clId="Web-{9F3F5875-A22E-412E-B17E-9E59272BB708}" dt="2021-12-20T14:32:02.109" v="22" actId="20577"/>
          <ac:spMkLst>
            <pc:docMk/>
            <pc:sldMk cId="0" sldId="262"/>
            <ac:spMk id="101" creationId="{00000000-0000-0000-0000-000000000000}"/>
          </ac:spMkLst>
        </pc:spChg>
        <pc:picChg chg="del">
          <ac:chgData name="Rutschi, Corinna Rahel (IWI)" userId="S::cr18c272@campus.unibe.ch::0f798101-8c9e-4d8e-929f-67d60d666727" providerId="AD" clId="Web-{9F3F5875-A22E-412E-B17E-9E59272BB708}" dt="2021-12-20T14:31:57.703" v="19"/>
          <ac:picMkLst>
            <pc:docMk/>
            <pc:sldMk cId="0" sldId="262"/>
            <ac:picMk id="103" creationId="{00000000-0000-0000-0000-000000000000}"/>
          </ac:picMkLst>
        </pc:picChg>
        <pc:picChg chg="mod">
          <ac:chgData name="Rutschi, Corinna Rahel (IWI)" userId="S::cr18c272@campus.unibe.ch::0f798101-8c9e-4d8e-929f-67d60d666727" providerId="AD" clId="Web-{9F3F5875-A22E-412E-B17E-9E59272BB708}" dt="2021-12-20T14:32:10.750" v="24" actId="1076"/>
          <ac:picMkLst>
            <pc:docMk/>
            <pc:sldMk cId="0" sldId="262"/>
            <ac:picMk id="104" creationId="{00000000-0000-0000-0000-000000000000}"/>
          </ac:picMkLst>
        </pc:picChg>
      </pc:sldChg>
      <pc:sldChg chg="modSp">
        <pc:chgData name="Rutschi, Corinna Rahel (IWI)" userId="S::cr18c272@campus.unibe.ch::0f798101-8c9e-4d8e-929f-67d60d666727" providerId="AD" clId="Web-{9F3F5875-A22E-412E-B17E-9E59272BB708}" dt="2021-12-20T14:36:38.319" v="65" actId="14100"/>
        <pc:sldMkLst>
          <pc:docMk/>
          <pc:sldMk cId="0" sldId="263"/>
        </pc:sldMkLst>
        <pc:spChg chg="mod">
          <ac:chgData name="Rutschi, Corinna Rahel (IWI)" userId="S::cr18c272@campus.unibe.ch::0f798101-8c9e-4d8e-929f-67d60d666727" providerId="AD" clId="Web-{9F3F5875-A22E-412E-B17E-9E59272BB708}" dt="2021-12-20T14:36:38.319" v="65" actId="14100"/>
          <ac:spMkLst>
            <pc:docMk/>
            <pc:sldMk cId="0" sldId="263"/>
            <ac:spMk id="120" creationId="{00000000-0000-0000-0000-000000000000}"/>
          </ac:spMkLst>
        </pc:spChg>
      </pc:sldChg>
      <pc:sldChg chg="mod modShow">
        <pc:chgData name="Rutschi, Corinna Rahel (IWI)" userId="S::cr18c272@campus.unibe.ch::0f798101-8c9e-4d8e-929f-67d60d666727" providerId="AD" clId="Web-{9F3F5875-A22E-412E-B17E-9E59272BB708}" dt="2021-12-20T14:39:17.292" v="66"/>
        <pc:sldMkLst>
          <pc:docMk/>
          <pc:sldMk cId="0" sldId="264"/>
        </pc:sldMkLst>
      </pc:sldChg>
      <pc:sldChg chg="addSp modSp">
        <pc:chgData name="Rutschi, Corinna Rahel (IWI)" userId="S::cr18c272@campus.unibe.ch::0f798101-8c9e-4d8e-929f-67d60d666727" providerId="AD" clId="Web-{9F3F5875-A22E-412E-B17E-9E59272BB708}" dt="2021-12-20T14:41:58.999" v="80" actId="20577"/>
        <pc:sldMkLst>
          <pc:docMk/>
          <pc:sldMk cId="0" sldId="265"/>
        </pc:sldMkLst>
        <pc:spChg chg="add mod">
          <ac:chgData name="Rutschi, Corinna Rahel (IWI)" userId="S::cr18c272@campus.unibe.ch::0f798101-8c9e-4d8e-929f-67d60d666727" providerId="AD" clId="Web-{9F3F5875-A22E-412E-B17E-9E59272BB708}" dt="2021-12-20T14:41:58.999" v="80" actId="20577"/>
          <ac:spMkLst>
            <pc:docMk/>
            <pc:sldMk cId="0" sldId="265"/>
            <ac:spMk id="2" creationId="{041A3686-7679-4AA3-8926-284562283B28}"/>
          </ac:spMkLst>
        </pc:spChg>
      </pc:sldChg>
      <pc:sldChg chg="addSp modSp">
        <pc:chgData name="Rutschi, Corinna Rahel (IWI)" userId="S::cr18c272@campus.unibe.ch::0f798101-8c9e-4d8e-929f-67d60d666727" providerId="AD" clId="Web-{9F3F5875-A22E-412E-B17E-9E59272BB708}" dt="2021-12-20T14:45:41.989" v="130" actId="14100"/>
        <pc:sldMkLst>
          <pc:docMk/>
          <pc:sldMk cId="0" sldId="266"/>
        </pc:sldMkLst>
        <pc:spChg chg="add mod">
          <ac:chgData name="Rutschi, Corinna Rahel (IWI)" userId="S::cr18c272@campus.unibe.ch::0f798101-8c9e-4d8e-929f-67d60d666727" providerId="AD" clId="Web-{9F3F5875-A22E-412E-B17E-9E59272BB708}" dt="2021-12-20T14:45:41.989" v="130" actId="14100"/>
          <ac:spMkLst>
            <pc:docMk/>
            <pc:sldMk cId="0" sldId="266"/>
            <ac:spMk id="2" creationId="{EDCE2022-AFF5-46F7-A1CE-0C1A5C90B591}"/>
          </ac:spMkLst>
        </pc:spChg>
      </pc:sldChg>
      <pc:sldChg chg="modSp ord">
        <pc:chgData name="Rutschi, Corinna Rahel (IWI)" userId="S::cr18c272@campus.unibe.ch::0f798101-8c9e-4d8e-929f-67d60d666727" providerId="AD" clId="Web-{9F3F5875-A22E-412E-B17E-9E59272BB708}" dt="2021-12-20T15:07:58.554" v="271" actId="20577"/>
        <pc:sldMkLst>
          <pc:docMk/>
          <pc:sldMk cId="0" sldId="267"/>
        </pc:sldMkLst>
        <pc:spChg chg="mod">
          <ac:chgData name="Rutschi, Corinna Rahel (IWI)" userId="S::cr18c272@campus.unibe.ch::0f798101-8c9e-4d8e-929f-67d60d666727" providerId="AD" clId="Web-{9F3F5875-A22E-412E-B17E-9E59272BB708}" dt="2021-12-20T15:07:58.554" v="271" actId="20577"/>
          <ac:spMkLst>
            <pc:docMk/>
            <pc:sldMk cId="0" sldId="267"/>
            <ac:spMk id="168" creationId="{00000000-0000-0000-0000-000000000000}"/>
          </ac:spMkLst>
        </pc:spChg>
      </pc:sldChg>
      <pc:sldChg chg="delSp modSp ord">
        <pc:chgData name="Rutschi, Corinna Rahel (IWI)" userId="S::cr18c272@campus.unibe.ch::0f798101-8c9e-4d8e-929f-67d60d666727" providerId="AD" clId="Web-{9F3F5875-A22E-412E-B17E-9E59272BB708}" dt="2021-12-20T15:27:35.880" v="341"/>
        <pc:sldMkLst>
          <pc:docMk/>
          <pc:sldMk cId="0" sldId="268"/>
        </pc:sldMkLst>
        <pc:spChg chg="mod">
          <ac:chgData name="Rutschi, Corinna Rahel (IWI)" userId="S::cr18c272@campus.unibe.ch::0f798101-8c9e-4d8e-929f-67d60d666727" providerId="AD" clId="Web-{9F3F5875-A22E-412E-B17E-9E59272BB708}" dt="2021-12-20T15:08:00.882" v="273" actId="20577"/>
          <ac:spMkLst>
            <pc:docMk/>
            <pc:sldMk cId="0" sldId="268"/>
            <ac:spMk id="177" creationId="{00000000-0000-0000-0000-000000000000}"/>
          </ac:spMkLst>
        </pc:spChg>
        <pc:spChg chg="del">
          <ac:chgData name="Rutschi, Corinna Rahel (IWI)" userId="S::cr18c272@campus.unibe.ch::0f798101-8c9e-4d8e-929f-67d60d666727" providerId="AD" clId="Web-{9F3F5875-A22E-412E-B17E-9E59272BB708}" dt="2021-12-20T15:27:35.880" v="341"/>
          <ac:spMkLst>
            <pc:docMk/>
            <pc:sldMk cId="0" sldId="268"/>
            <ac:spMk id="183" creationId="{00000000-0000-0000-0000-000000000000}"/>
          </ac:spMkLst>
        </pc:spChg>
      </pc:sldChg>
      <pc:sldChg chg="addSp delSp modSp">
        <pc:chgData name="Rutschi, Corinna Rahel (IWI)" userId="S::cr18c272@campus.unibe.ch::0f798101-8c9e-4d8e-929f-67d60d666727" providerId="AD" clId="Web-{9F3F5875-A22E-412E-B17E-9E59272BB708}" dt="2021-12-20T14:58:32.477" v="152" actId="14100"/>
        <pc:sldMkLst>
          <pc:docMk/>
          <pc:sldMk cId="0" sldId="269"/>
        </pc:sldMkLst>
        <pc:spChg chg="add del">
          <ac:chgData name="Rutschi, Corinna Rahel (IWI)" userId="S::cr18c272@campus.unibe.ch::0f798101-8c9e-4d8e-929f-67d60d666727" providerId="AD" clId="Web-{9F3F5875-A22E-412E-B17E-9E59272BB708}" dt="2021-12-20T14:58:02.304" v="138"/>
          <ac:spMkLst>
            <pc:docMk/>
            <pc:sldMk cId="0" sldId="269"/>
            <ac:spMk id="2" creationId="{8059EC0A-6DD7-4C1D-9F3E-10FB9CF2479F}"/>
          </ac:spMkLst>
        </pc:spChg>
        <pc:spChg chg="add mod">
          <ac:chgData name="Rutschi, Corinna Rahel (IWI)" userId="S::cr18c272@campus.unibe.ch::0f798101-8c9e-4d8e-929f-67d60d666727" providerId="AD" clId="Web-{9F3F5875-A22E-412E-B17E-9E59272BB708}" dt="2021-12-20T14:58:32.477" v="152" actId="14100"/>
          <ac:spMkLst>
            <pc:docMk/>
            <pc:sldMk cId="0" sldId="269"/>
            <ac:spMk id="3" creationId="{E57CDBA8-12F0-49E6-B628-1708CD2F78F6}"/>
          </ac:spMkLst>
        </pc:spChg>
      </pc:sldChg>
      <pc:sldChg chg="modSp">
        <pc:chgData name="Rutschi, Corinna Rahel (IWI)" userId="S::cr18c272@campus.unibe.ch::0f798101-8c9e-4d8e-929f-67d60d666727" providerId="AD" clId="Web-{9F3F5875-A22E-412E-B17E-9E59272BB708}" dt="2021-12-20T15:01:04.231" v="185" actId="1076"/>
        <pc:sldMkLst>
          <pc:docMk/>
          <pc:sldMk cId="0" sldId="270"/>
        </pc:sldMkLst>
        <pc:spChg chg="mod">
          <ac:chgData name="Rutschi, Corinna Rahel (IWI)" userId="S::cr18c272@campus.unibe.ch::0f798101-8c9e-4d8e-929f-67d60d666727" providerId="AD" clId="Web-{9F3F5875-A22E-412E-B17E-9E59272BB708}" dt="2021-12-20T15:01:04.231" v="185" actId="1076"/>
          <ac:spMkLst>
            <pc:docMk/>
            <pc:sldMk cId="0" sldId="270"/>
            <ac:spMk id="203" creationId="{00000000-0000-0000-0000-000000000000}"/>
          </ac:spMkLst>
        </pc:spChg>
      </pc:sldChg>
      <pc:sldChg chg="addSp modSp">
        <pc:chgData name="Rutschi, Corinna Rahel (IWI)" userId="S::cr18c272@campus.unibe.ch::0f798101-8c9e-4d8e-929f-67d60d666727" providerId="AD" clId="Web-{9F3F5875-A22E-412E-B17E-9E59272BB708}" dt="2021-12-20T15:00:21.167" v="175" actId="14100"/>
        <pc:sldMkLst>
          <pc:docMk/>
          <pc:sldMk cId="0" sldId="271"/>
        </pc:sldMkLst>
        <pc:spChg chg="add mod">
          <ac:chgData name="Rutschi, Corinna Rahel (IWI)" userId="S::cr18c272@campus.unibe.ch::0f798101-8c9e-4d8e-929f-67d60d666727" providerId="AD" clId="Web-{9F3F5875-A22E-412E-B17E-9E59272BB708}" dt="2021-12-20T15:00:21.167" v="175" actId="14100"/>
          <ac:spMkLst>
            <pc:docMk/>
            <pc:sldMk cId="0" sldId="271"/>
            <ac:spMk id="2" creationId="{EEC23EDB-82C7-44FE-9809-6CA9641ED443}"/>
          </ac:spMkLst>
        </pc:spChg>
      </pc:sldChg>
      <pc:sldChg chg="addSp modSp ord">
        <pc:chgData name="Rutschi, Corinna Rahel (IWI)" userId="S::cr18c272@campus.unibe.ch::0f798101-8c9e-4d8e-929f-67d60d666727" providerId="AD" clId="Web-{9F3F5875-A22E-412E-B17E-9E59272BB708}" dt="2021-12-20T15:12:25.435" v="316" actId="20577"/>
        <pc:sldMkLst>
          <pc:docMk/>
          <pc:sldMk cId="0" sldId="272"/>
        </pc:sldMkLst>
        <pc:spChg chg="add">
          <ac:chgData name="Rutschi, Corinna Rahel (IWI)" userId="S::cr18c272@campus.unibe.ch::0f798101-8c9e-4d8e-929f-67d60d666727" providerId="AD" clId="Web-{9F3F5875-A22E-412E-B17E-9E59272BB708}" dt="2021-12-20T14:47:20.366" v="135"/>
          <ac:spMkLst>
            <pc:docMk/>
            <pc:sldMk cId="0" sldId="272"/>
            <ac:spMk id="2" creationId="{3A69047B-FB29-4774-9303-61D26B872AA8}"/>
          </ac:spMkLst>
        </pc:spChg>
        <pc:spChg chg="mod">
          <ac:chgData name="Rutschi, Corinna Rahel (IWI)" userId="S::cr18c272@campus.unibe.ch::0f798101-8c9e-4d8e-929f-67d60d666727" providerId="AD" clId="Web-{9F3F5875-A22E-412E-B17E-9E59272BB708}" dt="2021-12-20T15:12:25.435" v="316" actId="20577"/>
          <ac:spMkLst>
            <pc:docMk/>
            <pc:sldMk cId="0" sldId="272"/>
            <ac:spMk id="220" creationId="{00000000-0000-0000-0000-000000000000}"/>
          </ac:spMkLst>
        </pc:spChg>
      </pc:sldChg>
      <pc:sldChg chg="addSp delSp ord">
        <pc:chgData name="Rutschi, Corinna Rahel (IWI)" userId="S::cr18c272@campus.unibe.ch::0f798101-8c9e-4d8e-929f-67d60d666727" providerId="AD" clId="Web-{9F3F5875-A22E-412E-B17E-9E59272BB708}" dt="2021-12-20T15:12:14.872" v="307"/>
        <pc:sldMkLst>
          <pc:docMk/>
          <pc:sldMk cId="0" sldId="273"/>
        </pc:sldMkLst>
        <pc:spChg chg="add del">
          <ac:chgData name="Rutschi, Corinna Rahel (IWI)" userId="S::cr18c272@campus.unibe.ch::0f798101-8c9e-4d8e-929f-67d60d666727" providerId="AD" clId="Web-{9F3F5875-A22E-412E-B17E-9E59272BB708}" dt="2021-12-20T14:58:04.132" v="139"/>
          <ac:spMkLst>
            <pc:docMk/>
            <pc:sldMk cId="0" sldId="273"/>
            <ac:spMk id="2" creationId="{674CFC29-E740-4394-9B83-F547DC9E50AA}"/>
          </ac:spMkLst>
        </pc:spChg>
        <pc:spChg chg="add">
          <ac:chgData name="Rutschi, Corinna Rahel (IWI)" userId="S::cr18c272@campus.unibe.ch::0f798101-8c9e-4d8e-929f-67d60d666727" providerId="AD" clId="Web-{9F3F5875-A22E-412E-B17E-9E59272BB708}" dt="2021-12-20T15:10:18.245" v="304"/>
          <ac:spMkLst>
            <pc:docMk/>
            <pc:sldMk cId="0" sldId="273"/>
            <ac:spMk id="3" creationId="{4D8FA695-930F-4BB0-B588-C829A32E7E75}"/>
          </ac:spMkLst>
        </pc:spChg>
      </pc:sldChg>
      <pc:sldChg chg="addSp modSp">
        <pc:chgData name="Rutschi, Corinna Rahel (IWI)" userId="S::cr18c272@campus.unibe.ch::0f798101-8c9e-4d8e-929f-67d60d666727" providerId="AD" clId="Web-{9F3F5875-A22E-412E-B17E-9E59272BB708}" dt="2021-12-20T15:26:34.222" v="340" actId="1076"/>
        <pc:sldMkLst>
          <pc:docMk/>
          <pc:sldMk cId="0" sldId="274"/>
        </pc:sldMkLst>
        <pc:spChg chg="add mod">
          <ac:chgData name="Rutschi, Corinna Rahel (IWI)" userId="S::cr18c272@campus.unibe.ch::0f798101-8c9e-4d8e-929f-67d60d666727" providerId="AD" clId="Web-{9F3F5875-A22E-412E-B17E-9E59272BB708}" dt="2021-12-20T15:26:34.222" v="340" actId="1076"/>
          <ac:spMkLst>
            <pc:docMk/>
            <pc:sldMk cId="0" sldId="274"/>
            <ac:spMk id="2" creationId="{22EABE96-CD49-4B79-9164-11A51ABC52DF}"/>
          </ac:spMkLst>
        </pc:spChg>
        <pc:spChg chg="mod">
          <ac:chgData name="Rutschi, Corinna Rahel (IWI)" userId="S::cr18c272@campus.unibe.ch::0f798101-8c9e-4d8e-929f-67d60d666727" providerId="AD" clId="Web-{9F3F5875-A22E-412E-B17E-9E59272BB708}" dt="2021-12-20T15:02:42.155" v="203" actId="20577"/>
          <ac:spMkLst>
            <pc:docMk/>
            <pc:sldMk cId="0" sldId="274"/>
            <ac:spMk id="238" creationId="{00000000-0000-0000-0000-000000000000}"/>
          </ac:spMkLst>
        </pc:spChg>
      </pc:sldChg>
      <pc:sldChg chg="addSp modSp">
        <pc:chgData name="Rutschi, Corinna Rahel (IWI)" userId="S::cr18c272@campus.unibe.ch::0f798101-8c9e-4d8e-929f-67d60d666727" providerId="AD" clId="Web-{9F3F5875-A22E-412E-B17E-9E59272BB708}" dt="2021-12-20T15:26:16.550" v="328" actId="1076"/>
        <pc:sldMkLst>
          <pc:docMk/>
          <pc:sldMk cId="0" sldId="275"/>
        </pc:sldMkLst>
        <pc:spChg chg="add mod">
          <ac:chgData name="Rutschi, Corinna Rahel (IWI)" userId="S::cr18c272@campus.unibe.ch::0f798101-8c9e-4d8e-929f-67d60d666727" providerId="AD" clId="Web-{9F3F5875-A22E-412E-B17E-9E59272BB708}" dt="2021-12-20T15:26:16.550" v="328" actId="1076"/>
          <ac:spMkLst>
            <pc:docMk/>
            <pc:sldMk cId="0" sldId="275"/>
            <ac:spMk id="2" creationId="{A396A2AC-4F22-4272-8D6F-39E16AD8BDDD}"/>
          </ac:spMkLst>
        </pc:spChg>
        <pc:spChg chg="mod">
          <ac:chgData name="Rutschi, Corinna Rahel (IWI)" userId="S::cr18c272@campus.unibe.ch::0f798101-8c9e-4d8e-929f-67d60d666727" providerId="AD" clId="Web-{9F3F5875-A22E-412E-B17E-9E59272BB708}" dt="2021-12-20T15:02:44.921" v="204" actId="20577"/>
          <ac:spMkLst>
            <pc:docMk/>
            <pc:sldMk cId="0" sldId="275"/>
            <ac:spMk id="246" creationId="{00000000-0000-0000-0000-000000000000}"/>
          </ac:spMkLst>
        </pc:spChg>
      </pc:sldChg>
      <pc:sldChg chg="addSp delSp modSp ord">
        <pc:chgData name="Rutschi, Corinna Rahel (IWI)" userId="S::cr18c272@campus.unibe.ch::0f798101-8c9e-4d8e-929f-67d60d666727" providerId="AD" clId="Web-{9F3F5875-A22E-412E-B17E-9E59272BB708}" dt="2021-12-20T15:04:22.736" v="234" actId="1076"/>
        <pc:sldMkLst>
          <pc:docMk/>
          <pc:sldMk cId="0" sldId="276"/>
        </pc:sldMkLst>
        <pc:spChg chg="add del mod">
          <ac:chgData name="Rutschi, Corinna Rahel (IWI)" userId="S::cr18c272@campus.unibe.ch::0f798101-8c9e-4d8e-929f-67d60d666727" providerId="AD" clId="Web-{9F3F5875-A22E-412E-B17E-9E59272BB708}" dt="2021-12-20T15:03:41.203" v="212"/>
          <ac:spMkLst>
            <pc:docMk/>
            <pc:sldMk cId="0" sldId="276"/>
            <ac:spMk id="2" creationId="{875472FF-4035-4CA4-BDE6-32CBE20A01BF}"/>
          </ac:spMkLst>
        </pc:spChg>
        <pc:spChg chg="add mod">
          <ac:chgData name="Rutschi, Corinna Rahel (IWI)" userId="S::cr18c272@campus.unibe.ch::0f798101-8c9e-4d8e-929f-67d60d666727" providerId="AD" clId="Web-{9F3F5875-A22E-412E-B17E-9E59272BB708}" dt="2021-12-20T15:04:22.736" v="234" actId="1076"/>
          <ac:spMkLst>
            <pc:docMk/>
            <pc:sldMk cId="0" sldId="276"/>
            <ac:spMk id="3" creationId="{54A714FC-A3E7-4A7E-938A-41299505F670}"/>
          </ac:spMkLst>
        </pc:spChg>
      </pc:sldChg>
      <pc:sldChg chg="ord">
        <pc:chgData name="Rutschi, Corinna Rahel (IWI)" userId="S::cr18c272@campus.unibe.ch::0f798101-8c9e-4d8e-929f-67d60d666727" providerId="AD" clId="Web-{9F3F5875-A22E-412E-B17E-9E59272BB708}" dt="2021-12-20T15:02:51.593" v="206"/>
        <pc:sldMkLst>
          <pc:docMk/>
          <pc:sldMk cId="0" sldId="277"/>
        </pc:sldMkLst>
      </pc:sldChg>
      <pc:sldChg chg="del">
        <pc:chgData name="Rutschi, Corinna Rahel (IWI)" userId="S::cr18c272@campus.unibe.ch::0f798101-8c9e-4d8e-929f-67d60d666727" providerId="AD" clId="Web-{9F3F5875-A22E-412E-B17E-9E59272BB708}" dt="2021-12-20T15:03:18.156" v="207"/>
        <pc:sldMkLst>
          <pc:docMk/>
          <pc:sldMk cId="0" sldId="278"/>
        </pc:sldMkLst>
      </pc:sldChg>
      <pc:sldChg chg="del">
        <pc:chgData name="Rutschi, Corinna Rahel (IWI)" userId="S::cr18c272@campus.unibe.ch::0f798101-8c9e-4d8e-929f-67d60d666727" providerId="AD" clId="Web-{9F3F5875-A22E-412E-B17E-9E59272BB708}" dt="2021-12-20T15:03:20.031" v="208"/>
        <pc:sldMkLst>
          <pc:docMk/>
          <pc:sldMk cId="0" sldId="279"/>
        </pc:sldMkLst>
      </pc:sldChg>
      <pc:sldChg chg="ord">
        <pc:chgData name="Rutschi, Corinna Rahel (IWI)" userId="S::cr18c272@campus.unibe.ch::0f798101-8c9e-4d8e-929f-67d60d666727" providerId="AD" clId="Web-{9F3F5875-A22E-412E-B17E-9E59272BB708}" dt="2021-12-20T15:07:33.209" v="264"/>
        <pc:sldMkLst>
          <pc:docMk/>
          <pc:sldMk cId="0" sldId="280"/>
        </pc:sldMkLst>
      </pc:sldChg>
      <pc:sldChg chg="addSp modSp new ord">
        <pc:chgData name="Rutschi, Corinna Rahel (IWI)" userId="S::cr18c272@campus.unibe.ch::0f798101-8c9e-4d8e-929f-67d60d666727" providerId="AD" clId="Web-{9F3F5875-A22E-412E-B17E-9E59272BB708}" dt="2021-12-20T15:08:21.867" v="281" actId="14100"/>
        <pc:sldMkLst>
          <pc:docMk/>
          <pc:sldMk cId="795040931" sldId="281"/>
        </pc:sldMkLst>
        <pc:spChg chg="mod">
          <ac:chgData name="Rutschi, Corinna Rahel (IWI)" userId="S::cr18c272@campus.unibe.ch::0f798101-8c9e-4d8e-929f-67d60d666727" providerId="AD" clId="Web-{9F3F5875-A22E-412E-B17E-9E59272BB708}" dt="2021-12-20T15:05:00.174" v="240" actId="20577"/>
          <ac:spMkLst>
            <pc:docMk/>
            <pc:sldMk cId="795040931" sldId="281"/>
            <ac:spMk id="2" creationId="{050377D1-6809-42A5-82D5-63CF59F3B7A6}"/>
          </ac:spMkLst>
        </pc:spChg>
        <pc:spChg chg="add mod">
          <ac:chgData name="Rutschi, Corinna Rahel (IWI)" userId="S::cr18c272@campus.unibe.ch::0f798101-8c9e-4d8e-929f-67d60d666727" providerId="AD" clId="Web-{9F3F5875-A22E-412E-B17E-9E59272BB708}" dt="2021-12-20T15:08:21.867" v="281" actId="14100"/>
          <ac:spMkLst>
            <pc:docMk/>
            <pc:sldMk cId="795040931" sldId="281"/>
            <ac:spMk id="5" creationId="{CEFFA62B-6DC3-45DA-BBD0-6FE0299AB536}"/>
          </ac:spMkLst>
        </pc:spChg>
      </pc:sldChg>
      <pc:sldChg chg="delSp modSp">
        <pc:chgData name="Rutschi, Corinna Rahel (IWI)" userId="S::cr18c272@campus.unibe.ch::0f798101-8c9e-4d8e-929f-67d60d666727" providerId="AD" clId="Web-{9F3F5875-A22E-412E-B17E-9E59272BB708}" dt="2021-12-21T06:53:45.460" v="356" actId="20577"/>
        <pc:sldMkLst>
          <pc:docMk/>
          <pc:sldMk cId="2614165357" sldId="282"/>
        </pc:sldMkLst>
        <pc:spChg chg="del">
          <ac:chgData name="Rutschi, Corinna Rahel (IWI)" userId="S::cr18c272@campus.unibe.ch::0f798101-8c9e-4d8e-929f-67d60d666727" providerId="AD" clId="Web-{9F3F5875-A22E-412E-B17E-9E59272BB708}" dt="2021-12-21T06:52:11.985" v="343"/>
          <ac:spMkLst>
            <pc:docMk/>
            <pc:sldMk cId="2614165357" sldId="282"/>
            <ac:spMk id="2" creationId="{95AF449E-4341-41BA-9F06-9DF2FD0D3896}"/>
          </ac:spMkLst>
        </pc:spChg>
        <pc:spChg chg="mod">
          <ac:chgData name="Rutschi, Corinna Rahel (IWI)" userId="S::cr18c272@campus.unibe.ch::0f798101-8c9e-4d8e-929f-67d60d666727" providerId="AD" clId="Web-{9F3F5875-A22E-412E-B17E-9E59272BB708}" dt="2021-12-21T06:53:45.460" v="356" actId="20577"/>
          <ac:spMkLst>
            <pc:docMk/>
            <pc:sldMk cId="2614165357" sldId="282"/>
            <ac:spMk id="73" creationId="{00000000-0000-0000-0000-000000000000}"/>
          </ac:spMkLst>
        </pc:spChg>
        <pc:graphicFrameChg chg="modGraphic">
          <ac:chgData name="Rutschi, Corinna Rahel (IWI)" userId="S::cr18c272@campus.unibe.ch::0f798101-8c9e-4d8e-929f-67d60d666727" providerId="AD" clId="Web-{9F3F5875-A22E-412E-B17E-9E59272BB708}" dt="2021-12-21T06:51:58.891" v="342"/>
          <ac:graphicFrameMkLst>
            <pc:docMk/>
            <pc:sldMk cId="2614165357" sldId="282"/>
            <ac:graphicFrameMk id="3" creationId="{B532FDE7-FCA3-6E43-9FE7-31527C34EAAE}"/>
          </ac:graphicFrameMkLst>
        </pc:graphicFrameChg>
      </pc:sldChg>
      <pc:sldChg chg="new del">
        <pc:chgData name="Rutschi, Corinna Rahel (IWI)" userId="S::cr18c272@campus.unibe.ch::0f798101-8c9e-4d8e-929f-67d60d666727" providerId="AD" clId="Web-{9F3F5875-A22E-412E-B17E-9E59272BB708}" dt="2021-12-20T15:10:44.948" v="306"/>
        <pc:sldMkLst>
          <pc:docMk/>
          <pc:sldMk cId="3584105115" sldId="282"/>
        </pc:sldMkLst>
      </pc:sldChg>
    </pc:docChg>
  </pc:docChgLst>
  <pc:docChgLst>
    <pc:chgData name="Guest User" userId="S::urn:spo:anon#000451c8a795fe34d6aa2b9bbcb22651f5854f685d5095243eca87938ed65b15::" providerId="AD" clId="Web-{B90F14A6-BEFC-499F-8EC4-34E56E360CF9}"/>
    <pc:docChg chg="delSld modSld">
      <pc:chgData name="Guest User" userId="S::urn:spo:anon#000451c8a795fe34d6aa2b9bbcb22651f5854f685d5095243eca87938ed65b15::" providerId="AD" clId="Web-{B90F14A6-BEFC-499F-8EC4-34E56E360CF9}" dt="2021-12-21T09:53:27.040" v="963" actId="14100"/>
      <pc:docMkLst>
        <pc:docMk/>
      </pc:docMkLst>
      <pc:sldChg chg="delSp modSp">
        <pc:chgData name="Guest User" userId="S::urn:spo:anon#000451c8a795fe34d6aa2b9bbcb22651f5854f685d5095243eca87938ed65b15::" providerId="AD" clId="Web-{B90F14A6-BEFC-499F-8EC4-34E56E360CF9}" dt="2021-12-21T09:31:29.882" v="339" actId="20577"/>
        <pc:sldMkLst>
          <pc:docMk/>
          <pc:sldMk cId="0" sldId="274"/>
        </pc:sldMkLst>
        <pc:spChg chg="del">
          <ac:chgData name="Guest User" userId="S::urn:spo:anon#000451c8a795fe34d6aa2b9bbcb22651f5854f685d5095243eca87938ed65b15::" providerId="AD" clId="Web-{B90F14A6-BEFC-499F-8EC4-34E56E360CF9}" dt="2021-12-21T09:23:05.057" v="79"/>
          <ac:spMkLst>
            <pc:docMk/>
            <pc:sldMk cId="0" sldId="274"/>
            <ac:spMk id="2" creationId="{22EABE96-CD49-4B79-9164-11A51ABC52DF}"/>
          </ac:spMkLst>
        </pc:spChg>
        <pc:spChg chg="mod">
          <ac:chgData name="Guest User" userId="S::urn:spo:anon#000451c8a795fe34d6aa2b9bbcb22651f5854f685d5095243eca87938ed65b15::" providerId="AD" clId="Web-{B90F14A6-BEFC-499F-8EC4-34E56E360CF9}" dt="2021-12-21T09:31:29.882" v="339" actId="20577"/>
          <ac:spMkLst>
            <pc:docMk/>
            <pc:sldMk cId="0" sldId="274"/>
            <ac:spMk id="239" creationId="{00000000-0000-0000-0000-000000000000}"/>
          </ac:spMkLst>
        </pc:spChg>
      </pc:sldChg>
      <pc:sldChg chg="addSp delSp modSp addAnim delAnim modAnim">
        <pc:chgData name="Guest User" userId="S::urn:spo:anon#000451c8a795fe34d6aa2b9bbcb22651f5854f685d5095243eca87938ed65b15::" providerId="AD" clId="Web-{B90F14A6-BEFC-499F-8EC4-34E56E360CF9}" dt="2021-12-21T09:36:19.874" v="369"/>
        <pc:sldMkLst>
          <pc:docMk/>
          <pc:sldMk cId="0" sldId="275"/>
        </pc:sldMkLst>
        <pc:spChg chg="del mod">
          <ac:chgData name="Guest User" userId="S::urn:spo:anon#000451c8a795fe34d6aa2b9bbcb22651f5854f685d5095243eca87938ed65b15::" providerId="AD" clId="Web-{B90F14A6-BEFC-499F-8EC4-34E56E360CF9}" dt="2021-12-21T09:21:32.227" v="5"/>
          <ac:spMkLst>
            <pc:docMk/>
            <pc:sldMk cId="0" sldId="275"/>
            <ac:spMk id="2" creationId="{A396A2AC-4F22-4272-8D6F-39E16AD8BDDD}"/>
          </ac:spMkLst>
        </pc:spChg>
        <pc:spChg chg="del">
          <ac:chgData name="Guest User" userId="S::urn:spo:anon#000451c8a795fe34d6aa2b9bbcb22651f5854f685d5095243eca87938ed65b15::" providerId="AD" clId="Web-{B90F14A6-BEFC-499F-8EC4-34E56E360CF9}" dt="2021-12-21T09:34:57.294" v="360"/>
          <ac:spMkLst>
            <pc:docMk/>
            <pc:sldMk cId="0" sldId="275"/>
            <ac:spMk id="248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B90F14A6-BEFC-499F-8EC4-34E56E360CF9}" dt="2021-12-21T09:34:47.793" v="357"/>
          <ac:spMkLst>
            <pc:docMk/>
            <pc:sldMk cId="0" sldId="275"/>
            <ac:spMk id="249" creationId="{00000000-0000-0000-0000-000000000000}"/>
          </ac:spMkLst>
        </pc:spChg>
        <pc:spChg chg="del">
          <ac:chgData name="Guest User" userId="S::urn:spo:anon#000451c8a795fe34d6aa2b9bbcb22651f5854f685d5095243eca87938ed65b15::" providerId="AD" clId="Web-{B90F14A6-BEFC-499F-8EC4-34E56E360CF9}" dt="2021-12-21T09:34:47.793" v="355"/>
          <ac:spMkLst>
            <pc:docMk/>
            <pc:sldMk cId="0" sldId="275"/>
            <ac:spMk id="251" creationId="{00000000-0000-0000-0000-000000000000}"/>
          </ac:spMkLst>
        </pc:spChg>
        <pc:picChg chg="add del mod">
          <ac:chgData name="Guest User" userId="S::urn:spo:anon#000451c8a795fe34d6aa2b9bbcb22651f5854f685d5095243eca87938ed65b15::" providerId="AD" clId="Web-{B90F14A6-BEFC-499F-8EC4-34E56E360CF9}" dt="2021-12-21T09:36:19.874" v="369"/>
          <ac:picMkLst>
            <pc:docMk/>
            <pc:sldMk cId="0" sldId="275"/>
            <ac:picMk id="3" creationId="{D3B43757-5994-49C3-8277-32D99350DC42}"/>
          </ac:picMkLst>
        </pc:picChg>
        <pc:picChg chg="mod">
          <ac:chgData name="Guest User" userId="S::urn:spo:anon#000451c8a795fe34d6aa2b9bbcb22651f5854f685d5095243eca87938ed65b15::" providerId="AD" clId="Web-{B90F14A6-BEFC-499F-8EC4-34E56E360CF9}" dt="2021-12-21T09:34:58.184" v="361" actId="1076"/>
          <ac:picMkLst>
            <pc:docMk/>
            <pc:sldMk cId="0" sldId="275"/>
            <ac:picMk id="245" creationId="{00000000-0000-0000-0000-000000000000}"/>
          </ac:picMkLst>
        </pc:picChg>
        <pc:picChg chg="del mod">
          <ac:chgData name="Guest User" userId="S::urn:spo:anon#000451c8a795fe34d6aa2b9bbcb22651f5854f685d5095243eca87938ed65b15::" providerId="AD" clId="Web-{B90F14A6-BEFC-499F-8EC4-34E56E360CF9}" dt="2021-12-21T09:34:47.793" v="356"/>
          <ac:picMkLst>
            <pc:docMk/>
            <pc:sldMk cId="0" sldId="275"/>
            <ac:picMk id="250" creationId="{00000000-0000-0000-0000-000000000000}"/>
          </ac:picMkLst>
        </pc:picChg>
        <pc:picChg chg="del mod">
          <ac:chgData name="Guest User" userId="S::urn:spo:anon#000451c8a795fe34d6aa2b9bbcb22651f5854f685d5095243eca87938ed65b15::" providerId="AD" clId="Web-{B90F14A6-BEFC-499F-8EC4-34E56E360CF9}" dt="2021-12-21T09:34:47.793" v="354"/>
          <ac:picMkLst>
            <pc:docMk/>
            <pc:sldMk cId="0" sldId="275"/>
            <ac:picMk id="252" creationId="{00000000-0000-0000-0000-000000000000}"/>
          </ac:picMkLst>
        </pc:picChg>
        <pc:picChg chg="mod">
          <ac:chgData name="Guest User" userId="S::urn:spo:anon#000451c8a795fe34d6aa2b9bbcb22651f5854f685d5095243eca87938ed65b15::" providerId="AD" clId="Web-{B90F14A6-BEFC-499F-8EC4-34E56E360CF9}" dt="2021-12-21T09:35:07.638" v="363" actId="1076"/>
          <ac:picMkLst>
            <pc:docMk/>
            <pc:sldMk cId="0" sldId="275"/>
            <ac:picMk id="253" creationId="{00000000-0000-0000-0000-000000000000}"/>
          </ac:picMkLst>
        </pc:picChg>
      </pc:sldChg>
      <pc:sldChg chg="del">
        <pc:chgData name="Guest User" userId="S::urn:spo:anon#000451c8a795fe34d6aa2b9bbcb22651f5854f685d5095243eca87938ed65b15::" providerId="AD" clId="Web-{B90F14A6-BEFC-499F-8EC4-34E56E360CF9}" dt="2021-12-21T09:21:56.102" v="8"/>
        <pc:sldMkLst>
          <pc:docMk/>
          <pc:sldMk cId="0" sldId="276"/>
        </pc:sldMkLst>
      </pc:sldChg>
      <pc:sldChg chg="modSp">
        <pc:chgData name="Guest User" userId="S::urn:spo:anon#000451c8a795fe34d6aa2b9bbcb22651f5854f685d5095243eca87938ed65b15::" providerId="AD" clId="Web-{B90F14A6-BEFC-499F-8EC4-34E56E360CF9}" dt="2021-12-21T09:47:40.359" v="799" actId="1076"/>
        <pc:sldMkLst>
          <pc:docMk/>
          <pc:sldMk cId="0" sldId="277"/>
        </pc:sldMkLst>
        <pc:spChg chg="mod">
          <ac:chgData name="Guest User" userId="S::urn:spo:anon#000451c8a795fe34d6aa2b9bbcb22651f5854f685d5095243eca87938ed65b15::" providerId="AD" clId="Web-{B90F14A6-BEFC-499F-8EC4-34E56E360CF9}" dt="2021-12-21T09:21:53.587" v="7" actId="20577"/>
          <ac:spMkLst>
            <pc:docMk/>
            <pc:sldMk cId="0" sldId="277"/>
            <ac:spMk id="264" creationId="{00000000-0000-0000-0000-000000000000}"/>
          </ac:spMkLst>
        </pc:spChg>
        <pc:spChg chg="mod">
          <ac:chgData name="Guest User" userId="S::urn:spo:anon#000451c8a795fe34d6aa2b9bbcb22651f5854f685d5095243eca87938ed65b15::" providerId="AD" clId="Web-{B90F14A6-BEFC-499F-8EC4-34E56E360CF9}" dt="2021-12-21T09:47:35.172" v="797" actId="20577"/>
          <ac:spMkLst>
            <pc:docMk/>
            <pc:sldMk cId="0" sldId="277"/>
            <ac:spMk id="265" creationId="{00000000-0000-0000-0000-000000000000}"/>
          </ac:spMkLst>
        </pc:spChg>
        <pc:picChg chg="mod">
          <ac:chgData name="Guest User" userId="S::urn:spo:anon#000451c8a795fe34d6aa2b9bbcb22651f5854f685d5095243eca87938ed65b15::" providerId="AD" clId="Web-{B90F14A6-BEFC-499F-8EC4-34E56E360CF9}" dt="2021-12-21T09:47:40.313" v="798" actId="1076"/>
          <ac:picMkLst>
            <pc:docMk/>
            <pc:sldMk cId="0" sldId="277"/>
            <ac:picMk id="266" creationId="{00000000-0000-0000-0000-000000000000}"/>
          </ac:picMkLst>
        </pc:picChg>
        <pc:picChg chg="mod">
          <ac:chgData name="Guest User" userId="S::urn:spo:anon#000451c8a795fe34d6aa2b9bbcb22651f5854f685d5095243eca87938ed65b15::" providerId="AD" clId="Web-{B90F14A6-BEFC-499F-8EC4-34E56E360CF9}" dt="2021-12-21T09:47:40.359" v="799" actId="1076"/>
          <ac:picMkLst>
            <pc:docMk/>
            <pc:sldMk cId="0" sldId="277"/>
            <ac:picMk id="267" creationId="{00000000-0000-0000-0000-000000000000}"/>
          </ac:picMkLst>
        </pc:picChg>
      </pc:sldChg>
      <pc:sldChg chg="modSp">
        <pc:chgData name="Guest User" userId="S::urn:spo:anon#000451c8a795fe34d6aa2b9bbcb22651f5854f685d5095243eca87938ed65b15::" providerId="AD" clId="Web-{B90F14A6-BEFC-499F-8EC4-34E56E360CF9}" dt="2021-12-21T09:53:27.040" v="963" actId="14100"/>
        <pc:sldMkLst>
          <pc:docMk/>
          <pc:sldMk cId="0" sldId="280"/>
        </pc:sldMkLst>
        <pc:spChg chg="mod">
          <ac:chgData name="Guest User" userId="S::urn:spo:anon#000451c8a795fe34d6aa2b9bbcb22651f5854f685d5095243eca87938ed65b15::" providerId="AD" clId="Web-{B90F14A6-BEFC-499F-8EC4-34E56E360CF9}" dt="2021-12-21T09:53:27.040" v="963" actId="14100"/>
          <ac:spMkLst>
            <pc:docMk/>
            <pc:sldMk cId="0" sldId="280"/>
            <ac:spMk id="297" creationId="{00000000-0000-0000-0000-000000000000}"/>
          </ac:spMkLst>
        </pc:spChg>
      </pc:sldChg>
      <pc:sldChg chg="del">
        <pc:chgData name="Guest User" userId="S::urn:spo:anon#000451c8a795fe34d6aa2b9bbcb22651f5854f685d5095243eca87938ed65b15::" providerId="AD" clId="Web-{B90F14A6-BEFC-499F-8EC4-34E56E360CF9}" dt="2021-12-21T09:47:42.344" v="800"/>
        <pc:sldMkLst>
          <pc:docMk/>
          <pc:sldMk cId="795040931" sldId="281"/>
        </pc:sldMkLst>
      </pc:sldChg>
    </pc:docChg>
  </pc:docChgLst>
  <pc:docChgLst>
    <pc:chgData clId="Web-{3F0C06BA-438C-4759-9F6B-AA165F55C06B}"/>
    <pc:docChg chg="modSld">
      <pc:chgData name="" userId="" providerId="" clId="Web-{3F0C06BA-438C-4759-9F6B-AA165F55C06B}" dt="2021-12-20T14:26:54.915" v="1" actId="20577"/>
      <pc:docMkLst>
        <pc:docMk/>
      </pc:docMkLst>
      <pc:sldChg chg="modSp">
        <pc:chgData name="" userId="" providerId="" clId="Web-{3F0C06BA-438C-4759-9F6B-AA165F55C06B}" dt="2021-12-20T14:26:54.915" v="1" actId="20577"/>
        <pc:sldMkLst>
          <pc:docMk/>
          <pc:sldMk cId="0" sldId="256"/>
        </pc:sldMkLst>
        <pc:spChg chg="mod">
          <ac:chgData name="" userId="" providerId="" clId="Web-{3F0C06BA-438C-4759-9F6B-AA165F55C06B}" dt="2021-12-20T14:26:54.915" v="1" actId="20577"/>
          <ac:spMkLst>
            <pc:docMk/>
            <pc:sldMk cId="0" sldId="256"/>
            <ac:spMk id="56" creationId="{00000000-0000-0000-0000-000000000000}"/>
          </ac:spMkLst>
        </pc:spChg>
      </pc:sldChg>
    </pc:docChg>
  </pc:docChgLst>
  <pc:docChgLst>
    <pc:chgData name="Gastbenutzer" userId="S::urn:spo:anon#000451c8a795fe34d6aa2b9bbcb22651f5854f685d5095243eca87938ed65b15::" providerId="AD" clId="Web-{3F0C06BA-438C-4759-9F6B-AA165F55C06B}"/>
    <pc:docChg chg="modSld">
      <pc:chgData name="Gastbenutzer" userId="S::urn:spo:anon#000451c8a795fe34d6aa2b9bbcb22651f5854f685d5095243eca87938ed65b15::" providerId="AD" clId="Web-{3F0C06BA-438C-4759-9F6B-AA165F55C06B}" dt="2021-12-20T15:29:01.902" v="74" actId="20577"/>
      <pc:docMkLst>
        <pc:docMk/>
      </pc:docMkLst>
      <pc:sldChg chg="modSp">
        <pc:chgData name="Gastbenutzer" userId="S::urn:spo:anon#000451c8a795fe34d6aa2b9bbcb22651f5854f685d5095243eca87938ed65b15::" providerId="AD" clId="Web-{3F0C06BA-438C-4759-9F6B-AA165F55C06B}" dt="2021-12-20T15:20:52.513" v="57" actId="20577"/>
        <pc:sldMkLst>
          <pc:docMk/>
          <pc:sldMk cId="0" sldId="258"/>
        </pc:sldMkLst>
        <pc:spChg chg="mod">
          <ac:chgData name="Gastbenutzer" userId="S::urn:spo:anon#000451c8a795fe34d6aa2b9bbcb22651f5854f685d5095243eca87938ed65b15::" providerId="AD" clId="Web-{3F0C06BA-438C-4759-9F6B-AA165F55C06B}" dt="2021-12-20T15:20:52.513" v="57" actId="20577"/>
          <ac:spMkLst>
            <pc:docMk/>
            <pc:sldMk cId="0" sldId="258"/>
            <ac:spMk id="73" creationId="{00000000-0000-0000-0000-000000000000}"/>
          </ac:spMkLst>
        </pc:spChg>
      </pc:sldChg>
      <pc:sldChg chg="modSp">
        <pc:chgData name="Gastbenutzer" userId="S::urn:spo:anon#000451c8a795fe34d6aa2b9bbcb22651f5854f685d5095243eca87938ed65b15::" providerId="AD" clId="Web-{3F0C06BA-438C-4759-9F6B-AA165F55C06B}" dt="2021-12-20T14:34:12.362" v="1"/>
        <pc:sldMkLst>
          <pc:docMk/>
          <pc:sldMk cId="0" sldId="263"/>
        </pc:sldMkLst>
        <pc:picChg chg="mod modCrop">
          <ac:chgData name="Gastbenutzer" userId="S::urn:spo:anon#000451c8a795fe34d6aa2b9bbcb22651f5854f685d5095243eca87938ed65b15::" providerId="AD" clId="Web-{3F0C06BA-438C-4759-9F6B-AA165F55C06B}" dt="2021-12-20T14:34:12.362" v="1"/>
          <ac:picMkLst>
            <pc:docMk/>
            <pc:sldMk cId="0" sldId="263"/>
            <ac:picMk id="111" creationId="{00000000-0000-0000-0000-000000000000}"/>
          </ac:picMkLst>
        </pc:picChg>
      </pc:sldChg>
      <pc:sldChg chg="modSp">
        <pc:chgData name="Gastbenutzer" userId="S::urn:spo:anon#000451c8a795fe34d6aa2b9bbcb22651f5854f685d5095243eca87938ed65b15::" providerId="AD" clId="Web-{3F0C06BA-438C-4759-9F6B-AA165F55C06B}" dt="2021-12-20T15:29:01.902" v="74" actId="20577"/>
        <pc:sldMkLst>
          <pc:docMk/>
          <pc:sldMk cId="0" sldId="268"/>
        </pc:sldMkLst>
        <pc:spChg chg="mod">
          <ac:chgData name="Gastbenutzer" userId="S::urn:spo:anon#000451c8a795fe34d6aa2b9bbcb22651f5854f685d5095243eca87938ed65b15::" providerId="AD" clId="Web-{3F0C06BA-438C-4759-9F6B-AA165F55C06B}" dt="2021-12-20T15:29:01.902" v="74" actId="20577"/>
          <ac:spMkLst>
            <pc:docMk/>
            <pc:sldMk cId="0" sldId="268"/>
            <ac:spMk id="1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8064530f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8064530f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8064530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8064530f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8064530f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8064530f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00"/>
              <a:buChar char="-"/>
            </a:pPr>
            <a:r>
              <a:rPr lang="de-CH" sz="900">
                <a:solidFill>
                  <a:srgbClr val="555555"/>
                </a:solidFill>
                <a:highlight>
                  <a:srgbClr val="FFFFFF"/>
                </a:highlight>
              </a:rPr>
              <a:t>It’s called the variance inflation factor because it estimates how much the variance of a coefficient is “inflated” because of linear dependence with other predictors. </a:t>
            </a:r>
            <a:endParaRPr sz="9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00"/>
              <a:buChar char="-"/>
            </a:pPr>
            <a:r>
              <a:rPr lang="de-CH" sz="900">
                <a:solidFill>
                  <a:srgbClr val="555555"/>
                </a:solidFill>
                <a:highlight>
                  <a:srgbClr val="FFFFFF"/>
                </a:highlight>
              </a:rPr>
              <a:t>A VIF of 1.8 tells us that the variance (the square of the standard error) of a particular coefficient is 80% larger than it would be if that predictor was completely uncorrelated with all the other predictors.</a:t>
            </a:r>
            <a:endParaRPr sz="9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00"/>
              <a:buChar char="-"/>
            </a:pPr>
            <a:r>
              <a:rPr lang="de-CH" sz="900">
                <a:solidFill>
                  <a:srgbClr val="555555"/>
                </a:solidFill>
                <a:highlight>
                  <a:srgbClr val="FFFFFF"/>
                </a:highlight>
              </a:rPr>
              <a:t>It’s called the variance inflation factor because it estimates how much the variance of a coefficient is “inflated” because of linear dependence with other predictors. </a:t>
            </a:r>
            <a:endParaRPr sz="90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900"/>
              <a:buChar char="-"/>
            </a:pPr>
            <a:r>
              <a:rPr lang="de-CH" sz="900">
                <a:solidFill>
                  <a:srgbClr val="555555"/>
                </a:solidFill>
                <a:highlight>
                  <a:srgbClr val="FFFFFF"/>
                </a:highlight>
              </a:rPr>
              <a:t>A VIF of 1.8 tells us that the variance (the square of the standard error) of a particular coefficient is 80% larger than it would be if that predictor was completely uncorrelated with all the other predictors.</a:t>
            </a:r>
            <a:endParaRPr sz="90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Railroad tracks intersecting"/>
          <p:cNvPicPr preferRelativeResize="0"/>
          <p:nvPr/>
        </p:nvPicPr>
        <p:blipFill rotWithShape="1">
          <a:blip r:embed="rId3">
            <a:alphaModFix/>
          </a:blip>
          <a:srcRect t="15829" b="2792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0" y="1198419"/>
            <a:ext cx="9144000" cy="3248891"/>
          </a:xfrm>
          <a:prstGeom prst="rect">
            <a:avLst/>
          </a:prstGeom>
          <a:solidFill>
            <a:srgbClr val="544631">
              <a:alpha val="5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0" y="859950"/>
            <a:ext cx="8520600" cy="17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2800" err="1">
                <a:solidFill>
                  <a:schemeClr val="lt1"/>
                </a:solidFill>
              </a:rPr>
              <a:t>Presentation</a:t>
            </a:r>
            <a:r>
              <a:rPr lang="de-CH" sz="2800">
                <a:solidFill>
                  <a:schemeClr val="lt1"/>
                </a:solidFill>
              </a:rPr>
              <a:t> </a:t>
            </a:r>
            <a:r>
              <a:rPr lang="de-CH" sz="2800" err="1">
                <a:solidFill>
                  <a:schemeClr val="lt1"/>
                </a:solidFill>
              </a:rPr>
              <a:t>of</a:t>
            </a:r>
            <a:r>
              <a:rPr lang="de-CH" sz="2800">
                <a:solidFill>
                  <a:schemeClr val="lt1"/>
                </a:solidFill>
              </a:rPr>
              <a:t> Module 3</a:t>
            </a:r>
            <a:endParaRPr sz="2800">
              <a:solidFill>
                <a:schemeClr val="lt1"/>
              </a:solidFill>
            </a:endParaRPr>
          </a:p>
          <a:p>
            <a:r>
              <a:rPr lang="de-CH" sz="2800" b="1">
                <a:solidFill>
                  <a:schemeClr val="lt1"/>
                </a:solidFill>
              </a:rPr>
              <a:t>The </a:t>
            </a:r>
            <a:r>
              <a:rPr lang="de-CH" sz="2800" b="1" err="1">
                <a:solidFill>
                  <a:schemeClr val="lt1"/>
                </a:solidFill>
              </a:rPr>
              <a:t>Relationship</a:t>
            </a:r>
            <a:r>
              <a:rPr lang="de-CH" sz="2800" b="1">
                <a:solidFill>
                  <a:schemeClr val="lt1"/>
                </a:solidFill>
              </a:rPr>
              <a:t> </a:t>
            </a:r>
            <a:r>
              <a:rPr lang="de-CH" sz="2800" b="1" err="1">
                <a:solidFill>
                  <a:schemeClr val="lt1"/>
                </a:solidFill>
              </a:rPr>
              <a:t>Between</a:t>
            </a:r>
            <a:r>
              <a:rPr lang="de-CH" sz="2800" b="1">
                <a:solidFill>
                  <a:schemeClr val="lt1"/>
                </a:solidFill>
              </a:rPr>
              <a:t> Use </a:t>
            </a:r>
            <a:r>
              <a:rPr lang="de-CH" sz="2800" b="1" err="1">
                <a:solidFill>
                  <a:schemeClr val="lt1"/>
                </a:solidFill>
              </a:rPr>
              <a:t>of</a:t>
            </a:r>
            <a:r>
              <a:rPr lang="de-CH" sz="2800" b="1">
                <a:solidFill>
                  <a:schemeClr val="lt1"/>
                </a:solidFill>
              </a:rPr>
              <a:t> Public Transport and Residential or Commercial Zones</a:t>
            </a:r>
            <a:endParaRPr lang="en-US" sz="2800" b="1">
              <a:solidFill>
                <a:schemeClr val="lt1"/>
              </a:solidFill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 sz="2000">
                <a:solidFill>
                  <a:schemeClr val="lt1"/>
                </a:solidFill>
              </a:rPr>
              <a:t>Davi Guggisberg, Maria Mumtaz, Corinna Rutschi</a:t>
            </a: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2000">
                <a:solidFill>
                  <a:schemeClr val="lt1"/>
                </a:solidFill>
              </a:rPr>
              <a:t>CAS in Applied Data Science</a:t>
            </a: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2000">
                <a:solidFill>
                  <a:schemeClr val="lt1"/>
                </a:solidFill>
              </a:rPr>
              <a:t>University of Bern</a:t>
            </a:r>
            <a:endParaRPr sz="20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 sz="2000">
                <a:solidFill>
                  <a:schemeClr val="lt1"/>
                </a:solidFill>
              </a:rPr>
              <a:t>December, 21 2021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/>
              <a:t>Cross Validation of Linear Regression</a:t>
            </a:r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Goal: </a:t>
            </a:r>
            <a:r>
              <a:rPr lang="de-CH" sz="1600"/>
              <a:t>Validation </a:t>
            </a:r>
            <a:r>
              <a:rPr lang="de-CH" sz="1600" err="1"/>
              <a:t>of</a:t>
            </a:r>
            <a:r>
              <a:rPr lang="de-CH" sz="1600"/>
              <a:t> </a:t>
            </a:r>
            <a:r>
              <a:rPr lang="de-CH" sz="1600" err="1"/>
              <a:t>models</a:t>
            </a:r>
            <a:r>
              <a:rPr lang="de-CH" sz="1600"/>
              <a:t> </a:t>
            </a:r>
            <a:r>
              <a:rPr lang="de-CH" sz="1600" err="1"/>
              <a:t>for</a:t>
            </a:r>
            <a:r>
              <a:rPr lang="de-CH" sz="1600"/>
              <a:t> linear </a:t>
            </a:r>
            <a:r>
              <a:rPr lang="de-CH" sz="1600" err="1"/>
              <a:t>regression</a:t>
            </a:r>
            <a:r>
              <a:rPr lang="de-CH" sz="1600"/>
              <a:t> </a:t>
            </a:r>
            <a:r>
              <a:rPr lang="de-CH" sz="1600" err="1"/>
              <a:t>using</a:t>
            </a:r>
            <a:r>
              <a:rPr lang="de-CH" sz="1600"/>
              <a:t> 10-fold </a:t>
            </a:r>
            <a:r>
              <a:rPr lang="de-CH" sz="1600" err="1"/>
              <a:t>cross</a:t>
            </a:r>
            <a:r>
              <a:rPr lang="de-CH" sz="1600"/>
              <a:t> </a:t>
            </a:r>
            <a:r>
              <a:rPr lang="de-CH" sz="1600" err="1"/>
              <a:t>validation</a:t>
            </a:r>
            <a:endParaRPr sz="1600" err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de-CH" sz="1600" b="1"/>
          </a:p>
          <a:p>
            <a:pPr marL="269875" lvl="0" indent="-155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269875" lvl="0" indent="-155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269875" lvl="0" indent="-155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269875" lvl="0" indent="-155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269875" lvl="0" indent="-1555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269875" indent="-269875"/>
            <a:endParaRPr lang="de-CH" sz="1600" b="1"/>
          </a:p>
          <a:p>
            <a:pPr marL="269875" indent="-269875"/>
            <a:r>
              <a:rPr lang="de-CH" sz="1600" b="1" err="1"/>
              <a:t>Results</a:t>
            </a:r>
            <a:r>
              <a:rPr lang="de-CH" sz="1600" b="1"/>
              <a:t>:</a:t>
            </a: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de-CH" sz="1600" b="1"/>
              <a:t>    </a:t>
            </a:r>
            <a:r>
              <a:rPr lang="de-CH" sz="1500" b="1"/>
              <a:t> </a:t>
            </a:r>
            <a:r>
              <a:rPr lang="de-CH" sz="1500"/>
              <a:t>RMSE </a:t>
            </a:r>
            <a:r>
              <a:rPr lang="de-CH" sz="1500" err="1"/>
              <a:t>from</a:t>
            </a:r>
            <a:r>
              <a:rPr lang="de-CH" sz="1500"/>
              <a:t> 10 </a:t>
            </a:r>
            <a:r>
              <a:rPr lang="de-CH" sz="1500" err="1"/>
              <a:t>fold</a:t>
            </a:r>
            <a:r>
              <a:rPr lang="de-CH" sz="1500"/>
              <a:t> </a:t>
            </a:r>
            <a:r>
              <a:rPr lang="de-CH" sz="1500" err="1"/>
              <a:t>cross</a:t>
            </a:r>
            <a:r>
              <a:rPr lang="de-CH" sz="1500"/>
              <a:t> </a:t>
            </a:r>
            <a:r>
              <a:rPr lang="de-CH" sz="1500" err="1"/>
              <a:t>validation</a:t>
            </a:r>
            <a:r>
              <a:rPr lang="de-CH" sz="1500"/>
              <a:t>: [340.4, 352.1, 360.6, 374.4, 403.2, 337.6, 364.2, 362,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de-CH" sz="1500"/>
              <a:t>     392, 350.2]</a:t>
            </a:r>
          </a:p>
          <a:p>
            <a:pPr marL="0" indent="0">
              <a:lnSpc>
                <a:spcPct val="114999"/>
              </a:lnSpc>
              <a:buNone/>
            </a:pPr>
            <a:endParaRPr lang="de-CH" sz="1500"/>
          </a:p>
          <a:p>
            <a:pPr marL="0" indent="0">
              <a:lnSpc>
                <a:spcPct val="114999"/>
              </a:lnSpc>
              <a:buNone/>
            </a:pPr>
            <a:r>
              <a:rPr lang="de-CH" sz="1700"/>
              <a:t>    </a:t>
            </a:r>
            <a:r>
              <a:rPr lang="de-CH" sz="1400"/>
              <a:t>RMSE Mean:</a:t>
            </a:r>
            <a:r>
              <a:rPr lang="de-CH" sz="1400" b="1"/>
              <a:t> 363.7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de-CH" sz="1400"/>
              <a:t>     RMSE Standard </a:t>
            </a:r>
            <a:r>
              <a:rPr lang="de-CH" sz="1400" err="1"/>
              <a:t>deviation</a:t>
            </a:r>
            <a:r>
              <a:rPr lang="de-CH" sz="1400"/>
              <a:t>: 20.06</a:t>
            </a:r>
            <a:endParaRPr lang="de-CH" sz="1400" b="1"/>
          </a:p>
          <a:p>
            <a:pPr marL="269875" indent="-269875">
              <a:spcBef>
                <a:spcPts val="6000"/>
              </a:spcBef>
            </a:pPr>
            <a:endParaRPr lang="de-CH" sz="1600"/>
          </a:p>
        </p:txBody>
      </p:sp>
      <p:sp>
        <p:nvSpPr>
          <p:cNvPr id="137" name="Google Shape;137;p10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53621DB-875E-49DA-A4AD-554DADC20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55" y="1286908"/>
            <a:ext cx="4662577" cy="1771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/>
              <a:t>Cross Validation of Random Forest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Goal: </a:t>
            </a:r>
            <a:r>
              <a:rPr lang="de-CH" sz="1600"/>
              <a:t>Validation </a:t>
            </a:r>
            <a:r>
              <a:rPr lang="de-CH" sz="1600" err="1"/>
              <a:t>of</a:t>
            </a:r>
            <a:r>
              <a:rPr lang="de-CH" sz="1600"/>
              <a:t> </a:t>
            </a:r>
            <a:r>
              <a:rPr lang="de-CH" sz="1600" err="1"/>
              <a:t>models</a:t>
            </a:r>
            <a:r>
              <a:rPr lang="de-CH" sz="1600"/>
              <a:t> </a:t>
            </a:r>
            <a:r>
              <a:rPr lang="de-CH" sz="1600" err="1"/>
              <a:t>for</a:t>
            </a:r>
            <a:r>
              <a:rPr lang="de-CH" sz="1600"/>
              <a:t> </a:t>
            </a:r>
            <a:r>
              <a:rPr lang="de-CH" sz="1600" err="1"/>
              <a:t>random</a:t>
            </a:r>
            <a:r>
              <a:rPr lang="de-CH" sz="1600"/>
              <a:t> </a:t>
            </a:r>
            <a:r>
              <a:rPr lang="de-CH" sz="1600" err="1"/>
              <a:t>forest</a:t>
            </a:r>
            <a:r>
              <a:rPr lang="de-CH" sz="1600"/>
              <a:t> </a:t>
            </a:r>
            <a:r>
              <a:rPr lang="de-CH" sz="1600" err="1"/>
              <a:t>using</a:t>
            </a:r>
            <a:r>
              <a:rPr lang="de-CH" sz="1600"/>
              <a:t> 10-fold </a:t>
            </a:r>
            <a:r>
              <a:rPr lang="de-CH" sz="1600" err="1"/>
              <a:t>cross</a:t>
            </a:r>
            <a:r>
              <a:rPr lang="de-CH" sz="1600"/>
              <a:t> </a:t>
            </a:r>
            <a:r>
              <a:rPr lang="de-CH" sz="1600" err="1"/>
              <a:t>validation</a:t>
            </a:r>
            <a:endParaRPr lang="de-CH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b="1" err="1"/>
          </a:p>
          <a:p>
            <a:pPr marL="269875" indent="-269875"/>
            <a:r>
              <a:rPr lang="de-CH" sz="1600" b="1" err="1"/>
              <a:t>Results</a:t>
            </a:r>
            <a:r>
              <a:rPr lang="de-CH" sz="1600" b="1"/>
              <a:t>:</a:t>
            </a:r>
            <a:endParaRPr lang="en-US" sz="1600"/>
          </a:p>
          <a:p>
            <a:pPr marL="114300" indent="0">
              <a:lnSpc>
                <a:spcPct val="114999"/>
              </a:lnSpc>
              <a:buNone/>
            </a:pPr>
            <a:r>
              <a:rPr lang="de-CH" sz="1600"/>
              <a:t>   RMSE </a:t>
            </a:r>
            <a:r>
              <a:rPr lang="de-CH" sz="1600" err="1"/>
              <a:t>from</a:t>
            </a:r>
            <a:r>
              <a:rPr lang="de-CH" sz="1600"/>
              <a:t> 10 </a:t>
            </a:r>
            <a:r>
              <a:rPr lang="de-CH" sz="1600" err="1"/>
              <a:t>fold</a:t>
            </a:r>
            <a:r>
              <a:rPr lang="de-CH" sz="1600"/>
              <a:t> </a:t>
            </a:r>
            <a:r>
              <a:rPr lang="de-CH" sz="1600" err="1"/>
              <a:t>cross</a:t>
            </a:r>
            <a:r>
              <a:rPr lang="de-CH" sz="1600"/>
              <a:t> </a:t>
            </a:r>
            <a:r>
              <a:rPr lang="de-CH" sz="1600" err="1"/>
              <a:t>validation</a:t>
            </a:r>
            <a:r>
              <a:rPr lang="de-CH" sz="1600"/>
              <a:t>: [343, 354.4, 363.8, 376.6, 409.2, 350.6, 366.4, 366.6,</a:t>
            </a:r>
            <a:endParaRPr lang="en-US" sz="1600"/>
          </a:p>
          <a:p>
            <a:pPr marL="114300" indent="0">
              <a:lnSpc>
                <a:spcPct val="114999"/>
              </a:lnSpc>
              <a:buNone/>
            </a:pPr>
            <a:r>
              <a:rPr lang="de-CH" sz="1600"/>
              <a:t>   393.3, 359.1]</a:t>
            </a:r>
            <a:endParaRPr lang="en-US" sz="1600"/>
          </a:p>
          <a:p>
            <a:pPr marL="114300" indent="0">
              <a:lnSpc>
                <a:spcPct val="114999"/>
              </a:lnSpc>
              <a:buNone/>
            </a:pPr>
            <a:r>
              <a:rPr lang="de-CH" sz="1600"/>
              <a:t>   RMSE Mean:</a:t>
            </a:r>
            <a:r>
              <a:rPr lang="de-CH" sz="1600" b="1"/>
              <a:t> 366.3</a:t>
            </a:r>
            <a:endParaRPr lang="de-CH"/>
          </a:p>
          <a:p>
            <a:pPr marL="114300" indent="0">
              <a:lnSpc>
                <a:spcPct val="114999"/>
              </a:lnSpc>
              <a:buNone/>
            </a:pPr>
            <a:r>
              <a:rPr lang="de-CH" sz="1600"/>
              <a:t>   RMSE Standard </a:t>
            </a:r>
            <a:r>
              <a:rPr lang="de-CH" sz="1600" err="1"/>
              <a:t>deviation</a:t>
            </a:r>
            <a:r>
              <a:rPr lang="de-CH" sz="1600"/>
              <a:t>: 19</a:t>
            </a:r>
            <a:endParaRPr/>
          </a:p>
          <a:p>
            <a:pPr marL="269875" lvl="0" indent="-269875" algn="l" rtl="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SzPts val="1800"/>
              <a:buChar char="●"/>
            </a:pPr>
            <a:endParaRPr lang="de-CH" sz="1600" b="1"/>
          </a:p>
        </p:txBody>
      </p:sp>
      <p:sp>
        <p:nvSpPr>
          <p:cNvPr id="154" name="Google Shape;154;p11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E5FDD6-24A9-40C6-A28F-7464F80F3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92804"/>
              </p:ext>
            </p:extLst>
          </p:nvPr>
        </p:nvGraphicFramePr>
        <p:xfrm>
          <a:off x="1747183" y="3113494"/>
          <a:ext cx="5636030" cy="144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106">
                  <a:extLst>
                    <a:ext uri="{9D8B030D-6E8A-4147-A177-3AD203B41FA5}">
                      <a16:colId xmlns:a16="http://schemas.microsoft.com/office/drawing/2014/main" val="2518228688"/>
                    </a:ext>
                  </a:extLst>
                </a:gridCol>
                <a:gridCol w="1750985">
                  <a:extLst>
                    <a:ext uri="{9D8B030D-6E8A-4147-A177-3AD203B41FA5}">
                      <a16:colId xmlns:a16="http://schemas.microsoft.com/office/drawing/2014/main" val="2415912084"/>
                    </a:ext>
                  </a:extLst>
                </a:gridCol>
                <a:gridCol w="1795939">
                  <a:extLst>
                    <a:ext uri="{9D8B030D-6E8A-4147-A177-3AD203B41FA5}">
                      <a16:colId xmlns:a16="http://schemas.microsoft.com/office/drawing/2014/main" val="362748205"/>
                    </a:ext>
                  </a:extLst>
                </a:gridCol>
              </a:tblGrid>
              <a:tr h="3360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08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356.2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89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34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Cross validation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363.7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366.3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1547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/>
        </p:nvSpPr>
        <p:spPr>
          <a:xfrm>
            <a:off x="4572000" y="821480"/>
            <a:ext cx="4321174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indent="-269875"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 </a:t>
            </a:r>
            <a:r>
              <a:rPr lang="de-CH" sz="1600" b="0" i="0" u="none" strike="noStrike" cap="none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forest</a:t>
            </a: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b="0" i="0" u="none" strike="noStrike" cap="none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b="0" i="0" u="none" strike="noStrike" cap="none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b="0" i="0" u="none" strike="noStrike" cap="none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b="0" i="0" u="none" strike="noStrike" cap="none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b="0" i="0" u="none" strike="noStrike" cap="none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de-CH" sz="1600">
                <a:solidFill>
                  <a:schemeClr val="dk2"/>
                </a:solidFill>
              </a:rPr>
              <a:t> RMSE</a:t>
            </a: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de-CH" sz="1600">
                <a:solidFill>
                  <a:schemeClr val="dk2"/>
                </a:solidFill>
              </a:rPr>
              <a:t> </a:t>
            </a:r>
            <a:r>
              <a:rPr lang="de-CH" sz="1600" b="1">
                <a:solidFill>
                  <a:schemeClr val="dk2"/>
                </a:solidFill>
              </a:rPr>
              <a:t>137.8</a:t>
            </a:r>
            <a:endParaRPr sz="1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/>
              <a:t>Feature Importance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250826" y="842963"/>
            <a:ext cx="4321174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Goal: </a:t>
            </a:r>
            <a:r>
              <a:rPr lang="de-CH" sz="1600" err="1"/>
              <a:t>Estimate</a:t>
            </a:r>
            <a:r>
              <a:rPr lang="de-CH" sz="1600"/>
              <a:t> </a:t>
            </a:r>
            <a:r>
              <a:rPr lang="de-CH" sz="1600" err="1"/>
              <a:t>importance</a:t>
            </a:r>
            <a:r>
              <a:rPr lang="de-CH" sz="1600"/>
              <a:t> </a:t>
            </a:r>
            <a:r>
              <a:rPr lang="de-CH" sz="1600" err="1"/>
              <a:t>of</a:t>
            </a:r>
            <a:r>
              <a:rPr lang="de-CH" sz="1600"/>
              <a:t> </a:t>
            </a:r>
            <a:r>
              <a:rPr lang="de-CH" sz="1600" err="1"/>
              <a:t>features</a:t>
            </a:r>
            <a:endParaRPr sz="1600" err="1"/>
          </a:p>
          <a:p>
            <a:pPr marL="269875" lvl="0" indent="-269875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de-CH" sz="1600" b="1" err="1"/>
              <a:t>Results</a:t>
            </a:r>
            <a:endParaRPr sz="1600" b="1" err="1"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t="4154" r="2350" b="8057"/>
          <a:stretch/>
        </p:blipFill>
        <p:spPr>
          <a:xfrm>
            <a:off x="334131" y="1759577"/>
            <a:ext cx="8080020" cy="278208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43EA-526D-4385-B5A8-E309E347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F5FD-6D73-4801-AF9D-A123027A9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oogle Shape;204;p15" descr="Text, letter&#10;&#10;Description automatically generated">
            <a:extLst>
              <a:ext uri="{FF2B5EF4-FFF2-40B4-BE49-F238E27FC236}">
                <a16:creationId xmlns:a16="http://schemas.microsoft.com/office/drawing/2014/main" id="{5962F860-F4B2-4042-84E5-208D977BF8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825" y="2656313"/>
            <a:ext cx="8743950" cy="218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11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AE9E290-E1D8-4CCB-AADA-8C5E19F2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90" y="231775"/>
            <a:ext cx="4491735" cy="2215848"/>
          </a:xfrm>
          <a:prstGeom prst="rect">
            <a:avLst/>
          </a:prstGeom>
        </p:spPr>
      </p:pic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/>
              <a:t>Simple </a:t>
            </a:r>
            <a:r>
              <a:rPr lang="de-CH" err="1"/>
              <a:t>Neural</a:t>
            </a:r>
            <a:r>
              <a:rPr lang="de-CH"/>
              <a:t> Network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indent="-269875">
              <a:lnSpc>
                <a:spcPct val="100000"/>
              </a:lnSpc>
            </a:pPr>
            <a:r>
              <a:rPr lang="de-CH" sz="1600" b="1"/>
              <a:t>Goal: </a:t>
            </a:r>
            <a:endParaRPr lang="en-US" sz="1600"/>
          </a:p>
          <a:p>
            <a:pPr marL="271463" indent="0">
              <a:lnSpc>
                <a:spcPct val="100000"/>
              </a:lnSpc>
              <a:buNone/>
            </a:pPr>
            <a:r>
              <a:rPr lang="de-CH" sz="1400" err="1"/>
              <a:t>Predict</a:t>
            </a:r>
            <a:r>
              <a:rPr lang="de-CH" sz="1400"/>
              <a:t> </a:t>
            </a:r>
            <a:r>
              <a:rPr lang="de-CH" sz="1400" err="1"/>
              <a:t>number</a:t>
            </a:r>
            <a:r>
              <a:rPr lang="de-CH" sz="1400"/>
              <a:t> </a:t>
            </a:r>
            <a:r>
              <a:rPr lang="de-CH" sz="1400" err="1"/>
              <a:t>of</a:t>
            </a:r>
            <a:r>
              <a:rPr lang="de-CH" sz="1400"/>
              <a:t> </a:t>
            </a:r>
            <a:r>
              <a:rPr lang="de-CH" sz="1400" err="1"/>
              <a:t>subscriptions</a:t>
            </a:r>
            <a:r>
              <a:rPr lang="de-CH" sz="1400"/>
              <a:t> per </a:t>
            </a:r>
            <a:r>
              <a:rPr lang="de-CH" sz="1400" err="1"/>
              <a:t>zone</a:t>
            </a:r>
            <a:r>
              <a:rPr lang="de-CH" sz="1400"/>
              <a:t> </a:t>
            </a:r>
            <a:r>
              <a:rPr lang="de-CH" sz="1400" err="1"/>
              <a:t>based</a:t>
            </a:r>
            <a:r>
              <a:rPr lang="de-CH" sz="1400"/>
              <a:t> on:</a:t>
            </a:r>
            <a:endParaRPr sz="1400"/>
          </a:p>
          <a:p>
            <a:pPr marL="536575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CH" sz="1200"/>
              <a:t>Infrastructure </a:t>
            </a:r>
            <a:r>
              <a:rPr lang="de-CH" sz="1200" err="1"/>
              <a:t>elements</a:t>
            </a:r>
            <a:endParaRPr sz="1200"/>
          </a:p>
          <a:p>
            <a:pPr marL="536575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CH" sz="1200" err="1"/>
              <a:t>Accessibility</a:t>
            </a:r>
            <a:r>
              <a:rPr lang="de-CH" sz="1200"/>
              <a:t> and </a:t>
            </a:r>
            <a:r>
              <a:rPr lang="de-CH" sz="1200" err="1"/>
              <a:t>commute</a:t>
            </a:r>
            <a:endParaRPr sz="1200"/>
          </a:p>
          <a:p>
            <a:pPr marL="536575" lvl="0" indent="-227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-CH" sz="1200" err="1"/>
              <a:t>Demographics</a:t>
            </a:r>
            <a:endParaRPr sz="1200" b="1" err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de-CH" sz="1600" b="1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269875" lvl="0" indent="-155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269875" lvl="0" indent="-155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269875" lvl="0" indent="-1555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b="1"/>
          </a:p>
        </p:txBody>
      </p:sp>
      <p:pic>
        <p:nvPicPr>
          <p:cNvPr id="3" name="Google Shape;213;g108064530ff_0_0" descr="A picture containing text&#10;&#10;Description automatically generated">
            <a:extLst>
              <a:ext uri="{FF2B5EF4-FFF2-40B4-BE49-F238E27FC236}">
                <a16:creationId xmlns:a16="http://schemas.microsoft.com/office/drawing/2014/main" id="{149576D9-DD30-48CA-8131-8066BDBED9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974" y="2402125"/>
            <a:ext cx="4559576" cy="23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4;g108064530ff_0_0">
            <a:extLst>
              <a:ext uri="{FF2B5EF4-FFF2-40B4-BE49-F238E27FC236}">
                <a16:creationId xmlns:a16="http://schemas.microsoft.com/office/drawing/2014/main" id="{28138397-162C-4C16-96B7-C4D09C072511}"/>
              </a:ext>
            </a:extLst>
          </p:cNvPr>
          <p:cNvSpPr txBox="1"/>
          <p:nvPr/>
        </p:nvSpPr>
        <p:spPr>
          <a:xfrm>
            <a:off x="250825" y="4636055"/>
            <a:ext cx="8490679" cy="58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de-CH"/>
              <a:t>Train RMSE: </a:t>
            </a:r>
            <a:r>
              <a:rPr lang="de-CH" b="1"/>
              <a:t>129.7  </a:t>
            </a:r>
            <a:r>
              <a:rPr lang="de-CH"/>
              <a:t>                                                        Validation RMSE: </a:t>
            </a:r>
            <a:r>
              <a:rPr lang="de-CH" b="1"/>
              <a:t>167.8       </a:t>
            </a:r>
            <a:r>
              <a:rPr lang="de-CH"/>
              <a:t>R2 score</a:t>
            </a:r>
            <a:r>
              <a:rPr lang="de-CH" b="1"/>
              <a:t>: 0.739</a:t>
            </a:r>
            <a:endParaRPr b="1"/>
          </a:p>
        </p:txBody>
      </p:sp>
      <p:pic>
        <p:nvPicPr>
          <p:cNvPr id="2" name="Google Shape;212;g108064530ff_0_0" descr="Chart, line chart&#10;&#10;Description automatically generated">
            <a:extLst>
              <a:ext uri="{FF2B5EF4-FFF2-40B4-BE49-F238E27FC236}">
                <a16:creationId xmlns:a16="http://schemas.microsoft.com/office/drawing/2014/main" id="{7B6746B7-1B4C-40A1-B5E7-69D3D02E0DC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11" y="2447624"/>
            <a:ext cx="4154663" cy="22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11111"/>
            </a:pPr>
            <a:r>
              <a:rPr lang="de-CH"/>
              <a:t>Data </a:t>
            </a:r>
            <a:r>
              <a:rPr lang="de-CH" err="1"/>
              <a:t>Preparation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Image-</a:t>
            </a:r>
            <a:r>
              <a:rPr lang="de-CH" err="1"/>
              <a:t>based</a:t>
            </a:r>
            <a:r>
              <a:rPr lang="de-CH"/>
              <a:t> </a:t>
            </a:r>
            <a:r>
              <a:rPr lang="de-CH" err="1"/>
              <a:t>Prediction</a:t>
            </a:r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400" cy="4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76860">
              <a:buSzPct val="100000"/>
            </a:pPr>
            <a:r>
              <a:rPr lang="de-CH" b="1"/>
              <a:t>Hypothesis: </a:t>
            </a:r>
            <a:r>
              <a:rPr lang="de-CH" err="1"/>
              <a:t>Spatial</a:t>
            </a:r>
            <a:r>
              <a:rPr lang="de-CH"/>
              <a:t> </a:t>
            </a:r>
            <a:r>
              <a:rPr lang="de-CH" err="1"/>
              <a:t>distribution</a:t>
            </a:r>
            <a:r>
              <a:rPr lang="de-CH"/>
              <a:t> </a:t>
            </a:r>
            <a:r>
              <a:rPr lang="de-CH" err="1"/>
              <a:t>inside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zones</a:t>
            </a:r>
            <a:r>
              <a:rPr lang="de-CH"/>
              <a:t> </a:t>
            </a:r>
            <a:r>
              <a:rPr lang="de-CH" err="1"/>
              <a:t>could</a:t>
            </a:r>
            <a:r>
              <a:rPr lang="de-CH"/>
              <a:t> </a:t>
            </a:r>
            <a:r>
              <a:rPr lang="de-CH" err="1"/>
              <a:t>help</a:t>
            </a:r>
            <a:r>
              <a:rPr lang="de-CH"/>
              <a:t> </a:t>
            </a:r>
            <a:r>
              <a:rPr lang="de-CH" err="1"/>
              <a:t>prediction</a:t>
            </a:r>
            <a:endParaRPr lang="en-US" err="1"/>
          </a:p>
          <a:p>
            <a:pPr marL="285750" indent="-276860">
              <a:lnSpc>
                <a:spcPct val="114999"/>
              </a:lnSpc>
              <a:buSzPct val="100000"/>
            </a:pPr>
            <a:endParaRPr lang="de-CH" b="1"/>
          </a:p>
          <a:p>
            <a:pPr marL="285750" indent="-276860">
              <a:lnSpc>
                <a:spcPct val="114999"/>
              </a:lnSpc>
              <a:buSzPct val="100000"/>
            </a:pPr>
            <a:r>
              <a:rPr lang="de-CH" b="1" err="1"/>
              <a:t>Heatmaps</a:t>
            </a:r>
            <a:r>
              <a:rPr lang="de-CH" b="1"/>
              <a:t>: </a:t>
            </a:r>
            <a:r>
              <a:rPr lang="de-CH"/>
              <a:t>a </a:t>
            </a:r>
            <a:r>
              <a:rPr lang="de-CH" err="1"/>
              <a:t>way</a:t>
            </a:r>
            <a:r>
              <a:rPr lang="de-CH"/>
              <a:t> </a:t>
            </a:r>
            <a:r>
              <a:rPr lang="de-CH" err="1"/>
              <a:t>to</a:t>
            </a:r>
            <a:r>
              <a:rPr lang="de-CH"/>
              <a:t> </a:t>
            </a:r>
            <a:r>
              <a:rPr lang="de-CH" err="1"/>
              <a:t>feed</a:t>
            </a:r>
            <a:r>
              <a:rPr lang="de-CH"/>
              <a:t> "</a:t>
            </a:r>
            <a:r>
              <a:rPr lang="de-CH" err="1"/>
              <a:t>spatial</a:t>
            </a:r>
            <a:r>
              <a:rPr lang="de-CH"/>
              <a:t> </a:t>
            </a:r>
            <a:r>
              <a:rPr lang="de-CH" err="1"/>
              <a:t>distribution</a:t>
            </a:r>
            <a:r>
              <a:rPr lang="de-CH"/>
              <a:t>" </a:t>
            </a:r>
            <a:r>
              <a:rPr lang="de-CH" err="1"/>
              <a:t>to</a:t>
            </a:r>
            <a:r>
              <a:rPr lang="de-CH"/>
              <a:t> an </a:t>
            </a:r>
            <a:r>
              <a:rPr lang="de-CH" err="1"/>
              <a:t>algorithm</a:t>
            </a:r>
            <a:r>
              <a:rPr lang="de-CH"/>
              <a:t> in </a:t>
            </a:r>
            <a:r>
              <a:rPr lang="de-CH" err="1"/>
              <a:t>the</a:t>
            </a:r>
            <a:r>
              <a:rPr lang="de-CH"/>
              <a:t> </a:t>
            </a:r>
            <a:r>
              <a:rPr lang="de-CH" err="1"/>
              <a:t>most</a:t>
            </a:r>
            <a:r>
              <a:rPr lang="de-CH"/>
              <a:t> </a:t>
            </a:r>
            <a:r>
              <a:rPr lang="de-CH" err="1"/>
              <a:t>direct</a:t>
            </a:r>
            <a:r>
              <a:rPr lang="de-CH"/>
              <a:t> </a:t>
            </a:r>
            <a:r>
              <a:rPr lang="de-CH" err="1"/>
              <a:t>way</a:t>
            </a:r>
            <a:endParaRPr lang="en-US" err="1"/>
          </a:p>
          <a:p>
            <a:pPr marL="285750" indent="-276860">
              <a:spcBef>
                <a:spcPts val="1200"/>
              </a:spcBef>
              <a:buSzPct val="100000"/>
            </a:pPr>
            <a:r>
              <a:rPr lang="de-CH" b="1"/>
              <a:t>Data </a:t>
            </a:r>
            <a:r>
              <a:rPr lang="de-CH" b="1" err="1"/>
              <a:t>format</a:t>
            </a:r>
            <a:r>
              <a:rPr lang="de-CH" b="1"/>
              <a:t>:</a:t>
            </a:r>
            <a:endParaRPr lang="de-CH"/>
          </a:p>
          <a:p>
            <a:pPr marL="742950" lvl="1" indent="-278765">
              <a:spcBef>
                <a:spcPts val="1200"/>
              </a:spcBef>
              <a:buSzPct val="100000"/>
            </a:pPr>
            <a:r>
              <a:rPr lang="de-CH" b="1"/>
              <a:t>Independent variables: Images </a:t>
            </a:r>
            <a:r>
              <a:rPr lang="de-CH" b="1" err="1"/>
              <a:t>of</a:t>
            </a:r>
            <a:r>
              <a:rPr lang="de-CH" b="1"/>
              <a:t> 128x128 </a:t>
            </a:r>
            <a:r>
              <a:rPr lang="de-CH" b="1" err="1"/>
              <a:t>pixels</a:t>
            </a:r>
            <a:r>
              <a:rPr lang="de-CH" b="1"/>
              <a:t> </a:t>
            </a:r>
          </a:p>
          <a:p>
            <a:pPr lvl="2">
              <a:lnSpc>
                <a:spcPct val="114999"/>
              </a:lnSpc>
              <a:spcBef>
                <a:spcPts val="1200"/>
              </a:spcBef>
              <a:buSzPct val="100000"/>
            </a:pPr>
            <a:r>
              <a:rPr lang="de-CH" b="1"/>
              <a:t>43 </a:t>
            </a:r>
            <a:r>
              <a:rPr lang="de-CH" b="1" err="1"/>
              <a:t>features</a:t>
            </a:r>
            <a:r>
              <a:rPr lang="de-CH" b="1"/>
              <a:t>: </a:t>
            </a:r>
            <a:r>
              <a:rPr lang="de-CH" err="1"/>
              <a:t>one</a:t>
            </a:r>
            <a:r>
              <a:rPr lang="de-CH"/>
              <a:t> </a:t>
            </a:r>
            <a:r>
              <a:rPr lang="de-CH" err="1"/>
              <a:t>heatmap</a:t>
            </a:r>
            <a:r>
              <a:rPr lang="de-CH"/>
              <a:t> per </a:t>
            </a:r>
            <a:r>
              <a:rPr lang="de-CH" err="1"/>
              <a:t>binary</a:t>
            </a:r>
            <a:r>
              <a:rPr lang="de-CH"/>
              <a:t> </a:t>
            </a:r>
            <a:r>
              <a:rPr lang="de-CH" err="1"/>
              <a:t>spatial</a:t>
            </a:r>
            <a:r>
              <a:rPr lang="de-CH"/>
              <a:t> feature (e.g., </a:t>
            </a:r>
            <a:r>
              <a:rPr lang="de-CH" err="1"/>
              <a:t>people</a:t>
            </a:r>
            <a:r>
              <a:rPr lang="de-CH"/>
              <a:t>, </a:t>
            </a:r>
            <a:r>
              <a:rPr lang="de-CH" err="1"/>
              <a:t>students</a:t>
            </a:r>
            <a:r>
              <a:rPr lang="de-CH"/>
              <a:t>, GA-holders, etc.)</a:t>
            </a:r>
            <a:endParaRPr lang="de-CH" b="1"/>
          </a:p>
          <a:p>
            <a:pPr marL="742950" lvl="1" indent="-27876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-CH" b="1" err="1"/>
              <a:t>Dependent</a:t>
            </a:r>
            <a:r>
              <a:rPr lang="de-CH" b="1"/>
              <a:t> variables: </a:t>
            </a:r>
            <a:r>
              <a:rPr lang="de-CH" err="1"/>
              <a:t>Number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subscriptions</a:t>
            </a:r>
            <a:endParaRPr err="1"/>
          </a:p>
          <a:p>
            <a:pPr marL="285750" indent="-276860">
              <a:spcBef>
                <a:spcPts val="1200"/>
              </a:spcBef>
              <a:buSzPct val="100000"/>
            </a:pPr>
            <a:r>
              <a:rPr lang="de-CH" b="1"/>
              <a:t>Model: </a:t>
            </a:r>
            <a:r>
              <a:rPr lang="de-CH"/>
              <a:t>CNN (</a:t>
            </a:r>
            <a:r>
              <a:rPr lang="de-CH" err="1"/>
              <a:t>best</a:t>
            </a:r>
            <a:r>
              <a:rPr lang="de-CH"/>
              <a:t> </a:t>
            </a:r>
            <a:r>
              <a:rPr lang="de-CH" err="1"/>
              <a:t>model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image</a:t>
            </a:r>
            <a:r>
              <a:rPr lang="de-CH"/>
              <a:t> </a:t>
            </a:r>
            <a:r>
              <a:rPr lang="de-CH" err="1"/>
              <a:t>processing</a:t>
            </a:r>
            <a:r>
              <a:rPr lang="de-CH"/>
              <a:t>)</a:t>
            </a:r>
          </a:p>
          <a:p>
            <a:pPr marL="285750" indent="-276860">
              <a:spcBef>
                <a:spcPts val="1200"/>
              </a:spcBef>
              <a:buSzPct val="100000"/>
            </a:pPr>
            <a:r>
              <a:rPr lang="de-CH" b="1" err="1"/>
              <a:t>Normalization</a:t>
            </a:r>
            <a:r>
              <a:rPr lang="de-CH" b="1"/>
              <a:t>: </a:t>
            </a:r>
            <a:r>
              <a:rPr lang="de-CH" err="1"/>
              <a:t>images</a:t>
            </a:r>
            <a:r>
              <a:rPr lang="de-CH"/>
              <a:t> not </a:t>
            </a:r>
            <a:r>
              <a:rPr lang="de-CH" err="1"/>
              <a:t>normalized</a:t>
            </a:r>
            <a:r>
              <a:rPr lang="de-CH"/>
              <a:t>, i.e. </a:t>
            </a:r>
            <a:r>
              <a:rPr lang="de-CH" err="1"/>
              <a:t>densest</a:t>
            </a:r>
            <a:r>
              <a:rPr lang="de-CH"/>
              <a:t> </a:t>
            </a:r>
            <a:r>
              <a:rPr lang="de-CH" err="1"/>
              <a:t>zone</a:t>
            </a:r>
            <a:r>
              <a:rPr lang="de-CH"/>
              <a:t> </a:t>
            </a:r>
            <a:r>
              <a:rPr lang="de-CH" err="1"/>
              <a:t>is</a:t>
            </a:r>
            <a:r>
              <a:rPr lang="de-CH"/>
              <a:t> also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brightest</a:t>
            </a:r>
          </a:p>
          <a:p>
            <a:pPr marL="742950" lvl="1" indent="-1968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l="5141" t="4468" r="14665" b="18218"/>
          <a:stretch/>
        </p:blipFill>
        <p:spPr>
          <a:xfrm>
            <a:off x="842180" y="1313309"/>
            <a:ext cx="2144000" cy="136135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de-CH"/>
              <a:t>Data </a:t>
            </a:r>
            <a:r>
              <a:rPr lang="de-CH" err="1"/>
              <a:t>Preparation</a:t>
            </a:r>
            <a:r>
              <a:rPr lang="de-CH"/>
              <a:t> </a:t>
            </a:r>
            <a:r>
              <a:rPr lang="de-CH" err="1"/>
              <a:t>for</a:t>
            </a:r>
            <a:r>
              <a:rPr lang="de-CH"/>
              <a:t> Image-</a:t>
            </a:r>
            <a:r>
              <a:rPr lang="de-CH" err="1"/>
              <a:t>based</a:t>
            </a:r>
            <a:r>
              <a:rPr lang="de-CH"/>
              <a:t> </a:t>
            </a:r>
            <a:r>
              <a:rPr lang="de-CH" err="1"/>
              <a:t>Prediction</a:t>
            </a:r>
            <a:endParaRPr lang="en-US" err="1"/>
          </a:p>
        </p:txBody>
      </p:sp>
      <p:sp>
        <p:nvSpPr>
          <p:cNvPr id="247" name="Google Shape;247;p17"/>
          <p:cNvSpPr/>
          <p:nvPr/>
        </p:nvSpPr>
        <p:spPr>
          <a:xfrm>
            <a:off x="8248918" y="231775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3457" y="857371"/>
            <a:ext cx="2018031" cy="406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 descr="A picture containing blur&#10;&#10;Description automatically generated">
            <a:extLst>
              <a:ext uri="{FF2B5EF4-FFF2-40B4-BE49-F238E27FC236}">
                <a16:creationId xmlns:a16="http://schemas.microsoft.com/office/drawing/2014/main" id="{D3B43757-5994-49C3-8277-32D99350D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662" y="482"/>
            <a:ext cx="146532" cy="5142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8064530ff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de-CH" err="1"/>
              <a:t>Convolutional</a:t>
            </a:r>
            <a:r>
              <a:rPr lang="de-CH"/>
              <a:t> </a:t>
            </a:r>
            <a:r>
              <a:rPr lang="de-CH" err="1"/>
              <a:t>Neural</a:t>
            </a:r>
            <a:r>
              <a:rPr lang="de-CH"/>
              <a:t> Network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08064530ff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GB" b="1"/>
              <a:t>CNN</a:t>
            </a:r>
          </a:p>
          <a:p>
            <a:pPr marL="285750" indent="-285750">
              <a:lnSpc>
                <a:spcPct val="114999"/>
              </a:lnSpc>
            </a:pPr>
            <a:r>
              <a:rPr lang="en-GB"/>
              <a:t>128x128 (image) x 43 (f.) x 7978 (zones)</a:t>
            </a:r>
          </a:p>
          <a:p>
            <a:pPr marL="285750" indent="-285750">
              <a:lnSpc>
                <a:spcPct val="114999"/>
              </a:lnSpc>
            </a:pPr>
            <a:r>
              <a:rPr lang="en-GB"/>
              <a:t>2 Conv2d layers</a:t>
            </a:r>
          </a:p>
          <a:p>
            <a:pPr marL="285750" indent="-285750">
              <a:lnSpc>
                <a:spcPct val="114999"/>
              </a:lnSpc>
            </a:pPr>
            <a:r>
              <a:rPr lang="en-GB" err="1"/>
              <a:t>MaxPooling</a:t>
            </a:r>
            <a:r>
              <a:rPr lang="en-GB"/>
              <a:t>, Dropout, …</a:t>
            </a:r>
          </a:p>
          <a:p>
            <a:pPr marL="285750" indent="-285750">
              <a:lnSpc>
                <a:spcPct val="114999"/>
              </a:lnSpc>
            </a:pPr>
            <a:endParaRPr lang="en-GB"/>
          </a:p>
          <a:p>
            <a:pPr marL="0" indent="0">
              <a:lnSpc>
                <a:spcPct val="114999"/>
              </a:lnSpc>
              <a:buNone/>
            </a:pPr>
            <a:r>
              <a:rPr lang="en-GB" b="1"/>
              <a:t>Results</a:t>
            </a:r>
            <a:endParaRPr lang="en-GB"/>
          </a:p>
          <a:p>
            <a:pPr marL="0" indent="0">
              <a:lnSpc>
                <a:spcPct val="114999"/>
              </a:lnSpc>
              <a:buNone/>
            </a:pPr>
            <a:r>
              <a:rPr lang="en-GB"/>
              <a:t>RMSE validation: 275 / 320</a:t>
            </a:r>
          </a:p>
          <a:p>
            <a:pPr marL="0" indent="0">
              <a:lnSpc>
                <a:spcPct val="114999"/>
              </a:lnSpc>
              <a:buNone/>
            </a:pPr>
            <a:endParaRPr lang="en-GB"/>
          </a:p>
          <a:p>
            <a:pPr marL="0" indent="0">
              <a:lnSpc>
                <a:spcPct val="114999"/>
              </a:lnSpc>
              <a:buNone/>
            </a:pPr>
            <a:r>
              <a:rPr lang="en-GB"/>
              <a:t>-&gt; better than linear regression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GB"/>
              <a:t>but inferior to others.</a:t>
            </a:r>
          </a:p>
          <a:p>
            <a:pPr marL="0" indent="0">
              <a:lnSpc>
                <a:spcPct val="114999"/>
              </a:lnSpc>
              <a:buNone/>
            </a:pPr>
            <a:endParaRPr lang="en-GB"/>
          </a:p>
          <a:p>
            <a:pPr marL="0" indent="0">
              <a:lnSpc>
                <a:spcPct val="114999"/>
              </a:lnSpc>
              <a:buNone/>
            </a:pPr>
            <a:endParaRPr lang="en-GB"/>
          </a:p>
        </p:txBody>
      </p:sp>
      <p:pic>
        <p:nvPicPr>
          <p:cNvPr id="266" name="Google Shape;266;g108064530ff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13" y="506202"/>
            <a:ext cx="4377725" cy="23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08064530ff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711" y="2825819"/>
            <a:ext cx="4481391" cy="23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CH"/>
              <a:t>Summary of Results</a:t>
            </a: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body" idx="1"/>
          </p:nvPr>
        </p:nvSpPr>
        <p:spPr>
          <a:xfrm>
            <a:off x="250825" y="689282"/>
            <a:ext cx="8642350" cy="464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342900">
              <a:buFont typeface="Arial"/>
              <a:buAutoNum type="arabicParenR"/>
            </a:pPr>
            <a:r>
              <a:rPr lang="de-CH" sz="1600" b="1" dirty="0" err="1"/>
              <a:t>To</a:t>
            </a:r>
            <a:r>
              <a:rPr lang="de-CH" sz="1600" b="1" dirty="0"/>
              <a:t> </a:t>
            </a:r>
            <a:r>
              <a:rPr lang="de-CH" sz="1600" b="1" dirty="0" err="1"/>
              <a:t>what</a:t>
            </a:r>
            <a:r>
              <a:rPr lang="de-CH" sz="1600" b="1" dirty="0"/>
              <a:t> </a:t>
            </a:r>
            <a:r>
              <a:rPr lang="de-CH" sz="1600" b="1" dirty="0" err="1"/>
              <a:t>extent</a:t>
            </a:r>
            <a:r>
              <a:rPr lang="de-CH" sz="1600" b="1" dirty="0"/>
              <a:t> </a:t>
            </a:r>
            <a:r>
              <a:rPr lang="de-CH" sz="1600" b="1" dirty="0" err="1"/>
              <a:t>is</a:t>
            </a:r>
            <a:r>
              <a:rPr lang="de-CH" sz="1600" b="1" dirty="0"/>
              <a:t> </a:t>
            </a:r>
            <a:r>
              <a:rPr lang="de-CH" sz="1600" b="1" dirty="0" err="1"/>
              <a:t>the</a:t>
            </a:r>
            <a:r>
              <a:rPr lang="de-CH" sz="1600" b="1" dirty="0"/>
              <a:t> </a:t>
            </a:r>
            <a:r>
              <a:rPr lang="de-CH" sz="1600" b="1" dirty="0" err="1"/>
              <a:t>number</a:t>
            </a:r>
            <a:r>
              <a:rPr lang="de-CH" sz="1600" b="1" dirty="0"/>
              <a:t> </a:t>
            </a:r>
            <a:r>
              <a:rPr lang="de-CH" sz="1600" b="1" dirty="0" err="1"/>
              <a:t>of</a:t>
            </a:r>
            <a:r>
              <a:rPr lang="de-CH" sz="1600" b="1" dirty="0"/>
              <a:t> </a:t>
            </a:r>
            <a:r>
              <a:rPr lang="de-CH" sz="1600" b="1" dirty="0" err="1"/>
              <a:t>employees</a:t>
            </a:r>
            <a:r>
              <a:rPr lang="de-CH" sz="1600" b="1" dirty="0"/>
              <a:t> in a </a:t>
            </a:r>
            <a:r>
              <a:rPr lang="de-CH" sz="1600" b="1" dirty="0" err="1"/>
              <a:t>zone</a:t>
            </a:r>
            <a:r>
              <a:rPr lang="de-CH" sz="1600" b="1" dirty="0"/>
              <a:t> </a:t>
            </a:r>
            <a:r>
              <a:rPr lang="de-CH" sz="1600" b="1" dirty="0" err="1"/>
              <a:t>related</a:t>
            </a:r>
            <a:r>
              <a:rPr lang="de-CH" sz="1600" b="1" dirty="0"/>
              <a:t> </a:t>
            </a:r>
            <a:r>
              <a:rPr lang="de-CH" sz="1600" b="1" dirty="0" err="1"/>
              <a:t>to</a:t>
            </a:r>
            <a:r>
              <a:rPr lang="de-CH" sz="1600" b="1" dirty="0"/>
              <a:t> </a:t>
            </a:r>
            <a:r>
              <a:rPr lang="de-CH" sz="1600" b="1" dirty="0" err="1"/>
              <a:t>other</a:t>
            </a:r>
            <a:r>
              <a:rPr lang="de-CH" sz="1600" b="1" dirty="0"/>
              <a:t> variables in </a:t>
            </a:r>
            <a:r>
              <a:rPr lang="de-CH" sz="1600" b="1" dirty="0" err="1"/>
              <a:t>that</a:t>
            </a:r>
            <a:r>
              <a:rPr lang="de-CH" sz="1600" b="1" dirty="0"/>
              <a:t> </a:t>
            </a:r>
            <a:r>
              <a:rPr lang="de-CH" sz="1600" b="1" dirty="0" err="1"/>
              <a:t>zone</a:t>
            </a:r>
            <a:r>
              <a:rPr lang="de-CH" sz="1600" b="1" dirty="0"/>
              <a:t>? </a:t>
            </a:r>
            <a:endParaRPr sz="1600" b="1" dirty="0"/>
          </a:p>
          <a:p>
            <a:pPr marL="626745" lvl="1" indent="-27114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de-CH" dirty="0" err="1"/>
              <a:t>Identify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VIF</a:t>
            </a:r>
            <a:endParaRPr dirty="0"/>
          </a:p>
          <a:p>
            <a:pPr marL="626745" lvl="1" indent="-2711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de-CH" dirty="0"/>
              <a:t>Multilinear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employees</a:t>
            </a:r>
            <a:endParaRPr dirty="0"/>
          </a:p>
          <a:p>
            <a:pPr marL="342900">
              <a:spcBef>
                <a:spcPts val="600"/>
              </a:spcBef>
              <a:buFont typeface="Arial"/>
              <a:buAutoNum type="arabicParenR"/>
            </a:pPr>
            <a:r>
              <a:rPr lang="de-CH" sz="1600" b="1" dirty="0" err="1"/>
              <a:t>Number</a:t>
            </a:r>
            <a:r>
              <a:rPr lang="de-CH" sz="1600" b="1" dirty="0"/>
              <a:t> </a:t>
            </a:r>
            <a:r>
              <a:rPr lang="de-CH" sz="1600" b="1" dirty="0" err="1"/>
              <a:t>of</a:t>
            </a:r>
            <a:r>
              <a:rPr lang="de-CH" sz="1600" b="1" dirty="0"/>
              <a:t> </a:t>
            </a:r>
            <a:r>
              <a:rPr lang="de-CH" sz="1600" b="1" dirty="0" err="1"/>
              <a:t>travel</a:t>
            </a:r>
            <a:r>
              <a:rPr lang="de-CH" sz="1600" b="1" dirty="0"/>
              <a:t> </a:t>
            </a:r>
            <a:r>
              <a:rPr lang="de-CH" sz="1600" b="1" dirty="0" err="1"/>
              <a:t>cards</a:t>
            </a:r>
            <a:r>
              <a:rPr lang="de-CH" sz="1600" b="1" dirty="0"/>
              <a:t> </a:t>
            </a:r>
            <a:r>
              <a:rPr lang="de-CH" sz="1600" b="1" dirty="0" err="1"/>
              <a:t>prediction</a:t>
            </a:r>
            <a:endParaRPr lang="de-CH" sz="1600" b="1" dirty="0"/>
          </a:p>
          <a:p>
            <a:pPr marL="626745" lvl="1" indent="-271145">
              <a:lnSpc>
                <a:spcPct val="100000"/>
              </a:lnSpc>
              <a:spcBef>
                <a:spcPts val="1200"/>
              </a:spcBef>
              <a:buFont typeface="Arial,Sans-Serif"/>
              <a:buChar char="○"/>
            </a:pPr>
            <a:r>
              <a:rPr lang="de-CH" sz="1600" dirty="0"/>
              <a:t>Linear </a:t>
            </a:r>
            <a:r>
              <a:rPr lang="de-CH" sz="1600" dirty="0" err="1"/>
              <a:t>regression</a:t>
            </a:r>
            <a:r>
              <a:rPr lang="de-CH" sz="1600" dirty="0"/>
              <a:t> and </a:t>
            </a:r>
            <a:r>
              <a:rPr lang="de-CH" sz="1600" dirty="0" err="1"/>
              <a:t>random</a:t>
            </a:r>
            <a:r>
              <a:rPr lang="de-CH" sz="1600" dirty="0"/>
              <a:t> </a:t>
            </a:r>
            <a:r>
              <a:rPr lang="de-CH" sz="1600" dirty="0" err="1"/>
              <a:t>forest</a:t>
            </a:r>
            <a:r>
              <a:rPr lang="de-CH" sz="1600" dirty="0"/>
              <a:t> 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de-CH" sz="1600" dirty="0"/>
              <a:t>K-</a:t>
            </a:r>
            <a:r>
              <a:rPr lang="de-CH" sz="1600" dirty="0" err="1"/>
              <a:t>fold</a:t>
            </a:r>
            <a:r>
              <a:rPr lang="de-CH" sz="1600" dirty="0"/>
              <a:t> </a:t>
            </a:r>
            <a:r>
              <a:rPr lang="de-CH" sz="1600" dirty="0" err="1"/>
              <a:t>cross</a:t>
            </a:r>
            <a:r>
              <a:rPr lang="de-CH" sz="1600" dirty="0"/>
              <a:t> </a:t>
            </a:r>
            <a:r>
              <a:rPr lang="de-CH" sz="1600" dirty="0" err="1"/>
              <a:t>validation</a:t>
            </a:r>
            <a:endParaRPr lang="en-US" sz="16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de-CH" sz="1600" dirty="0"/>
              <a:t>Feature </a:t>
            </a:r>
            <a:r>
              <a:rPr lang="de-CH" sz="1600" dirty="0" err="1"/>
              <a:t>importance</a:t>
            </a:r>
            <a:endParaRPr lang="en-US" sz="1600" dirty="0"/>
          </a:p>
          <a:p>
            <a:pPr marL="626745" lvl="1" indent="-271145">
              <a:lnSpc>
                <a:spcPct val="100000"/>
              </a:lnSpc>
              <a:spcBef>
                <a:spcPts val="600"/>
              </a:spcBef>
              <a:buFont typeface="Arial,Sans-Serif"/>
              <a:buChar char="○"/>
            </a:pPr>
            <a:r>
              <a:rPr lang="de-CH" sz="1600" dirty="0"/>
              <a:t>Simple </a:t>
            </a:r>
            <a:r>
              <a:rPr lang="de-CH" sz="1600" dirty="0" err="1"/>
              <a:t>neural</a:t>
            </a:r>
            <a:r>
              <a:rPr lang="de-CH" sz="1600" dirty="0"/>
              <a:t> network</a:t>
            </a:r>
            <a:endParaRPr lang="en-US" sz="1600" dirty="0"/>
          </a:p>
          <a:p>
            <a:pPr marL="626745" lvl="1" indent="-271145">
              <a:lnSpc>
                <a:spcPct val="100000"/>
              </a:lnSpc>
              <a:spcBef>
                <a:spcPts val="600"/>
              </a:spcBef>
              <a:buFont typeface="Arial,Sans-Serif"/>
              <a:buChar char="○"/>
            </a:pPr>
            <a:r>
              <a:rPr lang="de-CH" sz="1600" dirty="0"/>
              <a:t>Image-</a:t>
            </a:r>
            <a:r>
              <a:rPr lang="de-CH" sz="1600" dirty="0" err="1"/>
              <a:t>based</a:t>
            </a:r>
            <a:r>
              <a:rPr lang="de-CH" sz="1600" dirty="0"/>
              <a:t> / </a:t>
            </a:r>
            <a:r>
              <a:rPr lang="de-CH" sz="1600" dirty="0" err="1"/>
              <a:t>spatial</a:t>
            </a:r>
            <a:r>
              <a:rPr lang="de-CH" sz="1600" dirty="0"/>
              <a:t> </a:t>
            </a:r>
            <a:r>
              <a:rPr lang="de-CH" sz="1600" dirty="0" err="1"/>
              <a:t>distribution</a:t>
            </a:r>
            <a:r>
              <a:rPr lang="de-CH" sz="1600" dirty="0"/>
              <a:t> </a:t>
            </a:r>
            <a:r>
              <a:rPr lang="de-CH" sz="1600" dirty="0" err="1"/>
              <a:t>prediction</a:t>
            </a:r>
            <a:r>
              <a:rPr lang="de-CH" sz="1600" dirty="0"/>
              <a:t> </a:t>
            </a:r>
            <a:r>
              <a:rPr lang="de-CH" sz="1600" dirty="0" err="1"/>
              <a:t>with</a:t>
            </a:r>
            <a:r>
              <a:rPr lang="de-CH" sz="1600" dirty="0"/>
              <a:t> CNN</a:t>
            </a:r>
            <a:endParaRPr lang="en-US" sz="16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de-CH" sz="1600" dirty="0"/>
              <a:t>Image </a:t>
            </a:r>
            <a:r>
              <a:rPr lang="de-CH" sz="1600" dirty="0" err="1"/>
              <a:t>generation</a:t>
            </a:r>
            <a:endParaRPr lang="en-US" sz="1600" dirty="0"/>
          </a:p>
          <a:p>
            <a:pPr marL="626745" lvl="1" indent="-271145">
              <a:lnSpc>
                <a:spcPct val="100000"/>
              </a:lnSpc>
              <a:spcBef>
                <a:spcPts val="600"/>
              </a:spcBef>
              <a:buFont typeface="Arial,Sans-Serif"/>
              <a:buChar char="○"/>
            </a:pPr>
            <a:r>
              <a:rPr lang="de-CH" sz="1600" b="1" dirty="0"/>
              <a:t>Best </a:t>
            </a:r>
            <a:r>
              <a:rPr lang="de-CH" sz="1600" b="1" dirty="0" err="1"/>
              <a:t>model</a:t>
            </a:r>
            <a:r>
              <a:rPr lang="de-CH" sz="1600" dirty="0"/>
              <a:t>: Random Forest </a:t>
            </a:r>
            <a:r>
              <a:rPr lang="de-CH" sz="1600" dirty="0" err="1"/>
              <a:t>with</a:t>
            </a:r>
            <a:r>
              <a:rPr lang="de-CH" sz="1600" dirty="0"/>
              <a:t> R2 at 0.85</a:t>
            </a:r>
          </a:p>
          <a:p>
            <a:pPr marL="342900">
              <a:lnSpc>
                <a:spcPct val="114999"/>
              </a:lnSpc>
              <a:spcBef>
                <a:spcPts val="600"/>
              </a:spcBef>
              <a:buFont typeface="Arial"/>
              <a:buAutoNum type="arabicParenR"/>
            </a:pPr>
            <a:r>
              <a:rPr lang="de-CH" sz="1600" b="1" dirty="0"/>
              <a:t>Future </a:t>
            </a:r>
            <a:r>
              <a:rPr lang="de-CH" sz="1600" b="1" dirty="0" err="1"/>
              <a:t>work</a:t>
            </a:r>
            <a:r>
              <a:rPr lang="de-CH" sz="1600" b="1" dirty="0"/>
              <a:t> / </a:t>
            </a:r>
            <a:r>
              <a:rPr lang="de-CH" sz="1600" b="1" dirty="0" err="1"/>
              <a:t>partially</a:t>
            </a:r>
            <a:r>
              <a:rPr lang="de-CH" sz="1600" b="1" dirty="0"/>
              <a:t> </a:t>
            </a:r>
            <a:r>
              <a:rPr lang="de-CH" sz="1600" b="1" dirty="0" err="1"/>
              <a:t>explored</a:t>
            </a:r>
            <a:r>
              <a:rPr lang="de-CH" sz="1600" b="1" dirty="0"/>
              <a:t> </a:t>
            </a:r>
            <a:r>
              <a:rPr lang="de-CH" sz="1600" b="1" dirty="0" err="1"/>
              <a:t>possibilities</a:t>
            </a:r>
            <a:endParaRPr lang="de-CH" sz="1600" b="1" dirty="0"/>
          </a:p>
          <a:p>
            <a:pPr marL="626745" lvl="1" indent="-27114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,Sans-Serif"/>
              <a:buChar char="○"/>
            </a:pPr>
            <a:r>
              <a:rPr lang="de-CH" dirty="0"/>
              <a:t>OD-Matrix </a:t>
            </a:r>
            <a:r>
              <a:rPr lang="de-CH" dirty="0" err="1"/>
              <a:t>estimation</a:t>
            </a:r>
            <a:r>
              <a:rPr lang="de-CH" dirty="0"/>
              <a:t> </a:t>
            </a:r>
            <a:r>
              <a:rPr lang="de-CH" dirty="0" err="1"/>
              <a:t>with</a:t>
            </a:r>
            <a:r>
              <a:rPr lang="de-CH" dirty="0"/>
              <a:t> </a:t>
            </a:r>
            <a:r>
              <a:rPr lang="de-CH" dirty="0" err="1"/>
              <a:t>random</a:t>
            </a:r>
            <a:r>
              <a:rPr lang="de-CH" dirty="0"/>
              <a:t> </a:t>
            </a:r>
            <a:r>
              <a:rPr lang="de-CH" dirty="0" err="1"/>
              <a:t>forest</a:t>
            </a:r>
            <a:endParaRPr lang="en-US" dirty="0"/>
          </a:p>
          <a:p>
            <a:pPr marL="626745" lvl="1" indent="-271145">
              <a:lnSpc>
                <a:spcPct val="100000"/>
              </a:lnSpc>
              <a:spcBef>
                <a:spcPts val="600"/>
              </a:spcBef>
              <a:buFont typeface="Arial,Sans-Serif"/>
              <a:buChar char="○"/>
            </a:pPr>
            <a:r>
              <a:rPr lang="en-US" dirty="0"/>
              <a:t>Clustering of the zones</a:t>
            </a:r>
            <a:endParaRPr lang="de-CH" dirty="0"/>
          </a:p>
          <a:p>
            <a:pPr marL="626745" lvl="1" indent="-182245" algn="l">
              <a:spcBef>
                <a:spcPts val="1200"/>
              </a:spcBef>
              <a:spcAft>
                <a:spcPts val="0"/>
              </a:spcAft>
              <a:buNone/>
            </a:pPr>
            <a:endParaRPr lang="de-CH" sz="1600" dirty="0"/>
          </a:p>
          <a:p>
            <a:pPr marL="285750" indent="-171450" algn="l">
              <a:spcBef>
                <a:spcPts val="1200"/>
              </a:spcBef>
              <a:buNone/>
            </a:pPr>
            <a:endParaRPr lang="en-GB" sz="1600" dirty="0"/>
          </a:p>
          <a:p>
            <a:pPr marL="285750" indent="-171450">
              <a:spcBef>
                <a:spcPts val="1200"/>
              </a:spcBef>
              <a:spcAft>
                <a:spcPts val="1200"/>
              </a:spcAft>
              <a:buNone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4572001" y="842963"/>
            <a:ext cx="4321174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marR="0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de-CH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Zonal data (Origin + Destination):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Residents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Employed population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Population by age groups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 / pupil population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PT travelcard subscriptions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income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jobs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Totals of shopping visitors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School / university places</a:t>
            </a:r>
            <a:endParaRPr/>
          </a:p>
          <a:p>
            <a:pPr marL="541338" marR="0" lvl="1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de-CH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xfrm>
            <a:off x="250825" y="231776"/>
            <a:ext cx="8642350" cy="53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de-CH"/>
              <a:t>Future Work: OD-Matrix </a:t>
            </a:r>
            <a:r>
              <a:rPr lang="de-CH" err="1"/>
              <a:t>Estimation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Random Forest</a:t>
            </a:r>
            <a:endParaRPr lang="en-US"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4321175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Basic data:</a:t>
            </a:r>
            <a:endParaRPr sz="1600" b="1"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9" y="1231153"/>
            <a:ext cx="3250862" cy="225619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CH"/>
              <a:t>Problem Statement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7998093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60045" indent="-360045">
              <a:lnSpc>
                <a:spcPct val="100000"/>
              </a:lnSpc>
              <a:buAutoNum type="arabicParenR"/>
            </a:pP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what</a:t>
            </a:r>
            <a:r>
              <a:rPr lang="de-CH"/>
              <a:t> </a:t>
            </a:r>
            <a:r>
              <a:rPr lang="de-CH" err="1"/>
              <a:t>extent</a:t>
            </a:r>
            <a:r>
              <a:rPr lang="de-CH"/>
              <a:t> </a:t>
            </a:r>
            <a:r>
              <a:rPr lang="de-CH" err="1"/>
              <a:t>is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number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employees</a:t>
            </a:r>
            <a:r>
              <a:rPr lang="de-CH"/>
              <a:t> in a </a:t>
            </a:r>
            <a:r>
              <a:rPr lang="de-CH" err="1"/>
              <a:t>zone</a:t>
            </a:r>
            <a:r>
              <a:rPr lang="de-CH"/>
              <a:t> </a:t>
            </a:r>
            <a:r>
              <a:rPr lang="de-CH" err="1"/>
              <a:t>related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other</a:t>
            </a:r>
            <a:r>
              <a:rPr lang="de-CH"/>
              <a:t> variables in </a:t>
            </a:r>
            <a:r>
              <a:rPr lang="de-CH" err="1"/>
              <a:t>that</a:t>
            </a:r>
            <a:r>
              <a:rPr lang="de-CH"/>
              <a:t> </a:t>
            </a:r>
            <a:r>
              <a:rPr lang="de-CH" err="1"/>
              <a:t>zone</a:t>
            </a:r>
            <a:r>
              <a:rPr lang="de-CH"/>
              <a:t>? </a:t>
            </a:r>
            <a:endParaRPr lang="en-US"/>
          </a:p>
          <a:p>
            <a:pPr marL="360045" indent="-360045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AutoNum type="arabicParenR"/>
            </a:pPr>
            <a:r>
              <a:rPr lang="de-CH" err="1"/>
              <a:t>What</a:t>
            </a:r>
            <a:r>
              <a:rPr lang="de-CH"/>
              <a:t> </a:t>
            </a:r>
            <a:r>
              <a:rPr lang="de-CH" err="1"/>
              <a:t>is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number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travel</a:t>
            </a:r>
            <a:r>
              <a:rPr lang="de-CH"/>
              <a:t> </a:t>
            </a:r>
            <a:r>
              <a:rPr lang="de-CH" err="1"/>
              <a:t>cards</a:t>
            </a:r>
            <a:r>
              <a:rPr lang="de-CH"/>
              <a:t> in a </a:t>
            </a:r>
            <a:r>
              <a:rPr lang="de-CH" err="1"/>
              <a:t>zone</a:t>
            </a:r>
            <a:r>
              <a:rPr lang="de-CH"/>
              <a:t>?</a:t>
            </a:r>
            <a:endParaRPr lang="en-US"/>
          </a:p>
        </p:txBody>
      </p:sp>
      <p:sp>
        <p:nvSpPr>
          <p:cNvPr id="64" name="Google Shape;64;p2"/>
          <p:cNvSpPr/>
          <p:nvPr/>
        </p:nvSpPr>
        <p:spPr>
          <a:xfrm>
            <a:off x="8248918" y="842963"/>
            <a:ext cx="644257" cy="539750"/>
          </a:xfrm>
          <a:prstGeom prst="rect">
            <a:avLst/>
          </a:prstGeom>
          <a:solidFill>
            <a:srgbClr val="B1C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8248917" y="1813171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5586494" y="2804046"/>
            <a:ext cx="2166587" cy="79559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we rephrase the questions here? Mostly for number 2?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 descr="Colorful and modern freeway intersections"/>
          <p:cNvPicPr preferRelativeResize="0"/>
          <p:nvPr/>
        </p:nvPicPr>
        <p:blipFill rotWithShape="1">
          <a:blip r:embed="rId3">
            <a:alphaModFix/>
          </a:blip>
          <a:srcRect t="56788" b="2587"/>
          <a:stretch/>
        </p:blipFill>
        <p:spPr>
          <a:xfrm>
            <a:off x="250824" y="2571750"/>
            <a:ext cx="8642349" cy="2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4572000" y="852025"/>
            <a:ext cx="4321175" cy="37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marR="0" lvl="0" indent="-269875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de-CH" sz="16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Errors: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de-CH"/>
              <a:t>Future Work: OD-Matrix </a:t>
            </a:r>
            <a:r>
              <a:rPr lang="de-CH" err="1"/>
              <a:t>Estimation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Random Forest</a:t>
            </a:r>
            <a:endParaRPr lang="en-US"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4321175" cy="37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indent="-269875"/>
            <a:r>
              <a:rPr lang="de-CH" sz="1600" b="1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lang="de-CH" sz="1600" err="1">
                <a:solidFill>
                  <a:srgbClr val="595959"/>
                </a:solidFill>
              </a:rPr>
              <a:t>Predict</a:t>
            </a:r>
            <a:r>
              <a:rPr lang="de-CH" sz="1600">
                <a:solidFill>
                  <a:srgbClr val="595959"/>
                </a:solidFill>
              </a:rPr>
              <a:t> PT </a:t>
            </a:r>
            <a:r>
              <a:rPr lang="de-CH" sz="1600" err="1">
                <a:solidFill>
                  <a:srgbClr val="595959"/>
                </a:solidFill>
              </a:rPr>
              <a:t>travel</a:t>
            </a:r>
            <a:r>
              <a:rPr lang="de-CH" sz="1600">
                <a:solidFill>
                  <a:srgbClr val="595959"/>
                </a:solidFill>
              </a:rPr>
              <a:t> </a:t>
            </a:r>
            <a:r>
              <a:rPr lang="de-CH" sz="1600" err="1">
                <a:solidFill>
                  <a:srgbClr val="595959"/>
                </a:solidFill>
              </a:rPr>
              <a:t>demand</a:t>
            </a:r>
            <a:endParaRPr lang="de-CH" sz="1600" i="0" u="none" strike="noStrike" err="1">
              <a:solidFill>
                <a:srgbClr val="595959"/>
              </a:solidFill>
              <a:latin typeface="Arial"/>
              <a:ea typeface="Arial"/>
              <a:cs typeface="Arial"/>
            </a:endParaRPr>
          </a:p>
          <a:p>
            <a:pPr marL="269875" lvl="0" indent="-2698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 (R2):</a:t>
            </a:r>
            <a:r>
              <a:rPr lang="de-CH" sz="1600" b="0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0.57 / 0.53</a:t>
            </a:r>
            <a:endParaRPr sz="1600"/>
          </a:p>
          <a:p>
            <a:pPr marL="269875" lvl="0" indent="-2698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Feature </a:t>
            </a:r>
            <a:r>
              <a:rPr lang="de-CH" sz="1600" b="1" i="0" u="none" strike="noStrike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de-CH" sz="1600" b="1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de-CH" sz="1600" b="1" i="0" u="none" strike="noStrike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subset</a:t>
            </a:r>
            <a:r>
              <a:rPr lang="de-CH" sz="1600" b="1" i="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r="37273"/>
          <a:stretch/>
        </p:blipFill>
        <p:spPr>
          <a:xfrm>
            <a:off x="332023" y="2375393"/>
            <a:ext cx="4239977" cy="221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0574" y="1309084"/>
            <a:ext cx="2556873" cy="176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41194" y="2984150"/>
            <a:ext cx="2626254" cy="17685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064530ff_0_12"/>
          <p:cNvSpPr txBox="1">
            <a:spLocks noGrp="1"/>
          </p:cNvSpPr>
          <p:nvPr>
            <p:ph type="title"/>
          </p:nvPr>
        </p:nvSpPr>
        <p:spPr>
          <a:xfrm>
            <a:off x="311700" y="312975"/>
            <a:ext cx="85206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de-CH"/>
              <a:t>Future Work: Clustering</a:t>
            </a:r>
            <a:endParaRPr lang="en-US"/>
          </a:p>
        </p:txBody>
      </p:sp>
      <p:sp>
        <p:nvSpPr>
          <p:cNvPr id="221" name="Google Shape;221;g108064530ff_0_12"/>
          <p:cNvSpPr txBox="1">
            <a:spLocks noGrp="1"/>
          </p:cNvSpPr>
          <p:nvPr>
            <p:ph type="body" idx="1"/>
          </p:nvPr>
        </p:nvSpPr>
        <p:spPr>
          <a:xfrm>
            <a:off x="311700" y="89407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lvl="0" indent="-269875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Goal: </a:t>
            </a:r>
            <a:r>
              <a:rPr lang="de-CH" sz="1600"/>
              <a:t>Clustering of zones with high, medium and low job density level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-CH" sz="1600"/>
              <a:t>Applying PCA to all columns to have a (x,y) point output for 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600"/>
              <a:t>each row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-CH" sz="1600"/>
              <a:t>K-Means Clustering where K is set to 3</a:t>
            </a:r>
            <a:endParaRPr sz="1600"/>
          </a:p>
        </p:txBody>
      </p:sp>
      <p:pic>
        <p:nvPicPr>
          <p:cNvPr id="222" name="Google Shape;222;g108064530ff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2275" y="2829650"/>
            <a:ext cx="2190025" cy="21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108064530ff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2859"/>
            <a:ext cx="9144001" cy="14225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5;p7">
            <a:extLst>
              <a:ext uri="{FF2B5EF4-FFF2-40B4-BE49-F238E27FC236}">
                <a16:creationId xmlns:a16="http://schemas.microsoft.com/office/drawing/2014/main" id="{3A69047B-FB29-4774-9303-61D26B872AA8}"/>
              </a:ext>
            </a:extLst>
          </p:cNvPr>
          <p:cNvSpPr/>
          <p:nvPr/>
        </p:nvSpPr>
        <p:spPr>
          <a:xfrm>
            <a:off x="8248918" y="231776"/>
            <a:ext cx="644257" cy="539750"/>
          </a:xfrm>
          <a:prstGeom prst="rect">
            <a:avLst/>
          </a:prstGeom>
          <a:solidFill>
            <a:srgbClr val="B1C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8064530ff_0_19"/>
          <p:cNvSpPr txBox="1">
            <a:spLocks noGrp="1"/>
          </p:cNvSpPr>
          <p:nvPr>
            <p:ph type="body" idx="1"/>
          </p:nvPr>
        </p:nvSpPr>
        <p:spPr>
          <a:xfrm>
            <a:off x="311700" y="231775"/>
            <a:ext cx="8520600" cy="43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g108064530f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626" y="593175"/>
            <a:ext cx="2218734" cy="197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08064530f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25" y="2793448"/>
            <a:ext cx="34385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108064530ff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487000"/>
            <a:ext cx="33623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108064530ff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2350" y="593175"/>
            <a:ext cx="340995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08064530ff_0_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8975" y="3251800"/>
            <a:ext cx="49720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5;p7">
            <a:extLst>
              <a:ext uri="{FF2B5EF4-FFF2-40B4-BE49-F238E27FC236}">
                <a16:creationId xmlns:a16="http://schemas.microsoft.com/office/drawing/2014/main" id="{4D8FA695-930F-4BB0-B588-C829A32E7E75}"/>
              </a:ext>
            </a:extLst>
          </p:cNvPr>
          <p:cNvSpPr/>
          <p:nvPr/>
        </p:nvSpPr>
        <p:spPr>
          <a:xfrm>
            <a:off x="8248918" y="231776"/>
            <a:ext cx="644257" cy="539750"/>
          </a:xfrm>
          <a:prstGeom prst="rect">
            <a:avLst/>
          </a:prstGeom>
          <a:solidFill>
            <a:srgbClr val="B1C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250825" y="238968"/>
            <a:ext cx="8642350" cy="53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CH"/>
              <a:t>Main Dataset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800"/>
              </a:spcAft>
            </a:pPr>
            <a:r>
              <a:rPr lang="de-CH" sz="1600"/>
              <a:t>NPVM Data (Nationales Personenverkehrsmodell) - Open Data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800"/>
              </a:spcAft>
            </a:pPr>
            <a:r>
              <a:rPr lang="de-CH" sz="1600"/>
              <a:t>7752 </a:t>
            </a:r>
            <a:r>
              <a:rPr lang="de-CH" sz="1600" err="1"/>
              <a:t>zones</a:t>
            </a:r>
            <a:endParaRPr lang="de-CH" err="1"/>
          </a:p>
          <a:p>
            <a:pPr marL="285750" indent="-285750">
              <a:lnSpc>
                <a:spcPct val="100000"/>
              </a:lnSpc>
              <a:spcAft>
                <a:spcPts val="1800"/>
              </a:spcAft>
            </a:pPr>
            <a:r>
              <a:rPr lang="de-CH" sz="1600"/>
              <a:t>154 </a:t>
            </a:r>
            <a:r>
              <a:rPr lang="de-CH" sz="1600" err="1"/>
              <a:t>features</a:t>
            </a:r>
            <a:r>
              <a:rPr lang="de-CH" sz="1600"/>
              <a:t>:</a:t>
            </a:r>
            <a:endParaRPr lang="de-CH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32FDE7-FCA3-6E43-9FE7-31527C34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6101"/>
              </p:ext>
            </p:extLst>
          </p:nvPr>
        </p:nvGraphicFramePr>
        <p:xfrm>
          <a:off x="250825" y="2304677"/>
          <a:ext cx="8642350" cy="9076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498985951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53208456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581605146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3432467275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187281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/>
                        <a:t>Zone information</a:t>
                      </a:r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Employment</a:t>
                      </a:r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Daily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Travel card subscription</a:t>
                      </a:r>
                      <a:endParaRPr lang="en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268007"/>
                  </a:ext>
                </a:extLst>
              </a:tr>
              <a:tr h="389516">
                <a:tc>
                  <a:txBody>
                    <a:bodyPr/>
                    <a:lstStyle/>
                    <a:p>
                      <a:r>
                        <a:rPr lang="de-CH"/>
                        <a:t>6 features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115 features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10 features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18 features</a:t>
                      </a:r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/>
                        <a:t>5 features</a:t>
                      </a:r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5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6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CH"/>
              <a:t>Data Cleaning and Evaluation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Merge data subsets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Rename columns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Remove some records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/>
              <a:t>Remove redundant features</a:t>
            </a:r>
            <a:endParaRPr/>
          </a:p>
          <a:p>
            <a:pPr marL="2857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/>
              <a:t>Making Data Numeric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/>
              <a:t>128 numberic features</a:t>
            </a:r>
            <a:endParaRPr sz="1600"/>
          </a:p>
          <a:p>
            <a:pPr marL="269875" lvl="0" indent="-269875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de-CH" sz="1600"/>
              <a:t>6202 zones</a:t>
            </a:r>
            <a:endParaRPr sz="1600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976192"/>
            <a:ext cx="8642350" cy="293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CH"/>
              <a:t>Variance Inflation Factor</a:t>
            </a:r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250826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69875" lvl="0" indent="-2698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Goal: </a:t>
            </a:r>
            <a:r>
              <a:rPr lang="de-CH" sz="1600"/>
              <a:t>Get rid of multicollinearity</a:t>
            </a:r>
            <a:endParaRPr/>
          </a:p>
          <a:p>
            <a:pPr marL="269875" lvl="0" indent="-2698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Dependent variable: </a:t>
            </a:r>
            <a:r>
              <a:rPr lang="de-CH" sz="1600"/>
              <a:t>number of employees (sum_e)</a:t>
            </a:r>
            <a:endParaRPr sz="1600"/>
          </a:p>
          <a:p>
            <a:pPr marL="269875" lvl="0" indent="-2698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Iterations:</a:t>
            </a:r>
            <a:r>
              <a:rPr lang="de-CH" sz="1600"/>
              <a:t> 3 </a:t>
            </a:r>
            <a:endParaRPr/>
          </a:p>
          <a:p>
            <a:pPr marL="269875" lvl="0" indent="-2698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Outcome:</a:t>
            </a:r>
            <a:r>
              <a:rPr lang="de-CH" sz="1600"/>
              <a:t> 16 remaining independent variables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endParaRPr sz="1600"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9512" y="0"/>
            <a:ext cx="26143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>
            <a:off x="8248918" y="231776"/>
            <a:ext cx="644257" cy="539750"/>
          </a:xfrm>
          <a:prstGeom prst="rect">
            <a:avLst/>
          </a:prstGeom>
          <a:solidFill>
            <a:srgbClr val="B1C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CH"/>
              <a:t>Multilinear Regression</a:t>
            </a:r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92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de-CH" sz="1600" b="1"/>
              <a:t>Goal: </a:t>
            </a:r>
            <a:r>
              <a:rPr lang="de-CH" sz="1600"/>
              <a:t>Test </a:t>
            </a:r>
            <a:r>
              <a:rPr lang="de-CH" sz="1600" err="1"/>
              <a:t>relation</a:t>
            </a:r>
            <a:r>
              <a:rPr lang="de-CH" sz="1600"/>
              <a:t> </a:t>
            </a:r>
            <a:r>
              <a:rPr lang="de-CH" sz="1600" err="1"/>
              <a:t>of</a:t>
            </a:r>
            <a:r>
              <a:rPr lang="de-CH" sz="1600"/>
              <a:t> </a:t>
            </a:r>
            <a:r>
              <a:rPr lang="de-CH" sz="1600" err="1"/>
              <a:t>number</a:t>
            </a:r>
            <a:r>
              <a:rPr lang="de-CH" sz="1600"/>
              <a:t> </a:t>
            </a:r>
            <a:r>
              <a:rPr lang="de-CH" sz="1600" err="1"/>
              <a:t>of</a:t>
            </a:r>
            <a:r>
              <a:rPr lang="de-CH" sz="1600"/>
              <a:t> </a:t>
            </a:r>
            <a:r>
              <a:rPr lang="de-CH" sz="1600" err="1"/>
              <a:t>employees</a:t>
            </a:r>
            <a:r>
              <a:rPr lang="de-CH" sz="1600"/>
              <a:t> </a:t>
            </a:r>
            <a:r>
              <a:rPr lang="de-CH" sz="1600" err="1"/>
              <a:t>with</a:t>
            </a:r>
            <a:r>
              <a:rPr lang="de-CH" sz="1600"/>
              <a:t> </a:t>
            </a:r>
            <a:r>
              <a:rPr lang="de-CH" sz="1600" err="1"/>
              <a:t>other</a:t>
            </a:r>
            <a:r>
              <a:rPr lang="de-CH" sz="1600"/>
              <a:t> variables</a:t>
            </a:r>
            <a:endParaRPr lang="en-US"/>
          </a:p>
          <a:p>
            <a:pPr marL="292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35941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de-CH" sz="1600" b="1"/>
              <a:t>Multilinear Regression </a:t>
            </a:r>
            <a:r>
              <a:rPr lang="de-CH" sz="1600" b="1" err="1"/>
              <a:t>with</a:t>
            </a:r>
            <a:r>
              <a:rPr lang="de-CH" sz="1600" b="1"/>
              <a:t> </a:t>
            </a:r>
            <a:r>
              <a:rPr lang="de-CH" sz="1600" b="1" err="1"/>
              <a:t>the</a:t>
            </a:r>
            <a:r>
              <a:rPr lang="de-CH" sz="1600" b="1"/>
              <a:t> </a:t>
            </a:r>
            <a:r>
              <a:rPr lang="de-CH" sz="1600" b="1" err="1"/>
              <a:t>identified</a:t>
            </a:r>
            <a:r>
              <a:rPr lang="de-CH" sz="1600" b="1"/>
              <a:t> 16 variables</a:t>
            </a:r>
            <a:endParaRPr sz="1600" b="1"/>
          </a:p>
          <a:p>
            <a:pPr marL="359410" lvl="0" indent="-330200" algn="l" rtl="0">
              <a:lnSpc>
                <a:spcPct val="100000"/>
              </a:lnSpc>
              <a:spcBef>
                <a:spcPts val="7000"/>
              </a:spcBef>
              <a:spcAft>
                <a:spcPts val="0"/>
              </a:spcAft>
              <a:buSzPts val="1600"/>
              <a:buAutoNum type="arabicParenR"/>
            </a:pPr>
            <a:r>
              <a:rPr lang="de-CH" sz="1600" b="1"/>
              <a:t>Multilinear Regression </a:t>
            </a:r>
            <a:r>
              <a:rPr lang="de-CH" sz="1600" b="1" err="1"/>
              <a:t>including</a:t>
            </a:r>
            <a:r>
              <a:rPr lang="de-CH" sz="1600" b="1"/>
              <a:t> 16 variables + </a:t>
            </a:r>
            <a:r>
              <a:rPr lang="de-CH" sz="1600" b="1" err="1"/>
              <a:t>VISITORS_Leisure</a:t>
            </a:r>
            <a:r>
              <a:rPr lang="de-CH" sz="1600" b="1"/>
              <a:t>, </a:t>
            </a:r>
            <a:r>
              <a:rPr lang="de-CH" sz="1600" b="1" err="1"/>
              <a:t>VISITORS_Fitness</a:t>
            </a:r>
            <a:r>
              <a:rPr lang="de-CH" sz="1600" b="1"/>
              <a:t>, and </a:t>
            </a:r>
            <a:r>
              <a:rPr lang="de-CH" sz="1600" b="1" err="1"/>
              <a:t>VISITORS_Sports</a:t>
            </a:r>
            <a:endParaRPr sz="1600" b="1"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978" y="1658101"/>
            <a:ext cx="1933676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093" y="3159722"/>
            <a:ext cx="1875350" cy="6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>
            <a:off x="8248918" y="231776"/>
            <a:ext cx="644257" cy="539750"/>
          </a:xfrm>
          <a:prstGeom prst="rect">
            <a:avLst/>
          </a:prstGeom>
          <a:solidFill>
            <a:srgbClr val="B1CD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#1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250825" y="842963"/>
            <a:ext cx="8642350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de-CH" sz="1600" b="1"/>
              <a:t>Goal:  </a:t>
            </a:r>
            <a:r>
              <a:rPr lang="de-CH" sz="160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de-CH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CH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de-CH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160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subscriptions</a:t>
            </a:r>
            <a:r>
              <a:rPr lang="de-CH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 </a:t>
            </a:r>
            <a:r>
              <a:rPr lang="de-CH" sz="160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zone</a:t>
            </a:r>
            <a:endParaRPr sz="1600" b="1" err="1"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 err="1"/>
              <a:t>Dependent</a:t>
            </a:r>
            <a:r>
              <a:rPr lang="de-CH" sz="1600" b="1"/>
              <a:t> variable: </a:t>
            </a:r>
            <a:r>
              <a:rPr lang="de-CH" sz="1600"/>
              <a:t>total </a:t>
            </a:r>
            <a:r>
              <a:rPr lang="de-CH" sz="1600" err="1"/>
              <a:t>number</a:t>
            </a:r>
            <a:r>
              <a:rPr lang="de-CH" sz="1600"/>
              <a:t> </a:t>
            </a:r>
            <a:r>
              <a:rPr lang="de-CH" sz="1600" err="1"/>
              <a:t>of</a:t>
            </a:r>
            <a:r>
              <a:rPr lang="de-CH" sz="1600"/>
              <a:t> </a:t>
            </a:r>
            <a:r>
              <a:rPr lang="de-CH" sz="1600" err="1"/>
              <a:t>subscriptions</a:t>
            </a:r>
            <a:endParaRPr lang="de-CH" sz="1600"/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 err="1"/>
              <a:t>Function</a:t>
            </a:r>
            <a:r>
              <a:rPr lang="de-CH" sz="1600" b="1"/>
              <a:t>:</a:t>
            </a:r>
            <a:endParaRPr/>
          </a:p>
          <a:p>
            <a:pPr marL="285750" lvl="0" indent="-2857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</a:pPr>
            <a:endParaRPr lang="de-CH" sz="1600" b="1"/>
          </a:p>
          <a:p>
            <a:pPr marL="285750" lvl="0" indent="-2857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</a:pPr>
            <a:endParaRPr lang="de-CH" sz="1600" b="1"/>
          </a:p>
          <a:p>
            <a:pPr marL="285750" lvl="0" indent="-2857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</a:pPr>
            <a:endParaRPr lang="de-CH" sz="1600" b="1"/>
          </a:p>
          <a:p>
            <a:pPr marL="285750" indent="-285750">
              <a:lnSpc>
                <a:spcPct val="114999"/>
              </a:lnSpc>
              <a:spcBef>
                <a:spcPts val="1200"/>
              </a:spcBef>
            </a:pPr>
            <a:r>
              <a:rPr lang="de-CH" sz="1400" b="1" err="1"/>
              <a:t>Results</a:t>
            </a:r>
            <a:r>
              <a:rPr lang="de-CH" sz="1400" b="1"/>
              <a:t> </a:t>
            </a:r>
            <a:r>
              <a:rPr lang="de-CH" sz="1400" b="1" err="1"/>
              <a:t>of</a:t>
            </a:r>
            <a:r>
              <a:rPr lang="de-CH" sz="1400" b="1"/>
              <a:t> linear </a:t>
            </a:r>
            <a:r>
              <a:rPr lang="de-CH" sz="1400" b="1" err="1"/>
              <a:t>regression</a:t>
            </a:r>
            <a:r>
              <a:rPr lang="de-CH" sz="1400" b="1"/>
              <a:t>:</a:t>
            </a:r>
          </a:p>
          <a:p>
            <a:pPr marL="271463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de-CH" sz="1400"/>
              <a:t>Linear </a:t>
            </a:r>
            <a:r>
              <a:rPr lang="de-CH" sz="1400" err="1"/>
              <a:t>regression</a:t>
            </a:r>
            <a:r>
              <a:rPr lang="de-CH" sz="1400"/>
              <a:t> </a:t>
            </a:r>
            <a:r>
              <a:rPr lang="de-CH" sz="1400" err="1"/>
              <a:t>with</a:t>
            </a:r>
            <a:r>
              <a:rPr lang="de-CH" sz="1400"/>
              <a:t> all </a:t>
            </a:r>
            <a:r>
              <a:rPr lang="de-CH" sz="1400" err="1"/>
              <a:t>numeric</a:t>
            </a:r>
            <a:r>
              <a:rPr lang="de-CH" sz="1400"/>
              <a:t> </a:t>
            </a:r>
            <a:r>
              <a:rPr lang="de-CH" sz="1400" err="1"/>
              <a:t>features</a:t>
            </a:r>
            <a:r>
              <a:rPr lang="de-CH" sz="1400"/>
              <a:t> RMSE:</a:t>
            </a:r>
            <a:r>
              <a:rPr lang="de-CH" sz="1400" b="1"/>
              <a:t> 356.2                         R2 score: 0.0165</a:t>
            </a:r>
          </a:p>
          <a:p>
            <a:pPr marL="285750" indent="-285750">
              <a:lnSpc>
                <a:spcPct val="114999"/>
              </a:lnSpc>
              <a:spcBef>
                <a:spcPts val="1200"/>
              </a:spcBef>
            </a:pPr>
            <a:r>
              <a:rPr lang="de-CH" sz="1400" b="1" err="1"/>
              <a:t>Results</a:t>
            </a:r>
            <a:r>
              <a:rPr lang="de-CH" sz="1400" b="1"/>
              <a:t> </a:t>
            </a:r>
            <a:r>
              <a:rPr lang="de-CH" sz="1400" b="1" err="1"/>
              <a:t>of</a:t>
            </a:r>
            <a:r>
              <a:rPr lang="de-CH" sz="1400" b="1"/>
              <a:t> </a:t>
            </a:r>
            <a:r>
              <a:rPr lang="de-CH" sz="1400" b="1" err="1"/>
              <a:t>random</a:t>
            </a:r>
            <a:r>
              <a:rPr lang="de-CH" sz="1400" b="1"/>
              <a:t> </a:t>
            </a:r>
            <a:r>
              <a:rPr lang="de-CH" sz="1400" b="1" err="1"/>
              <a:t>forest</a:t>
            </a:r>
            <a:r>
              <a:rPr lang="de-CH" sz="1400" b="1"/>
              <a:t>:</a:t>
            </a:r>
            <a:endParaRPr lang="de-CH" sz="1400"/>
          </a:p>
          <a:p>
            <a:pPr marL="271463" indent="0">
              <a:lnSpc>
                <a:spcPct val="114999"/>
              </a:lnSpc>
              <a:spcBef>
                <a:spcPts val="1200"/>
              </a:spcBef>
              <a:buNone/>
            </a:pPr>
            <a:r>
              <a:rPr lang="de-CH" sz="1400" err="1"/>
              <a:t>andom</a:t>
            </a:r>
            <a:r>
              <a:rPr lang="de-CH" sz="1400"/>
              <a:t> </a:t>
            </a:r>
            <a:r>
              <a:rPr lang="de-CH" sz="1400" err="1"/>
              <a:t>forest</a:t>
            </a:r>
            <a:r>
              <a:rPr lang="de-CH" sz="1400"/>
              <a:t> </a:t>
            </a:r>
            <a:r>
              <a:rPr lang="de-CH" sz="1400" err="1"/>
              <a:t>with</a:t>
            </a:r>
            <a:r>
              <a:rPr lang="de-CH" sz="1400"/>
              <a:t> all </a:t>
            </a:r>
            <a:r>
              <a:rPr lang="de-CH" sz="1400" err="1"/>
              <a:t>numeric</a:t>
            </a:r>
            <a:r>
              <a:rPr lang="de-CH" sz="1400"/>
              <a:t> </a:t>
            </a:r>
            <a:r>
              <a:rPr lang="de-CH" sz="1400" err="1"/>
              <a:t>features</a:t>
            </a:r>
            <a:r>
              <a:rPr lang="de-CH" sz="1400"/>
              <a:t> RMSE: </a:t>
            </a:r>
            <a:r>
              <a:rPr lang="de-CH" sz="1400" b="1"/>
              <a:t>137.5</a:t>
            </a:r>
            <a:r>
              <a:rPr lang="de-CH" sz="1400"/>
              <a:t>                               </a:t>
            </a:r>
            <a:r>
              <a:rPr lang="de-CH" sz="1400" b="1"/>
              <a:t> R2 score: 0.85</a:t>
            </a:r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endParaRPr lang="de-CH" sz="1600" b="1"/>
          </a:p>
          <a:p>
            <a:pPr marL="285750" indent="-171450">
              <a:spcBef>
                <a:spcPts val="1200"/>
              </a:spcBef>
              <a:buNone/>
            </a:pPr>
            <a:endParaRPr lang="de-CH" sz="1600" b="1"/>
          </a:p>
          <a:p>
            <a:pPr marL="285750" indent="-171450">
              <a:spcBef>
                <a:spcPts val="1200"/>
              </a:spcBef>
              <a:buNone/>
            </a:pPr>
            <a:endParaRPr lang="de-CH" sz="1600" b="1"/>
          </a:p>
          <a:p>
            <a:pPr marL="285750" indent="-171450">
              <a:spcBef>
                <a:spcPts val="1200"/>
              </a:spcBef>
              <a:buNone/>
            </a:pPr>
            <a:endParaRPr lang="de-CH" sz="1600" b="1"/>
          </a:p>
          <a:p>
            <a:pPr marL="285750" indent="-285750">
              <a:spcBef>
                <a:spcPts val="1200"/>
              </a:spcBef>
            </a:pPr>
            <a:endParaRPr lang="de-CH" sz="1600" b="1"/>
          </a:p>
          <a:p>
            <a:pPr marL="285750" indent="-285750">
              <a:spcBef>
                <a:spcPts val="3000"/>
              </a:spcBef>
              <a:spcAft>
                <a:spcPts val="3000"/>
              </a:spcAft>
            </a:pPr>
            <a:endParaRPr lang="de-CH" sz="1600"/>
          </a:p>
          <a:p>
            <a:pPr marL="285750" indent="-285750">
              <a:lnSpc>
                <a:spcPct val="114999"/>
              </a:lnSpc>
              <a:spcBef>
                <a:spcPts val="3000"/>
              </a:spcBef>
              <a:spcAft>
                <a:spcPts val="3000"/>
              </a:spcAft>
            </a:pPr>
            <a:endParaRPr lang="de-CH" sz="1600"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250825" y="231775"/>
            <a:ext cx="8642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-CH"/>
              <a:t>Linear Regression &amp; Random Forest</a:t>
            </a:r>
            <a:endParaRPr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288" y="2026725"/>
            <a:ext cx="4183127" cy="123404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250823" y="231775"/>
            <a:ext cx="8642351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CH"/>
              <a:t>Cross Validation</a:t>
            </a: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1"/>
          </p:nvPr>
        </p:nvSpPr>
        <p:spPr>
          <a:xfrm>
            <a:off x="250823" y="842963"/>
            <a:ext cx="8642352" cy="406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69875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So </a:t>
            </a:r>
            <a:r>
              <a:rPr lang="de-CH" sz="1600" b="1" err="1"/>
              <a:t>far</a:t>
            </a:r>
            <a:r>
              <a:rPr lang="de-CH" sz="1600" b="1"/>
              <a:t>: </a:t>
            </a:r>
            <a:r>
              <a:rPr lang="de-CH" sz="1600" err="1"/>
              <a:t>Predictions</a:t>
            </a:r>
            <a:r>
              <a:rPr lang="de-CH" sz="1600"/>
              <a:t> </a:t>
            </a:r>
            <a:r>
              <a:rPr lang="de-CH" sz="1600" err="1"/>
              <a:t>based</a:t>
            </a:r>
            <a:r>
              <a:rPr lang="de-CH" sz="1600"/>
              <a:t> on </a:t>
            </a:r>
            <a:r>
              <a:rPr lang="de-CH" sz="1600" err="1"/>
              <a:t>whole</a:t>
            </a:r>
            <a:r>
              <a:rPr lang="de-CH" sz="1600"/>
              <a:t> </a:t>
            </a:r>
            <a:r>
              <a:rPr lang="de-CH" sz="1600" err="1"/>
              <a:t>training</a:t>
            </a:r>
            <a:r>
              <a:rPr lang="de-CH" sz="1600"/>
              <a:t> </a:t>
            </a:r>
            <a:r>
              <a:rPr lang="de-CH" sz="1600" err="1"/>
              <a:t>set</a:t>
            </a:r>
            <a:r>
              <a:rPr lang="de-CH" sz="1600"/>
              <a:t> 🡪 not </a:t>
            </a:r>
            <a:r>
              <a:rPr lang="de-CH" sz="1600" err="1"/>
              <a:t>very</a:t>
            </a:r>
            <a:r>
              <a:rPr lang="de-CH" sz="1600"/>
              <a:t> </a:t>
            </a:r>
            <a:r>
              <a:rPr lang="de-CH" sz="1600" err="1"/>
              <a:t>helpful</a:t>
            </a:r>
            <a:r>
              <a:rPr lang="de-CH" sz="1600"/>
              <a:t> </a:t>
            </a:r>
            <a:r>
              <a:rPr lang="de-CH" sz="1600" err="1"/>
              <a:t>because</a:t>
            </a:r>
            <a:r>
              <a:rPr lang="de-CH" sz="1600"/>
              <a:t> </a:t>
            </a:r>
            <a:r>
              <a:rPr lang="de-CH" sz="1600" err="1"/>
              <a:t>the</a:t>
            </a:r>
            <a:r>
              <a:rPr lang="de-CH" sz="1600"/>
              <a:t> </a:t>
            </a:r>
            <a:r>
              <a:rPr lang="de-CH" sz="1600" err="1"/>
              <a:t>model</a:t>
            </a:r>
            <a:r>
              <a:rPr lang="de-CH" sz="1600"/>
              <a:t> </a:t>
            </a:r>
            <a:r>
              <a:rPr lang="de-CH" sz="1600" err="1"/>
              <a:t>is</a:t>
            </a:r>
            <a:r>
              <a:rPr lang="de-CH" sz="1600"/>
              <a:t> </a:t>
            </a:r>
            <a:r>
              <a:rPr lang="de-CH" sz="1600" err="1"/>
              <a:t>tailored</a:t>
            </a:r>
            <a:r>
              <a:rPr lang="de-CH" sz="1600"/>
              <a:t> </a:t>
            </a:r>
            <a:r>
              <a:rPr lang="de-CH" sz="1600" err="1"/>
              <a:t>for</a:t>
            </a:r>
            <a:r>
              <a:rPr lang="de-CH" sz="1600"/>
              <a:t> </a:t>
            </a:r>
            <a:r>
              <a:rPr lang="de-CH" sz="1600" err="1"/>
              <a:t>the</a:t>
            </a:r>
            <a:r>
              <a:rPr lang="de-CH" sz="1600"/>
              <a:t> </a:t>
            </a:r>
            <a:r>
              <a:rPr lang="de-CH" sz="1600" err="1"/>
              <a:t>training</a:t>
            </a:r>
            <a:r>
              <a:rPr lang="de-CH" sz="1600"/>
              <a:t> </a:t>
            </a:r>
            <a:r>
              <a:rPr lang="de-CH" sz="1600" err="1"/>
              <a:t>data</a:t>
            </a:r>
            <a:endParaRPr err="1"/>
          </a:p>
          <a:p>
            <a:pPr marL="269875" lvl="0" indent="-269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 err="1"/>
              <a:t>It's</a:t>
            </a:r>
            <a:r>
              <a:rPr lang="de-CH" sz="1600" b="1"/>
              <a:t> </a:t>
            </a:r>
            <a:r>
              <a:rPr lang="de-CH" sz="1600" b="1" err="1"/>
              <a:t>hard</a:t>
            </a:r>
            <a:r>
              <a:rPr lang="de-CH" sz="1600" b="1"/>
              <a:t> </a:t>
            </a:r>
            <a:r>
              <a:rPr lang="de-CH" sz="1600" b="1" err="1"/>
              <a:t>to</a:t>
            </a:r>
            <a:r>
              <a:rPr lang="de-CH" sz="1600" b="1"/>
              <a:t> </a:t>
            </a:r>
            <a:r>
              <a:rPr lang="de-CH" sz="1600" b="1" err="1"/>
              <a:t>tell</a:t>
            </a:r>
            <a:r>
              <a:rPr lang="de-CH" sz="1600" b="1"/>
              <a:t> </a:t>
            </a:r>
            <a:r>
              <a:rPr lang="de-CH" sz="1600" b="1" err="1"/>
              <a:t>whether</a:t>
            </a:r>
            <a:r>
              <a:rPr lang="de-CH" sz="1600" b="1"/>
              <a:t> </a:t>
            </a:r>
            <a:r>
              <a:rPr lang="de-CH" sz="1600" b="1" err="1"/>
              <a:t>the</a:t>
            </a:r>
            <a:r>
              <a:rPr lang="de-CH" sz="1600" b="1"/>
              <a:t> </a:t>
            </a:r>
            <a:r>
              <a:rPr lang="de-CH" sz="1600" b="1" err="1"/>
              <a:t>model</a:t>
            </a:r>
            <a:r>
              <a:rPr lang="de-CH" sz="1600" b="1"/>
              <a:t> will </a:t>
            </a:r>
            <a:r>
              <a:rPr lang="de-CH" sz="1600" b="1" err="1"/>
              <a:t>generalize</a:t>
            </a:r>
            <a:r>
              <a:rPr lang="de-CH" sz="1600" b="1"/>
              <a:t> </a:t>
            </a:r>
            <a:r>
              <a:rPr lang="de-CH" sz="1600" b="1" err="1"/>
              <a:t>well</a:t>
            </a:r>
            <a:r>
              <a:rPr lang="de-CH" sz="1600" b="1"/>
              <a:t> on </a:t>
            </a:r>
            <a:r>
              <a:rPr lang="de-CH" sz="1600" b="1" err="1"/>
              <a:t>unseen</a:t>
            </a:r>
            <a:r>
              <a:rPr lang="de-CH" sz="1600" b="1"/>
              <a:t> </a:t>
            </a:r>
            <a:r>
              <a:rPr lang="de-CH" sz="1600" b="1" err="1"/>
              <a:t>test</a:t>
            </a:r>
            <a:r>
              <a:rPr lang="de-CH" sz="1600" b="1"/>
              <a:t> </a:t>
            </a:r>
            <a:r>
              <a:rPr lang="de-CH" sz="1600" b="1" err="1"/>
              <a:t>data</a:t>
            </a:r>
            <a:endParaRPr err="1"/>
          </a:p>
          <a:p>
            <a:pPr marL="269875" lvl="0" indent="-269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/>
              <a:t>Test </a:t>
            </a:r>
            <a:r>
              <a:rPr lang="de-CH" sz="1600" err="1"/>
              <a:t>set</a:t>
            </a:r>
            <a:r>
              <a:rPr lang="de-CH" sz="1600"/>
              <a:t> </a:t>
            </a:r>
            <a:r>
              <a:rPr lang="de-CH" sz="1600" err="1"/>
              <a:t>can</a:t>
            </a:r>
            <a:r>
              <a:rPr lang="de-CH" sz="1600"/>
              <a:t> </a:t>
            </a:r>
            <a:r>
              <a:rPr lang="de-CH" sz="1600" err="1"/>
              <a:t>only</a:t>
            </a:r>
            <a:r>
              <a:rPr lang="de-CH" sz="1600"/>
              <a:t> </a:t>
            </a:r>
            <a:r>
              <a:rPr lang="de-CH" sz="1600" err="1"/>
              <a:t>be</a:t>
            </a:r>
            <a:r>
              <a:rPr lang="de-CH" sz="1600"/>
              <a:t> </a:t>
            </a:r>
            <a:r>
              <a:rPr lang="de-CH" sz="1600" err="1"/>
              <a:t>used</a:t>
            </a:r>
            <a:r>
              <a:rPr lang="de-CH" sz="1600"/>
              <a:t> </a:t>
            </a:r>
            <a:r>
              <a:rPr lang="de-CH" sz="1600" err="1"/>
              <a:t>once</a:t>
            </a:r>
            <a:r>
              <a:rPr lang="de-CH" sz="1600"/>
              <a:t> 🡪 </a:t>
            </a:r>
            <a:r>
              <a:rPr lang="de-CH" sz="1600" err="1"/>
              <a:t>how</a:t>
            </a:r>
            <a:r>
              <a:rPr lang="de-CH" sz="1600"/>
              <a:t> do </a:t>
            </a:r>
            <a:r>
              <a:rPr lang="de-CH" sz="1600" err="1"/>
              <a:t>we</a:t>
            </a:r>
            <a:r>
              <a:rPr lang="de-CH" sz="1600"/>
              <a:t> </a:t>
            </a:r>
            <a:r>
              <a:rPr lang="de-CH" sz="1600" err="1"/>
              <a:t>further</a:t>
            </a:r>
            <a:r>
              <a:rPr lang="de-CH" sz="1600"/>
              <a:t> check </a:t>
            </a:r>
            <a:r>
              <a:rPr lang="de-CH" sz="1600" err="1"/>
              <a:t>if</a:t>
            </a:r>
            <a:r>
              <a:rPr lang="de-CH" sz="1600"/>
              <a:t> </a:t>
            </a:r>
            <a:r>
              <a:rPr lang="de-CH" sz="1600" err="1"/>
              <a:t>random</a:t>
            </a:r>
            <a:r>
              <a:rPr lang="de-CH" sz="1600"/>
              <a:t> </a:t>
            </a:r>
            <a:r>
              <a:rPr lang="de-CH" sz="1600" err="1"/>
              <a:t>forest</a:t>
            </a:r>
            <a:r>
              <a:rPr lang="de-CH" sz="1600"/>
              <a:t> </a:t>
            </a:r>
            <a:r>
              <a:rPr lang="de-CH" sz="1600" err="1"/>
              <a:t>is</a:t>
            </a:r>
            <a:r>
              <a:rPr lang="de-CH" sz="1600"/>
              <a:t> </a:t>
            </a:r>
            <a:r>
              <a:rPr lang="de-CH" sz="1600" err="1"/>
              <a:t>truly</a:t>
            </a:r>
            <a:r>
              <a:rPr lang="de-CH" sz="1600"/>
              <a:t> </a:t>
            </a:r>
            <a:r>
              <a:rPr lang="de-CH" sz="1600" err="1"/>
              <a:t>better</a:t>
            </a:r>
            <a:r>
              <a:rPr lang="de-CH" sz="1600"/>
              <a:t>?</a:t>
            </a:r>
            <a:endParaRPr/>
          </a:p>
          <a:p>
            <a:pPr marL="269875" indent="-269875">
              <a:lnSpc>
                <a:spcPct val="100000"/>
              </a:lnSpc>
              <a:spcBef>
                <a:spcPts val="1200"/>
              </a:spcBef>
            </a:pPr>
            <a:r>
              <a:rPr lang="de-CH" sz="1600" b="1"/>
              <a:t>Next </a:t>
            </a:r>
            <a:r>
              <a:rPr lang="de-CH" sz="1600" b="1" err="1"/>
              <a:t>step</a:t>
            </a:r>
            <a:r>
              <a:rPr lang="de-CH" sz="1600" b="1"/>
              <a:t>: </a:t>
            </a:r>
            <a:r>
              <a:rPr lang="de-CH" sz="1600" err="1"/>
              <a:t>use</a:t>
            </a:r>
            <a:r>
              <a:rPr lang="de-CH" sz="1600"/>
              <a:t> </a:t>
            </a:r>
            <a:r>
              <a:rPr lang="de-CH" sz="1600" err="1"/>
              <a:t>cross</a:t>
            </a:r>
            <a:r>
              <a:rPr lang="de-CH" sz="1600"/>
              <a:t> </a:t>
            </a:r>
            <a:r>
              <a:rPr lang="de-CH" sz="1600" err="1"/>
              <a:t>validation</a:t>
            </a:r>
            <a:r>
              <a:rPr lang="de-CH" sz="1600"/>
              <a:t>,  10-fold </a:t>
            </a:r>
            <a:r>
              <a:rPr lang="de-CH" sz="1600" err="1"/>
              <a:t>cross</a:t>
            </a:r>
            <a:r>
              <a:rPr lang="de-CH" sz="1600"/>
              <a:t> </a:t>
            </a:r>
            <a:r>
              <a:rPr lang="de-CH" sz="1600" err="1"/>
              <a:t>validation</a:t>
            </a:r>
            <a:endParaRPr err="1"/>
          </a:p>
          <a:p>
            <a:pPr marL="269875" lvl="0" indent="-2698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-CH" sz="1600" b="1"/>
              <a:t>K-</a:t>
            </a:r>
            <a:r>
              <a:rPr lang="de-CH" sz="1600" b="1" err="1"/>
              <a:t>fold</a:t>
            </a:r>
            <a:r>
              <a:rPr lang="de-CH" sz="1600" b="1"/>
              <a:t> </a:t>
            </a:r>
            <a:r>
              <a:rPr lang="de-CH" sz="1600" b="1" err="1"/>
              <a:t>cross</a:t>
            </a:r>
            <a:r>
              <a:rPr lang="de-CH" sz="1600" b="1"/>
              <a:t> </a:t>
            </a:r>
            <a:r>
              <a:rPr lang="de-CH" sz="1600" b="1" err="1"/>
              <a:t>validation</a:t>
            </a:r>
            <a:r>
              <a:rPr lang="de-CH" sz="1600" b="1"/>
              <a:t>:</a:t>
            </a:r>
            <a:endParaRPr/>
          </a:p>
          <a:p>
            <a:pPr marL="541020" lvl="1" indent="-27114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de-CH" sz="1600" err="1"/>
              <a:t>partition</a:t>
            </a:r>
            <a:r>
              <a:rPr lang="de-CH" sz="1600"/>
              <a:t> </a:t>
            </a:r>
            <a:r>
              <a:rPr lang="de-CH" sz="1600" err="1"/>
              <a:t>of</a:t>
            </a:r>
            <a:r>
              <a:rPr lang="de-CH" sz="1600"/>
              <a:t> </a:t>
            </a:r>
            <a:r>
              <a:rPr lang="de-CH" sz="1600" err="1"/>
              <a:t>the</a:t>
            </a:r>
            <a:r>
              <a:rPr lang="de-CH" sz="1600"/>
              <a:t> </a:t>
            </a:r>
            <a:r>
              <a:rPr lang="de-CH" sz="1600" err="1"/>
              <a:t>dataset</a:t>
            </a:r>
            <a:r>
              <a:rPr lang="de-CH" sz="1600"/>
              <a:t> </a:t>
            </a:r>
            <a:r>
              <a:rPr lang="de-CH" sz="1600" err="1"/>
              <a:t>into</a:t>
            </a:r>
            <a:r>
              <a:rPr lang="de-CH" sz="1600"/>
              <a:t> K </a:t>
            </a:r>
            <a:r>
              <a:rPr lang="de-CH" sz="1600" err="1"/>
              <a:t>random</a:t>
            </a:r>
            <a:r>
              <a:rPr lang="de-CH" sz="1600"/>
              <a:t> </a:t>
            </a:r>
            <a:r>
              <a:rPr lang="de-CH" sz="1600" err="1"/>
              <a:t>parts</a:t>
            </a:r>
            <a:endParaRPr err="1"/>
          </a:p>
          <a:p>
            <a:pPr marL="541020" lvl="1" indent="-27114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de-CH" sz="1600" err="1"/>
              <a:t>iterate</a:t>
            </a:r>
            <a:r>
              <a:rPr lang="de-CH" sz="1600"/>
              <a:t> </a:t>
            </a:r>
            <a:r>
              <a:rPr lang="de-CH" sz="1600" err="1"/>
              <a:t>through</a:t>
            </a:r>
            <a:r>
              <a:rPr lang="de-CH" sz="1600"/>
              <a:t> </a:t>
            </a:r>
            <a:r>
              <a:rPr lang="de-CH" sz="1600" err="1"/>
              <a:t>each</a:t>
            </a:r>
            <a:r>
              <a:rPr lang="de-CH" sz="1600"/>
              <a:t> </a:t>
            </a:r>
            <a:r>
              <a:rPr lang="de-CH" sz="1600" err="1"/>
              <a:t>part</a:t>
            </a:r>
            <a:r>
              <a:rPr lang="de-CH" sz="1600"/>
              <a:t>, </a:t>
            </a:r>
            <a:r>
              <a:rPr lang="de-CH" sz="1600" err="1"/>
              <a:t>training</a:t>
            </a:r>
            <a:r>
              <a:rPr lang="de-CH" sz="1600"/>
              <a:t> on </a:t>
            </a:r>
            <a:r>
              <a:rPr lang="de-CH" sz="1600" err="1"/>
              <a:t>the</a:t>
            </a:r>
            <a:r>
              <a:rPr lang="de-CH" sz="1600"/>
              <a:t> </a:t>
            </a:r>
            <a:r>
              <a:rPr lang="de-CH" sz="1600" err="1"/>
              <a:t>rest</a:t>
            </a:r>
            <a:r>
              <a:rPr lang="de-CH" sz="1600"/>
              <a:t> and </a:t>
            </a:r>
            <a:r>
              <a:rPr lang="de-CH" sz="1600" err="1"/>
              <a:t>testing</a:t>
            </a:r>
            <a:r>
              <a:rPr lang="de-CH" sz="1600"/>
              <a:t> </a:t>
            </a:r>
            <a:r>
              <a:rPr lang="de-CH" sz="1600" err="1"/>
              <a:t>again</a:t>
            </a:r>
            <a:endParaRPr err="1"/>
          </a:p>
          <a:p>
            <a:pPr marL="541020" lvl="1" indent="-27114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de-CH" sz="1600" err="1"/>
              <a:t>average</a:t>
            </a:r>
            <a:r>
              <a:rPr lang="de-CH" sz="1600"/>
              <a:t> </a:t>
            </a:r>
            <a:r>
              <a:rPr lang="de-CH" sz="1600" err="1"/>
              <a:t>the</a:t>
            </a:r>
            <a:r>
              <a:rPr lang="de-CH" sz="1600"/>
              <a:t> </a:t>
            </a:r>
            <a:r>
              <a:rPr lang="de-CH" sz="1600" err="1"/>
              <a:t>performance</a:t>
            </a:r>
            <a:r>
              <a:rPr lang="de-CH" sz="1600"/>
              <a:t> </a:t>
            </a:r>
            <a:r>
              <a:rPr lang="de-CH" sz="1600" err="1"/>
              <a:t>metric</a:t>
            </a:r>
            <a:r>
              <a:rPr lang="de-CH" sz="1600"/>
              <a:t> </a:t>
            </a:r>
            <a:r>
              <a:rPr lang="de-CH" sz="1600" err="1"/>
              <a:t>across</a:t>
            </a:r>
            <a:r>
              <a:rPr lang="de-CH" sz="1600"/>
              <a:t> all </a:t>
            </a:r>
            <a:r>
              <a:rPr lang="de-CH" sz="1600" err="1"/>
              <a:t>iterations</a:t>
            </a:r>
            <a:r>
              <a:rPr lang="de-CH" sz="1600"/>
              <a:t> </a:t>
            </a:r>
            <a:r>
              <a:rPr lang="de-CH" sz="1600" err="1"/>
              <a:t>for</a:t>
            </a:r>
            <a:r>
              <a:rPr lang="de-CH" sz="1600"/>
              <a:t> </a:t>
            </a:r>
            <a:r>
              <a:rPr lang="de-CH" sz="1600" err="1"/>
              <a:t>the</a:t>
            </a:r>
            <a:r>
              <a:rPr lang="de-CH" sz="1600"/>
              <a:t> </a:t>
            </a:r>
            <a:r>
              <a:rPr lang="de-CH" sz="1600" err="1"/>
              <a:t>cross</a:t>
            </a:r>
            <a:r>
              <a:rPr lang="de-CH" sz="1600"/>
              <a:t>-validation score</a:t>
            </a:r>
            <a:endParaRPr/>
          </a:p>
          <a:p>
            <a:pPr marL="269875" indent="-269875">
              <a:lnSpc>
                <a:spcPct val="114999"/>
              </a:lnSpc>
              <a:spcBef>
                <a:spcPts val="6000"/>
              </a:spcBef>
              <a:buFont typeface="Arial,Sans-Serif"/>
              <a:buChar char="●"/>
            </a:pPr>
            <a:r>
              <a:rPr lang="de-CH" sz="1600" b="1" err="1"/>
              <a:t>Conclusion</a:t>
            </a:r>
            <a:r>
              <a:rPr lang="de-CH" sz="1600" b="1"/>
              <a:t>: </a:t>
            </a:r>
            <a:endParaRPr lang="en-US" sz="1600"/>
          </a:p>
          <a:p>
            <a:pPr marL="541020" lvl="1" indent="-271145">
              <a:lnSpc>
                <a:spcPct val="114999"/>
              </a:lnSpc>
              <a:buFont typeface="Arial,Sans-Serif"/>
            </a:pPr>
            <a:r>
              <a:rPr lang="en-US" sz="1600"/>
              <a:t>RMSE is higher than it was previously. This makes sense because in k-fold cross validation each fold is treated as if it was an unseen test set so we can avoid over fitting.</a:t>
            </a:r>
            <a:r>
              <a:rPr lang="de-CH" sz="1600"/>
              <a:t> </a:t>
            </a:r>
            <a:endParaRPr lang="en-US" sz="1600"/>
          </a:p>
          <a:p>
            <a:pPr marL="541020" lvl="1" indent="-271145">
              <a:lnSpc>
                <a:spcPct val="114999"/>
              </a:lnSpc>
              <a:buFont typeface="Arial,Sans-Serif"/>
            </a:pPr>
            <a:r>
              <a:rPr lang="de-CH" sz="1600" err="1"/>
              <a:t>It</a:t>
            </a:r>
            <a:r>
              <a:rPr lang="de-CH" sz="1600"/>
              <a:t> </a:t>
            </a:r>
            <a:r>
              <a:rPr lang="de-CH" sz="1600" err="1"/>
              <a:t>should</a:t>
            </a:r>
            <a:r>
              <a:rPr lang="de-CH" sz="1600"/>
              <a:t> </a:t>
            </a:r>
            <a:r>
              <a:rPr lang="de-CH" sz="1600" err="1"/>
              <a:t>be</a:t>
            </a:r>
            <a:r>
              <a:rPr lang="de-CH" sz="1600"/>
              <a:t> </a:t>
            </a:r>
            <a:r>
              <a:rPr lang="de-CH" sz="1600" err="1"/>
              <a:t>noted</a:t>
            </a:r>
            <a:r>
              <a:rPr lang="de-CH" sz="1600"/>
              <a:t> </a:t>
            </a:r>
            <a:r>
              <a:rPr lang="de-CH" sz="1600" err="1"/>
              <a:t>that</a:t>
            </a:r>
            <a:r>
              <a:rPr lang="de-CH" sz="1600"/>
              <a:t>, </a:t>
            </a:r>
            <a:r>
              <a:rPr lang="de-CH" sz="1600" err="1"/>
              <a:t>when</a:t>
            </a:r>
            <a:r>
              <a:rPr lang="de-CH" sz="1600"/>
              <a:t> </a:t>
            </a:r>
            <a:r>
              <a:rPr lang="de-CH" sz="1600" err="1"/>
              <a:t>the</a:t>
            </a:r>
            <a:r>
              <a:rPr lang="de-CH" sz="1600"/>
              <a:t> </a:t>
            </a:r>
            <a:r>
              <a:rPr lang="de-CH" sz="1600" err="1"/>
              <a:t>dataset</a:t>
            </a:r>
            <a:r>
              <a:rPr lang="de-CH" sz="1600"/>
              <a:t> </a:t>
            </a:r>
            <a:r>
              <a:rPr lang="de-CH" sz="1600" err="1"/>
              <a:t>is</a:t>
            </a:r>
            <a:r>
              <a:rPr lang="de-CH" sz="1600"/>
              <a:t> large, k-</a:t>
            </a:r>
            <a:r>
              <a:rPr lang="de-CH" sz="1600" err="1"/>
              <a:t>fold</a:t>
            </a:r>
            <a:r>
              <a:rPr lang="de-CH" sz="1600"/>
              <a:t> </a:t>
            </a:r>
            <a:r>
              <a:rPr lang="de-CH" sz="1600" err="1"/>
              <a:t>validation</a:t>
            </a:r>
            <a:r>
              <a:rPr lang="de-CH" sz="1600"/>
              <a:t> </a:t>
            </a:r>
            <a:r>
              <a:rPr lang="de-CH" sz="1600" err="1"/>
              <a:t>can</a:t>
            </a:r>
            <a:r>
              <a:rPr lang="de-CH" sz="1600"/>
              <a:t> </a:t>
            </a:r>
            <a:r>
              <a:rPr lang="de-CH" sz="1600" err="1"/>
              <a:t>be</a:t>
            </a:r>
            <a:r>
              <a:rPr lang="de-CH" sz="1600"/>
              <a:t> </a:t>
            </a:r>
            <a:r>
              <a:rPr lang="de-CH" sz="1600" err="1"/>
              <a:t>very</a:t>
            </a:r>
            <a:r>
              <a:rPr lang="de-CH" sz="1600"/>
              <a:t> slow. 10-fold </a:t>
            </a:r>
            <a:r>
              <a:rPr lang="de-CH" sz="1600" err="1"/>
              <a:t>validation</a:t>
            </a:r>
            <a:r>
              <a:rPr lang="de-CH" sz="1600"/>
              <a:t> </a:t>
            </a:r>
            <a:r>
              <a:rPr lang="de-CH" sz="1600" err="1"/>
              <a:t>means</a:t>
            </a:r>
            <a:r>
              <a:rPr lang="de-CH" sz="1600"/>
              <a:t> </a:t>
            </a:r>
            <a:r>
              <a:rPr lang="de-CH" sz="1600" err="1"/>
              <a:t>we</a:t>
            </a:r>
            <a:r>
              <a:rPr lang="de-CH" sz="1600"/>
              <a:t> </a:t>
            </a:r>
            <a:r>
              <a:rPr lang="de-CH" sz="1600" err="1"/>
              <a:t>train</a:t>
            </a:r>
            <a:r>
              <a:rPr lang="de-CH" sz="1600"/>
              <a:t> </a:t>
            </a:r>
            <a:r>
              <a:rPr lang="de-CH" sz="1600" err="1"/>
              <a:t>the</a:t>
            </a:r>
            <a:r>
              <a:rPr lang="de-CH" sz="1600"/>
              <a:t> </a:t>
            </a:r>
            <a:r>
              <a:rPr lang="de-CH" sz="1600" err="1"/>
              <a:t>model</a:t>
            </a:r>
            <a:r>
              <a:rPr lang="de-CH" sz="1600"/>
              <a:t> 10 </a:t>
            </a:r>
            <a:r>
              <a:rPr lang="de-CH" sz="1600" err="1"/>
              <a:t>times</a:t>
            </a:r>
            <a:r>
              <a:rPr lang="de-CH" sz="1600"/>
              <a:t>. </a:t>
            </a:r>
            <a:endParaRPr lang="de-CH"/>
          </a:p>
          <a:p>
            <a:pPr marL="269875" indent="-269875">
              <a:lnSpc>
                <a:spcPct val="114999"/>
              </a:lnSpc>
              <a:spcBef>
                <a:spcPts val="6000"/>
              </a:spcBef>
              <a:buFont typeface="Arial,Sans-Serif"/>
              <a:buChar char="●"/>
            </a:pPr>
            <a:endParaRPr lang="en-US"/>
          </a:p>
        </p:txBody>
      </p:sp>
      <p:sp>
        <p:nvSpPr>
          <p:cNvPr id="127" name="Google Shape;127;p9"/>
          <p:cNvSpPr/>
          <p:nvPr/>
        </p:nvSpPr>
        <p:spPr>
          <a:xfrm>
            <a:off x="8248918" y="240837"/>
            <a:ext cx="644257" cy="539750"/>
          </a:xfrm>
          <a:prstGeom prst="rect">
            <a:avLst/>
          </a:prstGeom>
          <a:solidFill>
            <a:srgbClr val="BAF8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#2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Microsoft Office PowerPoint</Application>
  <PresentationFormat>On-screen Show (16:9)</PresentationFormat>
  <Paragraphs>207</Paragraphs>
  <Slides>22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Arial,Sans-Serif</vt:lpstr>
      <vt:lpstr>Simple Light</vt:lpstr>
      <vt:lpstr>Presentation of Module 3 The Relationship Between Use of Public Transport and Residential or Commercial Zones</vt:lpstr>
      <vt:lpstr>Problem Statement</vt:lpstr>
      <vt:lpstr>Main Dataset</vt:lpstr>
      <vt:lpstr>Data Cleaning and Evaluation</vt:lpstr>
      <vt:lpstr>Making Data Numeric</vt:lpstr>
      <vt:lpstr>Variance Inflation Factor</vt:lpstr>
      <vt:lpstr>Multilinear Regression</vt:lpstr>
      <vt:lpstr>Linear Regression &amp; Random Forest</vt:lpstr>
      <vt:lpstr>Cross Validation</vt:lpstr>
      <vt:lpstr>Cross Validation of Linear Regression</vt:lpstr>
      <vt:lpstr>Cross Validation of Random Forest</vt:lpstr>
      <vt:lpstr>Feature Importance</vt:lpstr>
      <vt:lpstr>PowerPoint Presentation</vt:lpstr>
      <vt:lpstr>Simple Neural Network</vt:lpstr>
      <vt:lpstr>Data Preparation for Image-based Prediction</vt:lpstr>
      <vt:lpstr>Data Preparation for Image-based Prediction</vt:lpstr>
      <vt:lpstr>Convolutional Neural Network </vt:lpstr>
      <vt:lpstr>Summary of Results</vt:lpstr>
      <vt:lpstr>Future Work: OD-Matrix Estimation with Random Forest</vt:lpstr>
      <vt:lpstr>Future Work: OD-Matrix Estimation with Random Forest</vt:lpstr>
      <vt:lpstr>Future Work: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Module 3 The Relationship Between Use of Public Transport and Residential or Commercial Zones</dc:title>
  <dc:creator>Rutschi, Corinna Rahel (IWI)</dc:creator>
  <cp:lastModifiedBy>Rutschi, Corinna Rahel (IWI)</cp:lastModifiedBy>
  <cp:revision>1</cp:revision>
  <dcterms:modified xsi:type="dcterms:W3CDTF">2022-01-08T11:22:44Z</dcterms:modified>
</cp:coreProperties>
</file>