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7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ws4\wirth\Eigene Dateien\Entwicklung\R Scripts\SOM Pipeline\oposSOM\zy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264" y="404664"/>
            <a:ext cx="1800000" cy="180000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255577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FLIP = F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43609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FLIP = 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0711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ROTATE = 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251520" y="25980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ROTATE = 1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1520" y="41250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ROTATE = 2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251520" y="56519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ROTATE = 3</a:t>
            </a:r>
            <a:endParaRPr lang="en-US" dirty="0"/>
          </a:p>
        </p:txBody>
      </p:sp>
      <p:pic>
        <p:nvPicPr>
          <p:cNvPr id="1027" name="Picture 3" descr="\\ws4\wirth\Eigene Dateien\Entwicklung\R Scripts\SOM Pipeline\oposSOM\zy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6264" y="1955776"/>
            <a:ext cx="1800000" cy="1800000"/>
          </a:xfrm>
          <a:prstGeom prst="rect">
            <a:avLst/>
          </a:prstGeom>
          <a:noFill/>
        </p:spPr>
      </p:pic>
      <p:pic>
        <p:nvPicPr>
          <p:cNvPr id="1029" name="Picture 5" descr="\\ws4\wirth\Eigene Dateien\Entwicklung\R Scripts\SOM Pipeline\oposSOM\zy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6264" y="3506888"/>
            <a:ext cx="1800000" cy="1800000"/>
          </a:xfrm>
          <a:prstGeom prst="rect">
            <a:avLst/>
          </a:prstGeom>
          <a:noFill/>
        </p:spPr>
      </p:pic>
      <p:pic>
        <p:nvPicPr>
          <p:cNvPr id="1030" name="Picture 6" descr="\\ws4\wirth\Eigene Dateien\Entwicklung\R Scripts\SOM Pipeline\oposSOM\zy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6264" y="5058000"/>
            <a:ext cx="1800000" cy="1800000"/>
          </a:xfrm>
          <a:prstGeom prst="rect">
            <a:avLst/>
          </a:prstGeom>
          <a:noFill/>
        </p:spPr>
      </p:pic>
      <p:pic>
        <p:nvPicPr>
          <p:cNvPr id="1031" name="Picture 7" descr="\\ws4\wirth\Eigene Dateien\Entwicklung\R Scripts\SOM Pipeline\oposSOM\zy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280" y="404664"/>
            <a:ext cx="1800000" cy="1800000"/>
          </a:xfrm>
          <a:prstGeom prst="rect">
            <a:avLst/>
          </a:prstGeom>
          <a:noFill/>
        </p:spPr>
      </p:pic>
      <p:pic>
        <p:nvPicPr>
          <p:cNvPr id="1032" name="Picture 8" descr="\\ws4\wirth\Eigene Dateien\Entwicklung\R Scripts\SOM Pipeline\oposSOM\zy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280" y="1955776"/>
            <a:ext cx="1800000" cy="1800000"/>
          </a:xfrm>
          <a:prstGeom prst="rect">
            <a:avLst/>
          </a:prstGeom>
          <a:noFill/>
        </p:spPr>
      </p:pic>
      <p:pic>
        <p:nvPicPr>
          <p:cNvPr id="1033" name="Picture 9" descr="\\ws4\wirth\Eigene Dateien\Entwicklung\R Scripts\SOM Pipeline\oposSOM\zy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280" y="3506888"/>
            <a:ext cx="1800000" cy="1800000"/>
          </a:xfrm>
          <a:prstGeom prst="rect">
            <a:avLst/>
          </a:prstGeom>
          <a:noFill/>
        </p:spPr>
      </p:pic>
      <p:pic>
        <p:nvPicPr>
          <p:cNvPr id="1034" name="Picture 10" descr="\\ws4\wirth\Eigene Dateien\Entwicklung\R Scripts\SOM Pipeline\oposSOM\zyx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280" y="5058000"/>
            <a:ext cx="1800000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Wirth, Henry</dc:creator>
  <cp:lastModifiedBy>wirth</cp:lastModifiedBy>
  <cp:revision>14</cp:revision>
  <dcterms:created xsi:type="dcterms:W3CDTF">2013-03-20T10:33:57Z</dcterms:created>
  <dcterms:modified xsi:type="dcterms:W3CDTF">2013-03-20T10:55:24Z</dcterms:modified>
</cp:coreProperties>
</file>