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69" r:id="rId5"/>
    <p:sldId id="266" r:id="rId6"/>
    <p:sldId id="268" r:id="rId7"/>
    <p:sldId id="271" r:id="rId8"/>
    <p:sldId id="270" r:id="rId9"/>
    <p:sldId id="276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CLASS 6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Computer Vision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10" y="365125"/>
            <a:ext cx="10537190" cy="633730"/>
          </a:xfrm>
        </p:spPr>
        <p:txBody>
          <a:bodyPr>
            <a:normAutofit fontScale="90000"/>
          </a:bodyPr>
          <a:p>
            <a:r>
              <a:rPr lang="en-US" altLang="en-GB" b="1"/>
              <a:t>CONVOLUTION</a:t>
            </a:r>
            <a:endParaRPr lang="en-US" altLang="en-GB" b="1"/>
          </a:p>
        </p:txBody>
      </p:sp>
      <p:pic>
        <p:nvPicPr>
          <p:cNvPr id="4" name="Content Placeholder 3" descr="1__34EtrgYk6cQxlJ2br51H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2260" y="930275"/>
            <a:ext cx="857567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Padding</a:t>
            </a:r>
            <a:endParaRPr lang="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595" y="1699895"/>
            <a:ext cx="997204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Convnet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421765"/>
            <a:ext cx="10433050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 b="1"/>
              <a:t>Convnets - </a:t>
            </a:r>
            <a:br>
              <a:rPr lang="en-US" altLang="en-GB" b="1"/>
            </a:br>
            <a:r>
              <a:rPr lang="en-US" altLang="en-GB" b="1" i="1"/>
              <a:t>Primary Element of CV using Deep Learning</a:t>
            </a:r>
            <a:endParaRPr lang="en-US" altLang="en-GB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GB"/>
              <a:t>Convnets: Models built using Convolution Layers </a:t>
            </a:r>
            <a:endParaRPr lang="en-US" altLang="en-GB"/>
          </a:p>
          <a:p>
            <a:r>
              <a:rPr lang="en-US" altLang="en-GB"/>
              <a:t>Convolution: A mathematical concept which involved CONVOLVING of one matrix with an other matrix. (also applicable to Tensors.)</a:t>
            </a:r>
            <a:endParaRPr lang="en-US" altLang="en-GB"/>
          </a:p>
          <a:p>
            <a:r>
              <a:rPr lang="en-US" altLang="en-GB" b="1"/>
              <a:t>Why CONVNETS</a:t>
            </a:r>
            <a:br>
              <a:rPr lang="en-US" altLang="en-GB" b="1"/>
            </a:br>
            <a:r>
              <a:rPr lang="en-US" altLang="en-GB"/>
              <a:t>As we have seen in minist dataset, there were 784 features in the input layer. Imagin if an image is 225 x 225 x 3, it would equate to 151,875.</a:t>
            </a:r>
            <a:endParaRPr lang="en-US" altLang="en-GB"/>
          </a:p>
          <a:p>
            <a:r>
              <a:rPr lang="en-US" altLang="en-GB"/>
              <a:t>Again imagin the number of weights if the model contains only one hidden layer of 1024 size ... makies whooping 155.5 Million parameters in just a single hidden layerd model.</a:t>
            </a:r>
            <a:endParaRPr lang="en-US" altLang="en-GB"/>
          </a:p>
          <a:p>
            <a:r>
              <a:rPr lang="en-US" altLang="en-GB"/>
              <a:t>--Thats too much for computer resources, while the model would not be able to do something appreceable.</a:t>
            </a:r>
            <a:endParaRPr lang="en-US" altLang="en-GB"/>
          </a:p>
          <a:p>
            <a:r>
              <a:rPr lang="en-US" altLang="en-GB"/>
              <a:t>So Convnets came to rescue and paved the way for success of Deep Learning starting off with 2013-2015 ILSCVR competitions.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eep_learning_architecture600pixel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325" y="280670"/>
            <a:ext cx="12031345" cy="6490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Concept of </a:t>
            </a:r>
            <a:r>
              <a:rPr lang="" altLang="en-US"/>
              <a:t>Convolution </a:t>
            </a:r>
            <a:r>
              <a:rPr lang="en-US" altLang="en-GB"/>
              <a:t>Filters</a:t>
            </a:r>
            <a:endParaRPr lang="en-US" altLang="en-GB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code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1825625"/>
            <a:ext cx="9982200" cy="3863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8040" y="5395595"/>
            <a:ext cx="5092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7*1 + 2*0 + 3*-1 =4</a:t>
            </a:r>
            <a:endParaRPr lang="en-US" altLang="en-GB"/>
          </a:p>
          <a:p>
            <a:r>
              <a:rPr lang="en-US" altLang="en-GB"/>
              <a:t>4*1 + 5*0  + 3*-1= 1          sum al 3 rows=6</a:t>
            </a:r>
            <a:endParaRPr lang="en-US" altLang="en-GB"/>
          </a:p>
          <a:p>
            <a:r>
              <a:rPr lang="en-US" altLang="en-GB"/>
              <a:t>3*1 + 3*0 + 2*-1 = 1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convolutionsb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9365" y="1825625"/>
            <a:ext cx="96520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Strides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2070" y="1439545"/>
            <a:ext cx="7889875" cy="4234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Source Image</a:t>
            </a:r>
            <a:br>
              <a:rPr lang="en-US" altLang="en-GB"/>
            </a:br>
            <a:r>
              <a:rPr lang="en-US" altLang="en-GB"/>
              <a:t>Successive Patches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1415" y="496570"/>
            <a:ext cx="6998970" cy="5865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Presentation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CLASS 6</vt:lpstr>
      <vt:lpstr>PowerPoint 演示文稿</vt:lpstr>
      <vt:lpstr>Convnet</vt:lpstr>
      <vt:lpstr>Convnets -  Primary Element of CV using Deep Learning</vt:lpstr>
      <vt:lpstr>PowerPoint 演示文稿</vt:lpstr>
      <vt:lpstr>Concept of Filters</vt:lpstr>
      <vt:lpstr>PowerPoint 演示文稿</vt:lpstr>
      <vt:lpstr>Strides</vt:lpstr>
      <vt:lpstr>Source Image Successive Patches</vt:lpstr>
      <vt:lpstr>CONVOLUTION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</dc:title>
  <dc:creator/>
  <cp:lastModifiedBy>TJAMIL</cp:lastModifiedBy>
  <cp:revision>19</cp:revision>
  <dcterms:created xsi:type="dcterms:W3CDTF">2023-10-21T16:24:00Z</dcterms:created>
  <dcterms:modified xsi:type="dcterms:W3CDTF">2023-10-22T09:55:26Z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016F44D9B97447188BB97B1CF2A4BBA1_11</vt:lpwstr>
  </property>
  <property fmtid="{D5CDD505-2E9C-101B-9397-08002B2CF9AE}" pid="3" name="KSOProductBuildVer">
    <vt:lpwstr>2057-12.2.0.13266</vt:lpwstr>
  </property>
</Properties>
</file>