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3236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lt2"/>
                </a:solidFill>
              </a:rPr>
              <a:t>‹nr.›</a:t>
            </a:fld>
            <a:endParaRPr lang="da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698750" y="1251275"/>
            <a:ext cx="6939300" cy="8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da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Visuel Identitet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3662425" y="3662425"/>
            <a:ext cx="6939300" cy="80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Brug af logo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0" y="149673"/>
            <a:ext cx="2580823" cy="258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908" y="149675"/>
            <a:ext cx="3441090" cy="25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50" y="2934170"/>
            <a:ext cx="2580824" cy="1991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900" y="2934175"/>
            <a:ext cx="3441098" cy="19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Narrativ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da" dirty="0"/>
              <a:t>Idé’en bag sådan logo’et er at præsentere et eventyrs univers, foregående tilbage i en tidsalder tilsvarende middelalderen.</a:t>
            </a:r>
          </a:p>
          <a:p>
            <a:pPr>
              <a:spcBef>
                <a:spcPts val="0"/>
              </a:spcBef>
              <a:buNone/>
            </a:pPr>
            <a:r>
              <a:rPr lang="da" dirty="0"/>
              <a:t>Motivet af de to terninger, skal associeres med at det er et fælles spil foregående i en gruppe spillere</a:t>
            </a:r>
            <a:r>
              <a:rPr lang="da" dirty="0" smtClean="0"/>
              <a:t>.</a:t>
            </a:r>
            <a:r>
              <a:rPr lang="da-DK" dirty="0"/>
              <a:t> </a:t>
            </a:r>
            <a:r>
              <a:rPr lang="da-DK" dirty="0" smtClean="0"/>
              <a:t>Samtidig står betyder teksten: ”Terningerne er kastet” Der også understreger selve essensen af spillet.</a:t>
            </a:r>
            <a:r>
              <a:rPr lang="da" dirty="0" smtClean="0"/>
              <a:t>  </a:t>
            </a:r>
            <a:endParaRPr lang="da" dirty="0"/>
          </a:p>
        </p:txBody>
      </p:sp>
      <p:pic>
        <p:nvPicPr>
          <p:cNvPr id="2" name="Billede 1" descr="logo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35" y="733958"/>
            <a:ext cx="3282696" cy="347776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Farver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De milde pastel farver er valgt for at give et mere mildt udtryk. Samt er #4F6C9D, #6B2324 og #38342B farver som er brugt i nogle lokaler i foreningen.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199" y="0"/>
            <a:ext cx="3128299" cy="525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Respektafstand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En respektafstand til andre elementer vil være på en 1/3 af logoets størrelse.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901" y="0"/>
            <a:ext cx="489259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Billede 1" descr="Skærmbillede 2015-09-29 13.08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46" y="0"/>
            <a:ext cx="4938724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Benyttelse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a"/>
              <a:t>Som negativt logo må, skal det ikke placeres på en hvid baggrund! Dette gælder også for det hvide logo på sort baggrund.</a:t>
            </a:r>
          </a:p>
          <a:p>
            <a:pPr>
              <a:spcBef>
                <a:spcPts val="0"/>
              </a:spcBef>
              <a:buNone/>
            </a:pPr>
            <a:r>
              <a:rPr lang="da"/>
              <a:t>Såfremt logoet er i farve må det benyttes på sorte, hvide og grå baggrunde.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99" y="181449"/>
            <a:ext cx="3240349" cy="201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3728350" y="553350"/>
            <a:ext cx="2331300" cy="133349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3737500" y="544275"/>
            <a:ext cx="2104499" cy="136079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700" y="2403450"/>
            <a:ext cx="3240350" cy="162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/>
          <p:nvPr/>
        </p:nvCxnSpPr>
        <p:spPr>
          <a:xfrm>
            <a:off x="3937000" y="2757725"/>
            <a:ext cx="1968599" cy="898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 flipH="1">
            <a:off x="3991449" y="2748650"/>
            <a:ext cx="1678200" cy="99779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800" y="152400"/>
            <a:ext cx="2602550" cy="388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>
            <a:off x="8427350" y="3664850"/>
            <a:ext cx="263100" cy="308399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 rot="10800000" flipH="1">
            <a:off x="8690450" y="3397825"/>
            <a:ext cx="317400" cy="625799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Skalering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Billede 1" descr="scale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99" y="0"/>
            <a:ext cx="7614679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Hvidt Logo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Billede 1" descr="Skærmbillede 2015-09-29 13.30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03" y="1038400"/>
            <a:ext cx="3340100" cy="353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Negativt Logo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Billede 1" descr="Skærmbillede 2015-09-29 13.34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70" y="1076500"/>
            <a:ext cx="3263900" cy="3492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a"/>
              <a:t>Primær Typografi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a" dirty="0"/>
              <a:t>Font: </a:t>
            </a:r>
            <a:r>
              <a:rPr lang="da-DK" dirty="0" smtClean="0"/>
              <a:t>New Rocker</a:t>
            </a:r>
            <a:endParaRPr lang="da" dirty="0"/>
          </a:p>
          <a:p>
            <a:pPr>
              <a:spcBef>
                <a:spcPts val="0"/>
              </a:spcBef>
              <a:buNone/>
            </a:pPr>
            <a:r>
              <a:rPr lang="da" dirty="0"/>
              <a:t>Størrelse: 36pt</a:t>
            </a:r>
          </a:p>
        </p:txBody>
      </p:sp>
      <p:pic>
        <p:nvPicPr>
          <p:cNvPr id="2" name="Billede 1" descr="fon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10055" r="13855" b="9997"/>
          <a:stretch/>
        </p:blipFill>
        <p:spPr>
          <a:xfrm>
            <a:off x="3008911" y="555600"/>
            <a:ext cx="5365701" cy="4013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170</Words>
  <Application>Microsoft Macintosh PowerPoint</Application>
  <PresentationFormat>Skærmshow (16:9)</PresentationFormat>
  <Paragraphs>19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simple-dark-2</vt:lpstr>
      <vt:lpstr>PowerPoint-præsentation</vt:lpstr>
      <vt:lpstr>Narrativ</vt:lpstr>
      <vt:lpstr>Farver</vt:lpstr>
      <vt:lpstr>Respektafstand</vt:lpstr>
      <vt:lpstr>Benyttelse</vt:lpstr>
      <vt:lpstr>Skalering</vt:lpstr>
      <vt:lpstr>Hvidt Logo</vt:lpstr>
      <vt:lpstr>Negativt Logo</vt:lpstr>
      <vt:lpstr>Primær Typografi</vt:lpstr>
      <vt:lpstr>Brug af logo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Rasmus Hjort Pedersen</cp:lastModifiedBy>
  <cp:revision>6</cp:revision>
  <dcterms:modified xsi:type="dcterms:W3CDTF">2015-09-29T11:35:29Z</dcterms:modified>
</cp:coreProperties>
</file>