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6" r:id="rId9"/>
    <p:sldId id="267" r:id="rId10"/>
    <p:sldId id="268" r:id="rId11"/>
    <p:sldId id="262" r:id="rId12"/>
    <p:sldId id="265" r:id="rId13"/>
    <p:sldId id="264" r:id="rId14"/>
    <p:sldId id="269" r:id="rId15"/>
    <p:sldId id="263" r:id="rId16"/>
    <p:sldId id="270" r:id="rId17"/>
    <p:sldId id="271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697FB-FA47-44F9-88B8-BBE0913F52A3}" type="datetimeFigureOut">
              <a:rPr lang="es-ES" smtClean="0"/>
              <a:t>28/05/2015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43EF7A-703A-43E4-A65C-95B7BC418446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</a:t>
            </a:r>
            <a:r>
              <a:rPr lang="es-ES" dirty="0" err="1" smtClean="0"/>
              <a:t>Qúe</a:t>
            </a:r>
            <a:r>
              <a:rPr lang="es-ES" dirty="0" smtClean="0"/>
              <a:t> es </a:t>
            </a:r>
            <a:r>
              <a:rPr lang="es-ES" dirty="0" err="1" smtClean="0"/>
              <a:t>memcached</a:t>
            </a:r>
            <a:r>
              <a:rPr lang="es-ES" dirty="0" smtClean="0"/>
              <a:t> y cómo usarlo?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7772400" cy="1199704"/>
          </a:xfrm>
        </p:spPr>
        <p:txBody>
          <a:bodyPr/>
          <a:lstStyle/>
          <a:p>
            <a:r>
              <a:rPr lang="es-ES" dirty="0"/>
              <a:t>Carmen Arcos Aneas y María Orgaz </a:t>
            </a:r>
            <a:r>
              <a:rPr lang="es-ES" dirty="0" smtClean="0"/>
              <a:t>Martínez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pPr marL="109728" indent="0">
              <a:buNone/>
            </a:pPr>
            <a:r>
              <a:rPr lang="es-ES" dirty="0" smtClean="0"/>
              <a:t>Otras…</a:t>
            </a:r>
          </a:p>
          <a:p>
            <a:endParaRPr lang="es-ES" dirty="0"/>
          </a:p>
          <a:p>
            <a:r>
              <a:rPr lang="es-ES" b="1" dirty="0" err="1"/>
              <a:t>getStats</a:t>
            </a:r>
            <a:r>
              <a:rPr lang="es-ES" b="1" dirty="0" smtClean="0"/>
              <a:t>():</a:t>
            </a:r>
            <a:r>
              <a:rPr lang="es-ES" dirty="0"/>
              <a:t> </a:t>
            </a:r>
            <a:r>
              <a:rPr lang="es-ES" dirty="0" smtClean="0"/>
              <a:t>Devuelve </a:t>
            </a:r>
            <a:r>
              <a:rPr lang="es-ES" dirty="0"/>
              <a:t>un </a:t>
            </a:r>
            <a:r>
              <a:rPr lang="es-ES" dirty="0" err="1"/>
              <a:t>array</a:t>
            </a:r>
            <a:r>
              <a:rPr lang="es-ES" dirty="0"/>
              <a:t> que contiene el estado de todos los servidores de </a:t>
            </a:r>
            <a:r>
              <a:rPr lang="es-ES" dirty="0" err="1" smtClean="0"/>
              <a:t>memcached</a:t>
            </a:r>
            <a:r>
              <a:rPr lang="es-ES" dirty="0" smtClean="0"/>
              <a:t> </a:t>
            </a:r>
            <a:r>
              <a:rPr lang="es-ES" dirty="0"/>
              <a:t>disponibles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 err="1"/>
              <a:t>fetch</a:t>
            </a:r>
            <a:r>
              <a:rPr lang="es-ES" b="1" dirty="0" smtClean="0"/>
              <a:t>()</a:t>
            </a:r>
            <a:r>
              <a:rPr lang="es-ES" dirty="0" smtClean="0"/>
              <a:t>: Obtiene </a:t>
            </a:r>
            <a:r>
              <a:rPr lang="es-ES" dirty="0"/>
              <a:t>el siguiente resultado de la última petición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b="1" dirty="0" err="1"/>
              <a:t>fetchAll</a:t>
            </a:r>
            <a:r>
              <a:rPr lang="es-ES" b="1" dirty="0" smtClean="0"/>
              <a:t>()</a:t>
            </a:r>
            <a:r>
              <a:rPr lang="es-ES" dirty="0" smtClean="0"/>
              <a:t>: Obtiene </a:t>
            </a:r>
            <a:r>
              <a:rPr lang="es-ES" dirty="0"/>
              <a:t>todos los resultados restantes de la última petición.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Reducir los niveles de carga de los servidores. Ésta es la primera gran ventaja del uso de este sistema, ya que gracias a él se reducen el número de consultas a la base de datos.</a:t>
            </a:r>
          </a:p>
          <a:p>
            <a:r>
              <a:rPr lang="es-ES" dirty="0" err="1" smtClean="0"/>
              <a:t>Memcached</a:t>
            </a:r>
            <a:r>
              <a:rPr lang="es-ES" dirty="0" smtClean="0"/>
              <a:t> permite ajustar el espacio de memoria dedicado, dado que se ejecuta como servidores montados sobre uno o varios equipos, permitiendo indicar la cantidad de memoria destinada para el almacenamiento de información.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2587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Este sistema ofrece la posibilidad de almacenar lo que se quiera, a criterio del desarrollador. Lo que facilita que se puedan cachear cosas tan diversas como resultados de cálculos o consultas a base de datos complejas, información de sesiones de los usuarios, etc.</a:t>
            </a:r>
          </a:p>
          <a:p>
            <a:r>
              <a:rPr lang="es-ES" dirty="0" smtClean="0"/>
              <a:t>La comunicación que se produce entre clientes y el servidor es muy sencilla, y basada en comandos.</a:t>
            </a:r>
          </a:p>
          <a:p>
            <a:r>
              <a:rPr lang="es-ES" dirty="0" smtClean="0"/>
              <a:t>Ofrece la posibilidad de controlar el tiempo de vida de un objeto, indicando el “tiempo de expiración” asociado al mismo, en el momento de realizar una operación de almacenamiento.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 err="1" smtClean="0"/>
              <a:t>Prerequisitos</a:t>
            </a:r>
            <a:r>
              <a:rPr lang="es-ES" b="1" dirty="0" smtClean="0"/>
              <a:t>: </a:t>
            </a:r>
            <a:r>
              <a:rPr lang="es-ES" dirty="0" smtClean="0"/>
              <a:t>Tener instalado Ubuntu 14.0 y Tener instalado </a:t>
            </a:r>
            <a:r>
              <a:rPr lang="es-ES" dirty="0" smtClean="0"/>
              <a:t>LAMP (Apache + </a:t>
            </a:r>
            <a:r>
              <a:rPr lang="es-ES" dirty="0" err="1" smtClean="0"/>
              <a:t>MySQL</a:t>
            </a:r>
            <a:r>
              <a:rPr lang="es-ES" dirty="0" smtClean="0"/>
              <a:t>+ PHP)</a:t>
            </a:r>
          </a:p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2000" dirty="0" smtClean="0"/>
              <a:t>Desde </a:t>
            </a:r>
            <a:r>
              <a:rPr lang="es-ES" sz="2000" dirty="0"/>
              <a:t>la versión 0.2.0 de </a:t>
            </a:r>
            <a:r>
              <a:rPr lang="es-ES" sz="2000" dirty="0" err="1" smtClean="0"/>
              <a:t>Memcached</a:t>
            </a:r>
            <a:r>
              <a:rPr lang="es-ES" sz="2000" dirty="0" smtClean="0"/>
              <a:t> </a:t>
            </a:r>
            <a:r>
              <a:rPr lang="es-ES" sz="2000" dirty="0"/>
              <a:t>se requiere la versión 5.2.0 o superior de PHP.</a:t>
            </a:r>
            <a:endParaRPr lang="es-ES" sz="2000" dirty="0" smtClean="0"/>
          </a:p>
          <a:p>
            <a:endParaRPr lang="es-ES" dirty="0" smtClean="0"/>
          </a:p>
          <a:p>
            <a:r>
              <a:rPr lang="es-ES" dirty="0" smtClean="0"/>
              <a:t>Según el tipo de sistema operativo:</a:t>
            </a:r>
          </a:p>
          <a:p>
            <a:pPr>
              <a:buNone/>
            </a:pPr>
            <a:r>
              <a:rPr lang="es-ES" dirty="0" smtClean="0"/>
              <a:t>	-</a:t>
            </a:r>
            <a:r>
              <a:rPr lang="es-ES" b="1" dirty="0" smtClean="0"/>
              <a:t>Ubuntu/</a:t>
            </a:r>
            <a:r>
              <a:rPr lang="es-ES" b="1" dirty="0" err="1" smtClean="0"/>
              <a:t>Debian</a:t>
            </a:r>
            <a:r>
              <a:rPr lang="es-ES" dirty="0" smtClean="0"/>
              <a:t>: sudo </a:t>
            </a:r>
            <a:r>
              <a:rPr lang="es-ES" dirty="0" err="1" smtClean="0"/>
              <a:t>apt-get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memcached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	-</a:t>
            </a:r>
            <a:r>
              <a:rPr lang="es-ES" b="1" dirty="0" err="1" smtClean="0"/>
              <a:t>RedHat</a:t>
            </a:r>
            <a:r>
              <a:rPr lang="es-ES" b="1" dirty="0" smtClean="0"/>
              <a:t>/</a:t>
            </a:r>
            <a:r>
              <a:rPr lang="es-ES" b="1" dirty="0" err="1" smtClean="0"/>
              <a:t>Fedora</a:t>
            </a:r>
            <a:r>
              <a:rPr lang="es-ES" dirty="0" smtClean="0"/>
              <a:t>: </a:t>
            </a:r>
            <a:r>
              <a:rPr lang="es-ES" dirty="0" err="1" smtClean="0"/>
              <a:t>yum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memcached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	-</a:t>
            </a:r>
            <a:r>
              <a:rPr lang="es-ES" b="1" dirty="0" err="1" smtClean="0"/>
              <a:t>FreeBSD</a:t>
            </a:r>
            <a:r>
              <a:rPr lang="es-ES" dirty="0" smtClean="0"/>
              <a:t>: </a:t>
            </a:r>
            <a:r>
              <a:rPr lang="es-ES" dirty="0" err="1" smtClean="0"/>
              <a:t>portmaster</a:t>
            </a:r>
            <a:r>
              <a:rPr lang="es-ES" dirty="0" smtClean="0"/>
              <a:t> </a:t>
            </a:r>
            <a:r>
              <a:rPr lang="es-ES" dirty="0" err="1" smtClean="0"/>
              <a:t>databases</a:t>
            </a:r>
            <a:r>
              <a:rPr lang="es-ES" dirty="0" smtClean="0"/>
              <a:t>/</a:t>
            </a:r>
            <a:r>
              <a:rPr lang="es-ES" dirty="0" err="1" smtClean="0"/>
              <a:t>memcached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5890659"/>
          </a:xfrm>
        </p:spPr>
        <p:txBody>
          <a:bodyPr/>
          <a:lstStyle/>
          <a:p>
            <a:r>
              <a:rPr lang="es-ES" dirty="0" smtClean="0"/>
              <a:t>Comprobamos la correcta instalación</a:t>
            </a:r>
          </a:p>
          <a:p>
            <a:pPr marL="109728" indent="0">
              <a:buNone/>
            </a:pPr>
            <a:r>
              <a:rPr lang="es-ES" sz="2000" dirty="0"/>
              <a:t>Para comprobar que se ha instalado correctamente creamos un archivo llamado </a:t>
            </a:r>
            <a:r>
              <a:rPr lang="es-ES" sz="2000" dirty="0" err="1" smtClean="0"/>
              <a:t>info.php</a:t>
            </a:r>
            <a:r>
              <a:rPr lang="es-ES" sz="2000" dirty="0" smtClean="0"/>
              <a:t> </a:t>
            </a:r>
            <a:r>
              <a:rPr lang="es-ES" sz="2000" dirty="0"/>
              <a:t>con el siguiente contenido</a:t>
            </a:r>
            <a:r>
              <a:rPr lang="es-ES" sz="2000" dirty="0" smtClean="0"/>
              <a:t>:</a:t>
            </a:r>
          </a:p>
          <a:p>
            <a:pPr marL="109728" indent="0">
              <a:buNone/>
            </a:pPr>
            <a:endParaRPr lang="es-ES" sz="2000" dirty="0"/>
          </a:p>
          <a:p>
            <a:pPr marL="109728" indent="0">
              <a:buNone/>
            </a:pP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" y="1412776"/>
            <a:ext cx="2300283" cy="17281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69" y="1427674"/>
            <a:ext cx="6228571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99" y="1556792"/>
            <a:ext cx="8134801" cy="3944470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124744"/>
            <a:ext cx="8637940" cy="36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Nuestra Tabla: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dirty="0" smtClean="0"/>
              <a:t>Tras una primera ejecución obtenemos que el dato no está en </a:t>
            </a:r>
            <a:r>
              <a:rPr lang="es-ES" dirty="0" err="1" smtClean="0"/>
              <a:t>memcached</a:t>
            </a:r>
            <a:r>
              <a:rPr lang="es-ES" dirty="0" smtClean="0"/>
              <a:t> almacenado: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Si volvemos a ejecutarlo observamos que ya sí está en </a:t>
            </a:r>
            <a:r>
              <a:rPr lang="es-ES" dirty="0" err="1" smtClean="0"/>
              <a:t>memcached</a:t>
            </a:r>
            <a:r>
              <a:rPr lang="es-ES" dirty="0" smtClean="0"/>
              <a:t>:</a:t>
            </a:r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21" y="759417"/>
            <a:ext cx="2954409" cy="14438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391429"/>
            <a:ext cx="4095238" cy="6571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25144"/>
            <a:ext cx="3323019" cy="18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2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62467"/>
          </a:xfrm>
        </p:spPr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memcached</a:t>
            </a:r>
            <a:r>
              <a:rPr lang="es-ES" dirty="0" smtClean="0"/>
              <a:t>?</a:t>
            </a:r>
          </a:p>
          <a:p>
            <a:r>
              <a:rPr lang="es-ES" dirty="0" smtClean="0"/>
              <a:t>Funcionamiento</a:t>
            </a:r>
          </a:p>
          <a:p>
            <a:r>
              <a:rPr lang="es-ES" dirty="0" smtClean="0"/>
              <a:t>¿Quiénes lo usan?</a:t>
            </a:r>
          </a:p>
          <a:p>
            <a:r>
              <a:rPr lang="es-ES" dirty="0" smtClean="0"/>
              <a:t>Instrucciones</a:t>
            </a:r>
          </a:p>
          <a:p>
            <a:r>
              <a:rPr lang="es-ES" dirty="0" smtClean="0"/>
              <a:t>Ventajas</a:t>
            </a:r>
          </a:p>
          <a:p>
            <a:r>
              <a:rPr lang="es-ES" dirty="0" smtClean="0"/>
              <a:t>Instalación</a:t>
            </a:r>
          </a:p>
          <a:p>
            <a:r>
              <a:rPr lang="es-ES" dirty="0" smtClean="0"/>
              <a:t>Ejemplo de uso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62467"/>
          </a:xfrm>
        </p:spPr>
        <p:txBody>
          <a:bodyPr/>
          <a:lstStyle/>
          <a:p>
            <a:r>
              <a:rPr lang="es-ES" b="1" dirty="0" err="1" smtClean="0"/>
              <a:t>Memcached</a:t>
            </a:r>
            <a:r>
              <a:rPr lang="es-ES" dirty="0" smtClean="0"/>
              <a:t> es una herramienta desarrollada por la empresa </a:t>
            </a:r>
            <a:r>
              <a:rPr lang="es-ES" dirty="0" err="1" smtClean="0"/>
              <a:t>Danga</a:t>
            </a:r>
            <a:r>
              <a:rPr lang="es-ES" dirty="0" smtClean="0"/>
              <a:t> </a:t>
            </a:r>
            <a:r>
              <a:rPr lang="es-ES" dirty="0" err="1" smtClean="0"/>
              <a:t>Interactive</a:t>
            </a:r>
            <a:r>
              <a:rPr lang="es-ES" dirty="0" smtClean="0"/>
              <a:t>, que mantiene el proyecto bajo licencia BSD y que fue pensado para incrementar la velocidad de aplicaciones web dinámicas, reduciendo la carga de la base de datos.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memcached</a:t>
            </a:r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Su funcionamiento se basa en una tabla hash, distribuida a lo largo de varios equipos, donde va almacenando los valores asociados a una clave única para cada elemento. Conforme ésta se va llenando, los datos que más tiempo llevan sin ser utilizados se borran para dar espacio a los nuevos.</a:t>
            </a:r>
          </a:p>
          <a:p>
            <a:r>
              <a:rPr lang="es-ES" dirty="0" smtClean="0"/>
              <a:t>Cada dato introducido en </a:t>
            </a:r>
            <a:r>
              <a:rPr lang="es-ES" dirty="0" err="1" smtClean="0"/>
              <a:t>Memcached</a:t>
            </a:r>
            <a:r>
              <a:rPr lang="es-ES" dirty="0" smtClean="0"/>
              <a:t> tiene un tiempo de expiración; pasado ese tiempo, el servicio </a:t>
            </a:r>
            <a:r>
              <a:rPr lang="es-ES" dirty="0" err="1" smtClean="0"/>
              <a:t>Memcached</a:t>
            </a:r>
            <a:r>
              <a:rPr lang="es-ES" dirty="0" smtClean="0"/>
              <a:t> lo elimina, dejando ese espacio para el almacenamiento de otro objeto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Funcionamiento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36712"/>
            <a:ext cx="5649178" cy="4745309"/>
          </a:xfrm>
        </p:spPr>
      </p:pic>
    </p:spTree>
    <p:extLst>
      <p:ext uri="{BB962C8B-B14F-4D97-AF65-F5344CB8AC3E}">
        <p14:creationId xmlns:p14="http://schemas.microsoft.com/office/powerpoint/2010/main" val="303398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621" y="2994745"/>
            <a:ext cx="1914534" cy="1914534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Este sistema es empleado por varios de los sitios más activos y visitados de la red, como </a:t>
            </a:r>
            <a:r>
              <a:rPr lang="es-ES" dirty="0" err="1" smtClean="0"/>
              <a:t>YouTube</a:t>
            </a:r>
            <a:r>
              <a:rPr lang="es-ES" dirty="0" smtClean="0"/>
              <a:t>, </a:t>
            </a:r>
            <a:r>
              <a:rPr lang="es-ES" dirty="0" err="1" smtClean="0"/>
              <a:t>Reddit</a:t>
            </a:r>
            <a:r>
              <a:rPr lang="es-ES" dirty="0" smtClean="0"/>
              <a:t>, </a:t>
            </a:r>
            <a:r>
              <a:rPr lang="es-ES" dirty="0" err="1" smtClean="0"/>
              <a:t>Playdom</a:t>
            </a:r>
            <a:r>
              <a:rPr lang="es-ES" dirty="0" smtClean="0"/>
              <a:t>, </a:t>
            </a:r>
            <a:r>
              <a:rPr lang="es-ES" dirty="0" err="1" smtClean="0"/>
              <a:t>Zynga</a:t>
            </a:r>
            <a:r>
              <a:rPr lang="es-ES" dirty="0" smtClean="0"/>
              <a:t>, </a:t>
            </a:r>
            <a:r>
              <a:rPr lang="es-ES" dirty="0" err="1" smtClean="0"/>
              <a:t>Facebook</a:t>
            </a:r>
            <a:r>
              <a:rPr lang="es-ES" dirty="0" smtClean="0"/>
              <a:t> y </a:t>
            </a:r>
            <a:r>
              <a:rPr lang="es-ES" dirty="0" err="1" smtClean="0"/>
              <a:t>Twitter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¿Quiénes lo usan?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42" y="4578262"/>
            <a:ext cx="1807271" cy="12732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66" y="5041539"/>
            <a:ext cx="1760512" cy="17605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94" y="3325763"/>
            <a:ext cx="2646270" cy="12524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23" y="4797152"/>
            <a:ext cx="1745424" cy="1745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302366"/>
            <a:ext cx="8229600" cy="1143000"/>
          </a:xfrm>
        </p:spPr>
        <p:txBody>
          <a:bodyPr/>
          <a:lstStyle/>
          <a:p>
            <a:r>
              <a:rPr lang="es-ES" dirty="0" smtClean="0"/>
              <a:t>Instrucciones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19" y="3591928"/>
            <a:ext cx="3533333" cy="304762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Set():</a:t>
            </a:r>
            <a:r>
              <a:rPr lang="es-ES" dirty="0"/>
              <a:t>Guarda el valor dado por </a:t>
            </a:r>
            <a:r>
              <a:rPr lang="es-ES" dirty="0" err="1"/>
              <a:t>value</a:t>
            </a:r>
            <a:r>
              <a:rPr lang="es-ES" dirty="0"/>
              <a:t> en un servidor de </a:t>
            </a:r>
            <a:r>
              <a:rPr lang="es-ES" dirty="0" err="1"/>
              <a:t>memcached</a:t>
            </a:r>
            <a:r>
              <a:rPr lang="es-ES" dirty="0"/>
              <a:t> bajo la clave especificada por </a:t>
            </a:r>
            <a:r>
              <a:rPr lang="es-ES" dirty="0" err="1"/>
              <a:t>key</a:t>
            </a:r>
            <a:r>
              <a:rPr lang="es-ES" dirty="0"/>
              <a:t>. El parámetro </a:t>
            </a:r>
            <a:r>
              <a:rPr lang="es-ES" dirty="0" err="1"/>
              <a:t>expiration</a:t>
            </a:r>
            <a:r>
              <a:rPr lang="es-ES" dirty="0"/>
              <a:t> se puede emplear para controlar cuándo se considera que ha expirado el valor.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r>
              <a:rPr lang="es-ES" dirty="0" err="1" smtClean="0"/>
              <a:t>Replace</a:t>
            </a:r>
            <a:r>
              <a:rPr lang="es-ES" dirty="0" smtClean="0"/>
              <a:t>(): </a:t>
            </a:r>
            <a:r>
              <a:rPr lang="es-ES" dirty="0"/>
              <a:t>Es similar a set(), pero la operación fallará si la clave dada por </a:t>
            </a:r>
            <a:r>
              <a:rPr lang="es-ES" dirty="0" err="1"/>
              <a:t>key</a:t>
            </a:r>
            <a:r>
              <a:rPr lang="es-ES" dirty="0"/>
              <a:t> no existe en el servidor.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5485966"/>
            <a:ext cx="5991842" cy="5537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/>
          <a:lstStyle/>
          <a:p>
            <a:endParaRPr lang="es-ES" dirty="0"/>
          </a:p>
          <a:p>
            <a:r>
              <a:rPr lang="es-ES" b="1" dirty="0" err="1" smtClean="0"/>
              <a:t>addServer</a:t>
            </a:r>
            <a:r>
              <a:rPr lang="es-ES" b="1" dirty="0" smtClean="0"/>
              <a:t>()</a:t>
            </a:r>
            <a:r>
              <a:rPr lang="es-ES" dirty="0" smtClean="0"/>
              <a:t>:</a:t>
            </a:r>
            <a:r>
              <a:rPr lang="es-ES" dirty="0"/>
              <a:t>Agrega el servidor especificado al grupo de servidores. No se establece la conexión en ese momento. Si vamos a añadir más de un servidor es recomendable usar </a:t>
            </a:r>
            <a:r>
              <a:rPr lang="es-ES" dirty="0" err="1"/>
              <a:t>addServers</a:t>
            </a:r>
            <a:r>
              <a:rPr lang="es-ES" dirty="0" smtClean="0"/>
              <a:t>().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2" y="3140968"/>
            <a:ext cx="8599236" cy="22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/>
          <a:lstStyle/>
          <a:p>
            <a:r>
              <a:rPr lang="es-ES" dirty="0" err="1" smtClean="0"/>
              <a:t>Flush</a:t>
            </a:r>
            <a:r>
              <a:rPr lang="es-ES" dirty="0" smtClean="0"/>
              <a:t>(): </a:t>
            </a:r>
            <a:r>
              <a:rPr lang="es-ES" dirty="0"/>
              <a:t>Invalida todos los elementos existentes en caché inmediatamente o después del tiempo especificado.</a:t>
            </a:r>
            <a:r>
              <a:rPr lang="es-ES" dirty="0" smtClean="0"/>
              <a:t>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Get</a:t>
            </a:r>
            <a:r>
              <a:rPr lang="es-ES" dirty="0" smtClean="0"/>
              <a:t>(): </a:t>
            </a:r>
            <a:r>
              <a:rPr lang="es-ES" dirty="0"/>
              <a:t>Devuelve el ítem que fue previamente guardado bajo la clave dada por </a:t>
            </a:r>
            <a:r>
              <a:rPr lang="es-ES" dirty="0" err="1" smtClean="0"/>
              <a:t>key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5976664" cy="19548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5023827"/>
            <a:ext cx="2103796" cy="5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3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</TotalTime>
  <Words>596</Words>
  <Application>Microsoft Office PowerPoint</Application>
  <PresentationFormat>Presentación en pantalla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Lucida Sans Unicode</vt:lpstr>
      <vt:lpstr>Verdana</vt:lpstr>
      <vt:lpstr>Wingdings 2</vt:lpstr>
      <vt:lpstr>Wingdings 3</vt:lpstr>
      <vt:lpstr>Concurrencia</vt:lpstr>
      <vt:lpstr>¿Qúe es memcached y cómo usarlo?</vt:lpstr>
      <vt:lpstr>Índice</vt:lpstr>
      <vt:lpstr>¿Qué es memcached?</vt:lpstr>
      <vt:lpstr>Funcionamiento</vt:lpstr>
      <vt:lpstr>Presentación de PowerPoint</vt:lpstr>
      <vt:lpstr>¿Quiénes lo usan?</vt:lpstr>
      <vt:lpstr>Instrucciones</vt:lpstr>
      <vt:lpstr>Presentación de PowerPoint</vt:lpstr>
      <vt:lpstr>Presentación de PowerPoint</vt:lpstr>
      <vt:lpstr>Presentación de PowerPoint</vt:lpstr>
      <vt:lpstr>Ventajas</vt:lpstr>
      <vt:lpstr>Presentación de PowerPoint</vt:lpstr>
      <vt:lpstr>Instalación</vt:lpstr>
      <vt:lpstr>Presentación de PowerPoint</vt:lpstr>
      <vt:lpstr>Ejemplo</vt:lpstr>
      <vt:lpstr>Presentación de PowerPoint</vt:lpstr>
      <vt:lpstr>Resultados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¿Qúe es memcached y cómo usarlo?</dc:title>
  <dc:creator>Carmen</dc:creator>
  <cp:lastModifiedBy>María Orgaz</cp:lastModifiedBy>
  <cp:revision>10</cp:revision>
  <dcterms:created xsi:type="dcterms:W3CDTF">2015-05-27T18:02:36Z</dcterms:created>
  <dcterms:modified xsi:type="dcterms:W3CDTF">2015-05-28T22:28:43Z</dcterms:modified>
</cp:coreProperties>
</file>