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8" r:id="rId10"/>
    <p:sldId id="262" r:id="rId11"/>
    <p:sldId id="265" r:id="rId12"/>
    <p:sldId id="264" r:id="rId13"/>
    <p:sldId id="273" r:id="rId14"/>
    <p:sldId id="269" r:id="rId15"/>
    <p:sldId id="263" r:id="rId16"/>
    <p:sldId id="270" r:id="rId17"/>
    <p:sldId id="271" r:id="rId1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77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0C697FB-FA47-44F9-88B8-BBE0913F52A3}" type="datetimeFigureOut">
              <a:rPr lang="es-ES" smtClean="0"/>
              <a:t>29/05/2015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D43EF7A-703A-43E4-A65C-95B7BC41844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697FB-FA47-44F9-88B8-BBE0913F52A3}" type="datetimeFigureOut">
              <a:rPr lang="es-ES" smtClean="0"/>
              <a:t>29/05/2015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43EF7A-703A-43E4-A65C-95B7BC41844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697FB-FA47-44F9-88B8-BBE0913F52A3}" type="datetimeFigureOut">
              <a:rPr lang="es-ES" smtClean="0"/>
              <a:t>29/05/2015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43EF7A-703A-43E4-A65C-95B7BC41844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697FB-FA47-44F9-88B8-BBE0913F52A3}" type="datetimeFigureOut">
              <a:rPr lang="es-ES" smtClean="0"/>
              <a:t>29/05/2015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43EF7A-703A-43E4-A65C-95B7BC418446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697FB-FA47-44F9-88B8-BBE0913F52A3}" type="datetimeFigureOut">
              <a:rPr lang="es-ES" smtClean="0"/>
              <a:t>29/05/2015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43EF7A-703A-43E4-A65C-95B7BC418446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697FB-FA47-44F9-88B8-BBE0913F52A3}" type="datetimeFigureOut">
              <a:rPr lang="es-ES" smtClean="0"/>
              <a:t>29/05/2015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43EF7A-703A-43E4-A65C-95B7BC418446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697FB-FA47-44F9-88B8-BBE0913F52A3}" type="datetimeFigureOut">
              <a:rPr lang="es-ES" smtClean="0"/>
              <a:t>29/05/2015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43EF7A-703A-43E4-A65C-95B7BC418446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697FB-FA47-44F9-88B8-BBE0913F52A3}" type="datetimeFigureOut">
              <a:rPr lang="es-ES" smtClean="0"/>
              <a:t>29/05/2015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43EF7A-703A-43E4-A65C-95B7BC418446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697FB-FA47-44F9-88B8-BBE0913F52A3}" type="datetimeFigureOut">
              <a:rPr lang="es-ES" smtClean="0"/>
              <a:t>29/05/2015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43EF7A-703A-43E4-A65C-95B7BC41844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0C697FB-FA47-44F9-88B8-BBE0913F52A3}" type="datetimeFigureOut">
              <a:rPr lang="es-ES" smtClean="0"/>
              <a:t>29/05/2015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43EF7A-703A-43E4-A65C-95B7BC418446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0C697FB-FA47-44F9-88B8-BBE0913F52A3}" type="datetimeFigureOut">
              <a:rPr lang="es-ES" smtClean="0"/>
              <a:t>29/05/2015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D43EF7A-703A-43E4-A65C-95B7BC418446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0C697FB-FA47-44F9-88B8-BBE0913F52A3}" type="datetimeFigureOut">
              <a:rPr lang="es-ES" smtClean="0"/>
              <a:t>29/05/2015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D43EF7A-703A-43E4-A65C-95B7BC418446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¿</a:t>
            </a:r>
            <a:r>
              <a:rPr lang="es-ES" dirty="0" smtClean="0"/>
              <a:t>Qué </a:t>
            </a:r>
            <a:r>
              <a:rPr lang="es-ES" dirty="0" smtClean="0"/>
              <a:t>es </a:t>
            </a:r>
            <a:r>
              <a:rPr lang="es-ES" dirty="0" err="1" smtClean="0"/>
              <a:t>Memcached</a:t>
            </a:r>
            <a:r>
              <a:rPr lang="es-ES" dirty="0" smtClean="0"/>
              <a:t> </a:t>
            </a:r>
            <a:r>
              <a:rPr lang="es-ES" dirty="0" smtClean="0"/>
              <a:t>y cómo usarlo?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4437112"/>
            <a:ext cx="7772400" cy="1199704"/>
          </a:xfrm>
        </p:spPr>
        <p:txBody>
          <a:bodyPr/>
          <a:lstStyle/>
          <a:p>
            <a:r>
              <a:rPr lang="es-ES" dirty="0"/>
              <a:t>Carmen Arcos Aneas y María Orgaz </a:t>
            </a:r>
            <a:r>
              <a:rPr lang="es-ES" dirty="0" smtClean="0"/>
              <a:t>Martínez</a:t>
            </a:r>
            <a:endParaRPr lang="es-E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Reducir los niveles de carga de los servidores. Ésta es la primera gran ventaja del uso de este sistema, ya que gracias a él se reducen el número de consultas a la base de datos</a:t>
            </a:r>
            <a:r>
              <a:rPr lang="es-ES" dirty="0" smtClean="0"/>
              <a:t>.</a:t>
            </a:r>
          </a:p>
          <a:p>
            <a:pPr marL="109728" indent="0">
              <a:buNone/>
            </a:pPr>
            <a:endParaRPr lang="es-ES" dirty="0" smtClean="0"/>
          </a:p>
          <a:p>
            <a:r>
              <a:rPr lang="es-ES" dirty="0" err="1" smtClean="0"/>
              <a:t>Memcached</a:t>
            </a:r>
            <a:r>
              <a:rPr lang="es-ES" dirty="0" smtClean="0"/>
              <a:t> permite ajustar el espacio de memoria dedicado, dado que se ejecuta como servidores montados sobre uno o varios equipos, permitiendo indicar la cantidad de memoria destinada para el almacenamiento de información.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Ventajas</a:t>
            </a:r>
            <a:endParaRPr lang="es-E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242587"/>
          </a:xfrm>
        </p:spPr>
        <p:txBody>
          <a:bodyPr>
            <a:normAutofit fontScale="92500" lnSpcReduction="20000"/>
          </a:bodyPr>
          <a:lstStyle/>
          <a:p>
            <a:r>
              <a:rPr lang="es-ES" dirty="0" smtClean="0"/>
              <a:t>Este sistema ofrece la posibilidad de almacenar lo que se quiera, a criterio del desarrollador. Lo que facilita que se puedan cachear cosas tan diversas como resultados de cálculos o consultas a base de datos complejas, información de sesiones de los usuarios, etc</a:t>
            </a:r>
            <a:r>
              <a:rPr lang="es-ES" dirty="0" smtClean="0"/>
              <a:t>.</a:t>
            </a:r>
          </a:p>
          <a:p>
            <a:pPr marL="109728" indent="0">
              <a:buNone/>
            </a:pPr>
            <a:endParaRPr lang="es-ES" dirty="0" smtClean="0"/>
          </a:p>
          <a:p>
            <a:r>
              <a:rPr lang="es-ES" dirty="0" smtClean="0"/>
              <a:t>La comunicación que se produce entre clientes y el servidor es muy sencilla, y basada en comandos</a:t>
            </a:r>
            <a:r>
              <a:rPr lang="es-ES" dirty="0" smtClean="0"/>
              <a:t>.</a:t>
            </a:r>
          </a:p>
          <a:p>
            <a:pPr marL="109728" indent="0">
              <a:buNone/>
            </a:pPr>
            <a:endParaRPr lang="es-ES" dirty="0" smtClean="0"/>
          </a:p>
          <a:p>
            <a:r>
              <a:rPr lang="es-ES" dirty="0" smtClean="0"/>
              <a:t>Ofrece la posibilidad de controlar el tiempo de vida de un objeto, indicando el “tiempo de expiración” asociado al mismo, en el momento de realizar una operación de almacenamiento.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 err="1" smtClean="0"/>
              <a:t>Prerequisitos</a:t>
            </a:r>
            <a:r>
              <a:rPr lang="es-ES" b="1" dirty="0" smtClean="0"/>
              <a:t>: </a:t>
            </a:r>
            <a:r>
              <a:rPr lang="es-ES" dirty="0" smtClean="0"/>
              <a:t>Tener instalado Ubuntu 14.0 y Tener instalado LAMP (Apache + </a:t>
            </a:r>
            <a:r>
              <a:rPr lang="es-ES" dirty="0" err="1" smtClean="0"/>
              <a:t>MySQL</a:t>
            </a:r>
            <a:r>
              <a:rPr lang="es-ES" dirty="0" smtClean="0"/>
              <a:t>+ PHP)</a:t>
            </a:r>
          </a:p>
          <a:p>
            <a:pPr marL="109728" indent="0">
              <a:buNone/>
            </a:pPr>
            <a:endParaRPr lang="es-ES" dirty="0" smtClean="0"/>
          </a:p>
          <a:p>
            <a:r>
              <a:rPr lang="es-ES" dirty="0" smtClean="0"/>
              <a:t>Según el tipo de sistema operativo:</a:t>
            </a:r>
          </a:p>
          <a:p>
            <a:pPr>
              <a:buNone/>
            </a:pPr>
            <a:r>
              <a:rPr lang="es-ES" dirty="0" smtClean="0"/>
              <a:t>	-</a:t>
            </a:r>
            <a:r>
              <a:rPr lang="es-ES" b="1" dirty="0" smtClean="0"/>
              <a:t>Ubuntu/</a:t>
            </a:r>
            <a:r>
              <a:rPr lang="es-ES" b="1" dirty="0" err="1" smtClean="0"/>
              <a:t>Debian</a:t>
            </a:r>
            <a:r>
              <a:rPr lang="es-ES" dirty="0" smtClean="0"/>
              <a:t>: sudo </a:t>
            </a:r>
            <a:r>
              <a:rPr lang="es-ES" dirty="0" err="1" smtClean="0"/>
              <a:t>apt-get</a:t>
            </a:r>
            <a:r>
              <a:rPr lang="es-ES" dirty="0" smtClean="0"/>
              <a:t> </a:t>
            </a:r>
            <a:r>
              <a:rPr lang="es-ES" dirty="0" err="1" smtClean="0"/>
              <a:t>install</a:t>
            </a:r>
            <a:r>
              <a:rPr lang="es-ES" dirty="0" smtClean="0"/>
              <a:t> </a:t>
            </a:r>
            <a:r>
              <a:rPr lang="es-ES" dirty="0" err="1" smtClean="0"/>
              <a:t>memcached</a:t>
            </a:r>
            <a:endParaRPr lang="es-ES" dirty="0" smtClean="0"/>
          </a:p>
          <a:p>
            <a:pPr>
              <a:buNone/>
            </a:pPr>
            <a:r>
              <a:rPr lang="es-ES" dirty="0" smtClean="0"/>
              <a:t>	-</a:t>
            </a:r>
            <a:r>
              <a:rPr lang="es-ES" b="1" dirty="0" err="1" smtClean="0"/>
              <a:t>RedHat</a:t>
            </a:r>
            <a:r>
              <a:rPr lang="es-ES" b="1" dirty="0" smtClean="0"/>
              <a:t>/</a:t>
            </a:r>
            <a:r>
              <a:rPr lang="es-ES" b="1" dirty="0" err="1" smtClean="0"/>
              <a:t>Fedora</a:t>
            </a:r>
            <a:r>
              <a:rPr lang="es-ES" dirty="0" smtClean="0"/>
              <a:t>: </a:t>
            </a:r>
            <a:r>
              <a:rPr lang="es-ES" dirty="0" err="1" smtClean="0"/>
              <a:t>yum</a:t>
            </a:r>
            <a:r>
              <a:rPr lang="es-ES" dirty="0" smtClean="0"/>
              <a:t> </a:t>
            </a:r>
            <a:r>
              <a:rPr lang="es-ES" dirty="0" err="1" smtClean="0"/>
              <a:t>install</a:t>
            </a:r>
            <a:r>
              <a:rPr lang="es-ES" dirty="0" smtClean="0"/>
              <a:t> </a:t>
            </a:r>
            <a:r>
              <a:rPr lang="es-ES" dirty="0" err="1" smtClean="0"/>
              <a:t>memcached</a:t>
            </a:r>
            <a:endParaRPr lang="es-ES" dirty="0" smtClean="0"/>
          </a:p>
          <a:p>
            <a:pPr>
              <a:buNone/>
            </a:pPr>
            <a:r>
              <a:rPr lang="es-ES" dirty="0" smtClean="0"/>
              <a:t>	-</a:t>
            </a:r>
            <a:r>
              <a:rPr lang="es-ES" b="1" dirty="0" err="1" smtClean="0"/>
              <a:t>FreeBSD</a:t>
            </a:r>
            <a:r>
              <a:rPr lang="es-ES" dirty="0" smtClean="0"/>
              <a:t>: </a:t>
            </a:r>
            <a:r>
              <a:rPr lang="es-ES" dirty="0" err="1" smtClean="0"/>
              <a:t>portmaster</a:t>
            </a:r>
            <a:r>
              <a:rPr lang="es-ES" dirty="0" smtClean="0"/>
              <a:t> </a:t>
            </a:r>
            <a:r>
              <a:rPr lang="es-ES" dirty="0" err="1" smtClean="0"/>
              <a:t>databases</a:t>
            </a:r>
            <a:r>
              <a:rPr lang="es-ES" dirty="0" smtClean="0"/>
              <a:t>/</a:t>
            </a:r>
            <a:r>
              <a:rPr lang="es-ES" dirty="0" err="1" smtClean="0"/>
              <a:t>memcached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Instalación</a:t>
            </a:r>
            <a:endParaRPr lang="es-E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51520" y="3573016"/>
            <a:ext cx="8451031" cy="22159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cs typeface="Times New Roman" panose="02020603050405020304" pitchFamily="18" charset="0"/>
              </a:rPr>
              <a:t>Es muy importante activar el paquete de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cs typeface="Times New Roman" panose="02020603050405020304" pitchFamily="18" charset="0"/>
              </a:rPr>
              <a:t>memcached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cs typeface="Times New Roman" panose="02020603050405020304" pitchFamily="18" charset="0"/>
              </a:rPr>
              <a:t>Accedemos al archivo memcached.ini que encontramos en la ruta /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cs typeface="Times New Roman" panose="02020603050405020304" pitchFamily="18" charset="0"/>
              </a:rPr>
              <a:t>etc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cs typeface="Times New Roman" panose="02020603050405020304" pitchFamily="18" charset="0"/>
              </a:rPr>
              <a:t>/php5/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cs typeface="Times New Roman" panose="02020603050405020304" pitchFamily="18" charset="0"/>
              </a:rPr>
              <a:t>conf.d</a:t>
            </a:r>
            <a:endParaRPr kumimoji="0" lang="es-ES" altLang="es-ES" sz="18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cs typeface="Times New Roman" panose="02020603050405020304" pitchFamily="18" charset="0"/>
              </a:rPr>
              <a:t>y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cs typeface="Times New Roman" panose="02020603050405020304" pitchFamily="18" charset="0"/>
              </a:rPr>
              <a:t>descomentamos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cs typeface="Times New Roman" panose="02020603050405020304" pitchFamily="18" charset="0"/>
              </a:rPr>
              <a:t> la línea que contiene el siguiente texto: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extension=memcached.so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cs typeface="Times New Roman" panose="02020603050405020304" pitchFamily="18" charset="0"/>
              </a:rPr>
              <a:t>Reiniciamos Apache para actualizar los cambios: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sudo /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init.d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/apache2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restart</a:t>
            </a:r>
            <a:endParaRPr kumimoji="0" lang="es-ES" alt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620688"/>
            <a:ext cx="6866667" cy="2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301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5890659"/>
          </a:xfrm>
        </p:spPr>
        <p:txBody>
          <a:bodyPr/>
          <a:lstStyle/>
          <a:p>
            <a:r>
              <a:rPr lang="es-ES" dirty="0" smtClean="0"/>
              <a:t>Comprobamos la correcta instalación</a:t>
            </a:r>
          </a:p>
          <a:p>
            <a:pPr marL="109728" indent="0">
              <a:buNone/>
            </a:pPr>
            <a:r>
              <a:rPr lang="es-ES" sz="2000" dirty="0"/>
              <a:t>Para comprobar que se ha instalado correctamente creamos un archivo llamado </a:t>
            </a:r>
            <a:r>
              <a:rPr lang="es-ES" sz="2000" dirty="0" err="1" smtClean="0"/>
              <a:t>info.php</a:t>
            </a:r>
            <a:r>
              <a:rPr lang="es-ES" sz="2000" dirty="0" smtClean="0"/>
              <a:t> </a:t>
            </a:r>
            <a:r>
              <a:rPr lang="es-ES" sz="2000" dirty="0"/>
              <a:t>con el siguiente contenido</a:t>
            </a:r>
            <a:r>
              <a:rPr lang="es-ES" sz="2000" dirty="0" smtClean="0"/>
              <a:t>:</a:t>
            </a:r>
          </a:p>
          <a:p>
            <a:pPr marL="109728" indent="0">
              <a:buNone/>
            </a:pPr>
            <a:endParaRPr lang="es-ES" sz="2000" dirty="0"/>
          </a:p>
          <a:p>
            <a:pPr marL="109728" indent="0">
              <a:buNone/>
            </a:pPr>
            <a:endParaRPr lang="es-ES" sz="2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4" y="1412776"/>
            <a:ext cx="2300283" cy="172819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169" y="1427674"/>
            <a:ext cx="6228571" cy="4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89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599" y="1556792"/>
            <a:ext cx="8134801" cy="3944470"/>
          </a:xfrm>
          <a:prstGeom prst="rect">
            <a:avLst/>
          </a:prstGeom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</a:t>
            </a:r>
            <a:endParaRPr lang="es-E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20" y="1124744"/>
            <a:ext cx="8637940" cy="36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828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Nuestra Tabla:</a:t>
            </a:r>
          </a:p>
          <a:p>
            <a:pPr marL="109728" indent="0">
              <a:buNone/>
            </a:pPr>
            <a:endParaRPr lang="es-ES" dirty="0" smtClean="0"/>
          </a:p>
          <a:p>
            <a:r>
              <a:rPr lang="es-ES" dirty="0" smtClean="0"/>
              <a:t>Tras una primera ejecución obtenemos que el dato no está en </a:t>
            </a:r>
            <a:r>
              <a:rPr lang="es-ES" dirty="0" err="1" smtClean="0"/>
              <a:t>memcached</a:t>
            </a:r>
            <a:r>
              <a:rPr lang="es-ES" dirty="0" smtClean="0"/>
              <a:t> almacenado:</a:t>
            </a:r>
          </a:p>
          <a:p>
            <a:endParaRPr lang="es-ES" dirty="0"/>
          </a:p>
          <a:p>
            <a:endParaRPr lang="es-ES" dirty="0" smtClean="0"/>
          </a:p>
          <a:p>
            <a:r>
              <a:rPr lang="es-ES" dirty="0" smtClean="0"/>
              <a:t>Si volvemos a ejecutarlo observamos que ya sí está en </a:t>
            </a:r>
            <a:r>
              <a:rPr lang="es-ES" dirty="0" err="1" smtClean="0"/>
              <a:t>memcached</a:t>
            </a:r>
            <a:r>
              <a:rPr lang="es-ES" dirty="0" smtClean="0"/>
              <a:t>:</a:t>
            </a:r>
          </a:p>
          <a:p>
            <a:pPr marL="109728" indent="0">
              <a:buNone/>
            </a:pPr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Resultados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621" y="759417"/>
            <a:ext cx="2954409" cy="144382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3391429"/>
            <a:ext cx="4095238" cy="65714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4725144"/>
            <a:ext cx="3323019" cy="180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224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89653"/>
          </a:xfrm>
        </p:spPr>
        <p:txBody>
          <a:bodyPr>
            <a:normAutofit/>
          </a:bodyPr>
          <a:lstStyle/>
          <a:p>
            <a:r>
              <a:rPr lang="es-ES" sz="3600" dirty="0" smtClean="0"/>
              <a:t>¿Qué es </a:t>
            </a:r>
            <a:r>
              <a:rPr lang="es-ES" sz="3600" dirty="0" err="1" smtClean="0"/>
              <a:t>Memcached</a:t>
            </a:r>
            <a:r>
              <a:rPr lang="es-ES" sz="3600" dirty="0" smtClean="0"/>
              <a:t>?</a:t>
            </a:r>
          </a:p>
          <a:p>
            <a:r>
              <a:rPr lang="es-ES" sz="3600" dirty="0" smtClean="0"/>
              <a:t>Funcionamiento</a:t>
            </a:r>
          </a:p>
          <a:p>
            <a:r>
              <a:rPr lang="es-ES" sz="3600" dirty="0" smtClean="0"/>
              <a:t>¿Quiénes lo usan?</a:t>
            </a:r>
          </a:p>
          <a:p>
            <a:r>
              <a:rPr lang="es-ES" sz="3600" dirty="0" smtClean="0"/>
              <a:t>Instrucciones</a:t>
            </a:r>
          </a:p>
          <a:p>
            <a:r>
              <a:rPr lang="es-ES" sz="3600" dirty="0" smtClean="0"/>
              <a:t>Ventajas</a:t>
            </a:r>
          </a:p>
          <a:p>
            <a:r>
              <a:rPr lang="es-ES" sz="3600" dirty="0" smtClean="0"/>
              <a:t>Instalación</a:t>
            </a:r>
          </a:p>
          <a:p>
            <a:r>
              <a:rPr lang="es-ES" sz="3600" dirty="0" smtClean="0"/>
              <a:t>Ejemplo de uso</a:t>
            </a:r>
            <a:endParaRPr lang="es-ES" sz="36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6000" u="sng" dirty="0" smtClean="0"/>
              <a:t>Índice</a:t>
            </a:r>
            <a:endParaRPr lang="es-ES" sz="6000" u="sng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162467"/>
          </a:xfrm>
        </p:spPr>
        <p:txBody>
          <a:bodyPr/>
          <a:lstStyle/>
          <a:p>
            <a:r>
              <a:rPr lang="es-ES" b="1" dirty="0" err="1" smtClean="0"/>
              <a:t>Memcached</a:t>
            </a:r>
            <a:r>
              <a:rPr lang="es-ES" dirty="0" smtClean="0"/>
              <a:t> es una herramienta desarrollada por la empresa </a:t>
            </a:r>
            <a:r>
              <a:rPr lang="es-ES" dirty="0" err="1" smtClean="0"/>
              <a:t>Danga</a:t>
            </a:r>
            <a:r>
              <a:rPr lang="es-ES" dirty="0" smtClean="0"/>
              <a:t> </a:t>
            </a:r>
            <a:r>
              <a:rPr lang="es-ES" dirty="0" err="1" smtClean="0"/>
              <a:t>Interactive</a:t>
            </a:r>
            <a:r>
              <a:rPr lang="es-ES" dirty="0" smtClean="0"/>
              <a:t>, que mantiene el proyecto bajo licencia BSD y que fue pensado para incrementar la velocidad de aplicaciones web dinámicas, reduciendo la carga de la base de datos.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¿Qué es </a:t>
            </a:r>
            <a:r>
              <a:rPr lang="es-ES" dirty="0" err="1" smtClean="0"/>
              <a:t>Memcached</a:t>
            </a:r>
            <a:r>
              <a:rPr lang="es-ES" dirty="0" smtClean="0"/>
              <a:t>?</a:t>
            </a:r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dirty="0" smtClean="0"/>
              <a:t>Su funcionamiento se basa en una tabla hash, distribuida a lo largo de varios equipos, donde va almacenando los valores asociados a una clave única para cada elemento. Conforme ésta se va llenando, los datos que más tiempo llevan sin ser utilizados se borran para dar espacio a los nuevos.</a:t>
            </a:r>
          </a:p>
          <a:p>
            <a:r>
              <a:rPr lang="es-ES" dirty="0" smtClean="0"/>
              <a:t>Cada dato introducido en </a:t>
            </a:r>
            <a:r>
              <a:rPr lang="es-ES" dirty="0" err="1" smtClean="0"/>
              <a:t>Memcached</a:t>
            </a:r>
            <a:r>
              <a:rPr lang="es-ES" dirty="0" smtClean="0"/>
              <a:t> tiene un tiempo de expiración; pasado ese tiempo, el servicio </a:t>
            </a:r>
            <a:r>
              <a:rPr lang="es-ES" dirty="0" err="1" smtClean="0"/>
              <a:t>Memcached</a:t>
            </a:r>
            <a:r>
              <a:rPr lang="es-ES" dirty="0" smtClean="0"/>
              <a:t> lo elimina, dejando ese espacio para el almacenamiento de otro objeto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Funcionamiento</a:t>
            </a:r>
            <a:endParaRPr lang="es-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621" y="2994745"/>
            <a:ext cx="1914534" cy="1914534"/>
          </a:xfrm>
          <a:prstGeom prst="rect">
            <a:avLst/>
          </a:prstGeom>
        </p:spPr>
      </p:pic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Este sistema es empleado por varios de los sitios más activos y visitados de la red, como </a:t>
            </a:r>
            <a:r>
              <a:rPr lang="es-ES" dirty="0" err="1" smtClean="0"/>
              <a:t>YouTube</a:t>
            </a:r>
            <a:r>
              <a:rPr lang="es-ES" dirty="0" smtClean="0"/>
              <a:t>, </a:t>
            </a:r>
            <a:r>
              <a:rPr lang="es-ES" dirty="0" err="1" smtClean="0"/>
              <a:t>Reddit</a:t>
            </a:r>
            <a:r>
              <a:rPr lang="es-ES" dirty="0" smtClean="0"/>
              <a:t>, </a:t>
            </a:r>
            <a:r>
              <a:rPr lang="es-ES" dirty="0" err="1" smtClean="0"/>
              <a:t>Playdom</a:t>
            </a:r>
            <a:r>
              <a:rPr lang="es-ES" dirty="0" smtClean="0"/>
              <a:t>, </a:t>
            </a:r>
            <a:r>
              <a:rPr lang="es-ES" dirty="0" err="1" smtClean="0"/>
              <a:t>Zynga</a:t>
            </a:r>
            <a:r>
              <a:rPr lang="es-ES" dirty="0" smtClean="0"/>
              <a:t>, </a:t>
            </a:r>
            <a:r>
              <a:rPr lang="es-ES" dirty="0" err="1" smtClean="0"/>
              <a:t>Facebook</a:t>
            </a:r>
            <a:r>
              <a:rPr lang="es-ES" dirty="0" smtClean="0"/>
              <a:t> y </a:t>
            </a:r>
            <a:r>
              <a:rPr lang="es-ES" dirty="0" err="1" smtClean="0"/>
              <a:t>Twitter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¿Quiénes lo usan?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842" y="4578262"/>
            <a:ext cx="1807271" cy="127320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166" y="5041539"/>
            <a:ext cx="1760512" cy="176051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794" y="3325763"/>
            <a:ext cx="2646270" cy="125249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323" y="4797152"/>
            <a:ext cx="1745424" cy="17454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200" y="302366"/>
            <a:ext cx="8229600" cy="1143000"/>
          </a:xfrm>
        </p:spPr>
        <p:txBody>
          <a:bodyPr/>
          <a:lstStyle/>
          <a:p>
            <a:pPr algn="ctr"/>
            <a:r>
              <a:rPr lang="es-ES" dirty="0" smtClean="0"/>
              <a:t>Instrucciones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619" y="3591928"/>
            <a:ext cx="3533333" cy="304762"/>
          </a:xfrm>
          <a:prstGeom prst="rect">
            <a:avLst/>
          </a:prstGeom>
        </p:spPr>
      </p:pic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Set():</a:t>
            </a:r>
            <a:r>
              <a:rPr lang="es-ES" dirty="0"/>
              <a:t>Guarda el valor dado por </a:t>
            </a:r>
            <a:r>
              <a:rPr lang="es-ES" dirty="0" err="1"/>
              <a:t>value</a:t>
            </a:r>
            <a:r>
              <a:rPr lang="es-ES" dirty="0"/>
              <a:t> en un servidor de </a:t>
            </a:r>
            <a:r>
              <a:rPr lang="es-ES" dirty="0" err="1"/>
              <a:t>memcached</a:t>
            </a:r>
            <a:r>
              <a:rPr lang="es-ES" dirty="0"/>
              <a:t> bajo la clave especificada por </a:t>
            </a:r>
            <a:r>
              <a:rPr lang="es-ES" dirty="0" err="1"/>
              <a:t>key</a:t>
            </a:r>
            <a:r>
              <a:rPr lang="es-ES" dirty="0"/>
              <a:t>. El parámetro </a:t>
            </a:r>
            <a:r>
              <a:rPr lang="es-ES" dirty="0" err="1"/>
              <a:t>expiration</a:t>
            </a:r>
            <a:r>
              <a:rPr lang="es-ES" dirty="0"/>
              <a:t> se puede emplear para controlar cuándo se considera que ha expirado el valor.</a:t>
            </a:r>
            <a:r>
              <a:rPr lang="es-ES" dirty="0" smtClean="0"/>
              <a:t> </a:t>
            </a:r>
          </a:p>
          <a:p>
            <a:endParaRPr lang="es-ES" dirty="0"/>
          </a:p>
          <a:p>
            <a:r>
              <a:rPr lang="es-ES" dirty="0" err="1" smtClean="0"/>
              <a:t>Replace</a:t>
            </a:r>
            <a:r>
              <a:rPr lang="es-ES" dirty="0" smtClean="0"/>
              <a:t>(): </a:t>
            </a:r>
            <a:r>
              <a:rPr lang="es-ES" dirty="0"/>
              <a:t>Es similar a set(), pero la operación fallará si la clave dada por </a:t>
            </a:r>
            <a:r>
              <a:rPr lang="es-ES" dirty="0" err="1"/>
              <a:t>key</a:t>
            </a:r>
            <a:r>
              <a:rPr lang="es-ES" dirty="0"/>
              <a:t> no existe en el servidor.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5485966"/>
            <a:ext cx="5991842" cy="55374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264696"/>
          </a:xfrm>
        </p:spPr>
        <p:txBody>
          <a:bodyPr/>
          <a:lstStyle/>
          <a:p>
            <a:endParaRPr lang="es-ES" dirty="0"/>
          </a:p>
          <a:p>
            <a:r>
              <a:rPr lang="es-ES" b="1" dirty="0" err="1"/>
              <a:t>A</a:t>
            </a:r>
            <a:r>
              <a:rPr lang="es-ES" b="1" dirty="0" err="1" smtClean="0"/>
              <a:t>ddServer</a:t>
            </a:r>
            <a:r>
              <a:rPr lang="es-ES" b="1" dirty="0" smtClean="0"/>
              <a:t>( )</a:t>
            </a:r>
            <a:r>
              <a:rPr lang="es-ES" dirty="0" smtClean="0"/>
              <a:t>:</a:t>
            </a:r>
            <a:r>
              <a:rPr lang="es-ES" dirty="0"/>
              <a:t>Agrega el servidor especificado al grupo de servidores. No se establece la conexión en ese momento. Si vamos a añadir más de un servidor es recomendable usar </a:t>
            </a:r>
            <a:r>
              <a:rPr lang="es-ES" dirty="0" err="1"/>
              <a:t>addServers</a:t>
            </a:r>
            <a:r>
              <a:rPr lang="es-ES" dirty="0" smtClean="0"/>
              <a:t>().</a:t>
            </a:r>
            <a:endParaRPr lang="es-ES" dirty="0"/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82" y="3140968"/>
            <a:ext cx="8599236" cy="220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761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674635"/>
          </a:xfrm>
        </p:spPr>
        <p:txBody>
          <a:bodyPr>
            <a:normAutofit/>
          </a:bodyPr>
          <a:lstStyle/>
          <a:p>
            <a:r>
              <a:rPr lang="es-ES" dirty="0" err="1" smtClean="0"/>
              <a:t>Flush</a:t>
            </a:r>
            <a:r>
              <a:rPr lang="es-ES" dirty="0" smtClean="0"/>
              <a:t>( ): </a:t>
            </a:r>
            <a:r>
              <a:rPr lang="es-ES" dirty="0"/>
              <a:t>Invalida todos los elementos existentes en caché inmediatamente o después del tiempo especificado.</a:t>
            </a:r>
            <a:r>
              <a:rPr lang="es-ES" dirty="0" smtClean="0"/>
              <a:t> 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r>
              <a:rPr lang="es-ES" dirty="0" err="1" smtClean="0"/>
              <a:t>Delete</a:t>
            </a:r>
            <a:r>
              <a:rPr lang="es-ES" dirty="0" smtClean="0"/>
              <a:t>( ): </a:t>
            </a:r>
            <a:r>
              <a:rPr lang="es-ES" dirty="0"/>
              <a:t>Esta función elimina la clave de </a:t>
            </a:r>
            <a:r>
              <a:rPr lang="es-ES" dirty="0" err="1"/>
              <a:t>memcached</a:t>
            </a:r>
            <a:r>
              <a:rPr lang="es-ES" dirty="0" smtClean="0"/>
              <a:t>. </a:t>
            </a:r>
          </a:p>
          <a:p>
            <a:pPr marL="109728" indent="0" algn="ctr">
              <a:buNone/>
            </a:pPr>
            <a:r>
              <a:rPr lang="en-US" sz="1400" b="1" dirty="0" smtClean="0"/>
              <a:t>delete(string </a:t>
            </a:r>
            <a:r>
              <a:rPr lang="en-US" sz="1400" b="1" dirty="0"/>
              <a:t>$key [, </a:t>
            </a:r>
            <a:r>
              <a:rPr lang="en-US" sz="1400" b="1" dirty="0" err="1"/>
              <a:t>int</a:t>
            </a:r>
            <a:r>
              <a:rPr lang="en-US" sz="1400" b="1" dirty="0"/>
              <a:t> $time = 0 ])</a:t>
            </a:r>
            <a:endParaRPr lang="es-ES" sz="1400" dirty="0" smtClean="0"/>
          </a:p>
          <a:p>
            <a:r>
              <a:rPr lang="es-ES" dirty="0" err="1" smtClean="0"/>
              <a:t>Get</a:t>
            </a:r>
            <a:r>
              <a:rPr lang="es-ES" dirty="0" smtClean="0"/>
              <a:t>( ): </a:t>
            </a:r>
            <a:r>
              <a:rPr lang="es-ES" dirty="0"/>
              <a:t>Devuelve el ítem que fue previamente guardado bajo la clave dada por </a:t>
            </a:r>
            <a:r>
              <a:rPr lang="es-ES" dirty="0" err="1" smtClean="0"/>
              <a:t>key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700808"/>
            <a:ext cx="5976664" cy="195486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972" y="6026776"/>
            <a:ext cx="2103796" cy="56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763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602627"/>
          </a:xfrm>
        </p:spPr>
        <p:txBody>
          <a:bodyPr/>
          <a:lstStyle/>
          <a:p>
            <a:pPr marL="109728" indent="0">
              <a:buNone/>
            </a:pPr>
            <a:r>
              <a:rPr lang="es-ES" dirty="0" smtClean="0"/>
              <a:t>Otras…</a:t>
            </a:r>
          </a:p>
          <a:p>
            <a:endParaRPr lang="es-ES" dirty="0"/>
          </a:p>
          <a:p>
            <a:r>
              <a:rPr lang="es-ES" b="1" dirty="0" err="1" smtClean="0"/>
              <a:t>getStats</a:t>
            </a:r>
            <a:r>
              <a:rPr lang="es-ES" b="1" dirty="0" smtClean="0"/>
              <a:t>( ):</a:t>
            </a:r>
            <a:r>
              <a:rPr lang="es-ES" dirty="0" smtClean="0"/>
              <a:t> </a:t>
            </a:r>
            <a:r>
              <a:rPr lang="es-ES" dirty="0" smtClean="0"/>
              <a:t>Devuelve </a:t>
            </a:r>
            <a:r>
              <a:rPr lang="es-ES" dirty="0"/>
              <a:t>un </a:t>
            </a:r>
            <a:r>
              <a:rPr lang="es-ES" dirty="0" err="1"/>
              <a:t>array</a:t>
            </a:r>
            <a:r>
              <a:rPr lang="es-ES" dirty="0"/>
              <a:t> que contiene el estado de todos los servidores de </a:t>
            </a:r>
            <a:r>
              <a:rPr lang="es-ES" dirty="0" err="1" smtClean="0"/>
              <a:t>memcached</a:t>
            </a:r>
            <a:r>
              <a:rPr lang="es-ES" dirty="0" smtClean="0"/>
              <a:t> </a:t>
            </a:r>
            <a:r>
              <a:rPr lang="es-ES" dirty="0"/>
              <a:t>disponibles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b="1" dirty="0" err="1"/>
              <a:t>fetch</a:t>
            </a:r>
            <a:r>
              <a:rPr lang="es-ES" b="1" dirty="0" smtClean="0"/>
              <a:t>( )</a:t>
            </a:r>
            <a:r>
              <a:rPr lang="es-ES" dirty="0" smtClean="0"/>
              <a:t>: </a:t>
            </a:r>
            <a:r>
              <a:rPr lang="es-ES" dirty="0" smtClean="0"/>
              <a:t>Obtiene </a:t>
            </a:r>
            <a:r>
              <a:rPr lang="es-ES" dirty="0"/>
              <a:t>el siguiente resultado de la última petición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b="1" dirty="0" err="1"/>
              <a:t>fetchAll</a:t>
            </a:r>
            <a:r>
              <a:rPr lang="es-ES" b="1" dirty="0" smtClean="0"/>
              <a:t>( )</a:t>
            </a:r>
            <a:r>
              <a:rPr lang="es-ES" dirty="0" smtClean="0"/>
              <a:t>: </a:t>
            </a:r>
            <a:r>
              <a:rPr lang="es-ES" dirty="0" smtClean="0"/>
              <a:t>Obtiene </a:t>
            </a:r>
            <a:r>
              <a:rPr lang="es-ES" dirty="0"/>
              <a:t>todos los resultados restantes de la última petición.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083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181</TotalTime>
  <Words>637</Words>
  <Application>Microsoft Office PowerPoint</Application>
  <PresentationFormat>Presentación en pantalla (4:3)</PresentationFormat>
  <Paragraphs>73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6" baseType="lpstr">
      <vt:lpstr>Arial</vt:lpstr>
      <vt:lpstr>Consolas</vt:lpstr>
      <vt:lpstr>Helvetica</vt:lpstr>
      <vt:lpstr>Lucida Sans Unicode</vt:lpstr>
      <vt:lpstr>Times New Roman</vt:lpstr>
      <vt:lpstr>Verdana</vt:lpstr>
      <vt:lpstr>Wingdings 2</vt:lpstr>
      <vt:lpstr>Wingdings 3</vt:lpstr>
      <vt:lpstr>Concurrencia</vt:lpstr>
      <vt:lpstr>¿Qué es Memcached y cómo usarlo?</vt:lpstr>
      <vt:lpstr>Índice</vt:lpstr>
      <vt:lpstr>¿Qué es Memcached?</vt:lpstr>
      <vt:lpstr>Funcionamiento</vt:lpstr>
      <vt:lpstr>¿Quiénes lo usan?</vt:lpstr>
      <vt:lpstr>Instrucciones</vt:lpstr>
      <vt:lpstr>Presentación de PowerPoint</vt:lpstr>
      <vt:lpstr>Presentación de PowerPoint</vt:lpstr>
      <vt:lpstr>Presentación de PowerPoint</vt:lpstr>
      <vt:lpstr>Ventajas</vt:lpstr>
      <vt:lpstr>Presentación de PowerPoint</vt:lpstr>
      <vt:lpstr>Instalación</vt:lpstr>
      <vt:lpstr>Presentación de PowerPoint</vt:lpstr>
      <vt:lpstr>Presentación de PowerPoint</vt:lpstr>
      <vt:lpstr>Ejemplo</vt:lpstr>
      <vt:lpstr>Presentación de PowerPoint</vt:lpstr>
      <vt:lpstr>Resultados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¿Qúe es memcached y cómo usarlo?</dc:title>
  <dc:creator>Carmen</dc:creator>
  <cp:lastModifiedBy>María Orgaz</cp:lastModifiedBy>
  <cp:revision>19</cp:revision>
  <dcterms:created xsi:type="dcterms:W3CDTF">2015-05-27T18:02:36Z</dcterms:created>
  <dcterms:modified xsi:type="dcterms:W3CDTF">2015-05-29T10:13:27Z</dcterms:modified>
</cp:coreProperties>
</file>