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E54"/>
    <a:srgbClr val="39998D"/>
    <a:srgbClr val="910426"/>
    <a:srgbClr val="401BC0"/>
    <a:srgbClr val="463794"/>
    <a:srgbClr val="DCCA00"/>
    <a:srgbClr val="4B6D17"/>
    <a:srgbClr val="57C45B"/>
    <a:srgbClr val="D175A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rgbClr val="012D86"/>
            </a:gs>
            <a:gs pos="3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5754370" y="4814570"/>
            <a:ext cx="1543050" cy="1433195"/>
          </a:xfrm>
          <a:prstGeom prst="ellipse">
            <a:avLst/>
          </a:prstGeom>
          <a:solidFill>
            <a:srgbClr val="39998D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0">
            <a:off x="5831205" y="4907915"/>
            <a:ext cx="1351280" cy="1264920"/>
            <a:chOff x="9990" y="8040"/>
            <a:chExt cx="2128" cy="1992"/>
          </a:xfrm>
        </p:grpSpPr>
        <p:sp>
          <p:nvSpPr>
            <p:cNvPr id="15" name="Oval 14"/>
            <p:cNvSpPr/>
            <p:nvPr/>
          </p:nvSpPr>
          <p:spPr>
            <a:xfrm>
              <a:off x="9990" y="8040"/>
              <a:ext cx="2128" cy="1993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27" y="8182"/>
              <a:ext cx="1854" cy="1678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 w="3175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310" y="8368"/>
              <a:ext cx="1488" cy="1362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589405" y="-278130"/>
            <a:ext cx="6822440" cy="66325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54370" y="1436370"/>
            <a:ext cx="954405" cy="894715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4015" y="1134745"/>
            <a:ext cx="3821430" cy="380746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-350520" y="-1617345"/>
            <a:ext cx="10881995" cy="1022286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655" y="-1068705"/>
            <a:ext cx="9002395" cy="859663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85265" y="-2626995"/>
            <a:ext cx="13055600" cy="1237742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98135" y="1134745"/>
            <a:ext cx="1664970" cy="152146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37835" y="1217930"/>
            <a:ext cx="1391920" cy="130937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3560" y="1303655"/>
            <a:ext cx="1220470" cy="1102360"/>
          </a:xfrm>
          <a:prstGeom prst="ellipse">
            <a:avLst/>
          </a:prstGeom>
          <a:solidFill>
            <a:srgbClr val="FFC00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7970" y="3509010"/>
            <a:ext cx="1543050" cy="143319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035" y="3587750"/>
            <a:ext cx="1351280" cy="126555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030" y="3677920"/>
            <a:ext cx="1177290" cy="1065530"/>
          </a:xfrm>
          <a:prstGeom prst="ellipse">
            <a:avLst/>
          </a:prstGeom>
          <a:solidFill>
            <a:srgbClr val="910426">
              <a:alpha val="43000"/>
            </a:srgbClr>
          </a:solidFill>
          <a:ln w="31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0235" y="3788410"/>
            <a:ext cx="944880" cy="864870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26525" y="3877945"/>
            <a:ext cx="647700" cy="65976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747125" y="3618865"/>
            <a:ext cx="1129665" cy="112331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856345" y="3687445"/>
            <a:ext cx="946150" cy="96583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74455" y="3806190"/>
            <a:ext cx="828040" cy="812165"/>
          </a:xfrm>
          <a:prstGeom prst="ellipse">
            <a:avLst/>
          </a:prstGeom>
          <a:solidFill>
            <a:srgbClr val="B55E54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53260" y="734695"/>
            <a:ext cx="461010" cy="46037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1020" y="554355"/>
            <a:ext cx="804545" cy="782320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68170" y="596900"/>
            <a:ext cx="672465" cy="67246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20875" y="674370"/>
            <a:ext cx="590550" cy="566420"/>
          </a:xfrm>
          <a:prstGeom prst="ellipse">
            <a:avLst/>
          </a:prstGeom>
          <a:solidFill>
            <a:srgbClr val="401BC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7061835" y="1944370"/>
            <a:ext cx="3213100" cy="1088390"/>
          </a:xfrm>
          <a:prstGeom prst="rect">
            <a:avLst/>
          </a:prstGeom>
          <a:solidFill>
            <a:srgbClr val="DCCA00">
              <a:alpha val="0"/>
            </a:srgbClr>
          </a:solidFill>
          <a:ln>
            <a:noFill/>
          </a:ln>
          <a:effectLst>
            <a:innerShdw blurRad="254000" dist="50800" dir="14340000">
              <a:prstClr val="black">
                <a:alpha val="10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2000">
                <a:solidFill>
                  <a:srgbClr val="FFC000"/>
                </a:solidFill>
                <a:latin typeface="Segoe Print" panose="02000600000000000000" charset="0"/>
                <a:cs typeface="Segoe Print" panose="02000600000000000000" charset="0"/>
              </a:rPr>
              <a:t>project overview :</a:t>
            </a:r>
            <a:endParaRPr lang="en-US" sz="2000">
              <a:solidFill>
                <a:srgbClr val="FFC000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This project develops a DL model to segment brain tumors MRI images 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Preprocessing,training,evalution.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684145" y="959485"/>
            <a:ext cx="253746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40000"/>
                    <a:lumOff val="60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Data Collection: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BRATS dataset, normalization,Resizing,Augmentation.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1717040" y="4038600"/>
            <a:ext cx="2713355" cy="683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b="1">
                <a:solidFill>
                  <a:srgbClr val="910426"/>
                </a:solidFill>
                <a:latin typeface="Segoe Print" panose="02000600000000000000" charset="0"/>
                <a:cs typeface="Segoe Print" panose="02000600000000000000" charset="0"/>
              </a:rPr>
              <a:t>Model Development:</a:t>
            </a:r>
            <a:endParaRPr lang="en-US" b="1">
              <a:solidFill>
                <a:srgbClr val="910426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CNN,encoder-decoder structure.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 flipH="1">
            <a:off x="7390130" y="5238115"/>
            <a:ext cx="354266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39998D"/>
                </a:solidFill>
                <a:latin typeface="Segoe Print" panose="02000600000000000000" charset="0"/>
                <a:cs typeface="Segoe Print" panose="02000600000000000000" charset="0"/>
              </a:rPr>
              <a:t>Training &amp; Evalution:</a:t>
            </a:r>
            <a:endParaRPr lang="en-US" b="1">
              <a:solidFill>
                <a:srgbClr val="39998D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Dice Loss, Adam Optimizer, Accuracy.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9876790" y="41694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B55E54"/>
                </a:solidFill>
                <a:latin typeface="Segoe Print" panose="02000600000000000000" charset="0"/>
                <a:cs typeface="Segoe Print" panose="02000600000000000000" charset="0"/>
              </a:rPr>
              <a:t>Deployment:</a:t>
            </a:r>
            <a:endParaRPr lang="en-US" b="1">
              <a:solidFill>
                <a:srgbClr val="B55E54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-Stremlit or Flask web App.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  <p:bldP spid="53" grpId="0" animBg="1"/>
      <p:bldP spid="54" grpId="0" animBg="1"/>
      <p:bldP spid="88" grpId="0" animBg="1"/>
      <p:bldP spid="17" grpId="1" animBg="1"/>
      <p:bldP spid="52" grpId="1" animBg="1"/>
      <p:bldP spid="53" grpId="1" animBg="1"/>
      <p:bldP spid="54" grpId="1" animBg="1"/>
      <p:bldP spid="88" grpId="1" animBg="1"/>
      <p:bldP spid="82" grpId="0" animBg="1"/>
      <p:bldP spid="83" grpId="0" animBg="1"/>
      <p:bldP spid="84" grpId="0" animBg="1"/>
      <p:bldP spid="85" grpId="0" animBg="1"/>
      <p:bldP spid="101" grpId="0" animBg="1"/>
      <p:bldP spid="82" grpId="1" animBg="1"/>
      <p:bldP spid="83" grpId="1" animBg="1"/>
      <p:bldP spid="84" grpId="1" animBg="1"/>
      <p:bldP spid="85" grpId="1" animBg="1"/>
      <p:bldP spid="101" grpId="1" animBg="1"/>
      <p:bldP spid="61" grpId="0" animBg="1"/>
      <p:bldP spid="62" grpId="0" animBg="1"/>
      <p:bldP spid="63" grpId="0" animBg="1"/>
      <p:bldP spid="64" grpId="0" animBg="1"/>
      <p:bldP spid="61" grpId="1" animBg="1"/>
      <p:bldP spid="62" grpId="1" animBg="1"/>
      <p:bldP spid="63" grpId="1" animBg="1"/>
      <p:bldP spid="64" grpId="1" animBg="1"/>
      <p:bldP spid="103" grpId="0"/>
      <p:bldP spid="103" grpId="1"/>
      <p:bldP spid="14" grpId="0" animBg="1"/>
      <p:bldP spid="105" grpId="0"/>
      <p:bldP spid="14" grpId="1" animBg="1"/>
      <p:bldP spid="105" grpId="1"/>
      <p:bldP spid="74" grpId="0" animBg="1"/>
      <p:bldP spid="75" grpId="0" animBg="1"/>
      <p:bldP spid="76" grpId="0" animBg="1"/>
      <p:bldP spid="77" grpId="0" animBg="1"/>
      <p:bldP spid="107" grpId="0"/>
      <p:bldP spid="74" grpId="1" animBg="1"/>
      <p:bldP spid="75" grpId="1" animBg="1"/>
      <p:bldP spid="76" grpId="1" animBg="1"/>
      <p:bldP spid="77" grpId="1" animBg="1"/>
      <p:bldP spid="1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28795" y="823595"/>
            <a:ext cx="4467225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>
                <a:solidFill>
                  <a:schemeClr val="accent6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Expected Outcomes</a:t>
            </a:r>
            <a:endParaRPr lang="en-US" sz="3200">
              <a:solidFill>
                <a:schemeClr val="accent6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33295" y="1605280"/>
            <a:ext cx="7496175" cy="433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Understand full DL pipeline for medical image segmentation.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Gain hands-on experience in model training and tuning.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Successfully deploy a usable segmentation app.</a:t>
            </a:r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828540" y="528320"/>
            <a:ext cx="2915285" cy="79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>
                <a:solidFill>
                  <a:schemeClr val="accent6"/>
                </a:solidFill>
                <a:sym typeface="+mn-ea"/>
              </a:rPr>
              <a:t>Conclusion</a:t>
            </a:r>
            <a:endParaRPr lang="en-US" sz="3200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725" y="1519555"/>
            <a:ext cx="7226300" cy="402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This project demonstrates an effective way to automate tumor detection using deep learning.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It combines data processing, model training, and deployment to assist in medical diagnosis.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The experience builds skill in both AI modeling and real-world application.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3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Light</vt:lpstr>
      <vt:lpstr>Bahnschrift Light Condensed</vt:lpstr>
      <vt:lpstr>Cascadia Code SemiLight</vt:lpstr>
      <vt:lpstr>Cascadia Code SemiBold</vt:lpstr>
      <vt:lpstr>Cascadia Mono SemiBold</vt:lpstr>
      <vt:lpstr>Cascadia Mono ExtraLight</vt:lpstr>
      <vt:lpstr>Cascadia Mono</vt:lpstr>
      <vt:lpstr>Arial Black</vt:lpstr>
      <vt:lpstr>Gadugi</vt:lpstr>
      <vt:lpstr>Gabriola</vt:lpstr>
      <vt:lpstr>Segoe MDL2 Assets</vt:lpstr>
      <vt:lpstr>Segoe Script</vt:lpstr>
      <vt:lpstr>Segoe Print</vt:lpstr>
      <vt:lpstr>Segoe UI Semibold</vt:lpstr>
      <vt:lpstr>Cascadia Mono Light</vt:lpstr>
      <vt:lpstr>Bahnschrift</vt:lpstr>
      <vt:lpstr>Bahnschrift Condensed</vt:lpstr>
      <vt:lpstr>Bahnschrift Light SemiCondensed</vt:lpstr>
      <vt:lpstr>Bahnschrift SemiBold</vt:lpstr>
      <vt:lpstr>Bahnschrift SemiBold Condensed</vt:lpstr>
      <vt:lpstr>Bahnschrift SemiBold SemiCondensed</vt:lpstr>
      <vt:lpstr>Bahnschrift SemiLight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Maria Oyshi</cp:lastModifiedBy>
  <cp:revision>1</cp:revision>
  <dcterms:created xsi:type="dcterms:W3CDTF">2025-07-11T23:05:47Z</dcterms:created>
  <dcterms:modified xsi:type="dcterms:W3CDTF">2025-07-11T23:05:47Z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40C57B64C06D47B9AA3CE6A765508F69_11</vt:lpwstr>
  </property>
  <property fmtid="{D5CDD505-2E9C-101B-9397-08002B2CF9AE}" pid="3" name="KSOProductBuildVer">
    <vt:lpwstr>1033-12.2.0.21931</vt:lpwstr>
  </property>
</Properties>
</file>