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Ubuntu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bold.fntdata"/><Relationship Id="rId11" Type="http://schemas.openxmlformats.org/officeDocument/2006/relationships/slide" Target="slides/slide6.xml"/><Relationship Id="rId22" Type="http://schemas.openxmlformats.org/officeDocument/2006/relationships/font" Target="fonts/Ubuntu-boldItalic.fntdata"/><Relationship Id="rId10" Type="http://schemas.openxmlformats.org/officeDocument/2006/relationships/slide" Target="slides/slide5.xml"/><Relationship Id="rId21" Type="http://schemas.openxmlformats.org/officeDocument/2006/relationships/font" Target="fonts/Ubuntu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Ubuntu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3d88be8e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3d88be8e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c165dfcc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c165dfcc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c165dfcc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c165dfcc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c4147e5ba_0_7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c4147e5ba_0_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c165dfcc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c165dfcc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6f36e57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6f36e57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c119d6a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c119d6a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c119d6a5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c119d6a5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c119d6a5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c119d6a5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c119d6a5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c119d6a5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c165dfc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c165dfc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c165dfcc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c165dfcc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434306" y="4736375"/>
            <a:ext cx="379800" cy="1746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3F3F3"/>
                </a:solidFill>
              </a:defRPr>
            </a:lvl1pPr>
            <a:lvl2pPr lvl="1" rtl="0">
              <a:buNone/>
              <a:defRPr sz="900">
                <a:solidFill>
                  <a:srgbClr val="F3F3F3"/>
                </a:solidFill>
              </a:defRPr>
            </a:lvl2pPr>
            <a:lvl3pPr lvl="2" rtl="0">
              <a:buNone/>
              <a:defRPr sz="900">
                <a:solidFill>
                  <a:srgbClr val="F3F3F3"/>
                </a:solidFill>
              </a:defRPr>
            </a:lvl3pPr>
            <a:lvl4pPr lvl="3" rtl="0">
              <a:buNone/>
              <a:defRPr sz="900">
                <a:solidFill>
                  <a:srgbClr val="F3F3F3"/>
                </a:solidFill>
              </a:defRPr>
            </a:lvl4pPr>
            <a:lvl5pPr lvl="4" rtl="0">
              <a:buNone/>
              <a:defRPr sz="900">
                <a:solidFill>
                  <a:srgbClr val="F3F3F3"/>
                </a:solidFill>
              </a:defRPr>
            </a:lvl5pPr>
            <a:lvl6pPr lvl="5" rtl="0">
              <a:buNone/>
              <a:defRPr sz="900">
                <a:solidFill>
                  <a:srgbClr val="F3F3F3"/>
                </a:solidFill>
              </a:defRPr>
            </a:lvl6pPr>
            <a:lvl7pPr lvl="6" rtl="0">
              <a:buNone/>
              <a:defRPr sz="900">
                <a:solidFill>
                  <a:srgbClr val="F3F3F3"/>
                </a:solidFill>
              </a:defRPr>
            </a:lvl7pPr>
            <a:lvl8pPr lvl="7" rtl="0">
              <a:buNone/>
              <a:defRPr sz="900">
                <a:solidFill>
                  <a:srgbClr val="F3F3F3"/>
                </a:solidFill>
              </a:defRPr>
            </a:lvl8pPr>
            <a:lvl9pPr lvl="8" rtl="0">
              <a:buNone/>
              <a:defRPr sz="900">
                <a:solidFill>
                  <a:srgbClr val="F3F3F3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81" name="Google Shape;81;p17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2" name="Google Shape;82;p17"/>
          <p:cNvCxnSpPr/>
          <p:nvPr/>
        </p:nvCxnSpPr>
        <p:spPr>
          <a:xfrm>
            <a:off x="431850" y="4741853"/>
            <a:ext cx="828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3" name="Google Shape;83;p17">
            <a:hlinkClick action="ppaction://hlinkshowjump?jump=previousslide"/>
          </p:cNvPr>
          <p:cNvSpPr/>
          <p:nvPr/>
        </p:nvSpPr>
        <p:spPr>
          <a:xfrm rot="2700000">
            <a:off x="851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>
            <a:hlinkClick action="ppaction://hlinkshowjump?jump=nextslide"/>
          </p:cNvPr>
          <p:cNvSpPr/>
          <p:nvPr/>
        </p:nvSpPr>
        <p:spPr>
          <a:xfrm rot="-8100000">
            <a:off x="863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6903186" y="4685184"/>
            <a:ext cx="15327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6C5C5"/>
                </a:solidFill>
              </a:rPr>
              <a:t>www.companyname.com</a:t>
            </a:r>
            <a:endParaRPr sz="900">
              <a:solidFill>
                <a:srgbClr val="C6C5C5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434306" y="4736375"/>
            <a:ext cx="379800" cy="1746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416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4668275" y="1152475"/>
            <a:ext cx="416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35875" y="4733625"/>
            <a:ext cx="364200" cy="1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</a:defRPr>
            </a:lvl1pPr>
            <a:lvl2pPr lvl="1" rtl="0">
              <a:buNone/>
              <a:defRPr sz="900">
                <a:solidFill>
                  <a:srgbClr val="FFFFFF"/>
                </a:solidFill>
              </a:defRPr>
            </a:lvl2pPr>
            <a:lvl3pPr lvl="2" rtl="0">
              <a:buNone/>
              <a:defRPr sz="900">
                <a:solidFill>
                  <a:srgbClr val="FFFFFF"/>
                </a:solidFill>
              </a:defRPr>
            </a:lvl3pPr>
            <a:lvl4pPr lvl="3" rtl="0">
              <a:buNone/>
              <a:defRPr sz="900">
                <a:solidFill>
                  <a:srgbClr val="FFFFFF"/>
                </a:solidFill>
              </a:defRPr>
            </a:lvl4pPr>
            <a:lvl5pPr lvl="4" rtl="0">
              <a:buNone/>
              <a:defRPr sz="900">
                <a:solidFill>
                  <a:srgbClr val="FFFFFF"/>
                </a:solidFill>
              </a:defRPr>
            </a:lvl5pPr>
            <a:lvl6pPr lvl="5" rtl="0">
              <a:buNone/>
              <a:defRPr sz="900">
                <a:solidFill>
                  <a:srgbClr val="FFFFFF"/>
                </a:solidFill>
              </a:defRPr>
            </a:lvl6pPr>
            <a:lvl7pPr lvl="6" rtl="0">
              <a:buNone/>
              <a:defRPr sz="900">
                <a:solidFill>
                  <a:srgbClr val="FFFFFF"/>
                </a:solidFill>
              </a:defRPr>
            </a:lvl7pPr>
            <a:lvl8pPr lvl="7" rtl="0">
              <a:buNone/>
              <a:defRPr sz="900">
                <a:solidFill>
                  <a:srgbClr val="FFFFFF"/>
                </a:solidFill>
              </a:defRPr>
            </a:lvl8pPr>
            <a:lvl9pPr lvl="8" rtl="0">
              <a:buNone/>
              <a:defRPr sz="9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91" name="Google Shape;91;p18"/>
          <p:cNvCxnSpPr/>
          <p:nvPr/>
        </p:nvCxnSpPr>
        <p:spPr>
          <a:xfrm>
            <a:off x="431850" y="4741853"/>
            <a:ext cx="828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93" name="Google Shape;93;p18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4" name="Google Shape;94;p18">
            <a:hlinkClick action="ppaction://hlinkshowjump?jump=previousslide"/>
          </p:cNvPr>
          <p:cNvSpPr/>
          <p:nvPr/>
        </p:nvSpPr>
        <p:spPr>
          <a:xfrm rot="2700000">
            <a:off x="851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>
            <a:hlinkClick action="ppaction://hlinkshowjump?jump=nextslide"/>
          </p:cNvPr>
          <p:cNvSpPr/>
          <p:nvPr/>
        </p:nvSpPr>
        <p:spPr>
          <a:xfrm rot="-8100000">
            <a:off x="863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6903186" y="4685184"/>
            <a:ext cx="15327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6C5C5"/>
                </a:solidFill>
              </a:rPr>
              <a:t>www.companyname.com</a:t>
            </a:r>
            <a:endParaRPr sz="900">
              <a:solidFill>
                <a:srgbClr val="C6C5C5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/>
          <p:nvPr/>
        </p:nvSpPr>
        <p:spPr>
          <a:xfrm>
            <a:off x="8457775" y="4667233"/>
            <a:ext cx="276600" cy="276600"/>
          </a:xfrm>
          <a:prstGeom prst="ellipse">
            <a:avLst/>
          </a:prstGeom>
          <a:solidFill>
            <a:srgbClr val="F443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Ubuntu"/>
              <a:buNone/>
              <a:defRPr>
                <a:solidFill>
                  <a:srgbClr val="566579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00" name="Google Shape;100;p19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06175" y="4718233"/>
            <a:ext cx="379800" cy="174600"/>
          </a:xfrm>
          <a:prstGeom prst="rect">
            <a:avLst/>
          </a:prstGeom>
          <a:solidFill>
            <a:srgbClr val="FF0000">
              <a:alpha val="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6595900" y="4649075"/>
            <a:ext cx="18399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555555"/>
                </a:solidFill>
                <a:latin typeface="Ubuntu"/>
                <a:ea typeface="Ubuntu"/>
                <a:cs typeface="Ubuntu"/>
                <a:sym typeface="Ubuntu"/>
              </a:rPr>
              <a:t>© 2018 Ubiqum Code Academy.</a:t>
            </a:r>
            <a:endParaRPr sz="900">
              <a:solidFill>
                <a:srgbClr val="555555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descr="logo-color.png" id="103" name="Google Shape;10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453644"/>
            <a:ext cx="1688998" cy="703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1">
  <p:cSld name="TITLE_ONLY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06" name="Google Shape;106;p20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7" name="Google Shape;117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8" name="Google Shape;118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2" name="Google Shape;122;p24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434306" y="4736375"/>
            <a:ext cx="379800" cy="1746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3F3F3"/>
                </a:solidFill>
              </a:defRPr>
            </a:lvl1pPr>
            <a:lvl2pPr lvl="1" rtl="0">
              <a:buNone/>
              <a:defRPr sz="900">
                <a:solidFill>
                  <a:srgbClr val="F3F3F3"/>
                </a:solidFill>
              </a:defRPr>
            </a:lvl2pPr>
            <a:lvl3pPr lvl="2" rtl="0">
              <a:buNone/>
              <a:defRPr sz="900">
                <a:solidFill>
                  <a:srgbClr val="F3F3F3"/>
                </a:solidFill>
              </a:defRPr>
            </a:lvl3pPr>
            <a:lvl4pPr lvl="3" rtl="0">
              <a:buNone/>
              <a:defRPr sz="900">
                <a:solidFill>
                  <a:srgbClr val="F3F3F3"/>
                </a:solidFill>
              </a:defRPr>
            </a:lvl4pPr>
            <a:lvl5pPr lvl="4" rtl="0">
              <a:buNone/>
              <a:defRPr sz="900">
                <a:solidFill>
                  <a:srgbClr val="F3F3F3"/>
                </a:solidFill>
              </a:defRPr>
            </a:lvl5pPr>
            <a:lvl6pPr lvl="5" rtl="0">
              <a:buNone/>
              <a:defRPr sz="900">
                <a:solidFill>
                  <a:srgbClr val="F3F3F3"/>
                </a:solidFill>
              </a:defRPr>
            </a:lvl6pPr>
            <a:lvl7pPr lvl="6" rtl="0">
              <a:buNone/>
              <a:defRPr sz="900">
                <a:solidFill>
                  <a:srgbClr val="F3F3F3"/>
                </a:solidFill>
              </a:defRPr>
            </a:lvl7pPr>
            <a:lvl8pPr lvl="7" rtl="0">
              <a:buNone/>
              <a:defRPr sz="900">
                <a:solidFill>
                  <a:srgbClr val="F3F3F3"/>
                </a:solidFill>
              </a:defRPr>
            </a:lvl8pPr>
            <a:lvl9pPr lvl="8" rtl="0">
              <a:buNone/>
              <a:defRPr sz="900">
                <a:solidFill>
                  <a:srgbClr val="F3F3F3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9" name="Google Shape;19;p4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0" name="Google Shape;20;p4"/>
          <p:cNvCxnSpPr/>
          <p:nvPr/>
        </p:nvCxnSpPr>
        <p:spPr>
          <a:xfrm>
            <a:off x="431850" y="4741853"/>
            <a:ext cx="828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1" name="Google Shape;21;p4">
            <a:hlinkClick action="ppaction://hlinkshowjump?jump=previousslide"/>
          </p:cNvPr>
          <p:cNvSpPr/>
          <p:nvPr/>
        </p:nvSpPr>
        <p:spPr>
          <a:xfrm rot="2700000">
            <a:off x="851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>
            <a:hlinkClick action="ppaction://hlinkshowjump?jump=nextslide"/>
          </p:cNvPr>
          <p:cNvSpPr/>
          <p:nvPr/>
        </p:nvSpPr>
        <p:spPr>
          <a:xfrm rot="-8100000">
            <a:off x="863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6903186" y="4685184"/>
            <a:ext cx="15327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6C5C5"/>
                </a:solidFill>
              </a:rPr>
              <a:t>www.companyname.com</a:t>
            </a:r>
            <a:endParaRPr sz="900">
              <a:solidFill>
                <a:srgbClr val="C6C5C5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434306" y="4736375"/>
            <a:ext cx="379800" cy="1746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416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668275" y="1152475"/>
            <a:ext cx="416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35875" y="4733625"/>
            <a:ext cx="364200" cy="1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900">
                <a:solidFill>
                  <a:srgbClr val="FFFFFF"/>
                </a:solidFill>
              </a:defRPr>
            </a:lvl1pPr>
            <a:lvl2pPr lvl="1">
              <a:buNone/>
              <a:defRPr sz="900">
                <a:solidFill>
                  <a:srgbClr val="FFFFFF"/>
                </a:solidFill>
              </a:defRPr>
            </a:lvl2pPr>
            <a:lvl3pPr lvl="2">
              <a:buNone/>
              <a:defRPr sz="900">
                <a:solidFill>
                  <a:srgbClr val="FFFFFF"/>
                </a:solidFill>
              </a:defRPr>
            </a:lvl3pPr>
            <a:lvl4pPr lvl="3">
              <a:buNone/>
              <a:defRPr sz="900">
                <a:solidFill>
                  <a:srgbClr val="FFFFFF"/>
                </a:solidFill>
              </a:defRPr>
            </a:lvl4pPr>
            <a:lvl5pPr lvl="4">
              <a:buNone/>
              <a:defRPr sz="900">
                <a:solidFill>
                  <a:srgbClr val="FFFFFF"/>
                </a:solidFill>
              </a:defRPr>
            </a:lvl5pPr>
            <a:lvl6pPr lvl="5">
              <a:buNone/>
              <a:defRPr sz="900">
                <a:solidFill>
                  <a:srgbClr val="FFFFFF"/>
                </a:solidFill>
              </a:defRPr>
            </a:lvl6pPr>
            <a:lvl7pPr lvl="6">
              <a:buNone/>
              <a:defRPr sz="900">
                <a:solidFill>
                  <a:srgbClr val="FFFFFF"/>
                </a:solidFill>
              </a:defRPr>
            </a:lvl7pPr>
            <a:lvl8pPr lvl="7">
              <a:buNone/>
              <a:defRPr sz="900">
                <a:solidFill>
                  <a:srgbClr val="FFFFFF"/>
                </a:solidFill>
              </a:defRPr>
            </a:lvl8pPr>
            <a:lvl9pPr lvl="8">
              <a:buNone/>
              <a:defRPr sz="9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431850" y="4741853"/>
            <a:ext cx="828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1" name="Google Shape;31;p5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2" name="Google Shape;32;p5">
            <a:hlinkClick action="ppaction://hlinkshowjump?jump=previousslide"/>
          </p:cNvPr>
          <p:cNvSpPr/>
          <p:nvPr/>
        </p:nvSpPr>
        <p:spPr>
          <a:xfrm rot="2700000">
            <a:off x="851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>
            <a:hlinkClick action="ppaction://hlinkshowjump?jump=nextslide"/>
          </p:cNvPr>
          <p:cNvSpPr/>
          <p:nvPr/>
        </p:nvSpPr>
        <p:spPr>
          <a:xfrm rot="-8100000">
            <a:off x="863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6903186" y="4685184"/>
            <a:ext cx="15327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6C5C5"/>
                </a:solidFill>
              </a:rPr>
              <a:t>www.companyname.com</a:t>
            </a:r>
            <a:endParaRPr sz="900">
              <a:solidFill>
                <a:srgbClr val="C6C5C5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/>
          <p:nvPr/>
        </p:nvSpPr>
        <p:spPr>
          <a:xfrm>
            <a:off x="8457775" y="4667233"/>
            <a:ext cx="276600" cy="276600"/>
          </a:xfrm>
          <a:prstGeom prst="ellipse">
            <a:avLst/>
          </a:prstGeom>
          <a:solidFill>
            <a:srgbClr val="F443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Ubuntu"/>
              <a:buNone/>
              <a:defRPr>
                <a:solidFill>
                  <a:srgbClr val="566579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06175" y="4718233"/>
            <a:ext cx="379800" cy="174600"/>
          </a:xfrm>
          <a:prstGeom prst="rect">
            <a:avLst/>
          </a:prstGeom>
          <a:solidFill>
            <a:srgbClr val="FF0000">
              <a:alpha val="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" name="Google Shape;40;p6"/>
          <p:cNvSpPr txBox="1"/>
          <p:nvPr/>
        </p:nvSpPr>
        <p:spPr>
          <a:xfrm>
            <a:off x="6595900" y="4649075"/>
            <a:ext cx="18399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555555"/>
                </a:solidFill>
                <a:latin typeface="Ubuntu"/>
                <a:ea typeface="Ubuntu"/>
                <a:cs typeface="Ubuntu"/>
                <a:sym typeface="Ubuntu"/>
              </a:rPr>
              <a:t>© 2018 Ubiqum Code Academy.</a:t>
            </a:r>
            <a:endParaRPr sz="900">
              <a:solidFill>
                <a:srgbClr val="555555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descr="logo-color.png" id="41" name="Google Shape;4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453644"/>
            <a:ext cx="1688998" cy="703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1">
  <p:cSld name="TITLE_ONLY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4" name="Google Shape;44;p7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5" name="Google Shape;55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" name="Google Shape;56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chemeClr val="dk2"/>
                </a:solidFill>
              </a:defRPr>
            </a:lvl1pPr>
            <a:lvl2pPr lvl="1" algn="ctr">
              <a:buNone/>
              <a:defRPr sz="1000">
                <a:solidFill>
                  <a:schemeClr val="dk2"/>
                </a:solidFill>
              </a:defRPr>
            </a:lvl2pPr>
            <a:lvl3pPr lvl="2" algn="ctr">
              <a:buNone/>
              <a:defRPr sz="1000">
                <a:solidFill>
                  <a:schemeClr val="dk2"/>
                </a:solidFill>
              </a:defRPr>
            </a:lvl3pPr>
            <a:lvl4pPr lvl="3" algn="ctr">
              <a:buNone/>
              <a:defRPr sz="1000">
                <a:solidFill>
                  <a:schemeClr val="dk2"/>
                </a:solidFill>
              </a:defRPr>
            </a:lvl4pPr>
            <a:lvl5pPr lvl="4" algn="ctr">
              <a:buNone/>
              <a:defRPr sz="1000">
                <a:solidFill>
                  <a:schemeClr val="dk2"/>
                </a:solidFill>
              </a:defRPr>
            </a:lvl5pPr>
            <a:lvl6pPr lvl="5" algn="ctr">
              <a:buNone/>
              <a:defRPr sz="1000">
                <a:solidFill>
                  <a:schemeClr val="dk2"/>
                </a:solidFill>
              </a:defRPr>
            </a:lvl6pPr>
            <a:lvl7pPr lvl="6" algn="ctr">
              <a:buNone/>
              <a:defRPr sz="1000">
                <a:solidFill>
                  <a:schemeClr val="dk2"/>
                </a:solidFill>
              </a:defRPr>
            </a:lvl7pPr>
            <a:lvl8pPr lvl="7" algn="ctr">
              <a:buNone/>
              <a:defRPr sz="1000">
                <a:solidFill>
                  <a:schemeClr val="dk2"/>
                </a:solidFill>
              </a:defRPr>
            </a:lvl8pPr>
            <a:lvl9pPr lvl="8" algn="ct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ransition spd="med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34" name="Google Shape;134;p2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56657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Ubuntu"/>
                <a:ea typeface="Ubuntu"/>
                <a:cs typeface="Ubuntu"/>
                <a:sym typeface="Ubuntu"/>
              </a:endParaRPr>
            </a:p>
          </p:txBody>
        </p:sp>
        <p:grpSp>
          <p:nvGrpSpPr>
            <p:cNvPr id="135" name="Google Shape;135;p27"/>
            <p:cNvGrpSpPr/>
            <p:nvPr/>
          </p:nvGrpSpPr>
          <p:grpSpPr>
            <a:xfrm>
              <a:off x="1479900" y="1893994"/>
              <a:ext cx="6184200" cy="2171799"/>
              <a:chOff x="1479900" y="2450607"/>
              <a:chExt cx="6184200" cy="2171799"/>
            </a:xfrm>
          </p:grpSpPr>
          <p:sp>
            <p:nvSpPr>
              <p:cNvPr id="136" name="Google Shape;136;p27"/>
              <p:cNvSpPr txBox="1"/>
              <p:nvPr/>
            </p:nvSpPr>
            <p:spPr>
              <a:xfrm>
                <a:off x="1479900" y="2450607"/>
                <a:ext cx="6184200" cy="60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700">
                    <a:solidFill>
                      <a:srgbClr val="FFFFFF"/>
                    </a:solidFill>
                    <a:latin typeface="Ubuntu"/>
                    <a:ea typeface="Ubuntu"/>
                    <a:cs typeface="Ubuntu"/>
                    <a:sym typeface="Ubuntu"/>
                  </a:rPr>
                  <a:t>Ajax &amp; Vue.js</a:t>
                </a:r>
                <a:endParaRPr sz="27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endParaRPr>
              </a:p>
            </p:txBody>
          </p:sp>
          <p:sp>
            <p:nvSpPr>
              <p:cNvPr id="137" name="Google Shape;137;p27"/>
              <p:cNvSpPr/>
              <p:nvPr/>
            </p:nvSpPr>
            <p:spPr>
              <a:xfrm>
                <a:off x="3735300" y="4228506"/>
                <a:ext cx="1673400" cy="393900"/>
              </a:xfrm>
              <a:prstGeom prst="roundRect">
                <a:avLst>
                  <a:gd fmla="val 50000" name="adj"/>
                </a:avLst>
              </a:prstGeom>
              <a:solidFill>
                <a:srgbClr val="F443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rgbClr val="FFFFFF"/>
                    </a:solidFill>
                    <a:latin typeface="Ubuntu"/>
                    <a:ea typeface="Ubuntu"/>
                    <a:cs typeface="Ubuntu"/>
                    <a:sym typeface="Ubuntu"/>
                  </a:rPr>
                  <a:t>Let’s Go</a:t>
                </a:r>
                <a:endParaRPr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endParaRPr>
              </a:p>
            </p:txBody>
          </p:sp>
          <p:sp>
            <p:nvSpPr>
              <p:cNvPr id="138" name="Google Shape;138;p27"/>
              <p:cNvSpPr txBox="1"/>
              <p:nvPr/>
            </p:nvSpPr>
            <p:spPr>
              <a:xfrm>
                <a:off x="2884350" y="3486556"/>
                <a:ext cx="3375300" cy="31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chemeClr val="lt1"/>
                    </a:solidFill>
                    <a:latin typeface="Ubuntu"/>
                    <a:ea typeface="Ubuntu"/>
                    <a:cs typeface="Ubuntu"/>
                    <a:sym typeface="Ubuntu"/>
                  </a:rPr>
                  <a:t>Asynchronous and Reactive</a:t>
                </a:r>
                <a:endParaRPr sz="9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endParaRPr>
              </a:p>
            </p:txBody>
          </p:sp>
        </p:grpSp>
        <p:pic>
          <p:nvPicPr>
            <p:cNvPr id="139" name="Google Shape;139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7951" y="849107"/>
              <a:ext cx="2268099" cy="9450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idx="12" type="sldNum"/>
          </p:nvPr>
        </p:nvSpPr>
        <p:spPr>
          <a:xfrm>
            <a:off x="8406175" y="4718233"/>
            <a:ext cx="379800" cy="1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22" name="Google Shape;22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512" y="174125"/>
            <a:ext cx="6298976" cy="445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</a:t>
            </a:r>
            <a:r>
              <a:rPr b="1" lang="en-GB">
                <a:solidFill>
                  <a:srgbClr val="F44336"/>
                </a:solidFill>
              </a:rPr>
              <a:t>VUE</a:t>
            </a:r>
            <a:r>
              <a:rPr lang="en-GB"/>
              <a:t> ?</a:t>
            </a:r>
            <a:endParaRPr/>
          </a:p>
        </p:txBody>
      </p:sp>
      <p:sp>
        <p:nvSpPr>
          <p:cNvPr id="228" name="Google Shape;228;p37"/>
          <p:cNvSpPr txBox="1"/>
          <p:nvPr>
            <p:ph idx="12" type="sldNum"/>
          </p:nvPr>
        </p:nvSpPr>
        <p:spPr>
          <a:xfrm>
            <a:off x="8406175" y="4718233"/>
            <a:ext cx="379800" cy="1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9" name="Google Shape;229;p37"/>
          <p:cNvSpPr txBox="1"/>
          <p:nvPr/>
        </p:nvSpPr>
        <p:spPr>
          <a:xfrm>
            <a:off x="5654506" y="3580704"/>
            <a:ext cx="14895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rgbClr val="566579"/>
                </a:solidFill>
                <a:latin typeface="Ubuntu"/>
                <a:ea typeface="Ubuntu"/>
                <a:cs typeface="Ubuntu"/>
                <a:sym typeface="Ubuntu"/>
              </a:rPr>
              <a:t>Wikipedia</a:t>
            </a:r>
            <a:r>
              <a:rPr b="1" lang="en-GB">
                <a:solidFill>
                  <a:srgbClr val="566579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b="1">
              <a:solidFill>
                <a:srgbClr val="56657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0" name="Google Shape;230;p37"/>
          <p:cNvSpPr/>
          <p:nvPr/>
        </p:nvSpPr>
        <p:spPr>
          <a:xfrm>
            <a:off x="4039290" y="1337187"/>
            <a:ext cx="1168500" cy="1168500"/>
          </a:xfrm>
          <a:prstGeom prst="ellipse">
            <a:avLst/>
          </a:prstGeom>
          <a:noFill/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1" name="Google Shape;231;p37"/>
          <p:cNvSpPr txBox="1"/>
          <p:nvPr/>
        </p:nvSpPr>
        <p:spPr>
          <a:xfrm>
            <a:off x="1942350" y="2787895"/>
            <a:ext cx="5259300" cy="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“</a:t>
            </a:r>
            <a:r>
              <a:rPr lang="en-GB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Vue.js is a popular JavaScript front-end framework that was built to organize and simplify web development.</a:t>
            </a:r>
            <a:r>
              <a:rPr lang="en-GB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”</a:t>
            </a:r>
            <a:endParaRPr>
              <a:solidFill>
                <a:srgbClr val="99999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32" name="Google Shape;2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9215" y="1387601"/>
            <a:ext cx="1168500" cy="11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power of</a:t>
            </a:r>
            <a:r>
              <a:rPr lang="en-GB"/>
              <a:t> </a:t>
            </a:r>
            <a:r>
              <a:rPr b="1" lang="en-GB">
                <a:solidFill>
                  <a:srgbClr val="F44336"/>
                </a:solidFill>
              </a:rPr>
              <a:t>Vue.js</a:t>
            </a:r>
            <a:r>
              <a:rPr lang="en-GB"/>
              <a:t> ?</a:t>
            </a:r>
            <a:endParaRPr/>
          </a:p>
        </p:txBody>
      </p:sp>
      <p:sp>
        <p:nvSpPr>
          <p:cNvPr id="238" name="Google Shape;238;p38"/>
          <p:cNvSpPr txBox="1"/>
          <p:nvPr>
            <p:ph idx="12" type="sldNum"/>
          </p:nvPr>
        </p:nvSpPr>
        <p:spPr>
          <a:xfrm>
            <a:off x="8406175" y="4718233"/>
            <a:ext cx="379800" cy="1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/>
          <p:nvPr/>
        </p:nvSpPr>
        <p:spPr>
          <a:xfrm>
            <a:off x="3742050" y="1069100"/>
            <a:ext cx="1659900" cy="1659900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9"/>
          <p:cNvSpPr txBox="1"/>
          <p:nvPr/>
        </p:nvSpPr>
        <p:spPr>
          <a:xfrm>
            <a:off x="2329050" y="2933600"/>
            <a:ext cx="4485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5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Thanks </a:t>
            </a:r>
            <a:r>
              <a:rPr lang="en-GB" sz="335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b="1" lang="en-GB" sz="335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-GB" sz="335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Watching</a:t>
            </a:r>
            <a:endParaRPr b="1" sz="3350"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5" name="Google Shape;245;p39"/>
          <p:cNvSpPr/>
          <p:nvPr/>
        </p:nvSpPr>
        <p:spPr>
          <a:xfrm>
            <a:off x="4027800" y="1495700"/>
            <a:ext cx="1088400" cy="806700"/>
          </a:xfrm>
          <a:custGeom>
            <a:rect b="b" l="l" r="r" t="t"/>
            <a:pathLst>
              <a:path extrusionOk="0" h="120000" w="120000">
                <a:moveTo>
                  <a:pt x="48851" y="106586"/>
                </a:moveTo>
                <a:lnTo>
                  <a:pt x="48263" y="106624"/>
                </a:lnTo>
                <a:lnTo>
                  <a:pt x="47703" y="106889"/>
                </a:lnTo>
                <a:lnTo>
                  <a:pt x="47170" y="107267"/>
                </a:lnTo>
                <a:lnTo>
                  <a:pt x="46694" y="107758"/>
                </a:lnTo>
                <a:lnTo>
                  <a:pt x="46246" y="108551"/>
                </a:lnTo>
                <a:lnTo>
                  <a:pt x="45966" y="109382"/>
                </a:lnTo>
                <a:lnTo>
                  <a:pt x="45826" y="110251"/>
                </a:lnTo>
                <a:lnTo>
                  <a:pt x="45826" y="111158"/>
                </a:lnTo>
                <a:lnTo>
                  <a:pt x="45966" y="112027"/>
                </a:lnTo>
                <a:lnTo>
                  <a:pt x="46246" y="112858"/>
                </a:lnTo>
                <a:lnTo>
                  <a:pt x="46694" y="113614"/>
                </a:lnTo>
                <a:lnTo>
                  <a:pt x="47170" y="114143"/>
                </a:lnTo>
                <a:lnTo>
                  <a:pt x="47675" y="114559"/>
                </a:lnTo>
                <a:lnTo>
                  <a:pt x="48263" y="114748"/>
                </a:lnTo>
                <a:lnTo>
                  <a:pt x="48851" y="114823"/>
                </a:lnTo>
                <a:lnTo>
                  <a:pt x="49467" y="114748"/>
                </a:lnTo>
                <a:lnTo>
                  <a:pt x="50000" y="114559"/>
                </a:lnTo>
                <a:lnTo>
                  <a:pt x="50560" y="114143"/>
                </a:lnTo>
                <a:lnTo>
                  <a:pt x="51036" y="113614"/>
                </a:lnTo>
                <a:lnTo>
                  <a:pt x="51456" y="112858"/>
                </a:lnTo>
                <a:lnTo>
                  <a:pt x="51764" y="112027"/>
                </a:lnTo>
                <a:lnTo>
                  <a:pt x="51904" y="111158"/>
                </a:lnTo>
                <a:lnTo>
                  <a:pt x="51904" y="110251"/>
                </a:lnTo>
                <a:lnTo>
                  <a:pt x="51764" y="109382"/>
                </a:lnTo>
                <a:lnTo>
                  <a:pt x="51456" y="108551"/>
                </a:lnTo>
                <a:lnTo>
                  <a:pt x="51036" y="107758"/>
                </a:lnTo>
                <a:lnTo>
                  <a:pt x="50560" y="107267"/>
                </a:lnTo>
                <a:lnTo>
                  <a:pt x="50000" y="106889"/>
                </a:lnTo>
                <a:lnTo>
                  <a:pt x="49411" y="106624"/>
                </a:lnTo>
                <a:lnTo>
                  <a:pt x="48851" y="106586"/>
                </a:lnTo>
                <a:close/>
                <a:moveTo>
                  <a:pt x="41820" y="97027"/>
                </a:moveTo>
                <a:lnTo>
                  <a:pt x="41232" y="97141"/>
                </a:lnTo>
                <a:lnTo>
                  <a:pt x="40644" y="97367"/>
                </a:lnTo>
                <a:lnTo>
                  <a:pt x="40140" y="97745"/>
                </a:lnTo>
                <a:lnTo>
                  <a:pt x="39607" y="98274"/>
                </a:lnTo>
                <a:lnTo>
                  <a:pt x="39187" y="98992"/>
                </a:lnTo>
                <a:lnTo>
                  <a:pt x="38879" y="99861"/>
                </a:lnTo>
                <a:lnTo>
                  <a:pt x="38739" y="100730"/>
                </a:lnTo>
                <a:lnTo>
                  <a:pt x="38739" y="101675"/>
                </a:lnTo>
                <a:lnTo>
                  <a:pt x="38879" y="102544"/>
                </a:lnTo>
                <a:lnTo>
                  <a:pt x="39187" y="103375"/>
                </a:lnTo>
                <a:lnTo>
                  <a:pt x="39607" y="104130"/>
                </a:lnTo>
                <a:lnTo>
                  <a:pt x="40084" y="104659"/>
                </a:lnTo>
                <a:lnTo>
                  <a:pt x="40644" y="105000"/>
                </a:lnTo>
                <a:lnTo>
                  <a:pt x="41176" y="105264"/>
                </a:lnTo>
                <a:lnTo>
                  <a:pt x="41820" y="105340"/>
                </a:lnTo>
                <a:lnTo>
                  <a:pt x="42380" y="105264"/>
                </a:lnTo>
                <a:lnTo>
                  <a:pt x="42969" y="105000"/>
                </a:lnTo>
                <a:lnTo>
                  <a:pt x="43473" y="104659"/>
                </a:lnTo>
                <a:lnTo>
                  <a:pt x="43949" y="104130"/>
                </a:lnTo>
                <a:lnTo>
                  <a:pt x="44397" y="103375"/>
                </a:lnTo>
                <a:lnTo>
                  <a:pt x="44677" y="102544"/>
                </a:lnTo>
                <a:lnTo>
                  <a:pt x="44845" y="101675"/>
                </a:lnTo>
                <a:lnTo>
                  <a:pt x="44845" y="100730"/>
                </a:lnTo>
                <a:lnTo>
                  <a:pt x="44677" y="99861"/>
                </a:lnTo>
                <a:lnTo>
                  <a:pt x="44397" y="98992"/>
                </a:lnTo>
                <a:lnTo>
                  <a:pt x="43949" y="98274"/>
                </a:lnTo>
                <a:lnTo>
                  <a:pt x="43473" y="97745"/>
                </a:lnTo>
                <a:lnTo>
                  <a:pt x="42969" y="97367"/>
                </a:lnTo>
                <a:lnTo>
                  <a:pt x="42380" y="97141"/>
                </a:lnTo>
                <a:lnTo>
                  <a:pt x="41820" y="97027"/>
                </a:lnTo>
                <a:close/>
                <a:moveTo>
                  <a:pt x="34565" y="87317"/>
                </a:moveTo>
                <a:lnTo>
                  <a:pt x="33977" y="87392"/>
                </a:lnTo>
                <a:lnTo>
                  <a:pt x="33417" y="87619"/>
                </a:lnTo>
                <a:lnTo>
                  <a:pt x="32885" y="87997"/>
                </a:lnTo>
                <a:lnTo>
                  <a:pt x="32408" y="88526"/>
                </a:lnTo>
                <a:lnTo>
                  <a:pt x="32016" y="89130"/>
                </a:lnTo>
                <a:lnTo>
                  <a:pt x="31736" y="89848"/>
                </a:lnTo>
                <a:lnTo>
                  <a:pt x="31568" y="90642"/>
                </a:lnTo>
                <a:lnTo>
                  <a:pt x="31484" y="91435"/>
                </a:lnTo>
                <a:lnTo>
                  <a:pt x="31568" y="92267"/>
                </a:lnTo>
                <a:lnTo>
                  <a:pt x="31736" y="93022"/>
                </a:lnTo>
                <a:lnTo>
                  <a:pt x="32016" y="93740"/>
                </a:lnTo>
                <a:lnTo>
                  <a:pt x="32408" y="94382"/>
                </a:lnTo>
                <a:lnTo>
                  <a:pt x="32941" y="94987"/>
                </a:lnTo>
                <a:lnTo>
                  <a:pt x="33585" y="95365"/>
                </a:lnTo>
                <a:lnTo>
                  <a:pt x="34229" y="95554"/>
                </a:lnTo>
                <a:lnTo>
                  <a:pt x="34929" y="95554"/>
                </a:lnTo>
                <a:lnTo>
                  <a:pt x="35574" y="95365"/>
                </a:lnTo>
                <a:lnTo>
                  <a:pt x="36190" y="94987"/>
                </a:lnTo>
                <a:lnTo>
                  <a:pt x="36750" y="94382"/>
                </a:lnTo>
                <a:lnTo>
                  <a:pt x="37170" y="93589"/>
                </a:lnTo>
                <a:lnTo>
                  <a:pt x="37478" y="92758"/>
                </a:lnTo>
                <a:lnTo>
                  <a:pt x="37619" y="91889"/>
                </a:lnTo>
                <a:lnTo>
                  <a:pt x="37619" y="90982"/>
                </a:lnTo>
                <a:lnTo>
                  <a:pt x="37478" y="90113"/>
                </a:lnTo>
                <a:lnTo>
                  <a:pt x="37170" y="89282"/>
                </a:lnTo>
                <a:lnTo>
                  <a:pt x="36750" y="88526"/>
                </a:lnTo>
                <a:lnTo>
                  <a:pt x="36274" y="87997"/>
                </a:lnTo>
                <a:lnTo>
                  <a:pt x="35714" y="87619"/>
                </a:lnTo>
                <a:lnTo>
                  <a:pt x="35126" y="87392"/>
                </a:lnTo>
                <a:lnTo>
                  <a:pt x="34565" y="87317"/>
                </a:lnTo>
                <a:close/>
                <a:moveTo>
                  <a:pt x="85686" y="26297"/>
                </a:moveTo>
                <a:lnTo>
                  <a:pt x="83025" y="29924"/>
                </a:lnTo>
                <a:lnTo>
                  <a:pt x="82016" y="31133"/>
                </a:lnTo>
                <a:lnTo>
                  <a:pt x="80924" y="32040"/>
                </a:lnTo>
                <a:lnTo>
                  <a:pt x="79719" y="32833"/>
                </a:lnTo>
                <a:lnTo>
                  <a:pt x="78459" y="33324"/>
                </a:lnTo>
                <a:lnTo>
                  <a:pt x="77198" y="33664"/>
                </a:lnTo>
                <a:lnTo>
                  <a:pt x="75882" y="33702"/>
                </a:lnTo>
                <a:lnTo>
                  <a:pt x="74565" y="33589"/>
                </a:lnTo>
                <a:lnTo>
                  <a:pt x="73305" y="33173"/>
                </a:lnTo>
                <a:lnTo>
                  <a:pt x="72016" y="32531"/>
                </a:lnTo>
                <a:lnTo>
                  <a:pt x="70784" y="31889"/>
                </a:lnTo>
                <a:lnTo>
                  <a:pt x="69467" y="31397"/>
                </a:lnTo>
                <a:lnTo>
                  <a:pt x="68123" y="31133"/>
                </a:lnTo>
                <a:lnTo>
                  <a:pt x="66778" y="31020"/>
                </a:lnTo>
                <a:lnTo>
                  <a:pt x="65378" y="31133"/>
                </a:lnTo>
                <a:lnTo>
                  <a:pt x="64005" y="31473"/>
                </a:lnTo>
                <a:lnTo>
                  <a:pt x="62661" y="31964"/>
                </a:lnTo>
                <a:lnTo>
                  <a:pt x="61344" y="32644"/>
                </a:lnTo>
                <a:lnTo>
                  <a:pt x="60112" y="33589"/>
                </a:lnTo>
                <a:lnTo>
                  <a:pt x="58907" y="34722"/>
                </a:lnTo>
                <a:lnTo>
                  <a:pt x="57815" y="36045"/>
                </a:lnTo>
                <a:lnTo>
                  <a:pt x="45154" y="53085"/>
                </a:lnTo>
                <a:lnTo>
                  <a:pt x="44677" y="53879"/>
                </a:lnTo>
                <a:lnTo>
                  <a:pt x="44313" y="54748"/>
                </a:lnTo>
                <a:lnTo>
                  <a:pt x="44117" y="55730"/>
                </a:lnTo>
                <a:lnTo>
                  <a:pt x="44033" y="56712"/>
                </a:lnTo>
                <a:lnTo>
                  <a:pt x="44117" y="57770"/>
                </a:lnTo>
                <a:lnTo>
                  <a:pt x="44313" y="58753"/>
                </a:lnTo>
                <a:lnTo>
                  <a:pt x="44677" y="59622"/>
                </a:lnTo>
                <a:lnTo>
                  <a:pt x="45154" y="60415"/>
                </a:lnTo>
                <a:lnTo>
                  <a:pt x="45770" y="61095"/>
                </a:lnTo>
                <a:lnTo>
                  <a:pt x="46442" y="61549"/>
                </a:lnTo>
                <a:lnTo>
                  <a:pt x="47170" y="61851"/>
                </a:lnTo>
                <a:lnTo>
                  <a:pt x="47899" y="61926"/>
                </a:lnTo>
                <a:lnTo>
                  <a:pt x="48627" y="61851"/>
                </a:lnTo>
                <a:lnTo>
                  <a:pt x="49355" y="61549"/>
                </a:lnTo>
                <a:lnTo>
                  <a:pt x="50000" y="61095"/>
                </a:lnTo>
                <a:lnTo>
                  <a:pt x="50616" y="60415"/>
                </a:lnTo>
                <a:lnTo>
                  <a:pt x="57955" y="50591"/>
                </a:lnTo>
                <a:lnTo>
                  <a:pt x="57955" y="50516"/>
                </a:lnTo>
                <a:lnTo>
                  <a:pt x="57955" y="50516"/>
                </a:lnTo>
                <a:lnTo>
                  <a:pt x="61120" y="46246"/>
                </a:lnTo>
                <a:lnTo>
                  <a:pt x="61512" y="45869"/>
                </a:lnTo>
                <a:lnTo>
                  <a:pt x="61988" y="45566"/>
                </a:lnTo>
                <a:lnTo>
                  <a:pt x="62464" y="45528"/>
                </a:lnTo>
                <a:lnTo>
                  <a:pt x="62969" y="45566"/>
                </a:lnTo>
                <a:lnTo>
                  <a:pt x="63417" y="45869"/>
                </a:lnTo>
                <a:lnTo>
                  <a:pt x="63809" y="46246"/>
                </a:lnTo>
                <a:lnTo>
                  <a:pt x="64173" y="46926"/>
                </a:lnTo>
                <a:lnTo>
                  <a:pt x="64369" y="47682"/>
                </a:lnTo>
                <a:lnTo>
                  <a:pt x="64369" y="48476"/>
                </a:lnTo>
                <a:lnTo>
                  <a:pt x="64173" y="49269"/>
                </a:lnTo>
                <a:lnTo>
                  <a:pt x="63809" y="49911"/>
                </a:lnTo>
                <a:lnTo>
                  <a:pt x="61988" y="52405"/>
                </a:lnTo>
                <a:lnTo>
                  <a:pt x="63641" y="54559"/>
                </a:lnTo>
                <a:lnTo>
                  <a:pt x="63641" y="54559"/>
                </a:lnTo>
                <a:lnTo>
                  <a:pt x="63669" y="54672"/>
                </a:lnTo>
                <a:lnTo>
                  <a:pt x="63669" y="54672"/>
                </a:lnTo>
                <a:lnTo>
                  <a:pt x="63753" y="54748"/>
                </a:lnTo>
                <a:lnTo>
                  <a:pt x="63781" y="54748"/>
                </a:lnTo>
                <a:lnTo>
                  <a:pt x="63977" y="55050"/>
                </a:lnTo>
                <a:lnTo>
                  <a:pt x="64341" y="55465"/>
                </a:lnTo>
                <a:lnTo>
                  <a:pt x="64761" y="55957"/>
                </a:lnTo>
                <a:lnTo>
                  <a:pt x="65322" y="56599"/>
                </a:lnTo>
                <a:lnTo>
                  <a:pt x="65966" y="57204"/>
                </a:lnTo>
                <a:lnTo>
                  <a:pt x="66694" y="57921"/>
                </a:lnTo>
                <a:lnTo>
                  <a:pt x="67507" y="58602"/>
                </a:lnTo>
                <a:lnTo>
                  <a:pt x="68375" y="59282"/>
                </a:lnTo>
                <a:lnTo>
                  <a:pt x="69299" y="59886"/>
                </a:lnTo>
                <a:lnTo>
                  <a:pt x="70280" y="60377"/>
                </a:lnTo>
                <a:lnTo>
                  <a:pt x="71260" y="60755"/>
                </a:lnTo>
                <a:lnTo>
                  <a:pt x="72268" y="60944"/>
                </a:lnTo>
                <a:lnTo>
                  <a:pt x="73305" y="61020"/>
                </a:lnTo>
                <a:lnTo>
                  <a:pt x="74285" y="60869"/>
                </a:lnTo>
                <a:lnTo>
                  <a:pt x="75294" y="60415"/>
                </a:lnTo>
                <a:lnTo>
                  <a:pt x="75770" y="60264"/>
                </a:lnTo>
                <a:lnTo>
                  <a:pt x="76274" y="60264"/>
                </a:lnTo>
                <a:lnTo>
                  <a:pt x="76750" y="60415"/>
                </a:lnTo>
                <a:lnTo>
                  <a:pt x="77198" y="60755"/>
                </a:lnTo>
                <a:lnTo>
                  <a:pt x="77535" y="61246"/>
                </a:lnTo>
                <a:lnTo>
                  <a:pt x="77787" y="61851"/>
                </a:lnTo>
                <a:lnTo>
                  <a:pt x="77927" y="62531"/>
                </a:lnTo>
                <a:lnTo>
                  <a:pt x="77927" y="63173"/>
                </a:lnTo>
                <a:lnTo>
                  <a:pt x="77787" y="63816"/>
                </a:lnTo>
                <a:lnTo>
                  <a:pt x="77535" y="64382"/>
                </a:lnTo>
                <a:lnTo>
                  <a:pt x="77198" y="64874"/>
                </a:lnTo>
                <a:lnTo>
                  <a:pt x="76750" y="65251"/>
                </a:lnTo>
                <a:lnTo>
                  <a:pt x="75490" y="65780"/>
                </a:lnTo>
                <a:lnTo>
                  <a:pt x="74229" y="66120"/>
                </a:lnTo>
                <a:lnTo>
                  <a:pt x="72997" y="66234"/>
                </a:lnTo>
                <a:lnTo>
                  <a:pt x="72212" y="66158"/>
                </a:lnTo>
                <a:lnTo>
                  <a:pt x="84341" y="82481"/>
                </a:lnTo>
                <a:lnTo>
                  <a:pt x="85798" y="80516"/>
                </a:lnTo>
                <a:lnTo>
                  <a:pt x="87366" y="78211"/>
                </a:lnTo>
                <a:lnTo>
                  <a:pt x="88795" y="75755"/>
                </a:lnTo>
                <a:lnTo>
                  <a:pt x="89971" y="73186"/>
                </a:lnTo>
                <a:lnTo>
                  <a:pt x="91036" y="70428"/>
                </a:lnTo>
                <a:lnTo>
                  <a:pt x="91904" y="67632"/>
                </a:lnTo>
                <a:lnTo>
                  <a:pt x="92605" y="64685"/>
                </a:lnTo>
                <a:lnTo>
                  <a:pt x="93109" y="61662"/>
                </a:lnTo>
                <a:lnTo>
                  <a:pt x="93361" y="60226"/>
                </a:lnTo>
                <a:lnTo>
                  <a:pt x="93781" y="58828"/>
                </a:lnTo>
                <a:lnTo>
                  <a:pt x="94285" y="57581"/>
                </a:lnTo>
                <a:lnTo>
                  <a:pt x="94901" y="56335"/>
                </a:lnTo>
                <a:lnTo>
                  <a:pt x="95630" y="55201"/>
                </a:lnTo>
                <a:lnTo>
                  <a:pt x="101344" y="47493"/>
                </a:lnTo>
                <a:lnTo>
                  <a:pt x="85686" y="26297"/>
                </a:lnTo>
                <a:close/>
                <a:moveTo>
                  <a:pt x="37507" y="24521"/>
                </a:moveTo>
                <a:lnTo>
                  <a:pt x="18291" y="50440"/>
                </a:lnTo>
                <a:lnTo>
                  <a:pt x="21652" y="55012"/>
                </a:lnTo>
                <a:lnTo>
                  <a:pt x="22464" y="56183"/>
                </a:lnTo>
                <a:lnTo>
                  <a:pt x="23109" y="57506"/>
                </a:lnTo>
                <a:lnTo>
                  <a:pt x="23669" y="58904"/>
                </a:lnTo>
                <a:lnTo>
                  <a:pt x="24061" y="60377"/>
                </a:lnTo>
                <a:lnTo>
                  <a:pt x="24341" y="61889"/>
                </a:lnTo>
                <a:lnTo>
                  <a:pt x="24873" y="64874"/>
                </a:lnTo>
                <a:lnTo>
                  <a:pt x="25546" y="67783"/>
                </a:lnTo>
                <a:lnTo>
                  <a:pt x="26442" y="70579"/>
                </a:lnTo>
                <a:lnTo>
                  <a:pt x="27478" y="73299"/>
                </a:lnTo>
                <a:lnTo>
                  <a:pt x="28711" y="75869"/>
                </a:lnTo>
                <a:lnTo>
                  <a:pt x="30112" y="78249"/>
                </a:lnTo>
                <a:lnTo>
                  <a:pt x="31652" y="80516"/>
                </a:lnTo>
                <a:lnTo>
                  <a:pt x="33025" y="82405"/>
                </a:lnTo>
                <a:lnTo>
                  <a:pt x="33977" y="82178"/>
                </a:lnTo>
                <a:lnTo>
                  <a:pt x="34957" y="82141"/>
                </a:lnTo>
                <a:lnTo>
                  <a:pt x="35938" y="82329"/>
                </a:lnTo>
                <a:lnTo>
                  <a:pt x="36890" y="82670"/>
                </a:lnTo>
                <a:lnTo>
                  <a:pt x="37787" y="83236"/>
                </a:lnTo>
                <a:lnTo>
                  <a:pt x="38683" y="83954"/>
                </a:lnTo>
                <a:lnTo>
                  <a:pt x="39439" y="84861"/>
                </a:lnTo>
                <a:lnTo>
                  <a:pt x="40084" y="85881"/>
                </a:lnTo>
                <a:lnTo>
                  <a:pt x="40644" y="86977"/>
                </a:lnTo>
                <a:lnTo>
                  <a:pt x="41036" y="88148"/>
                </a:lnTo>
                <a:lnTo>
                  <a:pt x="41288" y="89357"/>
                </a:lnTo>
                <a:lnTo>
                  <a:pt x="41456" y="90642"/>
                </a:lnTo>
                <a:lnTo>
                  <a:pt x="41456" y="91889"/>
                </a:lnTo>
                <a:lnTo>
                  <a:pt x="41820" y="91889"/>
                </a:lnTo>
                <a:lnTo>
                  <a:pt x="42913" y="92040"/>
                </a:lnTo>
                <a:lnTo>
                  <a:pt x="43949" y="92304"/>
                </a:lnTo>
                <a:lnTo>
                  <a:pt x="44929" y="92909"/>
                </a:lnTo>
                <a:lnTo>
                  <a:pt x="45854" y="93664"/>
                </a:lnTo>
                <a:lnTo>
                  <a:pt x="46694" y="94647"/>
                </a:lnTo>
                <a:lnTo>
                  <a:pt x="47422" y="95818"/>
                </a:lnTo>
                <a:lnTo>
                  <a:pt x="48011" y="97103"/>
                </a:lnTo>
                <a:lnTo>
                  <a:pt x="48403" y="98501"/>
                </a:lnTo>
                <a:lnTo>
                  <a:pt x="48627" y="99937"/>
                </a:lnTo>
                <a:lnTo>
                  <a:pt x="48683" y="101410"/>
                </a:lnTo>
                <a:lnTo>
                  <a:pt x="48851" y="101410"/>
                </a:lnTo>
                <a:lnTo>
                  <a:pt x="49943" y="101523"/>
                </a:lnTo>
                <a:lnTo>
                  <a:pt x="50980" y="101863"/>
                </a:lnTo>
                <a:lnTo>
                  <a:pt x="51988" y="102392"/>
                </a:lnTo>
                <a:lnTo>
                  <a:pt x="52885" y="103186"/>
                </a:lnTo>
                <a:lnTo>
                  <a:pt x="53725" y="104130"/>
                </a:lnTo>
                <a:lnTo>
                  <a:pt x="54453" y="105264"/>
                </a:lnTo>
                <a:lnTo>
                  <a:pt x="55014" y="106511"/>
                </a:lnTo>
                <a:lnTo>
                  <a:pt x="55406" y="107871"/>
                </a:lnTo>
                <a:lnTo>
                  <a:pt x="55658" y="109231"/>
                </a:lnTo>
                <a:lnTo>
                  <a:pt x="55742" y="110667"/>
                </a:lnTo>
                <a:lnTo>
                  <a:pt x="55658" y="112103"/>
                </a:lnTo>
                <a:lnTo>
                  <a:pt x="55910" y="112141"/>
                </a:lnTo>
                <a:lnTo>
                  <a:pt x="56162" y="112141"/>
                </a:lnTo>
                <a:lnTo>
                  <a:pt x="56862" y="112027"/>
                </a:lnTo>
                <a:lnTo>
                  <a:pt x="57478" y="111687"/>
                </a:lnTo>
                <a:lnTo>
                  <a:pt x="58011" y="111083"/>
                </a:lnTo>
                <a:lnTo>
                  <a:pt x="58431" y="110365"/>
                </a:lnTo>
                <a:lnTo>
                  <a:pt x="58683" y="109534"/>
                </a:lnTo>
                <a:lnTo>
                  <a:pt x="58795" y="108627"/>
                </a:lnTo>
                <a:lnTo>
                  <a:pt x="58683" y="107720"/>
                </a:lnTo>
                <a:lnTo>
                  <a:pt x="58431" y="106889"/>
                </a:lnTo>
                <a:lnTo>
                  <a:pt x="58011" y="106133"/>
                </a:lnTo>
                <a:lnTo>
                  <a:pt x="57983" y="106133"/>
                </a:lnTo>
                <a:lnTo>
                  <a:pt x="45490" y="89206"/>
                </a:lnTo>
                <a:lnTo>
                  <a:pt x="45126" y="88526"/>
                </a:lnTo>
                <a:lnTo>
                  <a:pt x="44929" y="87808"/>
                </a:lnTo>
                <a:lnTo>
                  <a:pt x="44929" y="87015"/>
                </a:lnTo>
                <a:lnTo>
                  <a:pt x="45126" y="86221"/>
                </a:lnTo>
                <a:lnTo>
                  <a:pt x="45490" y="85579"/>
                </a:lnTo>
                <a:lnTo>
                  <a:pt x="45966" y="85088"/>
                </a:lnTo>
                <a:lnTo>
                  <a:pt x="46554" y="84861"/>
                </a:lnTo>
                <a:lnTo>
                  <a:pt x="47114" y="84861"/>
                </a:lnTo>
                <a:lnTo>
                  <a:pt x="47675" y="85088"/>
                </a:lnTo>
                <a:lnTo>
                  <a:pt x="48179" y="85579"/>
                </a:lnTo>
                <a:lnTo>
                  <a:pt x="65098" y="108362"/>
                </a:lnTo>
                <a:lnTo>
                  <a:pt x="65630" y="108929"/>
                </a:lnTo>
                <a:lnTo>
                  <a:pt x="66274" y="109269"/>
                </a:lnTo>
                <a:lnTo>
                  <a:pt x="66918" y="109382"/>
                </a:lnTo>
                <a:lnTo>
                  <a:pt x="67619" y="109269"/>
                </a:lnTo>
                <a:lnTo>
                  <a:pt x="68235" y="108929"/>
                </a:lnTo>
                <a:lnTo>
                  <a:pt x="68767" y="108362"/>
                </a:lnTo>
                <a:lnTo>
                  <a:pt x="69187" y="107607"/>
                </a:lnTo>
                <a:lnTo>
                  <a:pt x="69467" y="106775"/>
                </a:lnTo>
                <a:lnTo>
                  <a:pt x="69551" y="105906"/>
                </a:lnTo>
                <a:lnTo>
                  <a:pt x="69467" y="104962"/>
                </a:lnTo>
                <a:lnTo>
                  <a:pt x="69215" y="104130"/>
                </a:lnTo>
                <a:lnTo>
                  <a:pt x="68823" y="103450"/>
                </a:lnTo>
                <a:lnTo>
                  <a:pt x="53221" y="82405"/>
                </a:lnTo>
                <a:lnTo>
                  <a:pt x="52857" y="81687"/>
                </a:lnTo>
                <a:lnTo>
                  <a:pt x="52661" y="80969"/>
                </a:lnTo>
                <a:lnTo>
                  <a:pt x="52661" y="80176"/>
                </a:lnTo>
                <a:lnTo>
                  <a:pt x="52857" y="79382"/>
                </a:lnTo>
                <a:lnTo>
                  <a:pt x="53221" y="78740"/>
                </a:lnTo>
                <a:lnTo>
                  <a:pt x="53725" y="78249"/>
                </a:lnTo>
                <a:lnTo>
                  <a:pt x="54257" y="78022"/>
                </a:lnTo>
                <a:lnTo>
                  <a:pt x="54845" y="78022"/>
                </a:lnTo>
                <a:lnTo>
                  <a:pt x="55434" y="78249"/>
                </a:lnTo>
                <a:lnTo>
                  <a:pt x="55910" y="78740"/>
                </a:lnTo>
                <a:lnTo>
                  <a:pt x="71484" y="99710"/>
                </a:lnTo>
                <a:lnTo>
                  <a:pt x="71484" y="99710"/>
                </a:lnTo>
                <a:lnTo>
                  <a:pt x="71540" y="99785"/>
                </a:lnTo>
                <a:lnTo>
                  <a:pt x="74929" y="104357"/>
                </a:lnTo>
                <a:lnTo>
                  <a:pt x="75490" y="104924"/>
                </a:lnTo>
                <a:lnTo>
                  <a:pt x="76106" y="105264"/>
                </a:lnTo>
                <a:lnTo>
                  <a:pt x="76750" y="105415"/>
                </a:lnTo>
                <a:lnTo>
                  <a:pt x="77422" y="105264"/>
                </a:lnTo>
                <a:lnTo>
                  <a:pt x="78067" y="104924"/>
                </a:lnTo>
                <a:lnTo>
                  <a:pt x="78627" y="104357"/>
                </a:lnTo>
                <a:lnTo>
                  <a:pt x="79019" y="103639"/>
                </a:lnTo>
                <a:lnTo>
                  <a:pt x="79271" y="102808"/>
                </a:lnTo>
                <a:lnTo>
                  <a:pt x="79383" y="101863"/>
                </a:lnTo>
                <a:lnTo>
                  <a:pt x="79271" y="100919"/>
                </a:lnTo>
                <a:lnTo>
                  <a:pt x="79019" y="100088"/>
                </a:lnTo>
                <a:lnTo>
                  <a:pt x="78627" y="99370"/>
                </a:lnTo>
                <a:lnTo>
                  <a:pt x="58571" y="72355"/>
                </a:lnTo>
                <a:lnTo>
                  <a:pt x="58207" y="71675"/>
                </a:lnTo>
                <a:lnTo>
                  <a:pt x="58011" y="70919"/>
                </a:lnTo>
                <a:lnTo>
                  <a:pt x="58011" y="70163"/>
                </a:lnTo>
                <a:lnTo>
                  <a:pt x="58207" y="69370"/>
                </a:lnTo>
                <a:lnTo>
                  <a:pt x="58571" y="68690"/>
                </a:lnTo>
                <a:lnTo>
                  <a:pt x="59075" y="68236"/>
                </a:lnTo>
                <a:lnTo>
                  <a:pt x="59635" y="67972"/>
                </a:lnTo>
                <a:lnTo>
                  <a:pt x="60224" y="67972"/>
                </a:lnTo>
                <a:lnTo>
                  <a:pt x="60784" y="68236"/>
                </a:lnTo>
                <a:lnTo>
                  <a:pt x="61316" y="68690"/>
                </a:lnTo>
                <a:lnTo>
                  <a:pt x="79887" y="93778"/>
                </a:lnTo>
                <a:lnTo>
                  <a:pt x="80448" y="94345"/>
                </a:lnTo>
                <a:lnTo>
                  <a:pt x="81064" y="94685"/>
                </a:lnTo>
                <a:lnTo>
                  <a:pt x="81708" y="94836"/>
                </a:lnTo>
                <a:lnTo>
                  <a:pt x="82408" y="94685"/>
                </a:lnTo>
                <a:lnTo>
                  <a:pt x="83025" y="94345"/>
                </a:lnTo>
                <a:lnTo>
                  <a:pt x="83557" y="93778"/>
                </a:lnTo>
                <a:lnTo>
                  <a:pt x="84005" y="93060"/>
                </a:lnTo>
                <a:lnTo>
                  <a:pt x="84257" y="92229"/>
                </a:lnTo>
                <a:lnTo>
                  <a:pt x="84341" y="91284"/>
                </a:lnTo>
                <a:lnTo>
                  <a:pt x="84257" y="90340"/>
                </a:lnTo>
                <a:lnTo>
                  <a:pt x="84005" y="89508"/>
                </a:lnTo>
                <a:lnTo>
                  <a:pt x="83557" y="88790"/>
                </a:lnTo>
                <a:lnTo>
                  <a:pt x="61092" y="58488"/>
                </a:lnTo>
                <a:lnTo>
                  <a:pt x="61036" y="58413"/>
                </a:lnTo>
                <a:lnTo>
                  <a:pt x="61036" y="58413"/>
                </a:lnTo>
                <a:lnTo>
                  <a:pt x="61036" y="58413"/>
                </a:lnTo>
                <a:lnTo>
                  <a:pt x="60980" y="58299"/>
                </a:lnTo>
                <a:lnTo>
                  <a:pt x="60896" y="58186"/>
                </a:lnTo>
                <a:lnTo>
                  <a:pt x="60896" y="58186"/>
                </a:lnTo>
                <a:lnTo>
                  <a:pt x="59299" y="56032"/>
                </a:lnTo>
                <a:lnTo>
                  <a:pt x="53333" y="64118"/>
                </a:lnTo>
                <a:lnTo>
                  <a:pt x="52549" y="64987"/>
                </a:lnTo>
                <a:lnTo>
                  <a:pt x="51680" y="65780"/>
                </a:lnTo>
                <a:lnTo>
                  <a:pt x="50812" y="66347"/>
                </a:lnTo>
                <a:lnTo>
                  <a:pt x="49859" y="66763"/>
                </a:lnTo>
                <a:lnTo>
                  <a:pt x="48879" y="67065"/>
                </a:lnTo>
                <a:lnTo>
                  <a:pt x="47899" y="67103"/>
                </a:lnTo>
                <a:lnTo>
                  <a:pt x="46918" y="67065"/>
                </a:lnTo>
                <a:lnTo>
                  <a:pt x="45966" y="66763"/>
                </a:lnTo>
                <a:lnTo>
                  <a:pt x="45014" y="66347"/>
                </a:lnTo>
                <a:lnTo>
                  <a:pt x="44117" y="65780"/>
                </a:lnTo>
                <a:lnTo>
                  <a:pt x="43277" y="64987"/>
                </a:lnTo>
                <a:lnTo>
                  <a:pt x="42464" y="64118"/>
                </a:lnTo>
                <a:lnTo>
                  <a:pt x="41652" y="62833"/>
                </a:lnTo>
                <a:lnTo>
                  <a:pt x="41036" y="61435"/>
                </a:lnTo>
                <a:lnTo>
                  <a:pt x="40560" y="59962"/>
                </a:lnTo>
                <a:lnTo>
                  <a:pt x="40308" y="58413"/>
                </a:lnTo>
                <a:lnTo>
                  <a:pt x="40196" y="56712"/>
                </a:lnTo>
                <a:lnTo>
                  <a:pt x="40308" y="55088"/>
                </a:lnTo>
                <a:lnTo>
                  <a:pt x="40560" y="53539"/>
                </a:lnTo>
                <a:lnTo>
                  <a:pt x="41036" y="52065"/>
                </a:lnTo>
                <a:lnTo>
                  <a:pt x="41652" y="50667"/>
                </a:lnTo>
                <a:lnTo>
                  <a:pt x="42464" y="49420"/>
                </a:lnTo>
                <a:lnTo>
                  <a:pt x="54341" y="33438"/>
                </a:lnTo>
                <a:lnTo>
                  <a:pt x="53473" y="33627"/>
                </a:lnTo>
                <a:lnTo>
                  <a:pt x="52661" y="33967"/>
                </a:lnTo>
                <a:lnTo>
                  <a:pt x="51540" y="34458"/>
                </a:lnTo>
                <a:lnTo>
                  <a:pt x="50364" y="34722"/>
                </a:lnTo>
                <a:lnTo>
                  <a:pt x="49215" y="34798"/>
                </a:lnTo>
                <a:lnTo>
                  <a:pt x="47927" y="34722"/>
                </a:lnTo>
                <a:lnTo>
                  <a:pt x="46694" y="34345"/>
                </a:lnTo>
                <a:lnTo>
                  <a:pt x="45490" y="33816"/>
                </a:lnTo>
                <a:lnTo>
                  <a:pt x="44369" y="33098"/>
                </a:lnTo>
                <a:lnTo>
                  <a:pt x="43277" y="32153"/>
                </a:lnTo>
                <a:lnTo>
                  <a:pt x="42324" y="30982"/>
                </a:lnTo>
                <a:lnTo>
                  <a:pt x="37507" y="24521"/>
                </a:lnTo>
                <a:close/>
                <a:moveTo>
                  <a:pt x="94789" y="7216"/>
                </a:moveTo>
                <a:lnTo>
                  <a:pt x="85854" y="19269"/>
                </a:lnTo>
                <a:lnTo>
                  <a:pt x="106470" y="47002"/>
                </a:lnTo>
                <a:lnTo>
                  <a:pt x="115378" y="34949"/>
                </a:lnTo>
                <a:lnTo>
                  <a:pt x="94789" y="7216"/>
                </a:lnTo>
                <a:close/>
                <a:moveTo>
                  <a:pt x="27815" y="6234"/>
                </a:moveTo>
                <a:lnTo>
                  <a:pt x="4593" y="37518"/>
                </a:lnTo>
                <a:lnTo>
                  <a:pt x="13529" y="49534"/>
                </a:lnTo>
                <a:lnTo>
                  <a:pt x="36750" y="18287"/>
                </a:lnTo>
                <a:lnTo>
                  <a:pt x="27815" y="6234"/>
                </a:lnTo>
                <a:close/>
                <a:moveTo>
                  <a:pt x="27535" y="0"/>
                </a:moveTo>
                <a:lnTo>
                  <a:pt x="28095" y="0"/>
                </a:lnTo>
                <a:lnTo>
                  <a:pt x="28655" y="226"/>
                </a:lnTo>
                <a:lnTo>
                  <a:pt x="29159" y="717"/>
                </a:lnTo>
                <a:lnTo>
                  <a:pt x="40784" y="16397"/>
                </a:lnTo>
                <a:lnTo>
                  <a:pt x="41120" y="16964"/>
                </a:lnTo>
                <a:lnTo>
                  <a:pt x="41288" y="17607"/>
                </a:lnTo>
                <a:lnTo>
                  <a:pt x="41372" y="18287"/>
                </a:lnTo>
                <a:lnTo>
                  <a:pt x="41288" y="18929"/>
                </a:lnTo>
                <a:lnTo>
                  <a:pt x="41120" y="19571"/>
                </a:lnTo>
                <a:lnTo>
                  <a:pt x="40784" y="20100"/>
                </a:lnTo>
                <a:lnTo>
                  <a:pt x="40252" y="20894"/>
                </a:lnTo>
                <a:lnTo>
                  <a:pt x="45014" y="27317"/>
                </a:lnTo>
                <a:lnTo>
                  <a:pt x="45770" y="28148"/>
                </a:lnTo>
                <a:lnTo>
                  <a:pt x="46582" y="28866"/>
                </a:lnTo>
                <a:lnTo>
                  <a:pt x="47507" y="29282"/>
                </a:lnTo>
                <a:lnTo>
                  <a:pt x="48431" y="29584"/>
                </a:lnTo>
                <a:lnTo>
                  <a:pt x="49383" y="29622"/>
                </a:lnTo>
                <a:lnTo>
                  <a:pt x="50364" y="29508"/>
                </a:lnTo>
                <a:lnTo>
                  <a:pt x="51344" y="29093"/>
                </a:lnTo>
                <a:lnTo>
                  <a:pt x="52773" y="28564"/>
                </a:lnTo>
                <a:lnTo>
                  <a:pt x="54257" y="28224"/>
                </a:lnTo>
                <a:lnTo>
                  <a:pt x="55770" y="28073"/>
                </a:lnTo>
                <a:lnTo>
                  <a:pt x="57338" y="28224"/>
                </a:lnTo>
                <a:lnTo>
                  <a:pt x="58851" y="28564"/>
                </a:lnTo>
                <a:lnTo>
                  <a:pt x="60308" y="27619"/>
                </a:lnTo>
                <a:lnTo>
                  <a:pt x="61876" y="26826"/>
                </a:lnTo>
                <a:lnTo>
                  <a:pt x="63501" y="26297"/>
                </a:lnTo>
                <a:lnTo>
                  <a:pt x="65126" y="25957"/>
                </a:lnTo>
                <a:lnTo>
                  <a:pt x="66778" y="25843"/>
                </a:lnTo>
                <a:lnTo>
                  <a:pt x="68515" y="25994"/>
                </a:lnTo>
                <a:lnTo>
                  <a:pt x="70280" y="26335"/>
                </a:lnTo>
                <a:lnTo>
                  <a:pt x="71988" y="26977"/>
                </a:lnTo>
                <a:lnTo>
                  <a:pt x="73613" y="27808"/>
                </a:lnTo>
                <a:lnTo>
                  <a:pt x="74593" y="28299"/>
                </a:lnTo>
                <a:lnTo>
                  <a:pt x="75630" y="28564"/>
                </a:lnTo>
                <a:lnTo>
                  <a:pt x="76638" y="28564"/>
                </a:lnTo>
                <a:lnTo>
                  <a:pt x="77675" y="28299"/>
                </a:lnTo>
                <a:lnTo>
                  <a:pt x="78627" y="27808"/>
                </a:lnTo>
                <a:lnTo>
                  <a:pt x="79495" y="27128"/>
                </a:lnTo>
                <a:lnTo>
                  <a:pt x="80280" y="26259"/>
                </a:lnTo>
                <a:lnTo>
                  <a:pt x="82941" y="22670"/>
                </a:lnTo>
                <a:lnTo>
                  <a:pt x="81820" y="21083"/>
                </a:lnTo>
                <a:lnTo>
                  <a:pt x="81484" y="20554"/>
                </a:lnTo>
                <a:lnTo>
                  <a:pt x="81316" y="19949"/>
                </a:lnTo>
                <a:lnTo>
                  <a:pt x="81232" y="19269"/>
                </a:lnTo>
                <a:lnTo>
                  <a:pt x="81316" y="18589"/>
                </a:lnTo>
                <a:lnTo>
                  <a:pt x="81484" y="17984"/>
                </a:lnTo>
                <a:lnTo>
                  <a:pt x="81820" y="17455"/>
                </a:lnTo>
                <a:lnTo>
                  <a:pt x="93445" y="1700"/>
                </a:lnTo>
                <a:lnTo>
                  <a:pt x="93949" y="1284"/>
                </a:lnTo>
                <a:lnTo>
                  <a:pt x="94509" y="1020"/>
                </a:lnTo>
                <a:lnTo>
                  <a:pt x="95098" y="1020"/>
                </a:lnTo>
                <a:lnTo>
                  <a:pt x="95658" y="1284"/>
                </a:lnTo>
                <a:lnTo>
                  <a:pt x="96134" y="1700"/>
                </a:lnTo>
                <a:lnTo>
                  <a:pt x="119439" y="33136"/>
                </a:lnTo>
                <a:lnTo>
                  <a:pt x="119747" y="33664"/>
                </a:lnTo>
                <a:lnTo>
                  <a:pt x="119943" y="34307"/>
                </a:lnTo>
                <a:lnTo>
                  <a:pt x="120000" y="34949"/>
                </a:lnTo>
                <a:lnTo>
                  <a:pt x="119943" y="35629"/>
                </a:lnTo>
                <a:lnTo>
                  <a:pt x="119747" y="36272"/>
                </a:lnTo>
                <a:lnTo>
                  <a:pt x="119439" y="36801"/>
                </a:lnTo>
                <a:lnTo>
                  <a:pt x="107815" y="52518"/>
                </a:lnTo>
                <a:lnTo>
                  <a:pt x="107394" y="52896"/>
                </a:lnTo>
                <a:lnTo>
                  <a:pt x="106918" y="53198"/>
                </a:lnTo>
                <a:lnTo>
                  <a:pt x="106470" y="53236"/>
                </a:lnTo>
                <a:lnTo>
                  <a:pt x="105938" y="53198"/>
                </a:lnTo>
                <a:lnTo>
                  <a:pt x="105518" y="52896"/>
                </a:lnTo>
                <a:lnTo>
                  <a:pt x="105070" y="52518"/>
                </a:lnTo>
                <a:lnTo>
                  <a:pt x="104089" y="51120"/>
                </a:lnTo>
                <a:lnTo>
                  <a:pt x="98375" y="58828"/>
                </a:lnTo>
                <a:lnTo>
                  <a:pt x="97815" y="59659"/>
                </a:lnTo>
                <a:lnTo>
                  <a:pt x="97422" y="60566"/>
                </a:lnTo>
                <a:lnTo>
                  <a:pt x="97086" y="61549"/>
                </a:lnTo>
                <a:lnTo>
                  <a:pt x="96918" y="62569"/>
                </a:lnTo>
                <a:lnTo>
                  <a:pt x="96386" y="65629"/>
                </a:lnTo>
                <a:lnTo>
                  <a:pt x="95742" y="68576"/>
                </a:lnTo>
                <a:lnTo>
                  <a:pt x="94901" y="71486"/>
                </a:lnTo>
                <a:lnTo>
                  <a:pt x="93949" y="74244"/>
                </a:lnTo>
                <a:lnTo>
                  <a:pt x="92829" y="76889"/>
                </a:lnTo>
                <a:lnTo>
                  <a:pt x="91512" y="79458"/>
                </a:lnTo>
                <a:lnTo>
                  <a:pt x="90084" y="81914"/>
                </a:lnTo>
                <a:lnTo>
                  <a:pt x="88515" y="84143"/>
                </a:lnTo>
                <a:lnTo>
                  <a:pt x="87002" y="86259"/>
                </a:lnTo>
                <a:lnTo>
                  <a:pt x="87507" y="87392"/>
                </a:lnTo>
                <a:lnTo>
                  <a:pt x="87871" y="88639"/>
                </a:lnTo>
                <a:lnTo>
                  <a:pt x="88095" y="89924"/>
                </a:lnTo>
                <a:lnTo>
                  <a:pt x="88151" y="91284"/>
                </a:lnTo>
                <a:lnTo>
                  <a:pt x="88095" y="92682"/>
                </a:lnTo>
                <a:lnTo>
                  <a:pt x="87871" y="94005"/>
                </a:lnTo>
                <a:lnTo>
                  <a:pt x="87478" y="95214"/>
                </a:lnTo>
                <a:lnTo>
                  <a:pt x="86946" y="96385"/>
                </a:lnTo>
                <a:lnTo>
                  <a:pt x="86302" y="97443"/>
                </a:lnTo>
                <a:lnTo>
                  <a:pt x="85574" y="98274"/>
                </a:lnTo>
                <a:lnTo>
                  <a:pt x="84761" y="98954"/>
                </a:lnTo>
                <a:lnTo>
                  <a:pt x="83949" y="99445"/>
                </a:lnTo>
                <a:lnTo>
                  <a:pt x="83025" y="99785"/>
                </a:lnTo>
                <a:lnTo>
                  <a:pt x="83165" y="100843"/>
                </a:lnTo>
                <a:lnTo>
                  <a:pt x="83193" y="101863"/>
                </a:lnTo>
                <a:lnTo>
                  <a:pt x="83137" y="103224"/>
                </a:lnTo>
                <a:lnTo>
                  <a:pt x="82885" y="104546"/>
                </a:lnTo>
                <a:lnTo>
                  <a:pt x="82521" y="105793"/>
                </a:lnTo>
                <a:lnTo>
                  <a:pt x="81960" y="106964"/>
                </a:lnTo>
                <a:lnTo>
                  <a:pt x="81316" y="108022"/>
                </a:lnTo>
                <a:lnTo>
                  <a:pt x="80504" y="108929"/>
                </a:lnTo>
                <a:lnTo>
                  <a:pt x="79635" y="109609"/>
                </a:lnTo>
                <a:lnTo>
                  <a:pt x="78711" y="110176"/>
                </a:lnTo>
                <a:lnTo>
                  <a:pt x="77731" y="110478"/>
                </a:lnTo>
                <a:lnTo>
                  <a:pt x="76750" y="110554"/>
                </a:lnTo>
                <a:lnTo>
                  <a:pt x="75770" y="110478"/>
                </a:lnTo>
                <a:lnTo>
                  <a:pt x="74789" y="110100"/>
                </a:lnTo>
                <a:lnTo>
                  <a:pt x="73837" y="109609"/>
                </a:lnTo>
                <a:lnTo>
                  <a:pt x="72969" y="108891"/>
                </a:lnTo>
                <a:lnTo>
                  <a:pt x="72605" y="110025"/>
                </a:lnTo>
                <a:lnTo>
                  <a:pt x="72100" y="111045"/>
                </a:lnTo>
                <a:lnTo>
                  <a:pt x="71484" y="112027"/>
                </a:lnTo>
                <a:lnTo>
                  <a:pt x="70700" y="112934"/>
                </a:lnTo>
                <a:lnTo>
                  <a:pt x="69831" y="113652"/>
                </a:lnTo>
                <a:lnTo>
                  <a:pt x="68879" y="114143"/>
                </a:lnTo>
                <a:lnTo>
                  <a:pt x="67899" y="114445"/>
                </a:lnTo>
                <a:lnTo>
                  <a:pt x="66918" y="114559"/>
                </a:lnTo>
                <a:lnTo>
                  <a:pt x="65938" y="114445"/>
                </a:lnTo>
                <a:lnTo>
                  <a:pt x="64985" y="114143"/>
                </a:lnTo>
                <a:lnTo>
                  <a:pt x="64033" y="113652"/>
                </a:lnTo>
                <a:lnTo>
                  <a:pt x="63165" y="112934"/>
                </a:lnTo>
                <a:lnTo>
                  <a:pt x="62352" y="112027"/>
                </a:lnTo>
                <a:lnTo>
                  <a:pt x="62184" y="111725"/>
                </a:lnTo>
                <a:lnTo>
                  <a:pt x="61820" y="112821"/>
                </a:lnTo>
                <a:lnTo>
                  <a:pt x="61316" y="113841"/>
                </a:lnTo>
                <a:lnTo>
                  <a:pt x="60728" y="114785"/>
                </a:lnTo>
                <a:lnTo>
                  <a:pt x="59943" y="115654"/>
                </a:lnTo>
                <a:lnTo>
                  <a:pt x="59075" y="116372"/>
                </a:lnTo>
                <a:lnTo>
                  <a:pt x="58179" y="116901"/>
                </a:lnTo>
                <a:lnTo>
                  <a:pt x="57198" y="117204"/>
                </a:lnTo>
                <a:lnTo>
                  <a:pt x="56162" y="117279"/>
                </a:lnTo>
                <a:lnTo>
                  <a:pt x="55070" y="117204"/>
                </a:lnTo>
                <a:lnTo>
                  <a:pt x="54061" y="116788"/>
                </a:lnTo>
                <a:lnTo>
                  <a:pt x="53725" y="117279"/>
                </a:lnTo>
                <a:lnTo>
                  <a:pt x="52885" y="118224"/>
                </a:lnTo>
                <a:lnTo>
                  <a:pt x="51988" y="119017"/>
                </a:lnTo>
                <a:lnTo>
                  <a:pt x="50980" y="119546"/>
                </a:lnTo>
                <a:lnTo>
                  <a:pt x="49943" y="119886"/>
                </a:lnTo>
                <a:lnTo>
                  <a:pt x="48851" y="120000"/>
                </a:lnTo>
                <a:lnTo>
                  <a:pt x="47759" y="119886"/>
                </a:lnTo>
                <a:lnTo>
                  <a:pt x="46722" y="119546"/>
                </a:lnTo>
                <a:lnTo>
                  <a:pt x="45714" y="119017"/>
                </a:lnTo>
                <a:lnTo>
                  <a:pt x="44789" y="118224"/>
                </a:lnTo>
                <a:lnTo>
                  <a:pt x="43949" y="117279"/>
                </a:lnTo>
                <a:lnTo>
                  <a:pt x="43221" y="116108"/>
                </a:lnTo>
                <a:lnTo>
                  <a:pt x="42633" y="114785"/>
                </a:lnTo>
                <a:lnTo>
                  <a:pt x="42240" y="113425"/>
                </a:lnTo>
                <a:lnTo>
                  <a:pt x="42016" y="111989"/>
                </a:lnTo>
                <a:lnTo>
                  <a:pt x="41960" y="110516"/>
                </a:lnTo>
                <a:lnTo>
                  <a:pt x="41820" y="110516"/>
                </a:lnTo>
                <a:lnTo>
                  <a:pt x="40728" y="110403"/>
                </a:lnTo>
                <a:lnTo>
                  <a:pt x="39663" y="110062"/>
                </a:lnTo>
                <a:lnTo>
                  <a:pt x="38683" y="109496"/>
                </a:lnTo>
                <a:lnTo>
                  <a:pt x="37759" y="108740"/>
                </a:lnTo>
                <a:lnTo>
                  <a:pt x="36918" y="107758"/>
                </a:lnTo>
                <a:lnTo>
                  <a:pt x="36274" y="106775"/>
                </a:lnTo>
                <a:lnTo>
                  <a:pt x="35770" y="105642"/>
                </a:lnTo>
                <a:lnTo>
                  <a:pt x="35350" y="104471"/>
                </a:lnTo>
                <a:lnTo>
                  <a:pt x="35070" y="103224"/>
                </a:lnTo>
                <a:lnTo>
                  <a:pt x="34929" y="102015"/>
                </a:lnTo>
                <a:lnTo>
                  <a:pt x="34929" y="100730"/>
                </a:lnTo>
                <a:lnTo>
                  <a:pt x="34565" y="100730"/>
                </a:lnTo>
                <a:lnTo>
                  <a:pt x="33501" y="100617"/>
                </a:lnTo>
                <a:lnTo>
                  <a:pt x="32464" y="100277"/>
                </a:lnTo>
                <a:lnTo>
                  <a:pt x="31484" y="99748"/>
                </a:lnTo>
                <a:lnTo>
                  <a:pt x="30560" y="98992"/>
                </a:lnTo>
                <a:lnTo>
                  <a:pt x="29719" y="98010"/>
                </a:lnTo>
                <a:lnTo>
                  <a:pt x="28991" y="96876"/>
                </a:lnTo>
                <a:lnTo>
                  <a:pt x="28431" y="95667"/>
                </a:lnTo>
                <a:lnTo>
                  <a:pt x="27983" y="94345"/>
                </a:lnTo>
                <a:lnTo>
                  <a:pt x="27731" y="92909"/>
                </a:lnTo>
                <a:lnTo>
                  <a:pt x="27675" y="91435"/>
                </a:lnTo>
                <a:lnTo>
                  <a:pt x="27731" y="90000"/>
                </a:lnTo>
                <a:lnTo>
                  <a:pt x="27983" y="88639"/>
                </a:lnTo>
                <a:lnTo>
                  <a:pt x="28347" y="87355"/>
                </a:lnTo>
                <a:lnTo>
                  <a:pt x="28907" y="86146"/>
                </a:lnTo>
                <a:lnTo>
                  <a:pt x="29551" y="85050"/>
                </a:lnTo>
                <a:lnTo>
                  <a:pt x="28935" y="84143"/>
                </a:lnTo>
                <a:lnTo>
                  <a:pt x="27366" y="81914"/>
                </a:lnTo>
                <a:lnTo>
                  <a:pt x="25966" y="79534"/>
                </a:lnTo>
                <a:lnTo>
                  <a:pt x="24677" y="76964"/>
                </a:lnTo>
                <a:lnTo>
                  <a:pt x="23557" y="74395"/>
                </a:lnTo>
                <a:lnTo>
                  <a:pt x="22577" y="71637"/>
                </a:lnTo>
                <a:lnTo>
                  <a:pt x="21764" y="68765"/>
                </a:lnTo>
                <a:lnTo>
                  <a:pt x="21120" y="65818"/>
                </a:lnTo>
                <a:lnTo>
                  <a:pt x="20588" y="62833"/>
                </a:lnTo>
                <a:lnTo>
                  <a:pt x="20392" y="61700"/>
                </a:lnTo>
                <a:lnTo>
                  <a:pt x="20028" y="60604"/>
                </a:lnTo>
                <a:lnTo>
                  <a:pt x="19551" y="59584"/>
                </a:lnTo>
                <a:lnTo>
                  <a:pt x="18963" y="58677"/>
                </a:lnTo>
                <a:lnTo>
                  <a:pt x="15574" y="54105"/>
                </a:lnTo>
                <a:lnTo>
                  <a:pt x="14873" y="55050"/>
                </a:lnTo>
                <a:lnTo>
                  <a:pt x="14481" y="55465"/>
                </a:lnTo>
                <a:lnTo>
                  <a:pt x="14033" y="55730"/>
                </a:lnTo>
                <a:lnTo>
                  <a:pt x="13529" y="55806"/>
                </a:lnTo>
                <a:lnTo>
                  <a:pt x="13025" y="55730"/>
                </a:lnTo>
                <a:lnTo>
                  <a:pt x="12577" y="55465"/>
                </a:lnTo>
                <a:lnTo>
                  <a:pt x="12184" y="55050"/>
                </a:lnTo>
                <a:lnTo>
                  <a:pt x="532" y="39370"/>
                </a:lnTo>
                <a:lnTo>
                  <a:pt x="196" y="38690"/>
                </a:lnTo>
                <a:lnTo>
                  <a:pt x="0" y="37896"/>
                </a:lnTo>
                <a:lnTo>
                  <a:pt x="0" y="37103"/>
                </a:lnTo>
                <a:lnTo>
                  <a:pt x="196" y="36385"/>
                </a:lnTo>
                <a:lnTo>
                  <a:pt x="532" y="35705"/>
                </a:lnTo>
                <a:lnTo>
                  <a:pt x="26442" y="717"/>
                </a:lnTo>
                <a:lnTo>
                  <a:pt x="26946" y="226"/>
                </a:lnTo>
                <a:lnTo>
                  <a:pt x="27535" y="0"/>
                </a:lnTo>
                <a:close/>
              </a:path>
            </a:pathLst>
          </a:custGeom>
          <a:solidFill>
            <a:srgbClr val="F4433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66579">
              <a:alpha val="85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5" name="Google Shape;145;p28"/>
          <p:cNvSpPr txBox="1"/>
          <p:nvPr/>
        </p:nvSpPr>
        <p:spPr>
          <a:xfrm>
            <a:off x="2563800" y="2301450"/>
            <a:ext cx="40164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New concepts are coming...</a:t>
            </a:r>
            <a:endParaRPr sz="105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6" name="Google Shape;146;p28"/>
          <p:cNvSpPr txBox="1"/>
          <p:nvPr/>
        </p:nvSpPr>
        <p:spPr>
          <a:xfrm>
            <a:off x="1759200" y="1423516"/>
            <a:ext cx="56256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5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New concepts</a:t>
            </a:r>
            <a:endParaRPr b="1" sz="335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7" name="Google Shape;147;p28"/>
          <p:cNvSpPr/>
          <p:nvPr/>
        </p:nvSpPr>
        <p:spPr>
          <a:xfrm>
            <a:off x="5381075" y="3112387"/>
            <a:ext cx="942600" cy="942600"/>
          </a:xfrm>
          <a:prstGeom prst="ellipse">
            <a:avLst/>
          </a:prstGeom>
          <a:solidFill>
            <a:srgbClr val="F443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8"/>
          <p:cNvSpPr/>
          <p:nvPr/>
        </p:nvSpPr>
        <p:spPr>
          <a:xfrm>
            <a:off x="2614369" y="3112387"/>
            <a:ext cx="942600" cy="942600"/>
          </a:xfrm>
          <a:prstGeom prst="ellipse">
            <a:avLst/>
          </a:prstGeom>
          <a:solidFill>
            <a:srgbClr val="F443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8"/>
          <p:cNvSpPr/>
          <p:nvPr/>
        </p:nvSpPr>
        <p:spPr>
          <a:xfrm>
            <a:off x="4311965" y="3455875"/>
            <a:ext cx="314100" cy="255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8"/>
          <p:cNvSpPr txBox="1"/>
          <p:nvPr/>
        </p:nvSpPr>
        <p:spPr>
          <a:xfrm>
            <a:off x="2307325" y="4198225"/>
            <a:ext cx="15567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AJAX</a:t>
            </a:r>
            <a:endParaRPr b="1"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4868075" y="4198225"/>
            <a:ext cx="19686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Vue.js</a:t>
            </a:r>
            <a:endParaRPr b="1"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8500" y="3361975"/>
            <a:ext cx="834348" cy="4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8079" y="3249550"/>
            <a:ext cx="668250" cy="66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</a:t>
            </a:r>
            <a:r>
              <a:rPr b="1" lang="en-GB">
                <a:solidFill>
                  <a:srgbClr val="F44336"/>
                </a:solidFill>
              </a:rPr>
              <a:t>AJAX</a:t>
            </a:r>
            <a:r>
              <a:rPr lang="en-GB"/>
              <a:t> ?</a:t>
            </a:r>
            <a:endParaRPr/>
          </a:p>
        </p:txBody>
      </p:sp>
      <p:sp>
        <p:nvSpPr>
          <p:cNvPr id="164" name="Google Shape;164;p30"/>
          <p:cNvSpPr txBox="1"/>
          <p:nvPr>
            <p:ph idx="12" type="sldNum"/>
          </p:nvPr>
        </p:nvSpPr>
        <p:spPr>
          <a:xfrm>
            <a:off x="8406175" y="4718233"/>
            <a:ext cx="379800" cy="1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5" name="Google Shape;165;p30"/>
          <p:cNvSpPr txBox="1"/>
          <p:nvPr/>
        </p:nvSpPr>
        <p:spPr>
          <a:xfrm>
            <a:off x="5654506" y="4037904"/>
            <a:ext cx="14895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rgbClr val="566579"/>
                </a:solidFill>
                <a:latin typeface="Ubuntu"/>
                <a:ea typeface="Ubuntu"/>
                <a:cs typeface="Ubuntu"/>
                <a:sym typeface="Ubuntu"/>
              </a:rPr>
              <a:t>Wikipedia</a:t>
            </a:r>
            <a:r>
              <a:rPr b="1" lang="en-GB">
                <a:solidFill>
                  <a:srgbClr val="566579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b="1">
              <a:solidFill>
                <a:srgbClr val="56657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4039290" y="1337187"/>
            <a:ext cx="1168500" cy="1168500"/>
          </a:xfrm>
          <a:prstGeom prst="ellipse">
            <a:avLst/>
          </a:prstGeom>
          <a:noFill/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7" name="Google Shape;167;p30"/>
          <p:cNvSpPr txBox="1"/>
          <p:nvPr/>
        </p:nvSpPr>
        <p:spPr>
          <a:xfrm>
            <a:off x="1942350" y="2635488"/>
            <a:ext cx="5259300" cy="12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“Ajax is a </a:t>
            </a:r>
            <a:r>
              <a:rPr b="1" lang="en-GB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set of Web development techniques</a:t>
            </a:r>
            <a:r>
              <a:rPr lang="en-GB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endParaRPr>
              <a:solidFill>
                <a:srgbClr val="999999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With Ajax, Web applications can send and retrieve data from a server asynchronously (in the background) </a:t>
            </a:r>
            <a:r>
              <a:rPr b="1" lang="en-GB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without interfering</a:t>
            </a:r>
            <a:r>
              <a:rPr lang="en-GB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 with the display and behavior of the existing page.</a:t>
            </a:r>
            <a:r>
              <a:rPr lang="en-GB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”</a:t>
            </a:r>
            <a:endParaRPr>
              <a:solidFill>
                <a:srgbClr val="99999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0375" y="1688627"/>
            <a:ext cx="966340" cy="4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</a:t>
            </a:r>
            <a:r>
              <a:rPr b="1" lang="en-GB">
                <a:solidFill>
                  <a:srgbClr val="F44336"/>
                </a:solidFill>
              </a:rPr>
              <a:t>AJAX</a:t>
            </a:r>
            <a:r>
              <a:rPr lang="en-GB"/>
              <a:t> ?</a:t>
            </a:r>
            <a:endParaRPr/>
          </a:p>
        </p:txBody>
      </p:sp>
      <p:sp>
        <p:nvSpPr>
          <p:cNvPr id="174" name="Google Shape;174;p31"/>
          <p:cNvSpPr txBox="1"/>
          <p:nvPr>
            <p:ph idx="12" type="sldNum"/>
          </p:nvPr>
        </p:nvSpPr>
        <p:spPr>
          <a:xfrm>
            <a:off x="8406175" y="4718233"/>
            <a:ext cx="379800" cy="1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67675"/>
            <a:ext cx="4113674" cy="320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1"/>
          <p:cNvSpPr/>
          <p:nvPr/>
        </p:nvSpPr>
        <p:spPr>
          <a:xfrm>
            <a:off x="5052675" y="1102350"/>
            <a:ext cx="3733200" cy="1029000"/>
          </a:xfrm>
          <a:prstGeom prst="wedgeRectCallout">
            <a:avLst>
              <a:gd fmla="val -60804" name="adj1"/>
              <a:gd fmla="val 22230" name="adj2"/>
            </a:avLst>
          </a:prstGeom>
          <a:solidFill>
            <a:srgbClr val="D8D8D8">
              <a:alpha val="6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1"/>
          <p:cNvSpPr txBox="1"/>
          <p:nvPr/>
        </p:nvSpPr>
        <p:spPr>
          <a:xfrm>
            <a:off x="5052725" y="1102350"/>
            <a:ext cx="3733200" cy="10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595959"/>
                </a:solidFill>
                <a:latin typeface="Ubuntu"/>
                <a:ea typeface="Ubuntu"/>
                <a:cs typeface="Ubuntu"/>
                <a:sym typeface="Ubuntu"/>
              </a:rPr>
              <a:t>Without</a:t>
            </a:r>
            <a:r>
              <a:rPr lang="en-GB" sz="1200">
                <a:solidFill>
                  <a:srgbClr val="595959"/>
                </a:solidFill>
                <a:latin typeface="Ubuntu"/>
                <a:ea typeface="Ubuntu"/>
                <a:cs typeface="Ubuntu"/>
                <a:sym typeface="Ubuntu"/>
              </a:rPr>
              <a:t> AJAX every request responds with a whole HTML file.</a:t>
            </a:r>
            <a:endParaRPr b="1" sz="1200" u="sng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8" name="Google Shape;178;p31"/>
          <p:cNvSpPr/>
          <p:nvPr/>
        </p:nvSpPr>
        <p:spPr>
          <a:xfrm>
            <a:off x="5099050" y="3039875"/>
            <a:ext cx="3733200" cy="1029000"/>
          </a:xfrm>
          <a:prstGeom prst="wedgeRectCallout">
            <a:avLst>
              <a:gd fmla="val -62317" name="adj1"/>
              <a:gd fmla="val -20024" name="adj2"/>
            </a:avLst>
          </a:prstGeom>
          <a:solidFill>
            <a:srgbClr val="D8D8D8">
              <a:alpha val="6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1"/>
          <p:cNvSpPr txBox="1"/>
          <p:nvPr/>
        </p:nvSpPr>
        <p:spPr>
          <a:xfrm>
            <a:off x="5099100" y="3039875"/>
            <a:ext cx="3733200" cy="10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595959"/>
                </a:solidFill>
                <a:latin typeface="Ubuntu"/>
                <a:ea typeface="Ubuntu"/>
                <a:cs typeface="Ubuntu"/>
                <a:sym typeface="Ubuntu"/>
              </a:rPr>
              <a:t>With </a:t>
            </a:r>
            <a:r>
              <a:rPr lang="en-GB" sz="1200">
                <a:solidFill>
                  <a:srgbClr val="595959"/>
                </a:solidFill>
                <a:latin typeface="Ubuntu"/>
                <a:ea typeface="Ubuntu"/>
                <a:cs typeface="Ubuntu"/>
                <a:sym typeface="Ubuntu"/>
              </a:rPr>
              <a:t>AJAX we can only return data to update the content without refreshing the page.</a:t>
            </a:r>
            <a:endParaRPr sz="1200" u="sng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Synchronous</a:t>
            </a:r>
            <a:r>
              <a:rPr lang="en-GB"/>
              <a:t> </a:t>
            </a:r>
            <a:r>
              <a:rPr b="1" lang="en-GB">
                <a:solidFill>
                  <a:srgbClr val="FF0000"/>
                </a:solidFill>
              </a:rPr>
              <a:t>VS</a:t>
            </a:r>
            <a:r>
              <a:rPr lang="en-GB"/>
              <a:t> </a:t>
            </a:r>
            <a:r>
              <a:rPr lang="en-GB">
                <a:solidFill>
                  <a:srgbClr val="666666"/>
                </a:solidFill>
              </a:rPr>
              <a:t>Asynchronous</a:t>
            </a:r>
            <a:endParaRPr/>
          </a:p>
        </p:txBody>
      </p:sp>
      <p:sp>
        <p:nvSpPr>
          <p:cNvPr id="185" name="Google Shape;185;p32"/>
          <p:cNvSpPr txBox="1"/>
          <p:nvPr>
            <p:ph idx="12" type="sldNum"/>
          </p:nvPr>
        </p:nvSpPr>
        <p:spPr>
          <a:xfrm>
            <a:off x="8406175" y="4718233"/>
            <a:ext cx="379800" cy="1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6" name="Google Shape;186;p32"/>
          <p:cNvSpPr/>
          <p:nvPr/>
        </p:nvSpPr>
        <p:spPr>
          <a:xfrm>
            <a:off x="4717850" y="1052750"/>
            <a:ext cx="3733200" cy="1029000"/>
          </a:xfrm>
          <a:prstGeom prst="wedgeRectCallout">
            <a:avLst>
              <a:gd fmla="val -60804" name="adj1"/>
              <a:gd fmla="val 22230" name="adj2"/>
            </a:avLst>
          </a:prstGeom>
          <a:solidFill>
            <a:srgbClr val="D8D8D8">
              <a:alpha val="6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2"/>
          <p:cNvSpPr txBox="1"/>
          <p:nvPr/>
        </p:nvSpPr>
        <p:spPr>
          <a:xfrm>
            <a:off x="4717900" y="1052750"/>
            <a:ext cx="3733200" cy="10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595959"/>
                </a:solidFill>
                <a:latin typeface="Ubuntu"/>
                <a:ea typeface="Ubuntu"/>
                <a:cs typeface="Ubuntu"/>
                <a:sym typeface="Ubuntu"/>
              </a:rPr>
              <a:t>Your program starts at the first line of source code and each line of code </a:t>
            </a:r>
            <a:r>
              <a:rPr b="1" lang="en-GB" sz="1200">
                <a:solidFill>
                  <a:srgbClr val="595959"/>
                </a:solidFill>
                <a:latin typeface="Ubuntu"/>
                <a:ea typeface="Ubuntu"/>
                <a:cs typeface="Ubuntu"/>
                <a:sym typeface="Ubuntu"/>
              </a:rPr>
              <a:t>executed sequentially</a:t>
            </a:r>
            <a:r>
              <a:rPr lang="en-GB" sz="1200">
                <a:solidFill>
                  <a:srgbClr val="595959"/>
                </a:solidFill>
                <a:latin typeface="Ubuntu"/>
                <a:ea typeface="Ubuntu"/>
                <a:cs typeface="Ubuntu"/>
                <a:sym typeface="Ubuntu"/>
              </a:rPr>
              <a:t> thereafter.</a:t>
            </a:r>
            <a:endParaRPr sz="1200" u="sng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8" name="Google Shape;188;p32"/>
          <p:cNvSpPr/>
          <p:nvPr/>
        </p:nvSpPr>
        <p:spPr>
          <a:xfrm>
            <a:off x="561050" y="3352525"/>
            <a:ext cx="3733200" cy="1029000"/>
          </a:xfrm>
          <a:prstGeom prst="wedgeRectCallout">
            <a:avLst>
              <a:gd fmla="val 65325" name="adj1"/>
              <a:gd fmla="val -21985" name="adj2"/>
            </a:avLst>
          </a:prstGeom>
          <a:solidFill>
            <a:srgbClr val="D8D8D8">
              <a:alpha val="6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2"/>
          <p:cNvSpPr txBox="1"/>
          <p:nvPr/>
        </p:nvSpPr>
        <p:spPr>
          <a:xfrm>
            <a:off x="561100" y="3352525"/>
            <a:ext cx="3733200" cy="10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595959"/>
                </a:solidFill>
                <a:latin typeface="Ubuntu"/>
                <a:ea typeface="Ubuntu"/>
                <a:cs typeface="Ubuntu"/>
                <a:sym typeface="Ubuntu"/>
              </a:rPr>
              <a:t>You are essentially saying, “I know this function call is going to take a great deal of time, but my program thread doesn’t want to wait around while it executes.</a:t>
            </a:r>
            <a:endParaRPr sz="1200" u="sng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02075"/>
            <a:ext cx="3790950" cy="193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5025" y="2455200"/>
            <a:ext cx="3790950" cy="2117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Example:</a:t>
            </a:r>
            <a:endParaRPr/>
          </a:p>
        </p:txBody>
      </p:sp>
      <p:sp>
        <p:nvSpPr>
          <p:cNvPr id="197" name="Google Shape;197;p33"/>
          <p:cNvSpPr txBox="1"/>
          <p:nvPr>
            <p:ph idx="12" type="sldNum"/>
          </p:nvPr>
        </p:nvSpPr>
        <p:spPr>
          <a:xfrm>
            <a:off x="8406175" y="4718233"/>
            <a:ext cx="379800" cy="1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6635" y="878025"/>
            <a:ext cx="4930725" cy="256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3"/>
          <p:cNvSpPr txBox="1"/>
          <p:nvPr/>
        </p:nvSpPr>
        <p:spPr>
          <a:xfrm>
            <a:off x="1942350" y="3503151"/>
            <a:ext cx="5277000" cy="8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We can see how our Ajax call spends more than 200ms, our code is faster than that, for this reason we see the “3” before the “2” in our console.</a:t>
            </a:r>
            <a:endParaRPr>
              <a:solidFill>
                <a:srgbClr val="99999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Example:</a:t>
            </a:r>
            <a:endParaRPr/>
          </a:p>
        </p:txBody>
      </p:sp>
      <p:sp>
        <p:nvSpPr>
          <p:cNvPr id="205" name="Google Shape;205;p34"/>
          <p:cNvSpPr txBox="1"/>
          <p:nvPr>
            <p:ph idx="12" type="sldNum"/>
          </p:nvPr>
        </p:nvSpPr>
        <p:spPr>
          <a:xfrm>
            <a:off x="8406175" y="4718233"/>
            <a:ext cx="379800" cy="1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6" name="Google Shape;206;p34"/>
          <p:cNvSpPr txBox="1"/>
          <p:nvPr/>
        </p:nvSpPr>
        <p:spPr>
          <a:xfrm>
            <a:off x="752650" y="3486675"/>
            <a:ext cx="7638600" cy="10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This $.getJSON() function is a shortcut to make Ajax calls expecting for a JSON in the response. This response is stored in the </a:t>
            </a:r>
            <a:r>
              <a:rPr b="1" lang="en-GB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yourdata </a:t>
            </a:r>
            <a:r>
              <a:rPr lang="en-GB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var inside the function called. This is called CallBack. When the data arrives you can call the functions that need this new data.</a:t>
            </a:r>
            <a:endParaRPr>
              <a:solidFill>
                <a:srgbClr val="999999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Only here</a:t>
            </a:r>
            <a:r>
              <a:rPr lang="en-GB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 we are sure that the data exists.</a:t>
            </a:r>
            <a:endParaRPr>
              <a:solidFill>
                <a:srgbClr val="99999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07" name="Google Shape;2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650" y="831700"/>
            <a:ext cx="7638705" cy="251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$.getJSON </a:t>
            </a:r>
            <a:r>
              <a:rPr b="1" lang="en-GB">
                <a:solidFill>
                  <a:srgbClr val="FF0000"/>
                </a:solidFill>
              </a:rPr>
              <a:t>VS</a:t>
            </a:r>
            <a:r>
              <a:rPr lang="en-GB"/>
              <a:t> Fetch</a:t>
            </a:r>
            <a:r>
              <a:rPr lang="en-GB"/>
              <a:t>:</a:t>
            </a:r>
            <a:endParaRPr/>
          </a:p>
        </p:txBody>
      </p:sp>
      <p:sp>
        <p:nvSpPr>
          <p:cNvPr id="213" name="Google Shape;213;p35"/>
          <p:cNvSpPr txBox="1"/>
          <p:nvPr>
            <p:ph idx="12" type="sldNum"/>
          </p:nvPr>
        </p:nvSpPr>
        <p:spPr>
          <a:xfrm>
            <a:off x="8406175" y="4718233"/>
            <a:ext cx="379800" cy="1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14" name="Google Shape;21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6050"/>
            <a:ext cx="3988450" cy="205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7525" y="1156050"/>
            <a:ext cx="3988450" cy="2570863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5"/>
          <p:cNvSpPr txBox="1"/>
          <p:nvPr/>
        </p:nvSpPr>
        <p:spPr>
          <a:xfrm>
            <a:off x="752650" y="3791475"/>
            <a:ext cx="7638600" cy="10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You can make Ajax calls only with Javascript.</a:t>
            </a:r>
            <a:endParaRPr>
              <a:solidFill>
                <a:srgbClr val="999999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The fetch method needs two promises (read about that) but the syntax is so similar to the $.getJSON() function.</a:t>
            </a:r>
            <a:endParaRPr>
              <a:solidFill>
                <a:srgbClr val="99999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