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48C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CBE5A-87E2-0ADE-7277-3850160B8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F7676B-C55A-78A4-CA99-A9B5567B0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5D94A8-2D45-FD95-0B1E-6B75F282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40218D-E664-0664-3BEA-D1048CCF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174BC-D18C-5B4D-0E54-74C9F558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1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16C1-5900-07DB-DEA5-10C7DD57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67B9FF-175B-D4B3-5B73-33C0010F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E11C3-DCDD-0D38-9134-E83CB615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B90D6-8AD7-8058-930C-7D1121A5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3DF84-3AF6-6B4F-D197-D70052B3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88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F9047F-88B7-97E2-FBF4-8B5E19668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641015-43F2-0A2B-B9C8-D137E0A71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DBD85-46BE-5DE5-0189-CAD72E48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27A7F-1EC4-8437-AC22-56EAB083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7C195-50C5-EE1A-DD65-CF894B38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49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86966-DEC7-083F-E4E7-A7A71DBA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586D7-4E46-6A5D-34CA-FD827A4F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058247-F265-C5EE-284D-6C67EBA4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5E920-3576-18E9-9F2B-6C8FF54C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6B0A74-FC3B-3521-8813-1A0724A0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1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170AA-D84A-20F6-B9C9-6698128B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C88DB-BDB3-615A-3425-D948248B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77E0E-07A1-6951-A2E5-543AE15A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137004-CC5C-508D-D981-E129D705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2F488-D4F9-2A70-63CC-F917A3CE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7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DEED-BE6E-1A7D-DBCE-9DD4FB4E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7D820-7B0E-CF9E-61C6-DDBCF0ADE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236DC1-C9F7-8E3D-8A2F-2BD4AF8BD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459FD5-9A96-13B3-C056-39A15427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39321A-42DC-DC58-3F80-79DC6CB9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6C23BB-D968-B1D6-44E7-61693B39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82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37373-287D-A69E-2E63-07A6C60A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68677-DF55-0F7E-B90A-1FBDCA52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159081-2442-F762-4789-16419A51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BA3F9A-23B5-C295-0961-3FCD02BFA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C19C01-02F2-C0D9-0E69-1E142281C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10F639-7398-3A69-479A-33C353B9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501928-B963-D5B9-91CB-0B17EF16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2E0EF5-A716-E858-4817-112D4AA3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96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E93-AF1A-97B4-C7EE-3923FCB6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624085-5D6D-6C0B-91FF-D26EC7C4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634B4B-4566-2AA1-2052-A2FDF2CA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17E552-FF45-9A49-7FCA-BF78180A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14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03D059-D2DF-C173-0BF3-189E135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B19150-609E-DD39-D1E9-9A78778C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DCAC32-64A0-D9FB-C8E2-241ABFA1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70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CFF1A-B480-CE2C-850F-D8C0D9FB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2922F-5161-4529-7723-73B65E98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D37384-C1B0-5A0B-A38F-BE4E9C24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E2EA7E-7EFB-4D8F-9987-96FBA190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8F48E9-9A83-1557-AA57-B8E2BF14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B6C7C-9C7D-17F2-8863-E413C4F9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31BCC-A62E-1B15-DE01-35C2D598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7B25CA-A4D7-015B-E981-E7B5F9B6A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B2943-949A-C200-689E-24945D9E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441678-6B42-B35F-6F65-CFCCD12E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E3B526-950D-ECDF-03DB-A2565846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17517C-BC84-8AA2-3ABB-2E94BD38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8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29B17B-74B2-60EF-F360-52ECCD78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ECBBE6-C3CD-E019-BB34-281F5A31E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8D00B-F49F-2D4D-0B45-42AC3A678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4A8F-FAB4-4093-BEC5-BDFE0979FB98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2D6A9F-F013-237D-7617-9672FA503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3A9E1-CC8E-5D9A-EFB0-C46434354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2464-BB85-4CD2-A1E0-4EEBB1579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39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2E5E-F831-0ACF-6453-B34B202E64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>
                <a:solidFill>
                  <a:srgbClr val="D2B48C"/>
                </a:solidFill>
                <a:latin typeface="Bahnschrift SemiBold Condensed" panose="020B0502040204020203" pitchFamily="34" charset="0"/>
              </a:rPr>
              <a:t>Marcos do Projeto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456FD09-929A-17D3-BB4B-925508053463}"/>
              </a:ext>
            </a:extLst>
          </p:cNvPr>
          <p:cNvCxnSpPr/>
          <p:nvPr/>
        </p:nvCxnSpPr>
        <p:spPr>
          <a:xfrm>
            <a:off x="3900054" y="1385454"/>
            <a:ext cx="4391891" cy="0"/>
          </a:xfrm>
          <a:prstGeom prst="line">
            <a:avLst/>
          </a:prstGeom>
          <a:ln>
            <a:solidFill>
              <a:srgbClr val="D2B4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0D30E2C-51C0-F75F-DBA5-52E614FD0FE1}"/>
              </a:ext>
            </a:extLst>
          </p:cNvPr>
          <p:cNvSpPr/>
          <p:nvPr/>
        </p:nvSpPr>
        <p:spPr>
          <a:xfrm>
            <a:off x="1709857" y="1796186"/>
            <a:ext cx="3020291" cy="2290907"/>
          </a:xfrm>
          <a:prstGeom prst="roundRect">
            <a:avLst/>
          </a:prstGeom>
          <a:solidFill>
            <a:srgbClr val="D2B48C"/>
          </a:solidFill>
          <a:ln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C5C93-0523-CC4A-7582-97DF03676281}"/>
              </a:ext>
            </a:extLst>
          </p:cNvPr>
          <p:cNvSpPr txBox="1"/>
          <p:nvPr/>
        </p:nvSpPr>
        <p:spPr>
          <a:xfrm>
            <a:off x="1709856" y="2772882"/>
            <a:ext cx="3020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Rockwell" panose="02060603020205020403" pitchFamily="18" charset="0"/>
              </a:rPr>
              <a:t>Estruturação do projeto;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Rockwell" panose="02060603020205020403" pitchFamily="18" charset="0"/>
              </a:rPr>
              <a:t>Projeto no GitHub;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Rockwell" panose="02060603020205020403" pitchFamily="18" charset="0"/>
              </a:rPr>
              <a:t>Protótipo do sie;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Rockwell" panose="02060603020205020403" pitchFamily="18" charset="0"/>
              </a:rPr>
              <a:t>Banco de dados;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FD70C4-D8D9-7084-2895-702E7F4C5627}"/>
              </a:ext>
            </a:extLst>
          </p:cNvPr>
          <p:cNvSpPr txBox="1"/>
          <p:nvPr/>
        </p:nvSpPr>
        <p:spPr>
          <a:xfrm>
            <a:off x="2354225" y="1997973"/>
            <a:ext cx="17315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Rockwell" panose="02060603020205020403" pitchFamily="18" charset="0"/>
              </a:rPr>
              <a:t>Planejamento</a:t>
            </a:r>
          </a:p>
          <a:p>
            <a:pPr algn="ctr"/>
            <a:r>
              <a:rPr lang="pt-BR" sz="1600" dirty="0">
                <a:latin typeface="Rockwell" panose="02060603020205020403" pitchFamily="18" charset="0"/>
              </a:rPr>
              <a:t>(11/05)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5526A11-059A-7031-E2E6-1A638DB3CCD3}"/>
              </a:ext>
            </a:extLst>
          </p:cNvPr>
          <p:cNvSpPr/>
          <p:nvPr/>
        </p:nvSpPr>
        <p:spPr>
          <a:xfrm>
            <a:off x="6946881" y="1835615"/>
            <a:ext cx="3020291" cy="2290907"/>
          </a:xfrm>
          <a:prstGeom prst="roundRect">
            <a:avLst/>
          </a:prstGeom>
          <a:solidFill>
            <a:srgbClr val="D2B48C"/>
          </a:solidFill>
          <a:ln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4FDACD-0F27-71D5-B645-11E0FDDF59F6}"/>
              </a:ext>
            </a:extLst>
          </p:cNvPr>
          <p:cNvSpPr txBox="1"/>
          <p:nvPr/>
        </p:nvSpPr>
        <p:spPr>
          <a:xfrm>
            <a:off x="6946881" y="2920811"/>
            <a:ext cx="3020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ckwell" panose="02060603020205020403" pitchFamily="18" charset="0"/>
              </a:rPr>
              <a:t>Cliente avalia como está saindo o projeto.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225BB0-6D13-A3C0-C7B0-67212BA8BE43}"/>
              </a:ext>
            </a:extLst>
          </p:cNvPr>
          <p:cNvSpPr txBox="1"/>
          <p:nvPr/>
        </p:nvSpPr>
        <p:spPr>
          <a:xfrm>
            <a:off x="6414134" y="2056432"/>
            <a:ext cx="406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Rockwell" panose="02060603020205020403" pitchFamily="18" charset="0"/>
              </a:rPr>
              <a:t>Reunião com cliente</a:t>
            </a:r>
          </a:p>
          <a:p>
            <a:pPr algn="ctr"/>
            <a:r>
              <a:rPr lang="pt-BR" dirty="0">
                <a:latin typeface="Rockwell" panose="02060603020205020403" pitchFamily="18" charset="0"/>
              </a:rPr>
              <a:t> </a:t>
            </a:r>
            <a:r>
              <a:rPr lang="pt-BR" sz="1600" dirty="0">
                <a:latin typeface="Rockwell" panose="02060603020205020403" pitchFamily="18" charset="0"/>
              </a:rPr>
              <a:t>(todas as Quartas até a entrega)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822ADFE-988B-B1C9-1923-DA502B9455B5}"/>
              </a:ext>
            </a:extLst>
          </p:cNvPr>
          <p:cNvSpPr/>
          <p:nvPr/>
        </p:nvSpPr>
        <p:spPr>
          <a:xfrm>
            <a:off x="6946881" y="4391686"/>
            <a:ext cx="3020291" cy="2290907"/>
          </a:xfrm>
          <a:prstGeom prst="roundRect">
            <a:avLst/>
          </a:prstGeom>
          <a:solidFill>
            <a:srgbClr val="D2B48C"/>
          </a:solidFill>
          <a:ln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2CF8E-2B09-4425-9D58-3BC4D3EB7F74}"/>
              </a:ext>
            </a:extLst>
          </p:cNvPr>
          <p:cNvSpPr txBox="1"/>
          <p:nvPr/>
        </p:nvSpPr>
        <p:spPr>
          <a:xfrm>
            <a:off x="6828591" y="4590782"/>
            <a:ext cx="32568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Rockwell" panose="02060603020205020403" pitchFamily="18" charset="0"/>
              </a:rPr>
              <a:t>Finalização, Polimento e entrega</a:t>
            </a:r>
          </a:p>
          <a:p>
            <a:pPr algn="ctr"/>
            <a:r>
              <a:rPr lang="pt-BR" sz="1600" dirty="0">
                <a:latin typeface="Rockwell" panose="02060603020205020403" pitchFamily="18" charset="0"/>
              </a:rPr>
              <a:t>(semana do dia 06/06)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598D515-0D9F-20FD-FC4C-D0B9C23DF415}"/>
              </a:ext>
            </a:extLst>
          </p:cNvPr>
          <p:cNvSpPr/>
          <p:nvPr/>
        </p:nvSpPr>
        <p:spPr>
          <a:xfrm>
            <a:off x="1709862" y="4391686"/>
            <a:ext cx="3020291" cy="2290907"/>
          </a:xfrm>
          <a:prstGeom prst="roundRect">
            <a:avLst/>
          </a:prstGeom>
          <a:solidFill>
            <a:srgbClr val="D2B48C"/>
          </a:solidFill>
          <a:ln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B5E3423-9ACD-FB4D-0E8F-D15AEAB187D7}"/>
              </a:ext>
            </a:extLst>
          </p:cNvPr>
          <p:cNvSpPr txBox="1"/>
          <p:nvPr/>
        </p:nvSpPr>
        <p:spPr>
          <a:xfrm>
            <a:off x="1709855" y="5433141"/>
            <a:ext cx="3020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Rockwell" panose="02060603020205020403" pitchFamily="18" charset="0"/>
              </a:rPr>
              <a:t>Sempre ir melhorando, todos os dias até o dia da entrega final.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FBA122E-19E9-F05B-05D4-A5BBE59BAA20}"/>
              </a:ext>
            </a:extLst>
          </p:cNvPr>
          <p:cNvSpPr txBox="1"/>
          <p:nvPr/>
        </p:nvSpPr>
        <p:spPr>
          <a:xfrm>
            <a:off x="1709859" y="4590782"/>
            <a:ext cx="30202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Rockwell" panose="02060603020205020403" pitchFamily="18" charset="0"/>
              </a:rPr>
              <a:t>Ajuste e Melhorias</a:t>
            </a:r>
          </a:p>
          <a:p>
            <a:pPr algn="ctr"/>
            <a:r>
              <a:rPr lang="pt-BR" sz="1600" dirty="0">
                <a:latin typeface="Rockwell" panose="02060603020205020403" pitchFamily="18" charset="0"/>
              </a:rPr>
              <a:t>(todos os dias até a entrega)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4C0DEF8-B76A-2003-F4BB-85CDF5036945}"/>
              </a:ext>
            </a:extLst>
          </p:cNvPr>
          <p:cNvSpPr txBox="1"/>
          <p:nvPr/>
        </p:nvSpPr>
        <p:spPr>
          <a:xfrm>
            <a:off x="6946881" y="5545540"/>
            <a:ext cx="3020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Rockwell" panose="02060603020205020403" pitchFamily="18" charset="0"/>
              </a:rPr>
              <a:t>Verificar se está tudo finalizado e funcionando;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>
                <a:latin typeface="Rockwell" panose="02060603020205020403" pitchFamily="18" charset="0"/>
              </a:rPr>
              <a:t>Entregar o projeto para o cliente</a:t>
            </a:r>
          </a:p>
        </p:txBody>
      </p:sp>
    </p:spTree>
    <p:extLst>
      <p:ext uri="{BB962C8B-B14F-4D97-AF65-F5344CB8AC3E}">
        <p14:creationId xmlns:p14="http://schemas.microsoft.com/office/powerpoint/2010/main" val="4272055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 SemiBold Condensed</vt:lpstr>
      <vt:lpstr>Calibri</vt:lpstr>
      <vt:lpstr>Calibri Light</vt:lpstr>
      <vt:lpstr>Rockwell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Cida</dc:creator>
  <cp:lastModifiedBy>Cida</cp:lastModifiedBy>
  <cp:revision>1</cp:revision>
  <dcterms:created xsi:type="dcterms:W3CDTF">2022-05-30T00:42:13Z</dcterms:created>
  <dcterms:modified xsi:type="dcterms:W3CDTF">2022-05-30T01:16:58Z</dcterms:modified>
</cp:coreProperties>
</file>