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7"/>
  </p:notesMasterIdLst>
  <p:sldIdLst>
    <p:sldId id="256" r:id="rId2"/>
    <p:sldId id="258" r:id="rId3"/>
    <p:sldId id="303" r:id="rId4"/>
    <p:sldId id="259" r:id="rId5"/>
    <p:sldId id="299" r:id="rId6"/>
    <p:sldId id="300" r:id="rId7"/>
    <p:sldId id="260" r:id="rId8"/>
    <p:sldId id="301" r:id="rId9"/>
    <p:sldId id="262" r:id="rId10"/>
    <p:sldId id="302" r:id="rId11"/>
    <p:sldId id="304" r:id="rId12"/>
    <p:sldId id="305" r:id="rId13"/>
    <p:sldId id="306" r:id="rId14"/>
    <p:sldId id="261" r:id="rId15"/>
    <p:sldId id="307" r:id="rId16"/>
    <p:sldId id="277" r:id="rId17"/>
    <p:sldId id="308" r:id="rId18"/>
    <p:sldId id="310" r:id="rId19"/>
    <p:sldId id="309" r:id="rId20"/>
    <p:sldId id="271" r:id="rId21"/>
    <p:sldId id="311" r:id="rId22"/>
    <p:sldId id="312" r:id="rId23"/>
    <p:sldId id="313" r:id="rId24"/>
    <p:sldId id="314" r:id="rId25"/>
    <p:sldId id="278" r:id="rId26"/>
  </p:sldIdLst>
  <p:sldSz cx="9144000" cy="5143500" type="screen16x9"/>
  <p:notesSz cx="6858000" cy="9144000"/>
  <p:embeddedFontLst>
    <p:embeddedFont>
      <p:font typeface="Bebas Neue" panose="020B0604020202020204" charset="0"/>
      <p:regular r:id="rId28"/>
    </p:embeddedFont>
    <p:embeddedFont>
      <p:font typeface="Century Gothic" panose="020B0502020202020204" pitchFamily="34" charset="0"/>
      <p:regular r:id="rId29"/>
      <p:bold r:id="rId30"/>
      <p:italic r:id="rId31"/>
      <p:boldItalic r:id="rId32"/>
    </p:embeddedFont>
    <p:embeddedFont>
      <p:font typeface="Encode Sans Medium" panose="020B0604020202020204" charset="0"/>
      <p:regular r:id="rId33"/>
      <p:bold r:id="rId34"/>
    </p:embeddedFont>
    <p:embeddedFont>
      <p:font typeface="Montserrat" panose="00000500000000000000" pitchFamily="2" charset="0"/>
      <p:regular r:id="rId35"/>
      <p:bold r:id="rId36"/>
      <p:italic r:id="rId37"/>
      <p:boldItalic r:id="rId38"/>
    </p:embeddedFont>
    <p:embeddedFont>
      <p:font typeface="Montserrat Black" panose="00000A00000000000000" pitchFamily="2" charset="0"/>
      <p:bold r:id="rId39"/>
    </p:embeddedFont>
    <p:embeddedFont>
      <p:font typeface="Montserrat ExtraBold" panose="00000900000000000000" pitchFamily="2" charset="0"/>
      <p:bold r:id="rId40"/>
      <p:boldItalic r:id="rId41"/>
    </p:embeddedFont>
    <p:embeddedFont>
      <p:font typeface="Montserrat SemiBold" panose="00000700000000000000" pitchFamily="2" charset="0"/>
      <p:regular r:id="rId42"/>
      <p:bold r:id="rId43"/>
      <p:italic r:id="rId44"/>
      <p:boldItalic r:id="rId45"/>
    </p:embeddedFont>
    <p:embeddedFont>
      <p:font typeface="Nunito"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8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C611EB-B589-40D9-837A-6F44719232A0}">
  <a:tblStyle styleId="{C1C611EB-B589-40D9-837A-6F44719232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87" d="100"/>
          <a:sy n="87" d="100"/>
        </p:scale>
        <p:origin x="12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fbb2896f4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fbb2896f4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fbb2896f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fbb2896f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30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fbb2896f4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fbb2896f4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fbb2896f4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fbb2896f4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fbb2896f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fbb2896f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58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18012dc5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018012dc5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fbb2896f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fbb2896f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fbb2896f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fbb2896f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09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011855784e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011855784e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156036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00000">
            <a:off x="6373288" y="-685962"/>
            <a:ext cx="1890945" cy="6515423"/>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5745000" y="1744500"/>
            <a:ext cx="3399000" cy="339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054950" y="731925"/>
            <a:ext cx="2235900" cy="2235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738612" y="-749537"/>
            <a:ext cx="1451700" cy="1451700"/>
          </a:xfrm>
          <a:prstGeom prst="pie">
            <a:avLst>
              <a:gd name="adj1" fmla="val 1079981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22800" y="3486150"/>
            <a:ext cx="2235900" cy="22359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78450" y="4453500"/>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13100" y="903475"/>
            <a:ext cx="3970800" cy="21396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SzPts val="5000"/>
              <a:buFont typeface="Montserrat ExtraBold"/>
              <a:buNone/>
              <a:defRPr sz="5000" b="0">
                <a:latin typeface="Montserrat ExtraBold"/>
                <a:ea typeface="Montserrat ExtraBold"/>
                <a:cs typeface="Montserrat ExtraBold"/>
                <a:sym typeface="Montserrat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13100" y="3206100"/>
            <a:ext cx="3970800" cy="475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17"/>
          <p:cNvSpPr txBox="1">
            <a:spLocks noGrp="1"/>
          </p:cNvSpPr>
          <p:nvPr>
            <p:ph type="title" idx="2"/>
          </p:nvPr>
        </p:nvSpPr>
        <p:spPr>
          <a:xfrm>
            <a:off x="716525" y="2639225"/>
            <a:ext cx="2172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 name="Google Shape;150;p17"/>
          <p:cNvSpPr txBox="1">
            <a:spLocks noGrp="1"/>
          </p:cNvSpPr>
          <p:nvPr>
            <p:ph type="subTitle" idx="1"/>
          </p:nvPr>
        </p:nvSpPr>
        <p:spPr>
          <a:xfrm>
            <a:off x="716525" y="3166925"/>
            <a:ext cx="2172300" cy="6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1" name="Google Shape;151;p17"/>
          <p:cNvSpPr txBox="1">
            <a:spLocks noGrp="1"/>
          </p:cNvSpPr>
          <p:nvPr>
            <p:ph type="title" idx="3"/>
          </p:nvPr>
        </p:nvSpPr>
        <p:spPr>
          <a:xfrm>
            <a:off x="3485848" y="2639225"/>
            <a:ext cx="2172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17"/>
          <p:cNvSpPr txBox="1">
            <a:spLocks noGrp="1"/>
          </p:cNvSpPr>
          <p:nvPr>
            <p:ph type="subTitle" idx="4"/>
          </p:nvPr>
        </p:nvSpPr>
        <p:spPr>
          <a:xfrm>
            <a:off x="3485851" y="3166925"/>
            <a:ext cx="2172300" cy="6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3" name="Google Shape;153;p17"/>
          <p:cNvSpPr txBox="1">
            <a:spLocks noGrp="1"/>
          </p:cNvSpPr>
          <p:nvPr>
            <p:ph type="title" idx="5"/>
          </p:nvPr>
        </p:nvSpPr>
        <p:spPr>
          <a:xfrm>
            <a:off x="6255171" y="2639225"/>
            <a:ext cx="2172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4" name="Google Shape;154;p17"/>
          <p:cNvSpPr txBox="1">
            <a:spLocks noGrp="1"/>
          </p:cNvSpPr>
          <p:nvPr>
            <p:ph type="subTitle" idx="6"/>
          </p:nvPr>
        </p:nvSpPr>
        <p:spPr>
          <a:xfrm>
            <a:off x="6255177" y="3166925"/>
            <a:ext cx="2172300" cy="6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 name="Google Shape;155;p17"/>
          <p:cNvSpPr/>
          <p:nvPr/>
        </p:nvSpPr>
        <p:spPr>
          <a:xfrm>
            <a:off x="3454050" y="4604100"/>
            <a:ext cx="2235900" cy="22359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rot="10800000">
            <a:off x="-761400" y="-747200"/>
            <a:ext cx="1481400" cy="1481400"/>
          </a:xfrm>
          <a:prstGeom prst="pie">
            <a:avLst>
              <a:gd name="adj1" fmla="val 1079981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8430900" y="-578550"/>
            <a:ext cx="2235900" cy="223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411900" y="865950"/>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8424000" y="4604100"/>
            <a:ext cx="301200" cy="30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7"/>
        <p:cNvGrpSpPr/>
        <p:nvPr/>
      </p:nvGrpSpPr>
      <p:grpSpPr>
        <a:xfrm>
          <a:off x="0" y="0"/>
          <a:ext cx="0" cy="0"/>
          <a:chOff x="0" y="0"/>
          <a:chExt cx="0" cy="0"/>
        </a:xfrm>
      </p:grpSpPr>
      <p:sp>
        <p:nvSpPr>
          <p:cNvPr id="178" name="Google Shape;178;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19"/>
          <p:cNvSpPr txBox="1">
            <a:spLocks noGrp="1"/>
          </p:cNvSpPr>
          <p:nvPr>
            <p:ph type="title" idx="2"/>
          </p:nvPr>
        </p:nvSpPr>
        <p:spPr>
          <a:xfrm>
            <a:off x="982625" y="1848500"/>
            <a:ext cx="2053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0" name="Google Shape;180;p19"/>
          <p:cNvSpPr txBox="1">
            <a:spLocks noGrp="1"/>
          </p:cNvSpPr>
          <p:nvPr>
            <p:ph type="subTitle" idx="1"/>
          </p:nvPr>
        </p:nvSpPr>
        <p:spPr>
          <a:xfrm>
            <a:off x="982625" y="2306000"/>
            <a:ext cx="20538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1" name="Google Shape;181;p19"/>
          <p:cNvSpPr txBox="1">
            <a:spLocks noGrp="1"/>
          </p:cNvSpPr>
          <p:nvPr>
            <p:ph type="title" idx="3"/>
          </p:nvPr>
        </p:nvSpPr>
        <p:spPr>
          <a:xfrm>
            <a:off x="3545100" y="1848500"/>
            <a:ext cx="2053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 name="Google Shape;182;p19"/>
          <p:cNvSpPr txBox="1">
            <a:spLocks noGrp="1"/>
          </p:cNvSpPr>
          <p:nvPr>
            <p:ph type="subTitle" idx="4"/>
          </p:nvPr>
        </p:nvSpPr>
        <p:spPr>
          <a:xfrm>
            <a:off x="3545095" y="2306000"/>
            <a:ext cx="20538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3" name="Google Shape;183;p19"/>
          <p:cNvSpPr txBox="1">
            <a:spLocks noGrp="1"/>
          </p:cNvSpPr>
          <p:nvPr>
            <p:ph type="title" idx="5"/>
          </p:nvPr>
        </p:nvSpPr>
        <p:spPr>
          <a:xfrm>
            <a:off x="982625" y="3618900"/>
            <a:ext cx="2053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19"/>
          <p:cNvSpPr txBox="1">
            <a:spLocks noGrp="1"/>
          </p:cNvSpPr>
          <p:nvPr>
            <p:ph type="subTitle" idx="6"/>
          </p:nvPr>
        </p:nvSpPr>
        <p:spPr>
          <a:xfrm>
            <a:off x="982625" y="4076400"/>
            <a:ext cx="20538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5" name="Google Shape;185;p19"/>
          <p:cNvSpPr txBox="1">
            <a:spLocks noGrp="1"/>
          </p:cNvSpPr>
          <p:nvPr>
            <p:ph type="title" idx="7"/>
          </p:nvPr>
        </p:nvSpPr>
        <p:spPr>
          <a:xfrm>
            <a:off x="3545095" y="3618900"/>
            <a:ext cx="2053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19"/>
          <p:cNvSpPr txBox="1">
            <a:spLocks noGrp="1"/>
          </p:cNvSpPr>
          <p:nvPr>
            <p:ph type="subTitle" idx="8"/>
          </p:nvPr>
        </p:nvSpPr>
        <p:spPr>
          <a:xfrm>
            <a:off x="3545095" y="4076400"/>
            <a:ext cx="20538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7" name="Google Shape;187;p19"/>
          <p:cNvSpPr txBox="1">
            <a:spLocks noGrp="1"/>
          </p:cNvSpPr>
          <p:nvPr>
            <p:ph type="title" idx="9"/>
          </p:nvPr>
        </p:nvSpPr>
        <p:spPr>
          <a:xfrm>
            <a:off x="6107574" y="1848500"/>
            <a:ext cx="2053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19"/>
          <p:cNvSpPr txBox="1">
            <a:spLocks noGrp="1"/>
          </p:cNvSpPr>
          <p:nvPr>
            <p:ph type="subTitle" idx="13"/>
          </p:nvPr>
        </p:nvSpPr>
        <p:spPr>
          <a:xfrm>
            <a:off x="6107564" y="2306000"/>
            <a:ext cx="20538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19"/>
          <p:cNvSpPr txBox="1">
            <a:spLocks noGrp="1"/>
          </p:cNvSpPr>
          <p:nvPr>
            <p:ph type="title" idx="14"/>
          </p:nvPr>
        </p:nvSpPr>
        <p:spPr>
          <a:xfrm>
            <a:off x="6107572" y="3618900"/>
            <a:ext cx="2053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19"/>
          <p:cNvSpPr txBox="1">
            <a:spLocks noGrp="1"/>
          </p:cNvSpPr>
          <p:nvPr>
            <p:ph type="subTitle" idx="15"/>
          </p:nvPr>
        </p:nvSpPr>
        <p:spPr>
          <a:xfrm>
            <a:off x="6107564" y="4076400"/>
            <a:ext cx="20538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19"/>
          <p:cNvSpPr/>
          <p:nvPr/>
        </p:nvSpPr>
        <p:spPr>
          <a:xfrm flipH="1">
            <a:off x="-768300" y="4414200"/>
            <a:ext cx="1481400" cy="1481400"/>
          </a:xfrm>
          <a:prstGeom prst="pie">
            <a:avLst>
              <a:gd name="adj1" fmla="val 1079981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8430900" y="3486150"/>
            <a:ext cx="2235900" cy="223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rot="10800000" flipH="1">
            <a:off x="411900" y="3967350"/>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8424000" y="388800"/>
            <a:ext cx="301200" cy="30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1522800" y="-578550"/>
            <a:ext cx="2235900" cy="22359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12"/>
        <p:cNvGrpSpPr/>
        <p:nvPr/>
      </p:nvGrpSpPr>
      <p:grpSpPr>
        <a:xfrm>
          <a:off x="0" y="0"/>
          <a:ext cx="0" cy="0"/>
          <a:chOff x="0" y="0"/>
          <a:chExt cx="0" cy="0"/>
        </a:xfrm>
      </p:grpSpPr>
      <p:sp>
        <p:nvSpPr>
          <p:cNvPr id="213" name="Google Shape;213;p21"/>
          <p:cNvSpPr/>
          <p:nvPr/>
        </p:nvSpPr>
        <p:spPr>
          <a:xfrm>
            <a:off x="-1522800" y="-578550"/>
            <a:ext cx="2235900" cy="22359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a:off x="8424000" y="4453500"/>
            <a:ext cx="301200" cy="30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flipH="1">
            <a:off x="-738612" y="4425338"/>
            <a:ext cx="1451700" cy="1451700"/>
          </a:xfrm>
          <a:prstGeom prst="pie">
            <a:avLst>
              <a:gd name="adj1" fmla="val 1079981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7" name="Google Shape;217;p21"/>
          <p:cNvSpPr/>
          <p:nvPr/>
        </p:nvSpPr>
        <p:spPr>
          <a:xfrm rot="10800000" flipH="1">
            <a:off x="8420825" y="-747200"/>
            <a:ext cx="1481400" cy="1481400"/>
          </a:xfrm>
          <a:prstGeom prst="pie">
            <a:avLst>
              <a:gd name="adj1" fmla="val 1079981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218"/>
        <p:cNvGrpSpPr/>
        <p:nvPr/>
      </p:nvGrpSpPr>
      <p:grpSpPr>
        <a:xfrm>
          <a:off x="0" y="0"/>
          <a:ext cx="0" cy="0"/>
          <a:chOff x="0" y="0"/>
          <a:chExt cx="0" cy="0"/>
        </a:xfrm>
      </p:grpSpPr>
      <p:sp>
        <p:nvSpPr>
          <p:cNvPr id="219" name="Google Shape;219;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0" name="Google Shape;220;p22"/>
          <p:cNvSpPr/>
          <p:nvPr/>
        </p:nvSpPr>
        <p:spPr>
          <a:xfrm>
            <a:off x="3454050" y="4604100"/>
            <a:ext cx="2235900" cy="22359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rot="10800000" flipH="1">
            <a:off x="8420825" y="-747200"/>
            <a:ext cx="1481400" cy="1481400"/>
          </a:xfrm>
          <a:prstGeom prst="pie">
            <a:avLst>
              <a:gd name="adj1" fmla="val 1079981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flipH="1">
            <a:off x="-1515900" y="-578550"/>
            <a:ext cx="2235900" cy="223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flipH="1">
            <a:off x="8427725" y="865950"/>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24"/>
        <p:cNvGrpSpPr/>
        <p:nvPr/>
      </p:nvGrpSpPr>
      <p:grpSpPr>
        <a:xfrm>
          <a:off x="0" y="0"/>
          <a:ext cx="0" cy="0"/>
          <a:chOff x="0" y="0"/>
          <a:chExt cx="0" cy="0"/>
        </a:xfrm>
      </p:grpSpPr>
      <p:sp>
        <p:nvSpPr>
          <p:cNvPr id="225" name="Google Shape;225;p23"/>
          <p:cNvSpPr/>
          <p:nvPr/>
        </p:nvSpPr>
        <p:spPr>
          <a:xfrm rot="-8100000">
            <a:off x="6373288" y="-685962"/>
            <a:ext cx="1890945" cy="6515423"/>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flipH="1">
            <a:off x="5745000" y="1744500"/>
            <a:ext cx="3399000" cy="339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8054950" y="731925"/>
            <a:ext cx="2235900" cy="2235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rot="10800000">
            <a:off x="-761400" y="-747200"/>
            <a:ext cx="1481400" cy="1481400"/>
          </a:xfrm>
          <a:prstGeom prst="pie">
            <a:avLst>
              <a:gd name="adj1" fmla="val 1079981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txBox="1">
            <a:spLocks noGrp="1"/>
          </p:cNvSpPr>
          <p:nvPr>
            <p:ph type="title"/>
          </p:nvPr>
        </p:nvSpPr>
        <p:spPr>
          <a:xfrm>
            <a:off x="720000" y="539400"/>
            <a:ext cx="3434700" cy="873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0" name="Google Shape;230;p23"/>
          <p:cNvSpPr txBox="1">
            <a:spLocks noGrp="1"/>
          </p:cNvSpPr>
          <p:nvPr>
            <p:ph type="subTitle" idx="1"/>
          </p:nvPr>
        </p:nvSpPr>
        <p:spPr>
          <a:xfrm>
            <a:off x="720000" y="2182700"/>
            <a:ext cx="34347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1" name="Google Shape;231;p23"/>
          <p:cNvSpPr txBox="1"/>
          <p:nvPr/>
        </p:nvSpPr>
        <p:spPr>
          <a:xfrm>
            <a:off x="720000" y="3586913"/>
            <a:ext cx="34764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chemeClr val="lt2"/>
                </a:solidFill>
                <a:latin typeface="Nunito"/>
                <a:ea typeface="Nunito"/>
                <a:cs typeface="Nunito"/>
                <a:sym typeface="Nunito"/>
              </a:rPr>
              <a:t>CREDITS: This presentation template was created by </a:t>
            </a:r>
            <a:r>
              <a:rPr lang="en" sz="1200" b="1">
                <a:solidFill>
                  <a:schemeClr val="dk2"/>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lt2"/>
                </a:solidFill>
                <a:latin typeface="Nunito"/>
                <a:ea typeface="Nunito"/>
                <a:cs typeface="Nunito"/>
                <a:sym typeface="Nunito"/>
              </a:rPr>
              <a:t>, including icons by </a:t>
            </a:r>
            <a:r>
              <a:rPr lang="en" sz="1200" b="1">
                <a:solidFill>
                  <a:schemeClr val="dk2"/>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lt2"/>
                </a:solidFill>
                <a:latin typeface="Nunito"/>
                <a:ea typeface="Nunito"/>
                <a:cs typeface="Nunito"/>
                <a:sym typeface="Nunito"/>
              </a:rPr>
              <a:t>, infographics and images by </a:t>
            </a:r>
            <a:r>
              <a:rPr lang="en" sz="1200" b="1">
                <a:solidFill>
                  <a:schemeClr val="dk2"/>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200" b="1">
              <a:solidFill>
                <a:schemeClr val="dk2"/>
              </a:solidFill>
              <a:latin typeface="Nunito"/>
              <a:ea typeface="Nunito"/>
              <a:cs typeface="Nunito"/>
              <a:sym typeface="Nuni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2"/>
        </a:solidFill>
        <a:effectLst/>
      </p:bgPr>
    </p:bg>
    <p:spTree>
      <p:nvGrpSpPr>
        <p:cNvPr id="1" name="Shape 232"/>
        <p:cNvGrpSpPr/>
        <p:nvPr/>
      </p:nvGrpSpPr>
      <p:grpSpPr>
        <a:xfrm>
          <a:off x="0" y="0"/>
          <a:ext cx="0" cy="0"/>
          <a:chOff x="0" y="0"/>
          <a:chExt cx="0" cy="0"/>
        </a:xfrm>
      </p:grpSpPr>
      <p:sp>
        <p:nvSpPr>
          <p:cNvPr id="233" name="Google Shape;233;p24"/>
          <p:cNvSpPr/>
          <p:nvPr/>
        </p:nvSpPr>
        <p:spPr>
          <a:xfrm rot="8100000" flipH="1">
            <a:off x="-1661456" y="-1204270"/>
            <a:ext cx="2184111" cy="4373738"/>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rot="-8100000">
            <a:off x="8621344" y="-1204270"/>
            <a:ext cx="2184111" cy="4373738"/>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rot="-8100000">
            <a:off x="7798044" y="1993005"/>
            <a:ext cx="2184111" cy="4373738"/>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rot="8100000" flipH="1">
            <a:off x="-838156" y="1993005"/>
            <a:ext cx="2184111" cy="4373738"/>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174450" y="3526800"/>
            <a:ext cx="1077300" cy="1077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7892250" y="539400"/>
            <a:ext cx="1077300" cy="1077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rot="10800000">
            <a:off x="115942" y="-57758"/>
            <a:ext cx="1194300" cy="11943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flipH="1">
            <a:off x="7236592" y="4006942"/>
            <a:ext cx="1194300" cy="1194300"/>
          </a:xfrm>
          <a:prstGeom prst="pie">
            <a:avLst>
              <a:gd name="adj1" fmla="val 10799810"/>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1"/>
        <p:cNvGrpSpPr/>
        <p:nvPr/>
      </p:nvGrpSpPr>
      <p:grpSpPr>
        <a:xfrm>
          <a:off x="0" y="0"/>
          <a:ext cx="0" cy="0"/>
          <a:chOff x="0" y="0"/>
          <a:chExt cx="0" cy="0"/>
        </a:xfrm>
      </p:grpSpPr>
      <p:sp>
        <p:nvSpPr>
          <p:cNvPr id="242" name="Google Shape;242;p25"/>
          <p:cNvSpPr/>
          <p:nvPr/>
        </p:nvSpPr>
        <p:spPr>
          <a:xfrm>
            <a:off x="-1522800" y="-578550"/>
            <a:ext cx="2235900" cy="22359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8424000" y="4453500"/>
            <a:ext cx="301200" cy="30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flipH="1">
            <a:off x="-738612" y="4425338"/>
            <a:ext cx="1451700" cy="1451700"/>
          </a:xfrm>
          <a:prstGeom prst="pie">
            <a:avLst>
              <a:gd name="adj1" fmla="val 1079981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10800000" flipH="1">
            <a:off x="8420825" y="-747200"/>
            <a:ext cx="1481400" cy="1481400"/>
          </a:xfrm>
          <a:prstGeom prst="pie">
            <a:avLst>
              <a:gd name="adj1" fmla="val 1079981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20000" y="2227650"/>
            <a:ext cx="3563400" cy="1305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solidFill>
                  <a:schemeClr val="dk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1956150" y="1026525"/>
            <a:ext cx="1091100" cy="871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532875"/>
            <a:ext cx="3563400" cy="69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 name="Google Shape;21;p3"/>
          <p:cNvSpPr/>
          <p:nvPr/>
        </p:nvSpPr>
        <p:spPr>
          <a:xfrm rot="-8100000">
            <a:off x="6373288" y="-685962"/>
            <a:ext cx="1890945" cy="6515423"/>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7815867" flipH="1">
            <a:off x="4736390" y="3250096"/>
            <a:ext cx="1904021" cy="1904021"/>
          </a:xfrm>
          <a:prstGeom prst="pie">
            <a:avLst>
              <a:gd name="adj1" fmla="val 10799810"/>
              <a:gd name="adj2" fmla="val 2158001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flipH="1">
            <a:off x="5745000" y="1744500"/>
            <a:ext cx="3399000" cy="339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158350" y="1687550"/>
            <a:ext cx="1907400" cy="190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flipH="1">
            <a:off x="8471300" y="-701925"/>
            <a:ext cx="1381800" cy="1381800"/>
          </a:xfrm>
          <a:prstGeom prst="pie">
            <a:avLst>
              <a:gd name="adj1" fmla="val 1079981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738612" y="4425338"/>
            <a:ext cx="1451700" cy="1451700"/>
          </a:xfrm>
          <a:prstGeom prst="pie">
            <a:avLst>
              <a:gd name="adj1" fmla="val 1079981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1522800" y="-578550"/>
            <a:ext cx="2235900" cy="22359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flipH="1">
            <a:off x="4572000" y="0"/>
            <a:ext cx="4572000" cy="5143500"/>
          </a:xfrm>
          <a:prstGeom prst="round1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0" y="0"/>
            <a:ext cx="4572000" cy="5143500"/>
          </a:xfrm>
          <a:prstGeom prst="round1Rect">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flipH="1">
            <a:off x="-940025" y="4217450"/>
            <a:ext cx="1875300" cy="1875300"/>
          </a:xfrm>
          <a:prstGeom prst="pie">
            <a:avLst>
              <a:gd name="adj1" fmla="val 10799810"/>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flipH="1">
            <a:off x="-694623" y="4462848"/>
            <a:ext cx="1384500" cy="1384500"/>
          </a:xfrm>
          <a:prstGeom prst="pie">
            <a:avLst>
              <a:gd name="adj1" fmla="val 1079981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0800000" flipH="1">
            <a:off x="8424000" y="-747200"/>
            <a:ext cx="1481400" cy="14814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454050" y="-1696500"/>
            <a:ext cx="2235900" cy="223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418800" y="388800"/>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8424000" y="4453500"/>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txBox="1">
            <a:spLocks noGrp="1"/>
          </p:cNvSpPr>
          <p:nvPr>
            <p:ph type="title"/>
          </p:nvPr>
        </p:nvSpPr>
        <p:spPr>
          <a:xfrm>
            <a:off x="726850" y="1973550"/>
            <a:ext cx="3699900" cy="4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5"/>
          <p:cNvSpPr txBox="1">
            <a:spLocks noGrp="1"/>
          </p:cNvSpPr>
          <p:nvPr>
            <p:ph type="title" idx="2"/>
          </p:nvPr>
        </p:nvSpPr>
        <p:spPr>
          <a:xfrm>
            <a:off x="4731025" y="1973400"/>
            <a:ext cx="3699900" cy="4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5"/>
          <p:cNvSpPr txBox="1">
            <a:spLocks noGrp="1"/>
          </p:cNvSpPr>
          <p:nvPr>
            <p:ph type="subTitle" idx="1"/>
          </p:nvPr>
        </p:nvSpPr>
        <p:spPr>
          <a:xfrm>
            <a:off x="4731036" y="2435400"/>
            <a:ext cx="3699900" cy="73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 name="Google Shape;47;p5"/>
          <p:cNvSpPr txBox="1">
            <a:spLocks noGrp="1"/>
          </p:cNvSpPr>
          <p:nvPr>
            <p:ph type="subTitle" idx="3"/>
          </p:nvPr>
        </p:nvSpPr>
        <p:spPr>
          <a:xfrm>
            <a:off x="726850" y="2435400"/>
            <a:ext cx="3699900" cy="73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65"/>
        <p:cNvGrpSpPr/>
        <p:nvPr/>
      </p:nvGrpSpPr>
      <p:grpSpPr>
        <a:xfrm>
          <a:off x="0" y="0"/>
          <a:ext cx="0" cy="0"/>
          <a:chOff x="0" y="0"/>
          <a:chExt cx="0" cy="0"/>
        </a:xfrm>
      </p:grpSpPr>
      <p:sp>
        <p:nvSpPr>
          <p:cNvPr id="66" name="Google Shape;66;p8"/>
          <p:cNvSpPr/>
          <p:nvPr/>
        </p:nvSpPr>
        <p:spPr>
          <a:xfrm rot="8100000" flipH="1">
            <a:off x="-1661456" y="-1204270"/>
            <a:ext cx="2184111" cy="4373738"/>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8100000">
            <a:off x="8621344" y="-1204270"/>
            <a:ext cx="2184111" cy="4373738"/>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8100000">
            <a:off x="7798044" y="1993005"/>
            <a:ext cx="2184111" cy="4373738"/>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8100000" flipH="1">
            <a:off x="-838156" y="1993005"/>
            <a:ext cx="2184111" cy="4373738"/>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38350" y="3509100"/>
            <a:ext cx="2190000" cy="2190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7443625" y="-447875"/>
            <a:ext cx="1974600" cy="1974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800000">
            <a:off x="-1320542" y="-1250967"/>
            <a:ext cx="2474400" cy="24744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7236605" y="4163355"/>
            <a:ext cx="1974600" cy="1974600"/>
          </a:xfrm>
          <a:prstGeom prst="pie">
            <a:avLst>
              <a:gd name="adj1" fmla="val 10799810"/>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title"/>
          </p:nvPr>
        </p:nvSpPr>
        <p:spPr>
          <a:xfrm>
            <a:off x="1231350" y="1307100"/>
            <a:ext cx="6681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p:nvPr/>
        </p:nvSpPr>
        <p:spPr>
          <a:xfrm>
            <a:off x="5398500" y="4604100"/>
            <a:ext cx="2235900" cy="223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4572000" y="-1696500"/>
            <a:ext cx="2235900" cy="22359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rot="10800000" flipH="1">
            <a:off x="8471300" y="-701925"/>
            <a:ext cx="1381800" cy="1381800"/>
          </a:xfrm>
          <a:prstGeom prst="pie">
            <a:avLst>
              <a:gd name="adj1" fmla="val 1079981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txBox="1">
            <a:spLocks noGrp="1"/>
          </p:cNvSpPr>
          <p:nvPr>
            <p:ph type="title"/>
          </p:nvPr>
        </p:nvSpPr>
        <p:spPr>
          <a:xfrm>
            <a:off x="4602000" y="1297650"/>
            <a:ext cx="3828900" cy="1343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0" name="Google Shape;80;p9"/>
          <p:cNvSpPr txBox="1">
            <a:spLocks noGrp="1"/>
          </p:cNvSpPr>
          <p:nvPr>
            <p:ph type="subTitle" idx="1"/>
          </p:nvPr>
        </p:nvSpPr>
        <p:spPr>
          <a:xfrm>
            <a:off x="4602000" y="2641050"/>
            <a:ext cx="3828900" cy="12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99788" y="1911675"/>
            <a:ext cx="2802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title" idx="2" hasCustomPrompt="1"/>
          </p:nvPr>
        </p:nvSpPr>
        <p:spPr>
          <a:xfrm>
            <a:off x="2453775" y="128690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3" name="Google Shape;103;p13"/>
          <p:cNvSpPr txBox="1">
            <a:spLocks noGrp="1"/>
          </p:cNvSpPr>
          <p:nvPr>
            <p:ph type="subTitle" idx="1"/>
          </p:nvPr>
        </p:nvSpPr>
        <p:spPr>
          <a:xfrm>
            <a:off x="1499788" y="2270475"/>
            <a:ext cx="2802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 name="Google Shape;104;p13"/>
          <p:cNvSpPr txBox="1">
            <a:spLocks noGrp="1"/>
          </p:cNvSpPr>
          <p:nvPr>
            <p:ph type="title" idx="3"/>
          </p:nvPr>
        </p:nvSpPr>
        <p:spPr>
          <a:xfrm>
            <a:off x="4842212" y="1911675"/>
            <a:ext cx="2802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 name="Google Shape;105;p13"/>
          <p:cNvSpPr txBox="1">
            <a:spLocks noGrp="1"/>
          </p:cNvSpPr>
          <p:nvPr>
            <p:ph type="title" idx="4" hasCustomPrompt="1"/>
          </p:nvPr>
        </p:nvSpPr>
        <p:spPr>
          <a:xfrm>
            <a:off x="5796200" y="128690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 name="Google Shape;106;p13"/>
          <p:cNvSpPr txBox="1">
            <a:spLocks noGrp="1"/>
          </p:cNvSpPr>
          <p:nvPr>
            <p:ph type="subTitle" idx="5"/>
          </p:nvPr>
        </p:nvSpPr>
        <p:spPr>
          <a:xfrm>
            <a:off x="4842212" y="2270475"/>
            <a:ext cx="2802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7" name="Google Shape;107;p13"/>
          <p:cNvSpPr txBox="1">
            <a:spLocks noGrp="1"/>
          </p:cNvSpPr>
          <p:nvPr>
            <p:ph type="title" idx="6"/>
          </p:nvPr>
        </p:nvSpPr>
        <p:spPr>
          <a:xfrm>
            <a:off x="1499788" y="3701075"/>
            <a:ext cx="2802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title" idx="7" hasCustomPrompt="1"/>
          </p:nvPr>
        </p:nvSpPr>
        <p:spPr>
          <a:xfrm>
            <a:off x="2453775" y="307822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9" name="Google Shape;109;p13"/>
          <p:cNvSpPr txBox="1">
            <a:spLocks noGrp="1"/>
          </p:cNvSpPr>
          <p:nvPr>
            <p:ph type="subTitle" idx="8"/>
          </p:nvPr>
        </p:nvSpPr>
        <p:spPr>
          <a:xfrm>
            <a:off x="1499788" y="4059900"/>
            <a:ext cx="2802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0" name="Google Shape;110;p13"/>
          <p:cNvSpPr txBox="1">
            <a:spLocks noGrp="1"/>
          </p:cNvSpPr>
          <p:nvPr>
            <p:ph type="title" idx="9"/>
          </p:nvPr>
        </p:nvSpPr>
        <p:spPr>
          <a:xfrm>
            <a:off x="4842212" y="3701075"/>
            <a:ext cx="2802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13"/>
          <p:cNvSpPr txBox="1">
            <a:spLocks noGrp="1"/>
          </p:cNvSpPr>
          <p:nvPr>
            <p:ph type="title" idx="13" hasCustomPrompt="1"/>
          </p:nvPr>
        </p:nvSpPr>
        <p:spPr>
          <a:xfrm>
            <a:off x="5796200" y="307817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12" name="Google Shape;112;p13"/>
          <p:cNvSpPr txBox="1">
            <a:spLocks noGrp="1"/>
          </p:cNvSpPr>
          <p:nvPr>
            <p:ph type="subTitle" idx="14"/>
          </p:nvPr>
        </p:nvSpPr>
        <p:spPr>
          <a:xfrm>
            <a:off x="4842212" y="4059900"/>
            <a:ext cx="2802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3" name="Google Shape;113;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13"/>
          <p:cNvSpPr/>
          <p:nvPr/>
        </p:nvSpPr>
        <p:spPr>
          <a:xfrm>
            <a:off x="8430900" y="1453800"/>
            <a:ext cx="2235900" cy="22359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8708475" y="2421150"/>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10800000">
            <a:off x="-427375" y="-424901"/>
            <a:ext cx="815400" cy="815400"/>
          </a:xfrm>
          <a:prstGeom prst="pie">
            <a:avLst>
              <a:gd name="adj1" fmla="val 1079981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8424000" y="238200"/>
            <a:ext cx="301200" cy="30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1515900" y="3486150"/>
            <a:ext cx="2235900" cy="2235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2"/>
        </a:solidFill>
        <a:effectLst/>
      </p:bgPr>
    </p:bg>
    <p:spTree>
      <p:nvGrpSpPr>
        <p:cNvPr id="1" name="Shape 119"/>
        <p:cNvGrpSpPr/>
        <p:nvPr/>
      </p:nvGrpSpPr>
      <p:grpSpPr>
        <a:xfrm>
          <a:off x="0" y="0"/>
          <a:ext cx="0" cy="0"/>
          <a:chOff x="0" y="0"/>
          <a:chExt cx="0" cy="0"/>
        </a:xfrm>
      </p:grpSpPr>
      <p:sp>
        <p:nvSpPr>
          <p:cNvPr id="120" name="Google Shape;120;p14"/>
          <p:cNvSpPr/>
          <p:nvPr/>
        </p:nvSpPr>
        <p:spPr>
          <a:xfrm rot="8100000" flipH="1">
            <a:off x="-1661456" y="-1204270"/>
            <a:ext cx="2184111" cy="4373738"/>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rot="-8100000">
            <a:off x="8621344" y="-1204270"/>
            <a:ext cx="2184111" cy="4373738"/>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rot="-8100000">
            <a:off x="7798044" y="1993005"/>
            <a:ext cx="2184111" cy="4373738"/>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rot="8100000" flipH="1">
            <a:off x="-838156" y="1993005"/>
            <a:ext cx="2184111" cy="4373738"/>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74450" y="3526800"/>
            <a:ext cx="1077300" cy="1077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7892250" y="539400"/>
            <a:ext cx="1077300" cy="1077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rot="10800000">
            <a:off x="115942" y="-57758"/>
            <a:ext cx="1194300" cy="11943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flipH="1">
            <a:off x="7236592" y="4006942"/>
            <a:ext cx="1194300" cy="1194300"/>
          </a:xfrm>
          <a:prstGeom prst="pie">
            <a:avLst>
              <a:gd name="adj1" fmla="val 10799810"/>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txBox="1">
            <a:spLocks noGrp="1"/>
          </p:cNvSpPr>
          <p:nvPr>
            <p:ph type="title"/>
          </p:nvPr>
        </p:nvSpPr>
        <p:spPr>
          <a:xfrm>
            <a:off x="1749150" y="3061014"/>
            <a:ext cx="56457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14"/>
          <p:cNvSpPr txBox="1">
            <a:spLocks noGrp="1"/>
          </p:cNvSpPr>
          <p:nvPr>
            <p:ph type="subTitle" idx="1"/>
          </p:nvPr>
        </p:nvSpPr>
        <p:spPr>
          <a:xfrm>
            <a:off x="1749150" y="1645088"/>
            <a:ext cx="5645700" cy="141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lt1"/>
                </a:solidFill>
              </a:defRPr>
            </a:lvl1pPr>
            <a:lvl2pPr lvl="1" algn="ctr" rtl="0">
              <a:lnSpc>
                <a:spcPct val="100000"/>
              </a:lnSpc>
              <a:spcBef>
                <a:spcPts val="0"/>
              </a:spcBef>
              <a:spcAft>
                <a:spcPts val="0"/>
              </a:spcAft>
              <a:buSzPts val="2500"/>
              <a:buNone/>
              <a:defRPr sz="2500"/>
            </a:lvl2pPr>
            <a:lvl3pPr lvl="2" algn="ctr" rtl="0">
              <a:lnSpc>
                <a:spcPct val="100000"/>
              </a:lnSpc>
              <a:spcBef>
                <a:spcPts val="1600"/>
              </a:spcBef>
              <a:spcAft>
                <a:spcPts val="0"/>
              </a:spcAft>
              <a:buSzPts val="2500"/>
              <a:buNone/>
              <a:defRPr sz="2500"/>
            </a:lvl3pPr>
            <a:lvl4pPr lvl="3" algn="ctr" rtl="0">
              <a:lnSpc>
                <a:spcPct val="100000"/>
              </a:lnSpc>
              <a:spcBef>
                <a:spcPts val="1600"/>
              </a:spcBef>
              <a:spcAft>
                <a:spcPts val="0"/>
              </a:spcAft>
              <a:buSzPts val="2500"/>
              <a:buNone/>
              <a:defRPr sz="2500"/>
            </a:lvl4pPr>
            <a:lvl5pPr lvl="4" algn="ctr" rtl="0">
              <a:lnSpc>
                <a:spcPct val="100000"/>
              </a:lnSpc>
              <a:spcBef>
                <a:spcPts val="1600"/>
              </a:spcBef>
              <a:spcAft>
                <a:spcPts val="0"/>
              </a:spcAft>
              <a:buSzPts val="2500"/>
              <a:buNone/>
              <a:defRPr sz="2500"/>
            </a:lvl5pPr>
            <a:lvl6pPr lvl="5" algn="ctr" rtl="0">
              <a:lnSpc>
                <a:spcPct val="100000"/>
              </a:lnSpc>
              <a:spcBef>
                <a:spcPts val="1600"/>
              </a:spcBef>
              <a:spcAft>
                <a:spcPts val="0"/>
              </a:spcAft>
              <a:buSzPts val="2500"/>
              <a:buNone/>
              <a:defRPr sz="2500"/>
            </a:lvl6pPr>
            <a:lvl7pPr lvl="6" algn="ctr" rtl="0">
              <a:lnSpc>
                <a:spcPct val="100000"/>
              </a:lnSpc>
              <a:spcBef>
                <a:spcPts val="1600"/>
              </a:spcBef>
              <a:spcAft>
                <a:spcPts val="0"/>
              </a:spcAft>
              <a:buSzPts val="2500"/>
              <a:buNone/>
              <a:defRPr sz="2500"/>
            </a:lvl7pPr>
            <a:lvl8pPr lvl="7" algn="ctr" rtl="0">
              <a:lnSpc>
                <a:spcPct val="100000"/>
              </a:lnSpc>
              <a:spcBef>
                <a:spcPts val="1600"/>
              </a:spcBef>
              <a:spcAft>
                <a:spcPts val="0"/>
              </a:spcAft>
              <a:buSzPts val="2500"/>
              <a:buNone/>
              <a:defRPr sz="2500"/>
            </a:lvl8pPr>
            <a:lvl9pPr lvl="8" algn="ctr" rtl="0">
              <a:lnSpc>
                <a:spcPct val="100000"/>
              </a:lnSpc>
              <a:spcBef>
                <a:spcPts val="1600"/>
              </a:spcBef>
              <a:spcAft>
                <a:spcPts val="160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30"/>
        <p:cNvGrpSpPr/>
        <p:nvPr/>
      </p:nvGrpSpPr>
      <p:grpSpPr>
        <a:xfrm>
          <a:off x="0" y="0"/>
          <a:ext cx="0" cy="0"/>
          <a:chOff x="0" y="0"/>
          <a:chExt cx="0" cy="0"/>
        </a:xfrm>
      </p:grpSpPr>
      <p:sp>
        <p:nvSpPr>
          <p:cNvPr id="131" name="Google Shape;131;p15"/>
          <p:cNvSpPr txBox="1">
            <a:spLocks noGrp="1"/>
          </p:cNvSpPr>
          <p:nvPr>
            <p:ph type="title"/>
          </p:nvPr>
        </p:nvSpPr>
        <p:spPr>
          <a:xfrm>
            <a:off x="720000" y="1836750"/>
            <a:ext cx="35937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15"/>
          <p:cNvSpPr txBox="1">
            <a:spLocks noGrp="1"/>
          </p:cNvSpPr>
          <p:nvPr>
            <p:ph type="subTitle" idx="1"/>
          </p:nvPr>
        </p:nvSpPr>
        <p:spPr>
          <a:xfrm>
            <a:off x="720000" y="2409450"/>
            <a:ext cx="3593700" cy="897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15"/>
          <p:cNvSpPr/>
          <p:nvPr/>
        </p:nvSpPr>
        <p:spPr>
          <a:xfrm>
            <a:off x="3454050" y="4604100"/>
            <a:ext cx="2235900" cy="22359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10800000">
            <a:off x="-761400" y="-747200"/>
            <a:ext cx="1481400" cy="14814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3454050" y="-1696500"/>
            <a:ext cx="2235900" cy="22359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411900" y="865950"/>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8672275" y="388800"/>
            <a:ext cx="301200" cy="30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4421400" y="4706200"/>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411900" y="4453500"/>
            <a:ext cx="301200" cy="30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1pPr>
            <a:lvl2pPr marL="914400" lvl="1" indent="-3175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2pPr>
            <a:lvl3pPr marL="1371600" lvl="2" indent="-3175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3pPr>
            <a:lvl4pPr marL="1828800" lvl="3" indent="-3175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4pPr>
            <a:lvl5pPr marL="2286000" lvl="4" indent="-3175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5pPr>
            <a:lvl6pPr marL="2743200" lvl="5" indent="-3175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6pPr>
            <a:lvl7pPr marL="3200400" lvl="6" indent="-3175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7pPr>
            <a:lvl8pPr marL="3657600" lvl="7" indent="-3175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8pPr>
            <a:lvl9pPr marL="4114800" lvl="8" indent="-317500">
              <a:lnSpc>
                <a:spcPct val="115000"/>
              </a:lnSpc>
              <a:spcBef>
                <a:spcPts val="1600"/>
              </a:spcBef>
              <a:spcAft>
                <a:spcPts val="1600"/>
              </a:spcAft>
              <a:buClr>
                <a:schemeClr val="lt2"/>
              </a:buClr>
              <a:buSzPts val="1400"/>
              <a:buFont typeface="Nunito"/>
              <a:buChar char="■"/>
              <a:defRPr>
                <a:solidFill>
                  <a:schemeClr val="lt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8" r:id="rId6"/>
    <p:sldLayoutId id="2147483659" r:id="rId7"/>
    <p:sldLayoutId id="2147483660" r:id="rId8"/>
    <p:sldLayoutId id="2147483661" r:id="rId9"/>
    <p:sldLayoutId id="2147483663" r:id="rId10"/>
    <p:sldLayoutId id="2147483665" r:id="rId11"/>
    <p:sldLayoutId id="2147483667" r:id="rId12"/>
    <p:sldLayoutId id="2147483668" r:id="rId13"/>
    <p:sldLayoutId id="2147483669" r:id="rId14"/>
    <p:sldLayoutId id="2147483670" r:id="rId15"/>
    <p:sldLayoutId id="214748367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29"/>
          <p:cNvSpPr/>
          <p:nvPr/>
        </p:nvSpPr>
        <p:spPr>
          <a:xfrm>
            <a:off x="7690200" y="3863400"/>
            <a:ext cx="1481400" cy="14814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9"/>
          <p:cNvGrpSpPr/>
          <p:nvPr/>
        </p:nvGrpSpPr>
        <p:grpSpPr>
          <a:xfrm>
            <a:off x="5114409" y="258140"/>
            <a:ext cx="562516" cy="562440"/>
            <a:chOff x="4722599" y="388799"/>
            <a:chExt cx="925800" cy="925828"/>
          </a:xfrm>
        </p:grpSpPr>
        <p:sp>
          <p:nvSpPr>
            <p:cNvPr id="259" name="Google Shape;259;p29"/>
            <p:cNvSpPr/>
            <p:nvPr/>
          </p:nvSpPr>
          <p:spPr>
            <a:xfrm>
              <a:off x="5182962" y="388827"/>
              <a:ext cx="465300" cy="92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rot="-5400000" flipH="1">
              <a:off x="4722599" y="388799"/>
              <a:ext cx="925800" cy="925800"/>
            </a:xfrm>
            <a:prstGeom prst="pie">
              <a:avLst>
                <a:gd name="adj1" fmla="val 10799810"/>
                <a:gd name="adj2" fmla="val 2158001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29"/>
          <p:cNvSpPr txBox="1">
            <a:spLocks noGrp="1"/>
          </p:cNvSpPr>
          <p:nvPr>
            <p:ph type="ctrTitle"/>
          </p:nvPr>
        </p:nvSpPr>
        <p:spPr>
          <a:xfrm>
            <a:off x="331306" y="1060032"/>
            <a:ext cx="4726545" cy="21396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lt2"/>
              </a:buClr>
              <a:buSzPts val="1100"/>
              <a:buFont typeface="Arial"/>
              <a:buNone/>
            </a:pPr>
            <a:r>
              <a:rPr lang="en" sz="5100" dirty="0"/>
              <a:t>DELIVER</a:t>
            </a:r>
            <a:br>
              <a:rPr lang="en" sz="5100" dirty="0"/>
            </a:br>
            <a:r>
              <a:rPr lang="en" sz="3500" dirty="0"/>
              <a:t>HOT MODE</a:t>
            </a:r>
            <a:br>
              <a:rPr lang="en" sz="3500" dirty="0"/>
            </a:br>
            <a:br>
              <a:rPr lang="en" sz="3500" dirty="0"/>
            </a:br>
            <a:r>
              <a:rPr lang="en" sz="3100" dirty="0">
                <a:solidFill>
                  <a:schemeClr val="dk2"/>
                </a:solidFill>
                <a:latin typeface="Montserrat SemiBold"/>
                <a:sym typeface="Montserrat SemiBold"/>
              </a:rPr>
              <a:t>Sergio Molano Valencia</a:t>
            </a:r>
            <a:br>
              <a:rPr lang="en" sz="3100" dirty="0">
                <a:solidFill>
                  <a:schemeClr val="dk2"/>
                </a:solidFill>
                <a:latin typeface="Montserrat SemiBold"/>
                <a:sym typeface="Montserrat SemiBold"/>
              </a:rPr>
            </a:br>
            <a:r>
              <a:rPr lang="en" sz="3100" dirty="0">
                <a:solidFill>
                  <a:schemeClr val="dk2"/>
                </a:solidFill>
                <a:latin typeface="Montserrat SemiBold"/>
                <a:sym typeface="Montserrat SemiBold"/>
              </a:rPr>
              <a:t>María Paula Tellez</a:t>
            </a:r>
            <a:endParaRPr sz="4000" b="0" dirty="0">
              <a:solidFill>
                <a:schemeClr val="dk2"/>
              </a:solidFill>
              <a:latin typeface="Montserrat SemiBold"/>
              <a:ea typeface="Montserrat SemiBold"/>
              <a:cs typeface="Montserrat SemiBold"/>
              <a:sym typeface="Montserrat SemiBold"/>
            </a:endParaRPr>
          </a:p>
        </p:txBody>
      </p:sp>
      <p:grpSp>
        <p:nvGrpSpPr>
          <p:cNvPr id="9" name="Google Shape;1716;p63">
            <a:extLst>
              <a:ext uri="{FF2B5EF4-FFF2-40B4-BE49-F238E27FC236}">
                <a16:creationId xmlns:a16="http://schemas.microsoft.com/office/drawing/2014/main" id="{811A32D5-4B3E-AB08-745C-F1D78F6606A6}"/>
              </a:ext>
            </a:extLst>
          </p:cNvPr>
          <p:cNvGrpSpPr/>
          <p:nvPr/>
        </p:nvGrpSpPr>
        <p:grpSpPr>
          <a:xfrm>
            <a:off x="4572000" y="913354"/>
            <a:ext cx="4037750" cy="2852256"/>
            <a:chOff x="1917371" y="1288466"/>
            <a:chExt cx="2993079" cy="2405568"/>
          </a:xfrm>
        </p:grpSpPr>
        <p:sp>
          <p:nvSpPr>
            <p:cNvPr id="10" name="Google Shape;1717;p63">
              <a:extLst>
                <a:ext uri="{FF2B5EF4-FFF2-40B4-BE49-F238E27FC236}">
                  <a16:creationId xmlns:a16="http://schemas.microsoft.com/office/drawing/2014/main" id="{49258541-E5F6-1317-678B-1049A341896F}"/>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w="9525" cap="flat" cmpd="sng">
              <a:solidFill>
                <a:srgbClr val="4434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18;p63">
              <a:extLst>
                <a:ext uri="{FF2B5EF4-FFF2-40B4-BE49-F238E27FC236}">
                  <a16:creationId xmlns:a16="http://schemas.microsoft.com/office/drawing/2014/main" id="{94FD7B39-660E-6B28-676C-B156894FD2D5}"/>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19;p63">
              <a:extLst>
                <a:ext uri="{FF2B5EF4-FFF2-40B4-BE49-F238E27FC236}">
                  <a16:creationId xmlns:a16="http://schemas.microsoft.com/office/drawing/2014/main" id="{337A08A3-F78D-04F4-FEB1-275AD18E0E7A}"/>
                </a:ext>
              </a:extLst>
            </p:cNvPr>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20;p63">
              <a:extLst>
                <a:ext uri="{FF2B5EF4-FFF2-40B4-BE49-F238E27FC236}">
                  <a16:creationId xmlns:a16="http://schemas.microsoft.com/office/drawing/2014/main" id="{78A2F35A-EBF5-A45E-E84B-48686EE0BC10}"/>
                </a:ext>
              </a:extLst>
            </p:cNvPr>
            <p:cNvSpPr/>
            <p:nvPr/>
          </p:nvSpPr>
          <p:spPr>
            <a:xfrm>
              <a:off x="1917371" y="2936993"/>
              <a:ext cx="2993079" cy="34686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21;p63">
              <a:extLst>
                <a:ext uri="{FF2B5EF4-FFF2-40B4-BE49-F238E27FC236}">
                  <a16:creationId xmlns:a16="http://schemas.microsoft.com/office/drawing/2014/main" id="{A1D019BC-BE49-2648-B816-980BA7420ECC}"/>
                </a:ext>
              </a:extLst>
            </p:cNvPr>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Imagen 14">
            <a:extLst>
              <a:ext uri="{FF2B5EF4-FFF2-40B4-BE49-F238E27FC236}">
                <a16:creationId xmlns:a16="http://schemas.microsoft.com/office/drawing/2014/main" id="{5D44A450-CFEF-90D4-94BA-769B59BFBF82}"/>
              </a:ext>
            </a:extLst>
          </p:cNvPr>
          <p:cNvPicPr>
            <a:picLocks noChangeAspect="1"/>
          </p:cNvPicPr>
          <p:nvPr/>
        </p:nvPicPr>
        <p:blipFill>
          <a:blip r:embed="rId3"/>
          <a:stretch>
            <a:fillRect/>
          </a:stretch>
        </p:blipFill>
        <p:spPr>
          <a:xfrm>
            <a:off x="4628379" y="993002"/>
            <a:ext cx="3924815" cy="22066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1">
            <a:extLst>
              <a:ext uri="{FF2B5EF4-FFF2-40B4-BE49-F238E27FC236}">
                <a16:creationId xmlns:a16="http://schemas.microsoft.com/office/drawing/2014/main" id="{A38C94F4-5E05-7400-0C49-3D9F34BC1F63}"/>
              </a:ext>
            </a:extLst>
          </p:cNvPr>
          <p:cNvSpPr txBox="1"/>
          <p:nvPr/>
        </p:nvSpPr>
        <p:spPr>
          <a:xfrm>
            <a:off x="731176" y="103771"/>
            <a:ext cx="2310789" cy="692497"/>
          </a:xfrm>
          <a:prstGeom prst="rect">
            <a:avLst/>
          </a:prstGeom>
          <a:solidFill>
            <a:srgbClr val="F688A2">
              <a:alpha val="63922"/>
            </a:srgb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No cuenta con canales tradicionales como una tienda física</a:t>
            </a:r>
          </a:p>
        </p:txBody>
      </p:sp>
      <p:sp>
        <p:nvSpPr>
          <p:cNvPr id="11" name="CuadroTexto 5">
            <a:extLst>
              <a:ext uri="{FF2B5EF4-FFF2-40B4-BE49-F238E27FC236}">
                <a16:creationId xmlns:a16="http://schemas.microsoft.com/office/drawing/2014/main" id="{39C8C116-74C5-2509-C727-5E7EB114E4FC}"/>
              </a:ext>
            </a:extLst>
          </p:cNvPr>
          <p:cNvSpPr txBox="1"/>
          <p:nvPr/>
        </p:nvSpPr>
        <p:spPr>
          <a:xfrm>
            <a:off x="4251138" y="2325528"/>
            <a:ext cx="2157757" cy="492443"/>
          </a:xfrm>
          <a:prstGeom prst="rect">
            <a:avLst/>
          </a:prstGeom>
          <a:solidFill>
            <a:srgbClr val="F688A2">
              <a:alpha val="64000"/>
            </a:srgb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Tiempo de domicilio y de </a:t>
            </a:r>
            <a:r>
              <a:rPr lang="es-CO" sz="1300" dirty="0" err="1">
                <a:solidFill>
                  <a:schemeClr val="tx1">
                    <a:lumMod val="50000"/>
                  </a:schemeClr>
                </a:solidFill>
                <a:latin typeface="Nunito" pitchFamily="2" charset="0"/>
              </a:rPr>
              <a:t>re-stock</a:t>
            </a:r>
            <a:r>
              <a:rPr lang="es-CO" sz="1300" dirty="0">
                <a:solidFill>
                  <a:schemeClr val="tx1">
                    <a:lumMod val="50000"/>
                  </a:schemeClr>
                </a:solidFill>
                <a:latin typeface="Nunito" pitchFamily="2" charset="0"/>
              </a:rPr>
              <a:t> desconocido</a:t>
            </a:r>
          </a:p>
        </p:txBody>
      </p:sp>
      <p:sp>
        <p:nvSpPr>
          <p:cNvPr id="12" name="CuadroTexto 6">
            <a:extLst>
              <a:ext uri="{FF2B5EF4-FFF2-40B4-BE49-F238E27FC236}">
                <a16:creationId xmlns:a16="http://schemas.microsoft.com/office/drawing/2014/main" id="{E5B9F346-163C-CE1E-6C8E-7C1BB0533CBE}"/>
              </a:ext>
            </a:extLst>
          </p:cNvPr>
          <p:cNvSpPr txBox="1"/>
          <p:nvPr/>
        </p:nvSpPr>
        <p:spPr>
          <a:xfrm>
            <a:off x="731174" y="829992"/>
            <a:ext cx="2310789" cy="292388"/>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Abrir una tienda física </a:t>
            </a:r>
          </a:p>
        </p:txBody>
      </p:sp>
      <p:sp>
        <p:nvSpPr>
          <p:cNvPr id="13" name="CuadroTexto 10">
            <a:extLst>
              <a:ext uri="{FF2B5EF4-FFF2-40B4-BE49-F238E27FC236}">
                <a16:creationId xmlns:a16="http://schemas.microsoft.com/office/drawing/2014/main" id="{13BD2E2C-DE06-F14E-BA2D-04A098D57C56}"/>
              </a:ext>
            </a:extLst>
          </p:cNvPr>
          <p:cNvSpPr txBox="1"/>
          <p:nvPr/>
        </p:nvSpPr>
        <p:spPr>
          <a:xfrm>
            <a:off x="4286103" y="2866250"/>
            <a:ext cx="2122792" cy="1292662"/>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Adquirir un software que permita conocer en tiempo real la ubicación del domiciliario y la cantidad de Stock en bodega </a:t>
            </a:r>
          </a:p>
        </p:txBody>
      </p:sp>
      <p:sp>
        <p:nvSpPr>
          <p:cNvPr id="14" name="CuadroTexto 11">
            <a:extLst>
              <a:ext uri="{FF2B5EF4-FFF2-40B4-BE49-F238E27FC236}">
                <a16:creationId xmlns:a16="http://schemas.microsoft.com/office/drawing/2014/main" id="{176F6592-EB9E-D283-8DB3-0C5D82C86393}"/>
              </a:ext>
            </a:extLst>
          </p:cNvPr>
          <p:cNvSpPr txBox="1"/>
          <p:nvPr/>
        </p:nvSpPr>
        <p:spPr>
          <a:xfrm>
            <a:off x="3222404" y="136936"/>
            <a:ext cx="2076162" cy="492443"/>
          </a:xfrm>
          <a:prstGeom prst="rect">
            <a:avLst/>
          </a:prstGeom>
          <a:solidFill>
            <a:srgbClr val="F688A2">
              <a:alpha val="64000"/>
            </a:srgb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No cuenta con su propia página web</a:t>
            </a:r>
          </a:p>
        </p:txBody>
      </p:sp>
      <p:sp>
        <p:nvSpPr>
          <p:cNvPr id="15" name="CuadroTexto 12">
            <a:extLst>
              <a:ext uri="{FF2B5EF4-FFF2-40B4-BE49-F238E27FC236}">
                <a16:creationId xmlns:a16="http://schemas.microsoft.com/office/drawing/2014/main" id="{674C47FF-5678-2D62-9C0E-3CBEDF0DEB08}"/>
              </a:ext>
            </a:extLst>
          </p:cNvPr>
          <p:cNvSpPr txBox="1"/>
          <p:nvPr/>
        </p:nvSpPr>
        <p:spPr>
          <a:xfrm>
            <a:off x="3222404" y="702667"/>
            <a:ext cx="2076162" cy="292388"/>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Crear una página web</a:t>
            </a:r>
          </a:p>
        </p:txBody>
      </p:sp>
      <p:sp>
        <p:nvSpPr>
          <p:cNvPr id="16" name="CuadroTexto 15">
            <a:extLst>
              <a:ext uri="{FF2B5EF4-FFF2-40B4-BE49-F238E27FC236}">
                <a16:creationId xmlns:a16="http://schemas.microsoft.com/office/drawing/2014/main" id="{21FEC61D-C64D-9CD8-5EB1-5F33FF994038}"/>
              </a:ext>
            </a:extLst>
          </p:cNvPr>
          <p:cNvSpPr txBox="1"/>
          <p:nvPr/>
        </p:nvSpPr>
        <p:spPr>
          <a:xfrm>
            <a:off x="6553208" y="2371695"/>
            <a:ext cx="2405901" cy="892552"/>
          </a:xfrm>
          <a:prstGeom prst="rect">
            <a:avLst/>
          </a:prstGeom>
          <a:solidFill>
            <a:srgbClr val="F688A2">
              <a:alpha val="64000"/>
            </a:srgb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Proveedores variables aumentan los precios de los insumos para la producción de las fajas</a:t>
            </a:r>
          </a:p>
        </p:txBody>
      </p:sp>
      <p:sp>
        <p:nvSpPr>
          <p:cNvPr id="17" name="CuadroTexto 16">
            <a:extLst>
              <a:ext uri="{FF2B5EF4-FFF2-40B4-BE49-F238E27FC236}">
                <a16:creationId xmlns:a16="http://schemas.microsoft.com/office/drawing/2014/main" id="{128BEA20-894A-5963-53FE-AAEE957EA1D2}"/>
              </a:ext>
            </a:extLst>
          </p:cNvPr>
          <p:cNvSpPr txBox="1"/>
          <p:nvPr/>
        </p:nvSpPr>
        <p:spPr>
          <a:xfrm>
            <a:off x="6573827" y="3353298"/>
            <a:ext cx="2405901" cy="492443"/>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Negociar con un único proveedor para reducir costos</a:t>
            </a:r>
          </a:p>
        </p:txBody>
      </p:sp>
      <p:sp>
        <p:nvSpPr>
          <p:cNvPr id="18" name="CuadroTexto 17">
            <a:extLst>
              <a:ext uri="{FF2B5EF4-FFF2-40B4-BE49-F238E27FC236}">
                <a16:creationId xmlns:a16="http://schemas.microsoft.com/office/drawing/2014/main" id="{157974E4-AEDA-8516-95AC-0F2B6FCE956F}"/>
              </a:ext>
            </a:extLst>
          </p:cNvPr>
          <p:cNvSpPr txBox="1"/>
          <p:nvPr/>
        </p:nvSpPr>
        <p:spPr>
          <a:xfrm>
            <a:off x="731171" y="1192581"/>
            <a:ext cx="2310789" cy="892552"/>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Los costos de acondicionamiento del local pueden ser bastante elevados</a:t>
            </a:r>
          </a:p>
        </p:txBody>
      </p:sp>
      <p:sp>
        <p:nvSpPr>
          <p:cNvPr id="19" name="CuadroTexto 18">
            <a:extLst>
              <a:ext uri="{FF2B5EF4-FFF2-40B4-BE49-F238E27FC236}">
                <a16:creationId xmlns:a16="http://schemas.microsoft.com/office/drawing/2014/main" id="{7B3C6D4D-0957-9B9E-7351-274345A227A3}"/>
              </a:ext>
            </a:extLst>
          </p:cNvPr>
          <p:cNvSpPr txBox="1"/>
          <p:nvPr/>
        </p:nvSpPr>
        <p:spPr>
          <a:xfrm>
            <a:off x="2030663" y="2313589"/>
            <a:ext cx="2076162" cy="692497"/>
          </a:xfrm>
          <a:prstGeom prst="rect">
            <a:avLst/>
          </a:prstGeom>
          <a:solidFill>
            <a:srgbClr val="F688A2">
              <a:alpha val="64000"/>
            </a:srgb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El conteo manual del stock puede llevar a errores</a:t>
            </a:r>
          </a:p>
        </p:txBody>
      </p:sp>
      <p:sp>
        <p:nvSpPr>
          <p:cNvPr id="20" name="CuadroTexto 19">
            <a:extLst>
              <a:ext uri="{FF2B5EF4-FFF2-40B4-BE49-F238E27FC236}">
                <a16:creationId xmlns:a16="http://schemas.microsoft.com/office/drawing/2014/main" id="{9F0CFCCF-5939-A6A8-0E18-E2BE7417B01E}"/>
              </a:ext>
            </a:extLst>
          </p:cNvPr>
          <p:cNvSpPr txBox="1"/>
          <p:nvPr/>
        </p:nvSpPr>
        <p:spPr>
          <a:xfrm>
            <a:off x="2023238" y="3104239"/>
            <a:ext cx="2076162" cy="892552"/>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Adquirir un sistema como códigos QR que faciliten el proceso de conteo del stock</a:t>
            </a:r>
          </a:p>
        </p:txBody>
      </p:sp>
      <p:sp>
        <p:nvSpPr>
          <p:cNvPr id="21" name="CuadroTexto 23">
            <a:extLst>
              <a:ext uri="{FF2B5EF4-FFF2-40B4-BE49-F238E27FC236}">
                <a16:creationId xmlns:a16="http://schemas.microsoft.com/office/drawing/2014/main" id="{ED10A3B2-5DED-F44F-AD85-F67EF1DB7F64}"/>
              </a:ext>
            </a:extLst>
          </p:cNvPr>
          <p:cNvSpPr txBox="1"/>
          <p:nvPr/>
        </p:nvSpPr>
        <p:spPr>
          <a:xfrm>
            <a:off x="4286103" y="4207453"/>
            <a:ext cx="2122792" cy="892552"/>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El software puede ser bastante costoso al igual que la capacitación de los empleados</a:t>
            </a:r>
          </a:p>
        </p:txBody>
      </p:sp>
      <p:sp>
        <p:nvSpPr>
          <p:cNvPr id="22" name="CuadroTexto 25">
            <a:extLst>
              <a:ext uri="{FF2B5EF4-FFF2-40B4-BE49-F238E27FC236}">
                <a16:creationId xmlns:a16="http://schemas.microsoft.com/office/drawing/2014/main" id="{8EBCDED7-4DD9-306C-CA28-032FC0DAFFC4}"/>
              </a:ext>
            </a:extLst>
          </p:cNvPr>
          <p:cNvSpPr txBox="1"/>
          <p:nvPr/>
        </p:nvSpPr>
        <p:spPr>
          <a:xfrm>
            <a:off x="3222404" y="1096349"/>
            <a:ext cx="2310789" cy="892552"/>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La página web puede ser costosa y no reemplazar los canales actuales como lo son las redes sociales</a:t>
            </a:r>
          </a:p>
        </p:txBody>
      </p:sp>
      <p:sp>
        <p:nvSpPr>
          <p:cNvPr id="23" name="CuadroTexto 26">
            <a:extLst>
              <a:ext uri="{FF2B5EF4-FFF2-40B4-BE49-F238E27FC236}">
                <a16:creationId xmlns:a16="http://schemas.microsoft.com/office/drawing/2014/main" id="{9EE7C72C-DE0C-B9E2-53BA-63DF266C4432}"/>
              </a:ext>
            </a:extLst>
          </p:cNvPr>
          <p:cNvSpPr txBox="1"/>
          <p:nvPr/>
        </p:nvSpPr>
        <p:spPr>
          <a:xfrm>
            <a:off x="2033563" y="4181457"/>
            <a:ext cx="2070362" cy="692497"/>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Un mal manejo de los códigos QR puede llevar a errores más grandes</a:t>
            </a:r>
          </a:p>
        </p:txBody>
      </p:sp>
      <p:sp>
        <p:nvSpPr>
          <p:cNvPr id="24" name="CuadroTexto 27">
            <a:extLst>
              <a:ext uri="{FF2B5EF4-FFF2-40B4-BE49-F238E27FC236}">
                <a16:creationId xmlns:a16="http://schemas.microsoft.com/office/drawing/2014/main" id="{A586C5BF-7E46-CAF0-8A9D-380DFF688250}"/>
              </a:ext>
            </a:extLst>
          </p:cNvPr>
          <p:cNvSpPr txBox="1"/>
          <p:nvPr/>
        </p:nvSpPr>
        <p:spPr>
          <a:xfrm>
            <a:off x="6525090" y="3925067"/>
            <a:ext cx="2503374" cy="892552"/>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Puede que la calidad del producto del mismo proveedor disminuya, lo que afectaría la calidad de las fajas</a:t>
            </a:r>
          </a:p>
        </p:txBody>
      </p:sp>
      <p:sp>
        <p:nvSpPr>
          <p:cNvPr id="25" name="CuadroTexto 6">
            <a:extLst>
              <a:ext uri="{FF2B5EF4-FFF2-40B4-BE49-F238E27FC236}">
                <a16:creationId xmlns:a16="http://schemas.microsoft.com/office/drawing/2014/main" id="{A5CB37D7-9463-738F-CC5E-57DA3DF92A7D}"/>
              </a:ext>
            </a:extLst>
          </p:cNvPr>
          <p:cNvSpPr txBox="1"/>
          <p:nvPr/>
        </p:nvSpPr>
        <p:spPr>
          <a:xfrm>
            <a:off x="5816157" y="263890"/>
            <a:ext cx="1869420" cy="523220"/>
          </a:xfrm>
          <a:prstGeom prst="rect">
            <a:avLst/>
          </a:prstGeom>
          <a:solidFill>
            <a:schemeClr val="accent2"/>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400" dirty="0">
                <a:solidFill>
                  <a:schemeClr val="tx1">
                    <a:lumMod val="50000"/>
                  </a:schemeClr>
                </a:solidFill>
                <a:latin typeface="Nunito" pitchFamily="2" charset="0"/>
              </a:rPr>
              <a:t>Canales de mercadeo</a:t>
            </a:r>
            <a:endParaRPr lang="es-CO" sz="1400" dirty="0">
              <a:solidFill>
                <a:schemeClr val="tx1">
                  <a:lumMod val="50000"/>
                </a:schemeClr>
              </a:solidFill>
              <a:latin typeface="Nunito" pitchFamily="2" charset="0"/>
              <a:cs typeface="Calibri"/>
            </a:endParaRPr>
          </a:p>
        </p:txBody>
      </p:sp>
      <p:sp>
        <p:nvSpPr>
          <p:cNvPr id="26" name="CuadroTexto 23">
            <a:extLst>
              <a:ext uri="{FF2B5EF4-FFF2-40B4-BE49-F238E27FC236}">
                <a16:creationId xmlns:a16="http://schemas.microsoft.com/office/drawing/2014/main" id="{148002F5-C52F-3788-C580-BCACC22A1B28}"/>
              </a:ext>
            </a:extLst>
          </p:cNvPr>
          <p:cNvSpPr txBox="1"/>
          <p:nvPr/>
        </p:nvSpPr>
        <p:spPr>
          <a:xfrm>
            <a:off x="105244" y="3965605"/>
            <a:ext cx="1775791" cy="492443"/>
          </a:xfrm>
          <a:prstGeom prst="rect">
            <a:avLst/>
          </a:prstGeom>
          <a:solidFill>
            <a:srgbClr val="FFFF00"/>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300">
                <a:solidFill>
                  <a:schemeClr val="tx1">
                    <a:lumMod val="50000"/>
                  </a:schemeClr>
                </a:solidFill>
                <a:latin typeface="Nunito" pitchFamily="2" charset="0"/>
              </a:rPr>
              <a:t>La implementación puede ser compleja</a:t>
            </a:r>
            <a:r>
              <a:rPr lang="es-CO" sz="1200" b="1">
                <a:latin typeface="Nunito" pitchFamily="2" charset="0"/>
                <a:cs typeface="Calibri"/>
              </a:rPr>
              <a:t>.</a:t>
            </a:r>
          </a:p>
        </p:txBody>
      </p:sp>
      <p:sp>
        <p:nvSpPr>
          <p:cNvPr id="27" name="CuadroTexto 18">
            <a:extLst>
              <a:ext uri="{FF2B5EF4-FFF2-40B4-BE49-F238E27FC236}">
                <a16:creationId xmlns:a16="http://schemas.microsoft.com/office/drawing/2014/main" id="{0767749F-507E-4927-C255-34AB8600FCE1}"/>
              </a:ext>
            </a:extLst>
          </p:cNvPr>
          <p:cNvSpPr txBox="1"/>
          <p:nvPr/>
        </p:nvSpPr>
        <p:spPr>
          <a:xfrm>
            <a:off x="100502" y="2324372"/>
            <a:ext cx="1763455" cy="292388"/>
          </a:xfrm>
          <a:prstGeom prst="rect">
            <a:avLst/>
          </a:prstGeom>
          <a:solidFill>
            <a:srgbClr val="F688A2">
              <a:alpha val="64000"/>
            </a:srgbClr>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300" err="1">
                <a:solidFill>
                  <a:schemeClr val="tx1">
                    <a:lumMod val="50000"/>
                  </a:schemeClr>
                </a:solidFill>
                <a:latin typeface="Nunito" pitchFamily="2" charset="0"/>
              </a:rPr>
              <a:t>Re-stock</a:t>
            </a:r>
            <a:r>
              <a:rPr lang="es-CO" sz="1300">
                <a:solidFill>
                  <a:schemeClr val="tx1">
                    <a:lumMod val="50000"/>
                  </a:schemeClr>
                </a:solidFill>
                <a:latin typeface="Nunito" pitchFamily="2" charset="0"/>
              </a:rPr>
              <a:t> manual</a:t>
            </a:r>
          </a:p>
        </p:txBody>
      </p:sp>
      <p:sp>
        <p:nvSpPr>
          <p:cNvPr id="28" name="CuadroTexto 10">
            <a:extLst>
              <a:ext uri="{FF2B5EF4-FFF2-40B4-BE49-F238E27FC236}">
                <a16:creationId xmlns:a16="http://schemas.microsoft.com/office/drawing/2014/main" id="{E0E8C3D7-9ADE-87D8-7017-DA044C6AED03}"/>
              </a:ext>
            </a:extLst>
          </p:cNvPr>
          <p:cNvSpPr txBox="1"/>
          <p:nvPr/>
        </p:nvSpPr>
        <p:spPr>
          <a:xfrm>
            <a:off x="103596" y="2862449"/>
            <a:ext cx="1775791" cy="892552"/>
          </a:xfrm>
          <a:prstGeom prst="rect">
            <a:avLst/>
          </a:prstGeom>
          <a:solidFill>
            <a:srgbClr val="92D050"/>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300">
                <a:solidFill>
                  <a:schemeClr val="tx1">
                    <a:lumMod val="50000"/>
                  </a:schemeClr>
                </a:solidFill>
                <a:latin typeface="Nunito" pitchFamily="2" charset="0"/>
              </a:rPr>
              <a:t>Adquirir un software que permita automatizar el proceso de </a:t>
            </a:r>
            <a:r>
              <a:rPr lang="es-CO" sz="1300" err="1">
                <a:solidFill>
                  <a:schemeClr val="tx1">
                    <a:lumMod val="50000"/>
                  </a:schemeClr>
                </a:solidFill>
                <a:latin typeface="Nunito" pitchFamily="2" charset="0"/>
              </a:rPr>
              <a:t>re-stock</a:t>
            </a:r>
            <a:r>
              <a:rPr lang="es-CO" sz="1300">
                <a:solidFill>
                  <a:schemeClr val="tx1">
                    <a:lumMod val="50000"/>
                  </a:schemeClr>
                </a:solidFill>
                <a:latin typeface="Nunito" pitchFamily="2" charset="0"/>
              </a:rPr>
              <a:t>.</a:t>
            </a:r>
          </a:p>
        </p:txBody>
      </p:sp>
      <p:sp>
        <p:nvSpPr>
          <p:cNvPr id="29" name="CuadroTexto 6">
            <a:extLst>
              <a:ext uri="{FF2B5EF4-FFF2-40B4-BE49-F238E27FC236}">
                <a16:creationId xmlns:a16="http://schemas.microsoft.com/office/drawing/2014/main" id="{F74764AF-D560-A7BF-D3C4-2D4A95B3B6AB}"/>
              </a:ext>
            </a:extLst>
          </p:cNvPr>
          <p:cNvSpPr txBox="1"/>
          <p:nvPr/>
        </p:nvSpPr>
        <p:spPr>
          <a:xfrm>
            <a:off x="7237933" y="1919157"/>
            <a:ext cx="1715804" cy="307777"/>
          </a:xfrm>
          <a:prstGeom prst="rect">
            <a:avLst/>
          </a:prstGeom>
          <a:solidFill>
            <a:schemeClr val="accent2"/>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400" dirty="0">
                <a:solidFill>
                  <a:schemeClr val="tx1">
                    <a:lumMod val="50000"/>
                  </a:schemeClr>
                </a:solidFill>
                <a:latin typeface="Nunito" pitchFamily="2" charset="0"/>
                <a:cs typeface="Calibri"/>
              </a:rPr>
              <a:t>Procesos</a:t>
            </a:r>
          </a:p>
        </p:txBody>
      </p:sp>
    </p:spTree>
    <p:extLst>
      <p:ext uri="{BB962C8B-B14F-4D97-AF65-F5344CB8AC3E}">
        <p14:creationId xmlns:p14="http://schemas.microsoft.com/office/powerpoint/2010/main" val="191237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61D06DE-AD66-C476-0BE0-309313013841}"/>
              </a:ext>
            </a:extLst>
          </p:cNvPr>
          <p:cNvSpPr txBox="1"/>
          <p:nvPr/>
        </p:nvSpPr>
        <p:spPr>
          <a:xfrm>
            <a:off x="3096179" y="3246679"/>
            <a:ext cx="3046488" cy="492443"/>
          </a:xfrm>
          <a:prstGeom prst="rect">
            <a:avLst/>
          </a:prstGeom>
          <a:solidFill>
            <a:srgbClr val="F688A2">
              <a:alpha val="64000"/>
            </a:srgb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No cuenta con un sistema empresarial para soportar sus actividades </a:t>
            </a:r>
          </a:p>
        </p:txBody>
      </p:sp>
      <p:sp>
        <p:nvSpPr>
          <p:cNvPr id="4" name="CuadroTexto 3">
            <a:extLst>
              <a:ext uri="{FF2B5EF4-FFF2-40B4-BE49-F238E27FC236}">
                <a16:creationId xmlns:a16="http://schemas.microsoft.com/office/drawing/2014/main" id="{037CE726-BF0E-00C2-7098-F7343DE6ACBD}"/>
              </a:ext>
            </a:extLst>
          </p:cNvPr>
          <p:cNvSpPr txBox="1"/>
          <p:nvPr/>
        </p:nvSpPr>
        <p:spPr>
          <a:xfrm>
            <a:off x="3733785" y="152929"/>
            <a:ext cx="2572991" cy="692497"/>
          </a:xfrm>
          <a:prstGeom prst="rect">
            <a:avLst/>
          </a:prstGeom>
          <a:solidFill>
            <a:srgbClr val="F688A2">
              <a:alpha val="64000"/>
            </a:srgb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El sistema de PQR no es muy eficaz y daña la imagen de la compañía </a:t>
            </a:r>
          </a:p>
        </p:txBody>
      </p:sp>
      <p:sp>
        <p:nvSpPr>
          <p:cNvPr id="5" name="CuadroTexto 4">
            <a:extLst>
              <a:ext uri="{FF2B5EF4-FFF2-40B4-BE49-F238E27FC236}">
                <a16:creationId xmlns:a16="http://schemas.microsoft.com/office/drawing/2014/main" id="{A6042B0B-0F2D-B525-1BB7-1E4D7A9BB1C4}"/>
              </a:ext>
            </a:extLst>
          </p:cNvPr>
          <p:cNvSpPr txBox="1"/>
          <p:nvPr/>
        </p:nvSpPr>
        <p:spPr>
          <a:xfrm>
            <a:off x="410768" y="3195571"/>
            <a:ext cx="2451812" cy="292388"/>
          </a:xfrm>
          <a:prstGeom prst="rect">
            <a:avLst/>
          </a:prstGeom>
          <a:solidFill>
            <a:srgbClr val="F688A2">
              <a:alpha val="64000"/>
            </a:srgb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Uso manual de Excel </a:t>
            </a:r>
          </a:p>
        </p:txBody>
      </p:sp>
      <p:sp>
        <p:nvSpPr>
          <p:cNvPr id="6" name="CuadroTexto 7">
            <a:extLst>
              <a:ext uri="{FF2B5EF4-FFF2-40B4-BE49-F238E27FC236}">
                <a16:creationId xmlns:a16="http://schemas.microsoft.com/office/drawing/2014/main" id="{C3C2804A-DB56-4C44-D22A-EDCDA89A09FA}"/>
              </a:ext>
            </a:extLst>
          </p:cNvPr>
          <p:cNvSpPr txBox="1"/>
          <p:nvPr/>
        </p:nvSpPr>
        <p:spPr>
          <a:xfrm>
            <a:off x="3096179" y="3829160"/>
            <a:ext cx="3046487" cy="492443"/>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Adquirir un sistema empresarial que soporte sus actividades como SAP</a:t>
            </a:r>
          </a:p>
        </p:txBody>
      </p:sp>
      <p:sp>
        <p:nvSpPr>
          <p:cNvPr id="7" name="CuadroTexto 8">
            <a:extLst>
              <a:ext uri="{FF2B5EF4-FFF2-40B4-BE49-F238E27FC236}">
                <a16:creationId xmlns:a16="http://schemas.microsoft.com/office/drawing/2014/main" id="{98508E40-E2E6-CC33-3A5C-263A848B44C8}"/>
              </a:ext>
            </a:extLst>
          </p:cNvPr>
          <p:cNvSpPr txBox="1"/>
          <p:nvPr/>
        </p:nvSpPr>
        <p:spPr>
          <a:xfrm>
            <a:off x="3756872" y="969085"/>
            <a:ext cx="2572990" cy="692497"/>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Contratar más empleados para el departamento de atención al cliente</a:t>
            </a:r>
          </a:p>
        </p:txBody>
      </p:sp>
      <p:sp>
        <p:nvSpPr>
          <p:cNvPr id="8" name="CuadroTexto 9">
            <a:extLst>
              <a:ext uri="{FF2B5EF4-FFF2-40B4-BE49-F238E27FC236}">
                <a16:creationId xmlns:a16="http://schemas.microsoft.com/office/drawing/2014/main" id="{9D6101ED-3594-6DE3-6242-AD360F1C2C95}"/>
              </a:ext>
            </a:extLst>
          </p:cNvPr>
          <p:cNvSpPr txBox="1"/>
          <p:nvPr/>
        </p:nvSpPr>
        <p:spPr>
          <a:xfrm>
            <a:off x="387682" y="3585974"/>
            <a:ext cx="2474898" cy="692497"/>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Crear macros de Excel que permitan automatizar el proceso</a:t>
            </a:r>
          </a:p>
        </p:txBody>
      </p:sp>
      <p:sp>
        <p:nvSpPr>
          <p:cNvPr id="9" name="CuadroTexto 13">
            <a:extLst>
              <a:ext uri="{FF2B5EF4-FFF2-40B4-BE49-F238E27FC236}">
                <a16:creationId xmlns:a16="http://schemas.microsoft.com/office/drawing/2014/main" id="{08B7BC87-47F4-878D-6640-1263B1877AE9}"/>
              </a:ext>
            </a:extLst>
          </p:cNvPr>
          <p:cNvSpPr txBox="1"/>
          <p:nvPr/>
        </p:nvSpPr>
        <p:spPr>
          <a:xfrm>
            <a:off x="6513625" y="152929"/>
            <a:ext cx="2466474" cy="492443"/>
          </a:xfrm>
          <a:prstGeom prst="rect">
            <a:avLst/>
          </a:prstGeom>
          <a:solidFill>
            <a:srgbClr val="F688A2">
              <a:alpha val="64000"/>
            </a:srgb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El acompañamiento al cliente durante la venta es poco eficaz</a:t>
            </a:r>
          </a:p>
        </p:txBody>
      </p:sp>
      <p:sp>
        <p:nvSpPr>
          <p:cNvPr id="10" name="CuadroTexto 14">
            <a:extLst>
              <a:ext uri="{FF2B5EF4-FFF2-40B4-BE49-F238E27FC236}">
                <a16:creationId xmlns:a16="http://schemas.microsoft.com/office/drawing/2014/main" id="{BA6E9571-91F4-96AB-D75F-97E63A42E4A6}"/>
              </a:ext>
            </a:extLst>
          </p:cNvPr>
          <p:cNvSpPr txBox="1"/>
          <p:nvPr/>
        </p:nvSpPr>
        <p:spPr>
          <a:xfrm>
            <a:off x="6513624" y="919876"/>
            <a:ext cx="2466473" cy="692497"/>
          </a:xfrm>
          <a:prstGeom prst="rect">
            <a:avLst/>
          </a:prstGeom>
          <a:solidFill>
            <a:srgbClr val="92D05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Automatizar el WhatsApp de la compañía para contestarle siempre a los clientes</a:t>
            </a:r>
          </a:p>
        </p:txBody>
      </p:sp>
      <p:sp>
        <p:nvSpPr>
          <p:cNvPr id="11" name="CuadroTexto 20">
            <a:extLst>
              <a:ext uri="{FF2B5EF4-FFF2-40B4-BE49-F238E27FC236}">
                <a16:creationId xmlns:a16="http://schemas.microsoft.com/office/drawing/2014/main" id="{A2C9BEEE-B49B-3B48-79FB-03522987C69F}"/>
              </a:ext>
            </a:extLst>
          </p:cNvPr>
          <p:cNvSpPr txBox="1"/>
          <p:nvPr/>
        </p:nvSpPr>
        <p:spPr>
          <a:xfrm>
            <a:off x="3096179" y="4379292"/>
            <a:ext cx="3046487" cy="692497"/>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La implementación de un sistema empresarial costoso como SAP no asegura mejores ingresos</a:t>
            </a:r>
          </a:p>
        </p:txBody>
      </p:sp>
      <p:sp>
        <p:nvSpPr>
          <p:cNvPr id="12" name="CuadroTexto 21">
            <a:extLst>
              <a:ext uri="{FF2B5EF4-FFF2-40B4-BE49-F238E27FC236}">
                <a16:creationId xmlns:a16="http://schemas.microsoft.com/office/drawing/2014/main" id="{47A7EA0F-7001-660C-C799-E177852BB2A1}"/>
              </a:ext>
            </a:extLst>
          </p:cNvPr>
          <p:cNvSpPr txBox="1"/>
          <p:nvPr/>
        </p:nvSpPr>
        <p:spPr>
          <a:xfrm>
            <a:off x="3733785" y="1748207"/>
            <a:ext cx="2596076" cy="692497"/>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Contratar más empleados no significa que necesariamente se mejore la atención al cliente</a:t>
            </a:r>
          </a:p>
        </p:txBody>
      </p:sp>
      <p:sp>
        <p:nvSpPr>
          <p:cNvPr id="13" name="CuadroTexto 22">
            <a:extLst>
              <a:ext uri="{FF2B5EF4-FFF2-40B4-BE49-F238E27FC236}">
                <a16:creationId xmlns:a16="http://schemas.microsoft.com/office/drawing/2014/main" id="{FFB1F727-A11D-C094-6ACA-306EE44420CD}"/>
              </a:ext>
            </a:extLst>
          </p:cNvPr>
          <p:cNvSpPr txBox="1"/>
          <p:nvPr/>
        </p:nvSpPr>
        <p:spPr>
          <a:xfrm>
            <a:off x="6513624" y="1825917"/>
            <a:ext cx="2466474" cy="892552"/>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Un robot puede cometer errores y no responder satisfactoriamente las necesidades del cliente</a:t>
            </a:r>
          </a:p>
        </p:txBody>
      </p:sp>
      <p:sp>
        <p:nvSpPr>
          <p:cNvPr id="14" name="CuadroTexto 24">
            <a:extLst>
              <a:ext uri="{FF2B5EF4-FFF2-40B4-BE49-F238E27FC236}">
                <a16:creationId xmlns:a16="http://schemas.microsoft.com/office/drawing/2014/main" id="{EC69F6AB-8682-BF97-28FE-AFEE87447386}"/>
              </a:ext>
            </a:extLst>
          </p:cNvPr>
          <p:cNvSpPr txBox="1"/>
          <p:nvPr/>
        </p:nvSpPr>
        <p:spPr>
          <a:xfrm>
            <a:off x="387682" y="4379292"/>
            <a:ext cx="2474898" cy="692497"/>
          </a:xfrm>
          <a:prstGeom prst="rect">
            <a:avLst/>
          </a:prstGeom>
          <a:solidFill>
            <a:srgbClr val="FFFF00"/>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Crear macros de Excel no siempre es una tarea fácil para solucionar los problemas </a:t>
            </a:r>
          </a:p>
        </p:txBody>
      </p:sp>
      <p:sp>
        <p:nvSpPr>
          <p:cNvPr id="15" name="CuadroTexto 8">
            <a:extLst>
              <a:ext uri="{FF2B5EF4-FFF2-40B4-BE49-F238E27FC236}">
                <a16:creationId xmlns:a16="http://schemas.microsoft.com/office/drawing/2014/main" id="{8E7F1C56-8140-A625-B481-36520D95DCA5}"/>
              </a:ext>
            </a:extLst>
          </p:cNvPr>
          <p:cNvSpPr txBox="1"/>
          <p:nvPr/>
        </p:nvSpPr>
        <p:spPr>
          <a:xfrm>
            <a:off x="1906202" y="944516"/>
            <a:ext cx="1775791" cy="892552"/>
          </a:xfrm>
          <a:prstGeom prst="rect">
            <a:avLst/>
          </a:prstGeom>
          <a:solidFill>
            <a:srgbClr val="92D050"/>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300" dirty="0">
                <a:solidFill>
                  <a:schemeClr val="tx1">
                    <a:lumMod val="50000"/>
                  </a:schemeClr>
                </a:solidFill>
                <a:latin typeface="Nunito" pitchFamily="2" charset="0"/>
              </a:rPr>
              <a:t>Además de contratar más empleados es importante mejorar las capacitaciones</a:t>
            </a:r>
          </a:p>
        </p:txBody>
      </p:sp>
      <p:sp>
        <p:nvSpPr>
          <p:cNvPr id="16" name="CuadroTexto 21">
            <a:extLst>
              <a:ext uri="{FF2B5EF4-FFF2-40B4-BE49-F238E27FC236}">
                <a16:creationId xmlns:a16="http://schemas.microsoft.com/office/drawing/2014/main" id="{CD721459-4BEB-DFD5-6305-D627FF2A572A}"/>
              </a:ext>
            </a:extLst>
          </p:cNvPr>
          <p:cNvSpPr txBox="1"/>
          <p:nvPr/>
        </p:nvSpPr>
        <p:spPr>
          <a:xfrm>
            <a:off x="1906201" y="1945274"/>
            <a:ext cx="1775791" cy="492443"/>
          </a:xfrm>
          <a:prstGeom prst="rect">
            <a:avLst/>
          </a:prstGeom>
          <a:solidFill>
            <a:srgbClr val="FFFF00"/>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Se requiere de más tiempo a disposición.</a:t>
            </a:r>
          </a:p>
        </p:txBody>
      </p:sp>
      <p:sp>
        <p:nvSpPr>
          <p:cNvPr id="17" name="CuadroTexto 3">
            <a:extLst>
              <a:ext uri="{FF2B5EF4-FFF2-40B4-BE49-F238E27FC236}">
                <a16:creationId xmlns:a16="http://schemas.microsoft.com/office/drawing/2014/main" id="{28A3BD14-F196-A72C-2D73-716C56C615E8}"/>
              </a:ext>
            </a:extLst>
          </p:cNvPr>
          <p:cNvSpPr txBox="1"/>
          <p:nvPr/>
        </p:nvSpPr>
        <p:spPr>
          <a:xfrm>
            <a:off x="1911454" y="152929"/>
            <a:ext cx="1764265" cy="692497"/>
          </a:xfrm>
          <a:prstGeom prst="rect">
            <a:avLst/>
          </a:prstGeom>
          <a:solidFill>
            <a:srgbClr val="F688A2">
              <a:alpha val="64000"/>
            </a:srgbClr>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300" dirty="0">
                <a:solidFill>
                  <a:schemeClr val="tx1">
                    <a:lumMod val="50000"/>
                  </a:schemeClr>
                </a:solidFill>
                <a:latin typeface="Nunito" pitchFamily="2" charset="0"/>
              </a:rPr>
              <a:t>Poca capacitación de servicio al cliente</a:t>
            </a:r>
          </a:p>
          <a:p>
            <a:pPr algn="ctr"/>
            <a:endParaRPr lang="es-CO" sz="1300" dirty="0">
              <a:solidFill>
                <a:schemeClr val="tx1">
                  <a:lumMod val="50000"/>
                </a:schemeClr>
              </a:solidFill>
              <a:latin typeface="Nunito" pitchFamily="2" charset="0"/>
            </a:endParaRPr>
          </a:p>
        </p:txBody>
      </p:sp>
      <p:sp>
        <p:nvSpPr>
          <p:cNvPr id="18" name="CuadroTexto 6">
            <a:extLst>
              <a:ext uri="{FF2B5EF4-FFF2-40B4-BE49-F238E27FC236}">
                <a16:creationId xmlns:a16="http://schemas.microsoft.com/office/drawing/2014/main" id="{ED056C31-E149-E655-9AB2-0785D2E9EB3A}"/>
              </a:ext>
            </a:extLst>
          </p:cNvPr>
          <p:cNvSpPr txBox="1"/>
          <p:nvPr/>
        </p:nvSpPr>
        <p:spPr>
          <a:xfrm>
            <a:off x="59728" y="152929"/>
            <a:ext cx="1775791" cy="584775"/>
          </a:xfrm>
          <a:prstGeom prst="rect">
            <a:avLst/>
          </a:prstGeom>
          <a:solidFill>
            <a:schemeClr val="accent2"/>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600" dirty="0">
                <a:solidFill>
                  <a:schemeClr val="tx1">
                    <a:lumMod val="50000"/>
                  </a:schemeClr>
                </a:solidFill>
                <a:latin typeface="Nunito" pitchFamily="2" charset="0"/>
              </a:rPr>
              <a:t>Atención al cliente</a:t>
            </a:r>
            <a:endParaRPr lang="es-ES" sz="1600" dirty="0">
              <a:solidFill>
                <a:schemeClr val="tx1">
                  <a:lumMod val="50000"/>
                </a:schemeClr>
              </a:solidFill>
              <a:latin typeface="Nunito" pitchFamily="2" charset="0"/>
            </a:endParaRPr>
          </a:p>
        </p:txBody>
      </p:sp>
      <p:sp>
        <p:nvSpPr>
          <p:cNvPr id="19" name="CuadroTexto 11">
            <a:extLst>
              <a:ext uri="{FF2B5EF4-FFF2-40B4-BE49-F238E27FC236}">
                <a16:creationId xmlns:a16="http://schemas.microsoft.com/office/drawing/2014/main" id="{290B1A46-C311-A492-8709-56EFABD2C288}"/>
              </a:ext>
            </a:extLst>
          </p:cNvPr>
          <p:cNvSpPr txBox="1"/>
          <p:nvPr/>
        </p:nvSpPr>
        <p:spPr>
          <a:xfrm>
            <a:off x="6403395" y="3026785"/>
            <a:ext cx="1547795" cy="492443"/>
          </a:xfrm>
          <a:prstGeom prst="rect">
            <a:avLst/>
          </a:prstGeom>
          <a:solidFill>
            <a:srgbClr val="F688A2">
              <a:alpha val="64000"/>
            </a:srgbClr>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300">
                <a:solidFill>
                  <a:schemeClr val="tx1">
                    <a:lumMod val="50000"/>
                  </a:schemeClr>
                </a:solidFill>
                <a:latin typeface="Nunito" pitchFamily="2" charset="0"/>
              </a:rPr>
              <a:t>No cuenta con un sistema CRM</a:t>
            </a:r>
          </a:p>
        </p:txBody>
      </p:sp>
      <p:sp>
        <p:nvSpPr>
          <p:cNvPr id="20" name="CuadroTexto 12">
            <a:extLst>
              <a:ext uri="{FF2B5EF4-FFF2-40B4-BE49-F238E27FC236}">
                <a16:creationId xmlns:a16="http://schemas.microsoft.com/office/drawing/2014/main" id="{568B923C-856F-FB73-E231-9BD8FFBA3642}"/>
              </a:ext>
            </a:extLst>
          </p:cNvPr>
          <p:cNvSpPr txBox="1"/>
          <p:nvPr/>
        </p:nvSpPr>
        <p:spPr>
          <a:xfrm>
            <a:off x="6405765" y="3604711"/>
            <a:ext cx="1538565" cy="492443"/>
          </a:xfrm>
          <a:prstGeom prst="rect">
            <a:avLst/>
          </a:prstGeom>
          <a:solidFill>
            <a:srgbClr val="92D050"/>
          </a:solidFill>
          <a:ln>
            <a:solidFill>
              <a:srgbClr val="4472C4"/>
            </a:solidFill>
          </a:ln>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300">
                <a:solidFill>
                  <a:schemeClr val="tx1">
                    <a:lumMod val="50000"/>
                  </a:schemeClr>
                </a:solidFill>
                <a:latin typeface="Nunito" pitchFamily="2" charset="0"/>
              </a:rPr>
              <a:t>Implementar un sistema CRM</a:t>
            </a:r>
          </a:p>
        </p:txBody>
      </p:sp>
      <p:sp>
        <p:nvSpPr>
          <p:cNvPr id="21" name="CuadroTexto 25">
            <a:extLst>
              <a:ext uri="{FF2B5EF4-FFF2-40B4-BE49-F238E27FC236}">
                <a16:creationId xmlns:a16="http://schemas.microsoft.com/office/drawing/2014/main" id="{8F1015F1-343F-34AD-B184-D6EEA3D5CB3F}"/>
              </a:ext>
            </a:extLst>
          </p:cNvPr>
          <p:cNvSpPr txBox="1"/>
          <p:nvPr/>
        </p:nvSpPr>
        <p:spPr>
          <a:xfrm>
            <a:off x="6405763" y="4204175"/>
            <a:ext cx="1948319" cy="892552"/>
          </a:xfrm>
          <a:prstGeom prst="rect">
            <a:avLst/>
          </a:prstGeom>
          <a:solidFill>
            <a:srgbClr val="FFFF00"/>
          </a:solidFill>
          <a:ln>
            <a:solidFill>
              <a:srgbClr val="4472C4"/>
            </a:solidFill>
          </a:ln>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300">
                <a:solidFill>
                  <a:schemeClr val="tx1">
                    <a:lumMod val="50000"/>
                  </a:schemeClr>
                </a:solidFill>
                <a:latin typeface="Nunito" pitchFamily="2" charset="0"/>
              </a:rPr>
              <a:t>La implementación del sistema puede superar el presupuesto destinado a mercadeo</a:t>
            </a:r>
          </a:p>
        </p:txBody>
      </p:sp>
      <p:sp>
        <p:nvSpPr>
          <p:cNvPr id="22" name="CuadroTexto 6">
            <a:extLst>
              <a:ext uri="{FF2B5EF4-FFF2-40B4-BE49-F238E27FC236}">
                <a16:creationId xmlns:a16="http://schemas.microsoft.com/office/drawing/2014/main" id="{BA4F02DB-4408-BD57-4D13-9D5C8BA0272D}"/>
              </a:ext>
            </a:extLst>
          </p:cNvPr>
          <p:cNvSpPr txBox="1"/>
          <p:nvPr/>
        </p:nvSpPr>
        <p:spPr>
          <a:xfrm>
            <a:off x="3483596" y="2521434"/>
            <a:ext cx="1775791" cy="584775"/>
          </a:xfrm>
          <a:prstGeom prst="rect">
            <a:avLst/>
          </a:prstGeom>
          <a:solidFill>
            <a:schemeClr val="accent2"/>
          </a:solidFill>
          <a:ln>
            <a:solidFill>
              <a:srgbClr val="4472C4"/>
            </a:solidFill>
          </a:ln>
          <a:effectLst>
            <a:outerShdw blurRad="50800" dist="38100" dir="2700000" algn="tl" rotWithShape="0">
              <a:prstClr val="black">
                <a:alpha val="40000"/>
              </a:prstClr>
            </a:outerShdw>
          </a:effectLst>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600" dirty="0">
                <a:solidFill>
                  <a:schemeClr val="tx1">
                    <a:lumMod val="50000"/>
                  </a:schemeClr>
                </a:solidFill>
                <a:latin typeface="Nunito" pitchFamily="2" charset="0"/>
              </a:rPr>
              <a:t>Herramientas empresariales</a:t>
            </a:r>
            <a:endParaRPr lang="es-ES" sz="1600" dirty="0">
              <a:solidFill>
                <a:schemeClr val="tx1">
                  <a:lumMod val="50000"/>
                </a:schemeClr>
              </a:solidFill>
              <a:latin typeface="Nunito" pitchFamily="2" charset="0"/>
            </a:endParaRPr>
          </a:p>
        </p:txBody>
      </p:sp>
      <p:sp>
        <p:nvSpPr>
          <p:cNvPr id="23" name="CuadroTexto 21">
            <a:extLst>
              <a:ext uri="{FF2B5EF4-FFF2-40B4-BE49-F238E27FC236}">
                <a16:creationId xmlns:a16="http://schemas.microsoft.com/office/drawing/2014/main" id="{E22522E2-F32B-4F50-57BC-3EBFE10B2C1E}"/>
              </a:ext>
            </a:extLst>
          </p:cNvPr>
          <p:cNvSpPr txBox="1"/>
          <p:nvPr/>
        </p:nvSpPr>
        <p:spPr>
          <a:xfrm>
            <a:off x="78617" y="1790611"/>
            <a:ext cx="1775791" cy="692497"/>
          </a:xfrm>
          <a:prstGeom prst="rect">
            <a:avLst/>
          </a:prstGeom>
          <a:solidFill>
            <a:srgbClr val="FFFF00"/>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Contratar más empleados implica más costos</a:t>
            </a:r>
          </a:p>
        </p:txBody>
      </p:sp>
      <p:sp>
        <p:nvSpPr>
          <p:cNvPr id="24" name="CuadroTexto 13">
            <a:extLst>
              <a:ext uri="{FF2B5EF4-FFF2-40B4-BE49-F238E27FC236}">
                <a16:creationId xmlns:a16="http://schemas.microsoft.com/office/drawing/2014/main" id="{5D3DB7AC-50BA-9520-8E30-A87036ADF538}"/>
              </a:ext>
            </a:extLst>
          </p:cNvPr>
          <p:cNvSpPr txBox="1"/>
          <p:nvPr/>
        </p:nvSpPr>
        <p:spPr>
          <a:xfrm>
            <a:off x="65490" y="835719"/>
            <a:ext cx="1764265" cy="892552"/>
          </a:xfrm>
          <a:prstGeom prst="rect">
            <a:avLst/>
          </a:prstGeom>
          <a:solidFill>
            <a:srgbClr val="F688A2">
              <a:alpha val="64000"/>
            </a:srgbClr>
          </a:solidFill>
          <a:ln>
            <a:solidFill>
              <a:srgbClr val="4472C4"/>
            </a:solidFill>
          </a:ln>
          <a:effectLst>
            <a:outerShdw blurRad="50800" dist="38100" dir="2700000" algn="tl" rotWithShape="0">
              <a:prstClr val="black">
                <a:alpha val="40000"/>
              </a:prstClr>
            </a:outerShdw>
          </a:effectLst>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300" dirty="0">
                <a:solidFill>
                  <a:schemeClr val="tx1">
                    <a:lumMod val="50000"/>
                  </a:schemeClr>
                </a:solidFill>
                <a:latin typeface="Nunito" pitchFamily="2" charset="0"/>
              </a:rPr>
              <a:t>El cliente no tiene clara la parte del proceso en el que se encuentra</a:t>
            </a:r>
          </a:p>
        </p:txBody>
      </p:sp>
    </p:spTree>
    <p:extLst>
      <p:ext uri="{BB962C8B-B14F-4D97-AF65-F5344CB8AC3E}">
        <p14:creationId xmlns:p14="http://schemas.microsoft.com/office/powerpoint/2010/main" val="3622495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1F6C511C-E28F-5FD9-32EE-C18D0DF2D8E5}"/>
              </a:ext>
            </a:extLst>
          </p:cNvPr>
          <p:cNvSpPr txBox="1"/>
          <p:nvPr/>
        </p:nvSpPr>
        <p:spPr>
          <a:xfrm>
            <a:off x="3254117" y="2517058"/>
            <a:ext cx="1331843" cy="646331"/>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rPr>
              <a:t>No cuenta con un sistema empresarial para soportar sus actividades </a:t>
            </a:r>
          </a:p>
        </p:txBody>
      </p:sp>
      <p:sp>
        <p:nvSpPr>
          <p:cNvPr id="3" name="CuadroTexto 6">
            <a:extLst>
              <a:ext uri="{FF2B5EF4-FFF2-40B4-BE49-F238E27FC236}">
                <a16:creationId xmlns:a16="http://schemas.microsoft.com/office/drawing/2014/main" id="{EEC35DCC-D246-1B30-8914-9F3663D452CA}"/>
              </a:ext>
            </a:extLst>
          </p:cNvPr>
          <p:cNvSpPr txBox="1"/>
          <p:nvPr/>
        </p:nvSpPr>
        <p:spPr>
          <a:xfrm>
            <a:off x="3253344" y="2170424"/>
            <a:ext cx="1331843" cy="346249"/>
          </a:xfrm>
          <a:prstGeom prst="rect">
            <a:avLst/>
          </a:prstGeom>
          <a:solidFill>
            <a:schemeClr val="accent2"/>
          </a:solidFill>
          <a:ln>
            <a:solidFill>
              <a:srgbClr val="4472C4"/>
            </a:solidFill>
          </a:ln>
        </p:spPr>
        <p:txBody>
          <a:bodyPr wrap="square" lIns="68580" tIns="34290" rIns="68580" bIns="3429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rPr>
              <a:t>Herramientas empresariales</a:t>
            </a:r>
            <a:endParaRPr lang="es-ES" sz="1350" dirty="0">
              <a:solidFill>
                <a:schemeClr val="tx2">
                  <a:lumMod val="50000"/>
                </a:schemeClr>
              </a:solidFill>
              <a:latin typeface="Nunito" pitchFamily="2" charset="0"/>
            </a:endParaRPr>
          </a:p>
        </p:txBody>
      </p:sp>
      <p:cxnSp>
        <p:nvCxnSpPr>
          <p:cNvPr id="4" name="Conector recto de flecha 3">
            <a:extLst>
              <a:ext uri="{FF2B5EF4-FFF2-40B4-BE49-F238E27FC236}">
                <a16:creationId xmlns:a16="http://schemas.microsoft.com/office/drawing/2014/main" id="{E17C2821-63E1-5FBA-E814-64078296D409}"/>
              </a:ext>
            </a:extLst>
          </p:cNvPr>
          <p:cNvCxnSpPr/>
          <p:nvPr/>
        </p:nvCxnSpPr>
        <p:spPr>
          <a:xfrm>
            <a:off x="912300" y="1677521"/>
            <a:ext cx="7927040" cy="0"/>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Conector recto de flecha 4">
            <a:extLst>
              <a:ext uri="{FF2B5EF4-FFF2-40B4-BE49-F238E27FC236}">
                <a16:creationId xmlns:a16="http://schemas.microsoft.com/office/drawing/2014/main" id="{86DC4924-B3A0-9E3D-BE21-CA59F10F6EFA}"/>
              </a:ext>
            </a:extLst>
          </p:cNvPr>
          <p:cNvCxnSpPr>
            <a:cxnSpLocks/>
          </p:cNvCxnSpPr>
          <p:nvPr/>
        </p:nvCxnSpPr>
        <p:spPr>
          <a:xfrm>
            <a:off x="914401" y="3176868"/>
            <a:ext cx="7927040" cy="0"/>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CDF0C379-A714-B77C-3177-31775D662766}"/>
              </a:ext>
            </a:extLst>
          </p:cNvPr>
          <p:cNvCxnSpPr>
            <a:cxnSpLocks/>
          </p:cNvCxnSpPr>
          <p:nvPr/>
        </p:nvCxnSpPr>
        <p:spPr>
          <a:xfrm flipH="1">
            <a:off x="3583641" y="137833"/>
            <a:ext cx="1" cy="4605617"/>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0E708B7B-FB4B-707F-72BB-4170396DD0BB}"/>
              </a:ext>
            </a:extLst>
          </p:cNvPr>
          <p:cNvCxnSpPr>
            <a:cxnSpLocks/>
          </p:cNvCxnSpPr>
          <p:nvPr/>
        </p:nvCxnSpPr>
        <p:spPr>
          <a:xfrm flipH="1">
            <a:off x="6225987" y="131109"/>
            <a:ext cx="1" cy="4605617"/>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C43877B5-3A6D-3C99-6F46-979D16D00D83}"/>
              </a:ext>
            </a:extLst>
          </p:cNvPr>
          <p:cNvCxnSpPr/>
          <p:nvPr/>
        </p:nvCxnSpPr>
        <p:spPr>
          <a:xfrm>
            <a:off x="914400" y="4701209"/>
            <a:ext cx="804075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66B6174F-3B6E-9CFE-027E-B47F5AFBEF07}"/>
              </a:ext>
            </a:extLst>
          </p:cNvPr>
          <p:cNvCxnSpPr>
            <a:cxnSpLocks/>
          </p:cNvCxnSpPr>
          <p:nvPr/>
        </p:nvCxnSpPr>
        <p:spPr>
          <a:xfrm flipV="1">
            <a:off x="914399" y="139149"/>
            <a:ext cx="0" cy="45620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0E0FE623-F1E5-3D53-496C-4AD66B7DD803}"/>
              </a:ext>
            </a:extLst>
          </p:cNvPr>
          <p:cNvSpPr txBox="1"/>
          <p:nvPr/>
        </p:nvSpPr>
        <p:spPr>
          <a:xfrm>
            <a:off x="-37110" y="103324"/>
            <a:ext cx="914399" cy="577081"/>
          </a:xfrm>
          <a:prstGeom prst="rect">
            <a:avLst/>
          </a:prstGeom>
          <a:noFill/>
        </p:spPr>
        <p:txBody>
          <a:bodyPr wrap="square" lIns="68580" tIns="34290" rIns="68580" bIns="34290" rtlCol="0" anchor="t">
            <a:spAutoFit/>
          </a:bodyPr>
          <a:lstStyle/>
          <a:p>
            <a:pPr algn="ctr"/>
            <a:r>
              <a:rPr lang="es-CO" sz="1100" b="1" i="1" u="sng" dirty="0">
                <a:latin typeface="Nunito" pitchFamily="2" charset="0"/>
              </a:rPr>
              <a:t>Valor para la compañía</a:t>
            </a:r>
            <a:endParaRPr lang="es-ES" sz="1100" b="1" i="1">
              <a:latin typeface="Nunito" pitchFamily="2" charset="0"/>
              <a:cs typeface="Calibri" panose="020F0502020204030204"/>
            </a:endParaRPr>
          </a:p>
        </p:txBody>
      </p:sp>
      <p:sp>
        <p:nvSpPr>
          <p:cNvPr id="11" name="CuadroTexto 10">
            <a:extLst>
              <a:ext uri="{FF2B5EF4-FFF2-40B4-BE49-F238E27FC236}">
                <a16:creationId xmlns:a16="http://schemas.microsoft.com/office/drawing/2014/main" id="{6630D51F-58BB-A3EC-173E-541A65345AB9}"/>
              </a:ext>
            </a:extLst>
          </p:cNvPr>
          <p:cNvSpPr txBox="1"/>
          <p:nvPr/>
        </p:nvSpPr>
        <p:spPr>
          <a:xfrm>
            <a:off x="7980862" y="4701208"/>
            <a:ext cx="1088333" cy="392415"/>
          </a:xfrm>
          <a:prstGeom prst="rect">
            <a:avLst/>
          </a:prstGeom>
          <a:noFill/>
        </p:spPr>
        <p:txBody>
          <a:bodyPr wrap="square" lIns="68580" tIns="34290" rIns="68580" bIns="34290" rtlCol="0" anchor="t">
            <a:spAutoFit/>
          </a:bodyPr>
          <a:lstStyle/>
          <a:p>
            <a:pPr algn="ctr"/>
            <a:r>
              <a:rPr lang="es-CO" sz="1050" b="1" i="1" u="sng" dirty="0">
                <a:latin typeface="Nunito" pitchFamily="2" charset="0"/>
              </a:rPr>
              <a:t>Tiempo para implementar</a:t>
            </a:r>
            <a:endParaRPr lang="es-ES" sz="1050" b="1" i="1" u="sng" dirty="0">
              <a:latin typeface="Nunito" pitchFamily="2" charset="0"/>
              <a:cs typeface="Calibri"/>
            </a:endParaRPr>
          </a:p>
        </p:txBody>
      </p:sp>
      <p:sp>
        <p:nvSpPr>
          <p:cNvPr id="12" name="CuadroTexto 11">
            <a:extLst>
              <a:ext uri="{FF2B5EF4-FFF2-40B4-BE49-F238E27FC236}">
                <a16:creationId xmlns:a16="http://schemas.microsoft.com/office/drawing/2014/main" id="{246F37DB-C948-4EB5-170A-824C4D03C243}"/>
              </a:ext>
            </a:extLst>
          </p:cNvPr>
          <p:cNvSpPr txBox="1"/>
          <p:nvPr/>
        </p:nvSpPr>
        <p:spPr>
          <a:xfrm>
            <a:off x="-37110" y="875221"/>
            <a:ext cx="914399" cy="284693"/>
          </a:xfrm>
          <a:prstGeom prst="rect">
            <a:avLst/>
          </a:prstGeom>
          <a:noFill/>
        </p:spPr>
        <p:txBody>
          <a:bodyPr wrap="square" lIns="68580" tIns="34290" rIns="68580" bIns="34290" rtlCol="0" anchor="t">
            <a:spAutoFit/>
          </a:bodyPr>
          <a:lstStyle/>
          <a:p>
            <a:pPr algn="ctr"/>
            <a:r>
              <a:rPr lang="es-CO" b="1" i="1" dirty="0">
                <a:latin typeface="Nunito" pitchFamily="2" charset="0"/>
              </a:rPr>
              <a:t>High</a:t>
            </a:r>
            <a:endParaRPr lang="es-ES" sz="1100" dirty="0">
              <a:latin typeface="Nunito" pitchFamily="2" charset="0"/>
            </a:endParaRPr>
          </a:p>
        </p:txBody>
      </p:sp>
      <p:sp>
        <p:nvSpPr>
          <p:cNvPr id="13" name="CuadroTexto 12">
            <a:extLst>
              <a:ext uri="{FF2B5EF4-FFF2-40B4-BE49-F238E27FC236}">
                <a16:creationId xmlns:a16="http://schemas.microsoft.com/office/drawing/2014/main" id="{04C884D7-522A-BCEF-36A8-75E9E4DC2917}"/>
              </a:ext>
            </a:extLst>
          </p:cNvPr>
          <p:cNvSpPr txBox="1"/>
          <p:nvPr/>
        </p:nvSpPr>
        <p:spPr>
          <a:xfrm>
            <a:off x="-37110" y="2277993"/>
            <a:ext cx="914399" cy="284693"/>
          </a:xfrm>
          <a:prstGeom prst="rect">
            <a:avLst/>
          </a:prstGeom>
          <a:noFill/>
        </p:spPr>
        <p:txBody>
          <a:bodyPr wrap="square" lIns="68580" tIns="34290" rIns="68580" bIns="34290" rtlCol="0" anchor="t">
            <a:spAutoFit/>
          </a:bodyPr>
          <a:lstStyle/>
          <a:p>
            <a:pPr algn="ctr"/>
            <a:r>
              <a:rPr lang="es-CO" b="1" i="1" dirty="0">
                <a:latin typeface="Nunito" pitchFamily="2" charset="0"/>
              </a:rPr>
              <a:t>Medium</a:t>
            </a:r>
            <a:endParaRPr lang="es-ES" sz="1100" dirty="0">
              <a:latin typeface="Nunito" pitchFamily="2" charset="0"/>
            </a:endParaRPr>
          </a:p>
        </p:txBody>
      </p:sp>
      <p:sp>
        <p:nvSpPr>
          <p:cNvPr id="14" name="CuadroTexto 13">
            <a:extLst>
              <a:ext uri="{FF2B5EF4-FFF2-40B4-BE49-F238E27FC236}">
                <a16:creationId xmlns:a16="http://schemas.microsoft.com/office/drawing/2014/main" id="{BBDC968B-9D24-E61F-99F7-8201B684049E}"/>
              </a:ext>
            </a:extLst>
          </p:cNvPr>
          <p:cNvSpPr txBox="1"/>
          <p:nvPr/>
        </p:nvSpPr>
        <p:spPr>
          <a:xfrm>
            <a:off x="0" y="3792097"/>
            <a:ext cx="914399" cy="284693"/>
          </a:xfrm>
          <a:prstGeom prst="rect">
            <a:avLst/>
          </a:prstGeom>
          <a:noFill/>
        </p:spPr>
        <p:txBody>
          <a:bodyPr wrap="square" lIns="68580" tIns="34290" rIns="68580" bIns="34290" rtlCol="0" anchor="t">
            <a:spAutoFit/>
          </a:bodyPr>
          <a:lstStyle/>
          <a:p>
            <a:pPr algn="ctr"/>
            <a:r>
              <a:rPr lang="es-CO" b="1" i="1" dirty="0">
                <a:latin typeface="Nunito" pitchFamily="2" charset="0"/>
              </a:rPr>
              <a:t>Low</a:t>
            </a:r>
            <a:endParaRPr lang="es-ES" sz="1100" dirty="0">
              <a:latin typeface="Nunito" pitchFamily="2" charset="0"/>
            </a:endParaRPr>
          </a:p>
        </p:txBody>
      </p:sp>
      <p:sp>
        <p:nvSpPr>
          <p:cNvPr id="15" name="CuadroTexto 14">
            <a:extLst>
              <a:ext uri="{FF2B5EF4-FFF2-40B4-BE49-F238E27FC236}">
                <a16:creationId xmlns:a16="http://schemas.microsoft.com/office/drawing/2014/main" id="{88DF804F-2536-4C7B-67C9-41538B86FC5B}"/>
              </a:ext>
            </a:extLst>
          </p:cNvPr>
          <p:cNvSpPr txBox="1"/>
          <p:nvPr/>
        </p:nvSpPr>
        <p:spPr>
          <a:xfrm>
            <a:off x="6872844" y="4794078"/>
            <a:ext cx="914399" cy="284693"/>
          </a:xfrm>
          <a:prstGeom prst="rect">
            <a:avLst/>
          </a:prstGeom>
          <a:noFill/>
        </p:spPr>
        <p:txBody>
          <a:bodyPr wrap="square" lIns="68580" tIns="34290" rIns="68580" bIns="34290" rtlCol="0" anchor="t">
            <a:spAutoFit/>
          </a:bodyPr>
          <a:lstStyle/>
          <a:p>
            <a:pPr algn="ctr"/>
            <a:r>
              <a:rPr lang="es-CO" b="1" i="1" dirty="0">
                <a:latin typeface="Nunito" pitchFamily="2" charset="0"/>
              </a:rPr>
              <a:t>High</a:t>
            </a:r>
            <a:endParaRPr lang="es-ES" sz="1100" dirty="0">
              <a:latin typeface="Nunito" pitchFamily="2" charset="0"/>
            </a:endParaRPr>
          </a:p>
        </p:txBody>
      </p:sp>
      <p:sp>
        <p:nvSpPr>
          <p:cNvPr id="16" name="CuadroTexto 15">
            <a:extLst>
              <a:ext uri="{FF2B5EF4-FFF2-40B4-BE49-F238E27FC236}">
                <a16:creationId xmlns:a16="http://schemas.microsoft.com/office/drawing/2014/main" id="{A2A9E686-87BA-D1DF-A0A9-F8ACE01083B4}"/>
              </a:ext>
            </a:extLst>
          </p:cNvPr>
          <p:cNvSpPr txBox="1"/>
          <p:nvPr/>
        </p:nvSpPr>
        <p:spPr>
          <a:xfrm>
            <a:off x="4482935" y="4794077"/>
            <a:ext cx="914399" cy="284693"/>
          </a:xfrm>
          <a:prstGeom prst="rect">
            <a:avLst/>
          </a:prstGeom>
          <a:noFill/>
        </p:spPr>
        <p:txBody>
          <a:bodyPr wrap="square" lIns="68580" tIns="34290" rIns="68580" bIns="34290" rtlCol="0" anchor="t">
            <a:spAutoFit/>
          </a:bodyPr>
          <a:lstStyle/>
          <a:p>
            <a:pPr algn="ctr"/>
            <a:r>
              <a:rPr lang="es-CO" b="1" i="1" dirty="0">
                <a:latin typeface="Nunito" pitchFamily="2" charset="0"/>
              </a:rPr>
              <a:t>Medium</a:t>
            </a:r>
            <a:endParaRPr lang="es-ES" sz="1100" dirty="0">
              <a:latin typeface="Nunito" pitchFamily="2" charset="0"/>
            </a:endParaRPr>
          </a:p>
        </p:txBody>
      </p:sp>
      <p:sp>
        <p:nvSpPr>
          <p:cNvPr id="17" name="CuadroTexto 16">
            <a:extLst>
              <a:ext uri="{FF2B5EF4-FFF2-40B4-BE49-F238E27FC236}">
                <a16:creationId xmlns:a16="http://schemas.microsoft.com/office/drawing/2014/main" id="{B6D82BD8-EE35-3668-CE12-13D06C666D05}"/>
              </a:ext>
            </a:extLst>
          </p:cNvPr>
          <p:cNvSpPr txBox="1"/>
          <p:nvPr/>
        </p:nvSpPr>
        <p:spPr>
          <a:xfrm>
            <a:off x="1810987" y="4771810"/>
            <a:ext cx="914399" cy="284693"/>
          </a:xfrm>
          <a:prstGeom prst="rect">
            <a:avLst/>
          </a:prstGeom>
          <a:noFill/>
        </p:spPr>
        <p:txBody>
          <a:bodyPr wrap="square" lIns="68580" tIns="34290" rIns="68580" bIns="34290" rtlCol="0" anchor="t">
            <a:spAutoFit/>
          </a:bodyPr>
          <a:lstStyle/>
          <a:p>
            <a:pPr algn="ctr"/>
            <a:r>
              <a:rPr lang="es-CO" b="1" i="1" dirty="0">
                <a:latin typeface="Nunito" pitchFamily="2" charset="0"/>
              </a:rPr>
              <a:t>Low</a:t>
            </a:r>
            <a:endParaRPr lang="es-ES" sz="1100" dirty="0">
              <a:latin typeface="Nunito" pitchFamily="2" charset="0"/>
            </a:endParaRPr>
          </a:p>
        </p:txBody>
      </p:sp>
      <p:sp>
        <p:nvSpPr>
          <p:cNvPr id="18" name="CuadroTexto 3">
            <a:extLst>
              <a:ext uri="{FF2B5EF4-FFF2-40B4-BE49-F238E27FC236}">
                <a16:creationId xmlns:a16="http://schemas.microsoft.com/office/drawing/2014/main" id="{FF83629B-C0E8-61F0-583A-67F05DFBFBA7}"/>
              </a:ext>
            </a:extLst>
          </p:cNvPr>
          <p:cNvSpPr txBox="1"/>
          <p:nvPr/>
        </p:nvSpPr>
        <p:spPr>
          <a:xfrm>
            <a:off x="2870059" y="691853"/>
            <a:ext cx="1331843" cy="646331"/>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rPr>
              <a:t>El sistema de PQR no es muy eficaz y daña la imagen de la compañía </a:t>
            </a:r>
          </a:p>
        </p:txBody>
      </p:sp>
      <p:sp>
        <p:nvSpPr>
          <p:cNvPr id="19" name="CuadroTexto 13">
            <a:extLst>
              <a:ext uri="{FF2B5EF4-FFF2-40B4-BE49-F238E27FC236}">
                <a16:creationId xmlns:a16="http://schemas.microsoft.com/office/drawing/2014/main" id="{564F5824-1B7D-0B82-D581-C96B2CE27408}"/>
              </a:ext>
            </a:extLst>
          </p:cNvPr>
          <p:cNvSpPr txBox="1"/>
          <p:nvPr/>
        </p:nvSpPr>
        <p:spPr>
          <a:xfrm>
            <a:off x="2873329" y="1339432"/>
            <a:ext cx="1331843" cy="507831"/>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rPr>
              <a:t>El acompañamiento al cliente durante la venta es poco eficaz</a:t>
            </a:r>
          </a:p>
        </p:txBody>
      </p:sp>
      <p:sp>
        <p:nvSpPr>
          <p:cNvPr id="20" name="CuadroTexto 6">
            <a:extLst>
              <a:ext uri="{FF2B5EF4-FFF2-40B4-BE49-F238E27FC236}">
                <a16:creationId xmlns:a16="http://schemas.microsoft.com/office/drawing/2014/main" id="{A9F1845F-0245-7E04-63EA-4DE054F4CCB4}"/>
              </a:ext>
            </a:extLst>
          </p:cNvPr>
          <p:cNvSpPr txBox="1"/>
          <p:nvPr/>
        </p:nvSpPr>
        <p:spPr>
          <a:xfrm>
            <a:off x="2866697" y="450929"/>
            <a:ext cx="1331843" cy="207749"/>
          </a:xfrm>
          <a:prstGeom prst="rect">
            <a:avLst/>
          </a:prstGeom>
          <a:solidFill>
            <a:schemeClr val="accent2"/>
          </a:solidFill>
          <a:ln>
            <a:solidFill>
              <a:srgbClr val="4472C4"/>
            </a:solidFill>
          </a:ln>
        </p:spPr>
        <p:txBody>
          <a:bodyPr wrap="square" lIns="68580" tIns="34290" rIns="68580" bIns="3429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rPr>
              <a:t>Atención al cliente</a:t>
            </a:r>
            <a:endParaRPr lang="es-ES" sz="1350" dirty="0">
              <a:solidFill>
                <a:schemeClr val="tx2">
                  <a:lumMod val="50000"/>
                </a:schemeClr>
              </a:solidFill>
              <a:latin typeface="Nunito" pitchFamily="2" charset="0"/>
            </a:endParaRPr>
          </a:p>
        </p:txBody>
      </p:sp>
      <p:sp>
        <p:nvSpPr>
          <p:cNvPr id="21" name="CuadroTexto 5">
            <a:extLst>
              <a:ext uri="{FF2B5EF4-FFF2-40B4-BE49-F238E27FC236}">
                <a16:creationId xmlns:a16="http://schemas.microsoft.com/office/drawing/2014/main" id="{D454A65F-7EE1-9793-BA93-5D6EA1CBEB4C}"/>
              </a:ext>
            </a:extLst>
          </p:cNvPr>
          <p:cNvSpPr txBox="1"/>
          <p:nvPr/>
        </p:nvSpPr>
        <p:spPr>
          <a:xfrm>
            <a:off x="4491950" y="1494599"/>
            <a:ext cx="1331843" cy="507831"/>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rPr>
              <a:t>Tiempo de domicilio y de </a:t>
            </a:r>
            <a:r>
              <a:rPr lang="es-CO" sz="900" dirty="0" err="1">
                <a:solidFill>
                  <a:schemeClr val="tx2">
                    <a:lumMod val="50000"/>
                  </a:schemeClr>
                </a:solidFill>
                <a:latin typeface="Nunito" pitchFamily="2" charset="0"/>
              </a:rPr>
              <a:t>re-stock</a:t>
            </a:r>
            <a:r>
              <a:rPr lang="es-CO" sz="900" dirty="0">
                <a:solidFill>
                  <a:schemeClr val="tx2">
                    <a:lumMod val="50000"/>
                  </a:schemeClr>
                </a:solidFill>
                <a:latin typeface="Nunito" pitchFamily="2" charset="0"/>
              </a:rPr>
              <a:t> desconocido</a:t>
            </a:r>
          </a:p>
        </p:txBody>
      </p:sp>
      <p:sp>
        <p:nvSpPr>
          <p:cNvPr id="22" name="CuadroTexto 18">
            <a:extLst>
              <a:ext uri="{FF2B5EF4-FFF2-40B4-BE49-F238E27FC236}">
                <a16:creationId xmlns:a16="http://schemas.microsoft.com/office/drawing/2014/main" id="{39E6FB00-31C2-8BAA-9BC4-E238D9461D9A}"/>
              </a:ext>
            </a:extLst>
          </p:cNvPr>
          <p:cNvSpPr txBox="1"/>
          <p:nvPr/>
        </p:nvSpPr>
        <p:spPr>
          <a:xfrm>
            <a:off x="4472689" y="931885"/>
            <a:ext cx="1331843" cy="507831"/>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rPr>
              <a:t>El conteo manual del stock puede llevar a errores</a:t>
            </a:r>
          </a:p>
        </p:txBody>
      </p:sp>
      <p:sp>
        <p:nvSpPr>
          <p:cNvPr id="23" name="CuadroTexto 6">
            <a:extLst>
              <a:ext uri="{FF2B5EF4-FFF2-40B4-BE49-F238E27FC236}">
                <a16:creationId xmlns:a16="http://schemas.microsoft.com/office/drawing/2014/main" id="{DFBAAF0E-BB20-F841-B468-92F64DC8BB1F}"/>
              </a:ext>
            </a:extLst>
          </p:cNvPr>
          <p:cNvSpPr txBox="1"/>
          <p:nvPr/>
        </p:nvSpPr>
        <p:spPr>
          <a:xfrm>
            <a:off x="4470842" y="723701"/>
            <a:ext cx="1331843" cy="207749"/>
          </a:xfrm>
          <a:prstGeom prst="rect">
            <a:avLst/>
          </a:prstGeom>
          <a:solidFill>
            <a:schemeClr val="accent2"/>
          </a:solidFill>
          <a:ln>
            <a:solidFill>
              <a:srgbClr val="4472C4"/>
            </a:solidFill>
          </a:ln>
        </p:spPr>
        <p:txBody>
          <a:bodyPr wrap="square" lIns="68580" tIns="34290" rIns="68580" bIns="3429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cs typeface="Calibri"/>
              </a:rPr>
              <a:t>Procesos</a:t>
            </a:r>
          </a:p>
        </p:txBody>
      </p:sp>
      <p:sp>
        <p:nvSpPr>
          <p:cNvPr id="24" name="CuadroTexto 23">
            <a:extLst>
              <a:ext uri="{FF2B5EF4-FFF2-40B4-BE49-F238E27FC236}">
                <a16:creationId xmlns:a16="http://schemas.microsoft.com/office/drawing/2014/main" id="{8AF8AE30-9E41-0FA0-B371-8B8937A1FB7B}"/>
              </a:ext>
            </a:extLst>
          </p:cNvPr>
          <p:cNvSpPr txBox="1"/>
          <p:nvPr/>
        </p:nvSpPr>
        <p:spPr>
          <a:xfrm>
            <a:off x="5870282" y="1265295"/>
            <a:ext cx="1331843" cy="507831"/>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rPr>
              <a:t>No cuenta con canales tradicionales como una tienda física</a:t>
            </a:r>
          </a:p>
        </p:txBody>
      </p:sp>
      <p:sp>
        <p:nvSpPr>
          <p:cNvPr id="25" name="CuadroTexto 15">
            <a:extLst>
              <a:ext uri="{FF2B5EF4-FFF2-40B4-BE49-F238E27FC236}">
                <a16:creationId xmlns:a16="http://schemas.microsoft.com/office/drawing/2014/main" id="{27B3FA31-88A6-67D9-3516-74DEAA542E0E}"/>
              </a:ext>
            </a:extLst>
          </p:cNvPr>
          <p:cNvSpPr txBox="1"/>
          <p:nvPr/>
        </p:nvSpPr>
        <p:spPr>
          <a:xfrm>
            <a:off x="4481255" y="2020036"/>
            <a:ext cx="1331843" cy="784830"/>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rPr>
              <a:t>Proveedores variables aumentan los precios de los insumos para la producción de las fajas</a:t>
            </a:r>
          </a:p>
        </p:txBody>
      </p:sp>
      <p:sp>
        <p:nvSpPr>
          <p:cNvPr id="26" name="CuadroTexto 11">
            <a:extLst>
              <a:ext uri="{FF2B5EF4-FFF2-40B4-BE49-F238E27FC236}">
                <a16:creationId xmlns:a16="http://schemas.microsoft.com/office/drawing/2014/main" id="{38403F4D-23D0-8B3E-FD33-D701F289B8D5}"/>
              </a:ext>
            </a:extLst>
          </p:cNvPr>
          <p:cNvSpPr txBox="1"/>
          <p:nvPr/>
        </p:nvSpPr>
        <p:spPr>
          <a:xfrm>
            <a:off x="5870282" y="1816020"/>
            <a:ext cx="1331843" cy="369332"/>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rPr>
              <a:t>No cuenta con su propia página web</a:t>
            </a:r>
          </a:p>
        </p:txBody>
      </p:sp>
      <p:sp>
        <p:nvSpPr>
          <p:cNvPr id="27" name="CuadroTexto 6">
            <a:extLst>
              <a:ext uri="{FF2B5EF4-FFF2-40B4-BE49-F238E27FC236}">
                <a16:creationId xmlns:a16="http://schemas.microsoft.com/office/drawing/2014/main" id="{4654D404-ABBA-85DC-9C31-5C10F2277395}"/>
              </a:ext>
            </a:extLst>
          </p:cNvPr>
          <p:cNvSpPr txBox="1"/>
          <p:nvPr/>
        </p:nvSpPr>
        <p:spPr>
          <a:xfrm>
            <a:off x="5863608" y="1028935"/>
            <a:ext cx="1331843" cy="207749"/>
          </a:xfrm>
          <a:prstGeom prst="rect">
            <a:avLst/>
          </a:prstGeom>
          <a:solidFill>
            <a:schemeClr val="accent2"/>
          </a:solidFill>
          <a:ln>
            <a:solidFill>
              <a:srgbClr val="4472C4"/>
            </a:solidFill>
          </a:ln>
        </p:spPr>
        <p:txBody>
          <a:bodyPr wrap="square" lIns="68580" tIns="34290" rIns="68580" bIns="3429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rPr>
              <a:t>Canales de mercadeo</a:t>
            </a:r>
            <a:endParaRPr lang="es-CO" sz="900" dirty="0">
              <a:solidFill>
                <a:schemeClr val="tx2">
                  <a:lumMod val="50000"/>
                </a:schemeClr>
              </a:solidFill>
              <a:latin typeface="Nunito" pitchFamily="2" charset="0"/>
              <a:cs typeface="Calibri"/>
            </a:endParaRPr>
          </a:p>
        </p:txBody>
      </p:sp>
      <p:sp>
        <p:nvSpPr>
          <p:cNvPr id="28" name="CuadroTexto 13">
            <a:extLst>
              <a:ext uri="{FF2B5EF4-FFF2-40B4-BE49-F238E27FC236}">
                <a16:creationId xmlns:a16="http://schemas.microsoft.com/office/drawing/2014/main" id="{1870A9B8-C2A7-490B-6FD3-AE7C4AAA537F}"/>
              </a:ext>
            </a:extLst>
          </p:cNvPr>
          <p:cNvSpPr txBox="1"/>
          <p:nvPr/>
        </p:nvSpPr>
        <p:spPr>
          <a:xfrm>
            <a:off x="2873329" y="1813885"/>
            <a:ext cx="1331843" cy="369332"/>
          </a:xfrm>
          <a:prstGeom prst="rect">
            <a:avLst/>
          </a:prstGeom>
          <a:solidFill>
            <a:srgbClr val="FF0000">
              <a:alpha val="64000"/>
            </a:srgbClr>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a:solidFill>
                  <a:schemeClr val="tx2">
                    <a:lumMod val="50000"/>
                  </a:schemeClr>
                </a:solidFill>
                <a:latin typeface="Nunito" pitchFamily="2" charset="0"/>
              </a:rPr>
              <a:t>Poca capacitación de servicio al cliente</a:t>
            </a:r>
          </a:p>
        </p:txBody>
      </p:sp>
      <p:sp>
        <p:nvSpPr>
          <p:cNvPr id="29" name="CuadroTexto 4">
            <a:extLst>
              <a:ext uri="{FF2B5EF4-FFF2-40B4-BE49-F238E27FC236}">
                <a16:creationId xmlns:a16="http://schemas.microsoft.com/office/drawing/2014/main" id="{C8AE96E4-7854-8D75-C428-9538DE7804B2}"/>
              </a:ext>
            </a:extLst>
          </p:cNvPr>
          <p:cNvSpPr txBox="1"/>
          <p:nvPr/>
        </p:nvSpPr>
        <p:spPr>
          <a:xfrm>
            <a:off x="3259905" y="3163679"/>
            <a:ext cx="1331843" cy="230832"/>
          </a:xfrm>
          <a:prstGeom prst="rect">
            <a:avLst/>
          </a:prstGeom>
          <a:solidFill>
            <a:srgbClr val="FF0000">
              <a:alpha val="64000"/>
            </a:srgbClr>
          </a:solidFill>
          <a:ln>
            <a:solidFill>
              <a:srgbClr val="4472C4"/>
            </a:solid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dirty="0">
                <a:solidFill>
                  <a:schemeClr val="tx2">
                    <a:lumMod val="50000"/>
                  </a:schemeClr>
                </a:solidFill>
                <a:latin typeface="Nunito" pitchFamily="2" charset="0"/>
              </a:rPr>
              <a:t>Uso manual de Excel </a:t>
            </a:r>
          </a:p>
        </p:txBody>
      </p:sp>
      <p:sp>
        <p:nvSpPr>
          <p:cNvPr id="30" name="CuadroTexto 11">
            <a:extLst>
              <a:ext uri="{FF2B5EF4-FFF2-40B4-BE49-F238E27FC236}">
                <a16:creationId xmlns:a16="http://schemas.microsoft.com/office/drawing/2014/main" id="{4D705FE7-F074-E675-AEC0-7DCFF9917179}"/>
              </a:ext>
            </a:extLst>
          </p:cNvPr>
          <p:cNvSpPr txBox="1"/>
          <p:nvPr/>
        </p:nvSpPr>
        <p:spPr>
          <a:xfrm>
            <a:off x="3263128" y="3401662"/>
            <a:ext cx="1331843" cy="369332"/>
          </a:xfrm>
          <a:prstGeom prst="rect">
            <a:avLst/>
          </a:prstGeom>
          <a:solidFill>
            <a:srgbClr val="FF0000">
              <a:alpha val="64000"/>
            </a:srgbClr>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a:solidFill>
                  <a:schemeClr val="tx2">
                    <a:lumMod val="50000"/>
                  </a:schemeClr>
                </a:solidFill>
                <a:latin typeface="Nunito" pitchFamily="2" charset="0"/>
              </a:rPr>
              <a:t>No cuenta con un sistema CRM</a:t>
            </a:r>
          </a:p>
        </p:txBody>
      </p:sp>
      <p:sp>
        <p:nvSpPr>
          <p:cNvPr id="31" name="CuadroTexto 15">
            <a:extLst>
              <a:ext uri="{FF2B5EF4-FFF2-40B4-BE49-F238E27FC236}">
                <a16:creationId xmlns:a16="http://schemas.microsoft.com/office/drawing/2014/main" id="{CC109F14-2EAB-99F4-90F0-F365D650449A}"/>
              </a:ext>
            </a:extLst>
          </p:cNvPr>
          <p:cNvSpPr txBox="1"/>
          <p:nvPr/>
        </p:nvSpPr>
        <p:spPr>
          <a:xfrm>
            <a:off x="4481255" y="2764064"/>
            <a:ext cx="1331843" cy="230832"/>
          </a:xfrm>
          <a:prstGeom prst="rect">
            <a:avLst/>
          </a:prstGeom>
          <a:solidFill>
            <a:srgbClr val="FF0000">
              <a:alpha val="64000"/>
            </a:srgbClr>
          </a:solidFill>
          <a:ln>
            <a:solidFill>
              <a:srgbClr val="4472C4"/>
            </a:solidFill>
          </a:ln>
        </p:spPr>
        <p:txBody>
          <a:bodyPr wrap="squar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900" err="1">
                <a:solidFill>
                  <a:schemeClr val="tx2">
                    <a:lumMod val="50000"/>
                  </a:schemeClr>
                </a:solidFill>
                <a:latin typeface="Nunito" pitchFamily="2" charset="0"/>
              </a:rPr>
              <a:t>Re-stock</a:t>
            </a:r>
            <a:r>
              <a:rPr lang="es-CO" sz="900">
                <a:solidFill>
                  <a:schemeClr val="tx2">
                    <a:lumMod val="50000"/>
                  </a:schemeClr>
                </a:solidFill>
                <a:latin typeface="Nunito" pitchFamily="2" charset="0"/>
              </a:rPr>
              <a:t> manual</a:t>
            </a:r>
            <a:endParaRPr lang="es-ES" sz="900" err="1">
              <a:solidFill>
                <a:schemeClr val="tx2">
                  <a:lumMod val="50000"/>
                </a:schemeClr>
              </a:solidFill>
              <a:latin typeface="Nunito" pitchFamily="2" charset="0"/>
            </a:endParaRPr>
          </a:p>
        </p:txBody>
      </p:sp>
    </p:spTree>
    <p:extLst>
      <p:ext uri="{BB962C8B-B14F-4D97-AF65-F5344CB8AC3E}">
        <p14:creationId xmlns:p14="http://schemas.microsoft.com/office/powerpoint/2010/main" val="427498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5"/>
          <p:cNvSpPr/>
          <p:nvPr/>
        </p:nvSpPr>
        <p:spPr>
          <a:xfrm>
            <a:off x="1502615" y="866851"/>
            <a:ext cx="1091100" cy="10914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txBox="1">
            <a:spLocks noGrp="1"/>
          </p:cNvSpPr>
          <p:nvPr>
            <p:ph type="title"/>
          </p:nvPr>
        </p:nvSpPr>
        <p:spPr>
          <a:xfrm>
            <a:off x="123561" y="2074877"/>
            <a:ext cx="3798321" cy="13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4000" dirty="0" err="1"/>
              <a:t>User</a:t>
            </a:r>
            <a:r>
              <a:rPr lang="es-CO" sz="4000" dirty="0"/>
              <a:t> </a:t>
            </a:r>
            <a:r>
              <a:rPr lang="es-CO" sz="4000" dirty="0" err="1"/>
              <a:t>Journey</a:t>
            </a:r>
            <a:r>
              <a:rPr lang="es-CO" sz="4000" dirty="0"/>
              <a:t> </a:t>
            </a:r>
            <a:r>
              <a:rPr lang="es-CO" sz="4000" dirty="0" err="1"/>
              <a:t>Map</a:t>
            </a:r>
            <a:endParaRPr lang="es-CO" sz="4000" dirty="0"/>
          </a:p>
        </p:txBody>
      </p:sp>
      <p:sp>
        <p:nvSpPr>
          <p:cNvPr id="348" name="Google Shape;348;p35"/>
          <p:cNvSpPr txBox="1">
            <a:spLocks noGrp="1"/>
          </p:cNvSpPr>
          <p:nvPr>
            <p:ph type="title" idx="2"/>
          </p:nvPr>
        </p:nvSpPr>
        <p:spPr>
          <a:xfrm>
            <a:off x="1407368" y="976951"/>
            <a:ext cx="1230706" cy="87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51" name="Google Shape;351;p35"/>
          <p:cNvGrpSpPr/>
          <p:nvPr/>
        </p:nvGrpSpPr>
        <p:grpSpPr>
          <a:xfrm>
            <a:off x="7750375" y="3805150"/>
            <a:ext cx="1048300" cy="1048300"/>
            <a:chOff x="7750375" y="3805150"/>
            <a:chExt cx="1048300" cy="1048300"/>
          </a:xfrm>
        </p:grpSpPr>
        <p:sp>
          <p:nvSpPr>
            <p:cNvPr id="352" name="Google Shape;352;p35"/>
            <p:cNvSpPr/>
            <p:nvPr/>
          </p:nvSpPr>
          <p:spPr>
            <a:xfrm rot="-5400000">
              <a:off x="7750475" y="3805150"/>
              <a:ext cx="1048200" cy="10482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7750375" y="3805250"/>
              <a:ext cx="1048200" cy="10482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5"/>
          <p:cNvSpPr/>
          <p:nvPr/>
        </p:nvSpPr>
        <p:spPr>
          <a:xfrm rot="10800000">
            <a:off x="4709275" y="-150900"/>
            <a:ext cx="1380600" cy="13806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4421400" y="1026525"/>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251;p41">
            <a:extLst>
              <a:ext uri="{FF2B5EF4-FFF2-40B4-BE49-F238E27FC236}">
                <a16:creationId xmlns:a16="http://schemas.microsoft.com/office/drawing/2014/main" id="{9B41A2B4-A073-4FE3-BED5-D5BCEE725D9F}"/>
              </a:ext>
            </a:extLst>
          </p:cNvPr>
          <p:cNvGrpSpPr/>
          <p:nvPr/>
        </p:nvGrpSpPr>
        <p:grpSpPr>
          <a:xfrm>
            <a:off x="4609340" y="539399"/>
            <a:ext cx="3881893" cy="3866200"/>
            <a:chOff x="1380325" y="456475"/>
            <a:chExt cx="4827625" cy="4811100"/>
          </a:xfrm>
        </p:grpSpPr>
        <p:sp>
          <p:nvSpPr>
            <p:cNvPr id="123" name="Google Shape;252;p41">
              <a:extLst>
                <a:ext uri="{FF2B5EF4-FFF2-40B4-BE49-F238E27FC236}">
                  <a16:creationId xmlns:a16="http://schemas.microsoft.com/office/drawing/2014/main" id="{C0277DE5-BF2A-4639-AD79-3EEB84D3D326}"/>
                </a:ext>
              </a:extLst>
            </p:cNvPr>
            <p:cNvSpPr/>
            <p:nvPr/>
          </p:nvSpPr>
          <p:spPr>
            <a:xfrm>
              <a:off x="1380325" y="2480550"/>
              <a:ext cx="4827625" cy="2787025"/>
            </a:xfrm>
            <a:custGeom>
              <a:avLst/>
              <a:gdLst/>
              <a:ahLst/>
              <a:cxnLst/>
              <a:rect l="l" t="t" r="r" b="b"/>
              <a:pathLst>
                <a:path w="193105" h="111481" extrusionOk="0">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3;p41">
              <a:extLst>
                <a:ext uri="{FF2B5EF4-FFF2-40B4-BE49-F238E27FC236}">
                  <a16:creationId xmlns:a16="http://schemas.microsoft.com/office/drawing/2014/main" id="{D40EFF5E-8BE3-4FA2-B520-2D10FC2C4ECF}"/>
                </a:ext>
              </a:extLst>
            </p:cNvPr>
            <p:cNvSpPr/>
            <p:nvPr/>
          </p:nvSpPr>
          <p:spPr>
            <a:xfrm>
              <a:off x="2849700" y="4121425"/>
              <a:ext cx="1717100" cy="880950"/>
            </a:xfrm>
            <a:custGeom>
              <a:avLst/>
              <a:gdLst/>
              <a:ahLst/>
              <a:cxnLst/>
              <a:rect l="l" t="t" r="r" b="b"/>
              <a:pathLst>
                <a:path w="68684" h="35238" extrusionOk="0">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4;p41">
              <a:extLst>
                <a:ext uri="{FF2B5EF4-FFF2-40B4-BE49-F238E27FC236}">
                  <a16:creationId xmlns:a16="http://schemas.microsoft.com/office/drawing/2014/main" id="{15A54AEA-1B95-4553-BBC0-175812A21698}"/>
                </a:ext>
              </a:extLst>
            </p:cNvPr>
            <p:cNvSpPr/>
            <p:nvPr/>
          </p:nvSpPr>
          <p:spPr>
            <a:xfrm>
              <a:off x="1542100" y="2722600"/>
              <a:ext cx="3123100" cy="1795900"/>
            </a:xfrm>
            <a:custGeom>
              <a:avLst/>
              <a:gdLst/>
              <a:ahLst/>
              <a:cxnLst/>
              <a:rect l="l" t="t" r="r" b="b"/>
              <a:pathLst>
                <a:path w="124924" h="71836" extrusionOk="0">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5;p41">
              <a:extLst>
                <a:ext uri="{FF2B5EF4-FFF2-40B4-BE49-F238E27FC236}">
                  <a16:creationId xmlns:a16="http://schemas.microsoft.com/office/drawing/2014/main" id="{5C59B090-67C8-4D1F-AE96-EE62965F0A1F}"/>
                </a:ext>
              </a:extLst>
            </p:cNvPr>
            <p:cNvSpPr/>
            <p:nvPr/>
          </p:nvSpPr>
          <p:spPr>
            <a:xfrm>
              <a:off x="4982050" y="3805675"/>
              <a:ext cx="962400" cy="555425"/>
            </a:xfrm>
            <a:custGeom>
              <a:avLst/>
              <a:gdLst/>
              <a:ahLst/>
              <a:cxnLst/>
              <a:rect l="l" t="t" r="r" b="b"/>
              <a:pathLst>
                <a:path w="38496" h="22217" extrusionOk="0">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6;p41">
              <a:extLst>
                <a:ext uri="{FF2B5EF4-FFF2-40B4-BE49-F238E27FC236}">
                  <a16:creationId xmlns:a16="http://schemas.microsoft.com/office/drawing/2014/main" id="{29F4E980-2E1B-46B5-BA56-00846FA219B1}"/>
                </a:ext>
              </a:extLst>
            </p:cNvPr>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7;p41">
              <a:extLst>
                <a:ext uri="{FF2B5EF4-FFF2-40B4-BE49-F238E27FC236}">
                  <a16:creationId xmlns:a16="http://schemas.microsoft.com/office/drawing/2014/main" id="{981A56C1-439C-427A-B0A8-CC833ECA478C}"/>
                </a:ext>
              </a:extLst>
            </p:cNvPr>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8;p41">
              <a:extLst>
                <a:ext uri="{FF2B5EF4-FFF2-40B4-BE49-F238E27FC236}">
                  <a16:creationId xmlns:a16="http://schemas.microsoft.com/office/drawing/2014/main" id="{60DC0487-5552-4391-B648-7BE31EDC6B9D}"/>
                </a:ext>
              </a:extLst>
            </p:cNvPr>
            <p:cNvSpPr/>
            <p:nvPr/>
          </p:nvSpPr>
          <p:spPr>
            <a:xfrm>
              <a:off x="5745950" y="3358200"/>
              <a:ext cx="194225" cy="457500"/>
            </a:xfrm>
            <a:custGeom>
              <a:avLst/>
              <a:gdLst/>
              <a:ahLst/>
              <a:cxnLst/>
              <a:rect l="l" t="t" r="r" b="b"/>
              <a:pathLst>
                <a:path w="7769" h="18300" extrusionOk="0">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59;p41">
              <a:extLst>
                <a:ext uri="{FF2B5EF4-FFF2-40B4-BE49-F238E27FC236}">
                  <a16:creationId xmlns:a16="http://schemas.microsoft.com/office/drawing/2014/main" id="{E7982C10-2009-42FA-A16C-78590A4BE21C}"/>
                </a:ext>
              </a:extLst>
            </p:cNvPr>
            <p:cNvSpPr/>
            <p:nvPr/>
          </p:nvSpPr>
          <p:spPr>
            <a:xfrm>
              <a:off x="5659200" y="3669025"/>
              <a:ext cx="404500" cy="365225"/>
            </a:xfrm>
            <a:custGeom>
              <a:avLst/>
              <a:gdLst/>
              <a:ahLst/>
              <a:cxnLst/>
              <a:rect l="l" t="t" r="r" b="b"/>
              <a:pathLst>
                <a:path w="16180" h="14609" extrusionOk="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0;p41">
              <a:extLst>
                <a:ext uri="{FF2B5EF4-FFF2-40B4-BE49-F238E27FC236}">
                  <a16:creationId xmlns:a16="http://schemas.microsoft.com/office/drawing/2014/main" id="{77FD542F-F53F-4A6B-A4C9-B904306A6165}"/>
                </a:ext>
              </a:extLst>
            </p:cNvPr>
            <p:cNvSpPr/>
            <p:nvPr/>
          </p:nvSpPr>
          <p:spPr>
            <a:xfrm>
              <a:off x="5720100" y="3689075"/>
              <a:ext cx="310225" cy="317600"/>
            </a:xfrm>
            <a:custGeom>
              <a:avLst/>
              <a:gdLst/>
              <a:ahLst/>
              <a:cxnLst/>
              <a:rect l="l" t="t" r="r" b="b"/>
              <a:pathLst>
                <a:path w="12409" h="12704" extrusionOk="0">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1;p41">
              <a:extLst>
                <a:ext uri="{FF2B5EF4-FFF2-40B4-BE49-F238E27FC236}">
                  <a16:creationId xmlns:a16="http://schemas.microsoft.com/office/drawing/2014/main" id="{A1C46D59-AD98-48D5-A8EE-24B4997F71D8}"/>
                </a:ext>
              </a:extLst>
            </p:cNvPr>
            <p:cNvSpPr/>
            <p:nvPr/>
          </p:nvSpPr>
          <p:spPr>
            <a:xfrm>
              <a:off x="2899750" y="2951725"/>
              <a:ext cx="1027425" cy="1092475"/>
            </a:xfrm>
            <a:custGeom>
              <a:avLst/>
              <a:gdLst/>
              <a:ahLst/>
              <a:cxnLst/>
              <a:rect l="l" t="t" r="r" b="b"/>
              <a:pathLst>
                <a:path w="41097" h="43699" extrusionOk="0">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2;p41">
              <a:extLst>
                <a:ext uri="{FF2B5EF4-FFF2-40B4-BE49-F238E27FC236}">
                  <a16:creationId xmlns:a16="http://schemas.microsoft.com/office/drawing/2014/main" id="{C96F5785-364F-4355-ADDD-5DE19E97DD3E}"/>
                </a:ext>
              </a:extLst>
            </p:cNvPr>
            <p:cNvSpPr/>
            <p:nvPr/>
          </p:nvSpPr>
          <p:spPr>
            <a:xfrm>
              <a:off x="2898900" y="3253600"/>
              <a:ext cx="155150" cy="657175"/>
            </a:xfrm>
            <a:custGeom>
              <a:avLst/>
              <a:gdLst/>
              <a:ahLst/>
              <a:cxnLst/>
              <a:rect l="l" t="t" r="r" b="b"/>
              <a:pathLst>
                <a:path w="6206" h="26287" extrusionOk="0">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3;p41">
              <a:extLst>
                <a:ext uri="{FF2B5EF4-FFF2-40B4-BE49-F238E27FC236}">
                  <a16:creationId xmlns:a16="http://schemas.microsoft.com/office/drawing/2014/main" id="{A438AD90-6E2C-41F2-B2E2-FA1BAE3DA58F}"/>
                </a:ext>
              </a:extLst>
            </p:cNvPr>
            <p:cNvSpPr/>
            <p:nvPr/>
          </p:nvSpPr>
          <p:spPr>
            <a:xfrm>
              <a:off x="2943950" y="3025950"/>
              <a:ext cx="1002400" cy="966550"/>
            </a:xfrm>
            <a:custGeom>
              <a:avLst/>
              <a:gdLst/>
              <a:ahLst/>
              <a:cxnLst/>
              <a:rect l="l" t="t" r="r" b="b"/>
              <a:pathLst>
                <a:path w="40096" h="38662" extrusionOk="0">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4;p41">
              <a:extLst>
                <a:ext uri="{FF2B5EF4-FFF2-40B4-BE49-F238E27FC236}">
                  <a16:creationId xmlns:a16="http://schemas.microsoft.com/office/drawing/2014/main" id="{FAAB05CF-F042-4AB3-BFF5-9D7B360CD25F}"/>
                </a:ext>
              </a:extLst>
            </p:cNvPr>
            <p:cNvSpPr/>
            <p:nvPr/>
          </p:nvSpPr>
          <p:spPr>
            <a:xfrm>
              <a:off x="2943950" y="3025950"/>
              <a:ext cx="755550" cy="833125"/>
            </a:xfrm>
            <a:custGeom>
              <a:avLst/>
              <a:gdLst/>
              <a:ahLst/>
              <a:cxnLst/>
              <a:rect l="l" t="t" r="r" b="b"/>
              <a:pathLst>
                <a:path w="30222" h="33325" extrusionOk="0">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5;p41">
              <a:extLst>
                <a:ext uri="{FF2B5EF4-FFF2-40B4-BE49-F238E27FC236}">
                  <a16:creationId xmlns:a16="http://schemas.microsoft.com/office/drawing/2014/main" id="{97F46C7B-9BF3-4819-AED5-9A8FB042E79F}"/>
                </a:ext>
              </a:extLst>
            </p:cNvPr>
            <p:cNvSpPr/>
            <p:nvPr/>
          </p:nvSpPr>
          <p:spPr>
            <a:xfrm>
              <a:off x="3369250" y="3668075"/>
              <a:ext cx="557925" cy="376125"/>
            </a:xfrm>
            <a:custGeom>
              <a:avLst/>
              <a:gdLst/>
              <a:ahLst/>
              <a:cxnLst/>
              <a:rect l="l" t="t" r="r" b="b"/>
              <a:pathLst>
                <a:path w="22317" h="15045" extrusionOk="0">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6;p41">
              <a:extLst>
                <a:ext uri="{FF2B5EF4-FFF2-40B4-BE49-F238E27FC236}">
                  <a16:creationId xmlns:a16="http://schemas.microsoft.com/office/drawing/2014/main" id="{735F9E83-BCC1-43B1-A472-BE472DB7482D}"/>
                </a:ext>
              </a:extLst>
            </p:cNvPr>
            <p:cNvSpPr/>
            <p:nvPr/>
          </p:nvSpPr>
          <p:spPr>
            <a:xfrm>
              <a:off x="1866500" y="456475"/>
              <a:ext cx="2669425" cy="3797150"/>
            </a:xfrm>
            <a:custGeom>
              <a:avLst/>
              <a:gdLst/>
              <a:ahLst/>
              <a:cxnLst/>
              <a:rect l="l" t="t" r="r" b="b"/>
              <a:pathLst>
                <a:path w="106777" h="151886" extrusionOk="0">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7;p41">
              <a:extLst>
                <a:ext uri="{FF2B5EF4-FFF2-40B4-BE49-F238E27FC236}">
                  <a16:creationId xmlns:a16="http://schemas.microsoft.com/office/drawing/2014/main" id="{D20AA143-87D5-4938-B0EF-C698F9A37083}"/>
                </a:ext>
              </a:extLst>
            </p:cNvPr>
            <p:cNvSpPr/>
            <p:nvPr/>
          </p:nvSpPr>
          <p:spPr>
            <a:xfrm>
              <a:off x="1952650" y="511475"/>
              <a:ext cx="2583275" cy="3736900"/>
            </a:xfrm>
            <a:custGeom>
              <a:avLst/>
              <a:gdLst/>
              <a:ahLst/>
              <a:cxnLst/>
              <a:rect l="l" t="t" r="r" b="b"/>
              <a:pathLst>
                <a:path w="103331" h="149476" extrusionOk="0">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8;p41">
              <a:extLst>
                <a:ext uri="{FF2B5EF4-FFF2-40B4-BE49-F238E27FC236}">
                  <a16:creationId xmlns:a16="http://schemas.microsoft.com/office/drawing/2014/main" id="{65A5179D-FE50-43F0-A6C5-E9E8FFB75076}"/>
                </a:ext>
              </a:extLst>
            </p:cNvPr>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9;p41">
              <a:extLst>
                <a:ext uri="{FF2B5EF4-FFF2-40B4-BE49-F238E27FC236}">
                  <a16:creationId xmlns:a16="http://schemas.microsoft.com/office/drawing/2014/main" id="{90F78BE5-049F-407B-B286-F87C840D557C}"/>
                </a:ext>
              </a:extLst>
            </p:cNvPr>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70;p41">
              <a:extLst>
                <a:ext uri="{FF2B5EF4-FFF2-40B4-BE49-F238E27FC236}">
                  <a16:creationId xmlns:a16="http://schemas.microsoft.com/office/drawing/2014/main" id="{F9A007F5-0023-4DD9-A484-0501B9618AA5}"/>
                </a:ext>
              </a:extLst>
            </p:cNvPr>
            <p:cNvSpPr/>
            <p:nvPr/>
          </p:nvSpPr>
          <p:spPr>
            <a:xfrm>
              <a:off x="3209125" y="3312275"/>
              <a:ext cx="101250" cy="122325"/>
            </a:xfrm>
            <a:custGeom>
              <a:avLst/>
              <a:gdLst/>
              <a:ahLst/>
              <a:cxnLst/>
              <a:rect l="l" t="t" r="r" b="b"/>
              <a:pathLst>
                <a:path w="4050" h="4893" extrusionOk="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71;p41">
              <a:extLst>
                <a:ext uri="{FF2B5EF4-FFF2-40B4-BE49-F238E27FC236}">
                  <a16:creationId xmlns:a16="http://schemas.microsoft.com/office/drawing/2014/main" id="{76B198C5-F33D-441D-862E-22F2FB1E7747}"/>
                </a:ext>
              </a:extLst>
            </p:cNvPr>
            <p:cNvSpPr/>
            <p:nvPr/>
          </p:nvSpPr>
          <p:spPr>
            <a:xfrm>
              <a:off x="2432750" y="1007000"/>
              <a:ext cx="2425075" cy="3217675"/>
            </a:xfrm>
            <a:custGeom>
              <a:avLst/>
              <a:gdLst/>
              <a:ahLst/>
              <a:cxnLst/>
              <a:rect l="l" t="t" r="r" b="b"/>
              <a:pathLst>
                <a:path w="97003" h="128707" extrusionOk="0">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72;p41">
              <a:extLst>
                <a:ext uri="{FF2B5EF4-FFF2-40B4-BE49-F238E27FC236}">
                  <a16:creationId xmlns:a16="http://schemas.microsoft.com/office/drawing/2014/main" id="{8CCCCA07-7B6D-49A9-93F9-A43854529623}"/>
                </a:ext>
              </a:extLst>
            </p:cNvPr>
            <p:cNvSpPr/>
            <p:nvPr/>
          </p:nvSpPr>
          <p:spPr>
            <a:xfrm>
              <a:off x="2432750" y="1007825"/>
              <a:ext cx="2425075" cy="3217325"/>
            </a:xfrm>
            <a:custGeom>
              <a:avLst/>
              <a:gdLst/>
              <a:ahLst/>
              <a:cxnLst/>
              <a:rect l="l" t="t" r="r" b="b"/>
              <a:pathLst>
                <a:path w="97003" h="128693" extrusionOk="0">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73;p41">
              <a:extLst>
                <a:ext uri="{FF2B5EF4-FFF2-40B4-BE49-F238E27FC236}">
                  <a16:creationId xmlns:a16="http://schemas.microsoft.com/office/drawing/2014/main" id="{F619DEB2-1346-46AF-A0DA-CA2FEAFB725E}"/>
                </a:ext>
              </a:extLst>
            </p:cNvPr>
            <p:cNvSpPr/>
            <p:nvPr/>
          </p:nvSpPr>
          <p:spPr>
            <a:xfrm>
              <a:off x="2374375" y="973650"/>
              <a:ext cx="2483450" cy="1432700"/>
            </a:xfrm>
            <a:custGeom>
              <a:avLst/>
              <a:gdLst/>
              <a:ahLst/>
              <a:cxnLst/>
              <a:rect l="l" t="t" r="r" b="b"/>
              <a:pathLst>
                <a:path w="99338" h="57308" extrusionOk="0">
                  <a:moveTo>
                    <a:pt x="97036" y="0"/>
                  </a:moveTo>
                  <a:lnTo>
                    <a:pt x="0" y="55973"/>
                  </a:lnTo>
                  <a:lnTo>
                    <a:pt x="2335" y="57308"/>
                  </a:lnTo>
                  <a:lnTo>
                    <a:pt x="99338" y="1334"/>
                  </a:lnTo>
                  <a:lnTo>
                    <a:pt x="970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74;p41">
              <a:extLst>
                <a:ext uri="{FF2B5EF4-FFF2-40B4-BE49-F238E27FC236}">
                  <a16:creationId xmlns:a16="http://schemas.microsoft.com/office/drawing/2014/main" id="{A9AF83C8-B657-46FF-B025-DC4643408593}"/>
                </a:ext>
              </a:extLst>
            </p:cNvPr>
            <p:cNvSpPr/>
            <p:nvPr/>
          </p:nvSpPr>
          <p:spPr>
            <a:xfrm>
              <a:off x="2374375" y="2372975"/>
              <a:ext cx="74225" cy="1848025"/>
            </a:xfrm>
            <a:custGeom>
              <a:avLst/>
              <a:gdLst/>
              <a:ahLst/>
              <a:cxnLst/>
              <a:rect l="l" t="t" r="r" b="b"/>
              <a:pathLst>
                <a:path w="2969" h="73921" extrusionOk="0">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75;p41">
              <a:extLst>
                <a:ext uri="{FF2B5EF4-FFF2-40B4-BE49-F238E27FC236}">
                  <a16:creationId xmlns:a16="http://schemas.microsoft.com/office/drawing/2014/main" id="{E0BFA2FD-0C48-47F5-8DDB-F3DD0B2379B5}"/>
                </a:ext>
              </a:extLst>
            </p:cNvPr>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76;p41">
              <a:extLst>
                <a:ext uri="{FF2B5EF4-FFF2-40B4-BE49-F238E27FC236}">
                  <a16:creationId xmlns:a16="http://schemas.microsoft.com/office/drawing/2014/main" id="{E664101E-A51D-4B31-B218-76669D00D2C3}"/>
                </a:ext>
              </a:extLst>
            </p:cNvPr>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77;p41">
              <a:extLst>
                <a:ext uri="{FF2B5EF4-FFF2-40B4-BE49-F238E27FC236}">
                  <a16:creationId xmlns:a16="http://schemas.microsoft.com/office/drawing/2014/main" id="{C96079CF-EA9A-401C-ADAD-C788B3AAD598}"/>
                </a:ext>
              </a:extLst>
            </p:cNvPr>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78;p41">
              <a:extLst>
                <a:ext uri="{FF2B5EF4-FFF2-40B4-BE49-F238E27FC236}">
                  <a16:creationId xmlns:a16="http://schemas.microsoft.com/office/drawing/2014/main" id="{C94824C4-1507-4C84-B220-3025EC6C4EC4}"/>
                </a:ext>
              </a:extLst>
            </p:cNvPr>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79;p41">
              <a:extLst>
                <a:ext uri="{FF2B5EF4-FFF2-40B4-BE49-F238E27FC236}">
                  <a16:creationId xmlns:a16="http://schemas.microsoft.com/office/drawing/2014/main" id="{1F6AD3F8-1002-4161-B123-DD06B9C6B23A}"/>
                </a:ext>
              </a:extLst>
            </p:cNvPr>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0;p41">
              <a:extLst>
                <a:ext uri="{FF2B5EF4-FFF2-40B4-BE49-F238E27FC236}">
                  <a16:creationId xmlns:a16="http://schemas.microsoft.com/office/drawing/2014/main" id="{EB0B4CDF-31EE-455D-AA5E-8EDBD38FF5CA}"/>
                </a:ext>
              </a:extLst>
            </p:cNvPr>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1;p41">
              <a:extLst>
                <a:ext uri="{FF2B5EF4-FFF2-40B4-BE49-F238E27FC236}">
                  <a16:creationId xmlns:a16="http://schemas.microsoft.com/office/drawing/2014/main" id="{A60922B7-CFAB-44D1-AAA9-2CD21433AF21}"/>
                </a:ext>
              </a:extLst>
            </p:cNvPr>
            <p:cNvSpPr/>
            <p:nvPr/>
          </p:nvSpPr>
          <p:spPr>
            <a:xfrm>
              <a:off x="4751900" y="963200"/>
              <a:ext cx="41725" cy="54275"/>
            </a:xfrm>
            <a:custGeom>
              <a:avLst/>
              <a:gdLst/>
              <a:ahLst/>
              <a:cxnLst/>
              <a:rect l="l" t="t" r="r" b="b"/>
              <a:pathLst>
                <a:path w="1669" h="2171" extrusionOk="0">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2;p41">
              <a:extLst>
                <a:ext uri="{FF2B5EF4-FFF2-40B4-BE49-F238E27FC236}">
                  <a16:creationId xmlns:a16="http://schemas.microsoft.com/office/drawing/2014/main" id="{0B1258BA-AF68-4B2B-A080-6F93CB9E955D}"/>
                </a:ext>
              </a:extLst>
            </p:cNvPr>
            <p:cNvSpPr/>
            <p:nvPr/>
          </p:nvSpPr>
          <p:spPr>
            <a:xfrm>
              <a:off x="4667675" y="1011725"/>
              <a:ext cx="41725" cy="54775"/>
            </a:xfrm>
            <a:custGeom>
              <a:avLst/>
              <a:gdLst/>
              <a:ahLst/>
              <a:cxnLst/>
              <a:rect l="l" t="t" r="r" b="b"/>
              <a:pathLst>
                <a:path w="1669" h="2191" extrusionOk="0">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3;p41">
              <a:extLst>
                <a:ext uri="{FF2B5EF4-FFF2-40B4-BE49-F238E27FC236}">
                  <a16:creationId xmlns:a16="http://schemas.microsoft.com/office/drawing/2014/main" id="{6D87EE16-130A-4BC6-9FBB-35DF5450ACFC}"/>
                </a:ext>
              </a:extLst>
            </p:cNvPr>
            <p:cNvSpPr/>
            <p:nvPr/>
          </p:nvSpPr>
          <p:spPr>
            <a:xfrm>
              <a:off x="4582600" y="1060775"/>
              <a:ext cx="41725" cy="54925"/>
            </a:xfrm>
            <a:custGeom>
              <a:avLst/>
              <a:gdLst/>
              <a:ahLst/>
              <a:cxnLst/>
              <a:rect l="l" t="t" r="r" b="b"/>
              <a:pathLst>
                <a:path w="1669" h="2197" extrusionOk="0">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4;p41">
              <a:extLst>
                <a:ext uri="{FF2B5EF4-FFF2-40B4-BE49-F238E27FC236}">
                  <a16:creationId xmlns:a16="http://schemas.microsoft.com/office/drawing/2014/main" id="{3440935D-2CA2-438C-AF3A-31C62ED6AE8A}"/>
                </a:ext>
              </a:extLst>
            </p:cNvPr>
            <p:cNvSpPr/>
            <p:nvPr/>
          </p:nvSpPr>
          <p:spPr>
            <a:xfrm>
              <a:off x="2432750" y="2049400"/>
              <a:ext cx="619625" cy="2175275"/>
            </a:xfrm>
            <a:custGeom>
              <a:avLst/>
              <a:gdLst/>
              <a:ahLst/>
              <a:cxnLst/>
              <a:rect l="l" t="t" r="r" b="b"/>
              <a:pathLst>
                <a:path w="24785" h="87011" extrusionOk="0">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5;p41">
              <a:extLst>
                <a:ext uri="{FF2B5EF4-FFF2-40B4-BE49-F238E27FC236}">
                  <a16:creationId xmlns:a16="http://schemas.microsoft.com/office/drawing/2014/main" id="{57C3F760-DF40-4DA4-9131-E8DD7C42D5E4}"/>
                </a:ext>
              </a:extLst>
            </p:cNvPr>
            <p:cNvSpPr/>
            <p:nvPr/>
          </p:nvSpPr>
          <p:spPr>
            <a:xfrm>
              <a:off x="3094050" y="1090400"/>
              <a:ext cx="1712900" cy="2725300"/>
            </a:xfrm>
            <a:custGeom>
              <a:avLst/>
              <a:gdLst/>
              <a:ahLst/>
              <a:cxnLst/>
              <a:rect l="l" t="t" r="r" b="b"/>
              <a:pathLst>
                <a:path w="68516" h="109012" extrusionOk="0">
                  <a:moveTo>
                    <a:pt x="68516" y="0"/>
                  </a:moveTo>
                  <a:lnTo>
                    <a:pt x="0" y="39562"/>
                  </a:lnTo>
                  <a:lnTo>
                    <a:pt x="0" y="109011"/>
                  </a:lnTo>
                  <a:lnTo>
                    <a:pt x="68516" y="69450"/>
                  </a:lnTo>
                  <a:lnTo>
                    <a:pt x="685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6;p41">
              <a:extLst>
                <a:ext uri="{FF2B5EF4-FFF2-40B4-BE49-F238E27FC236}">
                  <a16:creationId xmlns:a16="http://schemas.microsoft.com/office/drawing/2014/main" id="{E5D6491E-5D80-40CC-BA25-FF70B33E8448}"/>
                </a:ext>
              </a:extLst>
            </p:cNvPr>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7;p41">
              <a:extLst>
                <a:ext uri="{FF2B5EF4-FFF2-40B4-BE49-F238E27FC236}">
                  <a16:creationId xmlns:a16="http://schemas.microsoft.com/office/drawing/2014/main" id="{22E9978F-D4E6-492B-B89E-67E7013205A1}"/>
                </a:ext>
              </a:extLst>
            </p:cNvPr>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88;p41">
              <a:extLst>
                <a:ext uri="{FF2B5EF4-FFF2-40B4-BE49-F238E27FC236}">
                  <a16:creationId xmlns:a16="http://schemas.microsoft.com/office/drawing/2014/main" id="{63E92DA5-FBC6-48F9-B3A9-E6B5FB6B5D1C}"/>
                </a:ext>
              </a:extLst>
            </p:cNvPr>
            <p:cNvSpPr/>
            <p:nvPr/>
          </p:nvSpPr>
          <p:spPr>
            <a:xfrm>
              <a:off x="2948100" y="2223850"/>
              <a:ext cx="52575" cy="61575"/>
            </a:xfrm>
            <a:custGeom>
              <a:avLst/>
              <a:gdLst/>
              <a:ahLst/>
              <a:cxnLst/>
              <a:rect l="l" t="t" r="r" b="b"/>
              <a:pathLst>
                <a:path w="2103" h="2463" extrusionOk="0">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89;p41">
              <a:extLst>
                <a:ext uri="{FF2B5EF4-FFF2-40B4-BE49-F238E27FC236}">
                  <a16:creationId xmlns:a16="http://schemas.microsoft.com/office/drawing/2014/main" id="{F17712AD-7DF8-4687-917B-D6982F3CB546}"/>
                </a:ext>
              </a:extLst>
            </p:cNvPr>
            <p:cNvSpPr/>
            <p:nvPr/>
          </p:nvSpPr>
          <p:spPr>
            <a:xfrm>
              <a:off x="2501125" y="2653175"/>
              <a:ext cx="10875" cy="31725"/>
            </a:xfrm>
            <a:custGeom>
              <a:avLst/>
              <a:gdLst/>
              <a:ahLst/>
              <a:cxnLst/>
              <a:rect l="l" t="t" r="r" b="b"/>
              <a:pathLst>
                <a:path w="435" h="1269" extrusionOk="0">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0;p41">
              <a:extLst>
                <a:ext uri="{FF2B5EF4-FFF2-40B4-BE49-F238E27FC236}">
                  <a16:creationId xmlns:a16="http://schemas.microsoft.com/office/drawing/2014/main" id="{0C7AFD7A-3791-4E56-9329-5D352644C5D0}"/>
                </a:ext>
              </a:extLst>
            </p:cNvPr>
            <p:cNvSpPr/>
            <p:nvPr/>
          </p:nvSpPr>
          <p:spPr>
            <a:xfrm>
              <a:off x="2514475" y="2646500"/>
              <a:ext cx="10850" cy="30875"/>
            </a:xfrm>
            <a:custGeom>
              <a:avLst/>
              <a:gdLst/>
              <a:ahLst/>
              <a:cxnLst/>
              <a:rect l="l" t="t" r="r" b="b"/>
              <a:pathLst>
                <a:path w="434" h="1235" extrusionOk="0">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1;p41">
              <a:extLst>
                <a:ext uri="{FF2B5EF4-FFF2-40B4-BE49-F238E27FC236}">
                  <a16:creationId xmlns:a16="http://schemas.microsoft.com/office/drawing/2014/main" id="{C2D1998E-4ADF-42C2-9973-8B231EFA2B99}"/>
                </a:ext>
              </a:extLst>
            </p:cNvPr>
            <p:cNvSpPr/>
            <p:nvPr/>
          </p:nvSpPr>
          <p:spPr>
            <a:xfrm>
              <a:off x="2527800" y="2638175"/>
              <a:ext cx="10875" cy="31700"/>
            </a:xfrm>
            <a:custGeom>
              <a:avLst/>
              <a:gdLst/>
              <a:ahLst/>
              <a:cxnLst/>
              <a:rect l="l" t="t" r="r" b="b"/>
              <a:pathLst>
                <a:path w="435" h="1268" extrusionOk="0">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2;p41">
              <a:extLst>
                <a:ext uri="{FF2B5EF4-FFF2-40B4-BE49-F238E27FC236}">
                  <a16:creationId xmlns:a16="http://schemas.microsoft.com/office/drawing/2014/main" id="{E7EA6F85-7D7C-489B-82FD-95A511C14AD4}"/>
                </a:ext>
              </a:extLst>
            </p:cNvPr>
            <p:cNvSpPr/>
            <p:nvPr/>
          </p:nvSpPr>
          <p:spPr>
            <a:xfrm>
              <a:off x="2501125" y="2684025"/>
              <a:ext cx="10875" cy="32550"/>
            </a:xfrm>
            <a:custGeom>
              <a:avLst/>
              <a:gdLst/>
              <a:ahLst/>
              <a:cxnLst/>
              <a:rect l="l" t="t" r="r" b="b"/>
              <a:pathLst>
                <a:path w="435" h="1302" extrusionOk="0">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3;p41">
              <a:extLst>
                <a:ext uri="{FF2B5EF4-FFF2-40B4-BE49-F238E27FC236}">
                  <a16:creationId xmlns:a16="http://schemas.microsoft.com/office/drawing/2014/main" id="{123196BC-0A1B-450F-AB63-AEA22CDC2F02}"/>
                </a:ext>
              </a:extLst>
            </p:cNvPr>
            <p:cNvSpPr/>
            <p:nvPr/>
          </p:nvSpPr>
          <p:spPr>
            <a:xfrm>
              <a:off x="2514475" y="2677350"/>
              <a:ext cx="10850" cy="30900"/>
            </a:xfrm>
            <a:custGeom>
              <a:avLst/>
              <a:gdLst/>
              <a:ahLst/>
              <a:cxnLst/>
              <a:rect l="l" t="t" r="r" b="b"/>
              <a:pathLst>
                <a:path w="434" h="1236" extrusionOk="0">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4;p41">
              <a:extLst>
                <a:ext uri="{FF2B5EF4-FFF2-40B4-BE49-F238E27FC236}">
                  <a16:creationId xmlns:a16="http://schemas.microsoft.com/office/drawing/2014/main" id="{5822E0DC-657A-49B7-9EF5-363CAD5A49FC}"/>
                </a:ext>
              </a:extLst>
            </p:cNvPr>
            <p:cNvSpPr/>
            <p:nvPr/>
          </p:nvSpPr>
          <p:spPr>
            <a:xfrm>
              <a:off x="2527800" y="2669025"/>
              <a:ext cx="10875" cy="31700"/>
            </a:xfrm>
            <a:custGeom>
              <a:avLst/>
              <a:gdLst/>
              <a:ahLst/>
              <a:cxnLst/>
              <a:rect l="l" t="t" r="r" b="b"/>
              <a:pathLst>
                <a:path w="435" h="1268" extrusionOk="0">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5;p41">
              <a:extLst>
                <a:ext uri="{FF2B5EF4-FFF2-40B4-BE49-F238E27FC236}">
                  <a16:creationId xmlns:a16="http://schemas.microsoft.com/office/drawing/2014/main" id="{A73014CD-F293-4D74-93BA-B1DF3F8957A9}"/>
                </a:ext>
              </a:extLst>
            </p:cNvPr>
            <p:cNvSpPr/>
            <p:nvPr/>
          </p:nvSpPr>
          <p:spPr>
            <a:xfrm>
              <a:off x="2501950" y="2764300"/>
              <a:ext cx="12325" cy="28500"/>
            </a:xfrm>
            <a:custGeom>
              <a:avLst/>
              <a:gdLst/>
              <a:ahLst/>
              <a:cxnLst/>
              <a:rect l="l" t="t" r="r" b="b"/>
              <a:pathLst>
                <a:path w="493" h="1140" extrusionOk="0">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6;p41">
              <a:extLst>
                <a:ext uri="{FF2B5EF4-FFF2-40B4-BE49-F238E27FC236}">
                  <a16:creationId xmlns:a16="http://schemas.microsoft.com/office/drawing/2014/main" id="{7E5ABFE5-670F-43DC-B59B-D32CB22E44C6}"/>
                </a:ext>
              </a:extLst>
            </p:cNvPr>
            <p:cNvSpPr/>
            <p:nvPr/>
          </p:nvSpPr>
          <p:spPr>
            <a:xfrm>
              <a:off x="2506125" y="2769925"/>
              <a:ext cx="16700" cy="15350"/>
            </a:xfrm>
            <a:custGeom>
              <a:avLst/>
              <a:gdLst/>
              <a:ahLst/>
              <a:cxnLst/>
              <a:rect l="l" t="t" r="r" b="b"/>
              <a:pathLst>
                <a:path w="668" h="614" extrusionOk="0">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7;p41">
              <a:extLst>
                <a:ext uri="{FF2B5EF4-FFF2-40B4-BE49-F238E27FC236}">
                  <a16:creationId xmlns:a16="http://schemas.microsoft.com/office/drawing/2014/main" id="{56654ED8-8B8D-4490-84DA-D170D73D64DB}"/>
                </a:ext>
              </a:extLst>
            </p:cNvPr>
            <p:cNvSpPr/>
            <p:nvPr/>
          </p:nvSpPr>
          <p:spPr>
            <a:xfrm>
              <a:off x="2525300" y="2765750"/>
              <a:ext cx="5025" cy="9200"/>
            </a:xfrm>
            <a:custGeom>
              <a:avLst/>
              <a:gdLst/>
              <a:ahLst/>
              <a:cxnLst/>
              <a:rect l="l" t="t" r="r" b="b"/>
              <a:pathLst>
                <a:path w="201" h="368" extrusionOk="0">
                  <a:moveTo>
                    <a:pt x="201" y="1"/>
                  </a:moveTo>
                  <a:lnTo>
                    <a:pt x="1" y="101"/>
                  </a:lnTo>
                  <a:lnTo>
                    <a:pt x="1" y="368"/>
                  </a:lnTo>
                  <a:lnTo>
                    <a:pt x="201" y="268"/>
                  </a:lnTo>
                  <a:lnTo>
                    <a:pt x="2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8;p41">
              <a:extLst>
                <a:ext uri="{FF2B5EF4-FFF2-40B4-BE49-F238E27FC236}">
                  <a16:creationId xmlns:a16="http://schemas.microsoft.com/office/drawing/2014/main" id="{EED2BECA-95D6-474B-99A8-EA12CF0D69C8}"/>
                </a:ext>
              </a:extLst>
            </p:cNvPr>
            <p:cNvSpPr/>
            <p:nvPr/>
          </p:nvSpPr>
          <p:spPr>
            <a:xfrm>
              <a:off x="2532825" y="2758750"/>
              <a:ext cx="10850" cy="32350"/>
            </a:xfrm>
            <a:custGeom>
              <a:avLst/>
              <a:gdLst/>
              <a:ahLst/>
              <a:cxnLst/>
              <a:rect l="l" t="t" r="r" b="b"/>
              <a:pathLst>
                <a:path w="434" h="1294" extrusionOk="0">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99;p41">
              <a:extLst>
                <a:ext uri="{FF2B5EF4-FFF2-40B4-BE49-F238E27FC236}">
                  <a16:creationId xmlns:a16="http://schemas.microsoft.com/office/drawing/2014/main" id="{B4921142-934D-41CF-B0A2-E2A78100E9F7}"/>
                </a:ext>
              </a:extLst>
            </p:cNvPr>
            <p:cNvSpPr/>
            <p:nvPr/>
          </p:nvSpPr>
          <p:spPr>
            <a:xfrm>
              <a:off x="2500300" y="2846675"/>
              <a:ext cx="34825" cy="62550"/>
            </a:xfrm>
            <a:custGeom>
              <a:avLst/>
              <a:gdLst/>
              <a:ahLst/>
              <a:cxnLst/>
              <a:rect l="l" t="t" r="r" b="b"/>
              <a:pathLst>
                <a:path w="1393" h="2502" extrusionOk="0">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00;p41">
              <a:extLst>
                <a:ext uri="{FF2B5EF4-FFF2-40B4-BE49-F238E27FC236}">
                  <a16:creationId xmlns:a16="http://schemas.microsoft.com/office/drawing/2014/main" id="{09D2AC22-D0C5-49E4-A078-4D2ABB58E395}"/>
                </a:ext>
              </a:extLst>
            </p:cNvPr>
            <p:cNvSpPr/>
            <p:nvPr/>
          </p:nvSpPr>
          <p:spPr>
            <a:xfrm>
              <a:off x="2511975" y="2907525"/>
              <a:ext cx="11700" cy="16700"/>
            </a:xfrm>
            <a:custGeom>
              <a:avLst/>
              <a:gdLst/>
              <a:ahLst/>
              <a:cxnLst/>
              <a:rect l="l" t="t" r="r" b="b"/>
              <a:pathLst>
                <a:path w="468" h="668" extrusionOk="0">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01;p41">
              <a:extLst>
                <a:ext uri="{FF2B5EF4-FFF2-40B4-BE49-F238E27FC236}">
                  <a16:creationId xmlns:a16="http://schemas.microsoft.com/office/drawing/2014/main" id="{87151AFA-5DA9-4B47-9376-6F91E81C7C97}"/>
                </a:ext>
              </a:extLst>
            </p:cNvPr>
            <p:cNvSpPr/>
            <p:nvPr/>
          </p:nvSpPr>
          <p:spPr>
            <a:xfrm>
              <a:off x="2501125" y="2641900"/>
              <a:ext cx="43550" cy="77725"/>
            </a:xfrm>
            <a:custGeom>
              <a:avLst/>
              <a:gdLst/>
              <a:ahLst/>
              <a:cxnLst/>
              <a:rect l="l" t="t" r="r" b="b"/>
              <a:pathLst>
                <a:path w="1742" h="3109" extrusionOk="0">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02;p41">
              <a:extLst>
                <a:ext uri="{FF2B5EF4-FFF2-40B4-BE49-F238E27FC236}">
                  <a16:creationId xmlns:a16="http://schemas.microsoft.com/office/drawing/2014/main" id="{DD104A5D-FD03-47BC-AD62-ED3E6D04B8BA}"/>
                </a:ext>
              </a:extLst>
            </p:cNvPr>
            <p:cNvSpPr/>
            <p:nvPr/>
          </p:nvSpPr>
          <p:spPr>
            <a:xfrm>
              <a:off x="2501125" y="2957975"/>
              <a:ext cx="43550" cy="78325"/>
            </a:xfrm>
            <a:custGeom>
              <a:avLst/>
              <a:gdLst/>
              <a:ahLst/>
              <a:cxnLst/>
              <a:rect l="l" t="t" r="r" b="b"/>
              <a:pathLst>
                <a:path w="1742" h="3133" extrusionOk="0">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03;p41">
              <a:extLst>
                <a:ext uri="{FF2B5EF4-FFF2-40B4-BE49-F238E27FC236}">
                  <a16:creationId xmlns:a16="http://schemas.microsoft.com/office/drawing/2014/main" id="{B1610C28-856C-496B-9369-F45684560B9F}"/>
                </a:ext>
              </a:extLst>
            </p:cNvPr>
            <p:cNvSpPr/>
            <p:nvPr/>
          </p:nvSpPr>
          <p:spPr>
            <a:xfrm>
              <a:off x="2516125" y="3069800"/>
              <a:ext cx="16725" cy="27400"/>
            </a:xfrm>
            <a:custGeom>
              <a:avLst/>
              <a:gdLst/>
              <a:ahLst/>
              <a:cxnLst/>
              <a:rect l="l" t="t" r="r" b="b"/>
              <a:pathLst>
                <a:path w="669" h="1096" extrusionOk="0">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04;p41">
              <a:extLst>
                <a:ext uri="{FF2B5EF4-FFF2-40B4-BE49-F238E27FC236}">
                  <a16:creationId xmlns:a16="http://schemas.microsoft.com/office/drawing/2014/main" id="{ADADA646-9C6A-4B96-A668-56B94222D56A}"/>
                </a:ext>
              </a:extLst>
            </p:cNvPr>
            <p:cNvSpPr/>
            <p:nvPr/>
          </p:nvSpPr>
          <p:spPr>
            <a:xfrm>
              <a:off x="2535325" y="3075350"/>
              <a:ext cx="11700" cy="17950"/>
            </a:xfrm>
            <a:custGeom>
              <a:avLst/>
              <a:gdLst/>
              <a:ahLst/>
              <a:cxnLst/>
              <a:rect l="l" t="t" r="r" b="b"/>
              <a:pathLst>
                <a:path w="468" h="718" extrusionOk="0">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05;p41">
              <a:extLst>
                <a:ext uri="{FF2B5EF4-FFF2-40B4-BE49-F238E27FC236}">
                  <a16:creationId xmlns:a16="http://schemas.microsoft.com/office/drawing/2014/main" id="{9A9ADC2B-E57E-4D5B-950D-C6297FB296ED}"/>
                </a:ext>
              </a:extLst>
            </p:cNvPr>
            <p:cNvSpPr/>
            <p:nvPr/>
          </p:nvSpPr>
          <p:spPr>
            <a:xfrm>
              <a:off x="2514475" y="3097500"/>
              <a:ext cx="19200" cy="42725"/>
            </a:xfrm>
            <a:custGeom>
              <a:avLst/>
              <a:gdLst/>
              <a:ahLst/>
              <a:cxnLst/>
              <a:rect l="l" t="t" r="r" b="b"/>
              <a:pathLst>
                <a:path w="768" h="1709" extrusionOk="0">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06;p41">
              <a:extLst>
                <a:ext uri="{FF2B5EF4-FFF2-40B4-BE49-F238E27FC236}">
                  <a16:creationId xmlns:a16="http://schemas.microsoft.com/office/drawing/2014/main" id="{70E6565F-7334-443A-966F-362ABD90B200}"/>
                </a:ext>
              </a:extLst>
            </p:cNvPr>
            <p:cNvSpPr/>
            <p:nvPr/>
          </p:nvSpPr>
          <p:spPr>
            <a:xfrm>
              <a:off x="2536975" y="3095325"/>
              <a:ext cx="10050" cy="32375"/>
            </a:xfrm>
            <a:custGeom>
              <a:avLst/>
              <a:gdLst/>
              <a:ahLst/>
              <a:cxnLst/>
              <a:rect l="l" t="t" r="r" b="b"/>
              <a:pathLst>
                <a:path w="402" h="1295" extrusionOk="0">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07;p41">
              <a:extLst>
                <a:ext uri="{FF2B5EF4-FFF2-40B4-BE49-F238E27FC236}">
                  <a16:creationId xmlns:a16="http://schemas.microsoft.com/office/drawing/2014/main" id="{E8038F43-1CC2-4827-B537-8E55CAB3A084}"/>
                </a:ext>
              </a:extLst>
            </p:cNvPr>
            <p:cNvSpPr/>
            <p:nvPr/>
          </p:nvSpPr>
          <p:spPr>
            <a:xfrm>
              <a:off x="2501125" y="3094650"/>
              <a:ext cx="11700" cy="18575"/>
            </a:xfrm>
            <a:custGeom>
              <a:avLst/>
              <a:gdLst/>
              <a:ahLst/>
              <a:cxnLst/>
              <a:rect l="l" t="t" r="r" b="b"/>
              <a:pathLst>
                <a:path w="468" h="743" extrusionOk="0">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08;p41">
              <a:extLst>
                <a:ext uri="{FF2B5EF4-FFF2-40B4-BE49-F238E27FC236}">
                  <a16:creationId xmlns:a16="http://schemas.microsoft.com/office/drawing/2014/main" id="{8AFAABF4-8D70-4FA5-8EE2-D8AF13E92292}"/>
                </a:ext>
              </a:extLst>
            </p:cNvPr>
            <p:cNvSpPr/>
            <p:nvPr/>
          </p:nvSpPr>
          <p:spPr>
            <a:xfrm>
              <a:off x="2501125" y="3113500"/>
              <a:ext cx="10875" cy="34225"/>
            </a:xfrm>
            <a:custGeom>
              <a:avLst/>
              <a:gdLst/>
              <a:ahLst/>
              <a:cxnLst/>
              <a:rect l="l" t="t" r="r" b="b"/>
              <a:pathLst>
                <a:path w="435" h="1369" extrusionOk="0">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09;p41">
              <a:extLst>
                <a:ext uri="{FF2B5EF4-FFF2-40B4-BE49-F238E27FC236}">
                  <a16:creationId xmlns:a16="http://schemas.microsoft.com/office/drawing/2014/main" id="{80D68773-9FD2-4F7D-80A8-005B65C069FA}"/>
                </a:ext>
              </a:extLst>
            </p:cNvPr>
            <p:cNvSpPr/>
            <p:nvPr/>
          </p:nvSpPr>
          <p:spPr>
            <a:xfrm>
              <a:off x="2586175" y="2488250"/>
              <a:ext cx="254375" cy="161425"/>
            </a:xfrm>
            <a:custGeom>
              <a:avLst/>
              <a:gdLst/>
              <a:ahLst/>
              <a:cxnLst/>
              <a:rect l="l" t="t" r="r" b="b"/>
              <a:pathLst>
                <a:path w="10175" h="6457" extrusionOk="0">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10;p41">
              <a:extLst>
                <a:ext uri="{FF2B5EF4-FFF2-40B4-BE49-F238E27FC236}">
                  <a16:creationId xmlns:a16="http://schemas.microsoft.com/office/drawing/2014/main" id="{A873096A-D78E-451D-9D61-4653EA5FA046}"/>
                </a:ext>
              </a:extLst>
            </p:cNvPr>
            <p:cNvSpPr/>
            <p:nvPr/>
          </p:nvSpPr>
          <p:spPr>
            <a:xfrm>
              <a:off x="2586175" y="2597500"/>
              <a:ext cx="254375" cy="161400"/>
            </a:xfrm>
            <a:custGeom>
              <a:avLst/>
              <a:gdLst/>
              <a:ahLst/>
              <a:cxnLst/>
              <a:rect l="l" t="t" r="r" b="b"/>
              <a:pathLst>
                <a:path w="10175" h="6456" extrusionOk="0">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11;p41">
              <a:extLst>
                <a:ext uri="{FF2B5EF4-FFF2-40B4-BE49-F238E27FC236}">
                  <a16:creationId xmlns:a16="http://schemas.microsoft.com/office/drawing/2014/main" id="{41269F65-A990-404C-B25F-BF87B7D47E67}"/>
                </a:ext>
              </a:extLst>
            </p:cNvPr>
            <p:cNvSpPr/>
            <p:nvPr/>
          </p:nvSpPr>
          <p:spPr>
            <a:xfrm>
              <a:off x="2586175" y="2707000"/>
              <a:ext cx="254375" cy="160900"/>
            </a:xfrm>
            <a:custGeom>
              <a:avLst/>
              <a:gdLst/>
              <a:ahLst/>
              <a:cxnLst/>
              <a:rect l="l" t="t" r="r" b="b"/>
              <a:pathLst>
                <a:path w="10175" h="6436" extrusionOk="0">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12;p41">
              <a:extLst>
                <a:ext uri="{FF2B5EF4-FFF2-40B4-BE49-F238E27FC236}">
                  <a16:creationId xmlns:a16="http://schemas.microsoft.com/office/drawing/2014/main" id="{CBEA8545-B62A-4564-A794-598E053D6FB8}"/>
                </a:ext>
              </a:extLst>
            </p:cNvPr>
            <p:cNvSpPr/>
            <p:nvPr/>
          </p:nvSpPr>
          <p:spPr>
            <a:xfrm>
              <a:off x="2586175" y="2815425"/>
              <a:ext cx="254375" cy="161150"/>
            </a:xfrm>
            <a:custGeom>
              <a:avLst/>
              <a:gdLst/>
              <a:ahLst/>
              <a:cxnLst/>
              <a:rect l="l" t="t" r="r" b="b"/>
              <a:pathLst>
                <a:path w="10175" h="6446" extrusionOk="0">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13;p41">
              <a:extLst>
                <a:ext uri="{FF2B5EF4-FFF2-40B4-BE49-F238E27FC236}">
                  <a16:creationId xmlns:a16="http://schemas.microsoft.com/office/drawing/2014/main" id="{C776DFEA-1AFE-41C3-88A7-AE4857165473}"/>
                </a:ext>
              </a:extLst>
            </p:cNvPr>
            <p:cNvSpPr/>
            <p:nvPr/>
          </p:nvSpPr>
          <p:spPr>
            <a:xfrm>
              <a:off x="2586175" y="2924400"/>
              <a:ext cx="254375" cy="161425"/>
            </a:xfrm>
            <a:custGeom>
              <a:avLst/>
              <a:gdLst/>
              <a:ahLst/>
              <a:cxnLst/>
              <a:rect l="l" t="t" r="r" b="b"/>
              <a:pathLst>
                <a:path w="10175" h="6457" extrusionOk="0">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14;p41">
              <a:extLst>
                <a:ext uri="{FF2B5EF4-FFF2-40B4-BE49-F238E27FC236}">
                  <a16:creationId xmlns:a16="http://schemas.microsoft.com/office/drawing/2014/main" id="{7AC7ACC5-06EB-492C-8786-8423707B4DB2}"/>
                </a:ext>
              </a:extLst>
            </p:cNvPr>
            <p:cNvSpPr/>
            <p:nvPr/>
          </p:nvSpPr>
          <p:spPr>
            <a:xfrm>
              <a:off x="2628725" y="3013250"/>
              <a:ext cx="254375" cy="161525"/>
            </a:xfrm>
            <a:custGeom>
              <a:avLst/>
              <a:gdLst/>
              <a:ahLst/>
              <a:cxnLst/>
              <a:rect l="l" t="t" r="r" b="b"/>
              <a:pathLst>
                <a:path w="10175" h="6461" extrusionOk="0">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15;p41">
              <a:extLst>
                <a:ext uri="{FF2B5EF4-FFF2-40B4-BE49-F238E27FC236}">
                  <a16:creationId xmlns:a16="http://schemas.microsoft.com/office/drawing/2014/main" id="{BF4509D1-7F5D-4B2A-9BEA-F08A396F085C}"/>
                </a:ext>
              </a:extLst>
            </p:cNvPr>
            <p:cNvSpPr/>
            <p:nvPr/>
          </p:nvSpPr>
          <p:spPr>
            <a:xfrm>
              <a:off x="2628725" y="3087025"/>
              <a:ext cx="254375" cy="161400"/>
            </a:xfrm>
            <a:custGeom>
              <a:avLst/>
              <a:gdLst/>
              <a:ahLst/>
              <a:cxnLst/>
              <a:rect l="l" t="t" r="r" b="b"/>
              <a:pathLst>
                <a:path w="10175" h="6456" extrusionOk="0">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16;p41">
              <a:extLst>
                <a:ext uri="{FF2B5EF4-FFF2-40B4-BE49-F238E27FC236}">
                  <a16:creationId xmlns:a16="http://schemas.microsoft.com/office/drawing/2014/main" id="{27989E2D-16CB-4361-8E02-878D98AA824C}"/>
                </a:ext>
              </a:extLst>
            </p:cNvPr>
            <p:cNvSpPr/>
            <p:nvPr/>
          </p:nvSpPr>
          <p:spPr>
            <a:xfrm>
              <a:off x="2628725" y="3160400"/>
              <a:ext cx="254375" cy="161425"/>
            </a:xfrm>
            <a:custGeom>
              <a:avLst/>
              <a:gdLst/>
              <a:ahLst/>
              <a:cxnLst/>
              <a:rect l="l" t="t" r="r" b="b"/>
              <a:pathLst>
                <a:path w="10175" h="6457" extrusionOk="0">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17;p41">
              <a:extLst>
                <a:ext uri="{FF2B5EF4-FFF2-40B4-BE49-F238E27FC236}">
                  <a16:creationId xmlns:a16="http://schemas.microsoft.com/office/drawing/2014/main" id="{05172FCB-B733-4FBF-BB6F-8DA53F85E3CD}"/>
                </a:ext>
              </a:extLst>
            </p:cNvPr>
            <p:cNvSpPr/>
            <p:nvPr/>
          </p:nvSpPr>
          <p:spPr>
            <a:xfrm>
              <a:off x="2673750" y="3207375"/>
              <a:ext cx="254375" cy="161150"/>
            </a:xfrm>
            <a:custGeom>
              <a:avLst/>
              <a:gdLst/>
              <a:ahLst/>
              <a:cxnLst/>
              <a:rect l="l" t="t" r="r" b="b"/>
              <a:pathLst>
                <a:path w="10175" h="6446" extrusionOk="0">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18;p41">
              <a:extLst>
                <a:ext uri="{FF2B5EF4-FFF2-40B4-BE49-F238E27FC236}">
                  <a16:creationId xmlns:a16="http://schemas.microsoft.com/office/drawing/2014/main" id="{359DE1A5-6D2F-459E-B71B-918934793EF5}"/>
                </a:ext>
              </a:extLst>
            </p:cNvPr>
            <p:cNvSpPr/>
            <p:nvPr/>
          </p:nvSpPr>
          <p:spPr>
            <a:xfrm>
              <a:off x="2628725" y="3357625"/>
              <a:ext cx="21700" cy="49525"/>
            </a:xfrm>
            <a:custGeom>
              <a:avLst/>
              <a:gdLst/>
              <a:ahLst/>
              <a:cxnLst/>
              <a:rect l="l" t="t" r="r" b="b"/>
              <a:pathLst>
                <a:path w="868" h="1981" extrusionOk="0">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19;p41">
              <a:extLst>
                <a:ext uri="{FF2B5EF4-FFF2-40B4-BE49-F238E27FC236}">
                  <a16:creationId xmlns:a16="http://schemas.microsoft.com/office/drawing/2014/main" id="{E2D77A11-E1B9-4D01-82C6-36EB6A54B985}"/>
                </a:ext>
              </a:extLst>
            </p:cNvPr>
            <p:cNvSpPr/>
            <p:nvPr/>
          </p:nvSpPr>
          <p:spPr>
            <a:xfrm>
              <a:off x="2673750" y="3280475"/>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20;p41">
              <a:extLst>
                <a:ext uri="{FF2B5EF4-FFF2-40B4-BE49-F238E27FC236}">
                  <a16:creationId xmlns:a16="http://schemas.microsoft.com/office/drawing/2014/main" id="{C9EDEB6B-6C2D-4569-B8D3-560BF2E505AC}"/>
                </a:ext>
              </a:extLst>
            </p:cNvPr>
            <p:cNvSpPr/>
            <p:nvPr/>
          </p:nvSpPr>
          <p:spPr>
            <a:xfrm>
              <a:off x="2628725" y="3431075"/>
              <a:ext cx="21700" cy="49450"/>
            </a:xfrm>
            <a:custGeom>
              <a:avLst/>
              <a:gdLst/>
              <a:ahLst/>
              <a:cxnLst/>
              <a:rect l="l" t="t" r="r" b="b"/>
              <a:pathLst>
                <a:path w="868" h="1978" extrusionOk="0">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21;p41">
              <a:extLst>
                <a:ext uri="{FF2B5EF4-FFF2-40B4-BE49-F238E27FC236}">
                  <a16:creationId xmlns:a16="http://schemas.microsoft.com/office/drawing/2014/main" id="{B690DE58-6BC9-4777-99C5-E15A745AD569}"/>
                </a:ext>
              </a:extLst>
            </p:cNvPr>
            <p:cNvSpPr/>
            <p:nvPr/>
          </p:nvSpPr>
          <p:spPr>
            <a:xfrm>
              <a:off x="2673750" y="3353875"/>
              <a:ext cx="254375" cy="161400"/>
            </a:xfrm>
            <a:custGeom>
              <a:avLst/>
              <a:gdLst/>
              <a:ahLst/>
              <a:cxnLst/>
              <a:rect l="l" t="t" r="r" b="b"/>
              <a:pathLst>
                <a:path w="10175" h="6456" extrusionOk="0">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22;p41">
              <a:extLst>
                <a:ext uri="{FF2B5EF4-FFF2-40B4-BE49-F238E27FC236}">
                  <a16:creationId xmlns:a16="http://schemas.microsoft.com/office/drawing/2014/main" id="{7825152B-135C-4C10-87A2-C0DF75E3615F}"/>
                </a:ext>
              </a:extLst>
            </p:cNvPr>
            <p:cNvSpPr/>
            <p:nvPr/>
          </p:nvSpPr>
          <p:spPr>
            <a:xfrm>
              <a:off x="2628725" y="3504625"/>
              <a:ext cx="21700" cy="49300"/>
            </a:xfrm>
            <a:custGeom>
              <a:avLst/>
              <a:gdLst/>
              <a:ahLst/>
              <a:cxnLst/>
              <a:rect l="l" t="t" r="r" b="b"/>
              <a:pathLst>
                <a:path w="868" h="1972" extrusionOk="0">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23;p41">
              <a:extLst>
                <a:ext uri="{FF2B5EF4-FFF2-40B4-BE49-F238E27FC236}">
                  <a16:creationId xmlns:a16="http://schemas.microsoft.com/office/drawing/2014/main" id="{81529B0C-5027-41DA-9ACA-0A33F8E8DA9D}"/>
                </a:ext>
              </a:extLst>
            </p:cNvPr>
            <p:cNvSpPr/>
            <p:nvPr/>
          </p:nvSpPr>
          <p:spPr>
            <a:xfrm>
              <a:off x="2673750" y="3427250"/>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24;p41">
              <a:extLst>
                <a:ext uri="{FF2B5EF4-FFF2-40B4-BE49-F238E27FC236}">
                  <a16:creationId xmlns:a16="http://schemas.microsoft.com/office/drawing/2014/main" id="{A456CAC6-4DD3-4469-A70B-38B9172934BA}"/>
                </a:ext>
              </a:extLst>
            </p:cNvPr>
            <p:cNvSpPr/>
            <p:nvPr/>
          </p:nvSpPr>
          <p:spPr>
            <a:xfrm>
              <a:off x="2628725" y="3577775"/>
              <a:ext cx="21700" cy="49575"/>
            </a:xfrm>
            <a:custGeom>
              <a:avLst/>
              <a:gdLst/>
              <a:ahLst/>
              <a:cxnLst/>
              <a:rect l="l" t="t" r="r" b="b"/>
              <a:pathLst>
                <a:path w="868" h="1983" extrusionOk="0">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25;p41">
              <a:extLst>
                <a:ext uri="{FF2B5EF4-FFF2-40B4-BE49-F238E27FC236}">
                  <a16:creationId xmlns:a16="http://schemas.microsoft.com/office/drawing/2014/main" id="{DECCAE0A-3D47-40A0-A4F9-A96955BF22DF}"/>
                </a:ext>
              </a:extLst>
            </p:cNvPr>
            <p:cNvSpPr/>
            <p:nvPr/>
          </p:nvSpPr>
          <p:spPr>
            <a:xfrm>
              <a:off x="2673750" y="3501475"/>
              <a:ext cx="254375" cy="161150"/>
            </a:xfrm>
            <a:custGeom>
              <a:avLst/>
              <a:gdLst/>
              <a:ahLst/>
              <a:cxnLst/>
              <a:rect l="l" t="t" r="r" b="b"/>
              <a:pathLst>
                <a:path w="10175" h="6446" extrusionOk="0">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26;p41">
              <a:extLst>
                <a:ext uri="{FF2B5EF4-FFF2-40B4-BE49-F238E27FC236}">
                  <a16:creationId xmlns:a16="http://schemas.microsoft.com/office/drawing/2014/main" id="{28E32748-2B2D-4720-9FF0-66B946CAB5B9}"/>
                </a:ext>
              </a:extLst>
            </p:cNvPr>
            <p:cNvSpPr/>
            <p:nvPr/>
          </p:nvSpPr>
          <p:spPr>
            <a:xfrm>
              <a:off x="2628725" y="3650550"/>
              <a:ext cx="21700" cy="49650"/>
            </a:xfrm>
            <a:custGeom>
              <a:avLst/>
              <a:gdLst/>
              <a:ahLst/>
              <a:cxnLst/>
              <a:rect l="l" t="t" r="r" b="b"/>
              <a:pathLst>
                <a:path w="868" h="1986" extrusionOk="0">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27;p41">
              <a:extLst>
                <a:ext uri="{FF2B5EF4-FFF2-40B4-BE49-F238E27FC236}">
                  <a16:creationId xmlns:a16="http://schemas.microsoft.com/office/drawing/2014/main" id="{9747156E-56EE-47BB-8279-4F875582244E}"/>
                </a:ext>
              </a:extLst>
            </p:cNvPr>
            <p:cNvSpPr/>
            <p:nvPr/>
          </p:nvSpPr>
          <p:spPr>
            <a:xfrm>
              <a:off x="2673750" y="3574025"/>
              <a:ext cx="254375" cy="161425"/>
            </a:xfrm>
            <a:custGeom>
              <a:avLst/>
              <a:gdLst/>
              <a:ahLst/>
              <a:cxnLst/>
              <a:rect l="l" t="t" r="r" b="b"/>
              <a:pathLst>
                <a:path w="10175" h="6457" extrusionOk="0">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28;p41">
              <a:extLst>
                <a:ext uri="{FF2B5EF4-FFF2-40B4-BE49-F238E27FC236}">
                  <a16:creationId xmlns:a16="http://schemas.microsoft.com/office/drawing/2014/main" id="{58B30DFC-D8D2-46E7-9505-794589A715E1}"/>
                </a:ext>
              </a:extLst>
            </p:cNvPr>
            <p:cNvSpPr/>
            <p:nvPr/>
          </p:nvSpPr>
          <p:spPr>
            <a:xfrm>
              <a:off x="2628725" y="3724550"/>
              <a:ext cx="21700" cy="49175"/>
            </a:xfrm>
            <a:custGeom>
              <a:avLst/>
              <a:gdLst/>
              <a:ahLst/>
              <a:cxnLst/>
              <a:rect l="l" t="t" r="r" b="b"/>
              <a:pathLst>
                <a:path w="868" h="1967" extrusionOk="0">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29;p41">
              <a:extLst>
                <a:ext uri="{FF2B5EF4-FFF2-40B4-BE49-F238E27FC236}">
                  <a16:creationId xmlns:a16="http://schemas.microsoft.com/office/drawing/2014/main" id="{063793C2-1526-4728-BED6-1C0C4C009365}"/>
                </a:ext>
              </a:extLst>
            </p:cNvPr>
            <p:cNvSpPr/>
            <p:nvPr/>
          </p:nvSpPr>
          <p:spPr>
            <a:xfrm>
              <a:off x="2673750" y="3647050"/>
              <a:ext cx="254375" cy="161475"/>
            </a:xfrm>
            <a:custGeom>
              <a:avLst/>
              <a:gdLst/>
              <a:ahLst/>
              <a:cxnLst/>
              <a:rect l="l" t="t" r="r" b="b"/>
              <a:pathLst>
                <a:path w="10175" h="6459" extrusionOk="0">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30;p41">
              <a:extLst>
                <a:ext uri="{FF2B5EF4-FFF2-40B4-BE49-F238E27FC236}">
                  <a16:creationId xmlns:a16="http://schemas.microsoft.com/office/drawing/2014/main" id="{9F74C090-C895-4A17-9EA7-7981123095FF}"/>
                </a:ext>
              </a:extLst>
            </p:cNvPr>
            <p:cNvSpPr/>
            <p:nvPr/>
          </p:nvSpPr>
          <p:spPr>
            <a:xfrm>
              <a:off x="2628725" y="3797950"/>
              <a:ext cx="21700" cy="49025"/>
            </a:xfrm>
            <a:custGeom>
              <a:avLst/>
              <a:gdLst/>
              <a:ahLst/>
              <a:cxnLst/>
              <a:rect l="l" t="t" r="r" b="b"/>
              <a:pathLst>
                <a:path w="868" h="1961" extrusionOk="0">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31;p41">
              <a:extLst>
                <a:ext uri="{FF2B5EF4-FFF2-40B4-BE49-F238E27FC236}">
                  <a16:creationId xmlns:a16="http://schemas.microsoft.com/office/drawing/2014/main" id="{DE7C514C-D06D-4920-8828-6D10E5C0C391}"/>
                </a:ext>
              </a:extLst>
            </p:cNvPr>
            <p:cNvSpPr/>
            <p:nvPr/>
          </p:nvSpPr>
          <p:spPr>
            <a:xfrm>
              <a:off x="2673750" y="3720800"/>
              <a:ext cx="254375" cy="161425"/>
            </a:xfrm>
            <a:custGeom>
              <a:avLst/>
              <a:gdLst/>
              <a:ahLst/>
              <a:cxnLst/>
              <a:rect l="l" t="t" r="r" b="b"/>
              <a:pathLst>
                <a:path w="10175" h="6457" extrusionOk="0">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32;p41">
              <a:extLst>
                <a:ext uri="{FF2B5EF4-FFF2-40B4-BE49-F238E27FC236}">
                  <a16:creationId xmlns:a16="http://schemas.microsoft.com/office/drawing/2014/main" id="{920A42E6-372A-4AD8-B177-1D6F7F5518C8}"/>
                </a:ext>
              </a:extLst>
            </p:cNvPr>
            <p:cNvSpPr/>
            <p:nvPr/>
          </p:nvSpPr>
          <p:spPr>
            <a:xfrm>
              <a:off x="2628725" y="3871550"/>
              <a:ext cx="21700" cy="48800"/>
            </a:xfrm>
            <a:custGeom>
              <a:avLst/>
              <a:gdLst/>
              <a:ahLst/>
              <a:cxnLst/>
              <a:rect l="l" t="t" r="r" b="b"/>
              <a:pathLst>
                <a:path w="868" h="1952" extrusionOk="0">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33;p41">
              <a:extLst>
                <a:ext uri="{FF2B5EF4-FFF2-40B4-BE49-F238E27FC236}">
                  <a16:creationId xmlns:a16="http://schemas.microsoft.com/office/drawing/2014/main" id="{4BA0B4F7-56C8-4F40-9237-6311BF4919B0}"/>
                </a:ext>
              </a:extLst>
            </p:cNvPr>
            <p:cNvSpPr/>
            <p:nvPr/>
          </p:nvSpPr>
          <p:spPr>
            <a:xfrm>
              <a:off x="3136575" y="1656475"/>
              <a:ext cx="783925" cy="662800"/>
            </a:xfrm>
            <a:custGeom>
              <a:avLst/>
              <a:gdLst/>
              <a:ahLst/>
              <a:cxnLst/>
              <a:rect l="l" t="t" r="r" b="b"/>
              <a:pathLst>
                <a:path w="31357" h="26512" extrusionOk="0">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34;p41">
              <a:extLst>
                <a:ext uri="{FF2B5EF4-FFF2-40B4-BE49-F238E27FC236}">
                  <a16:creationId xmlns:a16="http://schemas.microsoft.com/office/drawing/2014/main" id="{58CFE569-1EFB-4719-838A-DD92C4F8913C}"/>
                </a:ext>
              </a:extLst>
            </p:cNvPr>
            <p:cNvSpPr/>
            <p:nvPr/>
          </p:nvSpPr>
          <p:spPr>
            <a:xfrm>
              <a:off x="3212475" y="2151975"/>
              <a:ext cx="10850" cy="29575"/>
            </a:xfrm>
            <a:custGeom>
              <a:avLst/>
              <a:gdLst/>
              <a:ahLst/>
              <a:cxnLst/>
              <a:rect l="l" t="t" r="r" b="b"/>
              <a:pathLst>
                <a:path w="434" h="1183" extrusionOk="0">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35;p41">
              <a:extLst>
                <a:ext uri="{FF2B5EF4-FFF2-40B4-BE49-F238E27FC236}">
                  <a16:creationId xmlns:a16="http://schemas.microsoft.com/office/drawing/2014/main" id="{A41905DF-ABC3-4618-BD26-2A3039A25C04}"/>
                </a:ext>
              </a:extLst>
            </p:cNvPr>
            <p:cNvSpPr/>
            <p:nvPr/>
          </p:nvSpPr>
          <p:spPr>
            <a:xfrm>
              <a:off x="3226650" y="2144475"/>
              <a:ext cx="13350" cy="27550"/>
            </a:xfrm>
            <a:custGeom>
              <a:avLst/>
              <a:gdLst/>
              <a:ahLst/>
              <a:cxnLst/>
              <a:rect l="l" t="t" r="r" b="b"/>
              <a:pathLst>
                <a:path w="534" h="1102" extrusionOk="0">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36;p41">
              <a:extLst>
                <a:ext uri="{FF2B5EF4-FFF2-40B4-BE49-F238E27FC236}">
                  <a16:creationId xmlns:a16="http://schemas.microsoft.com/office/drawing/2014/main" id="{72E162F9-FCF5-407B-AFB0-CE3BDB3FCD9B}"/>
                </a:ext>
              </a:extLst>
            </p:cNvPr>
            <p:cNvSpPr/>
            <p:nvPr/>
          </p:nvSpPr>
          <p:spPr>
            <a:xfrm>
              <a:off x="3241650" y="2131975"/>
              <a:ext cx="17550" cy="32550"/>
            </a:xfrm>
            <a:custGeom>
              <a:avLst/>
              <a:gdLst/>
              <a:ahLst/>
              <a:cxnLst/>
              <a:rect l="l" t="t" r="r" b="b"/>
              <a:pathLst>
                <a:path w="702" h="1302" extrusionOk="0">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37;p41">
              <a:extLst>
                <a:ext uri="{FF2B5EF4-FFF2-40B4-BE49-F238E27FC236}">
                  <a16:creationId xmlns:a16="http://schemas.microsoft.com/office/drawing/2014/main" id="{F01119D2-34F3-4135-8D40-F6C9FBB10519}"/>
                </a:ext>
              </a:extLst>
            </p:cNvPr>
            <p:cNvSpPr/>
            <p:nvPr/>
          </p:nvSpPr>
          <p:spPr>
            <a:xfrm>
              <a:off x="3188275" y="2109450"/>
              <a:ext cx="25875" cy="48400"/>
            </a:xfrm>
            <a:custGeom>
              <a:avLst/>
              <a:gdLst/>
              <a:ahLst/>
              <a:cxnLst/>
              <a:rect l="l" t="t" r="r" b="b"/>
              <a:pathLst>
                <a:path w="1035" h="1936" extrusionOk="0">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38;p41">
              <a:extLst>
                <a:ext uri="{FF2B5EF4-FFF2-40B4-BE49-F238E27FC236}">
                  <a16:creationId xmlns:a16="http://schemas.microsoft.com/office/drawing/2014/main" id="{B216C31C-625E-411D-A71C-37FA231DDF5C}"/>
                </a:ext>
              </a:extLst>
            </p:cNvPr>
            <p:cNvSpPr/>
            <p:nvPr/>
          </p:nvSpPr>
          <p:spPr>
            <a:xfrm>
              <a:off x="3206625" y="2077775"/>
              <a:ext cx="29225" cy="43375"/>
            </a:xfrm>
            <a:custGeom>
              <a:avLst/>
              <a:gdLst/>
              <a:ahLst/>
              <a:cxnLst/>
              <a:rect l="l" t="t" r="r" b="b"/>
              <a:pathLst>
                <a:path w="1169" h="1735" extrusionOk="0">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39;p41">
              <a:extLst>
                <a:ext uri="{FF2B5EF4-FFF2-40B4-BE49-F238E27FC236}">
                  <a16:creationId xmlns:a16="http://schemas.microsoft.com/office/drawing/2014/main" id="{D5F3E106-2CF6-4BC9-AFB6-714E1A90C5E4}"/>
                </a:ext>
              </a:extLst>
            </p:cNvPr>
            <p:cNvSpPr/>
            <p:nvPr/>
          </p:nvSpPr>
          <p:spPr>
            <a:xfrm>
              <a:off x="3185775" y="2156975"/>
              <a:ext cx="15050" cy="48400"/>
            </a:xfrm>
            <a:custGeom>
              <a:avLst/>
              <a:gdLst/>
              <a:ahLst/>
              <a:cxnLst/>
              <a:rect l="l" t="t" r="r" b="b"/>
              <a:pathLst>
                <a:path w="602" h="1936" extrusionOk="0">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40;p41">
              <a:extLst>
                <a:ext uri="{FF2B5EF4-FFF2-40B4-BE49-F238E27FC236}">
                  <a16:creationId xmlns:a16="http://schemas.microsoft.com/office/drawing/2014/main" id="{F52AE930-E66E-4DFB-B697-3D3694FBDC55}"/>
                </a:ext>
              </a:extLst>
            </p:cNvPr>
            <p:cNvSpPr/>
            <p:nvPr/>
          </p:nvSpPr>
          <p:spPr>
            <a:xfrm>
              <a:off x="3188275" y="2072650"/>
              <a:ext cx="97600" cy="162850"/>
            </a:xfrm>
            <a:custGeom>
              <a:avLst/>
              <a:gdLst/>
              <a:ahLst/>
              <a:cxnLst/>
              <a:rect l="l" t="t" r="r" b="b"/>
              <a:pathLst>
                <a:path w="3904" h="6514" extrusionOk="0">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41;p41">
              <a:extLst>
                <a:ext uri="{FF2B5EF4-FFF2-40B4-BE49-F238E27FC236}">
                  <a16:creationId xmlns:a16="http://schemas.microsoft.com/office/drawing/2014/main" id="{7A35FCAB-C7F4-40AC-B4A2-05DA3A233005}"/>
                </a:ext>
              </a:extLst>
            </p:cNvPr>
            <p:cNvSpPr/>
            <p:nvPr/>
          </p:nvSpPr>
          <p:spPr>
            <a:xfrm>
              <a:off x="3348400" y="1913300"/>
              <a:ext cx="254375" cy="160950"/>
            </a:xfrm>
            <a:custGeom>
              <a:avLst/>
              <a:gdLst/>
              <a:ahLst/>
              <a:cxnLst/>
              <a:rect l="l" t="t" r="r" b="b"/>
              <a:pathLst>
                <a:path w="10175" h="6438" extrusionOk="0">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42;p41">
              <a:extLst>
                <a:ext uri="{FF2B5EF4-FFF2-40B4-BE49-F238E27FC236}">
                  <a16:creationId xmlns:a16="http://schemas.microsoft.com/office/drawing/2014/main" id="{1C7B87DF-1F1C-4992-A28A-9B40962DC1F1}"/>
                </a:ext>
              </a:extLst>
            </p:cNvPr>
            <p:cNvSpPr/>
            <p:nvPr/>
          </p:nvSpPr>
          <p:spPr>
            <a:xfrm>
              <a:off x="3348400" y="1864775"/>
              <a:ext cx="423650" cy="259250"/>
            </a:xfrm>
            <a:custGeom>
              <a:avLst/>
              <a:gdLst/>
              <a:ahLst/>
              <a:cxnLst/>
              <a:rect l="l" t="t" r="r" b="b"/>
              <a:pathLst>
                <a:path w="16946" h="10370" extrusionOk="0">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43;p41">
              <a:extLst>
                <a:ext uri="{FF2B5EF4-FFF2-40B4-BE49-F238E27FC236}">
                  <a16:creationId xmlns:a16="http://schemas.microsoft.com/office/drawing/2014/main" id="{75D667C4-CD33-4CCB-9FA8-03A61923FEC0}"/>
                </a:ext>
              </a:extLst>
            </p:cNvPr>
            <p:cNvSpPr/>
            <p:nvPr/>
          </p:nvSpPr>
          <p:spPr>
            <a:xfrm>
              <a:off x="3962175" y="1179850"/>
              <a:ext cx="783900" cy="662550"/>
            </a:xfrm>
            <a:custGeom>
              <a:avLst/>
              <a:gdLst/>
              <a:ahLst/>
              <a:cxnLst/>
              <a:rect l="l" t="t" r="r" b="b"/>
              <a:pathLst>
                <a:path w="31356" h="26502" extrusionOk="0">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44;p41">
              <a:extLst>
                <a:ext uri="{FF2B5EF4-FFF2-40B4-BE49-F238E27FC236}">
                  <a16:creationId xmlns:a16="http://schemas.microsoft.com/office/drawing/2014/main" id="{AB65B13C-0B5D-473D-8BAF-42A5E0B3123A}"/>
                </a:ext>
              </a:extLst>
            </p:cNvPr>
            <p:cNvSpPr/>
            <p:nvPr/>
          </p:nvSpPr>
          <p:spPr>
            <a:xfrm>
              <a:off x="4043900" y="1672475"/>
              <a:ext cx="13350" cy="28375"/>
            </a:xfrm>
            <a:custGeom>
              <a:avLst/>
              <a:gdLst/>
              <a:ahLst/>
              <a:cxnLst/>
              <a:rect l="l" t="t" r="r" b="b"/>
              <a:pathLst>
                <a:path w="534" h="1135" extrusionOk="0">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45;p41">
              <a:extLst>
                <a:ext uri="{FF2B5EF4-FFF2-40B4-BE49-F238E27FC236}">
                  <a16:creationId xmlns:a16="http://schemas.microsoft.com/office/drawing/2014/main" id="{FD33C9C5-4E29-4F14-A6DC-92E2D93E195A}"/>
                </a:ext>
              </a:extLst>
            </p:cNvPr>
            <p:cNvSpPr/>
            <p:nvPr/>
          </p:nvSpPr>
          <p:spPr>
            <a:xfrm>
              <a:off x="4059725" y="1663300"/>
              <a:ext cx="12550" cy="27550"/>
            </a:xfrm>
            <a:custGeom>
              <a:avLst/>
              <a:gdLst/>
              <a:ahLst/>
              <a:cxnLst/>
              <a:rect l="l" t="t" r="r" b="b"/>
              <a:pathLst>
                <a:path w="502" h="1102" extrusionOk="0">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46;p41">
              <a:extLst>
                <a:ext uri="{FF2B5EF4-FFF2-40B4-BE49-F238E27FC236}">
                  <a16:creationId xmlns:a16="http://schemas.microsoft.com/office/drawing/2014/main" id="{86A53B33-AA4C-44B9-8DCE-ADA11D2BDEE4}"/>
                </a:ext>
              </a:extLst>
            </p:cNvPr>
            <p:cNvSpPr/>
            <p:nvPr/>
          </p:nvSpPr>
          <p:spPr>
            <a:xfrm>
              <a:off x="4074750" y="1650800"/>
              <a:ext cx="18375" cy="32550"/>
            </a:xfrm>
            <a:custGeom>
              <a:avLst/>
              <a:gdLst/>
              <a:ahLst/>
              <a:cxnLst/>
              <a:rect l="l" t="t" r="r" b="b"/>
              <a:pathLst>
                <a:path w="735" h="1302" extrusionOk="0">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47;p41">
              <a:extLst>
                <a:ext uri="{FF2B5EF4-FFF2-40B4-BE49-F238E27FC236}">
                  <a16:creationId xmlns:a16="http://schemas.microsoft.com/office/drawing/2014/main" id="{24AFA783-ABC2-4846-91F5-6E1DDC49098A}"/>
                </a:ext>
              </a:extLst>
            </p:cNvPr>
            <p:cNvSpPr/>
            <p:nvPr/>
          </p:nvSpPr>
          <p:spPr>
            <a:xfrm>
              <a:off x="4038900" y="1596575"/>
              <a:ext cx="29200" cy="43400"/>
            </a:xfrm>
            <a:custGeom>
              <a:avLst/>
              <a:gdLst/>
              <a:ahLst/>
              <a:cxnLst/>
              <a:rect l="l" t="t" r="r" b="b"/>
              <a:pathLst>
                <a:path w="1168" h="1736" extrusionOk="0">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48;p41">
              <a:extLst>
                <a:ext uri="{FF2B5EF4-FFF2-40B4-BE49-F238E27FC236}">
                  <a16:creationId xmlns:a16="http://schemas.microsoft.com/office/drawing/2014/main" id="{15E04685-60A9-4B5A-9D5F-AF5DE3507260}"/>
                </a:ext>
              </a:extLst>
            </p:cNvPr>
            <p:cNvSpPr/>
            <p:nvPr/>
          </p:nvSpPr>
          <p:spPr>
            <a:xfrm>
              <a:off x="4018050" y="1591625"/>
              <a:ext cx="100075" cy="163375"/>
            </a:xfrm>
            <a:custGeom>
              <a:avLst/>
              <a:gdLst/>
              <a:ahLst/>
              <a:cxnLst/>
              <a:rect l="l" t="t" r="r" b="b"/>
              <a:pathLst>
                <a:path w="4003" h="6535" extrusionOk="0">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49;p41">
              <a:extLst>
                <a:ext uri="{FF2B5EF4-FFF2-40B4-BE49-F238E27FC236}">
                  <a16:creationId xmlns:a16="http://schemas.microsoft.com/office/drawing/2014/main" id="{90ACE20A-B508-465B-83D9-B162A8A149B5}"/>
                </a:ext>
              </a:extLst>
            </p:cNvPr>
            <p:cNvSpPr/>
            <p:nvPr/>
          </p:nvSpPr>
          <p:spPr>
            <a:xfrm>
              <a:off x="4181500" y="1432500"/>
              <a:ext cx="253525" cy="161400"/>
            </a:xfrm>
            <a:custGeom>
              <a:avLst/>
              <a:gdLst/>
              <a:ahLst/>
              <a:cxnLst/>
              <a:rect l="l" t="t" r="r" b="b"/>
              <a:pathLst>
                <a:path w="10141" h="6456" extrusionOk="0">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50;p41">
              <a:extLst>
                <a:ext uri="{FF2B5EF4-FFF2-40B4-BE49-F238E27FC236}">
                  <a16:creationId xmlns:a16="http://schemas.microsoft.com/office/drawing/2014/main" id="{558FA02B-8D4E-4BAC-BF5C-A1ECFEDF37E1}"/>
                </a:ext>
              </a:extLst>
            </p:cNvPr>
            <p:cNvSpPr/>
            <p:nvPr/>
          </p:nvSpPr>
          <p:spPr>
            <a:xfrm>
              <a:off x="4181500" y="1384125"/>
              <a:ext cx="422825" cy="259000"/>
            </a:xfrm>
            <a:custGeom>
              <a:avLst/>
              <a:gdLst/>
              <a:ahLst/>
              <a:cxnLst/>
              <a:rect l="l" t="t" r="r" b="b"/>
              <a:pathLst>
                <a:path w="16913" h="10360" extrusionOk="0">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51;p41">
              <a:extLst>
                <a:ext uri="{FF2B5EF4-FFF2-40B4-BE49-F238E27FC236}">
                  <a16:creationId xmlns:a16="http://schemas.microsoft.com/office/drawing/2014/main" id="{0911BC5D-0C9E-430A-84E9-2D93BEDAFB41}"/>
                </a:ext>
              </a:extLst>
            </p:cNvPr>
            <p:cNvSpPr/>
            <p:nvPr/>
          </p:nvSpPr>
          <p:spPr>
            <a:xfrm>
              <a:off x="3214125" y="2275600"/>
              <a:ext cx="185175" cy="121375"/>
            </a:xfrm>
            <a:custGeom>
              <a:avLst/>
              <a:gdLst/>
              <a:ahLst/>
              <a:cxnLst/>
              <a:rect l="l" t="t" r="r" b="b"/>
              <a:pathLst>
                <a:path w="7407" h="4855" extrusionOk="0">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52;p41">
              <a:extLst>
                <a:ext uri="{FF2B5EF4-FFF2-40B4-BE49-F238E27FC236}">
                  <a16:creationId xmlns:a16="http://schemas.microsoft.com/office/drawing/2014/main" id="{07EA9EF2-0754-425E-AFF8-1E4FC3BDB2AE}"/>
                </a:ext>
              </a:extLst>
            </p:cNvPr>
            <p:cNvSpPr/>
            <p:nvPr/>
          </p:nvSpPr>
          <p:spPr>
            <a:xfrm>
              <a:off x="3136575" y="1546550"/>
              <a:ext cx="1609500" cy="2190750"/>
            </a:xfrm>
            <a:custGeom>
              <a:avLst/>
              <a:gdLst/>
              <a:ahLst/>
              <a:cxnLst/>
              <a:rect l="l" t="t" r="r" b="b"/>
              <a:pathLst>
                <a:path w="64380" h="87630" extrusionOk="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53;p41">
              <a:extLst>
                <a:ext uri="{FF2B5EF4-FFF2-40B4-BE49-F238E27FC236}">
                  <a16:creationId xmlns:a16="http://schemas.microsoft.com/office/drawing/2014/main" id="{D449C756-F354-4E72-8A5D-1E35E826714B}"/>
                </a:ext>
              </a:extLst>
            </p:cNvPr>
            <p:cNvSpPr/>
            <p:nvPr/>
          </p:nvSpPr>
          <p:spPr>
            <a:xfrm>
              <a:off x="3226650" y="2378125"/>
              <a:ext cx="160125" cy="160000"/>
            </a:xfrm>
            <a:custGeom>
              <a:avLst/>
              <a:gdLst/>
              <a:ahLst/>
              <a:cxnLst/>
              <a:rect l="l" t="t" r="r" b="b"/>
              <a:pathLst>
                <a:path w="6405" h="6400" extrusionOk="0">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54;p41">
              <a:extLst>
                <a:ext uri="{FF2B5EF4-FFF2-40B4-BE49-F238E27FC236}">
                  <a16:creationId xmlns:a16="http://schemas.microsoft.com/office/drawing/2014/main" id="{007B4943-F43E-43E9-93B8-A7C21D93CE9D}"/>
                </a:ext>
              </a:extLst>
            </p:cNvPr>
            <p:cNvSpPr/>
            <p:nvPr/>
          </p:nvSpPr>
          <p:spPr>
            <a:xfrm>
              <a:off x="3246650" y="2433200"/>
              <a:ext cx="96775" cy="66050"/>
            </a:xfrm>
            <a:custGeom>
              <a:avLst/>
              <a:gdLst/>
              <a:ahLst/>
              <a:cxnLst/>
              <a:rect l="l" t="t" r="r" b="b"/>
              <a:pathLst>
                <a:path w="3871" h="2642" extrusionOk="0">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55;p41">
              <a:extLst>
                <a:ext uri="{FF2B5EF4-FFF2-40B4-BE49-F238E27FC236}">
                  <a16:creationId xmlns:a16="http://schemas.microsoft.com/office/drawing/2014/main" id="{F82ED266-8240-45FB-A701-8684D79212A0}"/>
                </a:ext>
              </a:extLst>
            </p:cNvPr>
            <p:cNvSpPr/>
            <p:nvPr/>
          </p:nvSpPr>
          <p:spPr>
            <a:xfrm>
              <a:off x="3355075" y="2416350"/>
              <a:ext cx="14200" cy="20025"/>
            </a:xfrm>
            <a:custGeom>
              <a:avLst/>
              <a:gdLst/>
              <a:ahLst/>
              <a:cxnLst/>
              <a:rect l="l" t="t" r="r" b="b"/>
              <a:pathLst>
                <a:path w="568" h="801" extrusionOk="0">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56;p41">
              <a:extLst>
                <a:ext uri="{FF2B5EF4-FFF2-40B4-BE49-F238E27FC236}">
                  <a16:creationId xmlns:a16="http://schemas.microsoft.com/office/drawing/2014/main" id="{FB58A749-F891-451F-A2B4-5E7BC8A1AF53}"/>
                </a:ext>
              </a:extLst>
            </p:cNvPr>
            <p:cNvSpPr/>
            <p:nvPr/>
          </p:nvSpPr>
          <p:spPr>
            <a:xfrm>
              <a:off x="3210800" y="2994475"/>
              <a:ext cx="20875" cy="27950"/>
            </a:xfrm>
            <a:custGeom>
              <a:avLst/>
              <a:gdLst/>
              <a:ahLst/>
              <a:cxnLst/>
              <a:rect l="l" t="t" r="r" b="b"/>
              <a:pathLst>
                <a:path w="835" h="1118" extrusionOk="0">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57;p41">
              <a:extLst>
                <a:ext uri="{FF2B5EF4-FFF2-40B4-BE49-F238E27FC236}">
                  <a16:creationId xmlns:a16="http://schemas.microsoft.com/office/drawing/2014/main" id="{F4C60FA1-CC1B-42B4-8905-22CC6F13479D}"/>
                </a:ext>
              </a:extLst>
            </p:cNvPr>
            <p:cNvSpPr/>
            <p:nvPr/>
          </p:nvSpPr>
          <p:spPr>
            <a:xfrm>
              <a:off x="3295850" y="2896875"/>
              <a:ext cx="21725" cy="27975"/>
            </a:xfrm>
            <a:custGeom>
              <a:avLst/>
              <a:gdLst/>
              <a:ahLst/>
              <a:cxnLst/>
              <a:rect l="l" t="t" r="r" b="b"/>
              <a:pathLst>
                <a:path w="869" h="1119" extrusionOk="0">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58;p41">
              <a:extLst>
                <a:ext uri="{FF2B5EF4-FFF2-40B4-BE49-F238E27FC236}">
                  <a16:creationId xmlns:a16="http://schemas.microsoft.com/office/drawing/2014/main" id="{129EF7FF-BA62-41C5-92D2-C6734D96AFFE}"/>
                </a:ext>
              </a:extLst>
            </p:cNvPr>
            <p:cNvSpPr/>
            <p:nvPr/>
          </p:nvSpPr>
          <p:spPr>
            <a:xfrm>
              <a:off x="3380075" y="2847700"/>
              <a:ext cx="20875" cy="27950"/>
            </a:xfrm>
            <a:custGeom>
              <a:avLst/>
              <a:gdLst/>
              <a:ahLst/>
              <a:cxnLst/>
              <a:rect l="l" t="t" r="r" b="b"/>
              <a:pathLst>
                <a:path w="835" h="1118" extrusionOk="0">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59;p41">
              <a:extLst>
                <a:ext uri="{FF2B5EF4-FFF2-40B4-BE49-F238E27FC236}">
                  <a16:creationId xmlns:a16="http://schemas.microsoft.com/office/drawing/2014/main" id="{B82A66E9-462F-47F7-9DDB-C1510472AACE}"/>
                </a:ext>
              </a:extLst>
            </p:cNvPr>
            <p:cNvSpPr/>
            <p:nvPr/>
          </p:nvSpPr>
          <p:spPr>
            <a:xfrm>
              <a:off x="3465150" y="2820325"/>
              <a:ext cx="20875" cy="28175"/>
            </a:xfrm>
            <a:custGeom>
              <a:avLst/>
              <a:gdLst/>
              <a:ahLst/>
              <a:cxnLst/>
              <a:rect l="l" t="t" r="r" b="b"/>
              <a:pathLst>
                <a:path w="835" h="1127" extrusionOk="0">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60;p41">
              <a:extLst>
                <a:ext uri="{FF2B5EF4-FFF2-40B4-BE49-F238E27FC236}">
                  <a16:creationId xmlns:a16="http://schemas.microsoft.com/office/drawing/2014/main" id="{B2EBCFCE-A1C1-42AA-9AFE-6FA3A605B50D}"/>
                </a:ext>
              </a:extLst>
            </p:cNvPr>
            <p:cNvSpPr/>
            <p:nvPr/>
          </p:nvSpPr>
          <p:spPr>
            <a:xfrm>
              <a:off x="3550200" y="2732600"/>
              <a:ext cx="20875" cy="27950"/>
            </a:xfrm>
            <a:custGeom>
              <a:avLst/>
              <a:gdLst/>
              <a:ahLst/>
              <a:cxnLst/>
              <a:rect l="l" t="t" r="r" b="b"/>
              <a:pathLst>
                <a:path w="835" h="1118" extrusionOk="0">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1;p41">
              <a:extLst>
                <a:ext uri="{FF2B5EF4-FFF2-40B4-BE49-F238E27FC236}">
                  <a16:creationId xmlns:a16="http://schemas.microsoft.com/office/drawing/2014/main" id="{07A2BC3A-A20F-4124-AE02-3A98251A6539}"/>
                </a:ext>
              </a:extLst>
            </p:cNvPr>
            <p:cNvSpPr/>
            <p:nvPr/>
          </p:nvSpPr>
          <p:spPr>
            <a:xfrm>
              <a:off x="3634425" y="2701075"/>
              <a:ext cx="20875" cy="28175"/>
            </a:xfrm>
            <a:custGeom>
              <a:avLst/>
              <a:gdLst/>
              <a:ahLst/>
              <a:cxnLst/>
              <a:rect l="l" t="t" r="r" b="b"/>
              <a:pathLst>
                <a:path w="835" h="1127" extrusionOk="0">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2;p41">
              <a:extLst>
                <a:ext uri="{FF2B5EF4-FFF2-40B4-BE49-F238E27FC236}">
                  <a16:creationId xmlns:a16="http://schemas.microsoft.com/office/drawing/2014/main" id="{774A18D5-1A0F-4F95-B366-41C2D829C5F4}"/>
                </a:ext>
              </a:extLst>
            </p:cNvPr>
            <p:cNvSpPr/>
            <p:nvPr/>
          </p:nvSpPr>
          <p:spPr>
            <a:xfrm>
              <a:off x="3719500" y="2602975"/>
              <a:ext cx="20875" cy="28175"/>
            </a:xfrm>
            <a:custGeom>
              <a:avLst/>
              <a:gdLst/>
              <a:ahLst/>
              <a:cxnLst/>
              <a:rect l="l" t="t" r="r" b="b"/>
              <a:pathLst>
                <a:path w="835" h="1127" extrusionOk="0">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3;p41">
              <a:extLst>
                <a:ext uri="{FF2B5EF4-FFF2-40B4-BE49-F238E27FC236}">
                  <a16:creationId xmlns:a16="http://schemas.microsoft.com/office/drawing/2014/main" id="{2964EADA-539F-48C5-B1F7-0CC6FBBC6F4C}"/>
                </a:ext>
              </a:extLst>
            </p:cNvPr>
            <p:cNvSpPr/>
            <p:nvPr/>
          </p:nvSpPr>
          <p:spPr>
            <a:xfrm>
              <a:off x="3803725" y="2579150"/>
              <a:ext cx="20875" cy="27975"/>
            </a:xfrm>
            <a:custGeom>
              <a:avLst/>
              <a:gdLst/>
              <a:ahLst/>
              <a:cxnLst/>
              <a:rect l="l" t="t" r="r" b="b"/>
              <a:pathLst>
                <a:path w="835" h="1119" extrusionOk="0">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4;p41">
              <a:extLst>
                <a:ext uri="{FF2B5EF4-FFF2-40B4-BE49-F238E27FC236}">
                  <a16:creationId xmlns:a16="http://schemas.microsoft.com/office/drawing/2014/main" id="{4F27EFD0-AC0B-4CBF-B9E0-3DB093CB0A34}"/>
                </a:ext>
              </a:extLst>
            </p:cNvPr>
            <p:cNvSpPr/>
            <p:nvPr/>
          </p:nvSpPr>
          <p:spPr>
            <a:xfrm>
              <a:off x="3888775" y="2309825"/>
              <a:ext cx="20875" cy="28325"/>
            </a:xfrm>
            <a:custGeom>
              <a:avLst/>
              <a:gdLst/>
              <a:ahLst/>
              <a:cxnLst/>
              <a:rect l="l" t="t" r="r" b="b"/>
              <a:pathLst>
                <a:path w="835" h="1133" extrusionOk="0">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5;p41">
              <a:extLst>
                <a:ext uri="{FF2B5EF4-FFF2-40B4-BE49-F238E27FC236}">
                  <a16:creationId xmlns:a16="http://schemas.microsoft.com/office/drawing/2014/main" id="{B5E6B1FB-24FF-4697-B51C-B4DE29248BA7}"/>
                </a:ext>
              </a:extLst>
            </p:cNvPr>
            <p:cNvSpPr/>
            <p:nvPr/>
          </p:nvSpPr>
          <p:spPr>
            <a:xfrm>
              <a:off x="3973000" y="2457025"/>
              <a:ext cx="21725" cy="28200"/>
            </a:xfrm>
            <a:custGeom>
              <a:avLst/>
              <a:gdLst/>
              <a:ahLst/>
              <a:cxnLst/>
              <a:rect l="l" t="t" r="r" b="b"/>
              <a:pathLst>
                <a:path w="869" h="1128" extrusionOk="0">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6;p41">
              <a:extLst>
                <a:ext uri="{FF2B5EF4-FFF2-40B4-BE49-F238E27FC236}">
                  <a16:creationId xmlns:a16="http://schemas.microsoft.com/office/drawing/2014/main" id="{676D01B2-9AF2-4732-8C04-B7F3164AAA4C}"/>
                </a:ext>
              </a:extLst>
            </p:cNvPr>
            <p:cNvSpPr/>
            <p:nvPr/>
          </p:nvSpPr>
          <p:spPr>
            <a:xfrm>
              <a:off x="4058075" y="2457025"/>
              <a:ext cx="20875" cy="28200"/>
            </a:xfrm>
            <a:custGeom>
              <a:avLst/>
              <a:gdLst/>
              <a:ahLst/>
              <a:cxnLst/>
              <a:rect l="l" t="t" r="r" b="b"/>
              <a:pathLst>
                <a:path w="835" h="1128" extrusionOk="0">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7;p41">
              <a:extLst>
                <a:ext uri="{FF2B5EF4-FFF2-40B4-BE49-F238E27FC236}">
                  <a16:creationId xmlns:a16="http://schemas.microsoft.com/office/drawing/2014/main" id="{FEEB5314-9053-4CCB-A03F-EF814BA5D59C}"/>
                </a:ext>
              </a:extLst>
            </p:cNvPr>
            <p:cNvSpPr/>
            <p:nvPr/>
          </p:nvSpPr>
          <p:spPr>
            <a:xfrm>
              <a:off x="4142300" y="2457025"/>
              <a:ext cx="20875" cy="28200"/>
            </a:xfrm>
            <a:custGeom>
              <a:avLst/>
              <a:gdLst/>
              <a:ahLst/>
              <a:cxnLst/>
              <a:rect l="l" t="t" r="r" b="b"/>
              <a:pathLst>
                <a:path w="835" h="1128" extrusionOk="0">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68;p41">
              <a:extLst>
                <a:ext uri="{FF2B5EF4-FFF2-40B4-BE49-F238E27FC236}">
                  <a16:creationId xmlns:a16="http://schemas.microsoft.com/office/drawing/2014/main" id="{AEA5669B-B237-4AD9-9A55-E434AA3FEB4B}"/>
                </a:ext>
              </a:extLst>
            </p:cNvPr>
            <p:cNvSpPr/>
            <p:nvPr/>
          </p:nvSpPr>
          <p:spPr>
            <a:xfrm>
              <a:off x="4226525" y="2309825"/>
              <a:ext cx="21700" cy="28325"/>
            </a:xfrm>
            <a:custGeom>
              <a:avLst/>
              <a:gdLst/>
              <a:ahLst/>
              <a:cxnLst/>
              <a:rect l="l" t="t" r="r" b="b"/>
              <a:pathLst>
                <a:path w="868" h="1133" extrusionOk="0">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9;p41">
              <a:extLst>
                <a:ext uri="{FF2B5EF4-FFF2-40B4-BE49-F238E27FC236}">
                  <a16:creationId xmlns:a16="http://schemas.microsoft.com/office/drawing/2014/main" id="{4005FBE2-92B9-49DB-97F7-231D17BB2DA4}"/>
                </a:ext>
              </a:extLst>
            </p:cNvPr>
            <p:cNvSpPr/>
            <p:nvPr/>
          </p:nvSpPr>
          <p:spPr>
            <a:xfrm>
              <a:off x="4311575" y="2281900"/>
              <a:ext cx="20875" cy="28200"/>
            </a:xfrm>
            <a:custGeom>
              <a:avLst/>
              <a:gdLst/>
              <a:ahLst/>
              <a:cxnLst/>
              <a:rect l="l" t="t" r="r" b="b"/>
              <a:pathLst>
                <a:path w="835" h="1128" extrusionOk="0">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70;p41">
              <a:extLst>
                <a:ext uri="{FF2B5EF4-FFF2-40B4-BE49-F238E27FC236}">
                  <a16:creationId xmlns:a16="http://schemas.microsoft.com/office/drawing/2014/main" id="{6AADDC01-FBBC-4254-BFD1-0D2C7736DDDF}"/>
                </a:ext>
              </a:extLst>
            </p:cNvPr>
            <p:cNvSpPr/>
            <p:nvPr/>
          </p:nvSpPr>
          <p:spPr>
            <a:xfrm>
              <a:off x="4396650" y="2163175"/>
              <a:ext cx="21700" cy="28200"/>
            </a:xfrm>
            <a:custGeom>
              <a:avLst/>
              <a:gdLst/>
              <a:ahLst/>
              <a:cxnLst/>
              <a:rect l="l" t="t" r="r" b="b"/>
              <a:pathLst>
                <a:path w="868" h="1128" extrusionOk="0">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71;p41">
              <a:extLst>
                <a:ext uri="{FF2B5EF4-FFF2-40B4-BE49-F238E27FC236}">
                  <a16:creationId xmlns:a16="http://schemas.microsoft.com/office/drawing/2014/main" id="{8497EB2E-3A36-4E78-BFC1-DF2A276B7D93}"/>
                </a:ext>
              </a:extLst>
            </p:cNvPr>
            <p:cNvSpPr/>
            <p:nvPr/>
          </p:nvSpPr>
          <p:spPr>
            <a:xfrm>
              <a:off x="4480025" y="2163675"/>
              <a:ext cx="23375" cy="28250"/>
            </a:xfrm>
            <a:custGeom>
              <a:avLst/>
              <a:gdLst/>
              <a:ahLst/>
              <a:cxnLst/>
              <a:rect l="l" t="t" r="r" b="b"/>
              <a:pathLst>
                <a:path w="935" h="1130" extrusionOk="0">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72;p41">
              <a:extLst>
                <a:ext uri="{FF2B5EF4-FFF2-40B4-BE49-F238E27FC236}">
                  <a16:creationId xmlns:a16="http://schemas.microsoft.com/office/drawing/2014/main" id="{0AF59A47-043B-4944-BDF3-251B95FC5E07}"/>
                </a:ext>
              </a:extLst>
            </p:cNvPr>
            <p:cNvSpPr/>
            <p:nvPr/>
          </p:nvSpPr>
          <p:spPr>
            <a:xfrm>
              <a:off x="4564275" y="2163675"/>
              <a:ext cx="24200" cy="28250"/>
            </a:xfrm>
            <a:custGeom>
              <a:avLst/>
              <a:gdLst/>
              <a:ahLst/>
              <a:cxnLst/>
              <a:rect l="l" t="t" r="r" b="b"/>
              <a:pathLst>
                <a:path w="968" h="1130" extrusionOk="0">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73;p41">
              <a:extLst>
                <a:ext uri="{FF2B5EF4-FFF2-40B4-BE49-F238E27FC236}">
                  <a16:creationId xmlns:a16="http://schemas.microsoft.com/office/drawing/2014/main" id="{E4B46B41-6AFC-4260-AF3C-F64C872A7F39}"/>
                </a:ext>
              </a:extLst>
            </p:cNvPr>
            <p:cNvSpPr/>
            <p:nvPr/>
          </p:nvSpPr>
          <p:spPr>
            <a:xfrm>
              <a:off x="465015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74;p41">
              <a:extLst>
                <a:ext uri="{FF2B5EF4-FFF2-40B4-BE49-F238E27FC236}">
                  <a16:creationId xmlns:a16="http://schemas.microsoft.com/office/drawing/2014/main" id="{C4C62BC1-C3AC-46F6-BE33-9BE76D845C38}"/>
                </a:ext>
              </a:extLst>
            </p:cNvPr>
            <p:cNvSpPr/>
            <p:nvPr/>
          </p:nvSpPr>
          <p:spPr>
            <a:xfrm>
              <a:off x="3218300" y="2125775"/>
              <a:ext cx="1446050" cy="885175"/>
            </a:xfrm>
            <a:custGeom>
              <a:avLst/>
              <a:gdLst/>
              <a:ahLst/>
              <a:cxnLst/>
              <a:rect l="l" t="t" r="r" b="b"/>
              <a:pathLst>
                <a:path w="57842" h="35407" extrusionOk="0">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75;p41">
              <a:extLst>
                <a:ext uri="{FF2B5EF4-FFF2-40B4-BE49-F238E27FC236}">
                  <a16:creationId xmlns:a16="http://schemas.microsoft.com/office/drawing/2014/main" id="{77B4B0C1-F5C9-4B33-9201-E87D5FA4B174}"/>
                </a:ext>
              </a:extLst>
            </p:cNvPr>
            <p:cNvSpPr/>
            <p:nvPr/>
          </p:nvSpPr>
          <p:spPr>
            <a:xfrm>
              <a:off x="3215800" y="2221525"/>
              <a:ext cx="1452050" cy="841975"/>
            </a:xfrm>
            <a:custGeom>
              <a:avLst/>
              <a:gdLst/>
              <a:ahLst/>
              <a:cxnLst/>
              <a:rect l="l" t="t" r="r" b="b"/>
              <a:pathLst>
                <a:path w="58082" h="33679" extrusionOk="0">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76;p41">
              <a:extLst>
                <a:ext uri="{FF2B5EF4-FFF2-40B4-BE49-F238E27FC236}">
                  <a16:creationId xmlns:a16="http://schemas.microsoft.com/office/drawing/2014/main" id="{1F489AA2-6BAD-40D4-9F99-D06FAD215D44}"/>
                </a:ext>
              </a:extLst>
            </p:cNvPr>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77;p41">
              <a:extLst>
                <a:ext uri="{FF2B5EF4-FFF2-40B4-BE49-F238E27FC236}">
                  <a16:creationId xmlns:a16="http://schemas.microsoft.com/office/drawing/2014/main" id="{ABA5F779-A259-48D1-A033-5A5A4B624643}"/>
                </a:ext>
              </a:extLst>
            </p:cNvPr>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78;p41">
              <a:extLst>
                <a:ext uri="{FF2B5EF4-FFF2-40B4-BE49-F238E27FC236}">
                  <a16:creationId xmlns:a16="http://schemas.microsoft.com/office/drawing/2014/main" id="{0864121D-C25D-47AA-962C-93B46B6F673B}"/>
                </a:ext>
              </a:extLst>
            </p:cNvPr>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79;p41">
              <a:extLst>
                <a:ext uri="{FF2B5EF4-FFF2-40B4-BE49-F238E27FC236}">
                  <a16:creationId xmlns:a16="http://schemas.microsoft.com/office/drawing/2014/main" id="{CF0E3DC6-BB94-482F-A348-3416119E0956}"/>
                </a:ext>
              </a:extLst>
            </p:cNvPr>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80;p41">
              <a:extLst>
                <a:ext uri="{FF2B5EF4-FFF2-40B4-BE49-F238E27FC236}">
                  <a16:creationId xmlns:a16="http://schemas.microsoft.com/office/drawing/2014/main" id="{E6078B98-22E9-4331-8087-212E39FFA9FC}"/>
                </a:ext>
              </a:extLst>
            </p:cNvPr>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81;p41">
              <a:extLst>
                <a:ext uri="{FF2B5EF4-FFF2-40B4-BE49-F238E27FC236}">
                  <a16:creationId xmlns:a16="http://schemas.microsoft.com/office/drawing/2014/main" id="{779793E1-33F1-4775-97A2-F3E9E457FBC7}"/>
                </a:ext>
              </a:extLst>
            </p:cNvPr>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82;p41">
              <a:extLst>
                <a:ext uri="{FF2B5EF4-FFF2-40B4-BE49-F238E27FC236}">
                  <a16:creationId xmlns:a16="http://schemas.microsoft.com/office/drawing/2014/main" id="{093C7B34-0364-407B-915D-B590A1B90959}"/>
                </a:ext>
              </a:extLst>
            </p:cNvPr>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83;p41">
              <a:extLst>
                <a:ext uri="{FF2B5EF4-FFF2-40B4-BE49-F238E27FC236}">
                  <a16:creationId xmlns:a16="http://schemas.microsoft.com/office/drawing/2014/main" id="{5F0DAAAF-C661-4A7A-BB02-D029325CED0D}"/>
                </a:ext>
              </a:extLst>
            </p:cNvPr>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84;p41">
              <a:extLst>
                <a:ext uri="{FF2B5EF4-FFF2-40B4-BE49-F238E27FC236}">
                  <a16:creationId xmlns:a16="http://schemas.microsoft.com/office/drawing/2014/main" id="{40B13074-EB87-4A3D-B7EC-92F6269DA13E}"/>
                </a:ext>
              </a:extLst>
            </p:cNvPr>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85;p41">
              <a:extLst>
                <a:ext uri="{FF2B5EF4-FFF2-40B4-BE49-F238E27FC236}">
                  <a16:creationId xmlns:a16="http://schemas.microsoft.com/office/drawing/2014/main" id="{00D2776C-E0F9-4A5D-8B56-A6865EC1BAC4}"/>
                </a:ext>
              </a:extLst>
            </p:cNvPr>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86;p41">
              <a:extLst>
                <a:ext uri="{FF2B5EF4-FFF2-40B4-BE49-F238E27FC236}">
                  <a16:creationId xmlns:a16="http://schemas.microsoft.com/office/drawing/2014/main" id="{93686B98-F24C-4581-87DC-61CD38C04611}"/>
                </a:ext>
              </a:extLst>
            </p:cNvPr>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87;p41">
              <a:extLst>
                <a:ext uri="{FF2B5EF4-FFF2-40B4-BE49-F238E27FC236}">
                  <a16:creationId xmlns:a16="http://schemas.microsoft.com/office/drawing/2014/main" id="{EB932845-A816-416B-9D48-E2C3DBE5D71B}"/>
                </a:ext>
              </a:extLst>
            </p:cNvPr>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88;p41">
              <a:extLst>
                <a:ext uri="{FF2B5EF4-FFF2-40B4-BE49-F238E27FC236}">
                  <a16:creationId xmlns:a16="http://schemas.microsoft.com/office/drawing/2014/main" id="{B20DDA6C-BD49-430D-BF47-FA7E7379326C}"/>
                </a:ext>
              </a:extLst>
            </p:cNvPr>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89;p41">
              <a:extLst>
                <a:ext uri="{FF2B5EF4-FFF2-40B4-BE49-F238E27FC236}">
                  <a16:creationId xmlns:a16="http://schemas.microsoft.com/office/drawing/2014/main" id="{1FB2CA58-DD30-4DED-B070-912B4F711FBA}"/>
                </a:ext>
              </a:extLst>
            </p:cNvPr>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90;p41">
              <a:extLst>
                <a:ext uri="{FF2B5EF4-FFF2-40B4-BE49-F238E27FC236}">
                  <a16:creationId xmlns:a16="http://schemas.microsoft.com/office/drawing/2014/main" id="{1E5B6CDA-BAE1-4BFB-BAA4-BD209A879D2A}"/>
                </a:ext>
              </a:extLst>
            </p:cNvPr>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91;p41">
              <a:extLst>
                <a:ext uri="{FF2B5EF4-FFF2-40B4-BE49-F238E27FC236}">
                  <a16:creationId xmlns:a16="http://schemas.microsoft.com/office/drawing/2014/main" id="{7BB0F79C-7AB0-4D16-84F9-22ADA63AA7D8}"/>
                </a:ext>
              </a:extLst>
            </p:cNvPr>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92;p41">
              <a:extLst>
                <a:ext uri="{FF2B5EF4-FFF2-40B4-BE49-F238E27FC236}">
                  <a16:creationId xmlns:a16="http://schemas.microsoft.com/office/drawing/2014/main" id="{D10BCE86-2534-4C0C-9518-A334E310D700}"/>
                </a:ext>
              </a:extLst>
            </p:cNvPr>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93;p41">
              <a:extLst>
                <a:ext uri="{FF2B5EF4-FFF2-40B4-BE49-F238E27FC236}">
                  <a16:creationId xmlns:a16="http://schemas.microsoft.com/office/drawing/2014/main" id="{E7D4F359-7C0E-48A7-8D80-10D0261BA962}"/>
                </a:ext>
              </a:extLst>
            </p:cNvPr>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94;p41">
              <a:extLst>
                <a:ext uri="{FF2B5EF4-FFF2-40B4-BE49-F238E27FC236}">
                  <a16:creationId xmlns:a16="http://schemas.microsoft.com/office/drawing/2014/main" id="{BF30070E-31A1-4BA3-B3E7-1C0DB2CA875B}"/>
                </a:ext>
              </a:extLst>
            </p:cNvPr>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95;p41">
              <a:extLst>
                <a:ext uri="{FF2B5EF4-FFF2-40B4-BE49-F238E27FC236}">
                  <a16:creationId xmlns:a16="http://schemas.microsoft.com/office/drawing/2014/main" id="{7652FF26-C7FA-405E-9D7D-ED3E7DABEF0C}"/>
                </a:ext>
              </a:extLst>
            </p:cNvPr>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96;p41">
              <a:extLst>
                <a:ext uri="{FF2B5EF4-FFF2-40B4-BE49-F238E27FC236}">
                  <a16:creationId xmlns:a16="http://schemas.microsoft.com/office/drawing/2014/main" id="{2DA08C60-094C-4CCB-AA1D-F20E15B630DF}"/>
                </a:ext>
              </a:extLst>
            </p:cNvPr>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97;p41">
              <a:extLst>
                <a:ext uri="{FF2B5EF4-FFF2-40B4-BE49-F238E27FC236}">
                  <a16:creationId xmlns:a16="http://schemas.microsoft.com/office/drawing/2014/main" id="{63645A38-1A99-42A2-A6BA-D8942AB79A99}"/>
                </a:ext>
              </a:extLst>
            </p:cNvPr>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98;p41">
              <a:extLst>
                <a:ext uri="{FF2B5EF4-FFF2-40B4-BE49-F238E27FC236}">
                  <a16:creationId xmlns:a16="http://schemas.microsoft.com/office/drawing/2014/main" id="{29399D46-B66A-431C-B34E-D25DDE7E959A}"/>
                </a:ext>
              </a:extLst>
            </p:cNvPr>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99;p41">
              <a:extLst>
                <a:ext uri="{FF2B5EF4-FFF2-40B4-BE49-F238E27FC236}">
                  <a16:creationId xmlns:a16="http://schemas.microsoft.com/office/drawing/2014/main" id="{61A882DE-2CF0-4888-BE02-9CF3F078D02D}"/>
                </a:ext>
              </a:extLst>
            </p:cNvPr>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00;p41">
              <a:extLst>
                <a:ext uri="{FF2B5EF4-FFF2-40B4-BE49-F238E27FC236}">
                  <a16:creationId xmlns:a16="http://schemas.microsoft.com/office/drawing/2014/main" id="{1D7ED7C4-9F29-49CB-88CA-E5CAE7429635}"/>
                </a:ext>
              </a:extLst>
            </p:cNvPr>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01;p41">
              <a:extLst>
                <a:ext uri="{FF2B5EF4-FFF2-40B4-BE49-F238E27FC236}">
                  <a16:creationId xmlns:a16="http://schemas.microsoft.com/office/drawing/2014/main" id="{D909FBD1-3C2A-4A9F-A594-85460FA34F2E}"/>
                </a:ext>
              </a:extLst>
            </p:cNvPr>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02;p41">
              <a:extLst>
                <a:ext uri="{FF2B5EF4-FFF2-40B4-BE49-F238E27FC236}">
                  <a16:creationId xmlns:a16="http://schemas.microsoft.com/office/drawing/2014/main" id="{9344655F-0042-4E2C-B6CA-0ADD68C2FCA4}"/>
                </a:ext>
              </a:extLst>
            </p:cNvPr>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03;p41">
              <a:extLst>
                <a:ext uri="{FF2B5EF4-FFF2-40B4-BE49-F238E27FC236}">
                  <a16:creationId xmlns:a16="http://schemas.microsoft.com/office/drawing/2014/main" id="{F46E981F-4E87-414E-BDFE-375D11ECE356}"/>
                </a:ext>
              </a:extLst>
            </p:cNvPr>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04;p41">
              <a:extLst>
                <a:ext uri="{FF2B5EF4-FFF2-40B4-BE49-F238E27FC236}">
                  <a16:creationId xmlns:a16="http://schemas.microsoft.com/office/drawing/2014/main" id="{CBF0E0C0-369B-41C2-9A6C-029A81819756}"/>
                </a:ext>
              </a:extLst>
            </p:cNvPr>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05;p41">
              <a:extLst>
                <a:ext uri="{FF2B5EF4-FFF2-40B4-BE49-F238E27FC236}">
                  <a16:creationId xmlns:a16="http://schemas.microsoft.com/office/drawing/2014/main" id="{21D64554-59B3-4DD9-B256-72F4346D4146}"/>
                </a:ext>
              </a:extLst>
            </p:cNvPr>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06;p41">
              <a:extLst>
                <a:ext uri="{FF2B5EF4-FFF2-40B4-BE49-F238E27FC236}">
                  <a16:creationId xmlns:a16="http://schemas.microsoft.com/office/drawing/2014/main" id="{C26DCB91-06D3-4179-BCBE-FD46FCBF68B1}"/>
                </a:ext>
              </a:extLst>
            </p:cNvPr>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07;p41">
              <a:extLst>
                <a:ext uri="{FF2B5EF4-FFF2-40B4-BE49-F238E27FC236}">
                  <a16:creationId xmlns:a16="http://schemas.microsoft.com/office/drawing/2014/main" id="{3FC98111-FD07-4331-8296-35C8E707B970}"/>
                </a:ext>
              </a:extLst>
            </p:cNvPr>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08;p41">
              <a:extLst>
                <a:ext uri="{FF2B5EF4-FFF2-40B4-BE49-F238E27FC236}">
                  <a16:creationId xmlns:a16="http://schemas.microsoft.com/office/drawing/2014/main" id="{D2F73207-88F0-428D-9C6F-90C75AAD878D}"/>
                </a:ext>
              </a:extLst>
            </p:cNvPr>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09;p41">
              <a:extLst>
                <a:ext uri="{FF2B5EF4-FFF2-40B4-BE49-F238E27FC236}">
                  <a16:creationId xmlns:a16="http://schemas.microsoft.com/office/drawing/2014/main" id="{4B5AA0F4-48BD-4E34-9FEF-738771E5C074}"/>
                </a:ext>
              </a:extLst>
            </p:cNvPr>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10;p41">
              <a:extLst>
                <a:ext uri="{FF2B5EF4-FFF2-40B4-BE49-F238E27FC236}">
                  <a16:creationId xmlns:a16="http://schemas.microsoft.com/office/drawing/2014/main" id="{7E118C0F-1340-4E47-92C1-E7FF93FA8B64}"/>
                </a:ext>
              </a:extLst>
            </p:cNvPr>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11;p41">
              <a:extLst>
                <a:ext uri="{FF2B5EF4-FFF2-40B4-BE49-F238E27FC236}">
                  <a16:creationId xmlns:a16="http://schemas.microsoft.com/office/drawing/2014/main" id="{C731286E-85CC-4137-8849-A1C168D248DD}"/>
                </a:ext>
              </a:extLst>
            </p:cNvPr>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12;p41">
              <a:extLst>
                <a:ext uri="{FF2B5EF4-FFF2-40B4-BE49-F238E27FC236}">
                  <a16:creationId xmlns:a16="http://schemas.microsoft.com/office/drawing/2014/main" id="{1D24D84D-7106-4B12-9B6B-E5816B20C4E7}"/>
                </a:ext>
              </a:extLst>
            </p:cNvPr>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13;p41">
              <a:extLst>
                <a:ext uri="{FF2B5EF4-FFF2-40B4-BE49-F238E27FC236}">
                  <a16:creationId xmlns:a16="http://schemas.microsoft.com/office/drawing/2014/main" id="{2AA66CE7-3A3A-476D-90C5-415175CA9614}"/>
                </a:ext>
              </a:extLst>
            </p:cNvPr>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14;p41">
              <a:extLst>
                <a:ext uri="{FF2B5EF4-FFF2-40B4-BE49-F238E27FC236}">
                  <a16:creationId xmlns:a16="http://schemas.microsoft.com/office/drawing/2014/main" id="{4FE46C1C-4AEB-49FB-9F22-FE1F2C43D752}"/>
                </a:ext>
              </a:extLst>
            </p:cNvPr>
            <p:cNvSpPr/>
            <p:nvPr/>
          </p:nvSpPr>
          <p:spPr>
            <a:xfrm>
              <a:off x="3258325" y="2535275"/>
              <a:ext cx="97600" cy="66525"/>
            </a:xfrm>
            <a:custGeom>
              <a:avLst/>
              <a:gdLst/>
              <a:ahLst/>
              <a:cxnLst/>
              <a:rect l="l" t="t" r="r" b="b"/>
              <a:pathLst>
                <a:path w="3904" h="2661" extrusionOk="0">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15;p41">
              <a:extLst>
                <a:ext uri="{FF2B5EF4-FFF2-40B4-BE49-F238E27FC236}">
                  <a16:creationId xmlns:a16="http://schemas.microsoft.com/office/drawing/2014/main" id="{38C03791-D6B4-4F4D-9FA7-EFDCA405D6E4}"/>
                </a:ext>
              </a:extLst>
            </p:cNvPr>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16;p41">
              <a:extLst>
                <a:ext uri="{FF2B5EF4-FFF2-40B4-BE49-F238E27FC236}">
                  <a16:creationId xmlns:a16="http://schemas.microsoft.com/office/drawing/2014/main" id="{D7BB2644-CA11-4D5D-8E77-6C9E35DD9C49}"/>
                </a:ext>
              </a:extLst>
            </p:cNvPr>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17;p41">
              <a:extLst>
                <a:ext uri="{FF2B5EF4-FFF2-40B4-BE49-F238E27FC236}">
                  <a16:creationId xmlns:a16="http://schemas.microsoft.com/office/drawing/2014/main" id="{20B5E12B-F144-4690-B8C2-5D024D4A75FF}"/>
                </a:ext>
              </a:extLst>
            </p:cNvPr>
            <p:cNvSpPr/>
            <p:nvPr/>
          </p:nvSpPr>
          <p:spPr>
            <a:xfrm>
              <a:off x="3258325" y="2584450"/>
              <a:ext cx="96775" cy="65750"/>
            </a:xfrm>
            <a:custGeom>
              <a:avLst/>
              <a:gdLst/>
              <a:ahLst/>
              <a:cxnLst/>
              <a:rect l="l" t="t" r="r" b="b"/>
              <a:pathLst>
                <a:path w="3871" h="2630" extrusionOk="0">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18;p41">
              <a:extLst>
                <a:ext uri="{FF2B5EF4-FFF2-40B4-BE49-F238E27FC236}">
                  <a16:creationId xmlns:a16="http://schemas.microsoft.com/office/drawing/2014/main" id="{83B03039-E2EC-4FEF-AE21-7616A24E19C3}"/>
                </a:ext>
              </a:extLst>
            </p:cNvPr>
            <p:cNvSpPr/>
            <p:nvPr/>
          </p:nvSpPr>
          <p:spPr>
            <a:xfrm>
              <a:off x="3210800" y="2652175"/>
              <a:ext cx="20875" cy="28325"/>
            </a:xfrm>
            <a:custGeom>
              <a:avLst/>
              <a:gdLst/>
              <a:ahLst/>
              <a:cxnLst/>
              <a:rect l="l" t="t" r="r" b="b"/>
              <a:pathLst>
                <a:path w="835" h="1133" extrusionOk="0">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19;p41">
              <a:extLst>
                <a:ext uri="{FF2B5EF4-FFF2-40B4-BE49-F238E27FC236}">
                  <a16:creationId xmlns:a16="http://schemas.microsoft.com/office/drawing/2014/main" id="{ABA83300-E622-455B-9622-A203DB9A5B9C}"/>
                </a:ext>
              </a:extLst>
            </p:cNvPr>
            <p:cNvSpPr/>
            <p:nvPr/>
          </p:nvSpPr>
          <p:spPr>
            <a:xfrm>
              <a:off x="3218300" y="3055350"/>
              <a:ext cx="386975" cy="249975"/>
            </a:xfrm>
            <a:custGeom>
              <a:avLst/>
              <a:gdLst/>
              <a:ahLst/>
              <a:cxnLst/>
              <a:rect l="l" t="t" r="r" b="b"/>
              <a:pathLst>
                <a:path w="15479" h="9999" extrusionOk="0">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20;p41">
              <a:extLst>
                <a:ext uri="{FF2B5EF4-FFF2-40B4-BE49-F238E27FC236}">
                  <a16:creationId xmlns:a16="http://schemas.microsoft.com/office/drawing/2014/main" id="{BE1C3629-AEE8-445B-A202-E8CB0659CFAC}"/>
                </a:ext>
              </a:extLst>
            </p:cNvPr>
            <p:cNvSpPr/>
            <p:nvPr/>
          </p:nvSpPr>
          <p:spPr>
            <a:xfrm>
              <a:off x="3224150" y="3135400"/>
              <a:ext cx="32550" cy="73200"/>
            </a:xfrm>
            <a:custGeom>
              <a:avLst/>
              <a:gdLst/>
              <a:ahLst/>
              <a:cxnLst/>
              <a:rect l="l" t="t" r="r" b="b"/>
              <a:pathLst>
                <a:path w="1302" h="2928" extrusionOk="0">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21;p41">
              <a:extLst>
                <a:ext uri="{FF2B5EF4-FFF2-40B4-BE49-F238E27FC236}">
                  <a16:creationId xmlns:a16="http://schemas.microsoft.com/office/drawing/2014/main" id="{F6F16E20-2F41-4820-8681-9884348E83AE}"/>
                </a:ext>
              </a:extLst>
            </p:cNvPr>
            <p:cNvSpPr/>
            <p:nvPr/>
          </p:nvSpPr>
          <p:spPr>
            <a:xfrm>
              <a:off x="3260825" y="3111000"/>
              <a:ext cx="31725" cy="76750"/>
            </a:xfrm>
            <a:custGeom>
              <a:avLst/>
              <a:gdLst/>
              <a:ahLst/>
              <a:cxnLst/>
              <a:rect l="l" t="t" r="r" b="b"/>
              <a:pathLst>
                <a:path w="1269" h="3070" extrusionOk="0">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22;p41">
              <a:extLst>
                <a:ext uri="{FF2B5EF4-FFF2-40B4-BE49-F238E27FC236}">
                  <a16:creationId xmlns:a16="http://schemas.microsoft.com/office/drawing/2014/main" id="{37F81E7A-7371-42BE-B7EB-4DFEE5FE9EA3}"/>
                </a:ext>
              </a:extLst>
            </p:cNvPr>
            <p:cNvSpPr/>
            <p:nvPr/>
          </p:nvSpPr>
          <p:spPr>
            <a:xfrm>
              <a:off x="3298350" y="3089325"/>
              <a:ext cx="31725" cy="77575"/>
            </a:xfrm>
            <a:custGeom>
              <a:avLst/>
              <a:gdLst/>
              <a:ahLst/>
              <a:cxnLst/>
              <a:rect l="l" t="t" r="r" b="b"/>
              <a:pathLst>
                <a:path w="1269" h="3103" extrusionOk="0">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23;p41">
              <a:extLst>
                <a:ext uri="{FF2B5EF4-FFF2-40B4-BE49-F238E27FC236}">
                  <a16:creationId xmlns:a16="http://schemas.microsoft.com/office/drawing/2014/main" id="{77E8DF79-CB91-4823-BE8A-4D3508E53A13}"/>
                </a:ext>
              </a:extLst>
            </p:cNvPr>
            <p:cNvSpPr/>
            <p:nvPr/>
          </p:nvSpPr>
          <p:spPr>
            <a:xfrm>
              <a:off x="3221650" y="3125675"/>
              <a:ext cx="381125" cy="230325"/>
            </a:xfrm>
            <a:custGeom>
              <a:avLst/>
              <a:gdLst/>
              <a:ahLst/>
              <a:cxnLst/>
              <a:rect l="l" t="t" r="r" b="b"/>
              <a:pathLst>
                <a:path w="15245" h="9213" extrusionOk="0">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24;p41">
              <a:extLst>
                <a:ext uri="{FF2B5EF4-FFF2-40B4-BE49-F238E27FC236}">
                  <a16:creationId xmlns:a16="http://schemas.microsoft.com/office/drawing/2014/main" id="{A4AF6F42-9D96-4449-97E6-D6274A834044}"/>
                </a:ext>
              </a:extLst>
            </p:cNvPr>
            <p:cNvSpPr/>
            <p:nvPr/>
          </p:nvSpPr>
          <p:spPr>
            <a:xfrm>
              <a:off x="3221650" y="3045650"/>
              <a:ext cx="96750" cy="66025"/>
            </a:xfrm>
            <a:custGeom>
              <a:avLst/>
              <a:gdLst/>
              <a:ahLst/>
              <a:cxnLst/>
              <a:rect l="l" t="t" r="r" b="b"/>
              <a:pathLst>
                <a:path w="3870" h="2641" extrusionOk="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25;p41">
              <a:extLst>
                <a:ext uri="{FF2B5EF4-FFF2-40B4-BE49-F238E27FC236}">
                  <a16:creationId xmlns:a16="http://schemas.microsoft.com/office/drawing/2014/main" id="{8B4D20C1-010B-434A-845B-B099228B0DBC}"/>
                </a:ext>
              </a:extLst>
            </p:cNvPr>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26;p41">
              <a:extLst>
                <a:ext uri="{FF2B5EF4-FFF2-40B4-BE49-F238E27FC236}">
                  <a16:creationId xmlns:a16="http://schemas.microsoft.com/office/drawing/2014/main" id="{34584E14-B8C6-423A-AD82-2D2F08BBDD45}"/>
                </a:ext>
              </a:extLst>
            </p:cNvPr>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27;p41">
              <a:extLst>
                <a:ext uri="{FF2B5EF4-FFF2-40B4-BE49-F238E27FC236}">
                  <a16:creationId xmlns:a16="http://schemas.microsoft.com/office/drawing/2014/main" id="{444946B0-3F2B-4909-B218-6B2F3D2E0ACC}"/>
                </a:ext>
              </a:extLst>
            </p:cNvPr>
            <p:cNvSpPr/>
            <p:nvPr/>
          </p:nvSpPr>
          <p:spPr>
            <a:xfrm>
              <a:off x="3223300" y="3431450"/>
              <a:ext cx="20050" cy="68200"/>
            </a:xfrm>
            <a:custGeom>
              <a:avLst/>
              <a:gdLst/>
              <a:ahLst/>
              <a:cxnLst/>
              <a:rect l="l" t="t" r="r" b="b"/>
              <a:pathLst>
                <a:path w="802" h="2728" extrusionOk="0">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28;p41">
              <a:extLst>
                <a:ext uri="{FF2B5EF4-FFF2-40B4-BE49-F238E27FC236}">
                  <a16:creationId xmlns:a16="http://schemas.microsoft.com/office/drawing/2014/main" id="{1E2F0783-EB0A-4E6F-9D3E-1CAE833693F6}"/>
                </a:ext>
              </a:extLst>
            </p:cNvPr>
            <p:cNvSpPr/>
            <p:nvPr/>
          </p:nvSpPr>
          <p:spPr>
            <a:xfrm>
              <a:off x="3250825" y="3413725"/>
              <a:ext cx="30050" cy="78200"/>
            </a:xfrm>
            <a:custGeom>
              <a:avLst/>
              <a:gdLst/>
              <a:ahLst/>
              <a:cxnLst/>
              <a:rect l="l" t="t" r="r" b="b"/>
              <a:pathLst>
                <a:path w="1202" h="3128" extrusionOk="0">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29;p41">
              <a:extLst>
                <a:ext uri="{FF2B5EF4-FFF2-40B4-BE49-F238E27FC236}">
                  <a16:creationId xmlns:a16="http://schemas.microsoft.com/office/drawing/2014/main" id="{806E3A99-6573-462D-8105-119BC3A7E05A}"/>
                </a:ext>
              </a:extLst>
            </p:cNvPr>
            <p:cNvSpPr/>
            <p:nvPr/>
          </p:nvSpPr>
          <p:spPr>
            <a:xfrm>
              <a:off x="3287525" y="3392025"/>
              <a:ext cx="31700" cy="73425"/>
            </a:xfrm>
            <a:custGeom>
              <a:avLst/>
              <a:gdLst/>
              <a:ahLst/>
              <a:cxnLst/>
              <a:rect l="l" t="t" r="r" b="b"/>
              <a:pathLst>
                <a:path w="1268" h="2937" extrusionOk="0">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30;p41">
              <a:extLst>
                <a:ext uri="{FF2B5EF4-FFF2-40B4-BE49-F238E27FC236}">
                  <a16:creationId xmlns:a16="http://schemas.microsoft.com/office/drawing/2014/main" id="{F3F40417-ED3D-417C-AC84-100A8034C7DE}"/>
                </a:ext>
              </a:extLst>
            </p:cNvPr>
            <p:cNvSpPr/>
            <p:nvPr/>
          </p:nvSpPr>
          <p:spPr>
            <a:xfrm>
              <a:off x="3221650" y="3418925"/>
              <a:ext cx="381125" cy="230325"/>
            </a:xfrm>
            <a:custGeom>
              <a:avLst/>
              <a:gdLst/>
              <a:ahLst/>
              <a:cxnLst/>
              <a:rect l="l" t="t" r="r" b="b"/>
              <a:pathLst>
                <a:path w="15245" h="9213" extrusionOk="0">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31;p41">
              <a:extLst>
                <a:ext uri="{FF2B5EF4-FFF2-40B4-BE49-F238E27FC236}">
                  <a16:creationId xmlns:a16="http://schemas.microsoft.com/office/drawing/2014/main" id="{756745F0-D7D1-4826-BC1C-B762AC79EBAA}"/>
                </a:ext>
              </a:extLst>
            </p:cNvPr>
            <p:cNvSpPr/>
            <p:nvPr/>
          </p:nvSpPr>
          <p:spPr>
            <a:xfrm>
              <a:off x="3221650" y="3338500"/>
              <a:ext cx="96750" cy="66375"/>
            </a:xfrm>
            <a:custGeom>
              <a:avLst/>
              <a:gdLst/>
              <a:ahLst/>
              <a:cxnLst/>
              <a:rect l="l" t="t" r="r" b="b"/>
              <a:pathLst>
                <a:path w="3870" h="2655" extrusionOk="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32;p41">
              <a:extLst>
                <a:ext uri="{FF2B5EF4-FFF2-40B4-BE49-F238E27FC236}">
                  <a16:creationId xmlns:a16="http://schemas.microsoft.com/office/drawing/2014/main" id="{935EE3B1-31AE-4BD0-997D-F921B29858BF}"/>
                </a:ext>
              </a:extLst>
            </p:cNvPr>
            <p:cNvSpPr/>
            <p:nvPr/>
          </p:nvSpPr>
          <p:spPr>
            <a:xfrm>
              <a:off x="3726175" y="2760950"/>
              <a:ext cx="386950" cy="250000"/>
            </a:xfrm>
            <a:custGeom>
              <a:avLst/>
              <a:gdLst/>
              <a:ahLst/>
              <a:cxnLst/>
              <a:rect l="l" t="t" r="r" b="b"/>
              <a:pathLst>
                <a:path w="15478" h="10000" extrusionOk="0">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33;p41">
              <a:extLst>
                <a:ext uri="{FF2B5EF4-FFF2-40B4-BE49-F238E27FC236}">
                  <a16:creationId xmlns:a16="http://schemas.microsoft.com/office/drawing/2014/main" id="{E92782D6-8DD1-4FCD-9D87-3CAC6CE06520}"/>
                </a:ext>
              </a:extLst>
            </p:cNvPr>
            <p:cNvSpPr/>
            <p:nvPr/>
          </p:nvSpPr>
          <p:spPr>
            <a:xfrm>
              <a:off x="3732000" y="2841650"/>
              <a:ext cx="32550" cy="73400"/>
            </a:xfrm>
            <a:custGeom>
              <a:avLst/>
              <a:gdLst/>
              <a:ahLst/>
              <a:cxnLst/>
              <a:rect l="l" t="t" r="r" b="b"/>
              <a:pathLst>
                <a:path w="1302" h="2936" extrusionOk="0">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34;p41">
              <a:extLst>
                <a:ext uri="{FF2B5EF4-FFF2-40B4-BE49-F238E27FC236}">
                  <a16:creationId xmlns:a16="http://schemas.microsoft.com/office/drawing/2014/main" id="{E3EA655D-F3CA-437F-8376-345578DE7F85}"/>
                </a:ext>
              </a:extLst>
            </p:cNvPr>
            <p:cNvSpPr/>
            <p:nvPr/>
          </p:nvSpPr>
          <p:spPr>
            <a:xfrm>
              <a:off x="3770375" y="2820800"/>
              <a:ext cx="30025" cy="77575"/>
            </a:xfrm>
            <a:custGeom>
              <a:avLst/>
              <a:gdLst/>
              <a:ahLst/>
              <a:cxnLst/>
              <a:rect l="l" t="t" r="r" b="b"/>
              <a:pathLst>
                <a:path w="1201" h="3103" extrusionOk="0">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35;p41">
              <a:extLst>
                <a:ext uri="{FF2B5EF4-FFF2-40B4-BE49-F238E27FC236}">
                  <a16:creationId xmlns:a16="http://schemas.microsoft.com/office/drawing/2014/main" id="{5066D2B6-02E3-4F71-97BA-37C30A7BBD79}"/>
                </a:ext>
              </a:extLst>
            </p:cNvPr>
            <p:cNvSpPr/>
            <p:nvPr/>
          </p:nvSpPr>
          <p:spPr>
            <a:xfrm>
              <a:off x="3804550" y="2796600"/>
              <a:ext cx="28375" cy="77600"/>
            </a:xfrm>
            <a:custGeom>
              <a:avLst/>
              <a:gdLst/>
              <a:ahLst/>
              <a:cxnLst/>
              <a:rect l="l" t="t" r="r" b="b"/>
              <a:pathLst>
                <a:path w="1135" h="3104" extrusionOk="0">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36;p41">
              <a:extLst>
                <a:ext uri="{FF2B5EF4-FFF2-40B4-BE49-F238E27FC236}">
                  <a16:creationId xmlns:a16="http://schemas.microsoft.com/office/drawing/2014/main" id="{E3F9CA40-0714-4AB7-8EFF-F1FF056B3AD3}"/>
                </a:ext>
              </a:extLst>
            </p:cNvPr>
            <p:cNvSpPr/>
            <p:nvPr/>
          </p:nvSpPr>
          <p:spPr>
            <a:xfrm>
              <a:off x="3729500" y="2831825"/>
              <a:ext cx="381125" cy="230350"/>
            </a:xfrm>
            <a:custGeom>
              <a:avLst/>
              <a:gdLst/>
              <a:ahLst/>
              <a:cxnLst/>
              <a:rect l="l" t="t" r="r" b="b"/>
              <a:pathLst>
                <a:path w="15245" h="9214" extrusionOk="0">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37;p41">
              <a:extLst>
                <a:ext uri="{FF2B5EF4-FFF2-40B4-BE49-F238E27FC236}">
                  <a16:creationId xmlns:a16="http://schemas.microsoft.com/office/drawing/2014/main" id="{7FDF4D00-CD20-477B-B87A-33F63F618E3D}"/>
                </a:ext>
              </a:extLst>
            </p:cNvPr>
            <p:cNvSpPr/>
            <p:nvPr/>
          </p:nvSpPr>
          <p:spPr>
            <a:xfrm>
              <a:off x="3729500" y="2751775"/>
              <a:ext cx="97600" cy="66025"/>
            </a:xfrm>
            <a:custGeom>
              <a:avLst/>
              <a:gdLst/>
              <a:ahLst/>
              <a:cxnLst/>
              <a:rect l="l" t="t" r="r" b="b"/>
              <a:pathLst>
                <a:path w="3904" h="2641" extrusionOk="0">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38;p41">
              <a:extLst>
                <a:ext uri="{FF2B5EF4-FFF2-40B4-BE49-F238E27FC236}">
                  <a16:creationId xmlns:a16="http://schemas.microsoft.com/office/drawing/2014/main" id="{7C579CC2-2026-405D-8F88-B7C0985A05E7}"/>
                </a:ext>
              </a:extLst>
            </p:cNvPr>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39;p41">
              <a:extLst>
                <a:ext uri="{FF2B5EF4-FFF2-40B4-BE49-F238E27FC236}">
                  <a16:creationId xmlns:a16="http://schemas.microsoft.com/office/drawing/2014/main" id="{DD47D2F5-5924-4921-97D2-3581BF424380}"/>
                </a:ext>
              </a:extLst>
            </p:cNvPr>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40;p41">
              <a:extLst>
                <a:ext uri="{FF2B5EF4-FFF2-40B4-BE49-F238E27FC236}">
                  <a16:creationId xmlns:a16="http://schemas.microsoft.com/office/drawing/2014/main" id="{C57B9CEB-CB24-4A3E-9FAB-AA1C08122DD6}"/>
                </a:ext>
              </a:extLst>
            </p:cNvPr>
            <p:cNvSpPr/>
            <p:nvPr/>
          </p:nvSpPr>
          <p:spPr>
            <a:xfrm>
              <a:off x="3732000" y="3135175"/>
              <a:ext cx="31725" cy="73425"/>
            </a:xfrm>
            <a:custGeom>
              <a:avLst/>
              <a:gdLst/>
              <a:ahLst/>
              <a:cxnLst/>
              <a:rect l="l" t="t" r="r" b="b"/>
              <a:pathLst>
                <a:path w="1269" h="2937" extrusionOk="0">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41;p41">
              <a:extLst>
                <a:ext uri="{FF2B5EF4-FFF2-40B4-BE49-F238E27FC236}">
                  <a16:creationId xmlns:a16="http://schemas.microsoft.com/office/drawing/2014/main" id="{F1B62A26-7F40-4B60-835D-186DB16D57F2}"/>
                </a:ext>
              </a:extLst>
            </p:cNvPr>
            <p:cNvSpPr/>
            <p:nvPr/>
          </p:nvSpPr>
          <p:spPr>
            <a:xfrm>
              <a:off x="3767850" y="3111000"/>
              <a:ext cx="31725" cy="77100"/>
            </a:xfrm>
            <a:custGeom>
              <a:avLst/>
              <a:gdLst/>
              <a:ahLst/>
              <a:cxnLst/>
              <a:rect l="l" t="t" r="r" b="b"/>
              <a:pathLst>
                <a:path w="1269" h="3084" extrusionOk="0">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42;p41">
              <a:extLst>
                <a:ext uri="{FF2B5EF4-FFF2-40B4-BE49-F238E27FC236}">
                  <a16:creationId xmlns:a16="http://schemas.microsoft.com/office/drawing/2014/main" id="{AAAF3175-2329-4588-B568-5D2EAFA9FD37}"/>
                </a:ext>
              </a:extLst>
            </p:cNvPr>
            <p:cNvSpPr/>
            <p:nvPr/>
          </p:nvSpPr>
          <p:spPr>
            <a:xfrm>
              <a:off x="3729500" y="3124850"/>
              <a:ext cx="381125" cy="230025"/>
            </a:xfrm>
            <a:custGeom>
              <a:avLst/>
              <a:gdLst/>
              <a:ahLst/>
              <a:cxnLst/>
              <a:rect l="l" t="t" r="r" b="b"/>
              <a:pathLst>
                <a:path w="15245" h="9201" extrusionOk="0">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43;p41">
              <a:extLst>
                <a:ext uri="{FF2B5EF4-FFF2-40B4-BE49-F238E27FC236}">
                  <a16:creationId xmlns:a16="http://schemas.microsoft.com/office/drawing/2014/main" id="{DCB74289-C91B-40A0-AB2A-26C3B513B43E}"/>
                </a:ext>
              </a:extLst>
            </p:cNvPr>
            <p:cNvSpPr/>
            <p:nvPr/>
          </p:nvSpPr>
          <p:spPr>
            <a:xfrm>
              <a:off x="3729500" y="3044775"/>
              <a:ext cx="97600" cy="65750"/>
            </a:xfrm>
            <a:custGeom>
              <a:avLst/>
              <a:gdLst/>
              <a:ahLst/>
              <a:cxnLst/>
              <a:rect l="l" t="t" r="r" b="b"/>
              <a:pathLst>
                <a:path w="3904" h="2630" extrusionOk="0">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44;p41">
              <a:extLst>
                <a:ext uri="{FF2B5EF4-FFF2-40B4-BE49-F238E27FC236}">
                  <a16:creationId xmlns:a16="http://schemas.microsoft.com/office/drawing/2014/main" id="{1A48A60F-B2EC-4167-A14E-9C33AE51230B}"/>
                </a:ext>
              </a:extLst>
            </p:cNvPr>
            <p:cNvSpPr/>
            <p:nvPr/>
          </p:nvSpPr>
          <p:spPr>
            <a:xfrm>
              <a:off x="4279900" y="2526750"/>
              <a:ext cx="48375" cy="134800"/>
            </a:xfrm>
            <a:custGeom>
              <a:avLst/>
              <a:gdLst/>
              <a:ahLst/>
              <a:cxnLst/>
              <a:rect l="l" t="t" r="r" b="b"/>
              <a:pathLst>
                <a:path w="1935" h="5392" extrusionOk="0">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45;p41">
              <a:extLst>
                <a:ext uri="{FF2B5EF4-FFF2-40B4-BE49-F238E27FC236}">
                  <a16:creationId xmlns:a16="http://schemas.microsoft.com/office/drawing/2014/main" id="{13AAAB9E-F492-451E-8EF6-620CDFDB7AE2}"/>
                </a:ext>
              </a:extLst>
            </p:cNvPr>
            <p:cNvSpPr/>
            <p:nvPr/>
          </p:nvSpPr>
          <p:spPr>
            <a:xfrm>
              <a:off x="4231525" y="2535600"/>
              <a:ext cx="48400" cy="126775"/>
            </a:xfrm>
            <a:custGeom>
              <a:avLst/>
              <a:gdLst/>
              <a:ahLst/>
              <a:cxnLst/>
              <a:rect l="l" t="t" r="r" b="b"/>
              <a:pathLst>
                <a:path w="1936" h="5071" extrusionOk="0">
                  <a:moveTo>
                    <a:pt x="1935" y="0"/>
                  </a:moveTo>
                  <a:cubicBezTo>
                    <a:pt x="1135" y="500"/>
                    <a:pt x="468" y="1234"/>
                    <a:pt x="1" y="2068"/>
                  </a:cubicBezTo>
                  <a:lnTo>
                    <a:pt x="1935" y="5070"/>
                  </a:ln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46;p41">
              <a:extLst>
                <a:ext uri="{FF2B5EF4-FFF2-40B4-BE49-F238E27FC236}">
                  <a16:creationId xmlns:a16="http://schemas.microsoft.com/office/drawing/2014/main" id="{B1EEB9B9-BA06-4594-9061-ECFDF7519BE0}"/>
                </a:ext>
              </a:extLst>
            </p:cNvPr>
            <p:cNvSpPr/>
            <p:nvPr/>
          </p:nvSpPr>
          <p:spPr>
            <a:xfrm>
              <a:off x="4201500" y="2587300"/>
              <a:ext cx="78425" cy="80900"/>
            </a:xfrm>
            <a:custGeom>
              <a:avLst/>
              <a:gdLst/>
              <a:ahLst/>
              <a:cxnLst/>
              <a:rect l="l" t="t" r="r" b="b"/>
              <a:pathLst>
                <a:path w="3137" h="3236" extrusionOk="0">
                  <a:moveTo>
                    <a:pt x="1202" y="0"/>
                  </a:moveTo>
                  <a:cubicBezTo>
                    <a:pt x="634" y="1001"/>
                    <a:pt x="234" y="2102"/>
                    <a:pt x="1" y="3236"/>
                  </a:cubicBezTo>
                  <a:lnTo>
                    <a:pt x="3136" y="3002"/>
                  </a:lnTo>
                  <a:lnTo>
                    <a:pt x="12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47;p41">
              <a:extLst>
                <a:ext uri="{FF2B5EF4-FFF2-40B4-BE49-F238E27FC236}">
                  <a16:creationId xmlns:a16="http://schemas.microsoft.com/office/drawing/2014/main" id="{F124DD99-1FAF-4099-9965-6157DD1FBE46}"/>
                </a:ext>
              </a:extLst>
            </p:cNvPr>
            <p:cNvSpPr/>
            <p:nvPr/>
          </p:nvSpPr>
          <p:spPr>
            <a:xfrm>
              <a:off x="4201500" y="2535600"/>
              <a:ext cx="78425" cy="132600"/>
            </a:xfrm>
            <a:custGeom>
              <a:avLst/>
              <a:gdLst/>
              <a:ahLst/>
              <a:cxnLst/>
              <a:rect l="l" t="t" r="r" b="b"/>
              <a:pathLst>
                <a:path w="3137" h="5304" extrusionOk="0">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48;p41">
              <a:extLst>
                <a:ext uri="{FF2B5EF4-FFF2-40B4-BE49-F238E27FC236}">
                  <a16:creationId xmlns:a16="http://schemas.microsoft.com/office/drawing/2014/main" id="{BF7ACEF7-78A6-4E93-BF61-7C89C0FD5ABF}"/>
                </a:ext>
              </a:extLst>
            </p:cNvPr>
            <p:cNvSpPr/>
            <p:nvPr/>
          </p:nvSpPr>
          <p:spPr>
            <a:xfrm>
              <a:off x="4279900" y="2531425"/>
              <a:ext cx="77575" cy="130125"/>
            </a:xfrm>
            <a:custGeom>
              <a:avLst/>
              <a:gdLst/>
              <a:ahLst/>
              <a:cxnLst/>
              <a:rect l="l" t="t" r="r" b="b"/>
              <a:pathLst>
                <a:path w="3103" h="5205" extrusionOk="0">
                  <a:moveTo>
                    <a:pt x="1935" y="0"/>
                  </a:moveTo>
                  <a:lnTo>
                    <a:pt x="0" y="5204"/>
                  </a:lnTo>
                  <a:lnTo>
                    <a:pt x="3102" y="1835"/>
                  </a:lnTo>
                  <a:cubicBezTo>
                    <a:pt x="3002" y="1068"/>
                    <a:pt x="2569" y="401"/>
                    <a:pt x="1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49;p41">
              <a:extLst>
                <a:ext uri="{FF2B5EF4-FFF2-40B4-BE49-F238E27FC236}">
                  <a16:creationId xmlns:a16="http://schemas.microsoft.com/office/drawing/2014/main" id="{675A6AD4-4FE5-4337-8A3F-2010BBDA3FEF}"/>
                </a:ext>
              </a:extLst>
            </p:cNvPr>
            <p:cNvSpPr/>
            <p:nvPr/>
          </p:nvSpPr>
          <p:spPr>
            <a:xfrm>
              <a:off x="4197325" y="2661525"/>
              <a:ext cx="82600" cy="85075"/>
            </a:xfrm>
            <a:custGeom>
              <a:avLst/>
              <a:gdLst/>
              <a:ahLst/>
              <a:cxnLst/>
              <a:rect l="l" t="t" r="r" b="b"/>
              <a:pathLst>
                <a:path w="3304" h="3403" extrusionOk="0">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50;p41">
              <a:extLst>
                <a:ext uri="{FF2B5EF4-FFF2-40B4-BE49-F238E27FC236}">
                  <a16:creationId xmlns:a16="http://schemas.microsoft.com/office/drawing/2014/main" id="{FD712EF2-0EB1-4132-8D5A-CB548006B6AB}"/>
                </a:ext>
              </a:extLst>
            </p:cNvPr>
            <p:cNvSpPr/>
            <p:nvPr/>
          </p:nvSpPr>
          <p:spPr>
            <a:xfrm>
              <a:off x="4279900" y="2655675"/>
              <a:ext cx="78400" cy="80925"/>
            </a:xfrm>
            <a:custGeom>
              <a:avLst/>
              <a:gdLst/>
              <a:ahLst/>
              <a:cxnLst/>
              <a:rect l="l" t="t" r="r" b="b"/>
              <a:pathLst>
                <a:path w="3136" h="3237" extrusionOk="0">
                  <a:moveTo>
                    <a:pt x="3136" y="1"/>
                  </a:moveTo>
                  <a:lnTo>
                    <a:pt x="0" y="267"/>
                  </a:lnTo>
                  <a:lnTo>
                    <a:pt x="1935" y="3236"/>
                  </a:lnTo>
                  <a:cubicBezTo>
                    <a:pt x="2502" y="2235"/>
                    <a:pt x="2902"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51;p41">
              <a:extLst>
                <a:ext uri="{FF2B5EF4-FFF2-40B4-BE49-F238E27FC236}">
                  <a16:creationId xmlns:a16="http://schemas.microsoft.com/office/drawing/2014/main" id="{55D9051D-7F08-44C6-B91B-6630C0B3A84A}"/>
                </a:ext>
              </a:extLst>
            </p:cNvPr>
            <p:cNvSpPr/>
            <p:nvPr/>
          </p:nvSpPr>
          <p:spPr>
            <a:xfrm>
              <a:off x="4231525" y="2662350"/>
              <a:ext cx="48400" cy="134775"/>
            </a:xfrm>
            <a:custGeom>
              <a:avLst/>
              <a:gdLst/>
              <a:ahLst/>
              <a:cxnLst/>
              <a:rect l="l" t="t" r="r" b="b"/>
              <a:pathLst>
                <a:path w="1936" h="5391" extrusionOk="0">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52;p41">
              <a:extLst>
                <a:ext uri="{FF2B5EF4-FFF2-40B4-BE49-F238E27FC236}">
                  <a16:creationId xmlns:a16="http://schemas.microsoft.com/office/drawing/2014/main" id="{1D7A9A2A-ACB2-4E3F-8FC3-C303B5ECE442}"/>
                </a:ext>
              </a:extLst>
            </p:cNvPr>
            <p:cNvSpPr/>
            <p:nvPr/>
          </p:nvSpPr>
          <p:spPr>
            <a:xfrm>
              <a:off x="4201500" y="2662350"/>
              <a:ext cx="78425" cy="130125"/>
            </a:xfrm>
            <a:custGeom>
              <a:avLst/>
              <a:gdLst/>
              <a:ahLst/>
              <a:cxnLst/>
              <a:rect l="l" t="t" r="r" b="b"/>
              <a:pathLst>
                <a:path w="3137" h="5205" extrusionOk="0">
                  <a:moveTo>
                    <a:pt x="3136" y="0"/>
                  </a:moveTo>
                  <a:lnTo>
                    <a:pt x="1" y="3369"/>
                  </a:lnTo>
                  <a:cubicBezTo>
                    <a:pt x="134" y="4103"/>
                    <a:pt x="568" y="4770"/>
                    <a:pt x="1202" y="5204"/>
                  </a:cubicBezTo>
                  <a:lnTo>
                    <a:pt x="31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53;p41">
              <a:extLst>
                <a:ext uri="{FF2B5EF4-FFF2-40B4-BE49-F238E27FC236}">
                  <a16:creationId xmlns:a16="http://schemas.microsoft.com/office/drawing/2014/main" id="{A202219F-AB37-43AD-85BF-22CE4B62B4E6}"/>
                </a:ext>
              </a:extLst>
            </p:cNvPr>
            <p:cNvSpPr/>
            <p:nvPr/>
          </p:nvSpPr>
          <p:spPr>
            <a:xfrm>
              <a:off x="4279900" y="2578125"/>
              <a:ext cx="82575" cy="84250"/>
            </a:xfrm>
            <a:custGeom>
              <a:avLst/>
              <a:gdLst/>
              <a:ahLst/>
              <a:cxnLst/>
              <a:rect l="l" t="t" r="r" b="b"/>
              <a:pathLst>
                <a:path w="3303" h="3370" extrusionOk="0">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54;p41">
              <a:extLst>
                <a:ext uri="{FF2B5EF4-FFF2-40B4-BE49-F238E27FC236}">
                  <a16:creationId xmlns:a16="http://schemas.microsoft.com/office/drawing/2014/main" id="{0844C952-DB26-4A5A-8913-CB5A8D31A1A5}"/>
                </a:ext>
              </a:extLst>
            </p:cNvPr>
            <p:cNvSpPr/>
            <p:nvPr/>
          </p:nvSpPr>
          <p:spPr>
            <a:xfrm>
              <a:off x="4279900" y="2662350"/>
              <a:ext cx="48375" cy="125950"/>
            </a:xfrm>
            <a:custGeom>
              <a:avLst/>
              <a:gdLst/>
              <a:ahLst/>
              <a:cxnLst/>
              <a:rect l="l" t="t" r="r" b="b"/>
              <a:pathLst>
                <a:path w="1935" h="5038" extrusionOk="0">
                  <a:moveTo>
                    <a:pt x="0" y="0"/>
                  </a:moveTo>
                  <a:lnTo>
                    <a:pt x="0" y="5037"/>
                  </a:lnTo>
                  <a:cubicBezTo>
                    <a:pt x="801" y="4537"/>
                    <a:pt x="1468" y="3803"/>
                    <a:pt x="1935" y="2969"/>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55;p41">
              <a:extLst>
                <a:ext uri="{FF2B5EF4-FFF2-40B4-BE49-F238E27FC236}">
                  <a16:creationId xmlns:a16="http://schemas.microsoft.com/office/drawing/2014/main" id="{86A73995-25E1-4418-AC7F-836539FE1110}"/>
                </a:ext>
              </a:extLst>
            </p:cNvPr>
            <p:cNvSpPr/>
            <p:nvPr/>
          </p:nvSpPr>
          <p:spPr>
            <a:xfrm>
              <a:off x="4231525" y="2804600"/>
              <a:ext cx="96750" cy="65775"/>
            </a:xfrm>
            <a:custGeom>
              <a:avLst/>
              <a:gdLst/>
              <a:ahLst/>
              <a:cxnLst/>
              <a:rect l="l" t="t" r="r" b="b"/>
              <a:pathLst>
                <a:path w="3870" h="2631" extrusionOk="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56;p41">
              <a:extLst>
                <a:ext uri="{FF2B5EF4-FFF2-40B4-BE49-F238E27FC236}">
                  <a16:creationId xmlns:a16="http://schemas.microsoft.com/office/drawing/2014/main" id="{64EDE887-8605-4290-8BB1-5FD846ADD20A}"/>
                </a:ext>
              </a:extLst>
            </p:cNvPr>
            <p:cNvSpPr/>
            <p:nvPr/>
          </p:nvSpPr>
          <p:spPr>
            <a:xfrm>
              <a:off x="4213175" y="2843000"/>
              <a:ext cx="133450" cy="87375"/>
            </a:xfrm>
            <a:custGeom>
              <a:avLst/>
              <a:gdLst/>
              <a:ahLst/>
              <a:cxnLst/>
              <a:rect l="l" t="t" r="r" b="b"/>
              <a:pathLst>
                <a:path w="5338" h="3495" extrusionOk="0">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57;p41">
              <a:extLst>
                <a:ext uri="{FF2B5EF4-FFF2-40B4-BE49-F238E27FC236}">
                  <a16:creationId xmlns:a16="http://schemas.microsoft.com/office/drawing/2014/main" id="{AC138B04-DDFE-45EA-B663-EE860706993C}"/>
                </a:ext>
              </a:extLst>
            </p:cNvPr>
            <p:cNvSpPr/>
            <p:nvPr/>
          </p:nvSpPr>
          <p:spPr>
            <a:xfrm>
              <a:off x="4213175" y="2891875"/>
              <a:ext cx="133450" cy="86900"/>
            </a:xfrm>
            <a:custGeom>
              <a:avLst/>
              <a:gdLst/>
              <a:ahLst/>
              <a:cxnLst/>
              <a:rect l="l" t="t" r="r" b="b"/>
              <a:pathLst>
                <a:path w="5338" h="3476" extrusionOk="0">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58;p41">
              <a:extLst>
                <a:ext uri="{FF2B5EF4-FFF2-40B4-BE49-F238E27FC236}">
                  <a16:creationId xmlns:a16="http://schemas.microsoft.com/office/drawing/2014/main" id="{3FB71270-7A44-490D-97A6-F8784F90C82C}"/>
                </a:ext>
              </a:extLst>
            </p:cNvPr>
            <p:cNvSpPr/>
            <p:nvPr/>
          </p:nvSpPr>
          <p:spPr>
            <a:xfrm>
              <a:off x="4213175" y="2941375"/>
              <a:ext cx="133450" cy="86900"/>
            </a:xfrm>
            <a:custGeom>
              <a:avLst/>
              <a:gdLst/>
              <a:ahLst/>
              <a:cxnLst/>
              <a:rect l="l" t="t" r="r" b="b"/>
              <a:pathLst>
                <a:path w="5338" h="3476" extrusionOk="0">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59;p41">
              <a:extLst>
                <a:ext uri="{FF2B5EF4-FFF2-40B4-BE49-F238E27FC236}">
                  <a16:creationId xmlns:a16="http://schemas.microsoft.com/office/drawing/2014/main" id="{6947FA25-03E4-4B2C-A208-D6E5B4B34D66}"/>
                </a:ext>
              </a:extLst>
            </p:cNvPr>
            <p:cNvSpPr/>
            <p:nvPr/>
          </p:nvSpPr>
          <p:spPr>
            <a:xfrm>
              <a:off x="4575950" y="2355125"/>
              <a:ext cx="48375" cy="134625"/>
            </a:xfrm>
            <a:custGeom>
              <a:avLst/>
              <a:gdLst/>
              <a:ahLst/>
              <a:cxnLst/>
              <a:rect l="l" t="t" r="r" b="b"/>
              <a:pathLst>
                <a:path w="1935" h="5385" extrusionOk="0">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60;p41">
              <a:extLst>
                <a:ext uri="{FF2B5EF4-FFF2-40B4-BE49-F238E27FC236}">
                  <a16:creationId xmlns:a16="http://schemas.microsoft.com/office/drawing/2014/main" id="{853528A4-217D-47A0-9313-BCB66496F489}"/>
                </a:ext>
              </a:extLst>
            </p:cNvPr>
            <p:cNvSpPr/>
            <p:nvPr/>
          </p:nvSpPr>
          <p:spPr>
            <a:xfrm>
              <a:off x="4528400" y="2363800"/>
              <a:ext cx="47575" cy="125950"/>
            </a:xfrm>
            <a:custGeom>
              <a:avLst/>
              <a:gdLst/>
              <a:ahLst/>
              <a:cxnLst/>
              <a:rect l="l" t="t" r="r" b="b"/>
              <a:pathLst>
                <a:path w="1903" h="5038" extrusionOk="0">
                  <a:moveTo>
                    <a:pt x="1902" y="1"/>
                  </a:moveTo>
                  <a:cubicBezTo>
                    <a:pt x="1101" y="501"/>
                    <a:pt x="434" y="1235"/>
                    <a:pt x="1" y="2069"/>
                  </a:cubicBezTo>
                  <a:lnTo>
                    <a:pt x="1902" y="5037"/>
                  </a:lnTo>
                  <a:lnTo>
                    <a:pt x="19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61;p41">
              <a:extLst>
                <a:ext uri="{FF2B5EF4-FFF2-40B4-BE49-F238E27FC236}">
                  <a16:creationId xmlns:a16="http://schemas.microsoft.com/office/drawing/2014/main" id="{88482BF8-C6BB-4F55-9CCE-0AF0F85CC11B}"/>
                </a:ext>
              </a:extLst>
            </p:cNvPr>
            <p:cNvSpPr/>
            <p:nvPr/>
          </p:nvSpPr>
          <p:spPr>
            <a:xfrm>
              <a:off x="4498375" y="2415500"/>
              <a:ext cx="78425" cy="80925"/>
            </a:xfrm>
            <a:custGeom>
              <a:avLst/>
              <a:gdLst/>
              <a:ahLst/>
              <a:cxnLst/>
              <a:rect l="l" t="t" r="r" b="b"/>
              <a:pathLst>
                <a:path w="3137" h="3237" extrusionOk="0">
                  <a:moveTo>
                    <a:pt x="1202" y="1"/>
                  </a:moveTo>
                  <a:cubicBezTo>
                    <a:pt x="601" y="1001"/>
                    <a:pt x="201" y="2102"/>
                    <a:pt x="1" y="3236"/>
                  </a:cubicBezTo>
                  <a:lnTo>
                    <a:pt x="3136" y="3003"/>
                  </a:lnTo>
                  <a:lnTo>
                    <a:pt x="1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62;p41">
              <a:extLst>
                <a:ext uri="{FF2B5EF4-FFF2-40B4-BE49-F238E27FC236}">
                  <a16:creationId xmlns:a16="http://schemas.microsoft.com/office/drawing/2014/main" id="{0DBA660B-7B15-491E-85A9-C56952E33777}"/>
                </a:ext>
              </a:extLst>
            </p:cNvPr>
            <p:cNvSpPr/>
            <p:nvPr/>
          </p:nvSpPr>
          <p:spPr>
            <a:xfrm>
              <a:off x="4576775" y="2360475"/>
              <a:ext cx="77575" cy="130100"/>
            </a:xfrm>
            <a:custGeom>
              <a:avLst/>
              <a:gdLst/>
              <a:ahLst/>
              <a:cxnLst/>
              <a:rect l="l" t="t" r="r" b="b"/>
              <a:pathLst>
                <a:path w="3103" h="5204" extrusionOk="0">
                  <a:moveTo>
                    <a:pt x="1902" y="0"/>
                  </a:moveTo>
                  <a:lnTo>
                    <a:pt x="0" y="5204"/>
                  </a:lnTo>
                  <a:lnTo>
                    <a:pt x="3103" y="1835"/>
                  </a:lnTo>
                  <a:cubicBezTo>
                    <a:pt x="3003" y="1068"/>
                    <a:pt x="2569" y="400"/>
                    <a:pt x="19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63;p41">
              <a:extLst>
                <a:ext uri="{FF2B5EF4-FFF2-40B4-BE49-F238E27FC236}">
                  <a16:creationId xmlns:a16="http://schemas.microsoft.com/office/drawing/2014/main" id="{29DD8FF0-00F5-4AF4-B740-A7A48DC8BE17}"/>
                </a:ext>
              </a:extLst>
            </p:cNvPr>
            <p:cNvSpPr/>
            <p:nvPr/>
          </p:nvSpPr>
          <p:spPr>
            <a:xfrm>
              <a:off x="4494225" y="2489725"/>
              <a:ext cx="82575" cy="85075"/>
            </a:xfrm>
            <a:custGeom>
              <a:avLst/>
              <a:gdLst/>
              <a:ahLst/>
              <a:cxnLst/>
              <a:rect l="l" t="t" r="r" b="b"/>
              <a:pathLst>
                <a:path w="3303" h="3403" extrusionOk="0">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64;p41">
              <a:extLst>
                <a:ext uri="{FF2B5EF4-FFF2-40B4-BE49-F238E27FC236}">
                  <a16:creationId xmlns:a16="http://schemas.microsoft.com/office/drawing/2014/main" id="{DA031DB6-D7EC-4738-BAA0-9F6DA9960611}"/>
                </a:ext>
              </a:extLst>
            </p:cNvPr>
            <p:cNvSpPr/>
            <p:nvPr/>
          </p:nvSpPr>
          <p:spPr>
            <a:xfrm>
              <a:off x="4575950" y="2483875"/>
              <a:ext cx="78400" cy="80925"/>
            </a:xfrm>
            <a:custGeom>
              <a:avLst/>
              <a:gdLst/>
              <a:ahLst/>
              <a:cxnLst/>
              <a:rect l="l" t="t" r="r" b="b"/>
              <a:pathLst>
                <a:path w="3136" h="3237" extrusionOk="0">
                  <a:moveTo>
                    <a:pt x="3136" y="1"/>
                  </a:moveTo>
                  <a:lnTo>
                    <a:pt x="0" y="234"/>
                  </a:lnTo>
                  <a:lnTo>
                    <a:pt x="1935" y="3237"/>
                  </a:lnTo>
                  <a:cubicBezTo>
                    <a:pt x="2535" y="2236"/>
                    <a:pt x="2935"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65;p41">
              <a:extLst>
                <a:ext uri="{FF2B5EF4-FFF2-40B4-BE49-F238E27FC236}">
                  <a16:creationId xmlns:a16="http://schemas.microsoft.com/office/drawing/2014/main" id="{438FACD5-8715-42AF-BCBA-FD9709793DD8}"/>
                </a:ext>
              </a:extLst>
            </p:cNvPr>
            <p:cNvSpPr/>
            <p:nvPr/>
          </p:nvSpPr>
          <p:spPr>
            <a:xfrm>
              <a:off x="4528400" y="2489725"/>
              <a:ext cx="47575" cy="135625"/>
            </a:xfrm>
            <a:custGeom>
              <a:avLst/>
              <a:gdLst/>
              <a:ahLst/>
              <a:cxnLst/>
              <a:rect l="l" t="t" r="r" b="b"/>
              <a:pathLst>
                <a:path w="1903" h="5425" extrusionOk="0">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66;p41">
              <a:extLst>
                <a:ext uri="{FF2B5EF4-FFF2-40B4-BE49-F238E27FC236}">
                  <a16:creationId xmlns:a16="http://schemas.microsoft.com/office/drawing/2014/main" id="{BADC4FA1-A94D-492A-9B9B-C68753162CA6}"/>
                </a:ext>
              </a:extLst>
            </p:cNvPr>
            <p:cNvSpPr/>
            <p:nvPr/>
          </p:nvSpPr>
          <p:spPr>
            <a:xfrm>
              <a:off x="4498375" y="2490550"/>
              <a:ext cx="78425" cy="130125"/>
            </a:xfrm>
            <a:custGeom>
              <a:avLst/>
              <a:gdLst/>
              <a:ahLst/>
              <a:cxnLst/>
              <a:rect l="l" t="t" r="r" b="b"/>
              <a:pathLst>
                <a:path w="3137" h="5205" extrusionOk="0">
                  <a:moveTo>
                    <a:pt x="3136" y="1"/>
                  </a:moveTo>
                  <a:lnTo>
                    <a:pt x="1" y="3370"/>
                  </a:lnTo>
                  <a:cubicBezTo>
                    <a:pt x="134" y="4104"/>
                    <a:pt x="568" y="4771"/>
                    <a:pt x="1202" y="5205"/>
                  </a:cubicBezTo>
                  <a:lnTo>
                    <a:pt x="31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67;p41">
              <a:extLst>
                <a:ext uri="{FF2B5EF4-FFF2-40B4-BE49-F238E27FC236}">
                  <a16:creationId xmlns:a16="http://schemas.microsoft.com/office/drawing/2014/main" id="{B72A533F-643D-4A76-A28A-30F8E0C8A97E}"/>
                </a:ext>
              </a:extLst>
            </p:cNvPr>
            <p:cNvSpPr/>
            <p:nvPr/>
          </p:nvSpPr>
          <p:spPr>
            <a:xfrm>
              <a:off x="4494225" y="2363800"/>
              <a:ext cx="81750" cy="256875"/>
            </a:xfrm>
            <a:custGeom>
              <a:avLst/>
              <a:gdLst/>
              <a:ahLst/>
              <a:cxnLst/>
              <a:rect l="l" t="t" r="r" b="b"/>
              <a:pathLst>
                <a:path w="3270" h="10275" extrusionOk="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68;p41">
              <a:extLst>
                <a:ext uri="{FF2B5EF4-FFF2-40B4-BE49-F238E27FC236}">
                  <a16:creationId xmlns:a16="http://schemas.microsoft.com/office/drawing/2014/main" id="{65115AB5-27C3-42A5-B47E-B8283741C4DA}"/>
                </a:ext>
              </a:extLst>
            </p:cNvPr>
            <p:cNvSpPr/>
            <p:nvPr/>
          </p:nvSpPr>
          <p:spPr>
            <a:xfrm>
              <a:off x="4575950" y="2406325"/>
              <a:ext cx="82575" cy="84250"/>
            </a:xfrm>
            <a:custGeom>
              <a:avLst/>
              <a:gdLst/>
              <a:ahLst/>
              <a:cxnLst/>
              <a:rect l="l" t="t" r="r" b="b"/>
              <a:pathLst>
                <a:path w="3303" h="3370" extrusionOk="0">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69;p41">
              <a:extLst>
                <a:ext uri="{FF2B5EF4-FFF2-40B4-BE49-F238E27FC236}">
                  <a16:creationId xmlns:a16="http://schemas.microsoft.com/office/drawing/2014/main" id="{53F5BB1F-32E6-4703-8D70-7563646F1F4A}"/>
                </a:ext>
              </a:extLst>
            </p:cNvPr>
            <p:cNvSpPr/>
            <p:nvPr/>
          </p:nvSpPr>
          <p:spPr>
            <a:xfrm>
              <a:off x="4576775" y="2489725"/>
              <a:ext cx="47550" cy="126775"/>
            </a:xfrm>
            <a:custGeom>
              <a:avLst/>
              <a:gdLst/>
              <a:ahLst/>
              <a:cxnLst/>
              <a:rect l="l" t="t" r="r" b="b"/>
              <a:pathLst>
                <a:path w="1902" h="5071" extrusionOk="0">
                  <a:moveTo>
                    <a:pt x="0" y="0"/>
                  </a:moveTo>
                  <a:lnTo>
                    <a:pt x="0" y="5071"/>
                  </a:lnTo>
                  <a:cubicBezTo>
                    <a:pt x="801" y="4570"/>
                    <a:pt x="1468" y="3837"/>
                    <a:pt x="1902" y="3003"/>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70;p41">
              <a:extLst>
                <a:ext uri="{FF2B5EF4-FFF2-40B4-BE49-F238E27FC236}">
                  <a16:creationId xmlns:a16="http://schemas.microsoft.com/office/drawing/2014/main" id="{65E08768-0EB1-4825-8019-A43FBA0943B4}"/>
                </a:ext>
              </a:extLst>
            </p:cNvPr>
            <p:cNvSpPr/>
            <p:nvPr/>
          </p:nvSpPr>
          <p:spPr>
            <a:xfrm>
              <a:off x="4527575" y="2633350"/>
              <a:ext cx="97600" cy="66025"/>
            </a:xfrm>
            <a:custGeom>
              <a:avLst/>
              <a:gdLst/>
              <a:ahLst/>
              <a:cxnLst/>
              <a:rect l="l" t="t" r="r" b="b"/>
              <a:pathLst>
                <a:path w="3904" h="2641" extrusionOk="0">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71;p41">
              <a:extLst>
                <a:ext uri="{FF2B5EF4-FFF2-40B4-BE49-F238E27FC236}">
                  <a16:creationId xmlns:a16="http://schemas.microsoft.com/office/drawing/2014/main" id="{C1E0A6ED-E8D8-4E54-9CD6-CAFEA4226B15}"/>
                </a:ext>
              </a:extLst>
            </p:cNvPr>
            <p:cNvSpPr/>
            <p:nvPr/>
          </p:nvSpPr>
          <p:spPr>
            <a:xfrm>
              <a:off x="4510050" y="2671725"/>
              <a:ext cx="132625" cy="86900"/>
            </a:xfrm>
            <a:custGeom>
              <a:avLst/>
              <a:gdLst/>
              <a:ahLst/>
              <a:cxnLst/>
              <a:rect l="l" t="t" r="r" b="b"/>
              <a:pathLst>
                <a:path w="5305" h="3476" extrusionOk="0">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72;p41">
              <a:extLst>
                <a:ext uri="{FF2B5EF4-FFF2-40B4-BE49-F238E27FC236}">
                  <a16:creationId xmlns:a16="http://schemas.microsoft.com/office/drawing/2014/main" id="{635B745F-6717-4A77-B4FA-66B60C9F1CA5}"/>
                </a:ext>
              </a:extLst>
            </p:cNvPr>
            <p:cNvSpPr/>
            <p:nvPr/>
          </p:nvSpPr>
          <p:spPr>
            <a:xfrm>
              <a:off x="4510050" y="2720925"/>
              <a:ext cx="132625" cy="86900"/>
            </a:xfrm>
            <a:custGeom>
              <a:avLst/>
              <a:gdLst/>
              <a:ahLst/>
              <a:cxnLst/>
              <a:rect l="l" t="t" r="r" b="b"/>
              <a:pathLst>
                <a:path w="5305" h="3476" extrusionOk="0">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73;p41">
              <a:extLst>
                <a:ext uri="{FF2B5EF4-FFF2-40B4-BE49-F238E27FC236}">
                  <a16:creationId xmlns:a16="http://schemas.microsoft.com/office/drawing/2014/main" id="{81A3052A-970A-4169-B6AF-A3DA7F5C2029}"/>
                </a:ext>
              </a:extLst>
            </p:cNvPr>
            <p:cNvSpPr/>
            <p:nvPr/>
          </p:nvSpPr>
          <p:spPr>
            <a:xfrm>
              <a:off x="4510050" y="2770425"/>
              <a:ext cx="132625" cy="86600"/>
            </a:xfrm>
            <a:custGeom>
              <a:avLst/>
              <a:gdLst/>
              <a:ahLst/>
              <a:cxnLst/>
              <a:rect l="l" t="t" r="r" b="b"/>
              <a:pathLst>
                <a:path w="5305" h="3464" extrusionOk="0">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74;p41">
              <a:extLst>
                <a:ext uri="{FF2B5EF4-FFF2-40B4-BE49-F238E27FC236}">
                  <a16:creationId xmlns:a16="http://schemas.microsoft.com/office/drawing/2014/main" id="{EF001E94-B431-4C99-BCC0-7178E025C4AA}"/>
                </a:ext>
              </a:extLst>
            </p:cNvPr>
            <p:cNvSpPr/>
            <p:nvPr/>
          </p:nvSpPr>
          <p:spPr>
            <a:xfrm>
              <a:off x="3869600" y="3939900"/>
              <a:ext cx="705525" cy="449050"/>
            </a:xfrm>
            <a:custGeom>
              <a:avLst/>
              <a:gdLst/>
              <a:ahLst/>
              <a:cxnLst/>
              <a:rect l="l" t="t" r="r" b="b"/>
              <a:pathLst>
                <a:path w="28221" h="17962" extrusionOk="0">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75;p41">
              <a:extLst>
                <a:ext uri="{FF2B5EF4-FFF2-40B4-BE49-F238E27FC236}">
                  <a16:creationId xmlns:a16="http://schemas.microsoft.com/office/drawing/2014/main" id="{D66B818B-1C88-40E4-AE59-2EFEFD6111E7}"/>
                </a:ext>
              </a:extLst>
            </p:cNvPr>
            <p:cNvSpPr/>
            <p:nvPr/>
          </p:nvSpPr>
          <p:spPr>
            <a:xfrm>
              <a:off x="3870425" y="3939900"/>
              <a:ext cx="684700" cy="412025"/>
            </a:xfrm>
            <a:custGeom>
              <a:avLst/>
              <a:gdLst/>
              <a:ahLst/>
              <a:cxnLst/>
              <a:rect l="l" t="t" r="r" b="b"/>
              <a:pathLst>
                <a:path w="27388" h="16481" extrusionOk="0">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76;p41">
              <a:extLst>
                <a:ext uri="{FF2B5EF4-FFF2-40B4-BE49-F238E27FC236}">
                  <a16:creationId xmlns:a16="http://schemas.microsoft.com/office/drawing/2014/main" id="{277296D8-5F92-4736-8725-FF63391B7EE5}"/>
                </a:ext>
              </a:extLst>
            </p:cNvPr>
            <p:cNvSpPr/>
            <p:nvPr/>
          </p:nvSpPr>
          <p:spPr>
            <a:xfrm>
              <a:off x="3870425" y="4306625"/>
              <a:ext cx="61750" cy="82600"/>
            </a:xfrm>
            <a:custGeom>
              <a:avLst/>
              <a:gdLst/>
              <a:ahLst/>
              <a:cxnLst/>
              <a:rect l="l" t="t" r="r" b="b"/>
              <a:pathLst>
                <a:path w="2470" h="3304" extrusionOk="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77;p41">
              <a:extLst>
                <a:ext uri="{FF2B5EF4-FFF2-40B4-BE49-F238E27FC236}">
                  <a16:creationId xmlns:a16="http://schemas.microsoft.com/office/drawing/2014/main" id="{5E177306-F0B8-4461-8D0C-D31F45D07FF7}"/>
                </a:ext>
              </a:extLst>
            </p:cNvPr>
            <p:cNvSpPr/>
            <p:nvPr/>
          </p:nvSpPr>
          <p:spPr>
            <a:xfrm>
              <a:off x="3752850" y="4317950"/>
              <a:ext cx="166800" cy="126325"/>
            </a:xfrm>
            <a:custGeom>
              <a:avLst/>
              <a:gdLst/>
              <a:ahLst/>
              <a:cxnLst/>
              <a:rect l="l" t="t" r="r" b="b"/>
              <a:pathLst>
                <a:path w="6672" h="5053" extrusionOk="0">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78;p41">
              <a:extLst>
                <a:ext uri="{FF2B5EF4-FFF2-40B4-BE49-F238E27FC236}">
                  <a16:creationId xmlns:a16="http://schemas.microsoft.com/office/drawing/2014/main" id="{E7971A40-4BF9-4C59-B8D2-E8EBC1403EA6}"/>
                </a:ext>
              </a:extLst>
            </p:cNvPr>
            <p:cNvSpPr/>
            <p:nvPr/>
          </p:nvSpPr>
          <p:spPr>
            <a:xfrm>
              <a:off x="3752850" y="4317950"/>
              <a:ext cx="156800" cy="98175"/>
            </a:xfrm>
            <a:custGeom>
              <a:avLst/>
              <a:gdLst/>
              <a:ahLst/>
              <a:cxnLst/>
              <a:rect l="l" t="t" r="r" b="b"/>
              <a:pathLst>
                <a:path w="6272" h="3927" extrusionOk="0">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79;p41">
              <a:extLst>
                <a:ext uri="{FF2B5EF4-FFF2-40B4-BE49-F238E27FC236}">
                  <a16:creationId xmlns:a16="http://schemas.microsoft.com/office/drawing/2014/main" id="{DE6F46A6-DD67-42B0-9EE1-66C861BE58E0}"/>
                </a:ext>
              </a:extLst>
            </p:cNvPr>
            <p:cNvSpPr/>
            <p:nvPr/>
          </p:nvSpPr>
          <p:spPr>
            <a:xfrm>
              <a:off x="2877225" y="4206575"/>
              <a:ext cx="1028250" cy="733475"/>
            </a:xfrm>
            <a:custGeom>
              <a:avLst/>
              <a:gdLst/>
              <a:ahLst/>
              <a:cxnLst/>
              <a:rect l="l" t="t" r="r" b="b"/>
              <a:pathLst>
                <a:path w="41130" h="29339" extrusionOk="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80;p41">
              <a:extLst>
                <a:ext uri="{FF2B5EF4-FFF2-40B4-BE49-F238E27FC236}">
                  <a16:creationId xmlns:a16="http://schemas.microsoft.com/office/drawing/2014/main" id="{D6118CB3-D26E-4122-8382-66B0593803E1}"/>
                </a:ext>
              </a:extLst>
            </p:cNvPr>
            <p:cNvSpPr/>
            <p:nvPr/>
          </p:nvSpPr>
          <p:spPr>
            <a:xfrm>
              <a:off x="2827200" y="4206575"/>
              <a:ext cx="1128325" cy="593375"/>
            </a:xfrm>
            <a:custGeom>
              <a:avLst/>
              <a:gdLst/>
              <a:ahLst/>
              <a:cxnLst/>
              <a:rect l="l" t="t" r="r" b="b"/>
              <a:pathLst>
                <a:path w="45133" h="23735" extrusionOk="0">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81;p41">
              <a:extLst>
                <a:ext uri="{FF2B5EF4-FFF2-40B4-BE49-F238E27FC236}">
                  <a16:creationId xmlns:a16="http://schemas.microsoft.com/office/drawing/2014/main" id="{D9E6A3F3-83F6-4B56-B435-6C135E44044E}"/>
                </a:ext>
              </a:extLst>
            </p:cNvPr>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82;p41">
              <a:extLst>
                <a:ext uri="{FF2B5EF4-FFF2-40B4-BE49-F238E27FC236}">
                  <a16:creationId xmlns:a16="http://schemas.microsoft.com/office/drawing/2014/main" id="{6CE7E90B-3158-46F1-B2B1-0B5099934787}"/>
                </a:ext>
              </a:extLst>
            </p:cNvPr>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83;p41">
              <a:extLst>
                <a:ext uri="{FF2B5EF4-FFF2-40B4-BE49-F238E27FC236}">
                  <a16:creationId xmlns:a16="http://schemas.microsoft.com/office/drawing/2014/main" id="{2C84FB12-E2FC-4647-A816-D2D6BE5565AE}"/>
                </a:ext>
              </a:extLst>
            </p:cNvPr>
            <p:cNvSpPr/>
            <p:nvPr/>
          </p:nvSpPr>
          <p:spPr>
            <a:xfrm>
              <a:off x="2931425" y="4319375"/>
              <a:ext cx="919850" cy="431150"/>
            </a:xfrm>
            <a:custGeom>
              <a:avLst/>
              <a:gdLst/>
              <a:ahLst/>
              <a:cxnLst/>
              <a:rect l="l" t="t" r="r" b="b"/>
              <a:pathLst>
                <a:path w="36794" h="17246" extrusionOk="0">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84;p41">
              <a:extLst>
                <a:ext uri="{FF2B5EF4-FFF2-40B4-BE49-F238E27FC236}">
                  <a16:creationId xmlns:a16="http://schemas.microsoft.com/office/drawing/2014/main" id="{5D915A0D-755E-43AA-ABA2-D68F9321065A}"/>
                </a:ext>
              </a:extLst>
            </p:cNvPr>
            <p:cNvSpPr/>
            <p:nvPr/>
          </p:nvSpPr>
          <p:spPr>
            <a:xfrm>
              <a:off x="2876575" y="4456975"/>
              <a:ext cx="393450" cy="474525"/>
            </a:xfrm>
            <a:custGeom>
              <a:avLst/>
              <a:gdLst/>
              <a:ahLst/>
              <a:cxnLst/>
              <a:rect l="l" t="t" r="r" b="b"/>
              <a:pathLst>
                <a:path w="15738" h="18981" extrusionOk="0">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85;p41">
              <a:extLst>
                <a:ext uri="{FF2B5EF4-FFF2-40B4-BE49-F238E27FC236}">
                  <a16:creationId xmlns:a16="http://schemas.microsoft.com/office/drawing/2014/main" id="{9DB7628D-1BC5-4C41-A5E3-A4BB441B51FC}"/>
                </a:ext>
              </a:extLst>
            </p:cNvPr>
            <p:cNvSpPr/>
            <p:nvPr/>
          </p:nvSpPr>
          <p:spPr>
            <a:xfrm>
              <a:off x="5541625" y="3824800"/>
              <a:ext cx="190175" cy="206525"/>
            </a:xfrm>
            <a:custGeom>
              <a:avLst/>
              <a:gdLst/>
              <a:ahLst/>
              <a:cxnLst/>
              <a:rect l="l" t="t" r="r" b="b"/>
              <a:pathLst>
                <a:path w="7607" h="8261" extrusionOk="0">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86;p41">
              <a:extLst>
                <a:ext uri="{FF2B5EF4-FFF2-40B4-BE49-F238E27FC236}">
                  <a16:creationId xmlns:a16="http://schemas.microsoft.com/office/drawing/2014/main" id="{4C295623-9BFA-4EF4-B4E6-3366D42C307A}"/>
                </a:ext>
              </a:extLst>
            </p:cNvPr>
            <p:cNvSpPr/>
            <p:nvPr/>
          </p:nvSpPr>
          <p:spPr>
            <a:xfrm>
              <a:off x="5641700" y="3903225"/>
              <a:ext cx="79250" cy="50900"/>
            </a:xfrm>
            <a:custGeom>
              <a:avLst/>
              <a:gdLst/>
              <a:ahLst/>
              <a:cxnLst/>
              <a:rect l="l" t="t" r="r" b="b"/>
              <a:pathLst>
                <a:path w="3170" h="2036" extrusionOk="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87;p41">
              <a:extLst>
                <a:ext uri="{FF2B5EF4-FFF2-40B4-BE49-F238E27FC236}">
                  <a16:creationId xmlns:a16="http://schemas.microsoft.com/office/drawing/2014/main" id="{22A3F599-303C-4324-8378-6E2BF26DBC20}"/>
                </a:ext>
              </a:extLst>
            </p:cNvPr>
            <p:cNvSpPr/>
            <p:nvPr/>
          </p:nvSpPr>
          <p:spPr>
            <a:xfrm>
              <a:off x="5161350" y="4096700"/>
              <a:ext cx="343600" cy="169475"/>
            </a:xfrm>
            <a:custGeom>
              <a:avLst/>
              <a:gdLst/>
              <a:ahLst/>
              <a:cxnLst/>
              <a:rect l="l" t="t" r="r" b="b"/>
              <a:pathLst>
                <a:path w="13744" h="6779" extrusionOk="0">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88;p41">
              <a:extLst>
                <a:ext uri="{FF2B5EF4-FFF2-40B4-BE49-F238E27FC236}">
                  <a16:creationId xmlns:a16="http://schemas.microsoft.com/office/drawing/2014/main" id="{325905EC-B067-4744-99E8-61063C76041E}"/>
                </a:ext>
              </a:extLst>
            </p:cNvPr>
            <p:cNvSpPr/>
            <p:nvPr/>
          </p:nvSpPr>
          <p:spPr>
            <a:xfrm>
              <a:off x="5389850" y="4065025"/>
              <a:ext cx="96775" cy="61850"/>
            </a:xfrm>
            <a:custGeom>
              <a:avLst/>
              <a:gdLst/>
              <a:ahLst/>
              <a:cxnLst/>
              <a:rect l="l" t="t" r="r" b="b"/>
              <a:pathLst>
                <a:path w="3871" h="2474" extrusionOk="0">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89;p41">
              <a:extLst>
                <a:ext uri="{FF2B5EF4-FFF2-40B4-BE49-F238E27FC236}">
                  <a16:creationId xmlns:a16="http://schemas.microsoft.com/office/drawing/2014/main" id="{50083B20-F5C1-4152-AD75-867DCB452AF6}"/>
                </a:ext>
              </a:extLst>
            </p:cNvPr>
            <p:cNvSpPr/>
            <p:nvPr/>
          </p:nvSpPr>
          <p:spPr>
            <a:xfrm>
              <a:off x="5304800" y="2746850"/>
              <a:ext cx="454500" cy="1330275"/>
            </a:xfrm>
            <a:custGeom>
              <a:avLst/>
              <a:gdLst/>
              <a:ahLst/>
              <a:cxnLst/>
              <a:rect l="l" t="t" r="r" b="b"/>
              <a:pathLst>
                <a:path w="18180" h="53211" extrusionOk="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90;p41">
              <a:extLst>
                <a:ext uri="{FF2B5EF4-FFF2-40B4-BE49-F238E27FC236}">
                  <a16:creationId xmlns:a16="http://schemas.microsoft.com/office/drawing/2014/main" id="{85587659-711D-46A5-9D8C-1AB6A973F32E}"/>
                </a:ext>
              </a:extLst>
            </p:cNvPr>
            <p:cNvSpPr/>
            <p:nvPr/>
          </p:nvSpPr>
          <p:spPr>
            <a:xfrm>
              <a:off x="5537450" y="2982575"/>
              <a:ext cx="156800" cy="322825"/>
            </a:xfrm>
            <a:custGeom>
              <a:avLst/>
              <a:gdLst/>
              <a:ahLst/>
              <a:cxnLst/>
              <a:rect l="l" t="t" r="r" b="b"/>
              <a:pathLst>
                <a:path w="6272" h="12913" extrusionOk="0">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91;p41">
              <a:extLst>
                <a:ext uri="{FF2B5EF4-FFF2-40B4-BE49-F238E27FC236}">
                  <a16:creationId xmlns:a16="http://schemas.microsoft.com/office/drawing/2014/main" id="{04DD170A-F3B5-4EAC-9FA8-8B6ABB11FCD6}"/>
                </a:ext>
              </a:extLst>
            </p:cNvPr>
            <p:cNvSpPr/>
            <p:nvPr/>
          </p:nvSpPr>
          <p:spPr>
            <a:xfrm>
              <a:off x="5465750" y="2180325"/>
              <a:ext cx="146775" cy="168500"/>
            </a:xfrm>
            <a:custGeom>
              <a:avLst/>
              <a:gdLst/>
              <a:ahLst/>
              <a:cxnLst/>
              <a:rect l="l" t="t" r="r" b="b"/>
              <a:pathLst>
                <a:path w="5871" h="6740" extrusionOk="0">
                  <a:moveTo>
                    <a:pt x="5304" y="1"/>
                  </a:moveTo>
                  <a:lnTo>
                    <a:pt x="0" y="1168"/>
                  </a:lnTo>
                  <a:lnTo>
                    <a:pt x="634" y="6739"/>
                  </a:lnTo>
                  <a:lnTo>
                    <a:pt x="5871" y="6472"/>
                  </a:lnTo>
                  <a:lnTo>
                    <a:pt x="530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92;p41">
              <a:extLst>
                <a:ext uri="{FF2B5EF4-FFF2-40B4-BE49-F238E27FC236}">
                  <a16:creationId xmlns:a16="http://schemas.microsoft.com/office/drawing/2014/main" id="{824D7E72-7EFD-4C63-83CE-A1849C01FDD7}"/>
                </a:ext>
              </a:extLst>
            </p:cNvPr>
            <p:cNvSpPr/>
            <p:nvPr/>
          </p:nvSpPr>
          <p:spPr>
            <a:xfrm>
              <a:off x="5648375" y="2262475"/>
              <a:ext cx="156800" cy="407400"/>
            </a:xfrm>
            <a:custGeom>
              <a:avLst/>
              <a:gdLst/>
              <a:ahLst/>
              <a:cxnLst/>
              <a:rect l="l" t="t" r="r" b="b"/>
              <a:pathLst>
                <a:path w="6272" h="16296" extrusionOk="0">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93;p41">
              <a:extLst>
                <a:ext uri="{FF2B5EF4-FFF2-40B4-BE49-F238E27FC236}">
                  <a16:creationId xmlns:a16="http://schemas.microsoft.com/office/drawing/2014/main" id="{C5310BF2-E20B-42A8-BE37-C4F5CE6B4947}"/>
                </a:ext>
              </a:extLst>
            </p:cNvPr>
            <p:cNvSpPr/>
            <p:nvPr/>
          </p:nvSpPr>
          <p:spPr>
            <a:xfrm>
              <a:off x="5311475" y="2262000"/>
              <a:ext cx="448675" cy="683300"/>
            </a:xfrm>
            <a:custGeom>
              <a:avLst/>
              <a:gdLst/>
              <a:ahLst/>
              <a:cxnLst/>
              <a:rect l="l" t="t" r="r" b="b"/>
              <a:pathLst>
                <a:path w="17947" h="27332" extrusionOk="0">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94;p41">
              <a:extLst>
                <a:ext uri="{FF2B5EF4-FFF2-40B4-BE49-F238E27FC236}">
                  <a16:creationId xmlns:a16="http://schemas.microsoft.com/office/drawing/2014/main" id="{0E692F35-EC6D-4252-BC41-F039B0B91C79}"/>
                </a:ext>
              </a:extLst>
            </p:cNvPr>
            <p:cNvSpPr/>
            <p:nvPr/>
          </p:nvSpPr>
          <p:spPr>
            <a:xfrm>
              <a:off x="5434875" y="2232375"/>
              <a:ext cx="195175" cy="84600"/>
            </a:xfrm>
            <a:custGeom>
              <a:avLst/>
              <a:gdLst/>
              <a:ahLst/>
              <a:cxnLst/>
              <a:rect l="l" t="t" r="r" b="b"/>
              <a:pathLst>
                <a:path w="7807" h="3384" extrusionOk="0">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95;p41">
              <a:extLst>
                <a:ext uri="{FF2B5EF4-FFF2-40B4-BE49-F238E27FC236}">
                  <a16:creationId xmlns:a16="http://schemas.microsoft.com/office/drawing/2014/main" id="{D7AF6B17-1913-4EEC-8250-9DE14429B6AF}"/>
                </a:ext>
              </a:extLst>
            </p:cNvPr>
            <p:cNvSpPr/>
            <p:nvPr/>
          </p:nvSpPr>
          <p:spPr>
            <a:xfrm>
              <a:off x="4810275" y="2106950"/>
              <a:ext cx="371950" cy="488700"/>
            </a:xfrm>
            <a:custGeom>
              <a:avLst/>
              <a:gdLst/>
              <a:ahLst/>
              <a:cxnLst/>
              <a:rect l="l" t="t" r="r" b="b"/>
              <a:pathLst>
                <a:path w="14878" h="19548" extrusionOk="0">
                  <a:moveTo>
                    <a:pt x="10408" y="1"/>
                  </a:moveTo>
                  <a:lnTo>
                    <a:pt x="0" y="5438"/>
                  </a:lnTo>
                  <a:lnTo>
                    <a:pt x="5171" y="19548"/>
                  </a:lnTo>
                  <a:lnTo>
                    <a:pt x="14878" y="14111"/>
                  </a:lnTo>
                  <a:lnTo>
                    <a:pt x="104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96;p41">
              <a:extLst>
                <a:ext uri="{FF2B5EF4-FFF2-40B4-BE49-F238E27FC236}">
                  <a16:creationId xmlns:a16="http://schemas.microsoft.com/office/drawing/2014/main" id="{155EB54E-5DE9-4220-85AD-60FE56ADDD3D}"/>
                </a:ext>
              </a:extLst>
            </p:cNvPr>
            <p:cNvSpPr/>
            <p:nvPr/>
          </p:nvSpPr>
          <p:spPr>
            <a:xfrm>
              <a:off x="4840300" y="2141150"/>
              <a:ext cx="317750" cy="417825"/>
            </a:xfrm>
            <a:custGeom>
              <a:avLst/>
              <a:gdLst/>
              <a:ahLst/>
              <a:cxnLst/>
              <a:rect l="l" t="t" r="r" b="b"/>
              <a:pathLst>
                <a:path w="12710" h="16713" extrusionOk="0">
                  <a:moveTo>
                    <a:pt x="8740" y="0"/>
                  </a:moveTo>
                  <a:lnTo>
                    <a:pt x="0" y="4570"/>
                  </a:lnTo>
                  <a:lnTo>
                    <a:pt x="4570" y="16712"/>
                  </a:lnTo>
                  <a:lnTo>
                    <a:pt x="12709" y="1214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97;p41">
              <a:extLst>
                <a:ext uri="{FF2B5EF4-FFF2-40B4-BE49-F238E27FC236}">
                  <a16:creationId xmlns:a16="http://schemas.microsoft.com/office/drawing/2014/main" id="{5C0E86FD-C292-40A0-A737-A966C76EEB85}"/>
                </a:ext>
              </a:extLst>
            </p:cNvPr>
            <p:cNvSpPr/>
            <p:nvPr/>
          </p:nvSpPr>
          <p:spPr>
            <a:xfrm>
              <a:off x="4894500" y="2160825"/>
              <a:ext cx="118450" cy="70400"/>
            </a:xfrm>
            <a:custGeom>
              <a:avLst/>
              <a:gdLst/>
              <a:ahLst/>
              <a:cxnLst/>
              <a:rect l="l" t="t" r="r" b="b"/>
              <a:pathLst>
                <a:path w="4738" h="2816" extrusionOk="0">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98;p41">
              <a:extLst>
                <a:ext uri="{FF2B5EF4-FFF2-40B4-BE49-F238E27FC236}">
                  <a16:creationId xmlns:a16="http://schemas.microsoft.com/office/drawing/2014/main" id="{2DFC6E91-A369-4E60-8EC6-FB1330FA2B68}"/>
                </a:ext>
              </a:extLst>
            </p:cNvPr>
            <p:cNvSpPr/>
            <p:nvPr/>
          </p:nvSpPr>
          <p:spPr>
            <a:xfrm>
              <a:off x="4873650" y="2127300"/>
              <a:ext cx="137625" cy="80575"/>
            </a:xfrm>
            <a:custGeom>
              <a:avLst/>
              <a:gdLst/>
              <a:ahLst/>
              <a:cxnLst/>
              <a:rect l="l" t="t" r="r" b="b"/>
              <a:pathLst>
                <a:path w="5505" h="3223" extrusionOk="0">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99;p41">
              <a:extLst>
                <a:ext uri="{FF2B5EF4-FFF2-40B4-BE49-F238E27FC236}">
                  <a16:creationId xmlns:a16="http://schemas.microsoft.com/office/drawing/2014/main" id="{DC1BD7B0-CA36-4DAC-B4B4-D090C52B849D}"/>
                </a:ext>
              </a:extLst>
            </p:cNvPr>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500;p41">
              <a:extLst>
                <a:ext uri="{FF2B5EF4-FFF2-40B4-BE49-F238E27FC236}">
                  <a16:creationId xmlns:a16="http://schemas.microsoft.com/office/drawing/2014/main" id="{6D6E7834-5916-4952-BC28-39767101093A}"/>
                </a:ext>
              </a:extLst>
            </p:cNvPr>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501;p41">
              <a:extLst>
                <a:ext uri="{FF2B5EF4-FFF2-40B4-BE49-F238E27FC236}">
                  <a16:creationId xmlns:a16="http://schemas.microsoft.com/office/drawing/2014/main" id="{79B26CEE-F64F-41FA-AF89-1CBA52012984}"/>
                </a:ext>
              </a:extLst>
            </p:cNvPr>
            <p:cNvSpPr/>
            <p:nvPr/>
          </p:nvSpPr>
          <p:spPr>
            <a:xfrm>
              <a:off x="4897825" y="2161250"/>
              <a:ext cx="117625" cy="70825"/>
            </a:xfrm>
            <a:custGeom>
              <a:avLst/>
              <a:gdLst/>
              <a:ahLst/>
              <a:cxnLst/>
              <a:rect l="l" t="t" r="r" b="b"/>
              <a:pathLst>
                <a:path w="4705" h="2833" extrusionOk="0">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02;p41">
              <a:extLst>
                <a:ext uri="{FF2B5EF4-FFF2-40B4-BE49-F238E27FC236}">
                  <a16:creationId xmlns:a16="http://schemas.microsoft.com/office/drawing/2014/main" id="{E17816C2-A414-45DE-B7F3-297F6ABF5C3A}"/>
                </a:ext>
              </a:extLst>
            </p:cNvPr>
            <p:cNvSpPr/>
            <p:nvPr/>
          </p:nvSpPr>
          <p:spPr>
            <a:xfrm>
              <a:off x="5075450" y="2313775"/>
              <a:ext cx="371975" cy="481475"/>
            </a:xfrm>
            <a:custGeom>
              <a:avLst/>
              <a:gdLst/>
              <a:ahLst/>
              <a:cxnLst/>
              <a:rect l="l" t="t" r="r" b="b"/>
              <a:pathLst>
                <a:path w="14879" h="19259" extrusionOk="0">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503;p41">
              <a:extLst>
                <a:ext uri="{FF2B5EF4-FFF2-40B4-BE49-F238E27FC236}">
                  <a16:creationId xmlns:a16="http://schemas.microsoft.com/office/drawing/2014/main" id="{BEBD4E22-F463-4547-9B9B-6E987A3F5561}"/>
                </a:ext>
              </a:extLst>
            </p:cNvPr>
            <p:cNvSpPr/>
            <p:nvPr/>
          </p:nvSpPr>
          <p:spPr>
            <a:xfrm>
              <a:off x="4788600" y="2344650"/>
              <a:ext cx="331075" cy="449475"/>
            </a:xfrm>
            <a:custGeom>
              <a:avLst/>
              <a:gdLst/>
              <a:ahLst/>
              <a:cxnLst/>
              <a:rect l="l" t="t" r="r" b="b"/>
              <a:pathLst>
                <a:path w="13243" h="17979" extrusionOk="0">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04;p41">
              <a:extLst>
                <a:ext uri="{FF2B5EF4-FFF2-40B4-BE49-F238E27FC236}">
                  <a16:creationId xmlns:a16="http://schemas.microsoft.com/office/drawing/2014/main" id="{77950EB9-57E6-4794-A168-7F4E91A22103}"/>
                </a:ext>
              </a:extLst>
            </p:cNvPr>
            <p:cNvSpPr/>
            <p:nvPr/>
          </p:nvSpPr>
          <p:spPr>
            <a:xfrm>
              <a:off x="4974550" y="2310350"/>
              <a:ext cx="464525" cy="491400"/>
            </a:xfrm>
            <a:custGeom>
              <a:avLst/>
              <a:gdLst/>
              <a:ahLst/>
              <a:cxnLst/>
              <a:rect l="l" t="t" r="r" b="b"/>
              <a:pathLst>
                <a:path w="18581" h="19656" extrusionOk="0">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505;p41">
              <a:extLst>
                <a:ext uri="{FF2B5EF4-FFF2-40B4-BE49-F238E27FC236}">
                  <a16:creationId xmlns:a16="http://schemas.microsoft.com/office/drawing/2014/main" id="{B2848326-E116-424D-814D-CC8E36B345BA}"/>
                </a:ext>
              </a:extLst>
            </p:cNvPr>
            <p:cNvSpPr/>
            <p:nvPr/>
          </p:nvSpPr>
          <p:spPr>
            <a:xfrm>
              <a:off x="5340650" y="2040225"/>
              <a:ext cx="32550" cy="63425"/>
            </a:xfrm>
            <a:custGeom>
              <a:avLst/>
              <a:gdLst/>
              <a:ahLst/>
              <a:cxnLst/>
              <a:rect l="l" t="t" r="r" b="b"/>
              <a:pathLst>
                <a:path w="1302" h="2537" extrusionOk="0">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506;p41">
              <a:extLst>
                <a:ext uri="{FF2B5EF4-FFF2-40B4-BE49-F238E27FC236}">
                  <a16:creationId xmlns:a16="http://schemas.microsoft.com/office/drawing/2014/main" id="{09686B7A-81ED-4392-8744-F214E65C0306}"/>
                </a:ext>
              </a:extLst>
            </p:cNvPr>
            <p:cNvSpPr/>
            <p:nvPr/>
          </p:nvSpPr>
          <p:spPr>
            <a:xfrm>
              <a:off x="5336475" y="1993425"/>
              <a:ext cx="90925" cy="78525"/>
            </a:xfrm>
            <a:custGeom>
              <a:avLst/>
              <a:gdLst/>
              <a:ahLst/>
              <a:cxnLst/>
              <a:rect l="l" t="t" r="r" b="b"/>
              <a:pathLst>
                <a:path w="3637" h="3141" extrusionOk="0">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507;p41">
              <a:extLst>
                <a:ext uri="{FF2B5EF4-FFF2-40B4-BE49-F238E27FC236}">
                  <a16:creationId xmlns:a16="http://schemas.microsoft.com/office/drawing/2014/main" id="{0B22A645-5B47-45AF-BF85-17B052211573}"/>
                </a:ext>
              </a:extLst>
            </p:cNvPr>
            <p:cNvSpPr/>
            <p:nvPr/>
          </p:nvSpPr>
          <p:spPr>
            <a:xfrm>
              <a:off x="5365675" y="1895975"/>
              <a:ext cx="318575" cy="323250"/>
            </a:xfrm>
            <a:custGeom>
              <a:avLst/>
              <a:gdLst/>
              <a:ahLst/>
              <a:cxnLst/>
              <a:rect l="l" t="t" r="r" b="b"/>
              <a:pathLst>
                <a:path w="12743" h="12930" extrusionOk="0">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08;p41">
              <a:extLst>
                <a:ext uri="{FF2B5EF4-FFF2-40B4-BE49-F238E27FC236}">
                  <a16:creationId xmlns:a16="http://schemas.microsoft.com/office/drawing/2014/main" id="{D36BA7C7-AFC4-44AC-9957-F6EAF357F075}"/>
                </a:ext>
              </a:extLst>
            </p:cNvPr>
            <p:cNvSpPr/>
            <p:nvPr/>
          </p:nvSpPr>
          <p:spPr>
            <a:xfrm>
              <a:off x="5395700" y="2197025"/>
              <a:ext cx="70900" cy="22000"/>
            </a:xfrm>
            <a:custGeom>
              <a:avLst/>
              <a:gdLst/>
              <a:ahLst/>
              <a:cxnLst/>
              <a:rect l="l" t="t" r="r" b="b"/>
              <a:pathLst>
                <a:path w="2836" h="880" extrusionOk="0">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509;p41">
              <a:extLst>
                <a:ext uri="{FF2B5EF4-FFF2-40B4-BE49-F238E27FC236}">
                  <a16:creationId xmlns:a16="http://schemas.microsoft.com/office/drawing/2014/main" id="{AF711798-4030-4010-9393-742CF70F85FB}"/>
                </a:ext>
              </a:extLst>
            </p:cNvPr>
            <p:cNvSpPr/>
            <p:nvPr/>
          </p:nvSpPr>
          <p:spPr>
            <a:xfrm>
              <a:off x="5353150" y="2024400"/>
              <a:ext cx="117625" cy="23375"/>
            </a:xfrm>
            <a:custGeom>
              <a:avLst/>
              <a:gdLst/>
              <a:ahLst/>
              <a:cxnLst/>
              <a:rect l="l" t="t" r="r" b="b"/>
              <a:pathLst>
                <a:path w="4705" h="935" extrusionOk="0">
                  <a:moveTo>
                    <a:pt x="1" y="0"/>
                  </a:moveTo>
                  <a:lnTo>
                    <a:pt x="1" y="367"/>
                  </a:lnTo>
                  <a:lnTo>
                    <a:pt x="4537" y="934"/>
                  </a:lnTo>
                  <a:lnTo>
                    <a:pt x="4704" y="6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10;p41">
              <a:extLst>
                <a:ext uri="{FF2B5EF4-FFF2-40B4-BE49-F238E27FC236}">
                  <a16:creationId xmlns:a16="http://schemas.microsoft.com/office/drawing/2014/main" id="{A873BCB7-646B-4FB6-B66D-9B0F91C29CA0}"/>
                </a:ext>
              </a:extLst>
            </p:cNvPr>
            <p:cNvSpPr/>
            <p:nvPr/>
          </p:nvSpPr>
          <p:spPr>
            <a:xfrm>
              <a:off x="5333150" y="1797225"/>
              <a:ext cx="400300" cy="411575"/>
            </a:xfrm>
            <a:custGeom>
              <a:avLst/>
              <a:gdLst/>
              <a:ahLst/>
              <a:cxnLst/>
              <a:rect l="l" t="t" r="r" b="b"/>
              <a:pathLst>
                <a:path w="16012" h="16463" extrusionOk="0">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11;p41">
              <a:extLst>
                <a:ext uri="{FF2B5EF4-FFF2-40B4-BE49-F238E27FC236}">
                  <a16:creationId xmlns:a16="http://schemas.microsoft.com/office/drawing/2014/main" id="{386E9FCA-09E9-43F3-92DE-8D1D8EE657CC}"/>
                </a:ext>
              </a:extLst>
            </p:cNvPr>
            <p:cNvSpPr/>
            <p:nvPr/>
          </p:nvSpPr>
          <p:spPr>
            <a:xfrm>
              <a:off x="5431000" y="2035225"/>
              <a:ext cx="32275" cy="45900"/>
            </a:xfrm>
            <a:custGeom>
              <a:avLst/>
              <a:gdLst/>
              <a:ahLst/>
              <a:cxnLst/>
              <a:rect l="l" t="t" r="r" b="b"/>
              <a:pathLst>
                <a:path w="1291" h="1836" extrusionOk="0">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414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8" name="Google Shape;1271;p50">
            <a:extLst>
              <a:ext uri="{FF2B5EF4-FFF2-40B4-BE49-F238E27FC236}">
                <a16:creationId xmlns:a16="http://schemas.microsoft.com/office/drawing/2014/main" id="{82C99C67-51FC-4A4F-BF9B-9F22F5E57954}"/>
              </a:ext>
            </a:extLst>
          </p:cNvPr>
          <p:cNvSpPr txBox="1">
            <a:spLocks/>
          </p:cNvSpPr>
          <p:nvPr/>
        </p:nvSpPr>
        <p:spPr>
          <a:xfrm>
            <a:off x="726141" y="231258"/>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s-CO" sz="2800"/>
              <a:t>Usuario Final</a:t>
            </a:r>
          </a:p>
        </p:txBody>
      </p:sp>
      <p:sp>
        <p:nvSpPr>
          <p:cNvPr id="9" name="Google Shape;1315;p50">
            <a:extLst>
              <a:ext uri="{FF2B5EF4-FFF2-40B4-BE49-F238E27FC236}">
                <a16:creationId xmlns:a16="http://schemas.microsoft.com/office/drawing/2014/main" id="{B8C2D400-BF22-4990-8132-9A7CC273D36C}"/>
              </a:ext>
            </a:extLst>
          </p:cNvPr>
          <p:cNvSpPr txBox="1"/>
          <p:nvPr/>
        </p:nvSpPr>
        <p:spPr>
          <a:xfrm>
            <a:off x="726141" y="844164"/>
            <a:ext cx="1659300" cy="454500"/>
          </a:xfrm>
          <a:prstGeom prst="rect">
            <a:avLst/>
          </a:prstGeom>
          <a:noFill/>
          <a:ln>
            <a:noFill/>
          </a:ln>
        </p:spPr>
        <p:txBody>
          <a:bodyPr spcFirstLastPara="1" wrap="square" lIns="91425" tIns="91425" rIns="91425" bIns="91425" anchor="ctr" anchorCtr="0">
            <a:noAutofit/>
          </a:bodyPr>
          <a:lstStyle/>
          <a:p>
            <a:pPr lvl="1"/>
            <a:r>
              <a:rPr lang="es-CO" sz="2400">
                <a:solidFill>
                  <a:srgbClr val="558DA9"/>
                </a:solidFill>
                <a:latin typeface="Montserrat ExtraBold"/>
                <a:ea typeface="Montserrat ExtraBold"/>
                <a:cs typeface="Montserrat ExtraBold"/>
                <a:sym typeface="Montserrat ExtraBold"/>
              </a:rPr>
              <a:t>N</a:t>
            </a:r>
            <a:r>
              <a:rPr lang="en" sz="2400">
                <a:solidFill>
                  <a:srgbClr val="558DA9"/>
                </a:solidFill>
                <a:latin typeface="Montserrat ExtraBold"/>
                <a:ea typeface="Montserrat ExtraBold"/>
                <a:cs typeface="Montserrat ExtraBold"/>
                <a:sym typeface="Montserrat ExtraBold"/>
              </a:rPr>
              <a:t>ombre</a:t>
            </a:r>
            <a:endParaRPr sz="2400">
              <a:solidFill>
                <a:srgbClr val="558DA9"/>
              </a:solidFill>
              <a:latin typeface="Montserrat ExtraBold"/>
              <a:ea typeface="Montserrat ExtraBold"/>
              <a:cs typeface="Montserrat ExtraBold"/>
              <a:sym typeface="Montserrat ExtraBold"/>
            </a:endParaRPr>
          </a:p>
        </p:txBody>
      </p:sp>
      <p:sp>
        <p:nvSpPr>
          <p:cNvPr id="10" name="Google Shape;1316;p50">
            <a:extLst>
              <a:ext uri="{FF2B5EF4-FFF2-40B4-BE49-F238E27FC236}">
                <a16:creationId xmlns:a16="http://schemas.microsoft.com/office/drawing/2014/main" id="{91CE0994-94AC-45BB-A7C6-F2D3BE3D4D04}"/>
              </a:ext>
            </a:extLst>
          </p:cNvPr>
          <p:cNvSpPr txBox="1"/>
          <p:nvPr/>
        </p:nvSpPr>
        <p:spPr>
          <a:xfrm>
            <a:off x="736599" y="1140444"/>
            <a:ext cx="2341800" cy="6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O" sz="1800" dirty="0" err="1">
                <a:solidFill>
                  <a:schemeClr val="bg1"/>
                </a:solidFill>
                <a:latin typeface="Nunito" pitchFamily="2" charset="0"/>
                <a:ea typeface="Encode Sans Medium"/>
                <a:cs typeface="Encode Sans Medium"/>
                <a:sym typeface="Encode Sans Medium"/>
              </a:rPr>
              <a:t>Maria</a:t>
            </a:r>
            <a:r>
              <a:rPr lang="es-CO" sz="1800" dirty="0">
                <a:solidFill>
                  <a:schemeClr val="bg1"/>
                </a:solidFill>
                <a:latin typeface="Nunito" pitchFamily="2" charset="0"/>
                <a:ea typeface="Encode Sans Medium"/>
                <a:cs typeface="Encode Sans Medium"/>
                <a:sym typeface="Encode Sans Medium"/>
              </a:rPr>
              <a:t> Mónica Herreño</a:t>
            </a:r>
            <a:endParaRPr sz="1800" dirty="0">
              <a:solidFill>
                <a:schemeClr val="bg1"/>
              </a:solidFill>
              <a:latin typeface="Nunito" pitchFamily="2" charset="0"/>
              <a:ea typeface="Encode Sans Medium"/>
              <a:cs typeface="Encode Sans Medium"/>
              <a:sym typeface="Encode Sans Medium"/>
            </a:endParaRPr>
          </a:p>
          <a:p>
            <a:pPr marL="0" lvl="0" indent="0" algn="l" rtl="0">
              <a:spcBef>
                <a:spcPts val="1600"/>
              </a:spcBef>
              <a:spcAft>
                <a:spcPts val="1200"/>
              </a:spcAft>
              <a:buNone/>
            </a:pPr>
            <a:endParaRPr sz="1800" dirty="0">
              <a:solidFill>
                <a:schemeClr val="bg1"/>
              </a:solidFill>
              <a:latin typeface="Nunito" pitchFamily="2" charset="0"/>
              <a:ea typeface="Encode Sans Medium"/>
              <a:cs typeface="Encode Sans Medium"/>
              <a:sym typeface="Encode Sans Medium"/>
            </a:endParaRPr>
          </a:p>
        </p:txBody>
      </p:sp>
      <p:sp>
        <p:nvSpPr>
          <p:cNvPr id="11" name="Google Shape;1317;p50">
            <a:extLst>
              <a:ext uri="{FF2B5EF4-FFF2-40B4-BE49-F238E27FC236}">
                <a16:creationId xmlns:a16="http://schemas.microsoft.com/office/drawing/2014/main" id="{04C90076-4A8B-4940-9AB7-DDC605F404EC}"/>
              </a:ext>
            </a:extLst>
          </p:cNvPr>
          <p:cNvSpPr txBox="1"/>
          <p:nvPr/>
        </p:nvSpPr>
        <p:spPr>
          <a:xfrm>
            <a:off x="733925" y="1677013"/>
            <a:ext cx="1659300" cy="45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CO" sz="2400">
                <a:solidFill>
                  <a:srgbClr val="558DA9"/>
                </a:solidFill>
                <a:latin typeface="Montserrat ExtraBold"/>
                <a:ea typeface="Montserrat ExtraBold"/>
                <a:cs typeface="Montserrat ExtraBold"/>
                <a:sym typeface="Montserrat ExtraBold"/>
              </a:rPr>
              <a:t>Edad</a:t>
            </a:r>
          </a:p>
        </p:txBody>
      </p:sp>
      <p:sp>
        <p:nvSpPr>
          <p:cNvPr id="12" name="Google Shape;1318;p50">
            <a:extLst>
              <a:ext uri="{FF2B5EF4-FFF2-40B4-BE49-F238E27FC236}">
                <a16:creationId xmlns:a16="http://schemas.microsoft.com/office/drawing/2014/main" id="{D3BB77EC-CF65-4912-852E-EABFC53676B3}"/>
              </a:ext>
            </a:extLst>
          </p:cNvPr>
          <p:cNvSpPr txBox="1"/>
          <p:nvPr/>
        </p:nvSpPr>
        <p:spPr>
          <a:xfrm>
            <a:off x="726141" y="2019362"/>
            <a:ext cx="2341800" cy="6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bg1"/>
                </a:solidFill>
                <a:latin typeface="Nunito" pitchFamily="2" charset="0"/>
                <a:ea typeface="Encode Sans Medium"/>
                <a:cs typeface="Encode Sans Medium"/>
                <a:sym typeface="Encode Sans Medium"/>
              </a:rPr>
              <a:t>35 años</a:t>
            </a:r>
            <a:endParaRPr sz="1800" dirty="0">
              <a:solidFill>
                <a:schemeClr val="bg1"/>
              </a:solidFill>
              <a:latin typeface="Nunito" pitchFamily="2" charset="0"/>
              <a:ea typeface="Encode Sans Medium"/>
              <a:cs typeface="Encode Sans Medium"/>
              <a:sym typeface="Encode Sans Medium"/>
            </a:endParaRPr>
          </a:p>
        </p:txBody>
      </p:sp>
      <p:sp>
        <p:nvSpPr>
          <p:cNvPr id="13" name="Google Shape;1319;p50">
            <a:extLst>
              <a:ext uri="{FF2B5EF4-FFF2-40B4-BE49-F238E27FC236}">
                <a16:creationId xmlns:a16="http://schemas.microsoft.com/office/drawing/2014/main" id="{15690B89-15C1-4AD6-BE6F-51880E48C792}"/>
              </a:ext>
            </a:extLst>
          </p:cNvPr>
          <p:cNvSpPr txBox="1"/>
          <p:nvPr/>
        </p:nvSpPr>
        <p:spPr>
          <a:xfrm>
            <a:off x="6820027" y="834788"/>
            <a:ext cx="1995385" cy="45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rgbClr val="558DA9"/>
                </a:solidFill>
                <a:latin typeface="Montserrat ExtraBold"/>
                <a:ea typeface="Montserrat ExtraBold"/>
                <a:cs typeface="Montserrat ExtraBold"/>
                <a:sym typeface="Montserrat ExtraBold"/>
              </a:rPr>
              <a:t>Propósito </a:t>
            </a:r>
            <a:endParaRPr sz="2400" dirty="0">
              <a:solidFill>
                <a:srgbClr val="558DA9"/>
              </a:solidFill>
              <a:latin typeface="Montserrat ExtraBold"/>
              <a:ea typeface="Montserrat ExtraBold"/>
              <a:cs typeface="Montserrat ExtraBold"/>
              <a:sym typeface="Montserrat ExtraBold"/>
            </a:endParaRPr>
          </a:p>
        </p:txBody>
      </p:sp>
      <p:sp>
        <p:nvSpPr>
          <p:cNvPr id="14" name="Google Shape;1320;p50">
            <a:extLst>
              <a:ext uri="{FF2B5EF4-FFF2-40B4-BE49-F238E27FC236}">
                <a16:creationId xmlns:a16="http://schemas.microsoft.com/office/drawing/2014/main" id="{8EB9676F-84AE-4081-BE0F-88690D658C4D}"/>
              </a:ext>
            </a:extLst>
          </p:cNvPr>
          <p:cNvSpPr txBox="1"/>
          <p:nvPr/>
        </p:nvSpPr>
        <p:spPr>
          <a:xfrm>
            <a:off x="6053811" y="1206257"/>
            <a:ext cx="2998975" cy="641100"/>
          </a:xfrm>
          <a:prstGeom prst="rect">
            <a:avLst/>
          </a:prstGeom>
          <a:noFill/>
          <a:ln>
            <a:noFill/>
          </a:ln>
        </p:spPr>
        <p:txBody>
          <a:bodyPr spcFirstLastPara="1" wrap="square" lIns="91425" tIns="91425" rIns="91425" bIns="91425" anchor="t" anchorCtr="0">
            <a:noAutofit/>
          </a:bodyPr>
          <a:lstStyle/>
          <a:p>
            <a:r>
              <a:rPr lang="es-CO" sz="1600" dirty="0">
                <a:solidFill>
                  <a:schemeClr val="bg1"/>
                </a:solidFill>
                <a:latin typeface="Nunito" pitchFamily="2" charset="0"/>
              </a:rPr>
              <a:t>Cumplir con la meta de ventas de Hot </a:t>
            </a:r>
            <a:r>
              <a:rPr lang="es-CO" sz="1600" dirty="0" err="1">
                <a:solidFill>
                  <a:schemeClr val="bg1"/>
                </a:solidFill>
                <a:latin typeface="Nunito" pitchFamily="2" charset="0"/>
              </a:rPr>
              <a:t>Mode</a:t>
            </a:r>
            <a:r>
              <a:rPr lang="es-CO" sz="1600" dirty="0">
                <a:solidFill>
                  <a:schemeClr val="bg1"/>
                </a:solidFill>
                <a:latin typeface="Nunito" pitchFamily="2" charset="0"/>
              </a:rPr>
              <a:t> </a:t>
            </a:r>
          </a:p>
        </p:txBody>
      </p:sp>
      <p:sp>
        <p:nvSpPr>
          <p:cNvPr id="15" name="Google Shape;1321;p50">
            <a:extLst>
              <a:ext uri="{FF2B5EF4-FFF2-40B4-BE49-F238E27FC236}">
                <a16:creationId xmlns:a16="http://schemas.microsoft.com/office/drawing/2014/main" id="{3C8FBF1B-977C-4C2C-BAC4-442A6DC284CA}"/>
              </a:ext>
            </a:extLst>
          </p:cNvPr>
          <p:cNvSpPr txBox="1"/>
          <p:nvPr/>
        </p:nvSpPr>
        <p:spPr>
          <a:xfrm>
            <a:off x="6827525" y="1885313"/>
            <a:ext cx="2316475" cy="454500"/>
          </a:xfrm>
          <a:prstGeom prst="rect">
            <a:avLst/>
          </a:prstGeom>
          <a:noFill/>
          <a:ln>
            <a:noFill/>
          </a:ln>
        </p:spPr>
        <p:txBody>
          <a:bodyPr spcFirstLastPara="1" wrap="square" lIns="91425" tIns="91425" rIns="91425" bIns="91425" anchor="ctr" anchorCtr="0">
            <a:noAutofit/>
          </a:bodyPr>
          <a:lstStyle/>
          <a:p>
            <a:r>
              <a:rPr lang="es-CO" sz="1800">
                <a:solidFill>
                  <a:srgbClr val="558DA9"/>
                </a:solidFill>
                <a:latin typeface="Montserrat ExtraBold" panose="00000900000000000000" pitchFamily="2" charset="0"/>
              </a:rPr>
              <a:t>¿Qué me </a:t>
            </a:r>
            <a:r>
              <a:rPr lang="es-CO" sz="2000">
                <a:solidFill>
                  <a:srgbClr val="558DA9"/>
                </a:solidFill>
                <a:latin typeface="Montserrat ExtraBold"/>
              </a:rPr>
              <a:t>motiva?</a:t>
            </a:r>
          </a:p>
        </p:txBody>
      </p:sp>
      <p:sp>
        <p:nvSpPr>
          <p:cNvPr id="16" name="Google Shape;1322;p50">
            <a:extLst>
              <a:ext uri="{FF2B5EF4-FFF2-40B4-BE49-F238E27FC236}">
                <a16:creationId xmlns:a16="http://schemas.microsoft.com/office/drawing/2014/main" id="{058C856D-102D-4372-8D35-66F014867904}"/>
              </a:ext>
            </a:extLst>
          </p:cNvPr>
          <p:cNvSpPr txBox="1"/>
          <p:nvPr/>
        </p:nvSpPr>
        <p:spPr>
          <a:xfrm>
            <a:off x="6105453" y="2351044"/>
            <a:ext cx="3038547" cy="641100"/>
          </a:xfrm>
          <a:prstGeom prst="rect">
            <a:avLst/>
          </a:prstGeom>
          <a:noFill/>
          <a:ln>
            <a:noFill/>
          </a:ln>
        </p:spPr>
        <p:txBody>
          <a:bodyPr spcFirstLastPara="1" wrap="square" lIns="91425" tIns="91425" rIns="91425" bIns="91425" anchor="t" anchorCtr="0">
            <a:noAutofit/>
          </a:bodyPr>
          <a:lstStyle/>
          <a:p>
            <a:r>
              <a:rPr lang="es-CO" sz="1600" dirty="0">
                <a:solidFill>
                  <a:schemeClr val="bg1"/>
                </a:solidFill>
                <a:latin typeface="Nunito" pitchFamily="2" charset="0"/>
              </a:rPr>
              <a:t>Brindar acompañamiento al cliente durante la venta para que se vuelva cliente frecuente y nos recomiende con sus conocidos</a:t>
            </a:r>
          </a:p>
        </p:txBody>
      </p:sp>
      <p:cxnSp>
        <p:nvCxnSpPr>
          <p:cNvPr id="17" name="Google Shape;1323;p50">
            <a:extLst>
              <a:ext uri="{FF2B5EF4-FFF2-40B4-BE49-F238E27FC236}">
                <a16:creationId xmlns:a16="http://schemas.microsoft.com/office/drawing/2014/main" id="{F39C0FE7-B886-4C97-BC62-7EFF85C5845F}"/>
              </a:ext>
            </a:extLst>
          </p:cNvPr>
          <p:cNvCxnSpPr>
            <a:stCxn id="9" idx="3"/>
          </p:cNvCxnSpPr>
          <p:nvPr/>
        </p:nvCxnSpPr>
        <p:spPr>
          <a:xfrm>
            <a:off x="2385441" y="1071414"/>
            <a:ext cx="1648500" cy="303900"/>
          </a:xfrm>
          <a:prstGeom prst="bentConnector3">
            <a:avLst>
              <a:gd name="adj1" fmla="val 50000"/>
            </a:avLst>
          </a:prstGeom>
          <a:noFill/>
          <a:ln w="19050" cap="flat" cmpd="sng">
            <a:solidFill>
              <a:schemeClr val="dk1"/>
            </a:solidFill>
            <a:prstDash val="solid"/>
            <a:round/>
            <a:headEnd type="oval" w="med" len="med"/>
            <a:tailEnd type="none" w="med" len="med"/>
          </a:ln>
        </p:spPr>
      </p:cxnSp>
      <p:cxnSp>
        <p:nvCxnSpPr>
          <p:cNvPr id="18" name="Google Shape;1324;p50">
            <a:extLst>
              <a:ext uri="{FF2B5EF4-FFF2-40B4-BE49-F238E27FC236}">
                <a16:creationId xmlns:a16="http://schemas.microsoft.com/office/drawing/2014/main" id="{60D7239A-9BC6-4894-9883-ECAE38818A49}"/>
              </a:ext>
            </a:extLst>
          </p:cNvPr>
          <p:cNvCxnSpPr>
            <a:cxnSpLocks/>
          </p:cNvCxnSpPr>
          <p:nvPr/>
        </p:nvCxnSpPr>
        <p:spPr>
          <a:xfrm>
            <a:off x="2385441" y="1904263"/>
            <a:ext cx="1559700" cy="549300"/>
          </a:xfrm>
          <a:prstGeom prst="bentConnector3">
            <a:avLst>
              <a:gd name="adj1" fmla="val 50000"/>
            </a:avLst>
          </a:prstGeom>
          <a:noFill/>
          <a:ln w="19050" cap="flat" cmpd="sng">
            <a:solidFill>
              <a:schemeClr val="dk1"/>
            </a:solidFill>
            <a:prstDash val="solid"/>
            <a:round/>
            <a:headEnd type="oval" w="med" len="med"/>
            <a:tailEnd type="none" w="med" len="med"/>
          </a:ln>
        </p:spPr>
      </p:cxnSp>
      <p:cxnSp>
        <p:nvCxnSpPr>
          <p:cNvPr id="19" name="Google Shape;1325;p50">
            <a:extLst>
              <a:ext uri="{FF2B5EF4-FFF2-40B4-BE49-F238E27FC236}">
                <a16:creationId xmlns:a16="http://schemas.microsoft.com/office/drawing/2014/main" id="{6FA4F709-01FB-482D-99BF-0CFE48D274CF}"/>
              </a:ext>
            </a:extLst>
          </p:cNvPr>
          <p:cNvCxnSpPr>
            <a:cxnSpLocks/>
            <a:stCxn id="15" idx="1"/>
          </p:cNvCxnSpPr>
          <p:nvPr/>
        </p:nvCxnSpPr>
        <p:spPr>
          <a:xfrm rot="10800000" flipV="1">
            <a:off x="5126837" y="2112563"/>
            <a:ext cx="1700689" cy="249900"/>
          </a:xfrm>
          <a:prstGeom prst="bentConnector3">
            <a:avLst>
              <a:gd name="adj1" fmla="val 50000"/>
            </a:avLst>
          </a:prstGeom>
          <a:noFill/>
          <a:ln w="19050" cap="flat" cmpd="sng">
            <a:solidFill>
              <a:schemeClr val="dk1"/>
            </a:solidFill>
            <a:prstDash val="solid"/>
            <a:round/>
            <a:headEnd type="oval" w="med" len="med"/>
            <a:tailEnd type="none" w="med" len="med"/>
          </a:ln>
        </p:spPr>
      </p:cxnSp>
      <p:cxnSp>
        <p:nvCxnSpPr>
          <p:cNvPr id="20" name="Google Shape;1326;p50">
            <a:extLst>
              <a:ext uri="{FF2B5EF4-FFF2-40B4-BE49-F238E27FC236}">
                <a16:creationId xmlns:a16="http://schemas.microsoft.com/office/drawing/2014/main" id="{04EB2703-6A4E-4DFE-9650-B362719B37E7}"/>
              </a:ext>
            </a:extLst>
          </p:cNvPr>
          <p:cNvCxnSpPr>
            <a:cxnSpLocks/>
          </p:cNvCxnSpPr>
          <p:nvPr/>
        </p:nvCxnSpPr>
        <p:spPr>
          <a:xfrm flipH="1">
            <a:off x="5141831" y="1073582"/>
            <a:ext cx="1670700" cy="668400"/>
          </a:xfrm>
          <a:prstGeom prst="bentConnector3">
            <a:avLst>
              <a:gd name="adj1" fmla="val 50000"/>
            </a:avLst>
          </a:prstGeom>
          <a:noFill/>
          <a:ln w="19050" cap="flat" cmpd="sng">
            <a:solidFill>
              <a:schemeClr val="dk1"/>
            </a:solidFill>
            <a:prstDash val="solid"/>
            <a:round/>
            <a:headEnd type="oval" w="med" len="med"/>
            <a:tailEnd type="none" w="med" len="med"/>
          </a:ln>
        </p:spPr>
      </p:cxnSp>
      <p:sp>
        <p:nvSpPr>
          <p:cNvPr id="21" name="Google Shape;1315;p50">
            <a:extLst>
              <a:ext uri="{FF2B5EF4-FFF2-40B4-BE49-F238E27FC236}">
                <a16:creationId xmlns:a16="http://schemas.microsoft.com/office/drawing/2014/main" id="{A8604707-C5E6-4FE2-A167-7C836380B2A4}"/>
              </a:ext>
            </a:extLst>
          </p:cNvPr>
          <p:cNvSpPr txBox="1"/>
          <p:nvPr/>
        </p:nvSpPr>
        <p:spPr>
          <a:xfrm>
            <a:off x="726141" y="2444594"/>
            <a:ext cx="1878836" cy="454500"/>
          </a:xfrm>
          <a:prstGeom prst="rect">
            <a:avLst/>
          </a:prstGeom>
          <a:noFill/>
          <a:ln>
            <a:noFill/>
          </a:ln>
        </p:spPr>
        <p:txBody>
          <a:bodyPr spcFirstLastPara="1" wrap="square" lIns="91425" tIns="91425" rIns="91425" bIns="91425" anchor="ctr" anchorCtr="0">
            <a:noAutofit/>
          </a:bodyPr>
          <a:lstStyle/>
          <a:p>
            <a:pPr lvl="1"/>
            <a:r>
              <a:rPr lang="es-CO" sz="2400">
                <a:solidFill>
                  <a:srgbClr val="558DA9"/>
                </a:solidFill>
                <a:latin typeface="Montserrat ExtraBold"/>
                <a:ea typeface="Montserrat ExtraBold"/>
                <a:cs typeface="Montserrat ExtraBold"/>
                <a:sym typeface="Montserrat ExtraBold"/>
              </a:rPr>
              <a:t>Educación</a:t>
            </a:r>
            <a:endParaRPr sz="2400">
              <a:solidFill>
                <a:srgbClr val="558DA9"/>
              </a:solidFill>
              <a:latin typeface="Montserrat ExtraBold"/>
              <a:ea typeface="Montserrat ExtraBold"/>
              <a:cs typeface="Montserrat ExtraBold"/>
              <a:sym typeface="Montserrat ExtraBold"/>
            </a:endParaRPr>
          </a:p>
        </p:txBody>
      </p:sp>
      <p:sp>
        <p:nvSpPr>
          <p:cNvPr id="22" name="Google Shape;1316;p50">
            <a:extLst>
              <a:ext uri="{FF2B5EF4-FFF2-40B4-BE49-F238E27FC236}">
                <a16:creationId xmlns:a16="http://schemas.microsoft.com/office/drawing/2014/main" id="{8A1300A2-711E-42B4-834D-BD9E02E85E23}"/>
              </a:ext>
            </a:extLst>
          </p:cNvPr>
          <p:cNvSpPr txBox="1"/>
          <p:nvPr/>
        </p:nvSpPr>
        <p:spPr>
          <a:xfrm>
            <a:off x="736599" y="2740874"/>
            <a:ext cx="2341800" cy="6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O" sz="1800" dirty="0">
                <a:solidFill>
                  <a:schemeClr val="bg1"/>
                </a:solidFill>
                <a:latin typeface="Nunito" pitchFamily="2" charset="0"/>
                <a:ea typeface="Encode Sans Medium"/>
                <a:cs typeface="Encode Sans Medium"/>
                <a:sym typeface="Encode Sans Medium"/>
              </a:rPr>
              <a:t>Pregrado terminado</a:t>
            </a:r>
            <a:endParaRPr sz="1800" dirty="0">
              <a:solidFill>
                <a:schemeClr val="bg1"/>
              </a:solidFill>
              <a:latin typeface="Nunito" pitchFamily="2" charset="0"/>
              <a:ea typeface="Encode Sans Medium"/>
              <a:cs typeface="Encode Sans Medium"/>
              <a:sym typeface="Encode Sans Medium"/>
            </a:endParaRPr>
          </a:p>
          <a:p>
            <a:pPr marL="0" lvl="0" indent="0" algn="l" rtl="0">
              <a:spcBef>
                <a:spcPts val="1600"/>
              </a:spcBef>
              <a:spcAft>
                <a:spcPts val="1200"/>
              </a:spcAft>
              <a:buNone/>
            </a:pPr>
            <a:endParaRPr sz="1800" dirty="0">
              <a:solidFill>
                <a:schemeClr val="bg1"/>
              </a:solidFill>
              <a:latin typeface="Nunito" pitchFamily="2" charset="0"/>
              <a:ea typeface="Encode Sans Medium"/>
              <a:cs typeface="Encode Sans Medium"/>
              <a:sym typeface="Encode Sans Medium"/>
            </a:endParaRPr>
          </a:p>
        </p:txBody>
      </p:sp>
      <p:sp>
        <p:nvSpPr>
          <p:cNvPr id="23" name="Google Shape;1317;p50">
            <a:extLst>
              <a:ext uri="{FF2B5EF4-FFF2-40B4-BE49-F238E27FC236}">
                <a16:creationId xmlns:a16="http://schemas.microsoft.com/office/drawing/2014/main" id="{81D24E1D-1E88-489C-8F5F-045FBAE83CAD}"/>
              </a:ext>
            </a:extLst>
          </p:cNvPr>
          <p:cNvSpPr txBox="1"/>
          <p:nvPr/>
        </p:nvSpPr>
        <p:spPr>
          <a:xfrm>
            <a:off x="733925" y="3250939"/>
            <a:ext cx="1659300" cy="45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CO" sz="2400">
                <a:solidFill>
                  <a:srgbClr val="558DA9"/>
                </a:solidFill>
                <a:latin typeface="Montserrat ExtraBold"/>
                <a:ea typeface="Montserrat ExtraBold"/>
                <a:cs typeface="Montserrat ExtraBold"/>
                <a:sym typeface="Montserrat ExtraBold"/>
              </a:rPr>
              <a:t>Rol</a:t>
            </a:r>
          </a:p>
        </p:txBody>
      </p:sp>
      <p:sp>
        <p:nvSpPr>
          <p:cNvPr id="24" name="Google Shape;1318;p50">
            <a:extLst>
              <a:ext uri="{FF2B5EF4-FFF2-40B4-BE49-F238E27FC236}">
                <a16:creationId xmlns:a16="http://schemas.microsoft.com/office/drawing/2014/main" id="{1E5A9A1E-B091-4CD3-8073-D74EE5AE52A4}"/>
              </a:ext>
            </a:extLst>
          </p:cNvPr>
          <p:cNvSpPr txBox="1"/>
          <p:nvPr/>
        </p:nvSpPr>
        <p:spPr>
          <a:xfrm>
            <a:off x="726141" y="3593288"/>
            <a:ext cx="2341800" cy="6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bg1"/>
                </a:solidFill>
                <a:latin typeface="Nunito" pitchFamily="2" charset="0"/>
                <a:ea typeface="Encode Sans Medium"/>
                <a:cs typeface="Encode Sans Medium"/>
                <a:sym typeface="Encode Sans Medium"/>
              </a:rPr>
              <a:t>Directora de ventas (4 años en la compañia)</a:t>
            </a:r>
            <a:endParaRPr sz="1800" dirty="0">
              <a:solidFill>
                <a:schemeClr val="bg1"/>
              </a:solidFill>
              <a:latin typeface="Nunito" pitchFamily="2" charset="0"/>
              <a:ea typeface="Encode Sans Medium"/>
              <a:cs typeface="Encode Sans Medium"/>
              <a:sym typeface="Encode Sans Medium"/>
            </a:endParaRPr>
          </a:p>
        </p:txBody>
      </p:sp>
      <p:cxnSp>
        <p:nvCxnSpPr>
          <p:cNvPr id="25" name="Google Shape;1324;p50">
            <a:extLst>
              <a:ext uri="{FF2B5EF4-FFF2-40B4-BE49-F238E27FC236}">
                <a16:creationId xmlns:a16="http://schemas.microsoft.com/office/drawing/2014/main" id="{32723341-F02C-4B31-A33D-E18E876FA7C3}"/>
              </a:ext>
            </a:extLst>
          </p:cNvPr>
          <p:cNvCxnSpPr>
            <a:cxnSpLocks/>
            <a:stCxn id="21" idx="3"/>
          </p:cNvCxnSpPr>
          <p:nvPr/>
        </p:nvCxnSpPr>
        <p:spPr>
          <a:xfrm>
            <a:off x="2604977" y="2671844"/>
            <a:ext cx="1340164" cy="465068"/>
          </a:xfrm>
          <a:prstGeom prst="bentConnector3">
            <a:avLst>
              <a:gd name="adj1" fmla="val 50000"/>
            </a:avLst>
          </a:prstGeom>
          <a:noFill/>
          <a:ln w="19050" cap="flat" cmpd="sng">
            <a:solidFill>
              <a:schemeClr val="dk1"/>
            </a:solidFill>
            <a:prstDash val="solid"/>
            <a:round/>
            <a:headEnd type="oval" w="med" len="med"/>
            <a:tailEnd type="none" w="med" len="med"/>
          </a:ln>
        </p:spPr>
      </p:cxnSp>
      <p:cxnSp>
        <p:nvCxnSpPr>
          <p:cNvPr id="26" name="Google Shape;1324;p50">
            <a:extLst>
              <a:ext uri="{FF2B5EF4-FFF2-40B4-BE49-F238E27FC236}">
                <a16:creationId xmlns:a16="http://schemas.microsoft.com/office/drawing/2014/main" id="{46AA8BBA-4D29-4B85-9F4B-CCF81F9363B7}"/>
              </a:ext>
            </a:extLst>
          </p:cNvPr>
          <p:cNvCxnSpPr>
            <a:cxnSpLocks/>
          </p:cNvCxnSpPr>
          <p:nvPr/>
        </p:nvCxnSpPr>
        <p:spPr>
          <a:xfrm flipV="1">
            <a:off x="2478169" y="3462386"/>
            <a:ext cx="902098" cy="167911"/>
          </a:xfrm>
          <a:prstGeom prst="bentConnector3">
            <a:avLst>
              <a:gd name="adj1" fmla="val 50000"/>
            </a:avLst>
          </a:prstGeom>
          <a:noFill/>
          <a:ln w="19050" cap="flat" cmpd="sng">
            <a:solidFill>
              <a:schemeClr val="dk1"/>
            </a:solidFill>
            <a:prstDash val="solid"/>
            <a:round/>
            <a:headEnd type="oval" w="med" len="med"/>
            <a:tailEnd type="none" w="med" len="med"/>
          </a:ln>
        </p:spPr>
      </p:cxnSp>
      <p:pic>
        <p:nvPicPr>
          <p:cNvPr id="27" name="Imagen 26" descr="Imagen que contiene pasto, exterior, persona, mujer&#10;&#10;Descripción generada automáticamente">
            <a:extLst>
              <a:ext uri="{FF2B5EF4-FFF2-40B4-BE49-F238E27FC236}">
                <a16:creationId xmlns:a16="http://schemas.microsoft.com/office/drawing/2014/main" id="{F1DECCB6-41CA-4898-B18B-3592B6486683}"/>
              </a:ext>
            </a:extLst>
          </p:cNvPr>
          <p:cNvPicPr>
            <a:picLocks noChangeAspect="1"/>
          </p:cNvPicPr>
          <p:nvPr/>
        </p:nvPicPr>
        <p:blipFill>
          <a:blip r:embed="rId3"/>
          <a:stretch>
            <a:fillRect/>
          </a:stretch>
        </p:blipFill>
        <p:spPr>
          <a:xfrm>
            <a:off x="3316041" y="965775"/>
            <a:ext cx="2681460" cy="2862974"/>
          </a:xfrm>
          <a:prstGeom prst="rect">
            <a:avLst/>
          </a:prstGeom>
          <a:ln>
            <a:noFill/>
          </a:ln>
          <a:effectLst>
            <a:outerShdw blurRad="292100" dist="139700" dir="2700000" algn="tl" rotWithShape="0">
              <a:srgbClr val="333333">
                <a:alpha val="65000"/>
              </a:srgbClr>
            </a:outerShdw>
          </a:effectLst>
        </p:spPr>
      </p:pic>
      <p:sp>
        <p:nvSpPr>
          <p:cNvPr id="28" name="Google Shape;1321;p50">
            <a:extLst>
              <a:ext uri="{FF2B5EF4-FFF2-40B4-BE49-F238E27FC236}">
                <a16:creationId xmlns:a16="http://schemas.microsoft.com/office/drawing/2014/main" id="{D66B9720-7A48-4C55-9774-89DF86C151EB}"/>
              </a:ext>
            </a:extLst>
          </p:cNvPr>
          <p:cNvSpPr txBox="1"/>
          <p:nvPr/>
        </p:nvSpPr>
        <p:spPr>
          <a:xfrm>
            <a:off x="6533203" y="3667126"/>
            <a:ext cx="2507859" cy="454500"/>
          </a:xfrm>
          <a:prstGeom prst="rect">
            <a:avLst/>
          </a:prstGeom>
          <a:noFill/>
          <a:ln>
            <a:noFill/>
          </a:ln>
        </p:spPr>
        <p:txBody>
          <a:bodyPr spcFirstLastPara="1" wrap="square" lIns="91425" tIns="91425" rIns="91425" bIns="91425" anchor="ctr" anchorCtr="0">
            <a:noAutofit/>
          </a:bodyPr>
          <a:lstStyle/>
          <a:p>
            <a:r>
              <a:rPr lang="es-CO" sz="1800" dirty="0">
                <a:solidFill>
                  <a:srgbClr val="558DA9"/>
                </a:solidFill>
                <a:latin typeface="Montserrat ExtraBold" panose="00000900000000000000" pitchFamily="2" charset="0"/>
              </a:rPr>
              <a:t>¿Qué me </a:t>
            </a:r>
            <a:r>
              <a:rPr lang="es-CO" sz="2000" dirty="0">
                <a:solidFill>
                  <a:srgbClr val="558DA9"/>
                </a:solidFill>
                <a:latin typeface="Montserrat ExtraBold"/>
              </a:rPr>
              <a:t>frustra?</a:t>
            </a:r>
          </a:p>
        </p:txBody>
      </p:sp>
      <p:cxnSp>
        <p:nvCxnSpPr>
          <p:cNvPr id="29" name="Google Shape;1325;p50">
            <a:extLst>
              <a:ext uri="{FF2B5EF4-FFF2-40B4-BE49-F238E27FC236}">
                <a16:creationId xmlns:a16="http://schemas.microsoft.com/office/drawing/2014/main" id="{3808EEBB-BF26-4C69-86B0-F273F7E50525}"/>
              </a:ext>
            </a:extLst>
          </p:cNvPr>
          <p:cNvCxnSpPr>
            <a:cxnSpLocks/>
            <a:stCxn id="28" idx="1"/>
          </p:cNvCxnSpPr>
          <p:nvPr/>
        </p:nvCxnSpPr>
        <p:spPr>
          <a:xfrm rot="10800000">
            <a:off x="5609653" y="3810430"/>
            <a:ext cx="923551" cy="83947"/>
          </a:xfrm>
          <a:prstGeom prst="bentConnector3">
            <a:avLst>
              <a:gd name="adj1" fmla="val 50000"/>
            </a:avLst>
          </a:prstGeom>
          <a:noFill/>
          <a:ln w="19050" cap="flat" cmpd="sng">
            <a:solidFill>
              <a:schemeClr val="dk1"/>
            </a:solidFill>
            <a:prstDash val="solid"/>
            <a:round/>
            <a:headEnd type="oval" w="med" len="med"/>
            <a:tailEnd type="none" w="med" len="med"/>
          </a:ln>
        </p:spPr>
      </p:cxnSp>
      <p:sp>
        <p:nvSpPr>
          <p:cNvPr id="30" name="CuadroTexto 29">
            <a:extLst>
              <a:ext uri="{FF2B5EF4-FFF2-40B4-BE49-F238E27FC236}">
                <a16:creationId xmlns:a16="http://schemas.microsoft.com/office/drawing/2014/main" id="{35CB72A0-CFFD-42B0-8175-A62EE585890B}"/>
              </a:ext>
            </a:extLst>
          </p:cNvPr>
          <p:cNvSpPr txBox="1"/>
          <p:nvPr/>
        </p:nvSpPr>
        <p:spPr>
          <a:xfrm>
            <a:off x="6105453" y="4111591"/>
            <a:ext cx="3038545" cy="1077218"/>
          </a:xfrm>
          <a:prstGeom prst="rect">
            <a:avLst/>
          </a:prstGeom>
          <a:noFill/>
        </p:spPr>
        <p:txBody>
          <a:bodyPr wrap="square" rtlCol="0">
            <a:spAutoFit/>
          </a:bodyPr>
          <a:lstStyle/>
          <a:p>
            <a:r>
              <a:rPr lang="es-CO" sz="1600" dirty="0">
                <a:solidFill>
                  <a:schemeClr val="bg1"/>
                </a:solidFill>
                <a:latin typeface="Nunito" pitchFamily="2" charset="0"/>
              </a:rPr>
              <a:t>La falta de herramientas para realizar  acompañamiento durante el proceso</a:t>
            </a:r>
          </a:p>
          <a:p>
            <a:endParaRPr lang="es-CO" sz="1600" dirty="0">
              <a:solidFill>
                <a:schemeClr val="bg1"/>
              </a:solidFill>
              <a:latin typeface="Nunito" pitchFamily="2" charset="0"/>
            </a:endParaRPr>
          </a:p>
        </p:txBody>
      </p:sp>
      <p:sp>
        <p:nvSpPr>
          <p:cNvPr id="31" name="CuadroTexto 30">
            <a:extLst>
              <a:ext uri="{FF2B5EF4-FFF2-40B4-BE49-F238E27FC236}">
                <a16:creationId xmlns:a16="http://schemas.microsoft.com/office/drawing/2014/main" id="{5D64262D-EE9D-4BFA-8C9D-B03CCA756FED}"/>
              </a:ext>
            </a:extLst>
          </p:cNvPr>
          <p:cNvSpPr txBox="1"/>
          <p:nvPr/>
        </p:nvSpPr>
        <p:spPr>
          <a:xfrm>
            <a:off x="3200400" y="404686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800" b="1" dirty="0">
                <a:solidFill>
                  <a:schemeClr val="bg1"/>
                </a:solidFill>
                <a:latin typeface="Nunito" pitchFamily="2" charset="0"/>
              </a:rPr>
              <a:t>Entrevista por medio de zoom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9394CF9-D4DB-417C-A999-90AA6F577AD0}"/>
              </a:ext>
            </a:extLst>
          </p:cNvPr>
          <p:cNvSpPr txBox="1"/>
          <p:nvPr/>
        </p:nvSpPr>
        <p:spPr>
          <a:xfrm>
            <a:off x="44994" y="85108"/>
            <a:ext cx="2693607" cy="307777"/>
          </a:xfrm>
          <a:prstGeom prst="rect">
            <a:avLst/>
          </a:prstGeom>
          <a:solidFill>
            <a:schemeClr val="bg2">
              <a:lumMod val="60000"/>
              <a:lumOff val="40000"/>
            </a:schemeClr>
          </a:soli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defTabSz="685800">
              <a:buClrTx/>
            </a:pPr>
            <a:r>
              <a:rPr lang="es-CO" b="1" kern="1200" dirty="0">
                <a:ln w="0"/>
                <a:solidFill>
                  <a:schemeClr val="tx1"/>
                </a:solidFill>
                <a:effectLst>
                  <a:outerShdw blurRad="38100" dist="19050" dir="2700000" algn="tl" rotWithShape="0">
                    <a:schemeClr val="dk1">
                      <a:alpha val="40000"/>
                    </a:schemeClr>
                  </a:outerShdw>
                </a:effectLst>
                <a:latin typeface="Nunito" pitchFamily="2" charset="0"/>
              </a:rPr>
              <a:t>Pensamientos sentimientos</a:t>
            </a:r>
          </a:p>
        </p:txBody>
      </p:sp>
      <p:sp>
        <p:nvSpPr>
          <p:cNvPr id="3" name="CuadroTexto 2">
            <a:extLst>
              <a:ext uri="{FF2B5EF4-FFF2-40B4-BE49-F238E27FC236}">
                <a16:creationId xmlns:a16="http://schemas.microsoft.com/office/drawing/2014/main" id="{286806EA-69C0-48B3-8F3C-A3708FDDD17C}"/>
              </a:ext>
            </a:extLst>
          </p:cNvPr>
          <p:cNvSpPr txBox="1"/>
          <p:nvPr/>
        </p:nvSpPr>
        <p:spPr>
          <a:xfrm>
            <a:off x="101857" y="3498375"/>
            <a:ext cx="1794081" cy="307777"/>
          </a:xfrm>
          <a:prstGeom prst="rect">
            <a:avLst/>
          </a:prstGeom>
          <a:solidFill>
            <a:schemeClr val="bg2">
              <a:lumMod val="60000"/>
              <a:lumOff val="40000"/>
            </a:schemeClr>
          </a:soli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defPPr>
              <a:defRPr lang="es-CO"/>
            </a:defPPr>
            <a:lvl1pPr>
              <a:defRPr sz="1400"/>
            </a:lvl1pPr>
          </a:lstStyle>
          <a:p>
            <a:pPr defTabSz="685800">
              <a:buClrTx/>
            </a:pPr>
            <a:r>
              <a:rPr lang="es-CO" b="1" kern="1200" dirty="0">
                <a:ln w="0"/>
                <a:solidFill>
                  <a:schemeClr val="tx1"/>
                </a:solidFill>
                <a:effectLst>
                  <a:outerShdw blurRad="38100" dist="19050" dir="2700000" algn="tl" rotWithShape="0">
                    <a:schemeClr val="dk1">
                      <a:alpha val="40000"/>
                    </a:schemeClr>
                  </a:outerShdw>
                </a:effectLst>
                <a:latin typeface="Nunito" pitchFamily="2" charset="0"/>
              </a:rPr>
              <a:t>Puntos de contacto</a:t>
            </a:r>
          </a:p>
        </p:txBody>
      </p:sp>
      <p:sp>
        <p:nvSpPr>
          <p:cNvPr id="4" name="Flecha: pentágono 3">
            <a:extLst>
              <a:ext uri="{FF2B5EF4-FFF2-40B4-BE49-F238E27FC236}">
                <a16:creationId xmlns:a16="http://schemas.microsoft.com/office/drawing/2014/main" id="{26E2D65E-9428-452D-824B-16C2F4AED9FD}"/>
              </a:ext>
            </a:extLst>
          </p:cNvPr>
          <p:cNvSpPr/>
          <p:nvPr/>
        </p:nvSpPr>
        <p:spPr>
          <a:xfrm>
            <a:off x="-7943" y="-5963"/>
            <a:ext cx="9102512" cy="1679156"/>
          </a:xfrm>
          <a:prstGeom prst="homePlat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s-CO" sz="1050" kern="1200">
              <a:solidFill>
                <a:prstClr val="white"/>
              </a:solidFill>
              <a:latin typeface="Nunito" pitchFamily="2" charset="0"/>
            </a:endParaRPr>
          </a:p>
        </p:txBody>
      </p:sp>
      <p:sp>
        <p:nvSpPr>
          <p:cNvPr id="5" name="Flecha: pentágono 4">
            <a:extLst>
              <a:ext uri="{FF2B5EF4-FFF2-40B4-BE49-F238E27FC236}">
                <a16:creationId xmlns:a16="http://schemas.microsoft.com/office/drawing/2014/main" id="{72B58B9E-ADBA-499F-8D9A-157FDC606D66}"/>
              </a:ext>
            </a:extLst>
          </p:cNvPr>
          <p:cNvSpPr/>
          <p:nvPr/>
        </p:nvSpPr>
        <p:spPr>
          <a:xfrm>
            <a:off x="-1" y="3369366"/>
            <a:ext cx="9144001" cy="1774135"/>
          </a:xfrm>
          <a:prstGeom prst="homePlat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s-CO" sz="1050" kern="1200">
              <a:solidFill>
                <a:prstClr val="white"/>
              </a:solidFill>
              <a:latin typeface="Nunito" pitchFamily="2" charset="0"/>
            </a:endParaRPr>
          </a:p>
        </p:txBody>
      </p:sp>
      <p:sp>
        <p:nvSpPr>
          <p:cNvPr id="6" name="CuadroTexto 5">
            <a:extLst>
              <a:ext uri="{FF2B5EF4-FFF2-40B4-BE49-F238E27FC236}">
                <a16:creationId xmlns:a16="http://schemas.microsoft.com/office/drawing/2014/main" id="{9A68A2C0-DFBA-4153-83B3-2E21880B5BF1}"/>
              </a:ext>
            </a:extLst>
          </p:cNvPr>
          <p:cNvSpPr txBox="1"/>
          <p:nvPr/>
        </p:nvSpPr>
        <p:spPr>
          <a:xfrm>
            <a:off x="6527160" y="99366"/>
            <a:ext cx="1245831" cy="900246"/>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Me siento estresada cuando hay muchos mensajes de los clientes</a:t>
            </a:r>
          </a:p>
        </p:txBody>
      </p:sp>
      <p:sp>
        <p:nvSpPr>
          <p:cNvPr id="7" name="CuadroTexto 6">
            <a:extLst>
              <a:ext uri="{FF2B5EF4-FFF2-40B4-BE49-F238E27FC236}">
                <a16:creationId xmlns:a16="http://schemas.microsoft.com/office/drawing/2014/main" id="{50C8CBC3-C99F-40DF-BD42-2974DA903172}"/>
              </a:ext>
            </a:extLst>
          </p:cNvPr>
          <p:cNvSpPr txBox="1"/>
          <p:nvPr/>
        </p:nvSpPr>
        <p:spPr>
          <a:xfrm>
            <a:off x="84491" y="445314"/>
            <a:ext cx="1394804" cy="577081"/>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Me ha llegado una solicitud de compra de una faja</a:t>
            </a:r>
          </a:p>
        </p:txBody>
      </p:sp>
      <p:sp>
        <p:nvSpPr>
          <p:cNvPr id="8" name="CuadroTexto 7">
            <a:extLst>
              <a:ext uri="{FF2B5EF4-FFF2-40B4-BE49-F238E27FC236}">
                <a16:creationId xmlns:a16="http://schemas.microsoft.com/office/drawing/2014/main" id="{5A093FF3-DCA0-4A80-AF78-C4A6669EF1E4}"/>
              </a:ext>
            </a:extLst>
          </p:cNvPr>
          <p:cNvSpPr txBox="1"/>
          <p:nvPr/>
        </p:nvSpPr>
        <p:spPr>
          <a:xfrm>
            <a:off x="1611342" y="482010"/>
            <a:ext cx="1219606" cy="577081"/>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Le daré al cliente información sobre la faja</a:t>
            </a:r>
          </a:p>
        </p:txBody>
      </p:sp>
      <p:sp>
        <p:nvSpPr>
          <p:cNvPr id="9" name="CuadroTexto 8">
            <a:extLst>
              <a:ext uri="{FF2B5EF4-FFF2-40B4-BE49-F238E27FC236}">
                <a16:creationId xmlns:a16="http://schemas.microsoft.com/office/drawing/2014/main" id="{B3D4883E-EA25-48B2-A580-D35F061991B3}"/>
              </a:ext>
            </a:extLst>
          </p:cNvPr>
          <p:cNvSpPr txBox="1"/>
          <p:nvPr/>
        </p:nvSpPr>
        <p:spPr>
          <a:xfrm>
            <a:off x="4177690" y="309653"/>
            <a:ext cx="1074225" cy="738664"/>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Espero que la persona complete la compra</a:t>
            </a:r>
          </a:p>
        </p:txBody>
      </p:sp>
      <p:sp>
        <p:nvSpPr>
          <p:cNvPr id="10" name="CuadroTexto 9">
            <a:extLst>
              <a:ext uri="{FF2B5EF4-FFF2-40B4-BE49-F238E27FC236}">
                <a16:creationId xmlns:a16="http://schemas.microsoft.com/office/drawing/2014/main" id="{16E5E668-6188-41FC-AD9A-16CD24FB831A}"/>
              </a:ext>
            </a:extLst>
          </p:cNvPr>
          <p:cNvSpPr txBox="1"/>
          <p:nvPr/>
        </p:nvSpPr>
        <p:spPr>
          <a:xfrm>
            <a:off x="2917944" y="241709"/>
            <a:ext cx="1152110" cy="1384995"/>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Le daré el número de WhatsApp de la empresa a un potencial cliente para que consulte los precios</a:t>
            </a:r>
          </a:p>
        </p:txBody>
      </p:sp>
      <p:sp>
        <p:nvSpPr>
          <p:cNvPr id="11" name="CuadroTexto 10">
            <a:extLst>
              <a:ext uri="{FF2B5EF4-FFF2-40B4-BE49-F238E27FC236}">
                <a16:creationId xmlns:a16="http://schemas.microsoft.com/office/drawing/2014/main" id="{66058170-7CBE-49D5-A977-48C849122D29}"/>
              </a:ext>
            </a:extLst>
          </p:cNvPr>
          <p:cNvSpPr txBox="1"/>
          <p:nvPr/>
        </p:nvSpPr>
        <p:spPr>
          <a:xfrm>
            <a:off x="6550716" y="1081383"/>
            <a:ext cx="1089934" cy="577081"/>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No sé qué mensajes ya respondí</a:t>
            </a:r>
          </a:p>
        </p:txBody>
      </p:sp>
      <p:sp>
        <p:nvSpPr>
          <p:cNvPr id="12" name="CuadroTexto 11">
            <a:extLst>
              <a:ext uri="{FF2B5EF4-FFF2-40B4-BE49-F238E27FC236}">
                <a16:creationId xmlns:a16="http://schemas.microsoft.com/office/drawing/2014/main" id="{4D143826-027B-443B-8585-DC615089102C}"/>
              </a:ext>
            </a:extLst>
          </p:cNvPr>
          <p:cNvSpPr txBox="1"/>
          <p:nvPr/>
        </p:nvSpPr>
        <p:spPr>
          <a:xfrm>
            <a:off x="5345299" y="284505"/>
            <a:ext cx="1112035" cy="577081"/>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Esperemos que haya stock en bodega</a:t>
            </a:r>
          </a:p>
        </p:txBody>
      </p:sp>
      <p:sp>
        <p:nvSpPr>
          <p:cNvPr id="13" name="CuadroTexto 12">
            <a:extLst>
              <a:ext uri="{FF2B5EF4-FFF2-40B4-BE49-F238E27FC236}">
                <a16:creationId xmlns:a16="http://schemas.microsoft.com/office/drawing/2014/main" id="{9858C1CA-9BC5-4C74-8DFD-51C02A661030}"/>
              </a:ext>
            </a:extLst>
          </p:cNvPr>
          <p:cNvSpPr txBox="1"/>
          <p:nvPr/>
        </p:nvSpPr>
        <p:spPr>
          <a:xfrm>
            <a:off x="1504286" y="1148216"/>
            <a:ext cx="1357130" cy="415498"/>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Cotizaré un pedido al por mayor</a:t>
            </a:r>
          </a:p>
        </p:txBody>
      </p:sp>
      <p:sp>
        <p:nvSpPr>
          <p:cNvPr id="14" name="CuadroTexto 13">
            <a:extLst>
              <a:ext uri="{FF2B5EF4-FFF2-40B4-BE49-F238E27FC236}">
                <a16:creationId xmlns:a16="http://schemas.microsoft.com/office/drawing/2014/main" id="{142CEFA0-AB39-4B81-A5B9-E2FA65420D7F}"/>
              </a:ext>
            </a:extLst>
          </p:cNvPr>
          <p:cNvSpPr txBox="1"/>
          <p:nvPr/>
        </p:nvSpPr>
        <p:spPr>
          <a:xfrm>
            <a:off x="4172446" y="1134098"/>
            <a:ext cx="1063755" cy="430887"/>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Anotaré la orden</a:t>
            </a:r>
          </a:p>
        </p:txBody>
      </p:sp>
      <p:sp>
        <p:nvSpPr>
          <p:cNvPr id="15" name="CuadroTexto 14">
            <a:extLst>
              <a:ext uri="{FF2B5EF4-FFF2-40B4-BE49-F238E27FC236}">
                <a16:creationId xmlns:a16="http://schemas.microsoft.com/office/drawing/2014/main" id="{9DD5BE8B-FEF7-4B3A-8ECD-3718E87FEBE1}"/>
              </a:ext>
            </a:extLst>
          </p:cNvPr>
          <p:cNvSpPr txBox="1"/>
          <p:nvPr/>
        </p:nvSpPr>
        <p:spPr>
          <a:xfrm>
            <a:off x="91780" y="1054109"/>
            <a:ext cx="1357130" cy="577081"/>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Estoy feliz cuando cumplo la meta de ventas </a:t>
            </a:r>
          </a:p>
        </p:txBody>
      </p:sp>
      <p:sp>
        <p:nvSpPr>
          <p:cNvPr id="16" name="CuadroTexto 15">
            <a:extLst>
              <a:ext uri="{FF2B5EF4-FFF2-40B4-BE49-F238E27FC236}">
                <a16:creationId xmlns:a16="http://schemas.microsoft.com/office/drawing/2014/main" id="{4D6E2C78-6684-4983-803B-F4C8142C8F58}"/>
              </a:ext>
            </a:extLst>
          </p:cNvPr>
          <p:cNvSpPr txBox="1"/>
          <p:nvPr/>
        </p:nvSpPr>
        <p:spPr>
          <a:xfrm>
            <a:off x="5369438" y="915358"/>
            <a:ext cx="1063755" cy="738664"/>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Olvidé responderle al cliente y está bravo</a:t>
            </a:r>
          </a:p>
        </p:txBody>
      </p:sp>
      <p:sp>
        <p:nvSpPr>
          <p:cNvPr id="17" name="CuadroTexto 16">
            <a:extLst>
              <a:ext uri="{FF2B5EF4-FFF2-40B4-BE49-F238E27FC236}">
                <a16:creationId xmlns:a16="http://schemas.microsoft.com/office/drawing/2014/main" id="{EF3D846A-B52F-4417-9D4E-F9DD378FAFFF}"/>
              </a:ext>
            </a:extLst>
          </p:cNvPr>
          <p:cNvSpPr txBox="1"/>
          <p:nvPr/>
        </p:nvSpPr>
        <p:spPr>
          <a:xfrm>
            <a:off x="7871843" y="81594"/>
            <a:ext cx="964484" cy="1223412"/>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No tengo muy claro en que parte del proceso de compra se encuentra el cliente</a:t>
            </a:r>
          </a:p>
        </p:txBody>
      </p:sp>
      <p:sp>
        <p:nvSpPr>
          <p:cNvPr id="18" name="CuadroTexto 17">
            <a:extLst>
              <a:ext uri="{FF2B5EF4-FFF2-40B4-BE49-F238E27FC236}">
                <a16:creationId xmlns:a16="http://schemas.microsoft.com/office/drawing/2014/main" id="{FFC7CC6F-1B51-46AD-B5C3-070D4EE975DE}"/>
              </a:ext>
            </a:extLst>
          </p:cNvPr>
          <p:cNvSpPr txBox="1"/>
          <p:nvPr/>
        </p:nvSpPr>
        <p:spPr>
          <a:xfrm>
            <a:off x="91780" y="3950315"/>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Excel</a:t>
            </a:r>
          </a:p>
        </p:txBody>
      </p:sp>
      <p:sp>
        <p:nvSpPr>
          <p:cNvPr id="19" name="CuadroTexto 18">
            <a:extLst>
              <a:ext uri="{FF2B5EF4-FFF2-40B4-BE49-F238E27FC236}">
                <a16:creationId xmlns:a16="http://schemas.microsoft.com/office/drawing/2014/main" id="{3A552A76-F8C6-47C6-9A12-A61033586497}"/>
              </a:ext>
            </a:extLst>
          </p:cNvPr>
          <p:cNvSpPr txBox="1"/>
          <p:nvPr/>
        </p:nvSpPr>
        <p:spPr>
          <a:xfrm>
            <a:off x="91780" y="4412215"/>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Teléfono</a:t>
            </a:r>
          </a:p>
        </p:txBody>
      </p:sp>
      <p:sp>
        <p:nvSpPr>
          <p:cNvPr id="20" name="CuadroTexto 19">
            <a:extLst>
              <a:ext uri="{FF2B5EF4-FFF2-40B4-BE49-F238E27FC236}">
                <a16:creationId xmlns:a16="http://schemas.microsoft.com/office/drawing/2014/main" id="{739BEC91-8CAE-49CB-97E0-B65D7D49BF01}"/>
              </a:ext>
            </a:extLst>
          </p:cNvPr>
          <p:cNvSpPr txBox="1"/>
          <p:nvPr/>
        </p:nvSpPr>
        <p:spPr>
          <a:xfrm>
            <a:off x="1546351" y="3902079"/>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WhatsApp</a:t>
            </a:r>
          </a:p>
        </p:txBody>
      </p:sp>
      <p:sp>
        <p:nvSpPr>
          <p:cNvPr id="21" name="CuadroTexto 20">
            <a:extLst>
              <a:ext uri="{FF2B5EF4-FFF2-40B4-BE49-F238E27FC236}">
                <a16:creationId xmlns:a16="http://schemas.microsoft.com/office/drawing/2014/main" id="{5E37396D-EF75-4291-BC56-A50D17DC8894}"/>
              </a:ext>
            </a:extLst>
          </p:cNvPr>
          <p:cNvSpPr txBox="1"/>
          <p:nvPr/>
        </p:nvSpPr>
        <p:spPr>
          <a:xfrm>
            <a:off x="1546351" y="4430885"/>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Excel</a:t>
            </a:r>
          </a:p>
        </p:txBody>
      </p:sp>
      <p:sp>
        <p:nvSpPr>
          <p:cNvPr id="22" name="CuadroTexto 21">
            <a:extLst>
              <a:ext uri="{FF2B5EF4-FFF2-40B4-BE49-F238E27FC236}">
                <a16:creationId xmlns:a16="http://schemas.microsoft.com/office/drawing/2014/main" id="{5B680636-17ED-4362-98C5-228CE4635034}"/>
              </a:ext>
            </a:extLst>
          </p:cNvPr>
          <p:cNvSpPr txBox="1"/>
          <p:nvPr/>
        </p:nvSpPr>
        <p:spPr>
          <a:xfrm>
            <a:off x="2933941" y="4065731"/>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Facebook App</a:t>
            </a:r>
          </a:p>
        </p:txBody>
      </p:sp>
      <p:sp>
        <p:nvSpPr>
          <p:cNvPr id="23" name="CuadroTexto 22">
            <a:extLst>
              <a:ext uri="{FF2B5EF4-FFF2-40B4-BE49-F238E27FC236}">
                <a16:creationId xmlns:a16="http://schemas.microsoft.com/office/drawing/2014/main" id="{003BE429-CB3E-492F-8265-3355C7925504}"/>
              </a:ext>
            </a:extLst>
          </p:cNvPr>
          <p:cNvSpPr txBox="1"/>
          <p:nvPr/>
        </p:nvSpPr>
        <p:spPr>
          <a:xfrm>
            <a:off x="4321531" y="3902078"/>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Teléfono</a:t>
            </a:r>
          </a:p>
        </p:txBody>
      </p:sp>
      <p:sp>
        <p:nvSpPr>
          <p:cNvPr id="24" name="CuadroTexto 23">
            <a:extLst>
              <a:ext uri="{FF2B5EF4-FFF2-40B4-BE49-F238E27FC236}">
                <a16:creationId xmlns:a16="http://schemas.microsoft.com/office/drawing/2014/main" id="{AAC29B25-53A3-44B3-A61D-622ED8A0B661}"/>
              </a:ext>
            </a:extLst>
          </p:cNvPr>
          <p:cNvSpPr txBox="1"/>
          <p:nvPr/>
        </p:nvSpPr>
        <p:spPr>
          <a:xfrm>
            <a:off x="4296184" y="4450598"/>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Excel</a:t>
            </a:r>
          </a:p>
        </p:txBody>
      </p:sp>
      <p:sp>
        <p:nvSpPr>
          <p:cNvPr id="25" name="CuadroTexto 24">
            <a:extLst>
              <a:ext uri="{FF2B5EF4-FFF2-40B4-BE49-F238E27FC236}">
                <a16:creationId xmlns:a16="http://schemas.microsoft.com/office/drawing/2014/main" id="{CF5FB210-9E69-4FB5-A925-7FC8A15C4D84}"/>
              </a:ext>
            </a:extLst>
          </p:cNvPr>
          <p:cNvSpPr txBox="1"/>
          <p:nvPr/>
        </p:nvSpPr>
        <p:spPr>
          <a:xfrm>
            <a:off x="5681698" y="3913319"/>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Excel</a:t>
            </a:r>
          </a:p>
        </p:txBody>
      </p:sp>
      <p:sp>
        <p:nvSpPr>
          <p:cNvPr id="26" name="CuadroTexto 25">
            <a:extLst>
              <a:ext uri="{FF2B5EF4-FFF2-40B4-BE49-F238E27FC236}">
                <a16:creationId xmlns:a16="http://schemas.microsoft.com/office/drawing/2014/main" id="{E3391702-4489-4D7C-9761-025C3134A5CC}"/>
              </a:ext>
            </a:extLst>
          </p:cNvPr>
          <p:cNvSpPr txBox="1"/>
          <p:nvPr/>
        </p:nvSpPr>
        <p:spPr>
          <a:xfrm>
            <a:off x="5681698" y="4467128"/>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WhatsApp</a:t>
            </a:r>
          </a:p>
        </p:txBody>
      </p:sp>
      <p:sp>
        <p:nvSpPr>
          <p:cNvPr id="27" name="CuadroTexto 26">
            <a:extLst>
              <a:ext uri="{FF2B5EF4-FFF2-40B4-BE49-F238E27FC236}">
                <a16:creationId xmlns:a16="http://schemas.microsoft.com/office/drawing/2014/main" id="{9A15290B-79C1-4F20-9CD0-4E06DAFC6F8B}"/>
              </a:ext>
            </a:extLst>
          </p:cNvPr>
          <p:cNvSpPr txBox="1"/>
          <p:nvPr/>
        </p:nvSpPr>
        <p:spPr>
          <a:xfrm>
            <a:off x="6944344" y="3896201"/>
            <a:ext cx="927499"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Empleado</a:t>
            </a:r>
          </a:p>
        </p:txBody>
      </p:sp>
      <p:sp>
        <p:nvSpPr>
          <p:cNvPr id="28" name="CuadroTexto 27">
            <a:extLst>
              <a:ext uri="{FF2B5EF4-FFF2-40B4-BE49-F238E27FC236}">
                <a16:creationId xmlns:a16="http://schemas.microsoft.com/office/drawing/2014/main" id="{67F08BEC-8B8F-4980-9AF8-FBCDD9B2DAD3}"/>
              </a:ext>
            </a:extLst>
          </p:cNvPr>
          <p:cNvSpPr txBox="1"/>
          <p:nvPr/>
        </p:nvSpPr>
        <p:spPr>
          <a:xfrm>
            <a:off x="7046017" y="4450598"/>
            <a:ext cx="655621"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Celular</a:t>
            </a:r>
          </a:p>
        </p:txBody>
      </p:sp>
      <p:sp>
        <p:nvSpPr>
          <p:cNvPr id="29" name="CuadroTexto 28">
            <a:extLst>
              <a:ext uri="{FF2B5EF4-FFF2-40B4-BE49-F238E27FC236}">
                <a16:creationId xmlns:a16="http://schemas.microsoft.com/office/drawing/2014/main" id="{4574A254-DE73-4DE5-A64B-2D75D3B485FA}"/>
              </a:ext>
            </a:extLst>
          </p:cNvPr>
          <p:cNvSpPr txBox="1"/>
          <p:nvPr/>
        </p:nvSpPr>
        <p:spPr>
          <a:xfrm>
            <a:off x="8058530" y="4149486"/>
            <a:ext cx="7418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Teléfono</a:t>
            </a:r>
          </a:p>
        </p:txBody>
      </p:sp>
      <p:sp>
        <p:nvSpPr>
          <p:cNvPr id="30" name="CuadroTexto 29">
            <a:extLst>
              <a:ext uri="{FF2B5EF4-FFF2-40B4-BE49-F238E27FC236}">
                <a16:creationId xmlns:a16="http://schemas.microsoft.com/office/drawing/2014/main" id="{046B04C7-DCD6-4D73-962F-FF14634BB5D3}"/>
              </a:ext>
            </a:extLst>
          </p:cNvPr>
          <p:cNvSpPr txBox="1"/>
          <p:nvPr/>
        </p:nvSpPr>
        <p:spPr>
          <a:xfrm>
            <a:off x="103224" y="1796261"/>
            <a:ext cx="1073012" cy="307777"/>
          </a:xfrm>
          <a:prstGeom prst="rect">
            <a:avLst/>
          </a:prstGeom>
          <a:solidFill>
            <a:schemeClr val="bg2">
              <a:lumMod val="60000"/>
              <a:lumOff val="40000"/>
            </a:schemeClr>
          </a:soli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s-CO"/>
            </a:defPPr>
            <a:lvl1pPr>
              <a:defRPr sz="1400"/>
            </a:lvl1pPr>
          </a:lstStyle>
          <a:p>
            <a:pPr defTabSz="685800">
              <a:buClrTx/>
            </a:pPr>
            <a:r>
              <a:rPr lang="es-CO" b="1" kern="1200" dirty="0">
                <a:ln w="0"/>
                <a:solidFill>
                  <a:schemeClr val="tx1"/>
                </a:solidFill>
                <a:effectLst>
                  <a:outerShdw blurRad="38100" dist="19050" dir="2700000" algn="tl" rotWithShape="0">
                    <a:schemeClr val="dk1">
                      <a:alpha val="40000"/>
                    </a:schemeClr>
                  </a:outerShdw>
                </a:effectLst>
                <a:latin typeface="Nunito" pitchFamily="2" charset="0"/>
              </a:rPr>
              <a:t>Acciones</a:t>
            </a:r>
          </a:p>
        </p:txBody>
      </p:sp>
      <p:sp>
        <p:nvSpPr>
          <p:cNvPr id="31" name="Flecha: pentágono 7">
            <a:extLst>
              <a:ext uri="{FF2B5EF4-FFF2-40B4-BE49-F238E27FC236}">
                <a16:creationId xmlns:a16="http://schemas.microsoft.com/office/drawing/2014/main" id="{49CFAF53-0873-4D9D-ACFF-7C020ECFA4E1}"/>
              </a:ext>
            </a:extLst>
          </p:cNvPr>
          <p:cNvSpPr/>
          <p:nvPr/>
        </p:nvSpPr>
        <p:spPr>
          <a:xfrm>
            <a:off x="0" y="1694623"/>
            <a:ext cx="9102512" cy="1674743"/>
          </a:xfrm>
          <a:prstGeom prst="homePlat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s-CO" sz="1050" kern="1200">
              <a:solidFill>
                <a:prstClr val="white"/>
              </a:solidFill>
              <a:latin typeface="Nunito" pitchFamily="2" charset="0"/>
            </a:endParaRPr>
          </a:p>
        </p:txBody>
      </p:sp>
      <p:sp>
        <p:nvSpPr>
          <p:cNvPr id="32" name="CuadroTexto 31">
            <a:extLst>
              <a:ext uri="{FF2B5EF4-FFF2-40B4-BE49-F238E27FC236}">
                <a16:creationId xmlns:a16="http://schemas.microsoft.com/office/drawing/2014/main" id="{750672A2-4A8A-4730-A522-55AC2C26BCEA}"/>
              </a:ext>
            </a:extLst>
          </p:cNvPr>
          <p:cNvSpPr txBox="1"/>
          <p:nvPr/>
        </p:nvSpPr>
        <p:spPr>
          <a:xfrm>
            <a:off x="68625" y="2154365"/>
            <a:ext cx="1192250" cy="577081"/>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Realizar la solicitud de compra</a:t>
            </a:r>
          </a:p>
        </p:txBody>
      </p:sp>
      <p:sp>
        <p:nvSpPr>
          <p:cNvPr id="33" name="CuadroTexto 32">
            <a:extLst>
              <a:ext uri="{FF2B5EF4-FFF2-40B4-BE49-F238E27FC236}">
                <a16:creationId xmlns:a16="http://schemas.microsoft.com/office/drawing/2014/main" id="{385FC991-8831-42D7-89AB-879E62EB66B2}"/>
              </a:ext>
            </a:extLst>
          </p:cNvPr>
          <p:cNvSpPr txBox="1"/>
          <p:nvPr/>
        </p:nvSpPr>
        <p:spPr>
          <a:xfrm>
            <a:off x="59572" y="2789976"/>
            <a:ext cx="1192250" cy="430887"/>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Notificar a la gerencia</a:t>
            </a:r>
          </a:p>
        </p:txBody>
      </p:sp>
      <p:sp>
        <p:nvSpPr>
          <p:cNvPr id="34" name="CuadroTexto 33">
            <a:extLst>
              <a:ext uri="{FF2B5EF4-FFF2-40B4-BE49-F238E27FC236}">
                <a16:creationId xmlns:a16="http://schemas.microsoft.com/office/drawing/2014/main" id="{0C2E4F8B-7C5C-42D6-8142-814506215786}"/>
              </a:ext>
            </a:extLst>
          </p:cNvPr>
          <p:cNvSpPr txBox="1"/>
          <p:nvPr/>
        </p:nvSpPr>
        <p:spPr>
          <a:xfrm>
            <a:off x="1382670" y="1787179"/>
            <a:ext cx="1192250" cy="738664"/>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Exponer al cliente los beneficios de la faja </a:t>
            </a:r>
          </a:p>
        </p:txBody>
      </p:sp>
      <p:sp>
        <p:nvSpPr>
          <p:cNvPr id="35" name="CuadroTexto 34">
            <a:extLst>
              <a:ext uri="{FF2B5EF4-FFF2-40B4-BE49-F238E27FC236}">
                <a16:creationId xmlns:a16="http://schemas.microsoft.com/office/drawing/2014/main" id="{08E52813-483F-472A-9511-D9F47ACC4604}"/>
              </a:ext>
            </a:extLst>
          </p:cNvPr>
          <p:cNvSpPr txBox="1"/>
          <p:nvPr/>
        </p:nvSpPr>
        <p:spPr>
          <a:xfrm>
            <a:off x="1377469" y="2578272"/>
            <a:ext cx="1192250" cy="738664"/>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Crear un Excel con los precios de los productos solicitados</a:t>
            </a:r>
          </a:p>
        </p:txBody>
      </p:sp>
      <p:sp>
        <p:nvSpPr>
          <p:cNvPr id="36" name="CuadroTexto 35">
            <a:extLst>
              <a:ext uri="{FF2B5EF4-FFF2-40B4-BE49-F238E27FC236}">
                <a16:creationId xmlns:a16="http://schemas.microsoft.com/office/drawing/2014/main" id="{927B974F-0036-4920-8E1D-D7F990147804}"/>
              </a:ext>
            </a:extLst>
          </p:cNvPr>
          <p:cNvSpPr txBox="1"/>
          <p:nvPr/>
        </p:nvSpPr>
        <p:spPr>
          <a:xfrm>
            <a:off x="2640423" y="2024381"/>
            <a:ext cx="1192250" cy="1061829"/>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dirty="0">
                <a:solidFill>
                  <a:prstClr val="black"/>
                </a:solidFill>
                <a:latin typeface="Nunito" pitchFamily="2" charset="0"/>
                <a:ea typeface="+mn-ea"/>
                <a:cs typeface="+mn-cs"/>
              </a:rPr>
              <a:t>Brindar información al cliente por medio del chat de Facebook </a:t>
            </a:r>
            <a:r>
              <a:rPr lang="es-CO" sz="1050" kern="1200" dirty="0" err="1">
                <a:solidFill>
                  <a:prstClr val="black"/>
                </a:solidFill>
                <a:latin typeface="Nunito" pitchFamily="2" charset="0"/>
                <a:ea typeface="+mn-ea"/>
                <a:cs typeface="+mn-cs"/>
              </a:rPr>
              <a:t>Market</a:t>
            </a:r>
            <a:r>
              <a:rPr lang="es-CO" sz="1050" kern="1200" dirty="0">
                <a:solidFill>
                  <a:prstClr val="black"/>
                </a:solidFill>
                <a:latin typeface="Nunito" pitchFamily="2" charset="0"/>
                <a:ea typeface="+mn-ea"/>
                <a:cs typeface="+mn-cs"/>
              </a:rPr>
              <a:t> Place</a:t>
            </a:r>
          </a:p>
        </p:txBody>
      </p:sp>
      <p:sp>
        <p:nvSpPr>
          <p:cNvPr id="37" name="CuadroTexto 36">
            <a:extLst>
              <a:ext uri="{FF2B5EF4-FFF2-40B4-BE49-F238E27FC236}">
                <a16:creationId xmlns:a16="http://schemas.microsoft.com/office/drawing/2014/main" id="{E011EC39-AE09-4830-8006-AB8693222BCE}"/>
              </a:ext>
            </a:extLst>
          </p:cNvPr>
          <p:cNvSpPr txBox="1"/>
          <p:nvPr/>
        </p:nvSpPr>
        <p:spPr>
          <a:xfrm>
            <a:off x="3917876" y="1785227"/>
            <a:ext cx="1355176" cy="900246"/>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Llamar al almacén y decirles que esperen la confirmación del cliente</a:t>
            </a:r>
          </a:p>
        </p:txBody>
      </p:sp>
      <p:sp>
        <p:nvSpPr>
          <p:cNvPr id="38" name="CuadroTexto 37">
            <a:extLst>
              <a:ext uri="{FF2B5EF4-FFF2-40B4-BE49-F238E27FC236}">
                <a16:creationId xmlns:a16="http://schemas.microsoft.com/office/drawing/2014/main" id="{A5A9A325-92D4-41F1-AEAF-B77D8E893D4B}"/>
              </a:ext>
            </a:extLst>
          </p:cNvPr>
          <p:cNvSpPr txBox="1"/>
          <p:nvPr/>
        </p:nvSpPr>
        <p:spPr>
          <a:xfrm>
            <a:off x="3947188" y="2750292"/>
            <a:ext cx="1192250" cy="577081"/>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Escribir la orden en el Excel correspondiente</a:t>
            </a:r>
          </a:p>
        </p:txBody>
      </p:sp>
      <p:sp>
        <p:nvSpPr>
          <p:cNvPr id="39" name="CuadroTexto 38">
            <a:extLst>
              <a:ext uri="{FF2B5EF4-FFF2-40B4-BE49-F238E27FC236}">
                <a16:creationId xmlns:a16="http://schemas.microsoft.com/office/drawing/2014/main" id="{0F4EBCA3-F01A-4285-B13D-747A690CF729}"/>
              </a:ext>
            </a:extLst>
          </p:cNvPr>
          <p:cNvSpPr txBox="1"/>
          <p:nvPr/>
        </p:nvSpPr>
        <p:spPr>
          <a:xfrm>
            <a:off x="5350200" y="1768902"/>
            <a:ext cx="1192250" cy="738664"/>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Revisar inventarios para saber la disponibilidad</a:t>
            </a:r>
          </a:p>
        </p:txBody>
      </p:sp>
      <p:sp>
        <p:nvSpPr>
          <p:cNvPr id="40" name="CuadroTexto 39">
            <a:extLst>
              <a:ext uri="{FF2B5EF4-FFF2-40B4-BE49-F238E27FC236}">
                <a16:creationId xmlns:a16="http://schemas.microsoft.com/office/drawing/2014/main" id="{39E51865-3863-44BD-AC23-C008A6F2497B}"/>
              </a:ext>
            </a:extLst>
          </p:cNvPr>
          <p:cNvSpPr txBox="1"/>
          <p:nvPr/>
        </p:nvSpPr>
        <p:spPr>
          <a:xfrm>
            <a:off x="5350200" y="2556451"/>
            <a:ext cx="1192250" cy="738664"/>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Revisar mensajes que faltan por responder</a:t>
            </a:r>
          </a:p>
        </p:txBody>
      </p:sp>
      <p:sp>
        <p:nvSpPr>
          <p:cNvPr id="41" name="CuadroTexto 40">
            <a:extLst>
              <a:ext uri="{FF2B5EF4-FFF2-40B4-BE49-F238E27FC236}">
                <a16:creationId xmlns:a16="http://schemas.microsoft.com/office/drawing/2014/main" id="{4962E107-0F33-4F46-99EA-C6CFB057555A}"/>
              </a:ext>
            </a:extLst>
          </p:cNvPr>
          <p:cNvSpPr txBox="1"/>
          <p:nvPr/>
        </p:nvSpPr>
        <p:spPr>
          <a:xfrm>
            <a:off x="6627952" y="1766584"/>
            <a:ext cx="1192250" cy="430887"/>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Pedir ayuda a un asistente</a:t>
            </a:r>
          </a:p>
        </p:txBody>
      </p:sp>
      <p:sp>
        <p:nvSpPr>
          <p:cNvPr id="42" name="CuadroTexto 41">
            <a:extLst>
              <a:ext uri="{FF2B5EF4-FFF2-40B4-BE49-F238E27FC236}">
                <a16:creationId xmlns:a16="http://schemas.microsoft.com/office/drawing/2014/main" id="{253B3CC5-0F04-43DA-B080-FDD35F74A482}"/>
              </a:ext>
            </a:extLst>
          </p:cNvPr>
          <p:cNvSpPr txBox="1"/>
          <p:nvPr/>
        </p:nvSpPr>
        <p:spPr>
          <a:xfrm>
            <a:off x="6629980" y="2434523"/>
            <a:ext cx="1192250" cy="577081"/>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Activar las notificaciones del celular</a:t>
            </a:r>
          </a:p>
        </p:txBody>
      </p:sp>
      <p:sp>
        <p:nvSpPr>
          <p:cNvPr id="43" name="CuadroTexto 42">
            <a:extLst>
              <a:ext uri="{FF2B5EF4-FFF2-40B4-BE49-F238E27FC236}">
                <a16:creationId xmlns:a16="http://schemas.microsoft.com/office/drawing/2014/main" id="{76F77204-D3F7-4FD2-B9C1-E4A1B5DF27D7}"/>
              </a:ext>
            </a:extLst>
          </p:cNvPr>
          <p:cNvSpPr txBox="1"/>
          <p:nvPr/>
        </p:nvSpPr>
        <p:spPr>
          <a:xfrm>
            <a:off x="7955653" y="1981999"/>
            <a:ext cx="880674" cy="738664"/>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Notificar a gerencia del problema</a:t>
            </a:r>
          </a:p>
        </p:txBody>
      </p:sp>
      <p:sp>
        <p:nvSpPr>
          <p:cNvPr id="44" name="CuadroTexto 43">
            <a:extLst>
              <a:ext uri="{FF2B5EF4-FFF2-40B4-BE49-F238E27FC236}">
                <a16:creationId xmlns:a16="http://schemas.microsoft.com/office/drawing/2014/main" id="{A2EFEB32-99BE-49DC-9A98-80281F87FB1B}"/>
              </a:ext>
            </a:extLst>
          </p:cNvPr>
          <p:cNvSpPr txBox="1"/>
          <p:nvPr/>
        </p:nvSpPr>
        <p:spPr>
          <a:xfrm>
            <a:off x="7914975" y="1353990"/>
            <a:ext cx="953701" cy="577081"/>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lIns="91440" tIns="45720" rIns="91440" bIns="45720" rtlCol="0" anchor="t">
            <a:spAutoFit/>
          </a:bodyPr>
          <a:lstStyle/>
          <a:p>
            <a:pPr defTabSz="685800">
              <a:buClrTx/>
            </a:pPr>
            <a:r>
              <a:rPr lang="es-CO" sz="1050" kern="1200">
                <a:latin typeface="Nunito" pitchFamily="2" charset="0"/>
                <a:ea typeface="+mn-ea"/>
                <a:cs typeface="+mn-cs"/>
              </a:rPr>
              <a:t>Hay mucha información sin ordenar</a:t>
            </a:r>
            <a:endParaRPr lang="es-CO" sz="1050" kern="1200" err="1">
              <a:latin typeface="Nunito" pitchFamily="2" charset="0"/>
              <a:ea typeface="+mn-ea"/>
              <a:cs typeface="+mn-cs"/>
            </a:endParaRPr>
          </a:p>
        </p:txBody>
      </p:sp>
    </p:spTree>
    <p:extLst>
      <p:ext uri="{BB962C8B-B14F-4D97-AF65-F5344CB8AC3E}">
        <p14:creationId xmlns:p14="http://schemas.microsoft.com/office/powerpoint/2010/main" val="175969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grpSp>
        <p:nvGrpSpPr>
          <p:cNvPr id="704" name="Google Shape;704;p50"/>
          <p:cNvGrpSpPr/>
          <p:nvPr/>
        </p:nvGrpSpPr>
        <p:grpSpPr>
          <a:xfrm>
            <a:off x="4572000" y="1178247"/>
            <a:ext cx="4157330" cy="3149203"/>
            <a:chOff x="4572000" y="1178248"/>
            <a:chExt cx="3852000" cy="2787000"/>
          </a:xfrm>
        </p:grpSpPr>
        <p:sp>
          <p:nvSpPr>
            <p:cNvPr id="705" name="Google Shape;705;p50"/>
            <p:cNvSpPr/>
            <p:nvPr/>
          </p:nvSpPr>
          <p:spPr>
            <a:xfrm>
              <a:off x="4572000" y="1178248"/>
              <a:ext cx="3852000" cy="2787000"/>
            </a:xfrm>
            <a:prstGeom prst="roundRect">
              <a:avLst>
                <a:gd name="adj" fmla="val 42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50"/>
            <p:cNvGrpSpPr/>
            <p:nvPr/>
          </p:nvGrpSpPr>
          <p:grpSpPr>
            <a:xfrm>
              <a:off x="4842556" y="3524497"/>
              <a:ext cx="3311448" cy="326519"/>
              <a:chOff x="4841943" y="3886997"/>
              <a:chExt cx="3311448" cy="326519"/>
            </a:xfrm>
          </p:grpSpPr>
          <p:grpSp>
            <p:nvGrpSpPr>
              <p:cNvPr id="707" name="Google Shape;707;p50"/>
              <p:cNvGrpSpPr/>
              <p:nvPr/>
            </p:nvGrpSpPr>
            <p:grpSpPr>
              <a:xfrm>
                <a:off x="4841949" y="3886997"/>
                <a:ext cx="3311442" cy="95507"/>
                <a:chOff x="5238562" y="4064338"/>
                <a:chExt cx="2868043" cy="82719"/>
              </a:xfrm>
            </p:grpSpPr>
            <p:sp>
              <p:nvSpPr>
                <p:cNvPr id="708" name="Google Shape;708;p50"/>
                <p:cNvSpPr/>
                <p:nvPr/>
              </p:nvSpPr>
              <p:spPr>
                <a:xfrm>
                  <a:off x="5238825" y="4091082"/>
                  <a:ext cx="2867780" cy="29230"/>
                </a:xfrm>
                <a:custGeom>
                  <a:avLst/>
                  <a:gdLst/>
                  <a:ahLst/>
                  <a:cxnLst/>
                  <a:rect l="l" t="t" r="r" b="b"/>
                  <a:pathLst>
                    <a:path w="214976" h="1150" extrusionOk="0">
                      <a:moveTo>
                        <a:pt x="0" y="1"/>
                      </a:moveTo>
                      <a:lnTo>
                        <a:pt x="0" y="1149"/>
                      </a:lnTo>
                      <a:lnTo>
                        <a:pt x="214975" y="1149"/>
                      </a:lnTo>
                      <a:lnTo>
                        <a:pt x="2149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5238562" y="4091092"/>
                  <a:ext cx="1052366" cy="29216"/>
                </a:xfrm>
                <a:custGeom>
                  <a:avLst/>
                  <a:gdLst/>
                  <a:ahLst/>
                  <a:cxnLst/>
                  <a:rect l="l" t="t" r="r" b="b"/>
                  <a:pathLst>
                    <a:path w="109110" h="1150" extrusionOk="0">
                      <a:moveTo>
                        <a:pt x="0" y="1"/>
                      </a:moveTo>
                      <a:lnTo>
                        <a:pt x="0" y="1149"/>
                      </a:lnTo>
                      <a:lnTo>
                        <a:pt x="109109" y="1149"/>
                      </a:lnTo>
                      <a:lnTo>
                        <a:pt x="109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6244244" y="4064338"/>
                  <a:ext cx="82693" cy="82719"/>
                </a:xfrm>
                <a:custGeom>
                  <a:avLst/>
                  <a:gdLst/>
                  <a:ahLst/>
                  <a:cxnLst/>
                  <a:rect l="l" t="t" r="r" b="b"/>
                  <a:pathLst>
                    <a:path w="3255" h="3256" extrusionOk="0">
                      <a:moveTo>
                        <a:pt x="1625" y="1"/>
                      </a:moveTo>
                      <a:cubicBezTo>
                        <a:pt x="728" y="1"/>
                        <a:pt x="1" y="729"/>
                        <a:pt x="1" y="1626"/>
                      </a:cubicBezTo>
                      <a:cubicBezTo>
                        <a:pt x="1" y="2527"/>
                        <a:pt x="728" y="3255"/>
                        <a:pt x="1625" y="3255"/>
                      </a:cubicBezTo>
                      <a:cubicBezTo>
                        <a:pt x="2527" y="3255"/>
                        <a:pt x="3254" y="2527"/>
                        <a:pt x="3254" y="1626"/>
                      </a:cubicBezTo>
                      <a:cubicBezTo>
                        <a:pt x="3254" y="729"/>
                        <a:pt x="2527"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50"/>
              <p:cNvGrpSpPr/>
              <p:nvPr/>
            </p:nvGrpSpPr>
            <p:grpSpPr>
              <a:xfrm>
                <a:off x="4841943" y="4088524"/>
                <a:ext cx="1580463" cy="119299"/>
                <a:chOff x="950116" y="4374618"/>
                <a:chExt cx="1885769" cy="142345"/>
              </a:xfrm>
            </p:grpSpPr>
            <p:sp>
              <p:nvSpPr>
                <p:cNvPr id="712" name="Google Shape;712;p50"/>
                <p:cNvSpPr/>
                <p:nvPr/>
              </p:nvSpPr>
              <p:spPr>
                <a:xfrm>
                  <a:off x="950116" y="4382213"/>
                  <a:ext cx="127190" cy="127190"/>
                </a:xfrm>
                <a:custGeom>
                  <a:avLst/>
                  <a:gdLst/>
                  <a:ahLst/>
                  <a:cxnLst/>
                  <a:rect l="l" t="t" r="r" b="b"/>
                  <a:pathLst>
                    <a:path w="3634" h="3634" extrusionOk="0">
                      <a:moveTo>
                        <a:pt x="1" y="1"/>
                      </a:moveTo>
                      <a:lnTo>
                        <a:pt x="1" y="3633"/>
                      </a:lnTo>
                      <a:lnTo>
                        <a:pt x="3634" y="181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1239222" y="4399819"/>
                  <a:ext cx="91980" cy="91945"/>
                </a:xfrm>
                <a:custGeom>
                  <a:avLst/>
                  <a:gdLst/>
                  <a:ahLst/>
                  <a:cxnLst/>
                  <a:rect l="l" t="t" r="r" b="b"/>
                  <a:pathLst>
                    <a:path w="2628" h="2627" extrusionOk="0">
                      <a:moveTo>
                        <a:pt x="1" y="0"/>
                      </a:moveTo>
                      <a:lnTo>
                        <a:pt x="1" y="2627"/>
                      </a:lnTo>
                      <a:lnTo>
                        <a:pt x="2628" y="131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1335509" y="4399819"/>
                  <a:ext cx="11830" cy="91945"/>
                </a:xfrm>
                <a:custGeom>
                  <a:avLst/>
                  <a:gdLst/>
                  <a:ahLst/>
                  <a:cxnLst/>
                  <a:rect l="l" t="t" r="r" b="b"/>
                  <a:pathLst>
                    <a:path w="338" h="2627" extrusionOk="0">
                      <a:moveTo>
                        <a:pt x="0" y="0"/>
                      </a:moveTo>
                      <a:lnTo>
                        <a:pt x="0" y="2627"/>
                      </a:lnTo>
                      <a:lnTo>
                        <a:pt x="337" y="2627"/>
                      </a:lnTo>
                      <a:lnTo>
                        <a:pt x="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1509218" y="4374618"/>
                  <a:ext cx="96355" cy="142345"/>
                </a:xfrm>
                <a:custGeom>
                  <a:avLst/>
                  <a:gdLst/>
                  <a:ahLst/>
                  <a:cxnLst/>
                  <a:rect l="l" t="t" r="r" b="b"/>
                  <a:pathLst>
                    <a:path w="2753" h="4067" extrusionOk="0">
                      <a:moveTo>
                        <a:pt x="2752" y="1"/>
                      </a:moveTo>
                      <a:lnTo>
                        <a:pt x="1" y="2032"/>
                      </a:lnTo>
                      <a:lnTo>
                        <a:pt x="2752" y="4066"/>
                      </a:lnTo>
                      <a:lnTo>
                        <a:pt x="27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1509218" y="4410494"/>
                  <a:ext cx="48545" cy="70455"/>
                </a:xfrm>
                <a:custGeom>
                  <a:avLst/>
                  <a:gdLst/>
                  <a:ahLst/>
                  <a:cxnLst/>
                  <a:rect l="l" t="t" r="r" b="b"/>
                  <a:pathLst>
                    <a:path w="1387" h="2013" extrusionOk="0">
                      <a:moveTo>
                        <a:pt x="1" y="1"/>
                      </a:moveTo>
                      <a:lnTo>
                        <a:pt x="1" y="2013"/>
                      </a:lnTo>
                      <a:lnTo>
                        <a:pt x="1386" y="2013"/>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1619855" y="4378013"/>
                  <a:ext cx="54880" cy="135450"/>
                </a:xfrm>
                <a:custGeom>
                  <a:avLst/>
                  <a:gdLst/>
                  <a:ahLst/>
                  <a:cxnLst/>
                  <a:rect l="l" t="t" r="r" b="b"/>
                  <a:pathLst>
                    <a:path w="1568" h="3870" extrusionOk="0">
                      <a:moveTo>
                        <a:pt x="1" y="0"/>
                      </a:moveTo>
                      <a:lnTo>
                        <a:pt x="1" y="426"/>
                      </a:lnTo>
                      <a:cubicBezTo>
                        <a:pt x="666" y="604"/>
                        <a:pt x="1161" y="1212"/>
                        <a:pt x="1161" y="1935"/>
                      </a:cubicBezTo>
                      <a:cubicBezTo>
                        <a:pt x="1161" y="2658"/>
                        <a:pt x="666" y="3266"/>
                        <a:pt x="1" y="3448"/>
                      </a:cubicBezTo>
                      <a:lnTo>
                        <a:pt x="1" y="3869"/>
                      </a:lnTo>
                      <a:cubicBezTo>
                        <a:pt x="895" y="3680"/>
                        <a:pt x="1568" y="2887"/>
                        <a:pt x="1568" y="1935"/>
                      </a:cubicBezTo>
                      <a:cubicBezTo>
                        <a:pt x="1568" y="983"/>
                        <a:pt x="895" y="19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1619855" y="4411859"/>
                  <a:ext cx="27545" cy="67725"/>
                </a:xfrm>
                <a:custGeom>
                  <a:avLst/>
                  <a:gdLst/>
                  <a:ahLst/>
                  <a:cxnLst/>
                  <a:rect l="l" t="t" r="r" b="b"/>
                  <a:pathLst>
                    <a:path w="787" h="1935" extrusionOk="0">
                      <a:moveTo>
                        <a:pt x="1" y="1"/>
                      </a:moveTo>
                      <a:lnTo>
                        <a:pt x="1" y="1935"/>
                      </a:lnTo>
                      <a:cubicBezTo>
                        <a:pt x="450" y="1842"/>
                        <a:pt x="786" y="1444"/>
                        <a:pt x="786" y="968"/>
                      </a:cubicBezTo>
                      <a:cubicBezTo>
                        <a:pt x="786" y="492"/>
                        <a:pt x="450" y="9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1708302" y="4429849"/>
                  <a:ext cx="397845" cy="31745"/>
                </a:xfrm>
                <a:custGeom>
                  <a:avLst/>
                  <a:gdLst/>
                  <a:ahLst/>
                  <a:cxnLst/>
                  <a:rect l="l" t="t" r="r" b="b"/>
                  <a:pathLst>
                    <a:path w="11367" h="907" extrusionOk="0">
                      <a:moveTo>
                        <a:pt x="0" y="1"/>
                      </a:moveTo>
                      <a:lnTo>
                        <a:pt x="0" y="906"/>
                      </a:lnTo>
                      <a:lnTo>
                        <a:pt x="11367" y="906"/>
                      </a:lnTo>
                      <a:lnTo>
                        <a:pt x="113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2061320" y="4400904"/>
                  <a:ext cx="89670" cy="89670"/>
                </a:xfrm>
                <a:custGeom>
                  <a:avLst/>
                  <a:gdLst/>
                  <a:ahLst/>
                  <a:cxnLst/>
                  <a:rect l="l" t="t" r="r" b="b"/>
                  <a:pathLst>
                    <a:path w="2562" h="2562" extrusionOk="0">
                      <a:moveTo>
                        <a:pt x="1281" y="1"/>
                      </a:moveTo>
                      <a:cubicBezTo>
                        <a:pt x="573" y="1"/>
                        <a:pt x="1" y="576"/>
                        <a:pt x="1" y="1281"/>
                      </a:cubicBezTo>
                      <a:cubicBezTo>
                        <a:pt x="1" y="1989"/>
                        <a:pt x="573" y="2562"/>
                        <a:pt x="1281" y="2562"/>
                      </a:cubicBezTo>
                      <a:cubicBezTo>
                        <a:pt x="1989" y="2562"/>
                        <a:pt x="2561" y="1989"/>
                        <a:pt x="2561" y="1281"/>
                      </a:cubicBezTo>
                      <a:cubicBezTo>
                        <a:pt x="2561" y="576"/>
                        <a:pt x="1989"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2317245" y="4405769"/>
                  <a:ext cx="54740" cy="83300"/>
                </a:xfrm>
                <a:custGeom>
                  <a:avLst/>
                  <a:gdLst/>
                  <a:ahLst/>
                  <a:cxnLst/>
                  <a:rect l="l" t="t" r="r" b="b"/>
                  <a:pathLst>
                    <a:path w="1564" h="2380" extrusionOk="0">
                      <a:moveTo>
                        <a:pt x="786" y="241"/>
                      </a:moveTo>
                      <a:cubicBezTo>
                        <a:pt x="1107" y="241"/>
                        <a:pt x="1250" y="616"/>
                        <a:pt x="1250" y="1180"/>
                      </a:cubicBezTo>
                      <a:cubicBezTo>
                        <a:pt x="1250" y="1769"/>
                        <a:pt x="1099" y="2140"/>
                        <a:pt x="782" y="2140"/>
                      </a:cubicBezTo>
                      <a:cubicBezTo>
                        <a:pt x="496" y="2140"/>
                        <a:pt x="314" y="1799"/>
                        <a:pt x="314" y="1200"/>
                      </a:cubicBezTo>
                      <a:cubicBezTo>
                        <a:pt x="314" y="573"/>
                        <a:pt x="511" y="241"/>
                        <a:pt x="786" y="241"/>
                      </a:cubicBezTo>
                      <a:close/>
                      <a:moveTo>
                        <a:pt x="801" y="1"/>
                      </a:moveTo>
                      <a:cubicBezTo>
                        <a:pt x="333" y="1"/>
                        <a:pt x="1" y="426"/>
                        <a:pt x="1" y="1196"/>
                      </a:cubicBezTo>
                      <a:cubicBezTo>
                        <a:pt x="8" y="1958"/>
                        <a:pt x="314" y="2380"/>
                        <a:pt x="763" y="2380"/>
                      </a:cubicBezTo>
                      <a:cubicBezTo>
                        <a:pt x="1274" y="2380"/>
                        <a:pt x="1563" y="1946"/>
                        <a:pt x="1563" y="1165"/>
                      </a:cubicBezTo>
                      <a:cubicBezTo>
                        <a:pt x="1563" y="434"/>
                        <a:pt x="128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2382767" y="4429849"/>
                  <a:ext cx="14840" cy="59220"/>
                </a:xfrm>
                <a:custGeom>
                  <a:avLst/>
                  <a:gdLst/>
                  <a:ahLst/>
                  <a:cxnLst/>
                  <a:rect l="l" t="t" r="r" b="b"/>
                  <a:pathLst>
                    <a:path w="424" h="1692" extrusionOk="0">
                      <a:moveTo>
                        <a:pt x="214" y="1"/>
                      </a:moveTo>
                      <a:cubicBezTo>
                        <a:pt x="90" y="1"/>
                        <a:pt x="1" y="94"/>
                        <a:pt x="1" y="222"/>
                      </a:cubicBezTo>
                      <a:cubicBezTo>
                        <a:pt x="1" y="345"/>
                        <a:pt x="86" y="442"/>
                        <a:pt x="209" y="442"/>
                      </a:cubicBezTo>
                      <a:cubicBezTo>
                        <a:pt x="341" y="442"/>
                        <a:pt x="423" y="345"/>
                        <a:pt x="423" y="222"/>
                      </a:cubicBezTo>
                      <a:cubicBezTo>
                        <a:pt x="418" y="94"/>
                        <a:pt x="338" y="1"/>
                        <a:pt x="214" y="1"/>
                      </a:cubicBezTo>
                      <a:close/>
                      <a:moveTo>
                        <a:pt x="214" y="1251"/>
                      </a:moveTo>
                      <a:cubicBezTo>
                        <a:pt x="90" y="1251"/>
                        <a:pt x="1" y="1340"/>
                        <a:pt x="1" y="1472"/>
                      </a:cubicBezTo>
                      <a:cubicBezTo>
                        <a:pt x="1" y="1595"/>
                        <a:pt x="86" y="1692"/>
                        <a:pt x="209" y="1692"/>
                      </a:cubicBezTo>
                      <a:cubicBezTo>
                        <a:pt x="341" y="1692"/>
                        <a:pt x="423" y="1595"/>
                        <a:pt x="423" y="1472"/>
                      </a:cubicBezTo>
                      <a:cubicBezTo>
                        <a:pt x="418" y="1340"/>
                        <a:pt x="338" y="1251"/>
                        <a:pt x="214" y="12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2407127" y="4407134"/>
                  <a:ext cx="50155" cy="81935"/>
                </a:xfrm>
                <a:custGeom>
                  <a:avLst/>
                  <a:gdLst/>
                  <a:ahLst/>
                  <a:cxnLst/>
                  <a:rect l="l" t="t" r="r" b="b"/>
                  <a:pathLst>
                    <a:path w="1433" h="2341" extrusionOk="0">
                      <a:moveTo>
                        <a:pt x="288" y="0"/>
                      </a:moveTo>
                      <a:lnTo>
                        <a:pt x="136" y="1107"/>
                      </a:lnTo>
                      <a:cubicBezTo>
                        <a:pt x="222" y="1095"/>
                        <a:pt x="326" y="1080"/>
                        <a:pt x="458" y="1080"/>
                      </a:cubicBezTo>
                      <a:cubicBezTo>
                        <a:pt x="915" y="1080"/>
                        <a:pt x="1115" y="1293"/>
                        <a:pt x="1120" y="1591"/>
                      </a:cubicBezTo>
                      <a:cubicBezTo>
                        <a:pt x="1120" y="1900"/>
                        <a:pt x="868" y="2089"/>
                        <a:pt x="574" y="2089"/>
                      </a:cubicBezTo>
                      <a:cubicBezTo>
                        <a:pt x="365" y="2089"/>
                        <a:pt x="175" y="2020"/>
                        <a:pt x="83" y="1962"/>
                      </a:cubicBezTo>
                      <a:lnTo>
                        <a:pt x="1" y="2198"/>
                      </a:lnTo>
                      <a:cubicBezTo>
                        <a:pt x="113" y="2271"/>
                        <a:pt x="326" y="2341"/>
                        <a:pt x="578" y="2341"/>
                      </a:cubicBezTo>
                      <a:cubicBezTo>
                        <a:pt x="1077" y="2341"/>
                        <a:pt x="1433" y="2005"/>
                        <a:pt x="1433" y="1555"/>
                      </a:cubicBezTo>
                      <a:cubicBezTo>
                        <a:pt x="1433" y="1266"/>
                        <a:pt x="1286" y="1068"/>
                        <a:pt x="1104" y="964"/>
                      </a:cubicBezTo>
                      <a:cubicBezTo>
                        <a:pt x="961" y="878"/>
                        <a:pt x="786" y="839"/>
                        <a:pt x="609" y="839"/>
                      </a:cubicBezTo>
                      <a:cubicBezTo>
                        <a:pt x="524" y="839"/>
                        <a:pt x="474" y="848"/>
                        <a:pt x="419" y="855"/>
                      </a:cubicBezTo>
                      <a:lnTo>
                        <a:pt x="508" y="264"/>
                      </a:lnTo>
                      <a:lnTo>
                        <a:pt x="1386" y="264"/>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2469988" y="4405769"/>
                  <a:ext cx="54740" cy="83300"/>
                </a:xfrm>
                <a:custGeom>
                  <a:avLst/>
                  <a:gdLst/>
                  <a:ahLst/>
                  <a:cxnLst/>
                  <a:rect l="l" t="t" r="r" b="b"/>
                  <a:pathLst>
                    <a:path w="1564" h="2380" extrusionOk="0">
                      <a:moveTo>
                        <a:pt x="782" y="241"/>
                      </a:moveTo>
                      <a:cubicBezTo>
                        <a:pt x="1107" y="241"/>
                        <a:pt x="1250" y="616"/>
                        <a:pt x="1250" y="1180"/>
                      </a:cubicBezTo>
                      <a:cubicBezTo>
                        <a:pt x="1250" y="1769"/>
                        <a:pt x="1099" y="2140"/>
                        <a:pt x="778" y="2140"/>
                      </a:cubicBezTo>
                      <a:cubicBezTo>
                        <a:pt x="496" y="2140"/>
                        <a:pt x="314" y="1799"/>
                        <a:pt x="314" y="1200"/>
                      </a:cubicBezTo>
                      <a:cubicBezTo>
                        <a:pt x="314" y="573"/>
                        <a:pt x="511" y="241"/>
                        <a:pt x="782" y="241"/>
                      </a:cubicBezTo>
                      <a:close/>
                      <a:moveTo>
                        <a:pt x="801" y="1"/>
                      </a:moveTo>
                      <a:cubicBezTo>
                        <a:pt x="333" y="1"/>
                        <a:pt x="1" y="426"/>
                        <a:pt x="1" y="1196"/>
                      </a:cubicBezTo>
                      <a:cubicBezTo>
                        <a:pt x="8" y="1958"/>
                        <a:pt x="314" y="2380"/>
                        <a:pt x="763" y="2380"/>
                      </a:cubicBezTo>
                      <a:cubicBezTo>
                        <a:pt x="1274" y="2380"/>
                        <a:pt x="1563" y="1946"/>
                        <a:pt x="1563" y="1165"/>
                      </a:cubicBezTo>
                      <a:cubicBezTo>
                        <a:pt x="1563" y="434"/>
                        <a:pt x="1285"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2555180" y="4402794"/>
                  <a:ext cx="43085" cy="89950"/>
                </a:xfrm>
                <a:custGeom>
                  <a:avLst/>
                  <a:gdLst/>
                  <a:ahLst/>
                  <a:cxnLst/>
                  <a:rect l="l" t="t" r="r" b="b"/>
                  <a:pathLst>
                    <a:path w="1231" h="2570" extrusionOk="0">
                      <a:moveTo>
                        <a:pt x="990" y="1"/>
                      </a:moveTo>
                      <a:lnTo>
                        <a:pt x="0" y="2570"/>
                      </a:lnTo>
                      <a:lnTo>
                        <a:pt x="240" y="2570"/>
                      </a:lnTo>
                      <a:lnTo>
                        <a:pt x="12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2629627" y="4405769"/>
                  <a:ext cx="51520" cy="81935"/>
                </a:xfrm>
                <a:custGeom>
                  <a:avLst/>
                  <a:gdLst/>
                  <a:ahLst/>
                  <a:cxnLst/>
                  <a:rect l="l" t="t" r="r" b="b"/>
                  <a:pathLst>
                    <a:path w="1472" h="2341" extrusionOk="0">
                      <a:moveTo>
                        <a:pt x="709" y="1"/>
                      </a:moveTo>
                      <a:cubicBezTo>
                        <a:pt x="445" y="1"/>
                        <a:pt x="218" y="101"/>
                        <a:pt x="59" y="237"/>
                      </a:cubicBezTo>
                      <a:lnTo>
                        <a:pt x="156" y="453"/>
                      </a:lnTo>
                      <a:cubicBezTo>
                        <a:pt x="264" y="364"/>
                        <a:pt x="438" y="260"/>
                        <a:pt x="647" y="260"/>
                      </a:cubicBezTo>
                      <a:cubicBezTo>
                        <a:pt x="988" y="260"/>
                        <a:pt x="1104" y="476"/>
                        <a:pt x="1104" y="708"/>
                      </a:cubicBezTo>
                      <a:cubicBezTo>
                        <a:pt x="1100" y="1057"/>
                        <a:pt x="833" y="1355"/>
                        <a:pt x="245" y="1912"/>
                      </a:cubicBezTo>
                      <a:lnTo>
                        <a:pt x="1" y="2151"/>
                      </a:lnTo>
                      <a:lnTo>
                        <a:pt x="1" y="2341"/>
                      </a:lnTo>
                      <a:lnTo>
                        <a:pt x="1471" y="2341"/>
                      </a:lnTo>
                      <a:lnTo>
                        <a:pt x="1471" y="2082"/>
                      </a:lnTo>
                      <a:lnTo>
                        <a:pt x="438" y="2082"/>
                      </a:lnTo>
                      <a:lnTo>
                        <a:pt x="438" y="2074"/>
                      </a:lnTo>
                      <a:lnTo>
                        <a:pt x="620" y="1904"/>
                      </a:lnTo>
                      <a:cubicBezTo>
                        <a:pt x="1107" y="1440"/>
                        <a:pt x="1413" y="1096"/>
                        <a:pt x="1413" y="669"/>
                      </a:cubicBezTo>
                      <a:cubicBezTo>
                        <a:pt x="1413" y="341"/>
                        <a:pt x="1204"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2694098" y="4429849"/>
                  <a:ext cx="14805" cy="59220"/>
                </a:xfrm>
                <a:custGeom>
                  <a:avLst/>
                  <a:gdLst/>
                  <a:ahLst/>
                  <a:cxnLst/>
                  <a:rect l="l" t="t" r="r" b="b"/>
                  <a:pathLst>
                    <a:path w="423" h="1692" extrusionOk="0">
                      <a:moveTo>
                        <a:pt x="213" y="1"/>
                      </a:moveTo>
                      <a:cubicBezTo>
                        <a:pt x="89" y="1"/>
                        <a:pt x="1" y="94"/>
                        <a:pt x="1" y="222"/>
                      </a:cubicBezTo>
                      <a:cubicBezTo>
                        <a:pt x="1" y="345"/>
                        <a:pt x="85" y="442"/>
                        <a:pt x="210" y="442"/>
                      </a:cubicBezTo>
                      <a:cubicBezTo>
                        <a:pt x="341" y="442"/>
                        <a:pt x="422" y="345"/>
                        <a:pt x="422" y="222"/>
                      </a:cubicBezTo>
                      <a:cubicBezTo>
                        <a:pt x="419" y="94"/>
                        <a:pt x="337" y="1"/>
                        <a:pt x="213" y="1"/>
                      </a:cubicBezTo>
                      <a:close/>
                      <a:moveTo>
                        <a:pt x="213" y="1251"/>
                      </a:moveTo>
                      <a:cubicBezTo>
                        <a:pt x="89" y="1251"/>
                        <a:pt x="1" y="1340"/>
                        <a:pt x="1" y="1472"/>
                      </a:cubicBezTo>
                      <a:cubicBezTo>
                        <a:pt x="1" y="1595"/>
                        <a:pt x="85" y="1692"/>
                        <a:pt x="210" y="1692"/>
                      </a:cubicBezTo>
                      <a:cubicBezTo>
                        <a:pt x="341" y="1692"/>
                        <a:pt x="422" y="1595"/>
                        <a:pt x="422" y="1472"/>
                      </a:cubicBezTo>
                      <a:cubicBezTo>
                        <a:pt x="419" y="1340"/>
                        <a:pt x="337" y="1251"/>
                        <a:pt x="213" y="12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2718494" y="4407134"/>
                  <a:ext cx="50085" cy="81935"/>
                </a:xfrm>
                <a:custGeom>
                  <a:avLst/>
                  <a:gdLst/>
                  <a:ahLst/>
                  <a:cxnLst/>
                  <a:rect l="l" t="t" r="r" b="b"/>
                  <a:pathLst>
                    <a:path w="1431" h="2341" extrusionOk="0">
                      <a:moveTo>
                        <a:pt x="282" y="0"/>
                      </a:moveTo>
                      <a:lnTo>
                        <a:pt x="135" y="1107"/>
                      </a:lnTo>
                      <a:cubicBezTo>
                        <a:pt x="220" y="1095"/>
                        <a:pt x="320" y="1080"/>
                        <a:pt x="452" y="1080"/>
                      </a:cubicBezTo>
                      <a:cubicBezTo>
                        <a:pt x="913" y="1080"/>
                        <a:pt x="1110" y="1293"/>
                        <a:pt x="1114" y="1591"/>
                      </a:cubicBezTo>
                      <a:cubicBezTo>
                        <a:pt x="1114" y="1900"/>
                        <a:pt x="863" y="2089"/>
                        <a:pt x="568" y="2089"/>
                      </a:cubicBezTo>
                      <a:cubicBezTo>
                        <a:pt x="359" y="2089"/>
                        <a:pt x="174" y="2020"/>
                        <a:pt x="77" y="1962"/>
                      </a:cubicBezTo>
                      <a:lnTo>
                        <a:pt x="0" y="2198"/>
                      </a:lnTo>
                      <a:cubicBezTo>
                        <a:pt x="108" y="2271"/>
                        <a:pt x="320" y="2341"/>
                        <a:pt x="572" y="2341"/>
                      </a:cubicBezTo>
                      <a:cubicBezTo>
                        <a:pt x="1072" y="2341"/>
                        <a:pt x="1431" y="2005"/>
                        <a:pt x="1431" y="1555"/>
                      </a:cubicBezTo>
                      <a:cubicBezTo>
                        <a:pt x="1431" y="1266"/>
                        <a:pt x="1281" y="1068"/>
                        <a:pt x="1099" y="964"/>
                      </a:cubicBezTo>
                      <a:cubicBezTo>
                        <a:pt x="959" y="878"/>
                        <a:pt x="781" y="839"/>
                        <a:pt x="604" y="839"/>
                      </a:cubicBezTo>
                      <a:cubicBezTo>
                        <a:pt x="518" y="839"/>
                        <a:pt x="472" y="848"/>
                        <a:pt x="418" y="855"/>
                      </a:cubicBezTo>
                      <a:lnTo>
                        <a:pt x="506" y="264"/>
                      </a:lnTo>
                      <a:lnTo>
                        <a:pt x="1385" y="264"/>
                      </a:lnTo>
                      <a:lnTo>
                        <a:pt x="13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2781285" y="4405769"/>
                  <a:ext cx="54600" cy="83300"/>
                </a:xfrm>
                <a:custGeom>
                  <a:avLst/>
                  <a:gdLst/>
                  <a:ahLst/>
                  <a:cxnLst/>
                  <a:rect l="l" t="t" r="r" b="b"/>
                  <a:pathLst>
                    <a:path w="1560" h="2380" extrusionOk="0">
                      <a:moveTo>
                        <a:pt x="783" y="241"/>
                      </a:moveTo>
                      <a:cubicBezTo>
                        <a:pt x="1103" y="241"/>
                        <a:pt x="1251" y="616"/>
                        <a:pt x="1251" y="1180"/>
                      </a:cubicBezTo>
                      <a:cubicBezTo>
                        <a:pt x="1251" y="1769"/>
                        <a:pt x="1096" y="2140"/>
                        <a:pt x="778" y="2140"/>
                      </a:cubicBezTo>
                      <a:cubicBezTo>
                        <a:pt x="496" y="2140"/>
                        <a:pt x="310" y="1799"/>
                        <a:pt x="310" y="1200"/>
                      </a:cubicBezTo>
                      <a:cubicBezTo>
                        <a:pt x="310" y="573"/>
                        <a:pt x="508" y="241"/>
                        <a:pt x="783" y="241"/>
                      </a:cubicBezTo>
                      <a:close/>
                      <a:moveTo>
                        <a:pt x="798" y="1"/>
                      </a:moveTo>
                      <a:cubicBezTo>
                        <a:pt x="333" y="1"/>
                        <a:pt x="1" y="426"/>
                        <a:pt x="1" y="1196"/>
                      </a:cubicBezTo>
                      <a:cubicBezTo>
                        <a:pt x="8" y="1958"/>
                        <a:pt x="310" y="2380"/>
                        <a:pt x="760" y="2380"/>
                      </a:cubicBezTo>
                      <a:cubicBezTo>
                        <a:pt x="1270" y="2380"/>
                        <a:pt x="1560" y="1946"/>
                        <a:pt x="1560" y="1165"/>
                      </a:cubicBezTo>
                      <a:cubicBezTo>
                        <a:pt x="1560" y="434"/>
                        <a:pt x="128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50"/>
              <p:cNvGrpSpPr/>
              <p:nvPr/>
            </p:nvGrpSpPr>
            <p:grpSpPr>
              <a:xfrm>
                <a:off x="6740408" y="4082745"/>
                <a:ext cx="1412936" cy="130770"/>
                <a:chOff x="2935989" y="4367723"/>
                <a:chExt cx="1685879" cy="156032"/>
              </a:xfrm>
            </p:grpSpPr>
            <p:sp>
              <p:nvSpPr>
                <p:cNvPr id="731" name="Google Shape;731;p50"/>
                <p:cNvSpPr/>
                <p:nvPr/>
              </p:nvSpPr>
              <p:spPr>
                <a:xfrm>
                  <a:off x="2935989" y="4376368"/>
                  <a:ext cx="179165" cy="138705"/>
                </a:xfrm>
                <a:custGeom>
                  <a:avLst/>
                  <a:gdLst/>
                  <a:ahLst/>
                  <a:cxnLst/>
                  <a:rect l="l" t="t" r="r" b="b"/>
                  <a:pathLst>
                    <a:path w="5119" h="3963" extrusionOk="0">
                      <a:moveTo>
                        <a:pt x="1323" y="1761"/>
                      </a:moveTo>
                      <a:lnTo>
                        <a:pt x="1323" y="2202"/>
                      </a:lnTo>
                      <a:lnTo>
                        <a:pt x="495" y="2202"/>
                      </a:lnTo>
                      <a:lnTo>
                        <a:pt x="495" y="1761"/>
                      </a:lnTo>
                      <a:close/>
                      <a:moveTo>
                        <a:pt x="4515" y="1761"/>
                      </a:moveTo>
                      <a:lnTo>
                        <a:pt x="4515" y="2202"/>
                      </a:lnTo>
                      <a:lnTo>
                        <a:pt x="1872" y="2202"/>
                      </a:lnTo>
                      <a:lnTo>
                        <a:pt x="1872" y="1761"/>
                      </a:lnTo>
                      <a:close/>
                      <a:moveTo>
                        <a:pt x="3191" y="2698"/>
                      </a:moveTo>
                      <a:lnTo>
                        <a:pt x="3191" y="3139"/>
                      </a:lnTo>
                      <a:lnTo>
                        <a:pt x="549" y="3139"/>
                      </a:lnTo>
                      <a:lnTo>
                        <a:pt x="549" y="2698"/>
                      </a:lnTo>
                      <a:close/>
                      <a:moveTo>
                        <a:pt x="4569" y="2698"/>
                      </a:moveTo>
                      <a:lnTo>
                        <a:pt x="4569" y="3139"/>
                      </a:lnTo>
                      <a:lnTo>
                        <a:pt x="3745" y="3139"/>
                      </a:lnTo>
                      <a:lnTo>
                        <a:pt x="3745" y="2698"/>
                      </a:lnTo>
                      <a:close/>
                      <a:moveTo>
                        <a:pt x="538" y="1"/>
                      </a:moveTo>
                      <a:cubicBezTo>
                        <a:pt x="240" y="1"/>
                        <a:pt x="0" y="241"/>
                        <a:pt x="0" y="539"/>
                      </a:cubicBezTo>
                      <a:lnTo>
                        <a:pt x="0" y="3429"/>
                      </a:lnTo>
                      <a:cubicBezTo>
                        <a:pt x="0" y="3723"/>
                        <a:pt x="240" y="3963"/>
                        <a:pt x="538" y="3963"/>
                      </a:cubicBezTo>
                      <a:lnTo>
                        <a:pt x="4584" y="3963"/>
                      </a:lnTo>
                      <a:cubicBezTo>
                        <a:pt x="4878" y="3963"/>
                        <a:pt x="5118" y="3723"/>
                        <a:pt x="5118" y="3429"/>
                      </a:cubicBezTo>
                      <a:lnTo>
                        <a:pt x="5118" y="539"/>
                      </a:lnTo>
                      <a:cubicBezTo>
                        <a:pt x="5118" y="241"/>
                        <a:pt x="4878"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3835089" y="4383858"/>
                  <a:ext cx="196525" cy="123760"/>
                </a:xfrm>
                <a:custGeom>
                  <a:avLst/>
                  <a:gdLst/>
                  <a:ahLst/>
                  <a:cxnLst/>
                  <a:rect l="l" t="t" r="r" b="b"/>
                  <a:pathLst>
                    <a:path w="5615" h="3536" extrusionOk="0">
                      <a:moveTo>
                        <a:pt x="5119" y="495"/>
                      </a:moveTo>
                      <a:lnTo>
                        <a:pt x="5119" y="3041"/>
                      </a:lnTo>
                      <a:lnTo>
                        <a:pt x="496" y="3041"/>
                      </a:lnTo>
                      <a:lnTo>
                        <a:pt x="496" y="495"/>
                      </a:lnTo>
                      <a:close/>
                      <a:moveTo>
                        <a:pt x="248" y="0"/>
                      </a:moveTo>
                      <a:cubicBezTo>
                        <a:pt x="109" y="0"/>
                        <a:pt x="0" y="112"/>
                        <a:pt x="0" y="247"/>
                      </a:cubicBezTo>
                      <a:lnTo>
                        <a:pt x="0" y="3288"/>
                      </a:lnTo>
                      <a:cubicBezTo>
                        <a:pt x="0" y="3424"/>
                        <a:pt x="109" y="3536"/>
                        <a:pt x="248" y="3536"/>
                      </a:cubicBezTo>
                      <a:lnTo>
                        <a:pt x="5367" y="3536"/>
                      </a:lnTo>
                      <a:cubicBezTo>
                        <a:pt x="5502" y="3536"/>
                        <a:pt x="5614" y="3424"/>
                        <a:pt x="5614" y="3288"/>
                      </a:cubicBezTo>
                      <a:lnTo>
                        <a:pt x="5614" y="247"/>
                      </a:lnTo>
                      <a:cubicBezTo>
                        <a:pt x="5614" y="112"/>
                        <a:pt x="5502" y="0"/>
                        <a:pt x="5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3239271" y="4379378"/>
                  <a:ext cx="129115" cy="132720"/>
                </a:xfrm>
                <a:custGeom>
                  <a:avLst/>
                  <a:gdLst/>
                  <a:ahLst/>
                  <a:cxnLst/>
                  <a:rect l="l" t="t" r="r" b="b"/>
                  <a:pathLst>
                    <a:path w="3689" h="3792" extrusionOk="0">
                      <a:moveTo>
                        <a:pt x="1847" y="1173"/>
                      </a:moveTo>
                      <a:cubicBezTo>
                        <a:pt x="2245" y="1173"/>
                        <a:pt x="2570" y="1498"/>
                        <a:pt x="2570" y="1896"/>
                      </a:cubicBezTo>
                      <a:cubicBezTo>
                        <a:pt x="2570" y="2298"/>
                        <a:pt x="2245" y="2619"/>
                        <a:pt x="1847" y="2619"/>
                      </a:cubicBezTo>
                      <a:cubicBezTo>
                        <a:pt x="1444" y="2619"/>
                        <a:pt x="1119" y="2298"/>
                        <a:pt x="1119" y="1896"/>
                      </a:cubicBezTo>
                      <a:cubicBezTo>
                        <a:pt x="1119" y="1498"/>
                        <a:pt x="1444" y="1173"/>
                        <a:pt x="1847" y="1173"/>
                      </a:cubicBezTo>
                      <a:close/>
                      <a:moveTo>
                        <a:pt x="1336" y="0"/>
                      </a:moveTo>
                      <a:lnTo>
                        <a:pt x="1258" y="766"/>
                      </a:lnTo>
                      <a:lnTo>
                        <a:pt x="589" y="391"/>
                      </a:lnTo>
                      <a:lnTo>
                        <a:pt x="1" y="1223"/>
                      </a:lnTo>
                      <a:lnTo>
                        <a:pt x="783" y="1896"/>
                      </a:lnTo>
                      <a:lnTo>
                        <a:pt x="1" y="2569"/>
                      </a:lnTo>
                      <a:lnTo>
                        <a:pt x="589" y="3405"/>
                      </a:lnTo>
                      <a:lnTo>
                        <a:pt x="1258" y="3025"/>
                      </a:lnTo>
                      <a:lnTo>
                        <a:pt x="1336" y="3791"/>
                      </a:lnTo>
                      <a:lnTo>
                        <a:pt x="2353" y="3791"/>
                      </a:lnTo>
                      <a:lnTo>
                        <a:pt x="2431" y="3025"/>
                      </a:lnTo>
                      <a:lnTo>
                        <a:pt x="3100" y="3405"/>
                      </a:lnTo>
                      <a:lnTo>
                        <a:pt x="3688" y="2569"/>
                      </a:lnTo>
                      <a:lnTo>
                        <a:pt x="2910" y="1896"/>
                      </a:lnTo>
                      <a:lnTo>
                        <a:pt x="3688" y="1223"/>
                      </a:lnTo>
                      <a:lnTo>
                        <a:pt x="3100" y="391"/>
                      </a:lnTo>
                      <a:lnTo>
                        <a:pt x="2431" y="766"/>
                      </a:lnTo>
                      <a:lnTo>
                        <a:pt x="23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3313227" y="4379378"/>
                  <a:ext cx="82880" cy="58660"/>
                </a:xfrm>
                <a:custGeom>
                  <a:avLst/>
                  <a:gdLst/>
                  <a:ahLst/>
                  <a:cxnLst/>
                  <a:rect l="l" t="t" r="r" b="b"/>
                  <a:pathLst>
                    <a:path w="2368" h="1676" extrusionOk="0">
                      <a:moveTo>
                        <a:pt x="0" y="0"/>
                      </a:moveTo>
                      <a:lnTo>
                        <a:pt x="0" y="1675"/>
                      </a:lnTo>
                      <a:lnTo>
                        <a:pt x="2368" y="1675"/>
                      </a:lnTo>
                      <a:lnTo>
                        <a:pt x="2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3329468" y="4393588"/>
                  <a:ext cx="24535" cy="32935"/>
                </a:xfrm>
                <a:custGeom>
                  <a:avLst/>
                  <a:gdLst/>
                  <a:ahLst/>
                  <a:cxnLst/>
                  <a:rect l="l" t="t" r="r" b="b"/>
                  <a:pathLst>
                    <a:path w="701" h="941" extrusionOk="0">
                      <a:moveTo>
                        <a:pt x="1" y="1"/>
                      </a:moveTo>
                      <a:lnTo>
                        <a:pt x="1" y="940"/>
                      </a:lnTo>
                      <a:lnTo>
                        <a:pt x="124" y="940"/>
                      </a:lnTo>
                      <a:lnTo>
                        <a:pt x="124" y="499"/>
                      </a:lnTo>
                      <a:lnTo>
                        <a:pt x="577" y="499"/>
                      </a:lnTo>
                      <a:lnTo>
                        <a:pt x="577" y="940"/>
                      </a:lnTo>
                      <a:lnTo>
                        <a:pt x="701" y="940"/>
                      </a:lnTo>
                      <a:lnTo>
                        <a:pt x="701" y="1"/>
                      </a:lnTo>
                      <a:lnTo>
                        <a:pt x="577" y="1"/>
                      </a:lnTo>
                      <a:lnTo>
                        <a:pt x="577" y="395"/>
                      </a:lnTo>
                      <a:lnTo>
                        <a:pt x="124" y="395"/>
                      </a:lnTo>
                      <a:lnTo>
                        <a:pt x="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3361283" y="4393308"/>
                  <a:ext cx="26985" cy="33460"/>
                </a:xfrm>
                <a:custGeom>
                  <a:avLst/>
                  <a:gdLst/>
                  <a:ahLst/>
                  <a:cxnLst/>
                  <a:rect l="l" t="t" r="r" b="b"/>
                  <a:pathLst>
                    <a:path w="771" h="956" extrusionOk="0">
                      <a:moveTo>
                        <a:pt x="264" y="97"/>
                      </a:moveTo>
                      <a:cubicBezTo>
                        <a:pt x="520" y="97"/>
                        <a:pt x="647" y="241"/>
                        <a:pt x="647" y="461"/>
                      </a:cubicBezTo>
                      <a:cubicBezTo>
                        <a:pt x="647" y="713"/>
                        <a:pt x="504" y="859"/>
                        <a:pt x="245" y="859"/>
                      </a:cubicBezTo>
                      <a:cubicBezTo>
                        <a:pt x="198" y="859"/>
                        <a:pt x="152" y="856"/>
                        <a:pt x="120" y="852"/>
                      </a:cubicBezTo>
                      <a:lnTo>
                        <a:pt x="120" y="109"/>
                      </a:lnTo>
                      <a:cubicBezTo>
                        <a:pt x="156" y="105"/>
                        <a:pt x="202" y="97"/>
                        <a:pt x="264" y="97"/>
                      </a:cubicBezTo>
                      <a:close/>
                      <a:moveTo>
                        <a:pt x="260" y="0"/>
                      </a:moveTo>
                      <a:cubicBezTo>
                        <a:pt x="163" y="0"/>
                        <a:pt x="74" y="9"/>
                        <a:pt x="1" y="20"/>
                      </a:cubicBezTo>
                      <a:lnTo>
                        <a:pt x="1" y="945"/>
                      </a:lnTo>
                      <a:cubicBezTo>
                        <a:pt x="63" y="952"/>
                        <a:pt x="136" y="956"/>
                        <a:pt x="222" y="956"/>
                      </a:cubicBezTo>
                      <a:cubicBezTo>
                        <a:pt x="404" y="956"/>
                        <a:pt x="550" y="909"/>
                        <a:pt x="636" y="821"/>
                      </a:cubicBezTo>
                      <a:cubicBezTo>
                        <a:pt x="724" y="736"/>
                        <a:pt x="770" y="608"/>
                        <a:pt x="770" y="457"/>
                      </a:cubicBezTo>
                      <a:cubicBezTo>
                        <a:pt x="770" y="302"/>
                        <a:pt x="724" y="194"/>
                        <a:pt x="639" y="120"/>
                      </a:cubicBezTo>
                      <a:cubicBezTo>
                        <a:pt x="558" y="43"/>
                        <a:pt x="434"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3520257" y="4370558"/>
                  <a:ext cx="190715" cy="150325"/>
                </a:xfrm>
                <a:custGeom>
                  <a:avLst/>
                  <a:gdLst/>
                  <a:ahLst/>
                  <a:cxnLst/>
                  <a:rect l="l" t="t" r="r" b="b"/>
                  <a:pathLst>
                    <a:path w="5449" h="4295" extrusionOk="0">
                      <a:moveTo>
                        <a:pt x="4747" y="334"/>
                      </a:moveTo>
                      <a:cubicBezTo>
                        <a:pt x="4953" y="334"/>
                        <a:pt x="5119" y="500"/>
                        <a:pt x="5119" y="705"/>
                      </a:cubicBezTo>
                      <a:lnTo>
                        <a:pt x="5119" y="3595"/>
                      </a:lnTo>
                      <a:cubicBezTo>
                        <a:pt x="5119" y="3800"/>
                        <a:pt x="4953" y="3966"/>
                        <a:pt x="4747" y="3966"/>
                      </a:cubicBezTo>
                      <a:lnTo>
                        <a:pt x="701" y="3966"/>
                      </a:lnTo>
                      <a:cubicBezTo>
                        <a:pt x="496" y="3966"/>
                        <a:pt x="330" y="3800"/>
                        <a:pt x="330" y="3595"/>
                      </a:cubicBezTo>
                      <a:lnTo>
                        <a:pt x="330" y="705"/>
                      </a:lnTo>
                      <a:cubicBezTo>
                        <a:pt x="330" y="500"/>
                        <a:pt x="496" y="334"/>
                        <a:pt x="701" y="334"/>
                      </a:cubicBezTo>
                      <a:close/>
                      <a:moveTo>
                        <a:pt x="701" y="0"/>
                      </a:moveTo>
                      <a:cubicBezTo>
                        <a:pt x="314" y="0"/>
                        <a:pt x="1" y="318"/>
                        <a:pt x="1" y="705"/>
                      </a:cubicBezTo>
                      <a:lnTo>
                        <a:pt x="1" y="3595"/>
                      </a:lnTo>
                      <a:cubicBezTo>
                        <a:pt x="1" y="3982"/>
                        <a:pt x="314" y="4295"/>
                        <a:pt x="701" y="4295"/>
                      </a:cubicBezTo>
                      <a:lnTo>
                        <a:pt x="4747" y="4295"/>
                      </a:lnTo>
                      <a:cubicBezTo>
                        <a:pt x="5135" y="4295"/>
                        <a:pt x="5448" y="3982"/>
                        <a:pt x="5448" y="3595"/>
                      </a:cubicBezTo>
                      <a:lnTo>
                        <a:pt x="5448" y="705"/>
                      </a:lnTo>
                      <a:cubicBezTo>
                        <a:pt x="5448" y="318"/>
                        <a:pt x="5135" y="0"/>
                        <a:pt x="4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3623579" y="4446544"/>
                  <a:ext cx="59080" cy="45640"/>
                </a:xfrm>
                <a:custGeom>
                  <a:avLst/>
                  <a:gdLst/>
                  <a:ahLst/>
                  <a:cxnLst/>
                  <a:rect l="l" t="t" r="r" b="b"/>
                  <a:pathLst>
                    <a:path w="1688" h="1304" extrusionOk="0">
                      <a:moveTo>
                        <a:pt x="179" y="0"/>
                      </a:moveTo>
                      <a:cubicBezTo>
                        <a:pt x="82" y="0"/>
                        <a:pt x="1" y="77"/>
                        <a:pt x="1" y="174"/>
                      </a:cubicBezTo>
                      <a:lnTo>
                        <a:pt x="1" y="1129"/>
                      </a:lnTo>
                      <a:cubicBezTo>
                        <a:pt x="1" y="1227"/>
                        <a:pt x="82" y="1304"/>
                        <a:pt x="179" y="1304"/>
                      </a:cubicBezTo>
                      <a:lnTo>
                        <a:pt x="1513" y="1304"/>
                      </a:lnTo>
                      <a:cubicBezTo>
                        <a:pt x="1610" y="1304"/>
                        <a:pt x="1688" y="1227"/>
                        <a:pt x="1688" y="1129"/>
                      </a:cubicBezTo>
                      <a:lnTo>
                        <a:pt x="1688" y="174"/>
                      </a:lnTo>
                      <a:cubicBezTo>
                        <a:pt x="1688" y="77"/>
                        <a:pt x="1610" y="0"/>
                        <a:pt x="1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4156710" y="4370558"/>
                  <a:ext cx="190680" cy="150325"/>
                </a:xfrm>
                <a:custGeom>
                  <a:avLst/>
                  <a:gdLst/>
                  <a:ahLst/>
                  <a:cxnLst/>
                  <a:rect l="l" t="t" r="r" b="b"/>
                  <a:pathLst>
                    <a:path w="5448" h="4295" extrusionOk="0">
                      <a:moveTo>
                        <a:pt x="700" y="0"/>
                      </a:moveTo>
                      <a:cubicBezTo>
                        <a:pt x="314" y="0"/>
                        <a:pt x="0" y="318"/>
                        <a:pt x="0" y="705"/>
                      </a:cubicBezTo>
                      <a:lnTo>
                        <a:pt x="329" y="705"/>
                      </a:lnTo>
                      <a:cubicBezTo>
                        <a:pt x="329" y="500"/>
                        <a:pt x="496" y="334"/>
                        <a:pt x="700" y="334"/>
                      </a:cubicBezTo>
                      <a:lnTo>
                        <a:pt x="4748" y="334"/>
                      </a:lnTo>
                      <a:cubicBezTo>
                        <a:pt x="4953" y="334"/>
                        <a:pt x="5119" y="500"/>
                        <a:pt x="5119" y="705"/>
                      </a:cubicBezTo>
                      <a:lnTo>
                        <a:pt x="5119" y="3595"/>
                      </a:lnTo>
                      <a:cubicBezTo>
                        <a:pt x="5119" y="3800"/>
                        <a:pt x="4953" y="3966"/>
                        <a:pt x="4748" y="3966"/>
                      </a:cubicBezTo>
                      <a:lnTo>
                        <a:pt x="3769" y="3966"/>
                      </a:lnTo>
                      <a:lnTo>
                        <a:pt x="3769" y="4295"/>
                      </a:lnTo>
                      <a:lnTo>
                        <a:pt x="4748" y="4295"/>
                      </a:lnTo>
                      <a:cubicBezTo>
                        <a:pt x="5134" y="4295"/>
                        <a:pt x="5448" y="3982"/>
                        <a:pt x="5448" y="3595"/>
                      </a:cubicBezTo>
                      <a:lnTo>
                        <a:pt x="5448" y="705"/>
                      </a:lnTo>
                      <a:cubicBezTo>
                        <a:pt x="5448" y="318"/>
                        <a:pt x="5134" y="0"/>
                        <a:pt x="4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4155765" y="4407239"/>
                  <a:ext cx="111755" cy="111755"/>
                </a:xfrm>
                <a:custGeom>
                  <a:avLst/>
                  <a:gdLst/>
                  <a:ahLst/>
                  <a:cxnLst/>
                  <a:rect l="l" t="t" r="r" b="b"/>
                  <a:pathLst>
                    <a:path w="3193" h="3193" extrusionOk="0">
                      <a:moveTo>
                        <a:pt x="0" y="1"/>
                      </a:moveTo>
                      <a:lnTo>
                        <a:pt x="0" y="477"/>
                      </a:lnTo>
                      <a:cubicBezTo>
                        <a:pt x="1498" y="477"/>
                        <a:pt x="2716" y="1695"/>
                        <a:pt x="2716" y="3193"/>
                      </a:cubicBezTo>
                      <a:lnTo>
                        <a:pt x="3192" y="3193"/>
                      </a:lnTo>
                      <a:cubicBezTo>
                        <a:pt x="3192" y="1433"/>
                        <a:pt x="176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4155765" y="4445179"/>
                  <a:ext cx="73815" cy="73815"/>
                </a:xfrm>
                <a:custGeom>
                  <a:avLst/>
                  <a:gdLst/>
                  <a:ahLst/>
                  <a:cxnLst/>
                  <a:rect l="l" t="t" r="r" b="b"/>
                  <a:pathLst>
                    <a:path w="2109" h="2109" extrusionOk="0">
                      <a:moveTo>
                        <a:pt x="0" y="0"/>
                      </a:moveTo>
                      <a:lnTo>
                        <a:pt x="0" y="477"/>
                      </a:lnTo>
                      <a:cubicBezTo>
                        <a:pt x="902" y="477"/>
                        <a:pt x="1632" y="1207"/>
                        <a:pt x="1632" y="2109"/>
                      </a:cubicBezTo>
                      <a:lnTo>
                        <a:pt x="2109" y="2109"/>
                      </a:lnTo>
                      <a:cubicBezTo>
                        <a:pt x="2109" y="945"/>
                        <a:pt x="1164"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4155765" y="4487145"/>
                  <a:ext cx="31850" cy="31850"/>
                </a:xfrm>
                <a:custGeom>
                  <a:avLst/>
                  <a:gdLst/>
                  <a:ahLst/>
                  <a:cxnLst/>
                  <a:rect l="l" t="t" r="r" b="b"/>
                  <a:pathLst>
                    <a:path w="910" h="910" extrusionOk="0">
                      <a:moveTo>
                        <a:pt x="0" y="1"/>
                      </a:moveTo>
                      <a:lnTo>
                        <a:pt x="0" y="910"/>
                      </a:lnTo>
                      <a:lnTo>
                        <a:pt x="909" y="910"/>
                      </a:lnTo>
                      <a:cubicBezTo>
                        <a:pt x="909" y="407"/>
                        <a:pt x="50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4471542" y="4367723"/>
                  <a:ext cx="68530" cy="68530"/>
                </a:xfrm>
                <a:custGeom>
                  <a:avLst/>
                  <a:gdLst/>
                  <a:ahLst/>
                  <a:cxnLst/>
                  <a:rect l="l" t="t" r="r" b="b"/>
                  <a:pathLst>
                    <a:path w="1958" h="1958" extrusionOk="0">
                      <a:moveTo>
                        <a:pt x="248" y="1"/>
                      </a:moveTo>
                      <a:cubicBezTo>
                        <a:pt x="113" y="1"/>
                        <a:pt x="1" y="113"/>
                        <a:pt x="1" y="248"/>
                      </a:cubicBezTo>
                      <a:lnTo>
                        <a:pt x="1" y="1710"/>
                      </a:lnTo>
                      <a:cubicBezTo>
                        <a:pt x="1" y="1849"/>
                        <a:pt x="113" y="1958"/>
                        <a:pt x="248" y="1958"/>
                      </a:cubicBezTo>
                      <a:cubicBezTo>
                        <a:pt x="383" y="1958"/>
                        <a:pt x="495" y="1849"/>
                        <a:pt x="495" y="1710"/>
                      </a:cubicBezTo>
                      <a:lnTo>
                        <a:pt x="495" y="496"/>
                      </a:lnTo>
                      <a:lnTo>
                        <a:pt x="1710" y="496"/>
                      </a:lnTo>
                      <a:cubicBezTo>
                        <a:pt x="1845" y="496"/>
                        <a:pt x="1958" y="383"/>
                        <a:pt x="1958" y="248"/>
                      </a:cubicBezTo>
                      <a:cubicBezTo>
                        <a:pt x="1958" y="113"/>
                        <a:pt x="1845" y="1"/>
                        <a:pt x="17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4553164" y="4367723"/>
                  <a:ext cx="68705" cy="68530"/>
                </a:xfrm>
                <a:custGeom>
                  <a:avLst/>
                  <a:gdLst/>
                  <a:ahLst/>
                  <a:cxnLst/>
                  <a:rect l="l" t="t" r="r" b="b"/>
                  <a:pathLst>
                    <a:path w="1963" h="1958" extrusionOk="0">
                      <a:moveTo>
                        <a:pt x="249" y="1"/>
                      </a:moveTo>
                      <a:cubicBezTo>
                        <a:pt x="113" y="1"/>
                        <a:pt x="1" y="113"/>
                        <a:pt x="1" y="248"/>
                      </a:cubicBezTo>
                      <a:cubicBezTo>
                        <a:pt x="1" y="383"/>
                        <a:pt x="113" y="496"/>
                        <a:pt x="249" y="496"/>
                      </a:cubicBezTo>
                      <a:lnTo>
                        <a:pt x="1467" y="496"/>
                      </a:lnTo>
                      <a:lnTo>
                        <a:pt x="1467" y="1710"/>
                      </a:lnTo>
                      <a:cubicBezTo>
                        <a:pt x="1467" y="1849"/>
                        <a:pt x="1576" y="1958"/>
                        <a:pt x="1715" y="1958"/>
                      </a:cubicBezTo>
                      <a:cubicBezTo>
                        <a:pt x="1851" y="1958"/>
                        <a:pt x="1963" y="1849"/>
                        <a:pt x="1963" y="1710"/>
                      </a:cubicBezTo>
                      <a:lnTo>
                        <a:pt x="1963" y="248"/>
                      </a:lnTo>
                      <a:cubicBezTo>
                        <a:pt x="1963" y="113"/>
                        <a:pt x="1851" y="1"/>
                        <a:pt x="1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4553164" y="4455190"/>
                  <a:ext cx="68705" cy="68565"/>
                </a:xfrm>
                <a:custGeom>
                  <a:avLst/>
                  <a:gdLst/>
                  <a:ahLst/>
                  <a:cxnLst/>
                  <a:rect l="l" t="t" r="r" b="b"/>
                  <a:pathLst>
                    <a:path w="1963" h="1959" extrusionOk="0">
                      <a:moveTo>
                        <a:pt x="1715" y="0"/>
                      </a:moveTo>
                      <a:cubicBezTo>
                        <a:pt x="1576" y="0"/>
                        <a:pt x="1467" y="113"/>
                        <a:pt x="1467" y="248"/>
                      </a:cubicBezTo>
                      <a:lnTo>
                        <a:pt x="1467" y="1463"/>
                      </a:lnTo>
                      <a:lnTo>
                        <a:pt x="249" y="1463"/>
                      </a:lnTo>
                      <a:cubicBezTo>
                        <a:pt x="113" y="1463"/>
                        <a:pt x="1" y="1575"/>
                        <a:pt x="1" y="1711"/>
                      </a:cubicBezTo>
                      <a:cubicBezTo>
                        <a:pt x="1" y="1850"/>
                        <a:pt x="113" y="1959"/>
                        <a:pt x="249" y="1959"/>
                      </a:cubicBezTo>
                      <a:lnTo>
                        <a:pt x="1715" y="1959"/>
                      </a:lnTo>
                      <a:cubicBezTo>
                        <a:pt x="1851" y="1959"/>
                        <a:pt x="1963" y="1850"/>
                        <a:pt x="1963" y="1711"/>
                      </a:cubicBezTo>
                      <a:lnTo>
                        <a:pt x="1963" y="248"/>
                      </a:lnTo>
                      <a:cubicBezTo>
                        <a:pt x="1963" y="113"/>
                        <a:pt x="1851"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4471542" y="4455190"/>
                  <a:ext cx="68530" cy="68565"/>
                </a:xfrm>
                <a:custGeom>
                  <a:avLst/>
                  <a:gdLst/>
                  <a:ahLst/>
                  <a:cxnLst/>
                  <a:rect l="l" t="t" r="r" b="b"/>
                  <a:pathLst>
                    <a:path w="1958" h="1959" extrusionOk="0">
                      <a:moveTo>
                        <a:pt x="248" y="0"/>
                      </a:moveTo>
                      <a:cubicBezTo>
                        <a:pt x="113" y="0"/>
                        <a:pt x="1" y="113"/>
                        <a:pt x="1" y="248"/>
                      </a:cubicBezTo>
                      <a:lnTo>
                        <a:pt x="1" y="1711"/>
                      </a:lnTo>
                      <a:cubicBezTo>
                        <a:pt x="1" y="1850"/>
                        <a:pt x="113" y="1959"/>
                        <a:pt x="248" y="1959"/>
                      </a:cubicBezTo>
                      <a:lnTo>
                        <a:pt x="1710" y="1959"/>
                      </a:lnTo>
                      <a:cubicBezTo>
                        <a:pt x="1845" y="1959"/>
                        <a:pt x="1958" y="1850"/>
                        <a:pt x="1958" y="1711"/>
                      </a:cubicBezTo>
                      <a:cubicBezTo>
                        <a:pt x="1958" y="1575"/>
                        <a:pt x="1845" y="1463"/>
                        <a:pt x="1710" y="1463"/>
                      </a:cubicBezTo>
                      <a:lnTo>
                        <a:pt x="495" y="1463"/>
                      </a:lnTo>
                      <a:lnTo>
                        <a:pt x="495" y="248"/>
                      </a:lnTo>
                      <a:cubicBezTo>
                        <a:pt x="495" y="113"/>
                        <a:pt x="383"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47" name="Google Shape;747;p50"/>
          <p:cNvSpPr txBox="1">
            <a:spLocks noGrp="1"/>
          </p:cNvSpPr>
          <p:nvPr>
            <p:ph type="title"/>
          </p:nvPr>
        </p:nvSpPr>
        <p:spPr>
          <a:xfrm>
            <a:off x="720000" y="1836750"/>
            <a:ext cx="35937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User Journey Map Ideal</a:t>
            </a:r>
            <a:endParaRPr dirty="0"/>
          </a:p>
        </p:txBody>
      </p:sp>
      <p:pic>
        <p:nvPicPr>
          <p:cNvPr id="51" name="Imagen 50">
            <a:extLst>
              <a:ext uri="{FF2B5EF4-FFF2-40B4-BE49-F238E27FC236}">
                <a16:creationId xmlns:a16="http://schemas.microsoft.com/office/drawing/2014/main" id="{27639DF3-79A0-4023-B063-576F4A9D66F8}"/>
              </a:ext>
            </a:extLst>
          </p:cNvPr>
          <p:cNvPicPr>
            <a:picLocks noChangeAspect="1"/>
          </p:cNvPicPr>
          <p:nvPr/>
        </p:nvPicPr>
        <p:blipFill>
          <a:blip r:embed="rId3"/>
          <a:stretch>
            <a:fillRect/>
          </a:stretch>
        </p:blipFill>
        <p:spPr>
          <a:xfrm>
            <a:off x="4688257" y="1383066"/>
            <a:ext cx="3924815" cy="2206630"/>
          </a:xfrm>
          <a:prstGeom prst="rect">
            <a:avLst/>
          </a:prstGeom>
        </p:spPr>
      </p:pic>
      <p:grpSp>
        <p:nvGrpSpPr>
          <p:cNvPr id="750" name="Google Shape;750;p50"/>
          <p:cNvGrpSpPr/>
          <p:nvPr/>
        </p:nvGrpSpPr>
        <p:grpSpPr>
          <a:xfrm>
            <a:off x="6175229" y="2077127"/>
            <a:ext cx="646112" cy="646129"/>
            <a:chOff x="2389708" y="2922863"/>
            <a:chExt cx="300378" cy="300385"/>
          </a:xfrm>
        </p:grpSpPr>
        <p:sp>
          <p:nvSpPr>
            <p:cNvPr id="751" name="Google Shape;751;p50"/>
            <p:cNvSpPr/>
            <p:nvPr/>
          </p:nvSpPr>
          <p:spPr>
            <a:xfrm>
              <a:off x="2389708" y="2922863"/>
              <a:ext cx="300378" cy="300385"/>
            </a:xfrm>
            <a:custGeom>
              <a:avLst/>
              <a:gdLst/>
              <a:ahLst/>
              <a:cxnLst/>
              <a:rect l="l" t="t" r="r" b="b"/>
              <a:pathLst>
                <a:path w="39680" h="39681" extrusionOk="0">
                  <a:moveTo>
                    <a:pt x="19840" y="1"/>
                  </a:moveTo>
                  <a:cubicBezTo>
                    <a:pt x="8884" y="1"/>
                    <a:pt x="1" y="8884"/>
                    <a:pt x="1" y="19840"/>
                  </a:cubicBezTo>
                  <a:cubicBezTo>
                    <a:pt x="1" y="30797"/>
                    <a:pt x="8884" y="39680"/>
                    <a:pt x="19840" y="39680"/>
                  </a:cubicBezTo>
                  <a:cubicBezTo>
                    <a:pt x="30797" y="39680"/>
                    <a:pt x="39680" y="30797"/>
                    <a:pt x="39680" y="19840"/>
                  </a:cubicBezTo>
                  <a:cubicBezTo>
                    <a:pt x="39680" y="8884"/>
                    <a:pt x="30797" y="1"/>
                    <a:pt x="198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2488850" y="3005373"/>
              <a:ext cx="135374" cy="135374"/>
            </a:xfrm>
            <a:custGeom>
              <a:avLst/>
              <a:gdLst/>
              <a:ahLst/>
              <a:cxnLst/>
              <a:rect l="l" t="t" r="r" b="b"/>
              <a:pathLst>
                <a:path w="17883" h="17883" extrusionOk="0">
                  <a:moveTo>
                    <a:pt x="0" y="1"/>
                  </a:moveTo>
                  <a:lnTo>
                    <a:pt x="0" y="17882"/>
                  </a:lnTo>
                  <a:lnTo>
                    <a:pt x="17883" y="894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lecha: pentágono 7">
            <a:extLst>
              <a:ext uri="{FF2B5EF4-FFF2-40B4-BE49-F238E27FC236}">
                <a16:creationId xmlns:a16="http://schemas.microsoft.com/office/drawing/2014/main" id="{EF8E757F-A111-4A76-A5E7-C5A37C617A8E}"/>
              </a:ext>
            </a:extLst>
          </p:cNvPr>
          <p:cNvSpPr/>
          <p:nvPr/>
        </p:nvSpPr>
        <p:spPr>
          <a:xfrm>
            <a:off x="0" y="3485687"/>
            <a:ext cx="9102512" cy="1553404"/>
          </a:xfrm>
          <a:prstGeom prst="homePlat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s-CO" sz="1050" kern="1200">
              <a:solidFill>
                <a:prstClr val="white"/>
              </a:solidFill>
              <a:latin typeface="Nunito" pitchFamily="2" charset="0"/>
            </a:endParaRPr>
          </a:p>
        </p:txBody>
      </p:sp>
      <p:sp>
        <p:nvSpPr>
          <p:cNvPr id="5" name="Flecha: pentágono 4">
            <a:extLst>
              <a:ext uri="{FF2B5EF4-FFF2-40B4-BE49-F238E27FC236}">
                <a16:creationId xmlns:a16="http://schemas.microsoft.com/office/drawing/2014/main" id="{F6552022-8DCE-459B-A0AF-56326E651F0D}"/>
              </a:ext>
            </a:extLst>
          </p:cNvPr>
          <p:cNvSpPr/>
          <p:nvPr/>
        </p:nvSpPr>
        <p:spPr>
          <a:xfrm>
            <a:off x="0" y="15467"/>
            <a:ext cx="9102512" cy="1679156"/>
          </a:xfrm>
          <a:prstGeom prst="homePlat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s-CO" sz="1050" kern="1200">
              <a:solidFill>
                <a:prstClr val="white"/>
              </a:solidFill>
              <a:latin typeface="Nunito" pitchFamily="2" charset="0"/>
            </a:endParaRPr>
          </a:p>
        </p:txBody>
      </p:sp>
      <p:sp>
        <p:nvSpPr>
          <p:cNvPr id="6" name="CuadroTexto 5">
            <a:extLst>
              <a:ext uri="{FF2B5EF4-FFF2-40B4-BE49-F238E27FC236}">
                <a16:creationId xmlns:a16="http://schemas.microsoft.com/office/drawing/2014/main" id="{C7F597E7-EB54-4CC6-89AF-1406E71417BB}"/>
              </a:ext>
            </a:extLst>
          </p:cNvPr>
          <p:cNvSpPr txBox="1"/>
          <p:nvPr/>
        </p:nvSpPr>
        <p:spPr>
          <a:xfrm>
            <a:off x="6548726" y="88583"/>
            <a:ext cx="1224265" cy="577081"/>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lIns="91440" tIns="45720" rIns="91440" bIns="45720" rtlCol="0" anchor="t">
            <a:spAutoFit/>
          </a:bodyPr>
          <a:lstStyle/>
          <a:p>
            <a:pPr defTabSz="685800">
              <a:buClrTx/>
            </a:pPr>
            <a:r>
              <a:rPr lang="es-CO" sz="1050" kern="1200">
                <a:latin typeface="Nunito" pitchFamily="2" charset="0"/>
                <a:ea typeface="+mn-ea"/>
                <a:cs typeface="+mn-cs"/>
              </a:rPr>
              <a:t>No tengo mensajes pendientes</a:t>
            </a:r>
          </a:p>
        </p:txBody>
      </p:sp>
      <p:sp>
        <p:nvSpPr>
          <p:cNvPr id="7" name="CuadroTexto 6">
            <a:extLst>
              <a:ext uri="{FF2B5EF4-FFF2-40B4-BE49-F238E27FC236}">
                <a16:creationId xmlns:a16="http://schemas.microsoft.com/office/drawing/2014/main" id="{F71A3155-D77C-48AA-9587-E1F2E145E9D6}"/>
              </a:ext>
            </a:extLst>
          </p:cNvPr>
          <p:cNvSpPr txBox="1"/>
          <p:nvPr/>
        </p:nvSpPr>
        <p:spPr>
          <a:xfrm>
            <a:off x="84491" y="445314"/>
            <a:ext cx="1394804" cy="577081"/>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Me ha llegado una solicitud de compra de una faja</a:t>
            </a:r>
          </a:p>
        </p:txBody>
      </p:sp>
      <p:sp>
        <p:nvSpPr>
          <p:cNvPr id="8" name="CuadroTexto 7">
            <a:extLst>
              <a:ext uri="{FF2B5EF4-FFF2-40B4-BE49-F238E27FC236}">
                <a16:creationId xmlns:a16="http://schemas.microsoft.com/office/drawing/2014/main" id="{B7377D9A-C584-45C3-95C3-28BFD6BB7CE8}"/>
              </a:ext>
            </a:extLst>
          </p:cNvPr>
          <p:cNvSpPr txBox="1"/>
          <p:nvPr/>
        </p:nvSpPr>
        <p:spPr>
          <a:xfrm>
            <a:off x="1611342" y="482010"/>
            <a:ext cx="1219606" cy="577081"/>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Le daré al cliente información sobre la faja</a:t>
            </a:r>
          </a:p>
        </p:txBody>
      </p:sp>
      <p:sp>
        <p:nvSpPr>
          <p:cNvPr id="9" name="CuadroTexto 8">
            <a:extLst>
              <a:ext uri="{FF2B5EF4-FFF2-40B4-BE49-F238E27FC236}">
                <a16:creationId xmlns:a16="http://schemas.microsoft.com/office/drawing/2014/main" id="{586C6ECE-8654-4EF8-85EA-F1C3D31B446A}"/>
              </a:ext>
            </a:extLst>
          </p:cNvPr>
          <p:cNvSpPr txBox="1"/>
          <p:nvPr/>
        </p:nvSpPr>
        <p:spPr>
          <a:xfrm>
            <a:off x="4177690" y="309653"/>
            <a:ext cx="1074225" cy="738664"/>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Espero que la persona complete la compra</a:t>
            </a:r>
          </a:p>
        </p:txBody>
      </p:sp>
      <p:sp>
        <p:nvSpPr>
          <p:cNvPr id="10" name="CuadroTexto 9">
            <a:extLst>
              <a:ext uri="{FF2B5EF4-FFF2-40B4-BE49-F238E27FC236}">
                <a16:creationId xmlns:a16="http://schemas.microsoft.com/office/drawing/2014/main" id="{0FCD94EA-1A4D-4050-A94B-431FA3916F58}"/>
              </a:ext>
            </a:extLst>
          </p:cNvPr>
          <p:cNvSpPr txBox="1"/>
          <p:nvPr/>
        </p:nvSpPr>
        <p:spPr>
          <a:xfrm>
            <a:off x="2917944" y="241709"/>
            <a:ext cx="1152110" cy="1384995"/>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Le daré el número de WhatsApp de la empresa a un potencial cliente para que consulte los precios</a:t>
            </a:r>
          </a:p>
        </p:txBody>
      </p:sp>
      <p:sp>
        <p:nvSpPr>
          <p:cNvPr id="11" name="CuadroTexto 10">
            <a:extLst>
              <a:ext uri="{FF2B5EF4-FFF2-40B4-BE49-F238E27FC236}">
                <a16:creationId xmlns:a16="http://schemas.microsoft.com/office/drawing/2014/main" id="{A83FC2B1-1375-4F2D-B435-1210965BE152}"/>
              </a:ext>
            </a:extLst>
          </p:cNvPr>
          <p:cNvSpPr txBox="1"/>
          <p:nvPr/>
        </p:nvSpPr>
        <p:spPr>
          <a:xfrm>
            <a:off x="6550716" y="693194"/>
            <a:ext cx="1262462" cy="738664"/>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lIns="91440" tIns="45720" rIns="91440" bIns="45720" rtlCol="0" anchor="t">
            <a:spAutoFit/>
          </a:bodyPr>
          <a:lstStyle/>
          <a:p>
            <a:pPr defTabSz="685800">
              <a:buClrTx/>
            </a:pPr>
            <a:r>
              <a:rPr lang="es-CO" sz="1050" kern="1200">
                <a:latin typeface="Nunito" pitchFamily="2" charset="0"/>
                <a:ea typeface="+mn-ea"/>
                <a:cs typeface="+mn-cs"/>
              </a:rPr>
              <a:t>Me siento satisfecha por el acompañamiento al usuario</a:t>
            </a:r>
            <a:endParaRPr lang="es-CO" sz="1050" kern="1200" err="1">
              <a:latin typeface="Nunito" pitchFamily="2" charset="0"/>
              <a:ea typeface="+mn-ea"/>
              <a:cs typeface="+mn-cs"/>
            </a:endParaRPr>
          </a:p>
        </p:txBody>
      </p:sp>
      <p:sp>
        <p:nvSpPr>
          <p:cNvPr id="12" name="CuadroTexto 11">
            <a:extLst>
              <a:ext uri="{FF2B5EF4-FFF2-40B4-BE49-F238E27FC236}">
                <a16:creationId xmlns:a16="http://schemas.microsoft.com/office/drawing/2014/main" id="{17314777-FA0B-4D92-AF07-F15A2CF46CE9}"/>
              </a:ext>
            </a:extLst>
          </p:cNvPr>
          <p:cNvSpPr txBox="1"/>
          <p:nvPr/>
        </p:nvSpPr>
        <p:spPr>
          <a:xfrm>
            <a:off x="5345299" y="284505"/>
            <a:ext cx="1112035" cy="577081"/>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Esperemos que haya stock en bodega</a:t>
            </a:r>
          </a:p>
        </p:txBody>
      </p:sp>
      <p:sp>
        <p:nvSpPr>
          <p:cNvPr id="13" name="CuadroTexto 12">
            <a:extLst>
              <a:ext uri="{FF2B5EF4-FFF2-40B4-BE49-F238E27FC236}">
                <a16:creationId xmlns:a16="http://schemas.microsoft.com/office/drawing/2014/main" id="{40B4A6BA-4834-441E-8873-6F46C5F0372F}"/>
              </a:ext>
            </a:extLst>
          </p:cNvPr>
          <p:cNvSpPr txBox="1"/>
          <p:nvPr/>
        </p:nvSpPr>
        <p:spPr>
          <a:xfrm>
            <a:off x="1504286" y="1148216"/>
            <a:ext cx="1357130" cy="415498"/>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Cotizaré un pedido al por mayor</a:t>
            </a:r>
          </a:p>
        </p:txBody>
      </p:sp>
      <p:sp>
        <p:nvSpPr>
          <p:cNvPr id="14" name="CuadroTexto 13">
            <a:extLst>
              <a:ext uri="{FF2B5EF4-FFF2-40B4-BE49-F238E27FC236}">
                <a16:creationId xmlns:a16="http://schemas.microsoft.com/office/drawing/2014/main" id="{B91BA975-AE30-42B5-9DA0-22211549C033}"/>
              </a:ext>
            </a:extLst>
          </p:cNvPr>
          <p:cNvSpPr txBox="1"/>
          <p:nvPr/>
        </p:nvSpPr>
        <p:spPr>
          <a:xfrm>
            <a:off x="4172446" y="1134098"/>
            <a:ext cx="1063755" cy="430887"/>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Anotaré la orden</a:t>
            </a:r>
          </a:p>
        </p:txBody>
      </p:sp>
      <p:sp>
        <p:nvSpPr>
          <p:cNvPr id="15" name="CuadroTexto 14">
            <a:extLst>
              <a:ext uri="{FF2B5EF4-FFF2-40B4-BE49-F238E27FC236}">
                <a16:creationId xmlns:a16="http://schemas.microsoft.com/office/drawing/2014/main" id="{5267A67A-4EB9-4271-B0D2-F171FA7E2554}"/>
              </a:ext>
            </a:extLst>
          </p:cNvPr>
          <p:cNvSpPr txBox="1"/>
          <p:nvPr/>
        </p:nvSpPr>
        <p:spPr>
          <a:xfrm>
            <a:off x="91780" y="1054109"/>
            <a:ext cx="1357130" cy="577081"/>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Estoy feliz cuando cumplo la meta de ventas </a:t>
            </a:r>
          </a:p>
        </p:txBody>
      </p:sp>
      <p:sp>
        <p:nvSpPr>
          <p:cNvPr id="16" name="CuadroTexto 15">
            <a:extLst>
              <a:ext uri="{FF2B5EF4-FFF2-40B4-BE49-F238E27FC236}">
                <a16:creationId xmlns:a16="http://schemas.microsoft.com/office/drawing/2014/main" id="{45B60D9F-39A4-4DC9-8F48-546B0F323F5F}"/>
              </a:ext>
            </a:extLst>
          </p:cNvPr>
          <p:cNvSpPr txBox="1"/>
          <p:nvPr/>
        </p:nvSpPr>
        <p:spPr>
          <a:xfrm>
            <a:off x="5369438" y="915358"/>
            <a:ext cx="1063755" cy="577081"/>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lIns="91440" tIns="45720" rIns="91440" bIns="45720" rtlCol="0" anchor="t">
            <a:spAutoFit/>
          </a:bodyPr>
          <a:lstStyle/>
          <a:p>
            <a:pPr defTabSz="685800">
              <a:buClrTx/>
            </a:pPr>
            <a:r>
              <a:rPr lang="es-CO" sz="1050" kern="1200">
                <a:latin typeface="Nunito" pitchFamily="2" charset="0"/>
                <a:ea typeface="+mn-ea"/>
                <a:cs typeface="+mn-cs"/>
              </a:rPr>
              <a:t>Le respondí al cliente y estoy satisfecha</a:t>
            </a:r>
          </a:p>
        </p:txBody>
      </p:sp>
      <p:sp>
        <p:nvSpPr>
          <p:cNvPr id="17" name="CuadroTexto 16">
            <a:extLst>
              <a:ext uri="{FF2B5EF4-FFF2-40B4-BE49-F238E27FC236}">
                <a16:creationId xmlns:a16="http://schemas.microsoft.com/office/drawing/2014/main" id="{FCDA8314-82A6-4CF7-9A9C-55D9A91428DA}"/>
              </a:ext>
            </a:extLst>
          </p:cNvPr>
          <p:cNvSpPr txBox="1"/>
          <p:nvPr/>
        </p:nvSpPr>
        <p:spPr>
          <a:xfrm>
            <a:off x="7871843" y="81594"/>
            <a:ext cx="964484" cy="900246"/>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lIns="91440" tIns="45720" rIns="91440" bIns="45720" rtlCol="0" anchor="t">
            <a:spAutoFit/>
          </a:bodyPr>
          <a:lstStyle/>
          <a:p>
            <a:pPr defTabSz="685800">
              <a:buClrTx/>
            </a:pPr>
            <a:r>
              <a:rPr lang="es-CO" sz="1050" kern="1200">
                <a:latin typeface="Nunito" pitchFamily="2" charset="0"/>
                <a:ea typeface="+mn-ea"/>
                <a:cs typeface="+mn-cs"/>
              </a:rPr>
              <a:t>Tengo claro la parte del proceso de venta del cliente</a:t>
            </a:r>
          </a:p>
        </p:txBody>
      </p:sp>
      <p:sp>
        <p:nvSpPr>
          <p:cNvPr id="18" name="CuadroTexto 17">
            <a:extLst>
              <a:ext uri="{FF2B5EF4-FFF2-40B4-BE49-F238E27FC236}">
                <a16:creationId xmlns:a16="http://schemas.microsoft.com/office/drawing/2014/main" id="{B329A608-FE32-49C1-87F0-B4491F3C7E6C}"/>
              </a:ext>
            </a:extLst>
          </p:cNvPr>
          <p:cNvSpPr txBox="1"/>
          <p:nvPr/>
        </p:nvSpPr>
        <p:spPr>
          <a:xfrm>
            <a:off x="80997" y="3917966"/>
            <a:ext cx="1321646"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lIns="91440" tIns="45720" rIns="91440" bIns="45720" rtlCol="0" anchor="t">
            <a:spAutoFit/>
          </a:bodyPr>
          <a:lstStyle/>
          <a:p>
            <a:pPr defTabSz="685800">
              <a:buClrTx/>
            </a:pPr>
            <a:r>
              <a:rPr lang="es-CO" sz="1100" kern="1200">
                <a:latin typeface="Nunito" pitchFamily="2" charset="0"/>
                <a:ea typeface="+mn-ea"/>
                <a:cs typeface="+mn-cs"/>
              </a:rPr>
              <a:t>Aplicación creada</a:t>
            </a:r>
            <a:endParaRPr lang="es-CO" sz="1100" kern="1200">
              <a:solidFill>
                <a:prstClr val="black"/>
              </a:solidFill>
              <a:latin typeface="Nunito" pitchFamily="2" charset="0"/>
              <a:ea typeface="+mn-ea"/>
              <a:cs typeface="+mn-cs"/>
            </a:endParaRPr>
          </a:p>
        </p:txBody>
      </p:sp>
      <p:sp>
        <p:nvSpPr>
          <p:cNvPr id="19" name="CuadroTexto 18">
            <a:extLst>
              <a:ext uri="{FF2B5EF4-FFF2-40B4-BE49-F238E27FC236}">
                <a16:creationId xmlns:a16="http://schemas.microsoft.com/office/drawing/2014/main" id="{5C004511-01E2-431C-8FE6-A66F789C7B09}"/>
              </a:ext>
            </a:extLst>
          </p:cNvPr>
          <p:cNvSpPr txBox="1"/>
          <p:nvPr/>
        </p:nvSpPr>
        <p:spPr>
          <a:xfrm>
            <a:off x="91780" y="4412215"/>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Teléfono</a:t>
            </a:r>
          </a:p>
        </p:txBody>
      </p:sp>
      <p:sp>
        <p:nvSpPr>
          <p:cNvPr id="20" name="CuadroTexto 19">
            <a:extLst>
              <a:ext uri="{FF2B5EF4-FFF2-40B4-BE49-F238E27FC236}">
                <a16:creationId xmlns:a16="http://schemas.microsoft.com/office/drawing/2014/main" id="{7A92EF30-E94A-4492-9CAE-DF5A44028912}"/>
              </a:ext>
            </a:extLst>
          </p:cNvPr>
          <p:cNvSpPr txBox="1"/>
          <p:nvPr/>
        </p:nvSpPr>
        <p:spPr>
          <a:xfrm>
            <a:off x="1546351" y="3902079"/>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WhatsApp</a:t>
            </a:r>
          </a:p>
        </p:txBody>
      </p:sp>
      <p:sp>
        <p:nvSpPr>
          <p:cNvPr id="21" name="CuadroTexto 20">
            <a:extLst>
              <a:ext uri="{FF2B5EF4-FFF2-40B4-BE49-F238E27FC236}">
                <a16:creationId xmlns:a16="http://schemas.microsoft.com/office/drawing/2014/main" id="{0F3F3DCF-8689-483D-AE72-0224FAF05B84}"/>
              </a:ext>
            </a:extLst>
          </p:cNvPr>
          <p:cNvSpPr txBox="1"/>
          <p:nvPr/>
        </p:nvSpPr>
        <p:spPr>
          <a:xfrm>
            <a:off x="2933941" y="4065731"/>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Facebook App</a:t>
            </a:r>
          </a:p>
        </p:txBody>
      </p:sp>
      <p:sp>
        <p:nvSpPr>
          <p:cNvPr id="22" name="CuadroTexto 21">
            <a:extLst>
              <a:ext uri="{FF2B5EF4-FFF2-40B4-BE49-F238E27FC236}">
                <a16:creationId xmlns:a16="http://schemas.microsoft.com/office/drawing/2014/main" id="{E55B1A23-4B4E-41FC-9030-FF885180845D}"/>
              </a:ext>
            </a:extLst>
          </p:cNvPr>
          <p:cNvSpPr txBox="1"/>
          <p:nvPr/>
        </p:nvSpPr>
        <p:spPr>
          <a:xfrm>
            <a:off x="4256833" y="3880512"/>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Teléfono</a:t>
            </a:r>
          </a:p>
        </p:txBody>
      </p:sp>
      <p:sp>
        <p:nvSpPr>
          <p:cNvPr id="23" name="CuadroTexto 22">
            <a:extLst>
              <a:ext uri="{FF2B5EF4-FFF2-40B4-BE49-F238E27FC236}">
                <a16:creationId xmlns:a16="http://schemas.microsoft.com/office/drawing/2014/main" id="{C58CF6C9-E740-4A86-A1A7-38341C0E9AD9}"/>
              </a:ext>
            </a:extLst>
          </p:cNvPr>
          <p:cNvSpPr txBox="1"/>
          <p:nvPr/>
        </p:nvSpPr>
        <p:spPr>
          <a:xfrm>
            <a:off x="5681698" y="4467128"/>
            <a:ext cx="11922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WhatsApp</a:t>
            </a:r>
          </a:p>
        </p:txBody>
      </p:sp>
      <p:sp>
        <p:nvSpPr>
          <p:cNvPr id="24" name="CuadroTexto 23">
            <a:extLst>
              <a:ext uri="{FF2B5EF4-FFF2-40B4-BE49-F238E27FC236}">
                <a16:creationId xmlns:a16="http://schemas.microsoft.com/office/drawing/2014/main" id="{BD34BA04-08F2-4464-974E-DE7B4A9698CA}"/>
              </a:ext>
            </a:extLst>
          </p:cNvPr>
          <p:cNvSpPr txBox="1"/>
          <p:nvPr/>
        </p:nvSpPr>
        <p:spPr>
          <a:xfrm>
            <a:off x="6944344" y="3896201"/>
            <a:ext cx="927499"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Empleado</a:t>
            </a:r>
          </a:p>
        </p:txBody>
      </p:sp>
      <p:sp>
        <p:nvSpPr>
          <p:cNvPr id="25" name="CuadroTexto 24">
            <a:extLst>
              <a:ext uri="{FF2B5EF4-FFF2-40B4-BE49-F238E27FC236}">
                <a16:creationId xmlns:a16="http://schemas.microsoft.com/office/drawing/2014/main" id="{430A9556-3FB5-47D1-9B2C-AA72FE418062}"/>
              </a:ext>
            </a:extLst>
          </p:cNvPr>
          <p:cNvSpPr txBox="1"/>
          <p:nvPr/>
        </p:nvSpPr>
        <p:spPr>
          <a:xfrm>
            <a:off x="7046017" y="4450598"/>
            <a:ext cx="655621"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Celular</a:t>
            </a:r>
          </a:p>
        </p:txBody>
      </p:sp>
      <p:sp>
        <p:nvSpPr>
          <p:cNvPr id="26" name="CuadroTexto 25">
            <a:extLst>
              <a:ext uri="{FF2B5EF4-FFF2-40B4-BE49-F238E27FC236}">
                <a16:creationId xmlns:a16="http://schemas.microsoft.com/office/drawing/2014/main" id="{28F69014-8751-4953-AC01-4B4325A8E7E0}"/>
              </a:ext>
            </a:extLst>
          </p:cNvPr>
          <p:cNvSpPr txBox="1"/>
          <p:nvPr/>
        </p:nvSpPr>
        <p:spPr>
          <a:xfrm>
            <a:off x="7983160" y="4146882"/>
            <a:ext cx="741850"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100" kern="1200">
                <a:solidFill>
                  <a:prstClr val="black"/>
                </a:solidFill>
                <a:latin typeface="Nunito" pitchFamily="2" charset="0"/>
                <a:ea typeface="+mn-ea"/>
                <a:cs typeface="+mn-cs"/>
              </a:rPr>
              <a:t>Teléfono</a:t>
            </a:r>
          </a:p>
        </p:txBody>
      </p:sp>
      <p:sp>
        <p:nvSpPr>
          <p:cNvPr id="28" name="Flecha: pentágono 7">
            <a:extLst>
              <a:ext uri="{FF2B5EF4-FFF2-40B4-BE49-F238E27FC236}">
                <a16:creationId xmlns:a16="http://schemas.microsoft.com/office/drawing/2014/main" id="{962E92CA-90ED-4A88-B4BB-12DFF8595252}"/>
              </a:ext>
            </a:extLst>
          </p:cNvPr>
          <p:cNvSpPr/>
          <p:nvPr/>
        </p:nvSpPr>
        <p:spPr>
          <a:xfrm>
            <a:off x="-27137" y="1705474"/>
            <a:ext cx="9102512" cy="1780213"/>
          </a:xfrm>
          <a:prstGeom prst="homePlat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s-CO" sz="1050" kern="1200">
              <a:solidFill>
                <a:prstClr val="white"/>
              </a:solidFill>
              <a:latin typeface="Nunito" pitchFamily="2" charset="0"/>
            </a:endParaRPr>
          </a:p>
        </p:txBody>
      </p:sp>
      <p:sp>
        <p:nvSpPr>
          <p:cNvPr id="29" name="CuadroTexto 28">
            <a:extLst>
              <a:ext uri="{FF2B5EF4-FFF2-40B4-BE49-F238E27FC236}">
                <a16:creationId xmlns:a16="http://schemas.microsoft.com/office/drawing/2014/main" id="{4B803A1E-30BF-4413-A04C-F035EC3362BA}"/>
              </a:ext>
            </a:extLst>
          </p:cNvPr>
          <p:cNvSpPr txBox="1"/>
          <p:nvPr/>
        </p:nvSpPr>
        <p:spPr>
          <a:xfrm>
            <a:off x="68625" y="2154365"/>
            <a:ext cx="1073012" cy="577081"/>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Realizar la solicitud de compra</a:t>
            </a:r>
          </a:p>
        </p:txBody>
      </p:sp>
      <p:sp>
        <p:nvSpPr>
          <p:cNvPr id="30" name="CuadroTexto 29">
            <a:extLst>
              <a:ext uri="{FF2B5EF4-FFF2-40B4-BE49-F238E27FC236}">
                <a16:creationId xmlns:a16="http://schemas.microsoft.com/office/drawing/2014/main" id="{2CFCE2F9-2CA6-4583-88DA-BE5E4E9FE8A5}"/>
              </a:ext>
            </a:extLst>
          </p:cNvPr>
          <p:cNvSpPr txBox="1"/>
          <p:nvPr/>
        </p:nvSpPr>
        <p:spPr>
          <a:xfrm>
            <a:off x="59572" y="2789976"/>
            <a:ext cx="1116664" cy="430887"/>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Notificar a la gerencia</a:t>
            </a:r>
          </a:p>
        </p:txBody>
      </p:sp>
      <p:sp>
        <p:nvSpPr>
          <p:cNvPr id="31" name="CuadroTexto 30">
            <a:extLst>
              <a:ext uri="{FF2B5EF4-FFF2-40B4-BE49-F238E27FC236}">
                <a16:creationId xmlns:a16="http://schemas.microsoft.com/office/drawing/2014/main" id="{FE5B7F6C-2BEB-4B96-8F63-68AF991CB7E8}"/>
              </a:ext>
            </a:extLst>
          </p:cNvPr>
          <p:cNvSpPr txBox="1"/>
          <p:nvPr/>
        </p:nvSpPr>
        <p:spPr>
          <a:xfrm>
            <a:off x="1382670" y="1787179"/>
            <a:ext cx="1192250" cy="738664"/>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Exponer al cliente los beneficios de la faja </a:t>
            </a:r>
          </a:p>
        </p:txBody>
      </p:sp>
      <p:sp>
        <p:nvSpPr>
          <p:cNvPr id="32" name="CuadroTexto 31">
            <a:extLst>
              <a:ext uri="{FF2B5EF4-FFF2-40B4-BE49-F238E27FC236}">
                <a16:creationId xmlns:a16="http://schemas.microsoft.com/office/drawing/2014/main" id="{38E8C8D1-51BB-4CDA-9AE3-A3D8A1D71C20}"/>
              </a:ext>
            </a:extLst>
          </p:cNvPr>
          <p:cNvSpPr txBox="1"/>
          <p:nvPr/>
        </p:nvSpPr>
        <p:spPr>
          <a:xfrm>
            <a:off x="1377469" y="2578272"/>
            <a:ext cx="1192250" cy="738664"/>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Crear un Excel con los precios de los productos solicitados</a:t>
            </a:r>
          </a:p>
        </p:txBody>
      </p:sp>
      <p:sp>
        <p:nvSpPr>
          <p:cNvPr id="33" name="CuadroTexto 32">
            <a:extLst>
              <a:ext uri="{FF2B5EF4-FFF2-40B4-BE49-F238E27FC236}">
                <a16:creationId xmlns:a16="http://schemas.microsoft.com/office/drawing/2014/main" id="{1DEA843D-471F-4B45-9F34-3C678A8A8244}"/>
              </a:ext>
            </a:extLst>
          </p:cNvPr>
          <p:cNvSpPr txBox="1"/>
          <p:nvPr/>
        </p:nvSpPr>
        <p:spPr>
          <a:xfrm>
            <a:off x="2640423" y="1717464"/>
            <a:ext cx="1192250" cy="1061829"/>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Brindar información al cliente por medio del chat de Facebook </a:t>
            </a:r>
            <a:r>
              <a:rPr lang="es-CO" sz="1050" kern="1200" err="1">
                <a:solidFill>
                  <a:prstClr val="black"/>
                </a:solidFill>
                <a:latin typeface="Nunito" pitchFamily="2" charset="0"/>
                <a:ea typeface="+mn-ea"/>
                <a:cs typeface="+mn-cs"/>
              </a:rPr>
              <a:t>Market</a:t>
            </a:r>
            <a:r>
              <a:rPr lang="es-CO" sz="1050" kern="1200">
                <a:solidFill>
                  <a:prstClr val="black"/>
                </a:solidFill>
                <a:latin typeface="Nunito" pitchFamily="2" charset="0"/>
                <a:ea typeface="+mn-ea"/>
                <a:cs typeface="+mn-cs"/>
              </a:rPr>
              <a:t> Place</a:t>
            </a:r>
          </a:p>
        </p:txBody>
      </p:sp>
      <p:sp>
        <p:nvSpPr>
          <p:cNvPr id="34" name="CuadroTexto 33">
            <a:extLst>
              <a:ext uri="{FF2B5EF4-FFF2-40B4-BE49-F238E27FC236}">
                <a16:creationId xmlns:a16="http://schemas.microsoft.com/office/drawing/2014/main" id="{F44AB62E-7FBF-4C1F-9374-A5F080496CBA}"/>
              </a:ext>
            </a:extLst>
          </p:cNvPr>
          <p:cNvSpPr txBox="1"/>
          <p:nvPr/>
        </p:nvSpPr>
        <p:spPr>
          <a:xfrm>
            <a:off x="3917876" y="1785227"/>
            <a:ext cx="1355176" cy="900246"/>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Llamar al almacén y decirles que esperen la confirmación del cliente</a:t>
            </a:r>
          </a:p>
        </p:txBody>
      </p:sp>
      <p:sp>
        <p:nvSpPr>
          <p:cNvPr id="35" name="CuadroTexto 34">
            <a:extLst>
              <a:ext uri="{FF2B5EF4-FFF2-40B4-BE49-F238E27FC236}">
                <a16:creationId xmlns:a16="http://schemas.microsoft.com/office/drawing/2014/main" id="{54437D88-678A-423E-9F82-AFDD9A22EFF8}"/>
              </a:ext>
            </a:extLst>
          </p:cNvPr>
          <p:cNvSpPr txBox="1"/>
          <p:nvPr/>
        </p:nvSpPr>
        <p:spPr>
          <a:xfrm>
            <a:off x="3947188" y="2750292"/>
            <a:ext cx="1192250" cy="577081"/>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Escribir la orden en el Excel correspondiente</a:t>
            </a:r>
          </a:p>
        </p:txBody>
      </p:sp>
      <p:sp>
        <p:nvSpPr>
          <p:cNvPr id="36" name="CuadroTexto 35">
            <a:extLst>
              <a:ext uri="{FF2B5EF4-FFF2-40B4-BE49-F238E27FC236}">
                <a16:creationId xmlns:a16="http://schemas.microsoft.com/office/drawing/2014/main" id="{7ACE8AF9-FA6E-4817-A646-3280C49D9265}"/>
              </a:ext>
            </a:extLst>
          </p:cNvPr>
          <p:cNvSpPr txBox="1"/>
          <p:nvPr/>
        </p:nvSpPr>
        <p:spPr>
          <a:xfrm>
            <a:off x="5318009" y="1821428"/>
            <a:ext cx="1192250" cy="738664"/>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Revisar inventarios para saber la disponibilidad</a:t>
            </a:r>
          </a:p>
        </p:txBody>
      </p:sp>
      <p:sp>
        <p:nvSpPr>
          <p:cNvPr id="37" name="CuadroTexto 36">
            <a:extLst>
              <a:ext uri="{FF2B5EF4-FFF2-40B4-BE49-F238E27FC236}">
                <a16:creationId xmlns:a16="http://schemas.microsoft.com/office/drawing/2014/main" id="{1AF7F38B-D008-4ED4-9348-81E69D2092F4}"/>
              </a:ext>
            </a:extLst>
          </p:cNvPr>
          <p:cNvSpPr txBox="1"/>
          <p:nvPr/>
        </p:nvSpPr>
        <p:spPr>
          <a:xfrm>
            <a:off x="6629272" y="1681089"/>
            <a:ext cx="1192250" cy="738664"/>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Revisar mensajes que faltan por responder</a:t>
            </a:r>
          </a:p>
        </p:txBody>
      </p:sp>
      <p:sp>
        <p:nvSpPr>
          <p:cNvPr id="38" name="CuadroTexto 37">
            <a:extLst>
              <a:ext uri="{FF2B5EF4-FFF2-40B4-BE49-F238E27FC236}">
                <a16:creationId xmlns:a16="http://schemas.microsoft.com/office/drawing/2014/main" id="{8D6EE392-958B-4376-B068-A556E0A59AAF}"/>
              </a:ext>
            </a:extLst>
          </p:cNvPr>
          <p:cNvSpPr txBox="1"/>
          <p:nvPr/>
        </p:nvSpPr>
        <p:spPr>
          <a:xfrm>
            <a:off x="7853308" y="998893"/>
            <a:ext cx="1152110" cy="738664"/>
          </a:xfrm>
          <a:prstGeom prst="rect">
            <a:avLst/>
          </a:prstGeom>
          <a:solidFill>
            <a:srgbClr val="00B0F0"/>
          </a:solidFill>
          <a:ln>
            <a:solidFill>
              <a:schemeClr val="tx2">
                <a:lumMod val="75000"/>
              </a:schemeClr>
            </a:solidFill>
          </a:ln>
          <a:effectLst>
            <a:outerShdw blurRad="50800" dist="38100" dir="2700000" algn="tl" rotWithShape="0">
              <a:prstClr val="black">
                <a:alpha val="40000"/>
              </a:prstClr>
            </a:outerShdw>
          </a:effectLst>
        </p:spPr>
        <p:txBody>
          <a:bodyPr wrap="square" lIns="91440" tIns="45720" rIns="91440" bIns="45720" rtlCol="0" anchor="t">
            <a:spAutoFit/>
          </a:bodyPr>
          <a:lstStyle/>
          <a:p>
            <a:pPr defTabSz="685800">
              <a:buClrTx/>
            </a:pPr>
            <a:r>
              <a:rPr lang="es-CO" sz="1050" kern="1200">
                <a:latin typeface="Nunito" pitchFamily="2" charset="0"/>
                <a:ea typeface="+mn-ea"/>
                <a:cs typeface="+mn-cs"/>
              </a:rPr>
              <a:t>Hay mucha información y tengo control sobre ella</a:t>
            </a:r>
          </a:p>
        </p:txBody>
      </p:sp>
      <p:sp>
        <p:nvSpPr>
          <p:cNvPr id="39" name="CuadroTexto 38">
            <a:extLst>
              <a:ext uri="{FF2B5EF4-FFF2-40B4-BE49-F238E27FC236}">
                <a16:creationId xmlns:a16="http://schemas.microsoft.com/office/drawing/2014/main" id="{84BC8A09-F02A-406A-9DA8-666CBD44FEE6}"/>
              </a:ext>
            </a:extLst>
          </p:cNvPr>
          <p:cNvSpPr txBox="1"/>
          <p:nvPr/>
        </p:nvSpPr>
        <p:spPr>
          <a:xfrm>
            <a:off x="2565720" y="2820502"/>
            <a:ext cx="1355176" cy="577081"/>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Registrar al cliente en la tabla de proceso de compra</a:t>
            </a:r>
          </a:p>
        </p:txBody>
      </p:sp>
      <p:sp>
        <p:nvSpPr>
          <p:cNvPr id="40" name="CuadroTexto 39">
            <a:extLst>
              <a:ext uri="{FF2B5EF4-FFF2-40B4-BE49-F238E27FC236}">
                <a16:creationId xmlns:a16="http://schemas.microsoft.com/office/drawing/2014/main" id="{800E8794-9B70-49BE-B7AF-522417C9ADBC}"/>
              </a:ext>
            </a:extLst>
          </p:cNvPr>
          <p:cNvSpPr txBox="1"/>
          <p:nvPr/>
        </p:nvSpPr>
        <p:spPr>
          <a:xfrm>
            <a:off x="5198911" y="2596292"/>
            <a:ext cx="1355176" cy="900246"/>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lIns="91440" tIns="45720" rIns="91440" bIns="45720" rtlCol="0" anchor="t">
            <a:spAutoFit/>
          </a:bodyPr>
          <a:lstStyle/>
          <a:p>
            <a:pPr defTabSz="685800">
              <a:buClrTx/>
            </a:pPr>
            <a:r>
              <a:rPr lang="es-CO" sz="1050" kern="1200" dirty="0">
                <a:latin typeface="Nunito" pitchFamily="2" charset="0"/>
                <a:ea typeface="+mn-ea"/>
                <a:cs typeface="+mn-cs"/>
              </a:rPr>
              <a:t>Actualizar la etapa de proceso de compra en la que se encuentra el cliente</a:t>
            </a:r>
          </a:p>
        </p:txBody>
      </p:sp>
      <p:sp>
        <p:nvSpPr>
          <p:cNvPr id="41" name="CuadroTexto 40">
            <a:extLst>
              <a:ext uri="{FF2B5EF4-FFF2-40B4-BE49-F238E27FC236}">
                <a16:creationId xmlns:a16="http://schemas.microsoft.com/office/drawing/2014/main" id="{B0C73311-31A5-4659-9CA9-54B37101253F}"/>
              </a:ext>
            </a:extLst>
          </p:cNvPr>
          <p:cNvSpPr txBox="1"/>
          <p:nvPr/>
        </p:nvSpPr>
        <p:spPr>
          <a:xfrm>
            <a:off x="6555589" y="2466813"/>
            <a:ext cx="1283825" cy="1061829"/>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lIns="91440" tIns="45720" rIns="91440" bIns="45720" rtlCol="0" anchor="t">
            <a:spAutoFit/>
          </a:bodyPr>
          <a:lstStyle/>
          <a:p>
            <a:pPr defTabSz="685800">
              <a:buClrTx/>
            </a:pPr>
            <a:r>
              <a:rPr lang="es-CO" sz="1050" kern="1200" dirty="0">
                <a:latin typeface="Nunito" pitchFamily="2" charset="0"/>
                <a:ea typeface="+mn-ea"/>
                <a:cs typeface="+mn-cs"/>
              </a:rPr>
              <a:t>Priorizar los clientes según la etapa del proceso de compras en la que se encuentre</a:t>
            </a:r>
            <a:endParaRPr lang="es-CO" sz="1050" kern="1200" dirty="0">
              <a:latin typeface="Nunito" pitchFamily="2" charset="0"/>
              <a:ea typeface="+mn-ea"/>
            </a:endParaRPr>
          </a:p>
        </p:txBody>
      </p:sp>
      <p:sp>
        <p:nvSpPr>
          <p:cNvPr id="42" name="CuadroTexto 41">
            <a:extLst>
              <a:ext uri="{FF2B5EF4-FFF2-40B4-BE49-F238E27FC236}">
                <a16:creationId xmlns:a16="http://schemas.microsoft.com/office/drawing/2014/main" id="{BC739E50-5A7C-4B89-ACEF-B6199F4234C9}"/>
              </a:ext>
            </a:extLst>
          </p:cNvPr>
          <p:cNvSpPr txBox="1"/>
          <p:nvPr/>
        </p:nvSpPr>
        <p:spPr>
          <a:xfrm>
            <a:off x="4189327" y="4500249"/>
            <a:ext cx="1321646"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lIns="91440" tIns="45720" rIns="91440" bIns="45720" rtlCol="0" anchor="t">
            <a:spAutoFit/>
          </a:bodyPr>
          <a:lstStyle/>
          <a:p>
            <a:pPr defTabSz="685800">
              <a:buClrTx/>
            </a:pPr>
            <a:r>
              <a:rPr lang="es-CO" sz="1100" kern="1200">
                <a:latin typeface="Nunito" pitchFamily="2" charset="0"/>
                <a:ea typeface="+mn-ea"/>
                <a:cs typeface="+mn-cs"/>
              </a:rPr>
              <a:t>Aplicación creada</a:t>
            </a:r>
            <a:endParaRPr lang="es-CO" sz="1100" kern="1200">
              <a:solidFill>
                <a:prstClr val="black"/>
              </a:solidFill>
              <a:latin typeface="Nunito" pitchFamily="2" charset="0"/>
              <a:ea typeface="+mn-ea"/>
              <a:cs typeface="+mn-cs"/>
            </a:endParaRPr>
          </a:p>
        </p:txBody>
      </p:sp>
      <p:sp>
        <p:nvSpPr>
          <p:cNvPr id="43" name="CuadroTexto 42">
            <a:extLst>
              <a:ext uri="{FF2B5EF4-FFF2-40B4-BE49-F238E27FC236}">
                <a16:creationId xmlns:a16="http://schemas.microsoft.com/office/drawing/2014/main" id="{49849239-E026-42E2-AC56-5CEE06A42E7F}"/>
              </a:ext>
            </a:extLst>
          </p:cNvPr>
          <p:cNvSpPr txBox="1"/>
          <p:nvPr/>
        </p:nvSpPr>
        <p:spPr>
          <a:xfrm>
            <a:off x="1536704" y="4413984"/>
            <a:ext cx="1321646"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lIns="91440" tIns="45720" rIns="91440" bIns="45720" rtlCol="0" anchor="t">
            <a:spAutoFit/>
          </a:bodyPr>
          <a:lstStyle/>
          <a:p>
            <a:pPr defTabSz="685800">
              <a:buClrTx/>
            </a:pPr>
            <a:r>
              <a:rPr lang="es-CO" sz="1100" kern="1200">
                <a:latin typeface="Nunito" pitchFamily="2" charset="0"/>
                <a:ea typeface="+mn-ea"/>
                <a:cs typeface="+mn-cs"/>
              </a:rPr>
              <a:t>Aplicación creada</a:t>
            </a:r>
            <a:endParaRPr lang="es-CO" sz="1100" kern="1200">
              <a:solidFill>
                <a:prstClr val="black"/>
              </a:solidFill>
              <a:latin typeface="Nunito" pitchFamily="2" charset="0"/>
              <a:ea typeface="+mn-ea"/>
              <a:cs typeface="+mn-cs"/>
            </a:endParaRPr>
          </a:p>
        </p:txBody>
      </p:sp>
      <p:sp>
        <p:nvSpPr>
          <p:cNvPr id="44" name="CuadroTexto 43">
            <a:extLst>
              <a:ext uri="{FF2B5EF4-FFF2-40B4-BE49-F238E27FC236}">
                <a16:creationId xmlns:a16="http://schemas.microsoft.com/office/drawing/2014/main" id="{A474246C-FCED-4159-B98A-B07CC8733A79}"/>
              </a:ext>
            </a:extLst>
          </p:cNvPr>
          <p:cNvSpPr txBox="1"/>
          <p:nvPr/>
        </p:nvSpPr>
        <p:spPr>
          <a:xfrm>
            <a:off x="5547987" y="3928749"/>
            <a:ext cx="1321646" cy="261610"/>
          </a:xfrm>
          <a:prstGeom prst="rect">
            <a:avLst/>
          </a:prstGeom>
          <a:solidFill>
            <a:srgbClr val="92D050"/>
          </a:solidFill>
          <a:ln>
            <a:solidFill>
              <a:schemeClr val="accent2">
                <a:lumMod val="25000"/>
              </a:schemeClr>
            </a:solidFill>
          </a:ln>
          <a:effectLst>
            <a:outerShdw blurRad="50800" dist="38100" dir="2700000" algn="tl" rotWithShape="0">
              <a:prstClr val="black">
                <a:alpha val="40000"/>
              </a:prstClr>
            </a:outerShdw>
          </a:effectLst>
        </p:spPr>
        <p:txBody>
          <a:bodyPr wrap="square" lIns="91440" tIns="45720" rIns="91440" bIns="45720" rtlCol="0" anchor="t">
            <a:spAutoFit/>
          </a:bodyPr>
          <a:lstStyle/>
          <a:p>
            <a:pPr defTabSz="685800">
              <a:buClrTx/>
            </a:pPr>
            <a:r>
              <a:rPr lang="es-CO" sz="1100" kern="1200">
                <a:latin typeface="Nunito" pitchFamily="2" charset="0"/>
                <a:ea typeface="+mn-ea"/>
                <a:cs typeface="+mn-cs"/>
              </a:rPr>
              <a:t>Aplicación creada</a:t>
            </a:r>
            <a:endParaRPr lang="es-CO" sz="1100" kern="1200">
              <a:solidFill>
                <a:prstClr val="black"/>
              </a:solidFill>
              <a:latin typeface="Nunito" pitchFamily="2" charset="0"/>
              <a:ea typeface="+mn-ea"/>
              <a:cs typeface="+mn-cs"/>
            </a:endParaRPr>
          </a:p>
        </p:txBody>
      </p:sp>
      <p:sp>
        <p:nvSpPr>
          <p:cNvPr id="45" name="CuadroTexto 44">
            <a:extLst>
              <a:ext uri="{FF2B5EF4-FFF2-40B4-BE49-F238E27FC236}">
                <a16:creationId xmlns:a16="http://schemas.microsoft.com/office/drawing/2014/main" id="{28FFB5C8-3C43-4067-92D3-A29013018455}"/>
              </a:ext>
            </a:extLst>
          </p:cNvPr>
          <p:cNvSpPr txBox="1"/>
          <p:nvPr/>
        </p:nvSpPr>
        <p:spPr>
          <a:xfrm>
            <a:off x="7870986" y="1813272"/>
            <a:ext cx="929394" cy="577081"/>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Notificar a gerencia del problema</a:t>
            </a:r>
          </a:p>
        </p:txBody>
      </p:sp>
      <p:sp>
        <p:nvSpPr>
          <p:cNvPr id="46" name="CuadroTexto 45">
            <a:extLst>
              <a:ext uri="{FF2B5EF4-FFF2-40B4-BE49-F238E27FC236}">
                <a16:creationId xmlns:a16="http://schemas.microsoft.com/office/drawing/2014/main" id="{A35DA379-BDDA-49ED-89D1-E8BB66A9BC5F}"/>
              </a:ext>
            </a:extLst>
          </p:cNvPr>
          <p:cNvSpPr txBox="1"/>
          <p:nvPr/>
        </p:nvSpPr>
        <p:spPr>
          <a:xfrm>
            <a:off x="7866852" y="2411868"/>
            <a:ext cx="1192250" cy="430887"/>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Pedir ayuda a un asistente</a:t>
            </a:r>
          </a:p>
        </p:txBody>
      </p:sp>
      <p:sp>
        <p:nvSpPr>
          <p:cNvPr id="47" name="CuadroTexto 46">
            <a:extLst>
              <a:ext uri="{FF2B5EF4-FFF2-40B4-BE49-F238E27FC236}">
                <a16:creationId xmlns:a16="http://schemas.microsoft.com/office/drawing/2014/main" id="{1B1913B4-57F3-4F0D-9895-531E61A90C67}"/>
              </a:ext>
            </a:extLst>
          </p:cNvPr>
          <p:cNvSpPr txBox="1"/>
          <p:nvPr/>
        </p:nvSpPr>
        <p:spPr>
          <a:xfrm>
            <a:off x="7910563" y="2868440"/>
            <a:ext cx="1192250" cy="577081"/>
          </a:xfrm>
          <a:prstGeom prst="rect">
            <a:avLst/>
          </a:prstGeom>
          <a:solidFill>
            <a:srgbClr val="FFFF00"/>
          </a:solidFill>
          <a:ln>
            <a:solidFill>
              <a:schemeClr val="accent4">
                <a:lumMod val="50000"/>
              </a:schemeClr>
            </a:solidFill>
          </a:ln>
          <a:effectLst>
            <a:outerShdw blurRad="50800" dist="38100" dir="2700000" algn="tl" rotWithShape="0">
              <a:prstClr val="black">
                <a:alpha val="40000"/>
              </a:prstClr>
            </a:outerShdw>
          </a:effectLst>
        </p:spPr>
        <p:txBody>
          <a:bodyPr wrap="square" rtlCol="0">
            <a:spAutoFit/>
          </a:bodyPr>
          <a:lstStyle/>
          <a:p>
            <a:pPr defTabSz="685800">
              <a:buClrTx/>
            </a:pPr>
            <a:r>
              <a:rPr lang="es-CO" sz="1050" kern="1200">
                <a:solidFill>
                  <a:prstClr val="black"/>
                </a:solidFill>
                <a:latin typeface="Nunito" pitchFamily="2" charset="0"/>
                <a:ea typeface="+mn-ea"/>
                <a:cs typeface="+mn-cs"/>
              </a:rPr>
              <a:t>Activar las notificaciones del celular</a:t>
            </a:r>
          </a:p>
        </p:txBody>
      </p:sp>
      <p:sp>
        <p:nvSpPr>
          <p:cNvPr id="49" name="CuadroTexto 48">
            <a:extLst>
              <a:ext uri="{FF2B5EF4-FFF2-40B4-BE49-F238E27FC236}">
                <a16:creationId xmlns:a16="http://schemas.microsoft.com/office/drawing/2014/main" id="{D910E5FD-8263-473D-8FC8-03EB2B74C9E9}"/>
              </a:ext>
            </a:extLst>
          </p:cNvPr>
          <p:cNvSpPr txBox="1"/>
          <p:nvPr/>
        </p:nvSpPr>
        <p:spPr>
          <a:xfrm>
            <a:off x="68625" y="66497"/>
            <a:ext cx="2693607" cy="307777"/>
          </a:xfrm>
          <a:prstGeom prst="rect">
            <a:avLst/>
          </a:prstGeom>
          <a:solidFill>
            <a:schemeClr val="bg2">
              <a:lumMod val="60000"/>
              <a:lumOff val="40000"/>
            </a:schemeClr>
          </a:soli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defTabSz="685800">
              <a:buClrTx/>
            </a:pPr>
            <a:r>
              <a:rPr lang="es-CO" b="1" kern="1200" dirty="0">
                <a:ln w="0"/>
                <a:solidFill>
                  <a:schemeClr val="tx1"/>
                </a:solidFill>
                <a:effectLst>
                  <a:outerShdw blurRad="38100" dist="19050" dir="2700000" algn="tl" rotWithShape="0">
                    <a:schemeClr val="dk1">
                      <a:alpha val="40000"/>
                    </a:schemeClr>
                  </a:outerShdw>
                </a:effectLst>
                <a:latin typeface="Nunito" pitchFamily="2" charset="0"/>
              </a:rPr>
              <a:t>Pensamientos sentimientos</a:t>
            </a:r>
          </a:p>
        </p:txBody>
      </p:sp>
      <p:sp>
        <p:nvSpPr>
          <p:cNvPr id="50" name="CuadroTexto 49">
            <a:extLst>
              <a:ext uri="{FF2B5EF4-FFF2-40B4-BE49-F238E27FC236}">
                <a16:creationId xmlns:a16="http://schemas.microsoft.com/office/drawing/2014/main" id="{A12A6720-16D0-4323-836D-E3744CF308F3}"/>
              </a:ext>
            </a:extLst>
          </p:cNvPr>
          <p:cNvSpPr txBox="1"/>
          <p:nvPr/>
        </p:nvSpPr>
        <p:spPr>
          <a:xfrm>
            <a:off x="103224" y="1796261"/>
            <a:ext cx="1073012" cy="307777"/>
          </a:xfrm>
          <a:prstGeom prst="rect">
            <a:avLst/>
          </a:prstGeom>
          <a:solidFill>
            <a:schemeClr val="bg2">
              <a:lumMod val="60000"/>
              <a:lumOff val="40000"/>
            </a:schemeClr>
          </a:soli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s-CO"/>
            </a:defPPr>
            <a:lvl1pPr>
              <a:defRPr sz="1400"/>
            </a:lvl1pPr>
          </a:lstStyle>
          <a:p>
            <a:pPr defTabSz="685800">
              <a:buClrTx/>
            </a:pPr>
            <a:r>
              <a:rPr lang="es-CO" b="1" kern="1200" dirty="0">
                <a:ln w="0"/>
                <a:solidFill>
                  <a:schemeClr val="tx1"/>
                </a:solidFill>
                <a:effectLst>
                  <a:outerShdw blurRad="38100" dist="19050" dir="2700000" algn="tl" rotWithShape="0">
                    <a:schemeClr val="dk1">
                      <a:alpha val="40000"/>
                    </a:schemeClr>
                  </a:outerShdw>
                </a:effectLst>
                <a:latin typeface="Nunito" pitchFamily="2" charset="0"/>
              </a:rPr>
              <a:t>Acciones</a:t>
            </a:r>
          </a:p>
        </p:txBody>
      </p:sp>
      <p:sp>
        <p:nvSpPr>
          <p:cNvPr id="51" name="CuadroTexto 50">
            <a:extLst>
              <a:ext uri="{FF2B5EF4-FFF2-40B4-BE49-F238E27FC236}">
                <a16:creationId xmlns:a16="http://schemas.microsoft.com/office/drawing/2014/main" id="{9B4F3447-510C-4D1E-8872-ACE6C44B9564}"/>
              </a:ext>
            </a:extLst>
          </p:cNvPr>
          <p:cNvSpPr txBox="1"/>
          <p:nvPr/>
        </p:nvSpPr>
        <p:spPr>
          <a:xfrm>
            <a:off x="68625" y="3544217"/>
            <a:ext cx="1794081" cy="307777"/>
          </a:xfrm>
          <a:prstGeom prst="rect">
            <a:avLst/>
          </a:prstGeom>
          <a:solidFill>
            <a:schemeClr val="bg2">
              <a:lumMod val="60000"/>
              <a:lumOff val="40000"/>
            </a:schemeClr>
          </a:soli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defPPr>
              <a:defRPr lang="es-CO"/>
            </a:defPPr>
            <a:lvl1pPr>
              <a:defRPr sz="1400"/>
            </a:lvl1pPr>
          </a:lstStyle>
          <a:p>
            <a:pPr defTabSz="685800">
              <a:buClrTx/>
            </a:pPr>
            <a:r>
              <a:rPr lang="es-CO" b="1" kern="1200" dirty="0">
                <a:ln w="0"/>
                <a:solidFill>
                  <a:schemeClr val="tx1"/>
                </a:solidFill>
                <a:effectLst>
                  <a:outerShdw blurRad="38100" dist="19050" dir="2700000" algn="tl" rotWithShape="0">
                    <a:schemeClr val="dk1">
                      <a:alpha val="40000"/>
                    </a:schemeClr>
                  </a:outerShdw>
                </a:effectLst>
                <a:latin typeface="Nunito" pitchFamily="2" charset="0"/>
              </a:rPr>
              <a:t>Puntos de contacto</a:t>
            </a:r>
          </a:p>
        </p:txBody>
      </p:sp>
    </p:spTree>
    <p:extLst>
      <p:ext uri="{BB962C8B-B14F-4D97-AF65-F5344CB8AC3E}">
        <p14:creationId xmlns:p14="http://schemas.microsoft.com/office/powerpoint/2010/main" val="219275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5"/>
          <p:cNvSpPr/>
          <p:nvPr/>
        </p:nvSpPr>
        <p:spPr>
          <a:xfrm>
            <a:off x="1502615" y="866851"/>
            <a:ext cx="1091100" cy="10914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txBox="1">
            <a:spLocks noGrp="1"/>
          </p:cNvSpPr>
          <p:nvPr>
            <p:ph type="title"/>
          </p:nvPr>
        </p:nvSpPr>
        <p:spPr>
          <a:xfrm>
            <a:off x="123561" y="2074877"/>
            <a:ext cx="3798321" cy="13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4000" dirty="0"/>
              <a:t>POC final desarrollado</a:t>
            </a:r>
          </a:p>
        </p:txBody>
      </p:sp>
      <p:sp>
        <p:nvSpPr>
          <p:cNvPr id="348" name="Google Shape;348;p35"/>
          <p:cNvSpPr txBox="1">
            <a:spLocks noGrp="1"/>
          </p:cNvSpPr>
          <p:nvPr>
            <p:ph type="title" idx="2"/>
          </p:nvPr>
        </p:nvSpPr>
        <p:spPr>
          <a:xfrm>
            <a:off x="1407368" y="976951"/>
            <a:ext cx="1230706" cy="87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351" name="Google Shape;351;p35"/>
          <p:cNvGrpSpPr/>
          <p:nvPr/>
        </p:nvGrpSpPr>
        <p:grpSpPr>
          <a:xfrm>
            <a:off x="7750375" y="3805150"/>
            <a:ext cx="1048300" cy="1048300"/>
            <a:chOff x="7750375" y="3805150"/>
            <a:chExt cx="1048300" cy="1048300"/>
          </a:xfrm>
        </p:grpSpPr>
        <p:sp>
          <p:nvSpPr>
            <p:cNvPr id="352" name="Google Shape;352;p35"/>
            <p:cNvSpPr/>
            <p:nvPr/>
          </p:nvSpPr>
          <p:spPr>
            <a:xfrm rot="-5400000">
              <a:off x="7750475" y="3805150"/>
              <a:ext cx="1048200" cy="10482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7750375" y="3805250"/>
              <a:ext cx="1048200" cy="10482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5"/>
          <p:cNvSpPr/>
          <p:nvPr/>
        </p:nvSpPr>
        <p:spPr>
          <a:xfrm rot="10800000">
            <a:off x="4709275" y="-150900"/>
            <a:ext cx="1380600" cy="13806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4421400" y="1026525"/>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5807;p46">
            <a:extLst>
              <a:ext uri="{FF2B5EF4-FFF2-40B4-BE49-F238E27FC236}">
                <a16:creationId xmlns:a16="http://schemas.microsoft.com/office/drawing/2014/main" id="{60E76D7F-A642-4976-9080-4A79D72FEE6B}"/>
              </a:ext>
            </a:extLst>
          </p:cNvPr>
          <p:cNvGrpSpPr/>
          <p:nvPr/>
        </p:nvGrpSpPr>
        <p:grpSpPr>
          <a:xfrm flipH="1">
            <a:off x="4421400" y="866851"/>
            <a:ext cx="4351662" cy="3559037"/>
            <a:chOff x="2845475" y="1804150"/>
            <a:chExt cx="4121950" cy="3162225"/>
          </a:xfrm>
        </p:grpSpPr>
        <p:sp>
          <p:nvSpPr>
            <p:cNvPr id="392" name="Google Shape;5808;p46">
              <a:extLst>
                <a:ext uri="{FF2B5EF4-FFF2-40B4-BE49-F238E27FC236}">
                  <a16:creationId xmlns:a16="http://schemas.microsoft.com/office/drawing/2014/main" id="{A9AA97B8-6092-40F5-82D6-484D574F0821}"/>
                </a:ext>
              </a:extLst>
            </p:cNvPr>
            <p:cNvSpPr/>
            <p:nvPr/>
          </p:nvSpPr>
          <p:spPr>
            <a:xfrm>
              <a:off x="3759475" y="2662025"/>
              <a:ext cx="2345975" cy="1232700"/>
            </a:xfrm>
            <a:custGeom>
              <a:avLst/>
              <a:gdLst/>
              <a:ahLst/>
              <a:cxnLst/>
              <a:rect l="l" t="t" r="r" b="b"/>
              <a:pathLst>
                <a:path w="93839" h="49308" extrusionOk="0">
                  <a:moveTo>
                    <a:pt x="46660" y="1"/>
                  </a:moveTo>
                  <a:cubicBezTo>
                    <a:pt x="35774" y="1"/>
                    <a:pt x="24910" y="2388"/>
                    <a:pt x="16628" y="7170"/>
                  </a:cubicBezTo>
                  <a:cubicBezTo>
                    <a:pt x="1" y="16769"/>
                    <a:pt x="74" y="32368"/>
                    <a:pt x="16799" y="42040"/>
                  </a:cubicBezTo>
                  <a:cubicBezTo>
                    <a:pt x="25206" y="46883"/>
                    <a:pt x="36204" y="49307"/>
                    <a:pt x="47176" y="49307"/>
                  </a:cubicBezTo>
                  <a:cubicBezTo>
                    <a:pt x="58065" y="49307"/>
                    <a:pt x="68929" y="46920"/>
                    <a:pt x="77211" y="42138"/>
                  </a:cubicBezTo>
                  <a:cubicBezTo>
                    <a:pt x="93839" y="32539"/>
                    <a:pt x="93741" y="16940"/>
                    <a:pt x="77015" y="7268"/>
                  </a:cubicBezTo>
                  <a:cubicBezTo>
                    <a:pt x="68621" y="2425"/>
                    <a:pt x="57629" y="1"/>
                    <a:pt x="46660"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809;p46">
              <a:extLst>
                <a:ext uri="{FF2B5EF4-FFF2-40B4-BE49-F238E27FC236}">
                  <a16:creationId xmlns:a16="http://schemas.microsoft.com/office/drawing/2014/main" id="{7EB7AF56-4D83-4CF5-9FCD-AE83E14BAD4D}"/>
                </a:ext>
              </a:extLst>
            </p:cNvPr>
            <p:cNvSpPr/>
            <p:nvPr/>
          </p:nvSpPr>
          <p:spPr>
            <a:xfrm>
              <a:off x="2845475" y="3032400"/>
              <a:ext cx="2345975" cy="1232700"/>
            </a:xfrm>
            <a:custGeom>
              <a:avLst/>
              <a:gdLst/>
              <a:ahLst/>
              <a:cxnLst/>
              <a:rect l="l" t="t" r="r" b="b"/>
              <a:pathLst>
                <a:path w="93839" h="49308" extrusionOk="0">
                  <a:moveTo>
                    <a:pt x="46672" y="1"/>
                  </a:moveTo>
                  <a:cubicBezTo>
                    <a:pt x="35780" y="1"/>
                    <a:pt x="24909" y="2388"/>
                    <a:pt x="16628" y="7170"/>
                  </a:cubicBezTo>
                  <a:cubicBezTo>
                    <a:pt x="0" y="16769"/>
                    <a:pt x="98" y="32368"/>
                    <a:pt x="16823" y="42040"/>
                  </a:cubicBezTo>
                  <a:cubicBezTo>
                    <a:pt x="25218" y="46883"/>
                    <a:pt x="36210" y="49307"/>
                    <a:pt x="47179" y="49307"/>
                  </a:cubicBezTo>
                  <a:cubicBezTo>
                    <a:pt x="58065" y="49307"/>
                    <a:pt x="68929" y="46920"/>
                    <a:pt x="77211" y="42138"/>
                  </a:cubicBezTo>
                  <a:cubicBezTo>
                    <a:pt x="93838" y="32539"/>
                    <a:pt x="93765" y="16940"/>
                    <a:pt x="77039" y="7268"/>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810;p46">
              <a:extLst>
                <a:ext uri="{FF2B5EF4-FFF2-40B4-BE49-F238E27FC236}">
                  <a16:creationId xmlns:a16="http://schemas.microsoft.com/office/drawing/2014/main" id="{DC35DC96-1D38-47A8-A68A-5257EA8D4E1C}"/>
                </a:ext>
              </a:extLst>
            </p:cNvPr>
            <p:cNvSpPr/>
            <p:nvPr/>
          </p:nvSpPr>
          <p:spPr>
            <a:xfrm>
              <a:off x="4620850" y="3345850"/>
              <a:ext cx="2346575" cy="1232700"/>
            </a:xfrm>
            <a:custGeom>
              <a:avLst/>
              <a:gdLst/>
              <a:ahLst/>
              <a:cxnLst/>
              <a:rect l="l" t="t" r="r" b="b"/>
              <a:pathLst>
                <a:path w="93863" h="49308" extrusionOk="0">
                  <a:moveTo>
                    <a:pt x="46672" y="1"/>
                  </a:moveTo>
                  <a:cubicBezTo>
                    <a:pt x="35780" y="1"/>
                    <a:pt x="24910" y="2388"/>
                    <a:pt x="16628" y="7170"/>
                  </a:cubicBezTo>
                  <a:cubicBezTo>
                    <a:pt x="0" y="16769"/>
                    <a:pt x="98" y="32392"/>
                    <a:pt x="16824" y="42040"/>
                  </a:cubicBezTo>
                  <a:cubicBezTo>
                    <a:pt x="25218" y="46883"/>
                    <a:pt x="36216" y="49307"/>
                    <a:pt x="47191" y="49307"/>
                  </a:cubicBezTo>
                  <a:cubicBezTo>
                    <a:pt x="58083" y="49307"/>
                    <a:pt x="68953" y="46919"/>
                    <a:pt x="77235" y="42138"/>
                  </a:cubicBezTo>
                  <a:cubicBezTo>
                    <a:pt x="93863" y="32539"/>
                    <a:pt x="93765" y="16940"/>
                    <a:pt x="77039" y="7267"/>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811;p46">
              <a:extLst>
                <a:ext uri="{FF2B5EF4-FFF2-40B4-BE49-F238E27FC236}">
                  <a16:creationId xmlns:a16="http://schemas.microsoft.com/office/drawing/2014/main" id="{648C3126-63C8-46F3-8426-9406C76275FC}"/>
                </a:ext>
              </a:extLst>
            </p:cNvPr>
            <p:cNvSpPr/>
            <p:nvPr/>
          </p:nvSpPr>
          <p:spPr>
            <a:xfrm>
              <a:off x="3269725" y="3920700"/>
              <a:ext cx="924450" cy="485800"/>
            </a:xfrm>
            <a:custGeom>
              <a:avLst/>
              <a:gdLst/>
              <a:ahLst/>
              <a:cxnLst/>
              <a:rect l="l" t="t" r="r" b="b"/>
              <a:pathLst>
                <a:path w="36978" h="19432" extrusionOk="0">
                  <a:moveTo>
                    <a:pt x="18395" y="1"/>
                  </a:moveTo>
                  <a:cubicBezTo>
                    <a:pt x="14102" y="1"/>
                    <a:pt x="9822" y="944"/>
                    <a:pt x="6563" y="2835"/>
                  </a:cubicBezTo>
                  <a:cubicBezTo>
                    <a:pt x="0" y="6606"/>
                    <a:pt x="49" y="12753"/>
                    <a:pt x="6637" y="16573"/>
                  </a:cubicBezTo>
                  <a:cubicBezTo>
                    <a:pt x="9941" y="18477"/>
                    <a:pt x="14268" y="19432"/>
                    <a:pt x="18589" y="19432"/>
                  </a:cubicBezTo>
                  <a:cubicBezTo>
                    <a:pt x="22882" y="19432"/>
                    <a:pt x="27168" y="18489"/>
                    <a:pt x="30439" y="16597"/>
                  </a:cubicBezTo>
                  <a:cubicBezTo>
                    <a:pt x="36977" y="12826"/>
                    <a:pt x="36953" y="6680"/>
                    <a:pt x="30365" y="2860"/>
                  </a:cubicBezTo>
                  <a:cubicBezTo>
                    <a:pt x="27049" y="956"/>
                    <a:pt x="22716" y="1"/>
                    <a:pt x="1839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812;p46">
              <a:extLst>
                <a:ext uri="{FF2B5EF4-FFF2-40B4-BE49-F238E27FC236}">
                  <a16:creationId xmlns:a16="http://schemas.microsoft.com/office/drawing/2014/main" id="{7A675AD5-5446-468E-95A5-D38B5756DC50}"/>
                </a:ext>
              </a:extLst>
            </p:cNvPr>
            <p:cNvSpPr/>
            <p:nvPr/>
          </p:nvSpPr>
          <p:spPr>
            <a:xfrm>
              <a:off x="3645000" y="4432125"/>
              <a:ext cx="347750" cy="182925"/>
            </a:xfrm>
            <a:custGeom>
              <a:avLst/>
              <a:gdLst/>
              <a:ahLst/>
              <a:cxnLst/>
              <a:rect l="l" t="t" r="r" b="b"/>
              <a:pathLst>
                <a:path w="13910" h="7317" extrusionOk="0">
                  <a:moveTo>
                    <a:pt x="6913" y="0"/>
                  </a:moveTo>
                  <a:cubicBezTo>
                    <a:pt x="5301" y="0"/>
                    <a:pt x="3693" y="355"/>
                    <a:pt x="2474" y="1063"/>
                  </a:cubicBezTo>
                  <a:cubicBezTo>
                    <a:pt x="1" y="2483"/>
                    <a:pt x="25" y="4809"/>
                    <a:pt x="2498" y="6229"/>
                  </a:cubicBezTo>
                  <a:cubicBezTo>
                    <a:pt x="3740" y="6955"/>
                    <a:pt x="5371" y="7316"/>
                    <a:pt x="6997" y="7316"/>
                  </a:cubicBezTo>
                  <a:cubicBezTo>
                    <a:pt x="8610" y="7316"/>
                    <a:pt x="10217" y="6961"/>
                    <a:pt x="11436" y="6254"/>
                  </a:cubicBezTo>
                  <a:cubicBezTo>
                    <a:pt x="13910" y="4834"/>
                    <a:pt x="13885" y="2507"/>
                    <a:pt x="11412" y="1087"/>
                  </a:cubicBezTo>
                  <a:cubicBezTo>
                    <a:pt x="10170" y="362"/>
                    <a:pt x="8539" y="0"/>
                    <a:pt x="691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813;p46">
              <a:extLst>
                <a:ext uri="{FF2B5EF4-FFF2-40B4-BE49-F238E27FC236}">
                  <a16:creationId xmlns:a16="http://schemas.microsoft.com/office/drawing/2014/main" id="{89A0A86F-E799-4617-8F43-CDD2C9A748A1}"/>
                </a:ext>
              </a:extLst>
            </p:cNvPr>
            <p:cNvSpPr/>
            <p:nvPr/>
          </p:nvSpPr>
          <p:spPr>
            <a:xfrm>
              <a:off x="3224425" y="4410550"/>
              <a:ext cx="173875" cy="91475"/>
            </a:xfrm>
            <a:custGeom>
              <a:avLst/>
              <a:gdLst/>
              <a:ahLst/>
              <a:cxnLst/>
              <a:rect l="l" t="t" r="r" b="b"/>
              <a:pathLst>
                <a:path w="6955" h="3659" extrusionOk="0">
                  <a:moveTo>
                    <a:pt x="3445" y="0"/>
                  </a:moveTo>
                  <a:cubicBezTo>
                    <a:pt x="2644" y="0"/>
                    <a:pt x="1844" y="178"/>
                    <a:pt x="1225" y="530"/>
                  </a:cubicBezTo>
                  <a:cubicBezTo>
                    <a:pt x="0" y="1240"/>
                    <a:pt x="0" y="2415"/>
                    <a:pt x="1249" y="3125"/>
                  </a:cubicBezTo>
                  <a:cubicBezTo>
                    <a:pt x="1874" y="3480"/>
                    <a:pt x="2682" y="3658"/>
                    <a:pt x="3490" y="3658"/>
                  </a:cubicBezTo>
                  <a:cubicBezTo>
                    <a:pt x="4298" y="3658"/>
                    <a:pt x="5106" y="3480"/>
                    <a:pt x="5730" y="3125"/>
                  </a:cubicBezTo>
                  <a:cubicBezTo>
                    <a:pt x="6955" y="2415"/>
                    <a:pt x="6955" y="1264"/>
                    <a:pt x="5706" y="554"/>
                  </a:cubicBezTo>
                  <a:cubicBezTo>
                    <a:pt x="5076" y="184"/>
                    <a:pt x="4260" y="0"/>
                    <a:pt x="3445"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814;p46">
              <a:extLst>
                <a:ext uri="{FF2B5EF4-FFF2-40B4-BE49-F238E27FC236}">
                  <a16:creationId xmlns:a16="http://schemas.microsoft.com/office/drawing/2014/main" id="{47ABB5EA-1516-470D-9AE5-A6C83159E7FC}"/>
                </a:ext>
              </a:extLst>
            </p:cNvPr>
            <p:cNvSpPr/>
            <p:nvPr/>
          </p:nvSpPr>
          <p:spPr>
            <a:xfrm>
              <a:off x="3888650" y="3706500"/>
              <a:ext cx="2345975" cy="1233150"/>
            </a:xfrm>
            <a:custGeom>
              <a:avLst/>
              <a:gdLst/>
              <a:ahLst/>
              <a:cxnLst/>
              <a:rect l="l" t="t" r="r" b="b"/>
              <a:pathLst>
                <a:path w="93839" h="49326" extrusionOk="0">
                  <a:moveTo>
                    <a:pt x="46639" y="1"/>
                  </a:moveTo>
                  <a:cubicBezTo>
                    <a:pt x="35760" y="1"/>
                    <a:pt x="24905" y="2389"/>
                    <a:pt x="16628" y="7167"/>
                  </a:cubicBezTo>
                  <a:cubicBezTo>
                    <a:pt x="1" y="16766"/>
                    <a:pt x="74" y="32389"/>
                    <a:pt x="16799" y="42038"/>
                  </a:cubicBezTo>
                  <a:cubicBezTo>
                    <a:pt x="25212" y="46895"/>
                    <a:pt x="36218" y="49326"/>
                    <a:pt x="47197" y="49326"/>
                  </a:cubicBezTo>
                  <a:cubicBezTo>
                    <a:pt x="58079" y="49326"/>
                    <a:pt x="68935" y="46938"/>
                    <a:pt x="77211" y="42160"/>
                  </a:cubicBezTo>
                  <a:cubicBezTo>
                    <a:pt x="93839" y="32561"/>
                    <a:pt x="93741" y="16938"/>
                    <a:pt x="77015" y="7289"/>
                  </a:cubicBezTo>
                  <a:cubicBezTo>
                    <a:pt x="68616" y="2431"/>
                    <a:pt x="57615" y="1"/>
                    <a:pt x="46639"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815;p46">
              <a:extLst>
                <a:ext uri="{FF2B5EF4-FFF2-40B4-BE49-F238E27FC236}">
                  <a16:creationId xmlns:a16="http://schemas.microsoft.com/office/drawing/2014/main" id="{0DB3EBF1-68F5-4C8C-9374-E6F6730C0974}"/>
                </a:ext>
              </a:extLst>
            </p:cNvPr>
            <p:cNvSpPr/>
            <p:nvPr/>
          </p:nvSpPr>
          <p:spPr>
            <a:xfrm>
              <a:off x="4965525" y="2690650"/>
              <a:ext cx="604875" cy="871800"/>
            </a:xfrm>
            <a:custGeom>
              <a:avLst/>
              <a:gdLst/>
              <a:ahLst/>
              <a:cxnLst/>
              <a:rect l="l" t="t" r="r" b="b"/>
              <a:pathLst>
                <a:path w="24195" h="34872" extrusionOk="0">
                  <a:moveTo>
                    <a:pt x="24194" y="1"/>
                  </a:moveTo>
                  <a:lnTo>
                    <a:pt x="25" y="14032"/>
                  </a:lnTo>
                  <a:lnTo>
                    <a:pt x="0" y="34871"/>
                  </a:lnTo>
                  <a:lnTo>
                    <a:pt x="24170" y="20840"/>
                  </a:lnTo>
                  <a:lnTo>
                    <a:pt x="24194"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816;p46">
              <a:extLst>
                <a:ext uri="{FF2B5EF4-FFF2-40B4-BE49-F238E27FC236}">
                  <a16:creationId xmlns:a16="http://schemas.microsoft.com/office/drawing/2014/main" id="{4B85FBC3-1374-43E4-A48D-80ECBAF83A54}"/>
                </a:ext>
              </a:extLst>
            </p:cNvPr>
            <p:cNvSpPr/>
            <p:nvPr/>
          </p:nvSpPr>
          <p:spPr>
            <a:xfrm>
              <a:off x="4063125" y="2520450"/>
              <a:ext cx="903025" cy="1042000"/>
            </a:xfrm>
            <a:custGeom>
              <a:avLst/>
              <a:gdLst/>
              <a:ahLst/>
              <a:cxnLst/>
              <a:rect l="l" t="t" r="r" b="b"/>
              <a:pathLst>
                <a:path w="36121" h="41680" extrusionOk="0">
                  <a:moveTo>
                    <a:pt x="25" y="1"/>
                  </a:moveTo>
                  <a:lnTo>
                    <a:pt x="1" y="20840"/>
                  </a:lnTo>
                  <a:lnTo>
                    <a:pt x="36096" y="41679"/>
                  </a:lnTo>
                  <a:lnTo>
                    <a:pt x="36121" y="20840"/>
                  </a:lnTo>
                  <a:lnTo>
                    <a:pt x="25" y="1"/>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817;p46">
              <a:extLst>
                <a:ext uri="{FF2B5EF4-FFF2-40B4-BE49-F238E27FC236}">
                  <a16:creationId xmlns:a16="http://schemas.microsoft.com/office/drawing/2014/main" id="{D570BDA5-F400-499A-BC15-DFD7B0F5FA51}"/>
                </a:ext>
              </a:extLst>
            </p:cNvPr>
            <p:cNvSpPr/>
            <p:nvPr/>
          </p:nvSpPr>
          <p:spPr>
            <a:xfrm>
              <a:off x="4063750" y="2169675"/>
              <a:ext cx="1506650" cy="871800"/>
            </a:xfrm>
            <a:custGeom>
              <a:avLst/>
              <a:gdLst/>
              <a:ahLst/>
              <a:cxnLst/>
              <a:rect l="l" t="t" r="r" b="b"/>
              <a:pathLst>
                <a:path w="60266" h="34872" extrusionOk="0">
                  <a:moveTo>
                    <a:pt x="24170" y="0"/>
                  </a:moveTo>
                  <a:lnTo>
                    <a:pt x="0" y="14032"/>
                  </a:lnTo>
                  <a:lnTo>
                    <a:pt x="36096" y="34871"/>
                  </a:lnTo>
                  <a:lnTo>
                    <a:pt x="60265" y="20840"/>
                  </a:lnTo>
                  <a:lnTo>
                    <a:pt x="24170"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818;p46">
              <a:extLst>
                <a:ext uri="{FF2B5EF4-FFF2-40B4-BE49-F238E27FC236}">
                  <a16:creationId xmlns:a16="http://schemas.microsoft.com/office/drawing/2014/main" id="{3E2CBE83-9B31-464D-A0AB-AAE0776040AB}"/>
                </a:ext>
              </a:extLst>
            </p:cNvPr>
            <p:cNvSpPr/>
            <p:nvPr/>
          </p:nvSpPr>
          <p:spPr>
            <a:xfrm>
              <a:off x="3846425" y="3417325"/>
              <a:ext cx="604875" cy="624475"/>
            </a:xfrm>
            <a:custGeom>
              <a:avLst/>
              <a:gdLst/>
              <a:ahLst/>
              <a:cxnLst/>
              <a:rect l="l" t="t" r="r" b="b"/>
              <a:pathLst>
                <a:path w="24195" h="24979" extrusionOk="0">
                  <a:moveTo>
                    <a:pt x="24194" y="1"/>
                  </a:moveTo>
                  <a:lnTo>
                    <a:pt x="25" y="14057"/>
                  </a:lnTo>
                  <a:lnTo>
                    <a:pt x="0" y="24978"/>
                  </a:lnTo>
                  <a:lnTo>
                    <a:pt x="24145" y="10922"/>
                  </a:lnTo>
                  <a:lnTo>
                    <a:pt x="24194"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819;p46">
              <a:extLst>
                <a:ext uri="{FF2B5EF4-FFF2-40B4-BE49-F238E27FC236}">
                  <a16:creationId xmlns:a16="http://schemas.microsoft.com/office/drawing/2014/main" id="{B5CEE071-2EEA-4737-9908-AD545C4C44DC}"/>
                </a:ext>
              </a:extLst>
            </p:cNvPr>
            <p:cNvSpPr/>
            <p:nvPr/>
          </p:nvSpPr>
          <p:spPr>
            <a:xfrm>
              <a:off x="3195025" y="3392850"/>
              <a:ext cx="652025" cy="648950"/>
            </a:xfrm>
            <a:custGeom>
              <a:avLst/>
              <a:gdLst/>
              <a:ahLst/>
              <a:cxnLst/>
              <a:rect l="l" t="t" r="r" b="b"/>
              <a:pathLst>
                <a:path w="26081" h="25958" extrusionOk="0">
                  <a:moveTo>
                    <a:pt x="50" y="0"/>
                  </a:moveTo>
                  <a:lnTo>
                    <a:pt x="1" y="10922"/>
                  </a:lnTo>
                  <a:lnTo>
                    <a:pt x="26056" y="25957"/>
                  </a:lnTo>
                  <a:lnTo>
                    <a:pt x="26081" y="15036"/>
                  </a:lnTo>
                  <a:lnTo>
                    <a:pt x="50"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820;p46">
              <a:extLst>
                <a:ext uri="{FF2B5EF4-FFF2-40B4-BE49-F238E27FC236}">
                  <a16:creationId xmlns:a16="http://schemas.microsoft.com/office/drawing/2014/main" id="{9FF867BA-9795-433B-9882-8052D172AE00}"/>
                </a:ext>
              </a:extLst>
            </p:cNvPr>
            <p:cNvSpPr/>
            <p:nvPr/>
          </p:nvSpPr>
          <p:spPr>
            <a:xfrm>
              <a:off x="3196250" y="3041450"/>
              <a:ext cx="1255050" cy="727300"/>
            </a:xfrm>
            <a:custGeom>
              <a:avLst/>
              <a:gdLst/>
              <a:ahLst/>
              <a:cxnLst/>
              <a:rect l="l" t="t" r="r" b="b"/>
              <a:pathLst>
                <a:path w="50202" h="29092" extrusionOk="0">
                  <a:moveTo>
                    <a:pt x="24146" y="0"/>
                  </a:moveTo>
                  <a:lnTo>
                    <a:pt x="1" y="14056"/>
                  </a:lnTo>
                  <a:lnTo>
                    <a:pt x="26032" y="29092"/>
                  </a:lnTo>
                  <a:lnTo>
                    <a:pt x="50201" y="15036"/>
                  </a:lnTo>
                  <a:lnTo>
                    <a:pt x="24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821;p46">
              <a:extLst>
                <a:ext uri="{FF2B5EF4-FFF2-40B4-BE49-F238E27FC236}">
                  <a16:creationId xmlns:a16="http://schemas.microsoft.com/office/drawing/2014/main" id="{7CF1B79C-99D2-4AFD-B35E-2216F2BFD703}"/>
                </a:ext>
              </a:extLst>
            </p:cNvPr>
            <p:cNvSpPr/>
            <p:nvPr/>
          </p:nvSpPr>
          <p:spPr>
            <a:xfrm>
              <a:off x="5283250" y="2560875"/>
              <a:ext cx="23900" cy="22675"/>
            </a:xfrm>
            <a:custGeom>
              <a:avLst/>
              <a:gdLst/>
              <a:ahLst/>
              <a:cxnLst/>
              <a:rect l="l" t="t" r="r" b="b"/>
              <a:pathLst>
                <a:path w="956" h="907" extrusionOk="0">
                  <a:moveTo>
                    <a:pt x="955" y="0"/>
                  </a:moveTo>
                  <a:lnTo>
                    <a:pt x="221" y="416"/>
                  </a:lnTo>
                  <a:cubicBezTo>
                    <a:pt x="221" y="661"/>
                    <a:pt x="123" y="833"/>
                    <a:pt x="0" y="906"/>
                  </a:cubicBezTo>
                  <a:lnTo>
                    <a:pt x="735" y="465"/>
                  </a:lnTo>
                  <a:cubicBezTo>
                    <a:pt x="882" y="392"/>
                    <a:pt x="955" y="221"/>
                    <a:pt x="95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822;p46">
              <a:extLst>
                <a:ext uri="{FF2B5EF4-FFF2-40B4-BE49-F238E27FC236}">
                  <a16:creationId xmlns:a16="http://schemas.microsoft.com/office/drawing/2014/main" id="{664EAD66-4DA7-43CA-B48C-04A2EBDF1E83}"/>
                </a:ext>
              </a:extLst>
            </p:cNvPr>
            <p:cNvSpPr/>
            <p:nvPr/>
          </p:nvSpPr>
          <p:spPr>
            <a:xfrm>
              <a:off x="5288750" y="2133550"/>
              <a:ext cx="19625" cy="437750"/>
            </a:xfrm>
            <a:custGeom>
              <a:avLst/>
              <a:gdLst/>
              <a:ahLst/>
              <a:cxnLst/>
              <a:rect l="l" t="t" r="r" b="b"/>
              <a:pathLst>
                <a:path w="785" h="17510" extrusionOk="0">
                  <a:moveTo>
                    <a:pt x="784" y="1"/>
                  </a:moveTo>
                  <a:lnTo>
                    <a:pt x="25" y="441"/>
                  </a:lnTo>
                  <a:lnTo>
                    <a:pt x="1" y="17509"/>
                  </a:lnTo>
                  <a:lnTo>
                    <a:pt x="735" y="17069"/>
                  </a:lnTo>
                  <a:lnTo>
                    <a:pt x="78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823;p46">
              <a:extLst>
                <a:ext uri="{FF2B5EF4-FFF2-40B4-BE49-F238E27FC236}">
                  <a16:creationId xmlns:a16="http://schemas.microsoft.com/office/drawing/2014/main" id="{7B093D7D-228E-4143-BF5F-1FF1086C035F}"/>
                </a:ext>
              </a:extLst>
            </p:cNvPr>
            <p:cNvSpPr/>
            <p:nvPr/>
          </p:nvSpPr>
          <p:spPr>
            <a:xfrm>
              <a:off x="4747575" y="1804150"/>
              <a:ext cx="560800" cy="340450"/>
            </a:xfrm>
            <a:custGeom>
              <a:avLst/>
              <a:gdLst/>
              <a:ahLst/>
              <a:cxnLst/>
              <a:rect l="l" t="t" r="r" b="b"/>
              <a:pathLst>
                <a:path w="22432" h="13618" extrusionOk="0">
                  <a:moveTo>
                    <a:pt x="958" y="1"/>
                  </a:moveTo>
                  <a:cubicBezTo>
                    <a:pt x="880" y="1"/>
                    <a:pt x="813" y="19"/>
                    <a:pt x="759" y="51"/>
                  </a:cubicBezTo>
                  <a:lnTo>
                    <a:pt x="0" y="492"/>
                  </a:lnTo>
                  <a:cubicBezTo>
                    <a:pt x="64" y="460"/>
                    <a:pt x="133" y="442"/>
                    <a:pt x="209" y="442"/>
                  </a:cubicBezTo>
                  <a:cubicBezTo>
                    <a:pt x="306" y="442"/>
                    <a:pt x="415" y="472"/>
                    <a:pt x="539" y="541"/>
                  </a:cubicBezTo>
                  <a:lnTo>
                    <a:pt x="20913" y="12320"/>
                  </a:lnTo>
                  <a:cubicBezTo>
                    <a:pt x="21329" y="12564"/>
                    <a:pt x="21672" y="13152"/>
                    <a:pt x="21672" y="13617"/>
                  </a:cubicBezTo>
                  <a:lnTo>
                    <a:pt x="22431" y="13177"/>
                  </a:lnTo>
                  <a:cubicBezTo>
                    <a:pt x="22431" y="12711"/>
                    <a:pt x="22088" y="12124"/>
                    <a:pt x="21672" y="11879"/>
                  </a:cubicBezTo>
                  <a:lnTo>
                    <a:pt x="1298" y="100"/>
                  </a:lnTo>
                  <a:cubicBezTo>
                    <a:pt x="1174" y="31"/>
                    <a:pt x="1058" y="1"/>
                    <a:pt x="958" y="1"/>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824;p46">
              <a:extLst>
                <a:ext uri="{FF2B5EF4-FFF2-40B4-BE49-F238E27FC236}">
                  <a16:creationId xmlns:a16="http://schemas.microsoft.com/office/drawing/2014/main" id="{2D46399B-7FBC-4C0D-A5CD-8F0A0AE899E9}"/>
                </a:ext>
              </a:extLst>
            </p:cNvPr>
            <p:cNvSpPr/>
            <p:nvPr/>
          </p:nvSpPr>
          <p:spPr>
            <a:xfrm>
              <a:off x="4740825" y="1815025"/>
              <a:ext cx="548575" cy="769925"/>
            </a:xfrm>
            <a:custGeom>
              <a:avLst/>
              <a:gdLst/>
              <a:ahLst/>
              <a:cxnLst/>
              <a:rect l="l" t="t" r="r" b="b"/>
              <a:pathLst>
                <a:path w="21943" h="30797" extrusionOk="0">
                  <a:moveTo>
                    <a:pt x="470" y="0"/>
                  </a:moveTo>
                  <a:cubicBezTo>
                    <a:pt x="222" y="0"/>
                    <a:pt x="50" y="200"/>
                    <a:pt x="50" y="547"/>
                  </a:cubicBezTo>
                  <a:lnTo>
                    <a:pt x="1" y="17615"/>
                  </a:lnTo>
                  <a:cubicBezTo>
                    <a:pt x="1" y="18104"/>
                    <a:pt x="344" y="18692"/>
                    <a:pt x="760" y="18913"/>
                  </a:cubicBezTo>
                  <a:lnTo>
                    <a:pt x="21159" y="30691"/>
                  </a:lnTo>
                  <a:cubicBezTo>
                    <a:pt x="21280" y="30763"/>
                    <a:pt x="21395" y="30797"/>
                    <a:pt x="21498" y="30797"/>
                  </a:cubicBezTo>
                  <a:cubicBezTo>
                    <a:pt x="21746" y="30797"/>
                    <a:pt x="21918" y="30597"/>
                    <a:pt x="21918" y="30250"/>
                  </a:cubicBezTo>
                  <a:lnTo>
                    <a:pt x="21942" y="13182"/>
                  </a:lnTo>
                  <a:cubicBezTo>
                    <a:pt x="21942" y="12717"/>
                    <a:pt x="21599" y="12129"/>
                    <a:pt x="21183" y="11885"/>
                  </a:cubicBezTo>
                  <a:lnTo>
                    <a:pt x="809" y="106"/>
                  </a:lnTo>
                  <a:cubicBezTo>
                    <a:pt x="688" y="34"/>
                    <a:pt x="572" y="0"/>
                    <a:pt x="470" y="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825;p46">
              <a:extLst>
                <a:ext uri="{FF2B5EF4-FFF2-40B4-BE49-F238E27FC236}">
                  <a16:creationId xmlns:a16="http://schemas.microsoft.com/office/drawing/2014/main" id="{F2BA6603-0037-47B3-8755-6A76ECFEF139}"/>
                </a:ext>
              </a:extLst>
            </p:cNvPr>
            <p:cNvSpPr/>
            <p:nvPr/>
          </p:nvSpPr>
          <p:spPr>
            <a:xfrm>
              <a:off x="4759825" y="1860525"/>
              <a:ext cx="510600" cy="678950"/>
            </a:xfrm>
            <a:custGeom>
              <a:avLst/>
              <a:gdLst/>
              <a:ahLst/>
              <a:cxnLst/>
              <a:rect l="l" t="t" r="r" b="b"/>
              <a:pathLst>
                <a:path w="20424" h="27158" extrusionOk="0">
                  <a:moveTo>
                    <a:pt x="49" y="0"/>
                  </a:moveTo>
                  <a:lnTo>
                    <a:pt x="0" y="15378"/>
                  </a:lnTo>
                  <a:lnTo>
                    <a:pt x="20399" y="27157"/>
                  </a:lnTo>
                  <a:lnTo>
                    <a:pt x="20423" y="11779"/>
                  </a:lnTo>
                  <a:lnTo>
                    <a:pt x="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826;p46">
              <a:extLst>
                <a:ext uri="{FF2B5EF4-FFF2-40B4-BE49-F238E27FC236}">
                  <a16:creationId xmlns:a16="http://schemas.microsoft.com/office/drawing/2014/main" id="{479CF65E-8226-480A-A774-905A7290BBF9}"/>
                </a:ext>
              </a:extLst>
            </p:cNvPr>
            <p:cNvSpPr/>
            <p:nvPr/>
          </p:nvSpPr>
          <p:spPr>
            <a:xfrm>
              <a:off x="5269775" y="2593300"/>
              <a:ext cx="7375" cy="32475"/>
            </a:xfrm>
            <a:custGeom>
              <a:avLst/>
              <a:gdLst/>
              <a:ahLst/>
              <a:cxnLst/>
              <a:rect l="l" t="t" r="r" b="b"/>
              <a:pathLst>
                <a:path w="295" h="1299" extrusionOk="0">
                  <a:moveTo>
                    <a:pt x="294" y="1"/>
                  </a:moveTo>
                  <a:cubicBezTo>
                    <a:pt x="294" y="148"/>
                    <a:pt x="196" y="319"/>
                    <a:pt x="1" y="442"/>
                  </a:cubicBezTo>
                  <a:lnTo>
                    <a:pt x="1" y="1299"/>
                  </a:lnTo>
                  <a:cubicBezTo>
                    <a:pt x="196" y="1176"/>
                    <a:pt x="294" y="1029"/>
                    <a:pt x="294" y="883"/>
                  </a:cubicBezTo>
                  <a:lnTo>
                    <a:pt x="29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827;p46">
              <a:extLst>
                <a:ext uri="{FF2B5EF4-FFF2-40B4-BE49-F238E27FC236}">
                  <a16:creationId xmlns:a16="http://schemas.microsoft.com/office/drawing/2014/main" id="{AB8F5FBB-0B70-4F98-A0BA-5A9C3B0EF9A7}"/>
                </a:ext>
              </a:extLst>
            </p:cNvPr>
            <p:cNvSpPr/>
            <p:nvPr/>
          </p:nvSpPr>
          <p:spPr>
            <a:xfrm>
              <a:off x="4866325" y="2816150"/>
              <a:ext cx="38000" cy="26050"/>
            </a:xfrm>
            <a:custGeom>
              <a:avLst/>
              <a:gdLst/>
              <a:ahLst/>
              <a:cxnLst/>
              <a:rect l="l" t="t" r="r" b="b"/>
              <a:pathLst>
                <a:path w="1520" h="1042" extrusionOk="0">
                  <a:moveTo>
                    <a:pt x="1" y="1"/>
                  </a:moveTo>
                  <a:lnTo>
                    <a:pt x="1" y="858"/>
                  </a:lnTo>
                  <a:cubicBezTo>
                    <a:pt x="209" y="980"/>
                    <a:pt x="485" y="1041"/>
                    <a:pt x="760" y="1041"/>
                  </a:cubicBezTo>
                  <a:cubicBezTo>
                    <a:pt x="1036" y="1041"/>
                    <a:pt x="1311" y="980"/>
                    <a:pt x="1519" y="858"/>
                  </a:cubicBezTo>
                  <a:lnTo>
                    <a:pt x="1519" y="1"/>
                  </a:lnTo>
                  <a:cubicBezTo>
                    <a:pt x="1311" y="111"/>
                    <a:pt x="1036" y="166"/>
                    <a:pt x="760" y="166"/>
                  </a:cubicBezTo>
                  <a:cubicBezTo>
                    <a:pt x="485" y="166"/>
                    <a:pt x="209" y="111"/>
                    <a:pt x="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828;p46">
              <a:extLst>
                <a:ext uri="{FF2B5EF4-FFF2-40B4-BE49-F238E27FC236}">
                  <a16:creationId xmlns:a16="http://schemas.microsoft.com/office/drawing/2014/main" id="{55112DFC-D590-413D-B0FA-9658C828C740}"/>
                </a:ext>
              </a:extLst>
            </p:cNvPr>
            <p:cNvSpPr/>
            <p:nvPr/>
          </p:nvSpPr>
          <p:spPr>
            <a:xfrm>
              <a:off x="4349025" y="2510675"/>
              <a:ext cx="7975" cy="33075"/>
            </a:xfrm>
            <a:custGeom>
              <a:avLst/>
              <a:gdLst/>
              <a:ahLst/>
              <a:cxnLst/>
              <a:rect l="l" t="t" r="r" b="b"/>
              <a:pathLst>
                <a:path w="319" h="1323" extrusionOk="0">
                  <a:moveTo>
                    <a:pt x="1" y="0"/>
                  </a:moveTo>
                  <a:lnTo>
                    <a:pt x="1" y="882"/>
                  </a:lnTo>
                  <a:cubicBezTo>
                    <a:pt x="1" y="1029"/>
                    <a:pt x="99" y="1200"/>
                    <a:pt x="319" y="1322"/>
                  </a:cubicBezTo>
                  <a:lnTo>
                    <a:pt x="319" y="441"/>
                  </a:lnTo>
                  <a:cubicBezTo>
                    <a:pt x="99" y="318"/>
                    <a:pt x="1" y="172"/>
                    <a:pt x="1" y="0"/>
                  </a:cubicBez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829;p46">
              <a:extLst>
                <a:ext uri="{FF2B5EF4-FFF2-40B4-BE49-F238E27FC236}">
                  <a16:creationId xmlns:a16="http://schemas.microsoft.com/office/drawing/2014/main" id="{C8A77ACD-609D-4A1C-B357-45EC40F7FE78}"/>
                </a:ext>
              </a:extLst>
            </p:cNvPr>
            <p:cNvSpPr/>
            <p:nvPr/>
          </p:nvSpPr>
          <p:spPr>
            <a:xfrm>
              <a:off x="4904300" y="2604325"/>
              <a:ext cx="365500" cy="233275"/>
            </a:xfrm>
            <a:custGeom>
              <a:avLst/>
              <a:gdLst/>
              <a:ahLst/>
              <a:cxnLst/>
              <a:rect l="l" t="t" r="r" b="b"/>
              <a:pathLst>
                <a:path w="14620" h="9331" extrusionOk="0">
                  <a:moveTo>
                    <a:pt x="14620" y="1"/>
                  </a:moveTo>
                  <a:lnTo>
                    <a:pt x="0" y="8474"/>
                  </a:lnTo>
                  <a:lnTo>
                    <a:pt x="0" y="9331"/>
                  </a:lnTo>
                  <a:lnTo>
                    <a:pt x="14620" y="858"/>
                  </a:lnTo>
                  <a:lnTo>
                    <a:pt x="14620"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830;p46">
              <a:extLst>
                <a:ext uri="{FF2B5EF4-FFF2-40B4-BE49-F238E27FC236}">
                  <a16:creationId xmlns:a16="http://schemas.microsoft.com/office/drawing/2014/main" id="{D51F8276-FD43-43A5-A4BD-ECC3EED7F7C7}"/>
                </a:ext>
              </a:extLst>
            </p:cNvPr>
            <p:cNvSpPr/>
            <p:nvPr/>
          </p:nvSpPr>
          <p:spPr>
            <a:xfrm>
              <a:off x="4356975" y="2521675"/>
              <a:ext cx="509375" cy="315925"/>
            </a:xfrm>
            <a:custGeom>
              <a:avLst/>
              <a:gdLst/>
              <a:ahLst/>
              <a:cxnLst/>
              <a:rect l="l" t="t" r="r" b="b"/>
              <a:pathLst>
                <a:path w="20375" h="12637" extrusionOk="0">
                  <a:moveTo>
                    <a:pt x="1" y="1"/>
                  </a:moveTo>
                  <a:lnTo>
                    <a:pt x="1" y="882"/>
                  </a:lnTo>
                  <a:lnTo>
                    <a:pt x="20375" y="12637"/>
                  </a:lnTo>
                  <a:lnTo>
                    <a:pt x="20375" y="11780"/>
                  </a:lnTo>
                  <a:lnTo>
                    <a:pt x="1" y="1"/>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831;p46">
              <a:extLst>
                <a:ext uri="{FF2B5EF4-FFF2-40B4-BE49-F238E27FC236}">
                  <a16:creationId xmlns:a16="http://schemas.microsoft.com/office/drawing/2014/main" id="{1BC6F4A2-992A-45FC-9120-225CA24A4E75}"/>
                </a:ext>
              </a:extLst>
            </p:cNvPr>
            <p:cNvSpPr/>
            <p:nvPr/>
          </p:nvSpPr>
          <p:spPr>
            <a:xfrm>
              <a:off x="4346575" y="2283700"/>
              <a:ext cx="933625" cy="536600"/>
            </a:xfrm>
            <a:custGeom>
              <a:avLst/>
              <a:gdLst/>
              <a:ahLst/>
              <a:cxnLst/>
              <a:rect l="l" t="t" r="r" b="b"/>
              <a:pathLst>
                <a:path w="37345" h="21464" extrusionOk="0">
                  <a:moveTo>
                    <a:pt x="15774" y="0"/>
                  </a:moveTo>
                  <a:cubicBezTo>
                    <a:pt x="15502" y="0"/>
                    <a:pt x="15232" y="55"/>
                    <a:pt x="15036" y="166"/>
                  </a:cubicBezTo>
                  <a:lnTo>
                    <a:pt x="417" y="8638"/>
                  </a:lnTo>
                  <a:cubicBezTo>
                    <a:pt x="1" y="8883"/>
                    <a:pt x="1" y="9275"/>
                    <a:pt x="417" y="9520"/>
                  </a:cubicBezTo>
                  <a:lnTo>
                    <a:pt x="20791" y="21299"/>
                  </a:lnTo>
                  <a:cubicBezTo>
                    <a:pt x="20999" y="21409"/>
                    <a:pt x="21275" y="21464"/>
                    <a:pt x="21550" y="21464"/>
                  </a:cubicBezTo>
                  <a:cubicBezTo>
                    <a:pt x="21826" y="21464"/>
                    <a:pt x="22101" y="21409"/>
                    <a:pt x="22309" y="21299"/>
                  </a:cubicBezTo>
                  <a:lnTo>
                    <a:pt x="36929" y="12826"/>
                  </a:lnTo>
                  <a:cubicBezTo>
                    <a:pt x="37345" y="12581"/>
                    <a:pt x="37345" y="12189"/>
                    <a:pt x="36929" y="11944"/>
                  </a:cubicBezTo>
                  <a:lnTo>
                    <a:pt x="16530" y="166"/>
                  </a:lnTo>
                  <a:cubicBezTo>
                    <a:pt x="16322" y="55"/>
                    <a:pt x="16046" y="0"/>
                    <a:pt x="15774"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832;p46">
              <a:extLst>
                <a:ext uri="{FF2B5EF4-FFF2-40B4-BE49-F238E27FC236}">
                  <a16:creationId xmlns:a16="http://schemas.microsoft.com/office/drawing/2014/main" id="{E60367DE-5462-4937-A1AE-2C1E2AFC07CB}"/>
                </a:ext>
              </a:extLst>
            </p:cNvPr>
            <p:cNvSpPr/>
            <p:nvPr/>
          </p:nvSpPr>
          <p:spPr>
            <a:xfrm>
              <a:off x="4547375" y="2526725"/>
              <a:ext cx="314100" cy="179725"/>
            </a:xfrm>
            <a:custGeom>
              <a:avLst/>
              <a:gdLst/>
              <a:ahLst/>
              <a:cxnLst/>
              <a:rect l="l" t="t" r="r" b="b"/>
              <a:pathLst>
                <a:path w="12564" h="7189" extrusionOk="0">
                  <a:moveTo>
                    <a:pt x="4458" y="1"/>
                  </a:moveTo>
                  <a:cubicBezTo>
                    <a:pt x="4323" y="1"/>
                    <a:pt x="4188" y="32"/>
                    <a:pt x="4090" y="93"/>
                  </a:cubicBezTo>
                  <a:lnTo>
                    <a:pt x="197" y="2321"/>
                  </a:lnTo>
                  <a:cubicBezTo>
                    <a:pt x="1" y="2444"/>
                    <a:pt x="1" y="2640"/>
                    <a:pt x="197" y="2762"/>
                  </a:cubicBezTo>
                  <a:lnTo>
                    <a:pt x="7714" y="7096"/>
                  </a:lnTo>
                  <a:cubicBezTo>
                    <a:pt x="7825" y="7158"/>
                    <a:pt x="7959" y="7188"/>
                    <a:pt x="8094" y="7188"/>
                  </a:cubicBezTo>
                  <a:cubicBezTo>
                    <a:pt x="8229" y="7188"/>
                    <a:pt x="8363" y="7158"/>
                    <a:pt x="8474" y="7096"/>
                  </a:cubicBezTo>
                  <a:lnTo>
                    <a:pt x="12343" y="4868"/>
                  </a:lnTo>
                  <a:cubicBezTo>
                    <a:pt x="12563" y="4745"/>
                    <a:pt x="12563" y="4550"/>
                    <a:pt x="12343" y="4427"/>
                  </a:cubicBezTo>
                  <a:lnTo>
                    <a:pt x="4825" y="93"/>
                  </a:lnTo>
                  <a:cubicBezTo>
                    <a:pt x="4727" y="32"/>
                    <a:pt x="4592" y="1"/>
                    <a:pt x="4458"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5833;p46">
              <a:extLst>
                <a:ext uri="{FF2B5EF4-FFF2-40B4-BE49-F238E27FC236}">
                  <a16:creationId xmlns:a16="http://schemas.microsoft.com/office/drawing/2014/main" id="{3A76F6AB-50A2-466C-AD2E-0DFB185424DA}"/>
                </a:ext>
              </a:extLst>
            </p:cNvPr>
            <p:cNvSpPr/>
            <p:nvPr/>
          </p:nvSpPr>
          <p:spPr>
            <a:xfrm>
              <a:off x="4731050" y="2321500"/>
              <a:ext cx="34300" cy="25125"/>
            </a:xfrm>
            <a:custGeom>
              <a:avLst/>
              <a:gdLst/>
              <a:ahLst/>
              <a:cxnLst/>
              <a:rect l="l" t="t" r="r" b="b"/>
              <a:pathLst>
                <a:path w="1372" h="1005" extrusionOk="0">
                  <a:moveTo>
                    <a:pt x="1371" y="0"/>
                  </a:moveTo>
                  <a:lnTo>
                    <a:pt x="0" y="784"/>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834;p46">
              <a:extLst>
                <a:ext uri="{FF2B5EF4-FFF2-40B4-BE49-F238E27FC236}">
                  <a16:creationId xmlns:a16="http://schemas.microsoft.com/office/drawing/2014/main" id="{1C492A84-B3A4-40E8-B149-02192FB5C37E}"/>
                </a:ext>
              </a:extLst>
            </p:cNvPr>
            <p:cNvSpPr/>
            <p:nvPr/>
          </p:nvSpPr>
          <p:spPr>
            <a:xfrm>
              <a:off x="4697375" y="23215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835;p46">
              <a:extLst>
                <a:ext uri="{FF2B5EF4-FFF2-40B4-BE49-F238E27FC236}">
                  <a16:creationId xmlns:a16="http://schemas.microsoft.com/office/drawing/2014/main" id="{F43418DD-34D4-455F-8520-9AB010067062}"/>
                </a:ext>
              </a:extLst>
            </p:cNvPr>
            <p:cNvSpPr/>
            <p:nvPr/>
          </p:nvSpPr>
          <p:spPr>
            <a:xfrm>
              <a:off x="4697375" y="2301900"/>
              <a:ext cx="67975" cy="39200"/>
            </a:xfrm>
            <a:custGeom>
              <a:avLst/>
              <a:gdLst/>
              <a:ahLst/>
              <a:cxnLst/>
              <a:rect l="l" t="t" r="r" b="b"/>
              <a:pathLst>
                <a:path w="2719" h="1568" extrusionOk="0">
                  <a:moveTo>
                    <a:pt x="1372" y="1"/>
                  </a:moveTo>
                  <a:lnTo>
                    <a:pt x="0" y="784"/>
                  </a:lnTo>
                  <a:lnTo>
                    <a:pt x="1347" y="1568"/>
                  </a:lnTo>
                  <a:lnTo>
                    <a:pt x="2718"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5836;p46">
              <a:extLst>
                <a:ext uri="{FF2B5EF4-FFF2-40B4-BE49-F238E27FC236}">
                  <a16:creationId xmlns:a16="http://schemas.microsoft.com/office/drawing/2014/main" id="{E550FA5B-57B8-4C62-B815-79BD8653715B}"/>
                </a:ext>
              </a:extLst>
            </p:cNvPr>
            <p:cNvSpPr/>
            <p:nvPr/>
          </p:nvSpPr>
          <p:spPr>
            <a:xfrm>
              <a:off x="4774500" y="23466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837;p46">
              <a:extLst>
                <a:ext uri="{FF2B5EF4-FFF2-40B4-BE49-F238E27FC236}">
                  <a16:creationId xmlns:a16="http://schemas.microsoft.com/office/drawing/2014/main" id="{1CA0B3E7-A6C4-4839-960E-69B9B0A50870}"/>
                </a:ext>
              </a:extLst>
            </p:cNvPr>
            <p:cNvSpPr/>
            <p:nvPr/>
          </p:nvSpPr>
          <p:spPr>
            <a:xfrm>
              <a:off x="4740825" y="23466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838;p46">
              <a:extLst>
                <a:ext uri="{FF2B5EF4-FFF2-40B4-BE49-F238E27FC236}">
                  <a16:creationId xmlns:a16="http://schemas.microsoft.com/office/drawing/2014/main" id="{3FBB3E83-0521-4AAF-8750-3B562E7A20AF}"/>
                </a:ext>
              </a:extLst>
            </p:cNvPr>
            <p:cNvSpPr/>
            <p:nvPr/>
          </p:nvSpPr>
          <p:spPr>
            <a:xfrm>
              <a:off x="4740825" y="2327000"/>
              <a:ext cx="68000" cy="39200"/>
            </a:xfrm>
            <a:custGeom>
              <a:avLst/>
              <a:gdLst/>
              <a:ahLst/>
              <a:cxnLst/>
              <a:rect l="l" t="t" r="r" b="b"/>
              <a:pathLst>
                <a:path w="2720" h="1568"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839;p46">
              <a:extLst>
                <a:ext uri="{FF2B5EF4-FFF2-40B4-BE49-F238E27FC236}">
                  <a16:creationId xmlns:a16="http://schemas.microsoft.com/office/drawing/2014/main" id="{B0664741-2B94-44EA-9EE3-4749BA988C10}"/>
                </a:ext>
              </a:extLst>
            </p:cNvPr>
            <p:cNvSpPr/>
            <p:nvPr/>
          </p:nvSpPr>
          <p:spPr>
            <a:xfrm>
              <a:off x="4817975" y="2371075"/>
              <a:ext cx="34300" cy="25750"/>
            </a:xfrm>
            <a:custGeom>
              <a:avLst/>
              <a:gdLst/>
              <a:ahLst/>
              <a:cxnLst/>
              <a:rect l="l" t="t" r="r" b="b"/>
              <a:pathLst>
                <a:path w="1372" h="1030" extrusionOk="0">
                  <a:moveTo>
                    <a:pt x="1372" y="1"/>
                  </a:moveTo>
                  <a:lnTo>
                    <a:pt x="0" y="809"/>
                  </a:lnTo>
                  <a:lnTo>
                    <a:pt x="0"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840;p46">
              <a:extLst>
                <a:ext uri="{FF2B5EF4-FFF2-40B4-BE49-F238E27FC236}">
                  <a16:creationId xmlns:a16="http://schemas.microsoft.com/office/drawing/2014/main" id="{F8F38785-9FB6-48F5-82D0-CF003D7FCC35}"/>
                </a:ext>
              </a:extLst>
            </p:cNvPr>
            <p:cNvSpPr/>
            <p:nvPr/>
          </p:nvSpPr>
          <p:spPr>
            <a:xfrm>
              <a:off x="4783700" y="2371700"/>
              <a:ext cx="34300" cy="25125"/>
            </a:xfrm>
            <a:custGeom>
              <a:avLst/>
              <a:gdLst/>
              <a:ahLst/>
              <a:cxnLst/>
              <a:rect l="l" t="t" r="r" b="b"/>
              <a:pathLst>
                <a:path w="1372" h="1005" extrusionOk="0">
                  <a:moveTo>
                    <a:pt x="0" y="0"/>
                  </a:moveTo>
                  <a:lnTo>
                    <a:pt x="0" y="221"/>
                  </a:lnTo>
                  <a:lnTo>
                    <a:pt x="1371" y="1004"/>
                  </a:lnTo>
                  <a:lnTo>
                    <a:pt x="1371"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841;p46">
              <a:extLst>
                <a:ext uri="{FF2B5EF4-FFF2-40B4-BE49-F238E27FC236}">
                  <a16:creationId xmlns:a16="http://schemas.microsoft.com/office/drawing/2014/main" id="{BC1949ED-0777-453F-B58E-2270D93225A6}"/>
                </a:ext>
              </a:extLst>
            </p:cNvPr>
            <p:cNvSpPr/>
            <p:nvPr/>
          </p:nvSpPr>
          <p:spPr>
            <a:xfrm>
              <a:off x="4784300" y="2352100"/>
              <a:ext cx="67975" cy="39200"/>
            </a:xfrm>
            <a:custGeom>
              <a:avLst/>
              <a:gdLst/>
              <a:ahLst/>
              <a:cxnLst/>
              <a:rect l="l" t="t" r="r" b="b"/>
              <a:pathLst>
                <a:path w="2719" h="1568" extrusionOk="0">
                  <a:moveTo>
                    <a:pt x="1372" y="1"/>
                  </a:moveTo>
                  <a:lnTo>
                    <a:pt x="1" y="784"/>
                  </a:lnTo>
                  <a:lnTo>
                    <a:pt x="1347" y="1568"/>
                  </a:lnTo>
                  <a:lnTo>
                    <a:pt x="2719"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842;p46">
              <a:extLst>
                <a:ext uri="{FF2B5EF4-FFF2-40B4-BE49-F238E27FC236}">
                  <a16:creationId xmlns:a16="http://schemas.microsoft.com/office/drawing/2014/main" id="{89F11904-B885-4AD4-9DB8-94854D468A32}"/>
                </a:ext>
              </a:extLst>
            </p:cNvPr>
            <p:cNvSpPr/>
            <p:nvPr/>
          </p:nvSpPr>
          <p:spPr>
            <a:xfrm>
              <a:off x="4860825" y="2396175"/>
              <a:ext cx="34300" cy="25750"/>
            </a:xfrm>
            <a:custGeom>
              <a:avLst/>
              <a:gdLst/>
              <a:ahLst/>
              <a:cxnLst/>
              <a:rect l="l" t="t" r="r" b="b"/>
              <a:pathLst>
                <a:path w="1372"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843;p46">
              <a:extLst>
                <a:ext uri="{FF2B5EF4-FFF2-40B4-BE49-F238E27FC236}">
                  <a16:creationId xmlns:a16="http://schemas.microsoft.com/office/drawing/2014/main" id="{82F2FDBC-CD43-4BE3-B5EF-BADED48F20BC}"/>
                </a:ext>
              </a:extLst>
            </p:cNvPr>
            <p:cNvSpPr/>
            <p:nvPr/>
          </p:nvSpPr>
          <p:spPr>
            <a:xfrm>
              <a:off x="4827150" y="23968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844;p46">
              <a:extLst>
                <a:ext uri="{FF2B5EF4-FFF2-40B4-BE49-F238E27FC236}">
                  <a16:creationId xmlns:a16="http://schemas.microsoft.com/office/drawing/2014/main" id="{BAA04821-C93A-4745-9218-34B82393A1C5}"/>
                </a:ext>
              </a:extLst>
            </p:cNvPr>
            <p:cNvSpPr/>
            <p:nvPr/>
          </p:nvSpPr>
          <p:spPr>
            <a:xfrm>
              <a:off x="4827150" y="2376600"/>
              <a:ext cx="67975" cy="39800"/>
            </a:xfrm>
            <a:custGeom>
              <a:avLst/>
              <a:gdLst/>
              <a:ahLst/>
              <a:cxnLst/>
              <a:rect l="l" t="t" r="r" b="b"/>
              <a:pathLst>
                <a:path w="2719"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845;p46">
              <a:extLst>
                <a:ext uri="{FF2B5EF4-FFF2-40B4-BE49-F238E27FC236}">
                  <a16:creationId xmlns:a16="http://schemas.microsoft.com/office/drawing/2014/main" id="{A9714935-4BAC-4196-BE22-A2E4A6DA45D9}"/>
                </a:ext>
              </a:extLst>
            </p:cNvPr>
            <p:cNvSpPr/>
            <p:nvPr/>
          </p:nvSpPr>
          <p:spPr>
            <a:xfrm>
              <a:off x="4904300" y="24212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846;p46">
              <a:extLst>
                <a:ext uri="{FF2B5EF4-FFF2-40B4-BE49-F238E27FC236}">
                  <a16:creationId xmlns:a16="http://schemas.microsoft.com/office/drawing/2014/main" id="{56746FD1-3904-4A64-9067-DC066A895AED}"/>
                </a:ext>
              </a:extLst>
            </p:cNvPr>
            <p:cNvSpPr/>
            <p:nvPr/>
          </p:nvSpPr>
          <p:spPr>
            <a:xfrm>
              <a:off x="4870625" y="2421900"/>
              <a:ext cx="33700" cy="24500"/>
            </a:xfrm>
            <a:custGeom>
              <a:avLst/>
              <a:gdLst/>
              <a:ahLst/>
              <a:cxnLst/>
              <a:rect l="l" t="t" r="r" b="b"/>
              <a:pathLst>
                <a:path w="1348" h="980" extrusionOk="0">
                  <a:moveTo>
                    <a:pt x="0" y="0"/>
                  </a:moveTo>
                  <a:lnTo>
                    <a:pt x="0" y="221"/>
                  </a:lnTo>
                  <a:lnTo>
                    <a:pt x="1347" y="980"/>
                  </a:lnTo>
                  <a:lnTo>
                    <a:pt x="1347" y="760"/>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847;p46">
              <a:extLst>
                <a:ext uri="{FF2B5EF4-FFF2-40B4-BE49-F238E27FC236}">
                  <a16:creationId xmlns:a16="http://schemas.microsoft.com/office/drawing/2014/main" id="{92059F9F-561A-4C6F-85E8-1EAE46240A8D}"/>
                </a:ext>
              </a:extLst>
            </p:cNvPr>
            <p:cNvSpPr/>
            <p:nvPr/>
          </p:nvSpPr>
          <p:spPr>
            <a:xfrm>
              <a:off x="4870625" y="2401700"/>
              <a:ext cx="67975" cy="39200"/>
            </a:xfrm>
            <a:custGeom>
              <a:avLst/>
              <a:gdLst/>
              <a:ahLst/>
              <a:cxnLst/>
              <a:rect l="l" t="t" r="r" b="b"/>
              <a:pathLst>
                <a:path w="2719" h="1568" extrusionOk="0">
                  <a:moveTo>
                    <a:pt x="1372" y="0"/>
                  </a:moveTo>
                  <a:lnTo>
                    <a:pt x="0" y="808"/>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848;p46">
              <a:extLst>
                <a:ext uri="{FF2B5EF4-FFF2-40B4-BE49-F238E27FC236}">
                  <a16:creationId xmlns:a16="http://schemas.microsoft.com/office/drawing/2014/main" id="{5A12147D-F82B-486C-B46D-AB233E8AB5C5}"/>
                </a:ext>
              </a:extLst>
            </p:cNvPr>
            <p:cNvSpPr/>
            <p:nvPr/>
          </p:nvSpPr>
          <p:spPr>
            <a:xfrm>
              <a:off x="4947750" y="2446375"/>
              <a:ext cx="34325" cy="25125"/>
            </a:xfrm>
            <a:custGeom>
              <a:avLst/>
              <a:gdLst/>
              <a:ahLst/>
              <a:cxnLst/>
              <a:rect l="l" t="t" r="r" b="b"/>
              <a:pathLst>
                <a:path w="1373" h="1005" extrusionOk="0">
                  <a:moveTo>
                    <a:pt x="1372" y="1"/>
                  </a:moveTo>
                  <a:lnTo>
                    <a:pt x="1" y="785"/>
                  </a:lnTo>
                  <a:lnTo>
                    <a:pt x="1"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849;p46">
              <a:extLst>
                <a:ext uri="{FF2B5EF4-FFF2-40B4-BE49-F238E27FC236}">
                  <a16:creationId xmlns:a16="http://schemas.microsoft.com/office/drawing/2014/main" id="{DF54CE36-0D3B-4557-8C06-0743CDDFB784}"/>
                </a:ext>
              </a:extLst>
            </p:cNvPr>
            <p:cNvSpPr/>
            <p:nvPr/>
          </p:nvSpPr>
          <p:spPr>
            <a:xfrm>
              <a:off x="4913475" y="2446375"/>
              <a:ext cx="34300" cy="25125"/>
            </a:xfrm>
            <a:custGeom>
              <a:avLst/>
              <a:gdLst/>
              <a:ahLst/>
              <a:cxnLst/>
              <a:rect l="l" t="t" r="r" b="b"/>
              <a:pathLst>
                <a:path w="1372" h="1005" extrusionOk="0">
                  <a:moveTo>
                    <a:pt x="1" y="1"/>
                  </a:moveTo>
                  <a:lnTo>
                    <a:pt x="1" y="221"/>
                  </a:lnTo>
                  <a:lnTo>
                    <a:pt x="1372" y="1005"/>
                  </a:lnTo>
                  <a:lnTo>
                    <a:pt x="1372"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850;p46">
              <a:extLst>
                <a:ext uri="{FF2B5EF4-FFF2-40B4-BE49-F238E27FC236}">
                  <a16:creationId xmlns:a16="http://schemas.microsoft.com/office/drawing/2014/main" id="{CD6DF6E6-8B9A-4DD9-B5EF-E7A426D6E8FB}"/>
                </a:ext>
              </a:extLst>
            </p:cNvPr>
            <p:cNvSpPr/>
            <p:nvPr/>
          </p:nvSpPr>
          <p:spPr>
            <a:xfrm>
              <a:off x="4913475" y="2426800"/>
              <a:ext cx="68600" cy="39200"/>
            </a:xfrm>
            <a:custGeom>
              <a:avLst/>
              <a:gdLst/>
              <a:ahLst/>
              <a:cxnLst/>
              <a:rect l="l" t="t" r="r" b="b"/>
              <a:pathLst>
                <a:path w="2744" h="1568" extrusionOk="0">
                  <a:moveTo>
                    <a:pt x="1372" y="0"/>
                  </a:moveTo>
                  <a:lnTo>
                    <a:pt x="1" y="784"/>
                  </a:lnTo>
                  <a:lnTo>
                    <a:pt x="1372" y="1568"/>
                  </a:lnTo>
                  <a:lnTo>
                    <a:pt x="2743"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851;p46">
              <a:extLst>
                <a:ext uri="{FF2B5EF4-FFF2-40B4-BE49-F238E27FC236}">
                  <a16:creationId xmlns:a16="http://schemas.microsoft.com/office/drawing/2014/main" id="{E19B2700-1EE3-46A7-B050-3FE2631909E5}"/>
                </a:ext>
              </a:extLst>
            </p:cNvPr>
            <p:cNvSpPr/>
            <p:nvPr/>
          </p:nvSpPr>
          <p:spPr>
            <a:xfrm>
              <a:off x="4990625" y="2471475"/>
              <a:ext cx="34300" cy="25125"/>
            </a:xfrm>
            <a:custGeom>
              <a:avLst/>
              <a:gdLst/>
              <a:ahLst/>
              <a:cxnLst/>
              <a:rect l="l" t="t" r="r" b="b"/>
              <a:pathLst>
                <a:path w="1372" h="1005" extrusionOk="0">
                  <a:moveTo>
                    <a:pt x="1371" y="1"/>
                  </a:moveTo>
                  <a:lnTo>
                    <a:pt x="0" y="785"/>
                  </a:lnTo>
                  <a:lnTo>
                    <a:pt x="0" y="1005"/>
                  </a:lnTo>
                  <a:lnTo>
                    <a:pt x="1371" y="197"/>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852;p46">
              <a:extLst>
                <a:ext uri="{FF2B5EF4-FFF2-40B4-BE49-F238E27FC236}">
                  <a16:creationId xmlns:a16="http://schemas.microsoft.com/office/drawing/2014/main" id="{967C37B0-651B-46E9-B86B-267B4A2F5578}"/>
                </a:ext>
              </a:extLst>
            </p:cNvPr>
            <p:cNvSpPr/>
            <p:nvPr/>
          </p:nvSpPr>
          <p:spPr>
            <a:xfrm>
              <a:off x="4956950" y="2471475"/>
              <a:ext cx="33700" cy="25125"/>
            </a:xfrm>
            <a:custGeom>
              <a:avLst/>
              <a:gdLst/>
              <a:ahLst/>
              <a:cxnLst/>
              <a:rect l="l" t="t" r="r" b="b"/>
              <a:pathLst>
                <a:path w="1348"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853;p46">
              <a:extLst>
                <a:ext uri="{FF2B5EF4-FFF2-40B4-BE49-F238E27FC236}">
                  <a16:creationId xmlns:a16="http://schemas.microsoft.com/office/drawing/2014/main" id="{46477318-0421-4790-AD08-2D3EA6C888A7}"/>
                </a:ext>
              </a:extLst>
            </p:cNvPr>
            <p:cNvSpPr/>
            <p:nvPr/>
          </p:nvSpPr>
          <p:spPr>
            <a:xfrm>
              <a:off x="4956950" y="2451900"/>
              <a:ext cx="67975" cy="39200"/>
            </a:xfrm>
            <a:custGeom>
              <a:avLst/>
              <a:gdLst/>
              <a:ahLst/>
              <a:cxnLst/>
              <a:rect l="l" t="t" r="r" b="b"/>
              <a:pathLst>
                <a:path w="2719" h="1568" extrusionOk="0">
                  <a:moveTo>
                    <a:pt x="1372" y="0"/>
                  </a:moveTo>
                  <a:lnTo>
                    <a:pt x="0" y="784"/>
                  </a:lnTo>
                  <a:lnTo>
                    <a:pt x="1347" y="1568"/>
                  </a:lnTo>
                  <a:lnTo>
                    <a:pt x="2718"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854;p46">
              <a:extLst>
                <a:ext uri="{FF2B5EF4-FFF2-40B4-BE49-F238E27FC236}">
                  <a16:creationId xmlns:a16="http://schemas.microsoft.com/office/drawing/2014/main" id="{62D62627-1908-488F-818B-1A1DB62D5A55}"/>
                </a:ext>
              </a:extLst>
            </p:cNvPr>
            <p:cNvSpPr/>
            <p:nvPr/>
          </p:nvSpPr>
          <p:spPr>
            <a:xfrm>
              <a:off x="5034075" y="2495975"/>
              <a:ext cx="34300" cy="25725"/>
            </a:xfrm>
            <a:custGeom>
              <a:avLst/>
              <a:gdLst/>
              <a:ahLst/>
              <a:cxnLst/>
              <a:rect l="l" t="t" r="r" b="b"/>
              <a:pathLst>
                <a:path w="1372"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855;p46">
              <a:extLst>
                <a:ext uri="{FF2B5EF4-FFF2-40B4-BE49-F238E27FC236}">
                  <a16:creationId xmlns:a16="http://schemas.microsoft.com/office/drawing/2014/main" id="{2200FCEB-BA36-430F-B322-8D24D9A53F88}"/>
                </a:ext>
              </a:extLst>
            </p:cNvPr>
            <p:cNvSpPr/>
            <p:nvPr/>
          </p:nvSpPr>
          <p:spPr>
            <a:xfrm>
              <a:off x="5000400" y="2496575"/>
              <a:ext cx="33700" cy="25125"/>
            </a:xfrm>
            <a:custGeom>
              <a:avLst/>
              <a:gdLst/>
              <a:ahLst/>
              <a:cxnLst/>
              <a:rect l="l" t="t" r="r" b="b"/>
              <a:pathLst>
                <a:path w="1348" h="1005" extrusionOk="0">
                  <a:moveTo>
                    <a:pt x="1" y="1"/>
                  </a:moveTo>
                  <a:lnTo>
                    <a:pt x="1" y="221"/>
                  </a:lnTo>
                  <a:lnTo>
                    <a:pt x="1348" y="1005"/>
                  </a:lnTo>
                  <a:lnTo>
                    <a:pt x="1348"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5856;p46">
              <a:extLst>
                <a:ext uri="{FF2B5EF4-FFF2-40B4-BE49-F238E27FC236}">
                  <a16:creationId xmlns:a16="http://schemas.microsoft.com/office/drawing/2014/main" id="{7C5173FB-3A06-4843-9D31-241A9F9E7F79}"/>
                </a:ext>
              </a:extLst>
            </p:cNvPr>
            <p:cNvSpPr/>
            <p:nvPr/>
          </p:nvSpPr>
          <p:spPr>
            <a:xfrm>
              <a:off x="5000400" y="2476375"/>
              <a:ext cx="67975" cy="39825"/>
            </a:xfrm>
            <a:custGeom>
              <a:avLst/>
              <a:gdLst/>
              <a:ahLst/>
              <a:cxnLst/>
              <a:rect l="l" t="t" r="r" b="b"/>
              <a:pathLst>
                <a:path w="2719" h="1593" extrusionOk="0">
                  <a:moveTo>
                    <a:pt x="1372" y="1"/>
                  </a:moveTo>
                  <a:lnTo>
                    <a:pt x="1" y="809"/>
                  </a:lnTo>
                  <a:lnTo>
                    <a:pt x="1348" y="1593"/>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857;p46">
              <a:extLst>
                <a:ext uri="{FF2B5EF4-FFF2-40B4-BE49-F238E27FC236}">
                  <a16:creationId xmlns:a16="http://schemas.microsoft.com/office/drawing/2014/main" id="{4368EC91-5E83-4771-A5ED-3A74916A5443}"/>
                </a:ext>
              </a:extLst>
            </p:cNvPr>
            <p:cNvSpPr/>
            <p:nvPr/>
          </p:nvSpPr>
          <p:spPr>
            <a:xfrm>
              <a:off x="5077550" y="2521075"/>
              <a:ext cx="34300" cy="25725"/>
            </a:xfrm>
            <a:custGeom>
              <a:avLst/>
              <a:gdLst/>
              <a:ahLst/>
              <a:cxnLst/>
              <a:rect l="l" t="t" r="r" b="b"/>
              <a:pathLst>
                <a:path w="1372" h="1029" extrusionOk="0">
                  <a:moveTo>
                    <a:pt x="1372" y="0"/>
                  </a:moveTo>
                  <a:lnTo>
                    <a:pt x="0" y="809"/>
                  </a:lnTo>
                  <a:lnTo>
                    <a:pt x="0"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5858;p46">
              <a:extLst>
                <a:ext uri="{FF2B5EF4-FFF2-40B4-BE49-F238E27FC236}">
                  <a16:creationId xmlns:a16="http://schemas.microsoft.com/office/drawing/2014/main" id="{76730DB2-B278-4B98-8F6B-782266C77A35}"/>
                </a:ext>
              </a:extLst>
            </p:cNvPr>
            <p:cNvSpPr/>
            <p:nvPr/>
          </p:nvSpPr>
          <p:spPr>
            <a:xfrm>
              <a:off x="5043275" y="2521675"/>
              <a:ext cx="34300" cy="25125"/>
            </a:xfrm>
            <a:custGeom>
              <a:avLst/>
              <a:gdLst/>
              <a:ahLst/>
              <a:cxnLst/>
              <a:rect l="l" t="t" r="r" b="b"/>
              <a:pathLst>
                <a:path w="1372" h="1005" extrusionOk="0">
                  <a:moveTo>
                    <a:pt x="0" y="1"/>
                  </a:moveTo>
                  <a:lnTo>
                    <a:pt x="0" y="221"/>
                  </a:lnTo>
                  <a:lnTo>
                    <a:pt x="1371" y="1005"/>
                  </a:lnTo>
                  <a:lnTo>
                    <a:pt x="1371"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859;p46">
              <a:extLst>
                <a:ext uri="{FF2B5EF4-FFF2-40B4-BE49-F238E27FC236}">
                  <a16:creationId xmlns:a16="http://schemas.microsoft.com/office/drawing/2014/main" id="{B74D1FDE-0931-4C1F-B041-A59511D56610}"/>
                </a:ext>
              </a:extLst>
            </p:cNvPr>
            <p:cNvSpPr/>
            <p:nvPr/>
          </p:nvSpPr>
          <p:spPr>
            <a:xfrm>
              <a:off x="5043275" y="2501475"/>
              <a:ext cx="68575" cy="39825"/>
            </a:xfrm>
            <a:custGeom>
              <a:avLst/>
              <a:gdLst/>
              <a:ahLst/>
              <a:cxnLst/>
              <a:rect l="l" t="t" r="r" b="b"/>
              <a:pathLst>
                <a:path w="2743" h="1593" extrusionOk="0">
                  <a:moveTo>
                    <a:pt x="1371" y="1"/>
                  </a:moveTo>
                  <a:lnTo>
                    <a:pt x="0" y="809"/>
                  </a:lnTo>
                  <a:lnTo>
                    <a:pt x="1371" y="1593"/>
                  </a:lnTo>
                  <a:lnTo>
                    <a:pt x="2743"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5860;p46">
              <a:extLst>
                <a:ext uri="{FF2B5EF4-FFF2-40B4-BE49-F238E27FC236}">
                  <a16:creationId xmlns:a16="http://schemas.microsoft.com/office/drawing/2014/main" id="{F1D29658-4445-42D6-8F57-728707815AAC}"/>
                </a:ext>
              </a:extLst>
            </p:cNvPr>
            <p:cNvSpPr/>
            <p:nvPr/>
          </p:nvSpPr>
          <p:spPr>
            <a:xfrm>
              <a:off x="5120400" y="2546175"/>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861;p46">
              <a:extLst>
                <a:ext uri="{FF2B5EF4-FFF2-40B4-BE49-F238E27FC236}">
                  <a16:creationId xmlns:a16="http://schemas.microsoft.com/office/drawing/2014/main" id="{7FF06001-E819-4BFD-82E2-190D0A72BA54}"/>
                </a:ext>
              </a:extLst>
            </p:cNvPr>
            <p:cNvSpPr/>
            <p:nvPr/>
          </p:nvSpPr>
          <p:spPr>
            <a:xfrm>
              <a:off x="5086725" y="2546775"/>
              <a:ext cx="33700" cy="24525"/>
            </a:xfrm>
            <a:custGeom>
              <a:avLst/>
              <a:gdLst/>
              <a:ahLst/>
              <a:cxnLst/>
              <a:rect l="l" t="t" r="r" b="b"/>
              <a:pathLst>
                <a:path w="1348" h="981" extrusionOk="0">
                  <a:moveTo>
                    <a:pt x="1" y="1"/>
                  </a:moveTo>
                  <a:lnTo>
                    <a:pt x="1" y="221"/>
                  </a:lnTo>
                  <a:lnTo>
                    <a:pt x="1347" y="980"/>
                  </a:lnTo>
                  <a:lnTo>
                    <a:pt x="1347" y="760"/>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862;p46">
              <a:extLst>
                <a:ext uri="{FF2B5EF4-FFF2-40B4-BE49-F238E27FC236}">
                  <a16:creationId xmlns:a16="http://schemas.microsoft.com/office/drawing/2014/main" id="{7FFA5787-3572-40EF-B2ED-4A6299825145}"/>
                </a:ext>
              </a:extLst>
            </p:cNvPr>
            <p:cNvSpPr/>
            <p:nvPr/>
          </p:nvSpPr>
          <p:spPr>
            <a:xfrm>
              <a:off x="5086725" y="2526575"/>
              <a:ext cx="67975" cy="39225"/>
            </a:xfrm>
            <a:custGeom>
              <a:avLst/>
              <a:gdLst/>
              <a:ahLst/>
              <a:cxnLst/>
              <a:rect l="l" t="t" r="r" b="b"/>
              <a:pathLst>
                <a:path w="2719" h="1569" extrusionOk="0">
                  <a:moveTo>
                    <a:pt x="1372" y="1"/>
                  </a:moveTo>
                  <a:lnTo>
                    <a:pt x="1" y="809"/>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5863;p46">
              <a:extLst>
                <a:ext uri="{FF2B5EF4-FFF2-40B4-BE49-F238E27FC236}">
                  <a16:creationId xmlns:a16="http://schemas.microsoft.com/office/drawing/2014/main" id="{10AB966A-7346-48AC-862E-DB8ECAB04DCE}"/>
                </a:ext>
              </a:extLst>
            </p:cNvPr>
            <p:cNvSpPr/>
            <p:nvPr/>
          </p:nvSpPr>
          <p:spPr>
            <a:xfrm>
              <a:off x="5207325" y="2596375"/>
              <a:ext cx="34325" cy="25125"/>
            </a:xfrm>
            <a:custGeom>
              <a:avLst/>
              <a:gdLst/>
              <a:ahLst/>
              <a:cxnLst/>
              <a:rect l="l" t="t" r="r" b="b"/>
              <a:pathLst>
                <a:path w="1373" h="1005" extrusionOk="0">
                  <a:moveTo>
                    <a:pt x="1372" y="0"/>
                  </a:moveTo>
                  <a:lnTo>
                    <a:pt x="1" y="784"/>
                  </a:lnTo>
                  <a:lnTo>
                    <a:pt x="1"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864;p46">
              <a:extLst>
                <a:ext uri="{FF2B5EF4-FFF2-40B4-BE49-F238E27FC236}">
                  <a16:creationId xmlns:a16="http://schemas.microsoft.com/office/drawing/2014/main" id="{EF43E98B-0187-43CF-BC6D-3466CB173A8C}"/>
                </a:ext>
              </a:extLst>
            </p:cNvPr>
            <p:cNvSpPr/>
            <p:nvPr/>
          </p:nvSpPr>
          <p:spPr>
            <a:xfrm>
              <a:off x="5130200" y="2571275"/>
              <a:ext cx="77150" cy="50225"/>
            </a:xfrm>
            <a:custGeom>
              <a:avLst/>
              <a:gdLst/>
              <a:ahLst/>
              <a:cxnLst/>
              <a:rect l="l" t="t" r="r" b="b"/>
              <a:pathLst>
                <a:path w="3086" h="2009" extrusionOk="0">
                  <a:moveTo>
                    <a:pt x="0" y="0"/>
                  </a:moveTo>
                  <a:lnTo>
                    <a:pt x="0" y="221"/>
                  </a:lnTo>
                  <a:lnTo>
                    <a:pt x="3086" y="2008"/>
                  </a:lnTo>
                  <a:lnTo>
                    <a:pt x="3086" y="1788"/>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865;p46">
              <a:extLst>
                <a:ext uri="{FF2B5EF4-FFF2-40B4-BE49-F238E27FC236}">
                  <a16:creationId xmlns:a16="http://schemas.microsoft.com/office/drawing/2014/main" id="{4A9EB13C-48A3-42F4-93CE-8BF7C885EA98}"/>
                </a:ext>
              </a:extLst>
            </p:cNvPr>
            <p:cNvSpPr/>
            <p:nvPr/>
          </p:nvSpPr>
          <p:spPr>
            <a:xfrm>
              <a:off x="5130200" y="2551675"/>
              <a:ext cx="111450" cy="64325"/>
            </a:xfrm>
            <a:custGeom>
              <a:avLst/>
              <a:gdLst/>
              <a:ahLst/>
              <a:cxnLst/>
              <a:rect l="l" t="t" r="r" b="b"/>
              <a:pathLst>
                <a:path w="4458" h="2573" extrusionOk="0">
                  <a:moveTo>
                    <a:pt x="1372" y="1"/>
                  </a:moveTo>
                  <a:lnTo>
                    <a:pt x="0" y="784"/>
                  </a:lnTo>
                  <a:lnTo>
                    <a:pt x="3086" y="2572"/>
                  </a:lnTo>
                  <a:lnTo>
                    <a:pt x="4457" y="1788"/>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866;p46">
              <a:extLst>
                <a:ext uri="{FF2B5EF4-FFF2-40B4-BE49-F238E27FC236}">
                  <a16:creationId xmlns:a16="http://schemas.microsoft.com/office/drawing/2014/main" id="{7D5C3E94-B226-431D-8112-1C85635F21F5}"/>
                </a:ext>
              </a:extLst>
            </p:cNvPr>
            <p:cNvSpPr/>
            <p:nvPr/>
          </p:nvSpPr>
          <p:spPr>
            <a:xfrm>
              <a:off x="4731050" y="2371700"/>
              <a:ext cx="34300" cy="25125"/>
            </a:xfrm>
            <a:custGeom>
              <a:avLst/>
              <a:gdLst/>
              <a:ahLst/>
              <a:cxnLst/>
              <a:rect l="l" t="t" r="r" b="b"/>
              <a:pathLst>
                <a:path w="1372" h="1005" extrusionOk="0">
                  <a:moveTo>
                    <a:pt x="1371" y="0"/>
                  </a:moveTo>
                  <a:lnTo>
                    <a:pt x="0" y="808"/>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867;p46">
              <a:extLst>
                <a:ext uri="{FF2B5EF4-FFF2-40B4-BE49-F238E27FC236}">
                  <a16:creationId xmlns:a16="http://schemas.microsoft.com/office/drawing/2014/main" id="{B2020C34-5212-4E14-84DF-41DB1790DCE0}"/>
                </a:ext>
              </a:extLst>
            </p:cNvPr>
            <p:cNvSpPr/>
            <p:nvPr/>
          </p:nvSpPr>
          <p:spPr>
            <a:xfrm>
              <a:off x="4653900" y="2347200"/>
              <a:ext cx="77175" cy="49625"/>
            </a:xfrm>
            <a:custGeom>
              <a:avLst/>
              <a:gdLst/>
              <a:ahLst/>
              <a:cxnLst/>
              <a:rect l="l" t="t" r="r" b="b"/>
              <a:pathLst>
                <a:path w="3087" h="1985" extrusionOk="0">
                  <a:moveTo>
                    <a:pt x="1" y="1"/>
                  </a:moveTo>
                  <a:lnTo>
                    <a:pt x="1" y="221"/>
                  </a:lnTo>
                  <a:lnTo>
                    <a:pt x="3086" y="1984"/>
                  </a:lnTo>
                  <a:lnTo>
                    <a:pt x="3086" y="1788"/>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868;p46">
              <a:extLst>
                <a:ext uri="{FF2B5EF4-FFF2-40B4-BE49-F238E27FC236}">
                  <a16:creationId xmlns:a16="http://schemas.microsoft.com/office/drawing/2014/main" id="{C746F064-8DE7-4147-B3F7-D60E044104C9}"/>
                </a:ext>
              </a:extLst>
            </p:cNvPr>
            <p:cNvSpPr/>
            <p:nvPr/>
          </p:nvSpPr>
          <p:spPr>
            <a:xfrm>
              <a:off x="4653900" y="2327000"/>
              <a:ext cx="111450" cy="64925"/>
            </a:xfrm>
            <a:custGeom>
              <a:avLst/>
              <a:gdLst/>
              <a:ahLst/>
              <a:cxnLst/>
              <a:rect l="l" t="t" r="r" b="b"/>
              <a:pathLst>
                <a:path w="4458" h="2597" extrusionOk="0">
                  <a:moveTo>
                    <a:pt x="1372" y="1"/>
                  </a:moveTo>
                  <a:lnTo>
                    <a:pt x="1" y="809"/>
                  </a:lnTo>
                  <a:lnTo>
                    <a:pt x="3086" y="2596"/>
                  </a:lnTo>
                  <a:lnTo>
                    <a:pt x="4457" y="1788"/>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869;p46">
              <a:extLst>
                <a:ext uri="{FF2B5EF4-FFF2-40B4-BE49-F238E27FC236}">
                  <a16:creationId xmlns:a16="http://schemas.microsoft.com/office/drawing/2014/main" id="{C5AEF12A-6F32-475C-B985-58F6EC5F21D5}"/>
                </a:ext>
              </a:extLst>
            </p:cNvPr>
            <p:cNvSpPr/>
            <p:nvPr/>
          </p:nvSpPr>
          <p:spPr>
            <a:xfrm>
              <a:off x="4773900" y="2396800"/>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870;p46">
              <a:extLst>
                <a:ext uri="{FF2B5EF4-FFF2-40B4-BE49-F238E27FC236}">
                  <a16:creationId xmlns:a16="http://schemas.microsoft.com/office/drawing/2014/main" id="{00133BC5-8E2F-4ACD-B678-7583BF67C2D6}"/>
                </a:ext>
              </a:extLst>
            </p:cNvPr>
            <p:cNvSpPr/>
            <p:nvPr/>
          </p:nvSpPr>
          <p:spPr>
            <a:xfrm>
              <a:off x="4740225" y="2397400"/>
              <a:ext cx="33700" cy="24525"/>
            </a:xfrm>
            <a:custGeom>
              <a:avLst/>
              <a:gdLst/>
              <a:ahLst/>
              <a:cxnLst/>
              <a:rect l="l" t="t" r="r" b="b"/>
              <a:pathLst>
                <a:path w="1348" h="981" extrusionOk="0">
                  <a:moveTo>
                    <a:pt x="0" y="1"/>
                  </a:moveTo>
                  <a:lnTo>
                    <a:pt x="0" y="197"/>
                  </a:lnTo>
                  <a:lnTo>
                    <a:pt x="1347" y="980"/>
                  </a:lnTo>
                  <a:lnTo>
                    <a:pt x="1347" y="760"/>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871;p46">
              <a:extLst>
                <a:ext uri="{FF2B5EF4-FFF2-40B4-BE49-F238E27FC236}">
                  <a16:creationId xmlns:a16="http://schemas.microsoft.com/office/drawing/2014/main" id="{47F7F9A9-9382-4E23-BA0A-C89B819E351E}"/>
                </a:ext>
              </a:extLst>
            </p:cNvPr>
            <p:cNvSpPr/>
            <p:nvPr/>
          </p:nvSpPr>
          <p:spPr>
            <a:xfrm>
              <a:off x="4740225" y="2377200"/>
              <a:ext cx="67975" cy="39200"/>
            </a:xfrm>
            <a:custGeom>
              <a:avLst/>
              <a:gdLst/>
              <a:ahLst/>
              <a:cxnLst/>
              <a:rect l="l" t="t" r="r" b="b"/>
              <a:pathLst>
                <a:path w="2719" h="1568" extrusionOk="0">
                  <a:moveTo>
                    <a:pt x="1372" y="1"/>
                  </a:moveTo>
                  <a:lnTo>
                    <a:pt x="0" y="809"/>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872;p46">
              <a:extLst>
                <a:ext uri="{FF2B5EF4-FFF2-40B4-BE49-F238E27FC236}">
                  <a16:creationId xmlns:a16="http://schemas.microsoft.com/office/drawing/2014/main" id="{1BABEA2D-1BC1-493F-AD0C-2C49FDC0B1F8}"/>
                </a:ext>
              </a:extLst>
            </p:cNvPr>
            <p:cNvSpPr/>
            <p:nvPr/>
          </p:nvSpPr>
          <p:spPr>
            <a:xfrm>
              <a:off x="4817350" y="24219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873;p46">
              <a:extLst>
                <a:ext uri="{FF2B5EF4-FFF2-40B4-BE49-F238E27FC236}">
                  <a16:creationId xmlns:a16="http://schemas.microsoft.com/office/drawing/2014/main" id="{6FDB6F22-5D37-4CFD-A236-8E12BF726A9D}"/>
                </a:ext>
              </a:extLst>
            </p:cNvPr>
            <p:cNvSpPr/>
            <p:nvPr/>
          </p:nvSpPr>
          <p:spPr>
            <a:xfrm>
              <a:off x="4783700" y="2421900"/>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5874;p46">
              <a:extLst>
                <a:ext uri="{FF2B5EF4-FFF2-40B4-BE49-F238E27FC236}">
                  <a16:creationId xmlns:a16="http://schemas.microsoft.com/office/drawing/2014/main" id="{70EAC84E-CFDE-4A81-84AA-8890C48CA5E1}"/>
                </a:ext>
              </a:extLst>
            </p:cNvPr>
            <p:cNvSpPr/>
            <p:nvPr/>
          </p:nvSpPr>
          <p:spPr>
            <a:xfrm>
              <a:off x="4783700" y="2402300"/>
              <a:ext cx="67975" cy="39200"/>
            </a:xfrm>
            <a:custGeom>
              <a:avLst/>
              <a:gdLst/>
              <a:ahLst/>
              <a:cxnLst/>
              <a:rect l="l" t="t" r="r" b="b"/>
              <a:pathLst>
                <a:path w="2719" h="1568" extrusionOk="0">
                  <a:moveTo>
                    <a:pt x="1371" y="1"/>
                  </a:moveTo>
                  <a:lnTo>
                    <a:pt x="0" y="784"/>
                  </a:lnTo>
                  <a:lnTo>
                    <a:pt x="1347" y="1568"/>
                  </a:lnTo>
                  <a:lnTo>
                    <a:pt x="2718"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5875;p46">
              <a:extLst>
                <a:ext uri="{FF2B5EF4-FFF2-40B4-BE49-F238E27FC236}">
                  <a16:creationId xmlns:a16="http://schemas.microsoft.com/office/drawing/2014/main" id="{70D14C80-5E6F-4D21-9B32-AB81B02B29CA}"/>
                </a:ext>
              </a:extLst>
            </p:cNvPr>
            <p:cNvSpPr/>
            <p:nvPr/>
          </p:nvSpPr>
          <p:spPr>
            <a:xfrm>
              <a:off x="4860825" y="2446375"/>
              <a:ext cx="34300" cy="25750"/>
            </a:xfrm>
            <a:custGeom>
              <a:avLst/>
              <a:gdLst/>
              <a:ahLst/>
              <a:cxnLst/>
              <a:rect l="l" t="t" r="r" b="b"/>
              <a:pathLst>
                <a:path w="1372" h="1030" extrusionOk="0">
                  <a:moveTo>
                    <a:pt x="1372" y="1"/>
                  </a:moveTo>
                  <a:lnTo>
                    <a:pt x="1" y="809"/>
                  </a:lnTo>
                  <a:lnTo>
                    <a:pt x="1" y="1029"/>
                  </a:lnTo>
                  <a:lnTo>
                    <a:pt x="1347"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5876;p46">
              <a:extLst>
                <a:ext uri="{FF2B5EF4-FFF2-40B4-BE49-F238E27FC236}">
                  <a16:creationId xmlns:a16="http://schemas.microsoft.com/office/drawing/2014/main" id="{4367548A-03E2-46AF-A091-909C4BBFE106}"/>
                </a:ext>
              </a:extLst>
            </p:cNvPr>
            <p:cNvSpPr/>
            <p:nvPr/>
          </p:nvSpPr>
          <p:spPr>
            <a:xfrm>
              <a:off x="4826550" y="2447000"/>
              <a:ext cx="34300" cy="25125"/>
            </a:xfrm>
            <a:custGeom>
              <a:avLst/>
              <a:gdLst/>
              <a:ahLst/>
              <a:cxnLst/>
              <a:rect l="l" t="t" r="r" b="b"/>
              <a:pathLst>
                <a:path w="1372" h="1005" extrusionOk="0">
                  <a:moveTo>
                    <a:pt x="0" y="0"/>
                  </a:moveTo>
                  <a:lnTo>
                    <a:pt x="0" y="221"/>
                  </a:lnTo>
                  <a:lnTo>
                    <a:pt x="1372" y="1004"/>
                  </a:lnTo>
                  <a:lnTo>
                    <a:pt x="1372"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5877;p46">
              <a:extLst>
                <a:ext uri="{FF2B5EF4-FFF2-40B4-BE49-F238E27FC236}">
                  <a16:creationId xmlns:a16="http://schemas.microsoft.com/office/drawing/2014/main" id="{E9B041E9-C4D2-4086-94C1-FF5F6B8268C4}"/>
                </a:ext>
              </a:extLst>
            </p:cNvPr>
            <p:cNvSpPr/>
            <p:nvPr/>
          </p:nvSpPr>
          <p:spPr>
            <a:xfrm>
              <a:off x="4826550" y="2427400"/>
              <a:ext cx="68575" cy="39200"/>
            </a:xfrm>
            <a:custGeom>
              <a:avLst/>
              <a:gdLst/>
              <a:ahLst/>
              <a:cxnLst/>
              <a:rect l="l" t="t" r="r" b="b"/>
              <a:pathLst>
                <a:path w="2743" h="1568" extrusionOk="0">
                  <a:moveTo>
                    <a:pt x="1372" y="1"/>
                  </a:moveTo>
                  <a:lnTo>
                    <a:pt x="0" y="784"/>
                  </a:lnTo>
                  <a:lnTo>
                    <a:pt x="1372" y="1568"/>
                  </a:lnTo>
                  <a:lnTo>
                    <a:pt x="2743"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5878;p46">
              <a:extLst>
                <a:ext uri="{FF2B5EF4-FFF2-40B4-BE49-F238E27FC236}">
                  <a16:creationId xmlns:a16="http://schemas.microsoft.com/office/drawing/2014/main" id="{C8093935-CE4F-459B-B006-53271AAEE06F}"/>
                </a:ext>
              </a:extLst>
            </p:cNvPr>
            <p:cNvSpPr/>
            <p:nvPr/>
          </p:nvSpPr>
          <p:spPr>
            <a:xfrm>
              <a:off x="4903675" y="24714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5879;p46">
              <a:extLst>
                <a:ext uri="{FF2B5EF4-FFF2-40B4-BE49-F238E27FC236}">
                  <a16:creationId xmlns:a16="http://schemas.microsoft.com/office/drawing/2014/main" id="{0D7FE26D-B479-4FD1-A161-ABE5A573B910}"/>
                </a:ext>
              </a:extLst>
            </p:cNvPr>
            <p:cNvSpPr/>
            <p:nvPr/>
          </p:nvSpPr>
          <p:spPr>
            <a:xfrm>
              <a:off x="4870000" y="24721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5880;p46">
              <a:extLst>
                <a:ext uri="{FF2B5EF4-FFF2-40B4-BE49-F238E27FC236}">
                  <a16:creationId xmlns:a16="http://schemas.microsoft.com/office/drawing/2014/main" id="{FAB4C54E-ECDC-4022-BB1E-8EB9F6548698}"/>
                </a:ext>
              </a:extLst>
            </p:cNvPr>
            <p:cNvSpPr/>
            <p:nvPr/>
          </p:nvSpPr>
          <p:spPr>
            <a:xfrm>
              <a:off x="4870000" y="2451900"/>
              <a:ext cx="68000" cy="39800"/>
            </a:xfrm>
            <a:custGeom>
              <a:avLst/>
              <a:gdLst/>
              <a:ahLst/>
              <a:cxnLst/>
              <a:rect l="l" t="t" r="r" b="b"/>
              <a:pathLst>
                <a:path w="2720"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5881;p46">
              <a:extLst>
                <a:ext uri="{FF2B5EF4-FFF2-40B4-BE49-F238E27FC236}">
                  <a16:creationId xmlns:a16="http://schemas.microsoft.com/office/drawing/2014/main" id="{13E27F2E-7EA3-4C7A-97C6-967CAD1942BB}"/>
                </a:ext>
              </a:extLst>
            </p:cNvPr>
            <p:cNvSpPr/>
            <p:nvPr/>
          </p:nvSpPr>
          <p:spPr>
            <a:xfrm>
              <a:off x="4947150" y="24965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5882;p46">
              <a:extLst>
                <a:ext uri="{FF2B5EF4-FFF2-40B4-BE49-F238E27FC236}">
                  <a16:creationId xmlns:a16="http://schemas.microsoft.com/office/drawing/2014/main" id="{44625EE2-B0F9-4307-A8C0-507CDD97F1C1}"/>
                </a:ext>
              </a:extLst>
            </p:cNvPr>
            <p:cNvSpPr/>
            <p:nvPr/>
          </p:nvSpPr>
          <p:spPr>
            <a:xfrm>
              <a:off x="4913475" y="2497200"/>
              <a:ext cx="33700" cy="24500"/>
            </a:xfrm>
            <a:custGeom>
              <a:avLst/>
              <a:gdLst/>
              <a:ahLst/>
              <a:cxnLst/>
              <a:rect l="l" t="t" r="r" b="b"/>
              <a:pathLst>
                <a:path w="1348" h="980" extrusionOk="0">
                  <a:moveTo>
                    <a:pt x="1" y="0"/>
                  </a:moveTo>
                  <a:lnTo>
                    <a:pt x="1" y="221"/>
                  </a:lnTo>
                  <a:lnTo>
                    <a:pt x="1347" y="980"/>
                  </a:lnTo>
                  <a:lnTo>
                    <a:pt x="1347" y="760"/>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5883;p46">
              <a:extLst>
                <a:ext uri="{FF2B5EF4-FFF2-40B4-BE49-F238E27FC236}">
                  <a16:creationId xmlns:a16="http://schemas.microsoft.com/office/drawing/2014/main" id="{70C74B43-3021-44EF-B28B-B50D9B757310}"/>
                </a:ext>
              </a:extLst>
            </p:cNvPr>
            <p:cNvSpPr/>
            <p:nvPr/>
          </p:nvSpPr>
          <p:spPr>
            <a:xfrm>
              <a:off x="4913475" y="2477000"/>
              <a:ext cx="67975" cy="39200"/>
            </a:xfrm>
            <a:custGeom>
              <a:avLst/>
              <a:gdLst/>
              <a:ahLst/>
              <a:cxnLst/>
              <a:rect l="l" t="t" r="r" b="b"/>
              <a:pathLst>
                <a:path w="2719" h="1568" extrusionOk="0">
                  <a:moveTo>
                    <a:pt x="1372" y="0"/>
                  </a:moveTo>
                  <a:lnTo>
                    <a:pt x="1" y="808"/>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5884;p46">
              <a:extLst>
                <a:ext uri="{FF2B5EF4-FFF2-40B4-BE49-F238E27FC236}">
                  <a16:creationId xmlns:a16="http://schemas.microsoft.com/office/drawing/2014/main" id="{D54A4BF3-0DA5-4616-B3AF-ADC6EAF45B43}"/>
                </a:ext>
              </a:extLst>
            </p:cNvPr>
            <p:cNvSpPr/>
            <p:nvPr/>
          </p:nvSpPr>
          <p:spPr>
            <a:xfrm>
              <a:off x="4990625" y="2521675"/>
              <a:ext cx="33675" cy="25125"/>
            </a:xfrm>
            <a:custGeom>
              <a:avLst/>
              <a:gdLst/>
              <a:ahLst/>
              <a:cxnLst/>
              <a:rect l="l" t="t" r="r" b="b"/>
              <a:pathLst>
                <a:path w="1347" h="1005" extrusionOk="0">
                  <a:moveTo>
                    <a:pt x="1347" y="1"/>
                  </a:moveTo>
                  <a:lnTo>
                    <a:pt x="0" y="785"/>
                  </a:lnTo>
                  <a:lnTo>
                    <a:pt x="0" y="1005"/>
                  </a:lnTo>
                  <a:lnTo>
                    <a:pt x="1347" y="221"/>
                  </a:lnTo>
                  <a:lnTo>
                    <a:pt x="134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5885;p46">
              <a:extLst>
                <a:ext uri="{FF2B5EF4-FFF2-40B4-BE49-F238E27FC236}">
                  <a16:creationId xmlns:a16="http://schemas.microsoft.com/office/drawing/2014/main" id="{60D330AB-B51C-4D63-9D42-6921453EE259}"/>
                </a:ext>
              </a:extLst>
            </p:cNvPr>
            <p:cNvSpPr/>
            <p:nvPr/>
          </p:nvSpPr>
          <p:spPr>
            <a:xfrm>
              <a:off x="4956325" y="2521675"/>
              <a:ext cx="34325" cy="25125"/>
            </a:xfrm>
            <a:custGeom>
              <a:avLst/>
              <a:gdLst/>
              <a:ahLst/>
              <a:cxnLst/>
              <a:rect l="l" t="t" r="r" b="b"/>
              <a:pathLst>
                <a:path w="1373" h="1005" extrusionOk="0">
                  <a:moveTo>
                    <a:pt x="1" y="1"/>
                  </a:moveTo>
                  <a:lnTo>
                    <a:pt x="1" y="221"/>
                  </a:lnTo>
                  <a:lnTo>
                    <a:pt x="1372" y="1005"/>
                  </a:lnTo>
                  <a:lnTo>
                    <a:pt x="1372"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5886;p46">
              <a:extLst>
                <a:ext uri="{FF2B5EF4-FFF2-40B4-BE49-F238E27FC236}">
                  <a16:creationId xmlns:a16="http://schemas.microsoft.com/office/drawing/2014/main" id="{3AD431A2-D478-44A0-AA55-36BC9415151C}"/>
                </a:ext>
              </a:extLst>
            </p:cNvPr>
            <p:cNvSpPr/>
            <p:nvPr/>
          </p:nvSpPr>
          <p:spPr>
            <a:xfrm>
              <a:off x="4956325" y="2502100"/>
              <a:ext cx="67975" cy="39200"/>
            </a:xfrm>
            <a:custGeom>
              <a:avLst/>
              <a:gdLst/>
              <a:ahLst/>
              <a:cxnLst/>
              <a:rect l="l" t="t" r="r" b="b"/>
              <a:pathLst>
                <a:path w="2719" h="1568" extrusionOk="0">
                  <a:moveTo>
                    <a:pt x="1372" y="0"/>
                  </a:moveTo>
                  <a:lnTo>
                    <a:pt x="1" y="784"/>
                  </a:lnTo>
                  <a:lnTo>
                    <a:pt x="1372"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5887;p46">
              <a:extLst>
                <a:ext uri="{FF2B5EF4-FFF2-40B4-BE49-F238E27FC236}">
                  <a16:creationId xmlns:a16="http://schemas.microsoft.com/office/drawing/2014/main" id="{480CDA0C-7863-4143-A782-D6C4C65D84B5}"/>
                </a:ext>
              </a:extLst>
            </p:cNvPr>
            <p:cNvSpPr/>
            <p:nvPr/>
          </p:nvSpPr>
          <p:spPr>
            <a:xfrm>
              <a:off x="5033475" y="25467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5888;p46">
              <a:extLst>
                <a:ext uri="{FF2B5EF4-FFF2-40B4-BE49-F238E27FC236}">
                  <a16:creationId xmlns:a16="http://schemas.microsoft.com/office/drawing/2014/main" id="{9FEB5FB5-DB0F-4555-8A09-D3C0875A6B2D}"/>
                </a:ext>
              </a:extLst>
            </p:cNvPr>
            <p:cNvSpPr/>
            <p:nvPr/>
          </p:nvSpPr>
          <p:spPr>
            <a:xfrm>
              <a:off x="4999800" y="2546775"/>
              <a:ext cx="33700" cy="25125"/>
            </a:xfrm>
            <a:custGeom>
              <a:avLst/>
              <a:gdLst/>
              <a:ahLst/>
              <a:cxnLst/>
              <a:rect l="l" t="t" r="r" b="b"/>
              <a:pathLst>
                <a:path w="1348"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5889;p46">
              <a:extLst>
                <a:ext uri="{FF2B5EF4-FFF2-40B4-BE49-F238E27FC236}">
                  <a16:creationId xmlns:a16="http://schemas.microsoft.com/office/drawing/2014/main" id="{52A982C9-8669-4560-8EA0-59914A02B45C}"/>
                </a:ext>
              </a:extLst>
            </p:cNvPr>
            <p:cNvSpPr/>
            <p:nvPr/>
          </p:nvSpPr>
          <p:spPr>
            <a:xfrm>
              <a:off x="4999800" y="2527200"/>
              <a:ext cx="67975" cy="39200"/>
            </a:xfrm>
            <a:custGeom>
              <a:avLst/>
              <a:gdLst/>
              <a:ahLst/>
              <a:cxnLst/>
              <a:rect l="l" t="t" r="r" b="b"/>
              <a:pathLst>
                <a:path w="2719" h="1568" extrusionOk="0">
                  <a:moveTo>
                    <a:pt x="1372" y="0"/>
                  </a:moveTo>
                  <a:lnTo>
                    <a:pt x="0" y="784"/>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5890;p46">
              <a:extLst>
                <a:ext uri="{FF2B5EF4-FFF2-40B4-BE49-F238E27FC236}">
                  <a16:creationId xmlns:a16="http://schemas.microsoft.com/office/drawing/2014/main" id="{08E4E06E-4509-4D6C-80E5-548668C59A5C}"/>
                </a:ext>
              </a:extLst>
            </p:cNvPr>
            <p:cNvSpPr/>
            <p:nvPr/>
          </p:nvSpPr>
          <p:spPr>
            <a:xfrm>
              <a:off x="5076925" y="2571275"/>
              <a:ext cx="34325" cy="25725"/>
            </a:xfrm>
            <a:custGeom>
              <a:avLst/>
              <a:gdLst/>
              <a:ahLst/>
              <a:cxnLst/>
              <a:rect l="l" t="t" r="r" b="b"/>
              <a:pathLst>
                <a:path w="1373"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5891;p46">
              <a:extLst>
                <a:ext uri="{FF2B5EF4-FFF2-40B4-BE49-F238E27FC236}">
                  <a16:creationId xmlns:a16="http://schemas.microsoft.com/office/drawing/2014/main" id="{1CA7B34D-A577-491D-8D27-9CFC6A7436EC}"/>
                </a:ext>
              </a:extLst>
            </p:cNvPr>
            <p:cNvSpPr/>
            <p:nvPr/>
          </p:nvSpPr>
          <p:spPr>
            <a:xfrm>
              <a:off x="5043275" y="2571875"/>
              <a:ext cx="33675" cy="25125"/>
            </a:xfrm>
            <a:custGeom>
              <a:avLst/>
              <a:gdLst/>
              <a:ahLst/>
              <a:cxnLst/>
              <a:rect l="l" t="t" r="r" b="b"/>
              <a:pathLst>
                <a:path w="1347"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5892;p46">
              <a:extLst>
                <a:ext uri="{FF2B5EF4-FFF2-40B4-BE49-F238E27FC236}">
                  <a16:creationId xmlns:a16="http://schemas.microsoft.com/office/drawing/2014/main" id="{5771E982-2A2C-4944-8080-7DE2F18EE2E7}"/>
                </a:ext>
              </a:extLst>
            </p:cNvPr>
            <p:cNvSpPr/>
            <p:nvPr/>
          </p:nvSpPr>
          <p:spPr>
            <a:xfrm>
              <a:off x="5043275" y="2552300"/>
              <a:ext cx="67975" cy="39200"/>
            </a:xfrm>
            <a:custGeom>
              <a:avLst/>
              <a:gdLst/>
              <a:ahLst/>
              <a:cxnLst/>
              <a:rect l="l" t="t" r="r" b="b"/>
              <a:pathLst>
                <a:path w="2719" h="1568" extrusionOk="0">
                  <a:moveTo>
                    <a:pt x="1371" y="0"/>
                  </a:moveTo>
                  <a:lnTo>
                    <a:pt x="0" y="784"/>
                  </a:lnTo>
                  <a:lnTo>
                    <a:pt x="1347" y="1568"/>
                  </a:lnTo>
                  <a:lnTo>
                    <a:pt x="2718" y="759"/>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5893;p46">
              <a:extLst>
                <a:ext uri="{FF2B5EF4-FFF2-40B4-BE49-F238E27FC236}">
                  <a16:creationId xmlns:a16="http://schemas.microsoft.com/office/drawing/2014/main" id="{B292F027-29AE-449D-9344-4200264C8C36}"/>
                </a:ext>
              </a:extLst>
            </p:cNvPr>
            <p:cNvSpPr/>
            <p:nvPr/>
          </p:nvSpPr>
          <p:spPr>
            <a:xfrm>
              <a:off x="5120400" y="2596375"/>
              <a:ext cx="33700" cy="25725"/>
            </a:xfrm>
            <a:custGeom>
              <a:avLst/>
              <a:gdLst/>
              <a:ahLst/>
              <a:cxnLst/>
              <a:rect l="l" t="t" r="r" b="b"/>
              <a:pathLst>
                <a:path w="1348" h="1029" extrusionOk="0">
                  <a:moveTo>
                    <a:pt x="1347" y="0"/>
                  </a:moveTo>
                  <a:lnTo>
                    <a:pt x="0" y="809"/>
                  </a:lnTo>
                  <a:lnTo>
                    <a:pt x="0" y="1029"/>
                  </a:lnTo>
                  <a:lnTo>
                    <a:pt x="1347" y="221"/>
                  </a:lnTo>
                  <a:lnTo>
                    <a:pt x="1347"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5894;p46">
              <a:extLst>
                <a:ext uri="{FF2B5EF4-FFF2-40B4-BE49-F238E27FC236}">
                  <a16:creationId xmlns:a16="http://schemas.microsoft.com/office/drawing/2014/main" id="{186B8610-D68A-4367-A3CA-B283C185E20A}"/>
                </a:ext>
              </a:extLst>
            </p:cNvPr>
            <p:cNvSpPr/>
            <p:nvPr/>
          </p:nvSpPr>
          <p:spPr>
            <a:xfrm>
              <a:off x="5086125" y="2596975"/>
              <a:ext cx="34300" cy="25125"/>
            </a:xfrm>
            <a:custGeom>
              <a:avLst/>
              <a:gdLst/>
              <a:ahLst/>
              <a:cxnLst/>
              <a:rect l="l" t="t" r="r" b="b"/>
              <a:pathLst>
                <a:path w="1372" h="1005" extrusionOk="0">
                  <a:moveTo>
                    <a:pt x="0" y="1"/>
                  </a:moveTo>
                  <a:lnTo>
                    <a:pt x="0" y="221"/>
                  </a:lnTo>
                  <a:lnTo>
                    <a:pt x="1371" y="1005"/>
                  </a:lnTo>
                  <a:lnTo>
                    <a:pt x="1371"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5895;p46">
              <a:extLst>
                <a:ext uri="{FF2B5EF4-FFF2-40B4-BE49-F238E27FC236}">
                  <a16:creationId xmlns:a16="http://schemas.microsoft.com/office/drawing/2014/main" id="{0B69DDF4-E00E-44DF-96E0-A6FB7E1BA587}"/>
                </a:ext>
              </a:extLst>
            </p:cNvPr>
            <p:cNvSpPr/>
            <p:nvPr/>
          </p:nvSpPr>
          <p:spPr>
            <a:xfrm>
              <a:off x="5086125" y="2576775"/>
              <a:ext cx="67975" cy="39825"/>
            </a:xfrm>
            <a:custGeom>
              <a:avLst/>
              <a:gdLst/>
              <a:ahLst/>
              <a:cxnLst/>
              <a:rect l="l" t="t" r="r" b="b"/>
              <a:pathLst>
                <a:path w="2719" h="1593" extrusionOk="0">
                  <a:moveTo>
                    <a:pt x="1371" y="1"/>
                  </a:moveTo>
                  <a:lnTo>
                    <a:pt x="0" y="809"/>
                  </a:lnTo>
                  <a:lnTo>
                    <a:pt x="1371" y="1593"/>
                  </a:lnTo>
                  <a:lnTo>
                    <a:pt x="2718"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5896;p46">
              <a:extLst>
                <a:ext uri="{FF2B5EF4-FFF2-40B4-BE49-F238E27FC236}">
                  <a16:creationId xmlns:a16="http://schemas.microsoft.com/office/drawing/2014/main" id="{B40BD872-6DB4-4726-B6C0-5BB36C1E0C73}"/>
                </a:ext>
              </a:extLst>
            </p:cNvPr>
            <p:cNvSpPr/>
            <p:nvPr/>
          </p:nvSpPr>
          <p:spPr>
            <a:xfrm>
              <a:off x="5163250" y="2621475"/>
              <a:ext cx="34300" cy="25125"/>
            </a:xfrm>
            <a:custGeom>
              <a:avLst/>
              <a:gdLst/>
              <a:ahLst/>
              <a:cxnLst/>
              <a:rect l="l" t="t" r="r" b="b"/>
              <a:pathLst>
                <a:path w="1372"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5897;p46">
              <a:extLst>
                <a:ext uri="{FF2B5EF4-FFF2-40B4-BE49-F238E27FC236}">
                  <a16:creationId xmlns:a16="http://schemas.microsoft.com/office/drawing/2014/main" id="{77F5E431-13BF-4F0E-A051-DA3B5BF04287}"/>
                </a:ext>
              </a:extLst>
            </p:cNvPr>
            <p:cNvSpPr/>
            <p:nvPr/>
          </p:nvSpPr>
          <p:spPr>
            <a:xfrm>
              <a:off x="5129575" y="2622075"/>
              <a:ext cx="33700" cy="24525"/>
            </a:xfrm>
            <a:custGeom>
              <a:avLst/>
              <a:gdLst/>
              <a:ahLst/>
              <a:cxnLst/>
              <a:rect l="l" t="t" r="r" b="b"/>
              <a:pathLst>
                <a:path w="1348" h="981" extrusionOk="0">
                  <a:moveTo>
                    <a:pt x="1" y="1"/>
                  </a:moveTo>
                  <a:lnTo>
                    <a:pt x="1" y="197"/>
                  </a:lnTo>
                  <a:lnTo>
                    <a:pt x="1348" y="980"/>
                  </a:lnTo>
                  <a:lnTo>
                    <a:pt x="1348" y="760"/>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5898;p46">
              <a:extLst>
                <a:ext uri="{FF2B5EF4-FFF2-40B4-BE49-F238E27FC236}">
                  <a16:creationId xmlns:a16="http://schemas.microsoft.com/office/drawing/2014/main" id="{B232722D-8FF3-4A47-BB55-0A58BE508B65}"/>
                </a:ext>
              </a:extLst>
            </p:cNvPr>
            <p:cNvSpPr/>
            <p:nvPr/>
          </p:nvSpPr>
          <p:spPr>
            <a:xfrm>
              <a:off x="5129575" y="2601875"/>
              <a:ext cx="67975" cy="39225"/>
            </a:xfrm>
            <a:custGeom>
              <a:avLst/>
              <a:gdLst/>
              <a:ahLst/>
              <a:cxnLst/>
              <a:rect l="l" t="t" r="r" b="b"/>
              <a:pathLst>
                <a:path w="2719" h="1569" extrusionOk="0">
                  <a:moveTo>
                    <a:pt x="1372" y="1"/>
                  </a:moveTo>
                  <a:lnTo>
                    <a:pt x="1" y="809"/>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5899;p46">
              <a:extLst>
                <a:ext uri="{FF2B5EF4-FFF2-40B4-BE49-F238E27FC236}">
                  <a16:creationId xmlns:a16="http://schemas.microsoft.com/office/drawing/2014/main" id="{64EF6814-7ACF-4FBC-A44E-810CFD8A1224}"/>
                </a:ext>
              </a:extLst>
            </p:cNvPr>
            <p:cNvSpPr/>
            <p:nvPr/>
          </p:nvSpPr>
          <p:spPr>
            <a:xfrm>
              <a:off x="4687575" y="2397400"/>
              <a:ext cx="33700" cy="25125"/>
            </a:xfrm>
            <a:custGeom>
              <a:avLst/>
              <a:gdLst/>
              <a:ahLst/>
              <a:cxnLst/>
              <a:rect l="l" t="t" r="r" b="b"/>
              <a:pathLst>
                <a:path w="1348" h="1005" extrusionOk="0">
                  <a:moveTo>
                    <a:pt x="1347" y="1"/>
                  </a:moveTo>
                  <a:lnTo>
                    <a:pt x="0" y="784"/>
                  </a:lnTo>
                  <a:lnTo>
                    <a:pt x="0" y="1005"/>
                  </a:lnTo>
                  <a:lnTo>
                    <a:pt x="1347" y="197"/>
                  </a:lnTo>
                  <a:lnTo>
                    <a:pt x="134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5900;p46">
              <a:extLst>
                <a:ext uri="{FF2B5EF4-FFF2-40B4-BE49-F238E27FC236}">
                  <a16:creationId xmlns:a16="http://schemas.microsoft.com/office/drawing/2014/main" id="{0204DD2F-4B6D-4DB5-95FE-E71F7F3CA7F7}"/>
                </a:ext>
              </a:extLst>
            </p:cNvPr>
            <p:cNvSpPr/>
            <p:nvPr/>
          </p:nvSpPr>
          <p:spPr>
            <a:xfrm>
              <a:off x="4610450" y="2372300"/>
              <a:ext cx="77150" cy="50225"/>
            </a:xfrm>
            <a:custGeom>
              <a:avLst/>
              <a:gdLst/>
              <a:ahLst/>
              <a:cxnLst/>
              <a:rect l="l" t="t" r="r" b="b"/>
              <a:pathLst>
                <a:path w="3086" h="2009" extrusionOk="0">
                  <a:moveTo>
                    <a:pt x="0" y="1"/>
                  </a:moveTo>
                  <a:lnTo>
                    <a:pt x="0" y="221"/>
                  </a:lnTo>
                  <a:lnTo>
                    <a:pt x="3085" y="2009"/>
                  </a:lnTo>
                  <a:lnTo>
                    <a:pt x="3085" y="1788"/>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5901;p46">
              <a:extLst>
                <a:ext uri="{FF2B5EF4-FFF2-40B4-BE49-F238E27FC236}">
                  <a16:creationId xmlns:a16="http://schemas.microsoft.com/office/drawing/2014/main" id="{19559DC9-3648-46A7-B0F3-3A862817B3EF}"/>
                </a:ext>
              </a:extLst>
            </p:cNvPr>
            <p:cNvSpPr/>
            <p:nvPr/>
          </p:nvSpPr>
          <p:spPr>
            <a:xfrm>
              <a:off x="4610450" y="2352725"/>
              <a:ext cx="110825" cy="64300"/>
            </a:xfrm>
            <a:custGeom>
              <a:avLst/>
              <a:gdLst/>
              <a:ahLst/>
              <a:cxnLst/>
              <a:rect l="l" t="t" r="r" b="b"/>
              <a:pathLst>
                <a:path w="4433" h="2572" extrusionOk="0">
                  <a:moveTo>
                    <a:pt x="1371" y="0"/>
                  </a:moveTo>
                  <a:lnTo>
                    <a:pt x="0" y="784"/>
                  </a:lnTo>
                  <a:lnTo>
                    <a:pt x="3085" y="2571"/>
                  </a:lnTo>
                  <a:lnTo>
                    <a:pt x="4432" y="1788"/>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5902;p46">
              <a:extLst>
                <a:ext uri="{FF2B5EF4-FFF2-40B4-BE49-F238E27FC236}">
                  <a16:creationId xmlns:a16="http://schemas.microsoft.com/office/drawing/2014/main" id="{43CA4FE4-C6B1-4470-A22A-43563ABAE6BC}"/>
                </a:ext>
              </a:extLst>
            </p:cNvPr>
            <p:cNvSpPr/>
            <p:nvPr/>
          </p:nvSpPr>
          <p:spPr>
            <a:xfrm>
              <a:off x="4730425" y="2421900"/>
              <a:ext cx="34300" cy="25725"/>
            </a:xfrm>
            <a:custGeom>
              <a:avLst/>
              <a:gdLst/>
              <a:ahLst/>
              <a:cxnLst/>
              <a:rect l="l" t="t" r="r" b="b"/>
              <a:pathLst>
                <a:path w="1372" h="1029" extrusionOk="0">
                  <a:moveTo>
                    <a:pt x="1372" y="0"/>
                  </a:moveTo>
                  <a:lnTo>
                    <a:pt x="1" y="808"/>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5903;p46">
              <a:extLst>
                <a:ext uri="{FF2B5EF4-FFF2-40B4-BE49-F238E27FC236}">
                  <a16:creationId xmlns:a16="http://schemas.microsoft.com/office/drawing/2014/main" id="{D36CD7EC-68C5-47FC-B2AE-F59A8854274F}"/>
                </a:ext>
              </a:extLst>
            </p:cNvPr>
            <p:cNvSpPr/>
            <p:nvPr/>
          </p:nvSpPr>
          <p:spPr>
            <a:xfrm>
              <a:off x="4696750" y="2422500"/>
              <a:ext cx="33700" cy="25125"/>
            </a:xfrm>
            <a:custGeom>
              <a:avLst/>
              <a:gdLst/>
              <a:ahLst/>
              <a:cxnLst/>
              <a:rect l="l" t="t" r="r" b="b"/>
              <a:pathLst>
                <a:path w="1348" h="1005" extrusionOk="0">
                  <a:moveTo>
                    <a:pt x="1" y="1"/>
                  </a:moveTo>
                  <a:lnTo>
                    <a:pt x="1" y="221"/>
                  </a:lnTo>
                  <a:lnTo>
                    <a:pt x="1348" y="1005"/>
                  </a:lnTo>
                  <a:lnTo>
                    <a:pt x="1348"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5904;p46">
              <a:extLst>
                <a:ext uri="{FF2B5EF4-FFF2-40B4-BE49-F238E27FC236}">
                  <a16:creationId xmlns:a16="http://schemas.microsoft.com/office/drawing/2014/main" id="{27A38E50-48AB-472C-A09A-DEF5BE6B6187}"/>
                </a:ext>
              </a:extLst>
            </p:cNvPr>
            <p:cNvSpPr/>
            <p:nvPr/>
          </p:nvSpPr>
          <p:spPr>
            <a:xfrm>
              <a:off x="4696750" y="2402300"/>
              <a:ext cx="67975" cy="39825"/>
            </a:xfrm>
            <a:custGeom>
              <a:avLst/>
              <a:gdLst/>
              <a:ahLst/>
              <a:cxnLst/>
              <a:rect l="l" t="t" r="r" b="b"/>
              <a:pathLst>
                <a:path w="2719" h="1593" extrusionOk="0">
                  <a:moveTo>
                    <a:pt x="1372" y="1"/>
                  </a:moveTo>
                  <a:lnTo>
                    <a:pt x="1" y="809"/>
                  </a:lnTo>
                  <a:lnTo>
                    <a:pt x="1348"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5905;p46">
              <a:extLst>
                <a:ext uri="{FF2B5EF4-FFF2-40B4-BE49-F238E27FC236}">
                  <a16:creationId xmlns:a16="http://schemas.microsoft.com/office/drawing/2014/main" id="{BC98205B-76D2-4D82-9A08-57CE07A138BA}"/>
                </a:ext>
              </a:extLst>
            </p:cNvPr>
            <p:cNvSpPr/>
            <p:nvPr/>
          </p:nvSpPr>
          <p:spPr>
            <a:xfrm>
              <a:off x="4773900" y="2447000"/>
              <a:ext cx="34300" cy="25125"/>
            </a:xfrm>
            <a:custGeom>
              <a:avLst/>
              <a:gdLst/>
              <a:ahLst/>
              <a:cxnLst/>
              <a:rect l="l" t="t" r="r" b="b"/>
              <a:pathLst>
                <a:path w="1372" h="1005" extrusionOk="0">
                  <a:moveTo>
                    <a:pt x="1372" y="0"/>
                  </a:moveTo>
                  <a:lnTo>
                    <a:pt x="0" y="808"/>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5906;p46">
              <a:extLst>
                <a:ext uri="{FF2B5EF4-FFF2-40B4-BE49-F238E27FC236}">
                  <a16:creationId xmlns:a16="http://schemas.microsoft.com/office/drawing/2014/main" id="{3A431EA3-9B8D-48DE-B611-CDF3AC7CE771}"/>
                </a:ext>
              </a:extLst>
            </p:cNvPr>
            <p:cNvSpPr/>
            <p:nvPr/>
          </p:nvSpPr>
          <p:spPr>
            <a:xfrm>
              <a:off x="4740225" y="2447600"/>
              <a:ext cx="33700" cy="24525"/>
            </a:xfrm>
            <a:custGeom>
              <a:avLst/>
              <a:gdLst/>
              <a:ahLst/>
              <a:cxnLst/>
              <a:rect l="l" t="t" r="r" b="b"/>
              <a:pathLst>
                <a:path w="1348" h="981" extrusionOk="0">
                  <a:moveTo>
                    <a:pt x="0" y="1"/>
                  </a:moveTo>
                  <a:lnTo>
                    <a:pt x="0" y="221"/>
                  </a:lnTo>
                  <a:lnTo>
                    <a:pt x="1347" y="980"/>
                  </a:lnTo>
                  <a:lnTo>
                    <a:pt x="1347" y="784"/>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5907;p46">
              <a:extLst>
                <a:ext uri="{FF2B5EF4-FFF2-40B4-BE49-F238E27FC236}">
                  <a16:creationId xmlns:a16="http://schemas.microsoft.com/office/drawing/2014/main" id="{EFE77B11-DFA6-4D52-BC4C-EAD8A68D78E9}"/>
                </a:ext>
              </a:extLst>
            </p:cNvPr>
            <p:cNvSpPr/>
            <p:nvPr/>
          </p:nvSpPr>
          <p:spPr>
            <a:xfrm>
              <a:off x="4740225" y="2427400"/>
              <a:ext cx="67975" cy="39825"/>
            </a:xfrm>
            <a:custGeom>
              <a:avLst/>
              <a:gdLst/>
              <a:ahLst/>
              <a:cxnLst/>
              <a:rect l="l" t="t" r="r" b="b"/>
              <a:pathLst>
                <a:path w="2719" h="1593" extrusionOk="0">
                  <a:moveTo>
                    <a:pt x="1347" y="1"/>
                  </a:moveTo>
                  <a:lnTo>
                    <a:pt x="0" y="809"/>
                  </a:lnTo>
                  <a:lnTo>
                    <a:pt x="1347" y="1592"/>
                  </a:lnTo>
                  <a:lnTo>
                    <a:pt x="2719" y="784"/>
                  </a:lnTo>
                  <a:lnTo>
                    <a:pt x="134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5908;p46">
              <a:extLst>
                <a:ext uri="{FF2B5EF4-FFF2-40B4-BE49-F238E27FC236}">
                  <a16:creationId xmlns:a16="http://schemas.microsoft.com/office/drawing/2014/main" id="{13B4B042-33AF-44F3-9F8D-F936DD2A77BC}"/>
                </a:ext>
              </a:extLst>
            </p:cNvPr>
            <p:cNvSpPr/>
            <p:nvPr/>
          </p:nvSpPr>
          <p:spPr>
            <a:xfrm>
              <a:off x="4816750" y="2472100"/>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5909;p46">
              <a:extLst>
                <a:ext uri="{FF2B5EF4-FFF2-40B4-BE49-F238E27FC236}">
                  <a16:creationId xmlns:a16="http://schemas.microsoft.com/office/drawing/2014/main" id="{D0D8E779-B728-4A77-8181-1DB66C18AA1E}"/>
                </a:ext>
              </a:extLst>
            </p:cNvPr>
            <p:cNvSpPr/>
            <p:nvPr/>
          </p:nvSpPr>
          <p:spPr>
            <a:xfrm>
              <a:off x="4783075" y="2472100"/>
              <a:ext cx="33700" cy="25125"/>
            </a:xfrm>
            <a:custGeom>
              <a:avLst/>
              <a:gdLst/>
              <a:ahLst/>
              <a:cxnLst/>
              <a:rect l="l" t="t" r="r" b="b"/>
              <a:pathLst>
                <a:path w="1348" h="1005" extrusionOk="0">
                  <a:moveTo>
                    <a:pt x="1" y="0"/>
                  </a:moveTo>
                  <a:lnTo>
                    <a:pt x="1" y="221"/>
                  </a:lnTo>
                  <a:lnTo>
                    <a:pt x="1347" y="1004"/>
                  </a:lnTo>
                  <a:lnTo>
                    <a:pt x="1347"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5910;p46">
              <a:extLst>
                <a:ext uri="{FF2B5EF4-FFF2-40B4-BE49-F238E27FC236}">
                  <a16:creationId xmlns:a16="http://schemas.microsoft.com/office/drawing/2014/main" id="{C9201BDB-0EC3-4E4B-BC6C-18AD12D8A8CF}"/>
                </a:ext>
              </a:extLst>
            </p:cNvPr>
            <p:cNvSpPr/>
            <p:nvPr/>
          </p:nvSpPr>
          <p:spPr>
            <a:xfrm>
              <a:off x="4783075" y="2452500"/>
              <a:ext cx="67975" cy="39200"/>
            </a:xfrm>
            <a:custGeom>
              <a:avLst/>
              <a:gdLst/>
              <a:ahLst/>
              <a:cxnLst/>
              <a:rect l="l" t="t" r="r" b="b"/>
              <a:pathLst>
                <a:path w="2719" h="1568" extrusionOk="0">
                  <a:moveTo>
                    <a:pt x="1372" y="1"/>
                  </a:moveTo>
                  <a:lnTo>
                    <a:pt x="1"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5911;p46">
              <a:extLst>
                <a:ext uri="{FF2B5EF4-FFF2-40B4-BE49-F238E27FC236}">
                  <a16:creationId xmlns:a16="http://schemas.microsoft.com/office/drawing/2014/main" id="{8E875B3D-76B7-41D9-8DAA-A46E9EAD76D4}"/>
                </a:ext>
              </a:extLst>
            </p:cNvPr>
            <p:cNvSpPr/>
            <p:nvPr/>
          </p:nvSpPr>
          <p:spPr>
            <a:xfrm>
              <a:off x="4860225" y="2497200"/>
              <a:ext cx="34300" cy="25125"/>
            </a:xfrm>
            <a:custGeom>
              <a:avLst/>
              <a:gdLst/>
              <a:ahLst/>
              <a:cxnLst/>
              <a:rect l="l" t="t" r="r" b="b"/>
              <a:pathLst>
                <a:path w="1372" h="1005" extrusionOk="0">
                  <a:moveTo>
                    <a:pt x="1371" y="0"/>
                  </a:moveTo>
                  <a:lnTo>
                    <a:pt x="0" y="784"/>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5912;p46">
              <a:extLst>
                <a:ext uri="{FF2B5EF4-FFF2-40B4-BE49-F238E27FC236}">
                  <a16:creationId xmlns:a16="http://schemas.microsoft.com/office/drawing/2014/main" id="{3FDB7647-3811-42A2-945A-DA7B0425F833}"/>
                </a:ext>
              </a:extLst>
            </p:cNvPr>
            <p:cNvSpPr/>
            <p:nvPr/>
          </p:nvSpPr>
          <p:spPr>
            <a:xfrm>
              <a:off x="4826550" y="24972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5913;p46">
              <a:extLst>
                <a:ext uri="{FF2B5EF4-FFF2-40B4-BE49-F238E27FC236}">
                  <a16:creationId xmlns:a16="http://schemas.microsoft.com/office/drawing/2014/main" id="{854AED03-7D49-4A3E-82D7-377C60CF3E9A}"/>
                </a:ext>
              </a:extLst>
            </p:cNvPr>
            <p:cNvSpPr/>
            <p:nvPr/>
          </p:nvSpPr>
          <p:spPr>
            <a:xfrm>
              <a:off x="4826550" y="2477600"/>
              <a:ext cx="67975" cy="39225"/>
            </a:xfrm>
            <a:custGeom>
              <a:avLst/>
              <a:gdLst/>
              <a:ahLst/>
              <a:cxnLst/>
              <a:rect l="l" t="t" r="r" b="b"/>
              <a:pathLst>
                <a:path w="2719" h="1569" extrusionOk="0">
                  <a:moveTo>
                    <a:pt x="1372" y="1"/>
                  </a:moveTo>
                  <a:lnTo>
                    <a:pt x="0" y="784"/>
                  </a:lnTo>
                  <a:lnTo>
                    <a:pt x="1347" y="1568"/>
                  </a:lnTo>
                  <a:lnTo>
                    <a:pt x="2718"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5914;p46">
              <a:extLst>
                <a:ext uri="{FF2B5EF4-FFF2-40B4-BE49-F238E27FC236}">
                  <a16:creationId xmlns:a16="http://schemas.microsoft.com/office/drawing/2014/main" id="{350BD8F4-2798-48C5-8573-57743DB4865B}"/>
                </a:ext>
              </a:extLst>
            </p:cNvPr>
            <p:cNvSpPr/>
            <p:nvPr/>
          </p:nvSpPr>
          <p:spPr>
            <a:xfrm>
              <a:off x="4903675" y="25216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5915;p46">
              <a:extLst>
                <a:ext uri="{FF2B5EF4-FFF2-40B4-BE49-F238E27FC236}">
                  <a16:creationId xmlns:a16="http://schemas.microsoft.com/office/drawing/2014/main" id="{2FE57A98-36E3-4801-80CD-7A682B1069FF}"/>
                </a:ext>
              </a:extLst>
            </p:cNvPr>
            <p:cNvSpPr/>
            <p:nvPr/>
          </p:nvSpPr>
          <p:spPr>
            <a:xfrm>
              <a:off x="4870000" y="25223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916;p46">
              <a:extLst>
                <a:ext uri="{FF2B5EF4-FFF2-40B4-BE49-F238E27FC236}">
                  <a16:creationId xmlns:a16="http://schemas.microsoft.com/office/drawing/2014/main" id="{6330F8F6-19E4-428E-8376-B3A9AFE4AFB9}"/>
                </a:ext>
              </a:extLst>
            </p:cNvPr>
            <p:cNvSpPr/>
            <p:nvPr/>
          </p:nvSpPr>
          <p:spPr>
            <a:xfrm>
              <a:off x="4870000" y="2502700"/>
              <a:ext cx="68000" cy="39225"/>
            </a:xfrm>
            <a:custGeom>
              <a:avLst/>
              <a:gdLst/>
              <a:ahLst/>
              <a:cxnLst/>
              <a:rect l="l" t="t" r="r" b="b"/>
              <a:pathLst>
                <a:path w="2720" h="1569" extrusionOk="0">
                  <a:moveTo>
                    <a:pt x="1348" y="1"/>
                  </a:moveTo>
                  <a:lnTo>
                    <a:pt x="1" y="784"/>
                  </a:lnTo>
                  <a:lnTo>
                    <a:pt x="1348" y="1568"/>
                  </a:lnTo>
                  <a:lnTo>
                    <a:pt x="2719" y="760"/>
                  </a:lnTo>
                  <a:lnTo>
                    <a:pt x="1348"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917;p46">
              <a:extLst>
                <a:ext uri="{FF2B5EF4-FFF2-40B4-BE49-F238E27FC236}">
                  <a16:creationId xmlns:a16="http://schemas.microsoft.com/office/drawing/2014/main" id="{61B553C1-09C2-4440-B3F0-97AE835373ED}"/>
                </a:ext>
              </a:extLst>
            </p:cNvPr>
            <p:cNvSpPr/>
            <p:nvPr/>
          </p:nvSpPr>
          <p:spPr>
            <a:xfrm>
              <a:off x="4946525" y="25467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918;p46">
              <a:extLst>
                <a:ext uri="{FF2B5EF4-FFF2-40B4-BE49-F238E27FC236}">
                  <a16:creationId xmlns:a16="http://schemas.microsoft.com/office/drawing/2014/main" id="{B4E3C0FE-B025-4407-ADEC-B0E8CC2DF3B2}"/>
                </a:ext>
              </a:extLst>
            </p:cNvPr>
            <p:cNvSpPr/>
            <p:nvPr/>
          </p:nvSpPr>
          <p:spPr>
            <a:xfrm>
              <a:off x="4912875" y="2547400"/>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919;p46">
              <a:extLst>
                <a:ext uri="{FF2B5EF4-FFF2-40B4-BE49-F238E27FC236}">
                  <a16:creationId xmlns:a16="http://schemas.microsoft.com/office/drawing/2014/main" id="{F375B397-8EC0-4E46-9797-75E969E766F0}"/>
                </a:ext>
              </a:extLst>
            </p:cNvPr>
            <p:cNvSpPr/>
            <p:nvPr/>
          </p:nvSpPr>
          <p:spPr>
            <a:xfrm>
              <a:off x="4912875" y="2527200"/>
              <a:ext cx="67975" cy="39825"/>
            </a:xfrm>
            <a:custGeom>
              <a:avLst/>
              <a:gdLst/>
              <a:ahLst/>
              <a:cxnLst/>
              <a:rect l="l" t="t" r="r" b="b"/>
              <a:pathLst>
                <a:path w="2719" h="1593" extrusionOk="0">
                  <a:moveTo>
                    <a:pt x="1371" y="0"/>
                  </a:moveTo>
                  <a:lnTo>
                    <a:pt x="0" y="808"/>
                  </a:lnTo>
                  <a:lnTo>
                    <a:pt x="1347" y="1592"/>
                  </a:lnTo>
                  <a:lnTo>
                    <a:pt x="2718" y="784"/>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920;p46">
              <a:extLst>
                <a:ext uri="{FF2B5EF4-FFF2-40B4-BE49-F238E27FC236}">
                  <a16:creationId xmlns:a16="http://schemas.microsoft.com/office/drawing/2014/main" id="{74DA8368-471F-427F-9426-164293B42B13}"/>
                </a:ext>
              </a:extLst>
            </p:cNvPr>
            <p:cNvSpPr/>
            <p:nvPr/>
          </p:nvSpPr>
          <p:spPr>
            <a:xfrm>
              <a:off x="4990000" y="2571875"/>
              <a:ext cx="34300" cy="25125"/>
            </a:xfrm>
            <a:custGeom>
              <a:avLst/>
              <a:gdLst/>
              <a:ahLst/>
              <a:cxnLst/>
              <a:rect l="l" t="t" r="r" b="b"/>
              <a:pathLst>
                <a:path w="1372" h="1005" extrusionOk="0">
                  <a:moveTo>
                    <a:pt x="1372" y="1"/>
                  </a:moveTo>
                  <a:lnTo>
                    <a:pt x="1" y="809"/>
                  </a:lnTo>
                  <a:lnTo>
                    <a:pt x="1"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921;p46">
              <a:extLst>
                <a:ext uri="{FF2B5EF4-FFF2-40B4-BE49-F238E27FC236}">
                  <a16:creationId xmlns:a16="http://schemas.microsoft.com/office/drawing/2014/main" id="{C011145B-AB39-4069-B6B8-2B9B154F9398}"/>
                </a:ext>
              </a:extLst>
            </p:cNvPr>
            <p:cNvSpPr/>
            <p:nvPr/>
          </p:nvSpPr>
          <p:spPr>
            <a:xfrm>
              <a:off x="4956325" y="2572500"/>
              <a:ext cx="33700" cy="24500"/>
            </a:xfrm>
            <a:custGeom>
              <a:avLst/>
              <a:gdLst/>
              <a:ahLst/>
              <a:cxnLst/>
              <a:rect l="l" t="t" r="r" b="b"/>
              <a:pathLst>
                <a:path w="1348" h="980" extrusionOk="0">
                  <a:moveTo>
                    <a:pt x="1" y="0"/>
                  </a:moveTo>
                  <a:lnTo>
                    <a:pt x="1" y="196"/>
                  </a:lnTo>
                  <a:lnTo>
                    <a:pt x="1348" y="980"/>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922;p46">
              <a:extLst>
                <a:ext uri="{FF2B5EF4-FFF2-40B4-BE49-F238E27FC236}">
                  <a16:creationId xmlns:a16="http://schemas.microsoft.com/office/drawing/2014/main" id="{390BB554-AED6-4D19-B711-831594540A88}"/>
                </a:ext>
              </a:extLst>
            </p:cNvPr>
            <p:cNvSpPr/>
            <p:nvPr/>
          </p:nvSpPr>
          <p:spPr>
            <a:xfrm>
              <a:off x="4956325" y="2552300"/>
              <a:ext cx="67975" cy="39825"/>
            </a:xfrm>
            <a:custGeom>
              <a:avLst/>
              <a:gdLst/>
              <a:ahLst/>
              <a:cxnLst/>
              <a:rect l="l" t="t" r="r" b="b"/>
              <a:pathLst>
                <a:path w="2719" h="1593"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923;p46">
              <a:extLst>
                <a:ext uri="{FF2B5EF4-FFF2-40B4-BE49-F238E27FC236}">
                  <a16:creationId xmlns:a16="http://schemas.microsoft.com/office/drawing/2014/main" id="{37EE34B5-E307-4439-8D38-4D4EBEFED93B}"/>
                </a:ext>
              </a:extLst>
            </p:cNvPr>
            <p:cNvSpPr/>
            <p:nvPr/>
          </p:nvSpPr>
          <p:spPr>
            <a:xfrm>
              <a:off x="5033475" y="25969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924;p46">
              <a:extLst>
                <a:ext uri="{FF2B5EF4-FFF2-40B4-BE49-F238E27FC236}">
                  <a16:creationId xmlns:a16="http://schemas.microsoft.com/office/drawing/2014/main" id="{686D41E8-E036-4E5A-A695-B7952A56D4E6}"/>
                </a:ext>
              </a:extLst>
            </p:cNvPr>
            <p:cNvSpPr/>
            <p:nvPr/>
          </p:nvSpPr>
          <p:spPr>
            <a:xfrm>
              <a:off x="4999175" y="2596975"/>
              <a:ext cx="34325" cy="25125"/>
            </a:xfrm>
            <a:custGeom>
              <a:avLst/>
              <a:gdLst/>
              <a:ahLst/>
              <a:cxnLst/>
              <a:rect l="l" t="t" r="r" b="b"/>
              <a:pathLst>
                <a:path w="1373" h="1005" extrusionOk="0">
                  <a:moveTo>
                    <a:pt x="25" y="1"/>
                  </a:moveTo>
                  <a:lnTo>
                    <a:pt x="1" y="221"/>
                  </a:lnTo>
                  <a:lnTo>
                    <a:pt x="1372" y="1005"/>
                  </a:lnTo>
                  <a:lnTo>
                    <a:pt x="1372" y="785"/>
                  </a:lnTo>
                  <a:lnTo>
                    <a:pt x="25"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925;p46">
              <a:extLst>
                <a:ext uri="{FF2B5EF4-FFF2-40B4-BE49-F238E27FC236}">
                  <a16:creationId xmlns:a16="http://schemas.microsoft.com/office/drawing/2014/main" id="{65EF3A97-C29D-452E-A9D0-7D03CDEFE313}"/>
                </a:ext>
              </a:extLst>
            </p:cNvPr>
            <p:cNvSpPr/>
            <p:nvPr/>
          </p:nvSpPr>
          <p:spPr>
            <a:xfrm>
              <a:off x="4999800" y="2577400"/>
              <a:ext cx="67975" cy="39200"/>
            </a:xfrm>
            <a:custGeom>
              <a:avLst/>
              <a:gdLst/>
              <a:ahLst/>
              <a:cxnLst/>
              <a:rect l="l" t="t" r="r" b="b"/>
              <a:pathLst>
                <a:path w="2719" h="1568" extrusionOk="0">
                  <a:moveTo>
                    <a:pt x="1347" y="0"/>
                  </a:moveTo>
                  <a:lnTo>
                    <a:pt x="0" y="784"/>
                  </a:lnTo>
                  <a:lnTo>
                    <a:pt x="1347" y="1568"/>
                  </a:lnTo>
                  <a:lnTo>
                    <a:pt x="2719" y="784"/>
                  </a:lnTo>
                  <a:lnTo>
                    <a:pt x="1347"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926;p46">
              <a:extLst>
                <a:ext uri="{FF2B5EF4-FFF2-40B4-BE49-F238E27FC236}">
                  <a16:creationId xmlns:a16="http://schemas.microsoft.com/office/drawing/2014/main" id="{F5C32E1F-B52E-4064-B579-4254276B5A1E}"/>
                </a:ext>
              </a:extLst>
            </p:cNvPr>
            <p:cNvSpPr/>
            <p:nvPr/>
          </p:nvSpPr>
          <p:spPr>
            <a:xfrm>
              <a:off x="5119775" y="2646575"/>
              <a:ext cx="34325" cy="25725"/>
            </a:xfrm>
            <a:custGeom>
              <a:avLst/>
              <a:gdLst/>
              <a:ahLst/>
              <a:cxnLst/>
              <a:rect l="l" t="t" r="r" b="b"/>
              <a:pathLst>
                <a:path w="1373"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927;p46">
              <a:extLst>
                <a:ext uri="{FF2B5EF4-FFF2-40B4-BE49-F238E27FC236}">
                  <a16:creationId xmlns:a16="http://schemas.microsoft.com/office/drawing/2014/main" id="{77091B5A-6CF7-41B5-B715-71F9E8FAACBA}"/>
                </a:ext>
              </a:extLst>
            </p:cNvPr>
            <p:cNvSpPr/>
            <p:nvPr/>
          </p:nvSpPr>
          <p:spPr>
            <a:xfrm>
              <a:off x="5042650" y="2622075"/>
              <a:ext cx="77150" cy="50225"/>
            </a:xfrm>
            <a:custGeom>
              <a:avLst/>
              <a:gdLst/>
              <a:ahLst/>
              <a:cxnLst/>
              <a:rect l="l" t="t" r="r" b="b"/>
              <a:pathLst>
                <a:path w="3086" h="2009" extrusionOk="0">
                  <a:moveTo>
                    <a:pt x="1" y="1"/>
                  </a:moveTo>
                  <a:lnTo>
                    <a:pt x="1" y="221"/>
                  </a:lnTo>
                  <a:lnTo>
                    <a:pt x="3086" y="2009"/>
                  </a:lnTo>
                  <a:lnTo>
                    <a:pt x="3086" y="1789"/>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928;p46">
              <a:extLst>
                <a:ext uri="{FF2B5EF4-FFF2-40B4-BE49-F238E27FC236}">
                  <a16:creationId xmlns:a16="http://schemas.microsoft.com/office/drawing/2014/main" id="{5BB3724E-AEB2-420E-B2BD-091BB1BF8E9C}"/>
                </a:ext>
              </a:extLst>
            </p:cNvPr>
            <p:cNvSpPr/>
            <p:nvPr/>
          </p:nvSpPr>
          <p:spPr>
            <a:xfrm>
              <a:off x="5042650" y="2602500"/>
              <a:ext cx="111450" cy="64300"/>
            </a:xfrm>
            <a:custGeom>
              <a:avLst/>
              <a:gdLst/>
              <a:ahLst/>
              <a:cxnLst/>
              <a:rect l="l" t="t" r="r" b="b"/>
              <a:pathLst>
                <a:path w="4458" h="2572" extrusionOk="0">
                  <a:moveTo>
                    <a:pt x="1372" y="0"/>
                  </a:moveTo>
                  <a:lnTo>
                    <a:pt x="1" y="784"/>
                  </a:lnTo>
                  <a:lnTo>
                    <a:pt x="3086" y="2572"/>
                  </a:lnTo>
                  <a:lnTo>
                    <a:pt x="4457" y="1763"/>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929;p46">
              <a:extLst>
                <a:ext uri="{FF2B5EF4-FFF2-40B4-BE49-F238E27FC236}">
                  <a16:creationId xmlns:a16="http://schemas.microsoft.com/office/drawing/2014/main" id="{78D51FDD-6AEB-4ECF-BA9E-4A71CEACE20F}"/>
                </a:ext>
              </a:extLst>
            </p:cNvPr>
            <p:cNvSpPr/>
            <p:nvPr/>
          </p:nvSpPr>
          <p:spPr>
            <a:xfrm>
              <a:off x="4686975" y="2447600"/>
              <a:ext cx="34300" cy="25125"/>
            </a:xfrm>
            <a:custGeom>
              <a:avLst/>
              <a:gdLst/>
              <a:ahLst/>
              <a:cxnLst/>
              <a:rect l="l" t="t" r="r" b="b"/>
              <a:pathLst>
                <a:path w="1372" h="1005" extrusionOk="0">
                  <a:moveTo>
                    <a:pt x="1371" y="1"/>
                  </a:moveTo>
                  <a:lnTo>
                    <a:pt x="0" y="784"/>
                  </a:lnTo>
                  <a:lnTo>
                    <a:pt x="0" y="1005"/>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930;p46">
              <a:extLst>
                <a:ext uri="{FF2B5EF4-FFF2-40B4-BE49-F238E27FC236}">
                  <a16:creationId xmlns:a16="http://schemas.microsoft.com/office/drawing/2014/main" id="{8B22B7E1-11A7-4CA3-9B1F-C49C856BAB97}"/>
                </a:ext>
              </a:extLst>
            </p:cNvPr>
            <p:cNvSpPr/>
            <p:nvPr/>
          </p:nvSpPr>
          <p:spPr>
            <a:xfrm>
              <a:off x="4566350" y="2398025"/>
              <a:ext cx="120625" cy="74700"/>
            </a:xfrm>
            <a:custGeom>
              <a:avLst/>
              <a:gdLst/>
              <a:ahLst/>
              <a:cxnLst/>
              <a:rect l="l" t="t" r="r" b="b"/>
              <a:pathLst>
                <a:path w="4825" h="2988" extrusionOk="0">
                  <a:moveTo>
                    <a:pt x="1" y="0"/>
                  </a:moveTo>
                  <a:lnTo>
                    <a:pt x="1" y="221"/>
                  </a:lnTo>
                  <a:lnTo>
                    <a:pt x="4825" y="2988"/>
                  </a:lnTo>
                  <a:lnTo>
                    <a:pt x="4825" y="2767"/>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931;p46">
              <a:extLst>
                <a:ext uri="{FF2B5EF4-FFF2-40B4-BE49-F238E27FC236}">
                  <a16:creationId xmlns:a16="http://schemas.microsoft.com/office/drawing/2014/main" id="{A620B0A8-6801-4591-B679-AD131F9F9B44}"/>
                </a:ext>
              </a:extLst>
            </p:cNvPr>
            <p:cNvSpPr/>
            <p:nvPr/>
          </p:nvSpPr>
          <p:spPr>
            <a:xfrm>
              <a:off x="4566350" y="2377825"/>
              <a:ext cx="154925" cy="89400"/>
            </a:xfrm>
            <a:custGeom>
              <a:avLst/>
              <a:gdLst/>
              <a:ahLst/>
              <a:cxnLst/>
              <a:rect l="l" t="t" r="r" b="b"/>
              <a:pathLst>
                <a:path w="6197" h="3576" extrusionOk="0">
                  <a:moveTo>
                    <a:pt x="1372" y="0"/>
                  </a:moveTo>
                  <a:lnTo>
                    <a:pt x="1" y="808"/>
                  </a:lnTo>
                  <a:lnTo>
                    <a:pt x="4825" y="3575"/>
                  </a:lnTo>
                  <a:lnTo>
                    <a:pt x="6196" y="2792"/>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932;p46">
              <a:extLst>
                <a:ext uri="{FF2B5EF4-FFF2-40B4-BE49-F238E27FC236}">
                  <a16:creationId xmlns:a16="http://schemas.microsoft.com/office/drawing/2014/main" id="{0BC3BE66-AA7C-4DE5-84DD-F6A86A415E1C}"/>
                </a:ext>
              </a:extLst>
            </p:cNvPr>
            <p:cNvSpPr/>
            <p:nvPr/>
          </p:nvSpPr>
          <p:spPr>
            <a:xfrm>
              <a:off x="4729825" y="2472100"/>
              <a:ext cx="34300" cy="25725"/>
            </a:xfrm>
            <a:custGeom>
              <a:avLst/>
              <a:gdLst/>
              <a:ahLst/>
              <a:cxnLst/>
              <a:rect l="l" t="t" r="r" b="b"/>
              <a:pathLst>
                <a:path w="1372" h="1029" extrusionOk="0">
                  <a:moveTo>
                    <a:pt x="1371" y="0"/>
                  </a:moveTo>
                  <a:lnTo>
                    <a:pt x="0" y="808"/>
                  </a:lnTo>
                  <a:lnTo>
                    <a:pt x="0" y="1029"/>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933;p46">
              <a:extLst>
                <a:ext uri="{FF2B5EF4-FFF2-40B4-BE49-F238E27FC236}">
                  <a16:creationId xmlns:a16="http://schemas.microsoft.com/office/drawing/2014/main" id="{FACF3E72-BB3C-4ED0-ABFC-A54069556B7D}"/>
                </a:ext>
              </a:extLst>
            </p:cNvPr>
            <p:cNvSpPr/>
            <p:nvPr/>
          </p:nvSpPr>
          <p:spPr>
            <a:xfrm>
              <a:off x="4696150" y="2472700"/>
              <a:ext cx="33700" cy="25125"/>
            </a:xfrm>
            <a:custGeom>
              <a:avLst/>
              <a:gdLst/>
              <a:ahLst/>
              <a:cxnLst/>
              <a:rect l="l" t="t" r="r" b="b"/>
              <a:pathLst>
                <a:path w="1348" h="1005" extrusionOk="0">
                  <a:moveTo>
                    <a:pt x="0" y="1"/>
                  </a:moveTo>
                  <a:lnTo>
                    <a:pt x="0" y="221"/>
                  </a:lnTo>
                  <a:lnTo>
                    <a:pt x="1347" y="1005"/>
                  </a:lnTo>
                  <a:lnTo>
                    <a:pt x="1347" y="784"/>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934;p46">
              <a:extLst>
                <a:ext uri="{FF2B5EF4-FFF2-40B4-BE49-F238E27FC236}">
                  <a16:creationId xmlns:a16="http://schemas.microsoft.com/office/drawing/2014/main" id="{759A3644-E838-4F77-B042-92ECF1BC5B38}"/>
                </a:ext>
              </a:extLst>
            </p:cNvPr>
            <p:cNvSpPr/>
            <p:nvPr/>
          </p:nvSpPr>
          <p:spPr>
            <a:xfrm>
              <a:off x="4696150" y="2453125"/>
              <a:ext cx="67975" cy="39200"/>
            </a:xfrm>
            <a:custGeom>
              <a:avLst/>
              <a:gdLst/>
              <a:ahLst/>
              <a:cxnLst/>
              <a:rect l="l" t="t" r="r" b="b"/>
              <a:pathLst>
                <a:path w="2719" h="1568" extrusionOk="0">
                  <a:moveTo>
                    <a:pt x="1372" y="0"/>
                  </a:moveTo>
                  <a:lnTo>
                    <a:pt x="0" y="784"/>
                  </a:lnTo>
                  <a:lnTo>
                    <a:pt x="1347" y="1567"/>
                  </a:lnTo>
                  <a:lnTo>
                    <a:pt x="2718" y="759"/>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935;p46">
              <a:extLst>
                <a:ext uri="{FF2B5EF4-FFF2-40B4-BE49-F238E27FC236}">
                  <a16:creationId xmlns:a16="http://schemas.microsoft.com/office/drawing/2014/main" id="{AED60A6A-0BEA-4399-B157-EE9F7C6B31E5}"/>
                </a:ext>
              </a:extLst>
            </p:cNvPr>
            <p:cNvSpPr/>
            <p:nvPr/>
          </p:nvSpPr>
          <p:spPr>
            <a:xfrm>
              <a:off x="4773275" y="2497200"/>
              <a:ext cx="34325" cy="25725"/>
            </a:xfrm>
            <a:custGeom>
              <a:avLst/>
              <a:gdLst/>
              <a:ahLst/>
              <a:cxnLst/>
              <a:rect l="l" t="t" r="r" b="b"/>
              <a:pathLst>
                <a:path w="1373" h="1029" extrusionOk="0">
                  <a:moveTo>
                    <a:pt x="1372" y="0"/>
                  </a:moveTo>
                  <a:lnTo>
                    <a:pt x="1" y="808"/>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936;p46">
              <a:extLst>
                <a:ext uri="{FF2B5EF4-FFF2-40B4-BE49-F238E27FC236}">
                  <a16:creationId xmlns:a16="http://schemas.microsoft.com/office/drawing/2014/main" id="{26E0292A-EFBF-4A58-81CF-967B35C34ECC}"/>
                </a:ext>
              </a:extLst>
            </p:cNvPr>
            <p:cNvSpPr/>
            <p:nvPr/>
          </p:nvSpPr>
          <p:spPr>
            <a:xfrm>
              <a:off x="4739600" y="2497800"/>
              <a:ext cx="33700" cy="25125"/>
            </a:xfrm>
            <a:custGeom>
              <a:avLst/>
              <a:gdLst/>
              <a:ahLst/>
              <a:cxnLst/>
              <a:rect l="l" t="t" r="r" b="b"/>
              <a:pathLst>
                <a:path w="1348" h="1005" extrusionOk="0">
                  <a:moveTo>
                    <a:pt x="1" y="1"/>
                  </a:moveTo>
                  <a:lnTo>
                    <a:pt x="1" y="221"/>
                  </a:lnTo>
                  <a:lnTo>
                    <a:pt x="1348" y="1005"/>
                  </a:lnTo>
                  <a:lnTo>
                    <a:pt x="1348"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937;p46">
              <a:extLst>
                <a:ext uri="{FF2B5EF4-FFF2-40B4-BE49-F238E27FC236}">
                  <a16:creationId xmlns:a16="http://schemas.microsoft.com/office/drawing/2014/main" id="{7A380ECF-4606-42A7-BF5D-E8312C8E5FA5}"/>
                </a:ext>
              </a:extLst>
            </p:cNvPr>
            <p:cNvSpPr/>
            <p:nvPr/>
          </p:nvSpPr>
          <p:spPr>
            <a:xfrm>
              <a:off x="4739600" y="2477600"/>
              <a:ext cx="68000" cy="39825"/>
            </a:xfrm>
            <a:custGeom>
              <a:avLst/>
              <a:gdLst/>
              <a:ahLst/>
              <a:cxnLst/>
              <a:rect l="l" t="t" r="r" b="b"/>
              <a:pathLst>
                <a:path w="2720" h="1593" extrusionOk="0">
                  <a:moveTo>
                    <a:pt x="1372" y="1"/>
                  </a:moveTo>
                  <a:lnTo>
                    <a:pt x="1" y="809"/>
                  </a:lnTo>
                  <a:lnTo>
                    <a:pt x="1348"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938;p46">
              <a:extLst>
                <a:ext uri="{FF2B5EF4-FFF2-40B4-BE49-F238E27FC236}">
                  <a16:creationId xmlns:a16="http://schemas.microsoft.com/office/drawing/2014/main" id="{F14A2A14-3CC8-41B6-A48B-F76CCC3A21D2}"/>
                </a:ext>
              </a:extLst>
            </p:cNvPr>
            <p:cNvSpPr/>
            <p:nvPr/>
          </p:nvSpPr>
          <p:spPr>
            <a:xfrm>
              <a:off x="4816750" y="2522300"/>
              <a:ext cx="34300" cy="25125"/>
            </a:xfrm>
            <a:custGeom>
              <a:avLst/>
              <a:gdLst/>
              <a:ahLst/>
              <a:cxnLst/>
              <a:rect l="l" t="t" r="r" b="b"/>
              <a:pathLst>
                <a:path w="1372" h="1005" extrusionOk="0">
                  <a:moveTo>
                    <a:pt x="1372" y="0"/>
                  </a:moveTo>
                  <a:lnTo>
                    <a:pt x="0" y="808"/>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939;p46">
              <a:extLst>
                <a:ext uri="{FF2B5EF4-FFF2-40B4-BE49-F238E27FC236}">
                  <a16:creationId xmlns:a16="http://schemas.microsoft.com/office/drawing/2014/main" id="{9EF6DDBD-B75C-4F37-BD54-EFC8B6D4B145}"/>
                </a:ext>
              </a:extLst>
            </p:cNvPr>
            <p:cNvSpPr/>
            <p:nvPr/>
          </p:nvSpPr>
          <p:spPr>
            <a:xfrm>
              <a:off x="4783075" y="2522900"/>
              <a:ext cx="33700" cy="24525"/>
            </a:xfrm>
            <a:custGeom>
              <a:avLst/>
              <a:gdLst/>
              <a:ahLst/>
              <a:cxnLst/>
              <a:rect l="l" t="t" r="r" b="b"/>
              <a:pathLst>
                <a:path w="1348" h="981" extrusionOk="0">
                  <a:moveTo>
                    <a:pt x="1" y="1"/>
                  </a:moveTo>
                  <a:lnTo>
                    <a:pt x="1" y="221"/>
                  </a:lnTo>
                  <a:lnTo>
                    <a:pt x="1347" y="980"/>
                  </a:lnTo>
                  <a:lnTo>
                    <a:pt x="1347"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940;p46">
              <a:extLst>
                <a:ext uri="{FF2B5EF4-FFF2-40B4-BE49-F238E27FC236}">
                  <a16:creationId xmlns:a16="http://schemas.microsoft.com/office/drawing/2014/main" id="{0B2C3B36-6CF0-4748-8777-616F7424D0F1}"/>
                </a:ext>
              </a:extLst>
            </p:cNvPr>
            <p:cNvSpPr/>
            <p:nvPr/>
          </p:nvSpPr>
          <p:spPr>
            <a:xfrm>
              <a:off x="4783075" y="2502700"/>
              <a:ext cx="67975" cy="39825"/>
            </a:xfrm>
            <a:custGeom>
              <a:avLst/>
              <a:gdLst/>
              <a:ahLst/>
              <a:cxnLst/>
              <a:rect l="l" t="t" r="r" b="b"/>
              <a:pathLst>
                <a:path w="2719" h="1593" extrusionOk="0">
                  <a:moveTo>
                    <a:pt x="1372" y="1"/>
                  </a:moveTo>
                  <a:lnTo>
                    <a:pt x="1" y="809"/>
                  </a:lnTo>
                  <a:lnTo>
                    <a:pt x="1347"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941;p46">
              <a:extLst>
                <a:ext uri="{FF2B5EF4-FFF2-40B4-BE49-F238E27FC236}">
                  <a16:creationId xmlns:a16="http://schemas.microsoft.com/office/drawing/2014/main" id="{5DCECA77-5E29-4A42-8A5A-DCC509130483}"/>
                </a:ext>
              </a:extLst>
            </p:cNvPr>
            <p:cNvSpPr/>
            <p:nvPr/>
          </p:nvSpPr>
          <p:spPr>
            <a:xfrm>
              <a:off x="4859600" y="2547400"/>
              <a:ext cx="34300" cy="25125"/>
            </a:xfrm>
            <a:custGeom>
              <a:avLst/>
              <a:gdLst/>
              <a:ahLst/>
              <a:cxnLst/>
              <a:rect l="l" t="t" r="r" b="b"/>
              <a:pathLst>
                <a:path w="1372"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942;p46">
              <a:extLst>
                <a:ext uri="{FF2B5EF4-FFF2-40B4-BE49-F238E27FC236}">
                  <a16:creationId xmlns:a16="http://schemas.microsoft.com/office/drawing/2014/main" id="{AB47272A-2A13-43B7-8DA4-92ED8049D79E}"/>
                </a:ext>
              </a:extLst>
            </p:cNvPr>
            <p:cNvSpPr/>
            <p:nvPr/>
          </p:nvSpPr>
          <p:spPr>
            <a:xfrm>
              <a:off x="4825925" y="25474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943;p46">
              <a:extLst>
                <a:ext uri="{FF2B5EF4-FFF2-40B4-BE49-F238E27FC236}">
                  <a16:creationId xmlns:a16="http://schemas.microsoft.com/office/drawing/2014/main" id="{8C7102D8-4700-4E38-AB90-85EC103B4FED}"/>
                </a:ext>
              </a:extLst>
            </p:cNvPr>
            <p:cNvSpPr/>
            <p:nvPr/>
          </p:nvSpPr>
          <p:spPr>
            <a:xfrm>
              <a:off x="4825925" y="2527800"/>
              <a:ext cx="67975" cy="39225"/>
            </a:xfrm>
            <a:custGeom>
              <a:avLst/>
              <a:gdLst/>
              <a:ahLst/>
              <a:cxnLst/>
              <a:rect l="l" t="t" r="r" b="b"/>
              <a:pathLst>
                <a:path w="2719" h="1569"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944;p46">
              <a:extLst>
                <a:ext uri="{FF2B5EF4-FFF2-40B4-BE49-F238E27FC236}">
                  <a16:creationId xmlns:a16="http://schemas.microsoft.com/office/drawing/2014/main" id="{82E7BF7C-F5E3-4979-B6DC-71415AB7EA76}"/>
                </a:ext>
              </a:extLst>
            </p:cNvPr>
            <p:cNvSpPr/>
            <p:nvPr/>
          </p:nvSpPr>
          <p:spPr>
            <a:xfrm>
              <a:off x="4903075" y="2572500"/>
              <a:ext cx="34300" cy="25125"/>
            </a:xfrm>
            <a:custGeom>
              <a:avLst/>
              <a:gdLst/>
              <a:ahLst/>
              <a:cxnLst/>
              <a:rect l="l" t="t" r="r" b="b"/>
              <a:pathLst>
                <a:path w="1372" h="1005" extrusionOk="0">
                  <a:moveTo>
                    <a:pt x="1372" y="0"/>
                  </a:moveTo>
                  <a:lnTo>
                    <a:pt x="0" y="784"/>
                  </a:lnTo>
                  <a:lnTo>
                    <a:pt x="0"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945;p46">
              <a:extLst>
                <a:ext uri="{FF2B5EF4-FFF2-40B4-BE49-F238E27FC236}">
                  <a16:creationId xmlns:a16="http://schemas.microsoft.com/office/drawing/2014/main" id="{C656DD71-CE56-45F9-B8A8-72E97C3BFC7F}"/>
                </a:ext>
              </a:extLst>
            </p:cNvPr>
            <p:cNvSpPr/>
            <p:nvPr/>
          </p:nvSpPr>
          <p:spPr>
            <a:xfrm>
              <a:off x="4869400" y="25725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946;p46">
              <a:extLst>
                <a:ext uri="{FF2B5EF4-FFF2-40B4-BE49-F238E27FC236}">
                  <a16:creationId xmlns:a16="http://schemas.microsoft.com/office/drawing/2014/main" id="{224AF57B-D3F0-43F5-872B-38FE583E1B70}"/>
                </a:ext>
              </a:extLst>
            </p:cNvPr>
            <p:cNvSpPr/>
            <p:nvPr/>
          </p:nvSpPr>
          <p:spPr>
            <a:xfrm>
              <a:off x="4869400" y="2552900"/>
              <a:ext cx="67975" cy="39225"/>
            </a:xfrm>
            <a:custGeom>
              <a:avLst/>
              <a:gdLst/>
              <a:ahLst/>
              <a:cxnLst/>
              <a:rect l="l" t="t" r="r" b="b"/>
              <a:pathLst>
                <a:path w="2719" h="1569" extrusionOk="0">
                  <a:moveTo>
                    <a:pt x="1372" y="1"/>
                  </a:moveTo>
                  <a:lnTo>
                    <a:pt x="0"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947;p46">
              <a:extLst>
                <a:ext uri="{FF2B5EF4-FFF2-40B4-BE49-F238E27FC236}">
                  <a16:creationId xmlns:a16="http://schemas.microsoft.com/office/drawing/2014/main" id="{833C3D55-A84A-40A6-AC1B-785269953D78}"/>
                </a:ext>
              </a:extLst>
            </p:cNvPr>
            <p:cNvSpPr/>
            <p:nvPr/>
          </p:nvSpPr>
          <p:spPr>
            <a:xfrm>
              <a:off x="4946525" y="25969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948;p46">
              <a:extLst>
                <a:ext uri="{FF2B5EF4-FFF2-40B4-BE49-F238E27FC236}">
                  <a16:creationId xmlns:a16="http://schemas.microsoft.com/office/drawing/2014/main" id="{8C8453E5-9A50-46BB-86F8-BB288EED8D65}"/>
                </a:ext>
              </a:extLst>
            </p:cNvPr>
            <p:cNvSpPr/>
            <p:nvPr/>
          </p:nvSpPr>
          <p:spPr>
            <a:xfrm>
              <a:off x="4912250" y="2597600"/>
              <a:ext cx="34300" cy="25125"/>
            </a:xfrm>
            <a:custGeom>
              <a:avLst/>
              <a:gdLst/>
              <a:ahLst/>
              <a:cxnLst/>
              <a:rect l="l" t="t" r="r" b="b"/>
              <a:pathLst>
                <a:path w="1372" h="1005" extrusionOk="0">
                  <a:moveTo>
                    <a:pt x="25" y="0"/>
                  </a:moveTo>
                  <a:lnTo>
                    <a:pt x="1" y="221"/>
                  </a:lnTo>
                  <a:lnTo>
                    <a:pt x="1372" y="1004"/>
                  </a:lnTo>
                  <a:lnTo>
                    <a:pt x="1372" y="784"/>
                  </a:lnTo>
                  <a:lnTo>
                    <a:pt x="25"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949;p46">
              <a:extLst>
                <a:ext uri="{FF2B5EF4-FFF2-40B4-BE49-F238E27FC236}">
                  <a16:creationId xmlns:a16="http://schemas.microsoft.com/office/drawing/2014/main" id="{C0E856EA-5553-4603-BA93-72B923CFB3F2}"/>
                </a:ext>
              </a:extLst>
            </p:cNvPr>
            <p:cNvSpPr/>
            <p:nvPr/>
          </p:nvSpPr>
          <p:spPr>
            <a:xfrm>
              <a:off x="4912875" y="2578000"/>
              <a:ext cx="67975" cy="39225"/>
            </a:xfrm>
            <a:custGeom>
              <a:avLst/>
              <a:gdLst/>
              <a:ahLst/>
              <a:cxnLst/>
              <a:rect l="l" t="t" r="r" b="b"/>
              <a:pathLst>
                <a:path w="2719" h="1569" extrusionOk="0">
                  <a:moveTo>
                    <a:pt x="1347" y="1"/>
                  </a:moveTo>
                  <a:lnTo>
                    <a:pt x="0" y="784"/>
                  </a:lnTo>
                  <a:lnTo>
                    <a:pt x="1347" y="1568"/>
                  </a:lnTo>
                  <a:lnTo>
                    <a:pt x="2718" y="760"/>
                  </a:lnTo>
                  <a:lnTo>
                    <a:pt x="134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950;p46">
              <a:extLst>
                <a:ext uri="{FF2B5EF4-FFF2-40B4-BE49-F238E27FC236}">
                  <a16:creationId xmlns:a16="http://schemas.microsoft.com/office/drawing/2014/main" id="{1AB51498-19D9-4E18-A0A7-DE5DB57CF77F}"/>
                </a:ext>
              </a:extLst>
            </p:cNvPr>
            <p:cNvSpPr/>
            <p:nvPr/>
          </p:nvSpPr>
          <p:spPr>
            <a:xfrm>
              <a:off x="4989400" y="2622075"/>
              <a:ext cx="34300" cy="25750"/>
            </a:xfrm>
            <a:custGeom>
              <a:avLst/>
              <a:gdLst/>
              <a:ahLst/>
              <a:cxnLst/>
              <a:rect l="l" t="t" r="r" b="b"/>
              <a:pathLst>
                <a:path w="1372" h="1030" extrusionOk="0">
                  <a:moveTo>
                    <a:pt x="1371" y="1"/>
                  </a:moveTo>
                  <a:lnTo>
                    <a:pt x="0" y="809"/>
                  </a:lnTo>
                  <a:lnTo>
                    <a:pt x="0" y="1029"/>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951;p46">
              <a:extLst>
                <a:ext uri="{FF2B5EF4-FFF2-40B4-BE49-F238E27FC236}">
                  <a16:creationId xmlns:a16="http://schemas.microsoft.com/office/drawing/2014/main" id="{EEF21B58-3F83-41F6-8F44-8B2F7507B23B}"/>
                </a:ext>
              </a:extLst>
            </p:cNvPr>
            <p:cNvSpPr/>
            <p:nvPr/>
          </p:nvSpPr>
          <p:spPr>
            <a:xfrm>
              <a:off x="4955725" y="26227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952;p46">
              <a:extLst>
                <a:ext uri="{FF2B5EF4-FFF2-40B4-BE49-F238E27FC236}">
                  <a16:creationId xmlns:a16="http://schemas.microsoft.com/office/drawing/2014/main" id="{128E8D67-1DDE-40A7-81C3-ED453B609039}"/>
                </a:ext>
              </a:extLst>
            </p:cNvPr>
            <p:cNvSpPr/>
            <p:nvPr/>
          </p:nvSpPr>
          <p:spPr>
            <a:xfrm>
              <a:off x="4955725" y="2602500"/>
              <a:ext cx="67975" cy="39825"/>
            </a:xfrm>
            <a:custGeom>
              <a:avLst/>
              <a:gdLst/>
              <a:ahLst/>
              <a:cxnLst/>
              <a:rect l="l" t="t" r="r" b="b"/>
              <a:pathLst>
                <a:path w="2719" h="1593" extrusionOk="0">
                  <a:moveTo>
                    <a:pt x="1372" y="0"/>
                  </a:moveTo>
                  <a:lnTo>
                    <a:pt x="0" y="808"/>
                  </a:lnTo>
                  <a:lnTo>
                    <a:pt x="1347" y="1592"/>
                  </a:lnTo>
                  <a:lnTo>
                    <a:pt x="2718"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953;p46">
              <a:extLst>
                <a:ext uri="{FF2B5EF4-FFF2-40B4-BE49-F238E27FC236}">
                  <a16:creationId xmlns:a16="http://schemas.microsoft.com/office/drawing/2014/main" id="{CD288729-B2C3-4E68-BF77-A0629DFA1145}"/>
                </a:ext>
              </a:extLst>
            </p:cNvPr>
            <p:cNvSpPr/>
            <p:nvPr/>
          </p:nvSpPr>
          <p:spPr>
            <a:xfrm>
              <a:off x="5076325" y="26722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954;p46">
              <a:extLst>
                <a:ext uri="{FF2B5EF4-FFF2-40B4-BE49-F238E27FC236}">
                  <a16:creationId xmlns:a16="http://schemas.microsoft.com/office/drawing/2014/main" id="{E6235788-A399-4B99-89D3-8B36B37FBB4F}"/>
                </a:ext>
              </a:extLst>
            </p:cNvPr>
            <p:cNvSpPr/>
            <p:nvPr/>
          </p:nvSpPr>
          <p:spPr>
            <a:xfrm>
              <a:off x="4999175" y="2647800"/>
              <a:ext cx="77175" cy="49600"/>
            </a:xfrm>
            <a:custGeom>
              <a:avLst/>
              <a:gdLst/>
              <a:ahLst/>
              <a:cxnLst/>
              <a:rect l="l" t="t" r="r" b="b"/>
              <a:pathLst>
                <a:path w="3087" h="1984" extrusionOk="0">
                  <a:moveTo>
                    <a:pt x="1" y="0"/>
                  </a:moveTo>
                  <a:lnTo>
                    <a:pt x="1" y="221"/>
                  </a:lnTo>
                  <a:lnTo>
                    <a:pt x="3086" y="1984"/>
                  </a:lnTo>
                  <a:lnTo>
                    <a:pt x="3086" y="176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955;p46">
              <a:extLst>
                <a:ext uri="{FF2B5EF4-FFF2-40B4-BE49-F238E27FC236}">
                  <a16:creationId xmlns:a16="http://schemas.microsoft.com/office/drawing/2014/main" id="{64694549-482E-4C1D-9743-55CB02BD8553}"/>
                </a:ext>
              </a:extLst>
            </p:cNvPr>
            <p:cNvSpPr/>
            <p:nvPr/>
          </p:nvSpPr>
          <p:spPr>
            <a:xfrm>
              <a:off x="4999175" y="2627600"/>
              <a:ext cx="111450" cy="64300"/>
            </a:xfrm>
            <a:custGeom>
              <a:avLst/>
              <a:gdLst/>
              <a:ahLst/>
              <a:cxnLst/>
              <a:rect l="l" t="t" r="r" b="b"/>
              <a:pathLst>
                <a:path w="4458" h="2572" extrusionOk="0">
                  <a:moveTo>
                    <a:pt x="1372" y="0"/>
                  </a:moveTo>
                  <a:lnTo>
                    <a:pt x="1" y="808"/>
                  </a:lnTo>
                  <a:lnTo>
                    <a:pt x="3086" y="2572"/>
                  </a:lnTo>
                  <a:lnTo>
                    <a:pt x="4458" y="1788"/>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956;p46">
              <a:extLst>
                <a:ext uri="{FF2B5EF4-FFF2-40B4-BE49-F238E27FC236}">
                  <a16:creationId xmlns:a16="http://schemas.microsoft.com/office/drawing/2014/main" id="{8651FF1C-6373-4C21-B306-0CE81553BCE7}"/>
                </a:ext>
              </a:extLst>
            </p:cNvPr>
            <p:cNvSpPr/>
            <p:nvPr/>
          </p:nvSpPr>
          <p:spPr>
            <a:xfrm>
              <a:off x="4556575" y="2422500"/>
              <a:ext cx="34300" cy="25750"/>
            </a:xfrm>
            <a:custGeom>
              <a:avLst/>
              <a:gdLst/>
              <a:ahLst/>
              <a:cxnLst/>
              <a:rect l="l" t="t" r="r" b="b"/>
              <a:pathLst>
                <a:path w="1372" h="1030" extrusionOk="0">
                  <a:moveTo>
                    <a:pt x="1371" y="1"/>
                  </a:moveTo>
                  <a:lnTo>
                    <a:pt x="0" y="809"/>
                  </a:lnTo>
                  <a:lnTo>
                    <a:pt x="0" y="1029"/>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957;p46">
              <a:extLst>
                <a:ext uri="{FF2B5EF4-FFF2-40B4-BE49-F238E27FC236}">
                  <a16:creationId xmlns:a16="http://schemas.microsoft.com/office/drawing/2014/main" id="{5A137F77-A068-4CA6-BB21-B75036A6A962}"/>
                </a:ext>
              </a:extLst>
            </p:cNvPr>
            <p:cNvSpPr/>
            <p:nvPr/>
          </p:nvSpPr>
          <p:spPr>
            <a:xfrm>
              <a:off x="4522900" y="2423125"/>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958;p46">
              <a:extLst>
                <a:ext uri="{FF2B5EF4-FFF2-40B4-BE49-F238E27FC236}">
                  <a16:creationId xmlns:a16="http://schemas.microsoft.com/office/drawing/2014/main" id="{924F24B8-2919-485B-B251-A2F7DB90BAF8}"/>
                </a:ext>
              </a:extLst>
            </p:cNvPr>
            <p:cNvSpPr/>
            <p:nvPr/>
          </p:nvSpPr>
          <p:spPr>
            <a:xfrm>
              <a:off x="4522900" y="2403525"/>
              <a:ext cx="67975" cy="39200"/>
            </a:xfrm>
            <a:custGeom>
              <a:avLst/>
              <a:gdLst/>
              <a:ahLst/>
              <a:cxnLst/>
              <a:rect l="l" t="t" r="r" b="b"/>
              <a:pathLst>
                <a:path w="2719" h="1568" extrusionOk="0">
                  <a:moveTo>
                    <a:pt x="1372" y="1"/>
                  </a:moveTo>
                  <a:lnTo>
                    <a:pt x="0" y="784"/>
                  </a:lnTo>
                  <a:lnTo>
                    <a:pt x="1347" y="1568"/>
                  </a:lnTo>
                  <a:lnTo>
                    <a:pt x="2718"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959;p46">
              <a:extLst>
                <a:ext uri="{FF2B5EF4-FFF2-40B4-BE49-F238E27FC236}">
                  <a16:creationId xmlns:a16="http://schemas.microsoft.com/office/drawing/2014/main" id="{BC3E25BA-7575-4F5C-B7A3-10AF07628E82}"/>
                </a:ext>
              </a:extLst>
            </p:cNvPr>
            <p:cNvSpPr/>
            <p:nvPr/>
          </p:nvSpPr>
          <p:spPr>
            <a:xfrm>
              <a:off x="4600025" y="2447600"/>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960;p46">
              <a:extLst>
                <a:ext uri="{FF2B5EF4-FFF2-40B4-BE49-F238E27FC236}">
                  <a16:creationId xmlns:a16="http://schemas.microsoft.com/office/drawing/2014/main" id="{DBB39933-08F9-42B8-A5BD-F36E8EA07744}"/>
                </a:ext>
              </a:extLst>
            </p:cNvPr>
            <p:cNvSpPr/>
            <p:nvPr/>
          </p:nvSpPr>
          <p:spPr>
            <a:xfrm>
              <a:off x="4566350" y="2448225"/>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961;p46">
              <a:extLst>
                <a:ext uri="{FF2B5EF4-FFF2-40B4-BE49-F238E27FC236}">
                  <a16:creationId xmlns:a16="http://schemas.microsoft.com/office/drawing/2014/main" id="{568BC343-967C-4609-BFE2-515B302D2C70}"/>
                </a:ext>
              </a:extLst>
            </p:cNvPr>
            <p:cNvSpPr/>
            <p:nvPr/>
          </p:nvSpPr>
          <p:spPr>
            <a:xfrm>
              <a:off x="4566350" y="2428025"/>
              <a:ext cx="68000" cy="39800"/>
            </a:xfrm>
            <a:custGeom>
              <a:avLst/>
              <a:gdLst/>
              <a:ahLst/>
              <a:cxnLst/>
              <a:rect l="l" t="t" r="r" b="b"/>
              <a:pathLst>
                <a:path w="2720"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962;p46">
              <a:extLst>
                <a:ext uri="{FF2B5EF4-FFF2-40B4-BE49-F238E27FC236}">
                  <a16:creationId xmlns:a16="http://schemas.microsoft.com/office/drawing/2014/main" id="{FA72A8DF-94C6-4122-95A3-469426474D97}"/>
                </a:ext>
              </a:extLst>
            </p:cNvPr>
            <p:cNvSpPr/>
            <p:nvPr/>
          </p:nvSpPr>
          <p:spPr>
            <a:xfrm>
              <a:off x="4642875" y="2472700"/>
              <a:ext cx="34925" cy="25750"/>
            </a:xfrm>
            <a:custGeom>
              <a:avLst/>
              <a:gdLst/>
              <a:ahLst/>
              <a:cxnLst/>
              <a:rect l="l" t="t" r="r" b="b"/>
              <a:pathLst>
                <a:path w="1397" h="1030" extrusionOk="0">
                  <a:moveTo>
                    <a:pt x="1397" y="1"/>
                  </a:moveTo>
                  <a:lnTo>
                    <a:pt x="1" y="809"/>
                  </a:lnTo>
                  <a:lnTo>
                    <a:pt x="1" y="1029"/>
                  </a:lnTo>
                  <a:lnTo>
                    <a:pt x="1397" y="221"/>
                  </a:lnTo>
                  <a:lnTo>
                    <a:pt x="139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963;p46">
              <a:extLst>
                <a:ext uri="{FF2B5EF4-FFF2-40B4-BE49-F238E27FC236}">
                  <a16:creationId xmlns:a16="http://schemas.microsoft.com/office/drawing/2014/main" id="{DDEACC65-E107-4019-B98B-835B2BABE323}"/>
                </a:ext>
              </a:extLst>
            </p:cNvPr>
            <p:cNvSpPr/>
            <p:nvPr/>
          </p:nvSpPr>
          <p:spPr>
            <a:xfrm>
              <a:off x="4609225" y="2473325"/>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964;p46">
              <a:extLst>
                <a:ext uri="{FF2B5EF4-FFF2-40B4-BE49-F238E27FC236}">
                  <a16:creationId xmlns:a16="http://schemas.microsoft.com/office/drawing/2014/main" id="{4760F581-A238-44F9-B642-C202861E37B9}"/>
                </a:ext>
              </a:extLst>
            </p:cNvPr>
            <p:cNvSpPr/>
            <p:nvPr/>
          </p:nvSpPr>
          <p:spPr>
            <a:xfrm>
              <a:off x="4609225" y="2453125"/>
              <a:ext cx="68575" cy="39800"/>
            </a:xfrm>
            <a:custGeom>
              <a:avLst/>
              <a:gdLst/>
              <a:ahLst/>
              <a:cxnLst/>
              <a:rect l="l" t="t" r="r" b="b"/>
              <a:pathLst>
                <a:path w="2743" h="1592" extrusionOk="0">
                  <a:moveTo>
                    <a:pt x="1371" y="0"/>
                  </a:moveTo>
                  <a:lnTo>
                    <a:pt x="0" y="808"/>
                  </a:lnTo>
                  <a:lnTo>
                    <a:pt x="1347" y="1592"/>
                  </a:lnTo>
                  <a:lnTo>
                    <a:pt x="2743" y="784"/>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965;p46">
              <a:extLst>
                <a:ext uri="{FF2B5EF4-FFF2-40B4-BE49-F238E27FC236}">
                  <a16:creationId xmlns:a16="http://schemas.microsoft.com/office/drawing/2014/main" id="{44D3ACC4-CAF7-4152-BA3D-4AE038F2BA89}"/>
                </a:ext>
              </a:extLst>
            </p:cNvPr>
            <p:cNvSpPr/>
            <p:nvPr/>
          </p:nvSpPr>
          <p:spPr>
            <a:xfrm>
              <a:off x="4859600" y="2597600"/>
              <a:ext cx="34300" cy="25125"/>
            </a:xfrm>
            <a:custGeom>
              <a:avLst/>
              <a:gdLst/>
              <a:ahLst/>
              <a:cxnLst/>
              <a:rect l="l" t="t" r="r" b="b"/>
              <a:pathLst>
                <a:path w="1372" h="1005" extrusionOk="0">
                  <a:moveTo>
                    <a:pt x="1372" y="0"/>
                  </a:moveTo>
                  <a:lnTo>
                    <a:pt x="1" y="809"/>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966;p46">
              <a:extLst>
                <a:ext uri="{FF2B5EF4-FFF2-40B4-BE49-F238E27FC236}">
                  <a16:creationId xmlns:a16="http://schemas.microsoft.com/office/drawing/2014/main" id="{02EE56E7-894D-4DBB-8AE0-439AA6F8ABEF}"/>
                </a:ext>
              </a:extLst>
            </p:cNvPr>
            <p:cNvSpPr/>
            <p:nvPr/>
          </p:nvSpPr>
          <p:spPr>
            <a:xfrm>
              <a:off x="4652675" y="2498425"/>
              <a:ext cx="206950" cy="124300"/>
            </a:xfrm>
            <a:custGeom>
              <a:avLst/>
              <a:gdLst/>
              <a:ahLst/>
              <a:cxnLst/>
              <a:rect l="l" t="t" r="r" b="b"/>
              <a:pathLst>
                <a:path w="8278" h="4972" extrusionOk="0">
                  <a:moveTo>
                    <a:pt x="1" y="0"/>
                  </a:moveTo>
                  <a:lnTo>
                    <a:pt x="1" y="196"/>
                  </a:lnTo>
                  <a:lnTo>
                    <a:pt x="8278" y="4971"/>
                  </a:lnTo>
                  <a:lnTo>
                    <a:pt x="8278" y="4776"/>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967;p46">
              <a:extLst>
                <a:ext uri="{FF2B5EF4-FFF2-40B4-BE49-F238E27FC236}">
                  <a16:creationId xmlns:a16="http://schemas.microsoft.com/office/drawing/2014/main" id="{CBF84DAA-00BB-4823-9EF0-A7C6CCF4FF82}"/>
                </a:ext>
              </a:extLst>
            </p:cNvPr>
            <p:cNvSpPr/>
            <p:nvPr/>
          </p:nvSpPr>
          <p:spPr>
            <a:xfrm>
              <a:off x="4652675" y="2478225"/>
              <a:ext cx="241225" cy="139600"/>
            </a:xfrm>
            <a:custGeom>
              <a:avLst/>
              <a:gdLst/>
              <a:ahLst/>
              <a:cxnLst/>
              <a:rect l="l" t="t" r="r" b="b"/>
              <a:pathLst>
                <a:path w="9649" h="5584" extrusionOk="0">
                  <a:moveTo>
                    <a:pt x="1372" y="0"/>
                  </a:moveTo>
                  <a:lnTo>
                    <a:pt x="1" y="808"/>
                  </a:lnTo>
                  <a:lnTo>
                    <a:pt x="8278" y="5584"/>
                  </a:lnTo>
                  <a:lnTo>
                    <a:pt x="9649" y="4775"/>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968;p46">
              <a:extLst>
                <a:ext uri="{FF2B5EF4-FFF2-40B4-BE49-F238E27FC236}">
                  <a16:creationId xmlns:a16="http://schemas.microsoft.com/office/drawing/2014/main" id="{6071B374-E119-44DA-89C6-6AFB98514897}"/>
                </a:ext>
              </a:extLst>
            </p:cNvPr>
            <p:cNvSpPr/>
            <p:nvPr/>
          </p:nvSpPr>
          <p:spPr>
            <a:xfrm>
              <a:off x="4902450" y="26227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969;p46">
              <a:extLst>
                <a:ext uri="{FF2B5EF4-FFF2-40B4-BE49-F238E27FC236}">
                  <a16:creationId xmlns:a16="http://schemas.microsoft.com/office/drawing/2014/main" id="{BD6588F2-64BA-4562-9294-26736329B263}"/>
                </a:ext>
              </a:extLst>
            </p:cNvPr>
            <p:cNvSpPr/>
            <p:nvPr/>
          </p:nvSpPr>
          <p:spPr>
            <a:xfrm>
              <a:off x="4868775" y="26227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970;p46">
              <a:extLst>
                <a:ext uri="{FF2B5EF4-FFF2-40B4-BE49-F238E27FC236}">
                  <a16:creationId xmlns:a16="http://schemas.microsoft.com/office/drawing/2014/main" id="{9AEA16B2-E258-4C92-B53C-F624CB4735B0}"/>
                </a:ext>
              </a:extLst>
            </p:cNvPr>
            <p:cNvSpPr/>
            <p:nvPr/>
          </p:nvSpPr>
          <p:spPr>
            <a:xfrm>
              <a:off x="4868775" y="2603100"/>
              <a:ext cx="68000" cy="39225"/>
            </a:xfrm>
            <a:custGeom>
              <a:avLst/>
              <a:gdLst/>
              <a:ahLst/>
              <a:cxnLst/>
              <a:rect l="l" t="t" r="r" b="b"/>
              <a:pathLst>
                <a:path w="2720" h="1569"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971;p46">
              <a:extLst>
                <a:ext uri="{FF2B5EF4-FFF2-40B4-BE49-F238E27FC236}">
                  <a16:creationId xmlns:a16="http://schemas.microsoft.com/office/drawing/2014/main" id="{17505A4A-98AA-4E07-8146-F959CD551C5D}"/>
                </a:ext>
              </a:extLst>
            </p:cNvPr>
            <p:cNvSpPr/>
            <p:nvPr/>
          </p:nvSpPr>
          <p:spPr>
            <a:xfrm>
              <a:off x="4945925" y="2647800"/>
              <a:ext cx="34300" cy="25125"/>
            </a:xfrm>
            <a:custGeom>
              <a:avLst/>
              <a:gdLst/>
              <a:ahLst/>
              <a:cxnLst/>
              <a:rect l="l" t="t" r="r" b="b"/>
              <a:pathLst>
                <a:path w="1372" h="1005" extrusionOk="0">
                  <a:moveTo>
                    <a:pt x="1372" y="0"/>
                  </a:moveTo>
                  <a:lnTo>
                    <a:pt x="0" y="784"/>
                  </a:lnTo>
                  <a:lnTo>
                    <a:pt x="0"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972;p46">
              <a:extLst>
                <a:ext uri="{FF2B5EF4-FFF2-40B4-BE49-F238E27FC236}">
                  <a16:creationId xmlns:a16="http://schemas.microsoft.com/office/drawing/2014/main" id="{525213CB-F0C7-48BB-8732-C1376E7FE7B7}"/>
                </a:ext>
              </a:extLst>
            </p:cNvPr>
            <p:cNvSpPr/>
            <p:nvPr/>
          </p:nvSpPr>
          <p:spPr>
            <a:xfrm>
              <a:off x="4912250" y="2647800"/>
              <a:ext cx="33700" cy="25125"/>
            </a:xfrm>
            <a:custGeom>
              <a:avLst/>
              <a:gdLst/>
              <a:ahLst/>
              <a:cxnLst/>
              <a:rect l="l" t="t" r="r" b="b"/>
              <a:pathLst>
                <a:path w="1348" h="1005" extrusionOk="0">
                  <a:moveTo>
                    <a:pt x="1" y="0"/>
                  </a:moveTo>
                  <a:lnTo>
                    <a:pt x="1" y="221"/>
                  </a:lnTo>
                  <a:lnTo>
                    <a:pt x="1347" y="1004"/>
                  </a:lnTo>
                  <a:lnTo>
                    <a:pt x="1347"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973;p46">
              <a:extLst>
                <a:ext uri="{FF2B5EF4-FFF2-40B4-BE49-F238E27FC236}">
                  <a16:creationId xmlns:a16="http://schemas.microsoft.com/office/drawing/2014/main" id="{8D9E9726-3AAC-43ED-BAAF-BC60F472181D}"/>
                </a:ext>
              </a:extLst>
            </p:cNvPr>
            <p:cNvSpPr/>
            <p:nvPr/>
          </p:nvSpPr>
          <p:spPr>
            <a:xfrm>
              <a:off x="4912250" y="2628200"/>
              <a:ext cx="67975" cy="39225"/>
            </a:xfrm>
            <a:custGeom>
              <a:avLst/>
              <a:gdLst/>
              <a:ahLst/>
              <a:cxnLst/>
              <a:rect l="l" t="t" r="r" b="b"/>
              <a:pathLst>
                <a:path w="2719" h="1569" extrusionOk="0">
                  <a:moveTo>
                    <a:pt x="1372" y="1"/>
                  </a:moveTo>
                  <a:lnTo>
                    <a:pt x="1"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974;p46">
              <a:extLst>
                <a:ext uri="{FF2B5EF4-FFF2-40B4-BE49-F238E27FC236}">
                  <a16:creationId xmlns:a16="http://schemas.microsoft.com/office/drawing/2014/main" id="{32FA28AA-470A-4155-8DDB-3514695AC23D}"/>
                </a:ext>
              </a:extLst>
            </p:cNvPr>
            <p:cNvSpPr/>
            <p:nvPr/>
          </p:nvSpPr>
          <p:spPr>
            <a:xfrm>
              <a:off x="5032250" y="2697375"/>
              <a:ext cx="34300" cy="25750"/>
            </a:xfrm>
            <a:custGeom>
              <a:avLst/>
              <a:gdLst/>
              <a:ahLst/>
              <a:cxnLst/>
              <a:rect l="l" t="t" r="r" b="b"/>
              <a:pathLst>
                <a:path w="1372" h="1030" extrusionOk="0">
                  <a:moveTo>
                    <a:pt x="1372" y="1"/>
                  </a:moveTo>
                  <a:lnTo>
                    <a:pt x="0" y="809"/>
                  </a:lnTo>
                  <a:lnTo>
                    <a:pt x="0"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975;p46">
              <a:extLst>
                <a:ext uri="{FF2B5EF4-FFF2-40B4-BE49-F238E27FC236}">
                  <a16:creationId xmlns:a16="http://schemas.microsoft.com/office/drawing/2014/main" id="{5480B66B-F659-4BEF-BDC0-454DE8738E07}"/>
                </a:ext>
              </a:extLst>
            </p:cNvPr>
            <p:cNvSpPr/>
            <p:nvPr/>
          </p:nvSpPr>
          <p:spPr>
            <a:xfrm>
              <a:off x="4955100" y="2672900"/>
              <a:ext cx="77175" cy="50225"/>
            </a:xfrm>
            <a:custGeom>
              <a:avLst/>
              <a:gdLst/>
              <a:ahLst/>
              <a:cxnLst/>
              <a:rect l="l" t="t" r="r" b="b"/>
              <a:pathLst>
                <a:path w="3087" h="2009" extrusionOk="0">
                  <a:moveTo>
                    <a:pt x="1" y="0"/>
                  </a:moveTo>
                  <a:lnTo>
                    <a:pt x="1" y="221"/>
                  </a:lnTo>
                  <a:lnTo>
                    <a:pt x="3086" y="2008"/>
                  </a:lnTo>
                  <a:lnTo>
                    <a:pt x="3086" y="1788"/>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976;p46">
              <a:extLst>
                <a:ext uri="{FF2B5EF4-FFF2-40B4-BE49-F238E27FC236}">
                  <a16:creationId xmlns:a16="http://schemas.microsoft.com/office/drawing/2014/main" id="{6D9716CA-241F-4FB7-B927-33543A531036}"/>
                </a:ext>
              </a:extLst>
            </p:cNvPr>
            <p:cNvSpPr/>
            <p:nvPr/>
          </p:nvSpPr>
          <p:spPr>
            <a:xfrm>
              <a:off x="4955100" y="2653300"/>
              <a:ext cx="111450" cy="64325"/>
            </a:xfrm>
            <a:custGeom>
              <a:avLst/>
              <a:gdLst/>
              <a:ahLst/>
              <a:cxnLst/>
              <a:rect l="l" t="t" r="r" b="b"/>
              <a:pathLst>
                <a:path w="4458" h="2573" extrusionOk="0">
                  <a:moveTo>
                    <a:pt x="1397" y="1"/>
                  </a:moveTo>
                  <a:lnTo>
                    <a:pt x="1" y="784"/>
                  </a:lnTo>
                  <a:lnTo>
                    <a:pt x="3086" y="2572"/>
                  </a:lnTo>
                  <a:lnTo>
                    <a:pt x="4458" y="1764"/>
                  </a:lnTo>
                  <a:lnTo>
                    <a:pt x="139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977;p46">
              <a:extLst>
                <a:ext uri="{FF2B5EF4-FFF2-40B4-BE49-F238E27FC236}">
                  <a16:creationId xmlns:a16="http://schemas.microsoft.com/office/drawing/2014/main" id="{5CE6FB8A-8B8A-4BBF-99AC-B130DA75626F}"/>
                </a:ext>
              </a:extLst>
            </p:cNvPr>
            <p:cNvSpPr/>
            <p:nvPr/>
          </p:nvSpPr>
          <p:spPr>
            <a:xfrm>
              <a:off x="4819800" y="1944375"/>
              <a:ext cx="394300" cy="511825"/>
            </a:xfrm>
            <a:custGeom>
              <a:avLst/>
              <a:gdLst/>
              <a:ahLst/>
              <a:cxnLst/>
              <a:rect l="l" t="t" r="r" b="b"/>
              <a:pathLst>
                <a:path w="15772" h="20473" extrusionOk="0">
                  <a:moveTo>
                    <a:pt x="1" y="1"/>
                  </a:moveTo>
                  <a:lnTo>
                    <a:pt x="1" y="11363"/>
                  </a:lnTo>
                  <a:lnTo>
                    <a:pt x="15771" y="20473"/>
                  </a:lnTo>
                  <a:lnTo>
                    <a:pt x="15771" y="9110"/>
                  </a:lnTo>
                  <a:lnTo>
                    <a:pt x="1"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978;p46">
              <a:extLst>
                <a:ext uri="{FF2B5EF4-FFF2-40B4-BE49-F238E27FC236}">
                  <a16:creationId xmlns:a16="http://schemas.microsoft.com/office/drawing/2014/main" id="{EBB843AA-B934-4D12-A2ED-8E6B20D9CB9A}"/>
                </a:ext>
              </a:extLst>
            </p:cNvPr>
            <p:cNvSpPr/>
            <p:nvPr/>
          </p:nvSpPr>
          <p:spPr>
            <a:xfrm>
              <a:off x="5046925" y="2117625"/>
              <a:ext cx="140850" cy="279200"/>
            </a:xfrm>
            <a:custGeom>
              <a:avLst/>
              <a:gdLst/>
              <a:ahLst/>
              <a:cxnLst/>
              <a:rect l="l" t="t" r="r" b="b"/>
              <a:pathLst>
                <a:path w="5634" h="11168" extrusionOk="0">
                  <a:moveTo>
                    <a:pt x="1" y="1"/>
                  </a:moveTo>
                  <a:lnTo>
                    <a:pt x="1" y="7911"/>
                  </a:lnTo>
                  <a:lnTo>
                    <a:pt x="5633" y="11167"/>
                  </a:lnTo>
                  <a:lnTo>
                    <a:pt x="5633" y="3258"/>
                  </a:ln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979;p46">
              <a:extLst>
                <a:ext uri="{FF2B5EF4-FFF2-40B4-BE49-F238E27FC236}">
                  <a16:creationId xmlns:a16="http://schemas.microsoft.com/office/drawing/2014/main" id="{3A12A07D-E80D-4067-8540-5BE0C7F5CA11}"/>
                </a:ext>
              </a:extLst>
            </p:cNvPr>
            <p:cNvSpPr/>
            <p:nvPr/>
          </p:nvSpPr>
          <p:spPr>
            <a:xfrm>
              <a:off x="4859000" y="2009275"/>
              <a:ext cx="157975" cy="102875"/>
            </a:xfrm>
            <a:custGeom>
              <a:avLst/>
              <a:gdLst/>
              <a:ahLst/>
              <a:cxnLst/>
              <a:rect l="l" t="t" r="r" b="b"/>
              <a:pathLst>
                <a:path w="6319" h="4115" extrusionOk="0">
                  <a:moveTo>
                    <a:pt x="0" y="1"/>
                  </a:moveTo>
                  <a:lnTo>
                    <a:pt x="0" y="466"/>
                  </a:lnTo>
                  <a:lnTo>
                    <a:pt x="6318" y="4115"/>
                  </a:lnTo>
                  <a:lnTo>
                    <a:pt x="6318" y="364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980;p46">
              <a:extLst>
                <a:ext uri="{FF2B5EF4-FFF2-40B4-BE49-F238E27FC236}">
                  <a16:creationId xmlns:a16="http://schemas.microsoft.com/office/drawing/2014/main" id="{7651409D-4917-42BD-A38A-37FA7DFA5F16}"/>
                </a:ext>
              </a:extLst>
            </p:cNvPr>
            <p:cNvSpPr/>
            <p:nvPr/>
          </p:nvSpPr>
          <p:spPr>
            <a:xfrm>
              <a:off x="4859000" y="2036225"/>
              <a:ext cx="157975" cy="102850"/>
            </a:xfrm>
            <a:custGeom>
              <a:avLst/>
              <a:gdLst/>
              <a:ahLst/>
              <a:cxnLst/>
              <a:rect l="l" t="t" r="r" b="b"/>
              <a:pathLst>
                <a:path w="6319" h="4114" extrusionOk="0">
                  <a:moveTo>
                    <a:pt x="0" y="0"/>
                  </a:moveTo>
                  <a:lnTo>
                    <a:pt x="0" y="465"/>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981;p46">
              <a:extLst>
                <a:ext uri="{FF2B5EF4-FFF2-40B4-BE49-F238E27FC236}">
                  <a16:creationId xmlns:a16="http://schemas.microsoft.com/office/drawing/2014/main" id="{DE104617-449B-4195-9F53-4FF7C7FF9653}"/>
                </a:ext>
              </a:extLst>
            </p:cNvPr>
            <p:cNvSpPr/>
            <p:nvPr/>
          </p:nvSpPr>
          <p:spPr>
            <a:xfrm>
              <a:off x="4859000" y="2062550"/>
              <a:ext cx="157975" cy="102850"/>
            </a:xfrm>
            <a:custGeom>
              <a:avLst/>
              <a:gdLst/>
              <a:ahLst/>
              <a:cxnLst/>
              <a:rect l="l" t="t" r="r" b="b"/>
              <a:pathLst>
                <a:path w="6319" h="4114" extrusionOk="0">
                  <a:moveTo>
                    <a:pt x="0" y="0"/>
                  </a:moveTo>
                  <a:lnTo>
                    <a:pt x="0" y="465"/>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982;p46">
              <a:extLst>
                <a:ext uri="{FF2B5EF4-FFF2-40B4-BE49-F238E27FC236}">
                  <a16:creationId xmlns:a16="http://schemas.microsoft.com/office/drawing/2014/main" id="{D6C3A4C6-75F9-4BDF-ADD5-C39F03F13911}"/>
                </a:ext>
              </a:extLst>
            </p:cNvPr>
            <p:cNvSpPr/>
            <p:nvPr/>
          </p:nvSpPr>
          <p:spPr>
            <a:xfrm>
              <a:off x="4859000" y="2089475"/>
              <a:ext cx="157975" cy="102875"/>
            </a:xfrm>
            <a:custGeom>
              <a:avLst/>
              <a:gdLst/>
              <a:ahLst/>
              <a:cxnLst/>
              <a:rect l="l" t="t" r="r" b="b"/>
              <a:pathLst>
                <a:path w="6319" h="4115" extrusionOk="0">
                  <a:moveTo>
                    <a:pt x="0" y="0"/>
                  </a:moveTo>
                  <a:lnTo>
                    <a:pt x="0" y="466"/>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983;p46">
              <a:extLst>
                <a:ext uri="{FF2B5EF4-FFF2-40B4-BE49-F238E27FC236}">
                  <a16:creationId xmlns:a16="http://schemas.microsoft.com/office/drawing/2014/main" id="{0FF7F397-A5C0-40FD-8F33-CDE3E2512513}"/>
                </a:ext>
              </a:extLst>
            </p:cNvPr>
            <p:cNvSpPr/>
            <p:nvPr/>
          </p:nvSpPr>
          <p:spPr>
            <a:xfrm>
              <a:off x="4859000" y="2116400"/>
              <a:ext cx="157975" cy="102875"/>
            </a:xfrm>
            <a:custGeom>
              <a:avLst/>
              <a:gdLst/>
              <a:ahLst/>
              <a:cxnLst/>
              <a:rect l="l" t="t" r="r" b="b"/>
              <a:pathLst>
                <a:path w="6319" h="4115" extrusionOk="0">
                  <a:moveTo>
                    <a:pt x="0" y="1"/>
                  </a:moveTo>
                  <a:lnTo>
                    <a:pt x="0" y="466"/>
                  </a:lnTo>
                  <a:lnTo>
                    <a:pt x="6318" y="4115"/>
                  </a:lnTo>
                  <a:lnTo>
                    <a:pt x="6318" y="365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984;p46">
              <a:extLst>
                <a:ext uri="{FF2B5EF4-FFF2-40B4-BE49-F238E27FC236}">
                  <a16:creationId xmlns:a16="http://schemas.microsoft.com/office/drawing/2014/main" id="{79040415-4139-4001-A43C-2F589709A0C7}"/>
                </a:ext>
              </a:extLst>
            </p:cNvPr>
            <p:cNvSpPr/>
            <p:nvPr/>
          </p:nvSpPr>
          <p:spPr>
            <a:xfrm>
              <a:off x="4859000" y="2143350"/>
              <a:ext cx="157975" cy="102875"/>
            </a:xfrm>
            <a:custGeom>
              <a:avLst/>
              <a:gdLst/>
              <a:ahLst/>
              <a:cxnLst/>
              <a:rect l="l" t="t" r="r" b="b"/>
              <a:pathLst>
                <a:path w="6319" h="4115" extrusionOk="0">
                  <a:moveTo>
                    <a:pt x="0" y="0"/>
                  </a:moveTo>
                  <a:lnTo>
                    <a:pt x="0" y="466"/>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985;p46">
              <a:extLst>
                <a:ext uri="{FF2B5EF4-FFF2-40B4-BE49-F238E27FC236}">
                  <a16:creationId xmlns:a16="http://schemas.microsoft.com/office/drawing/2014/main" id="{C62D8E4E-F295-4BE0-A380-A2CB3EB7E8A5}"/>
                </a:ext>
              </a:extLst>
            </p:cNvPr>
            <p:cNvSpPr/>
            <p:nvPr/>
          </p:nvSpPr>
          <p:spPr>
            <a:xfrm>
              <a:off x="4859000" y="2196600"/>
              <a:ext cx="110200" cy="75325"/>
            </a:xfrm>
            <a:custGeom>
              <a:avLst/>
              <a:gdLst/>
              <a:ahLst/>
              <a:cxnLst/>
              <a:rect l="l" t="t" r="r" b="b"/>
              <a:pathLst>
                <a:path w="4408" h="3013" extrusionOk="0">
                  <a:moveTo>
                    <a:pt x="0" y="1"/>
                  </a:moveTo>
                  <a:lnTo>
                    <a:pt x="0" y="466"/>
                  </a:lnTo>
                  <a:lnTo>
                    <a:pt x="4408" y="3013"/>
                  </a:lnTo>
                  <a:lnTo>
                    <a:pt x="4408" y="254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986;p46">
              <a:extLst>
                <a:ext uri="{FF2B5EF4-FFF2-40B4-BE49-F238E27FC236}">
                  <a16:creationId xmlns:a16="http://schemas.microsoft.com/office/drawing/2014/main" id="{140AE710-E391-43BF-AAE3-4A82B0A8EF71}"/>
                </a:ext>
              </a:extLst>
            </p:cNvPr>
            <p:cNvSpPr/>
            <p:nvPr/>
          </p:nvSpPr>
          <p:spPr>
            <a:xfrm>
              <a:off x="4859000" y="2170275"/>
              <a:ext cx="157975" cy="102875"/>
            </a:xfrm>
            <a:custGeom>
              <a:avLst/>
              <a:gdLst/>
              <a:ahLst/>
              <a:cxnLst/>
              <a:rect l="l" t="t" r="r" b="b"/>
              <a:pathLst>
                <a:path w="6319" h="4115" extrusionOk="0">
                  <a:moveTo>
                    <a:pt x="0" y="1"/>
                  </a:moveTo>
                  <a:lnTo>
                    <a:pt x="0" y="466"/>
                  </a:lnTo>
                  <a:lnTo>
                    <a:pt x="6318" y="4115"/>
                  </a:lnTo>
                  <a:lnTo>
                    <a:pt x="6318" y="365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987;p46">
              <a:extLst>
                <a:ext uri="{FF2B5EF4-FFF2-40B4-BE49-F238E27FC236}">
                  <a16:creationId xmlns:a16="http://schemas.microsoft.com/office/drawing/2014/main" id="{5E22923B-592A-4512-9BC4-1EFFD07D54FE}"/>
                </a:ext>
              </a:extLst>
            </p:cNvPr>
            <p:cNvSpPr/>
            <p:nvPr/>
          </p:nvSpPr>
          <p:spPr>
            <a:xfrm>
              <a:off x="5063475" y="2169050"/>
              <a:ext cx="83875" cy="107775"/>
            </a:xfrm>
            <a:custGeom>
              <a:avLst/>
              <a:gdLst/>
              <a:ahLst/>
              <a:cxnLst/>
              <a:rect l="l" t="t" r="r" b="b"/>
              <a:pathLst>
                <a:path w="3355" h="4311" extrusionOk="0">
                  <a:moveTo>
                    <a:pt x="1665" y="1"/>
                  </a:moveTo>
                  <a:lnTo>
                    <a:pt x="0" y="2376"/>
                  </a:lnTo>
                  <a:lnTo>
                    <a:pt x="3355" y="4311"/>
                  </a:lnTo>
                  <a:lnTo>
                    <a:pt x="3355" y="4311"/>
                  </a:lnTo>
                  <a:lnTo>
                    <a:pt x="1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988;p46">
              <a:extLst>
                <a:ext uri="{FF2B5EF4-FFF2-40B4-BE49-F238E27FC236}">
                  <a16:creationId xmlns:a16="http://schemas.microsoft.com/office/drawing/2014/main" id="{86B9CC0B-0B80-401E-90BD-23BFB6961B77}"/>
                </a:ext>
              </a:extLst>
            </p:cNvPr>
            <p:cNvSpPr/>
            <p:nvPr/>
          </p:nvSpPr>
          <p:spPr>
            <a:xfrm>
              <a:off x="5059800" y="2163550"/>
              <a:ext cx="92450" cy="119400"/>
            </a:xfrm>
            <a:custGeom>
              <a:avLst/>
              <a:gdLst/>
              <a:ahLst/>
              <a:cxnLst/>
              <a:rect l="l" t="t" r="r" b="b"/>
              <a:pathLst>
                <a:path w="3698" h="4776" extrusionOk="0">
                  <a:moveTo>
                    <a:pt x="1788" y="466"/>
                  </a:moveTo>
                  <a:lnTo>
                    <a:pt x="3282" y="4261"/>
                  </a:lnTo>
                  <a:lnTo>
                    <a:pt x="3282" y="4261"/>
                  </a:lnTo>
                  <a:lnTo>
                    <a:pt x="319" y="2572"/>
                  </a:lnTo>
                  <a:lnTo>
                    <a:pt x="1788" y="466"/>
                  </a:lnTo>
                  <a:close/>
                  <a:moveTo>
                    <a:pt x="1861" y="1"/>
                  </a:moveTo>
                  <a:lnTo>
                    <a:pt x="0" y="2621"/>
                  </a:lnTo>
                  <a:lnTo>
                    <a:pt x="3698" y="4776"/>
                  </a:lnTo>
                  <a:lnTo>
                    <a:pt x="186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989;p46">
              <a:extLst>
                <a:ext uri="{FF2B5EF4-FFF2-40B4-BE49-F238E27FC236}">
                  <a16:creationId xmlns:a16="http://schemas.microsoft.com/office/drawing/2014/main" id="{817F6DE3-4237-4F86-892C-6FF71C6EA88A}"/>
                </a:ext>
              </a:extLst>
            </p:cNvPr>
            <p:cNvSpPr/>
            <p:nvPr/>
          </p:nvSpPr>
          <p:spPr>
            <a:xfrm>
              <a:off x="5097125" y="2205800"/>
              <a:ext cx="83300" cy="107150"/>
            </a:xfrm>
            <a:custGeom>
              <a:avLst/>
              <a:gdLst/>
              <a:ahLst/>
              <a:cxnLst/>
              <a:rect l="l" t="t" r="r" b="b"/>
              <a:pathLst>
                <a:path w="3332" h="4286" extrusionOk="0">
                  <a:moveTo>
                    <a:pt x="1666" y="0"/>
                  </a:moveTo>
                  <a:lnTo>
                    <a:pt x="1" y="2375"/>
                  </a:lnTo>
                  <a:lnTo>
                    <a:pt x="3331" y="4286"/>
                  </a:lnTo>
                  <a:lnTo>
                    <a:pt x="1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990;p46">
              <a:extLst>
                <a:ext uri="{FF2B5EF4-FFF2-40B4-BE49-F238E27FC236}">
                  <a16:creationId xmlns:a16="http://schemas.microsoft.com/office/drawing/2014/main" id="{DE96FEFB-FE23-496D-86FA-6FDDF6F1B8F7}"/>
                </a:ext>
              </a:extLst>
            </p:cNvPr>
            <p:cNvSpPr/>
            <p:nvPr/>
          </p:nvSpPr>
          <p:spPr>
            <a:xfrm>
              <a:off x="5092850" y="2200275"/>
              <a:ext cx="93075" cy="119400"/>
            </a:xfrm>
            <a:custGeom>
              <a:avLst/>
              <a:gdLst/>
              <a:ahLst/>
              <a:cxnLst/>
              <a:rect l="l" t="t" r="r" b="b"/>
              <a:pathLst>
                <a:path w="3723" h="4776" extrusionOk="0">
                  <a:moveTo>
                    <a:pt x="1813" y="466"/>
                  </a:moveTo>
                  <a:lnTo>
                    <a:pt x="3282" y="4262"/>
                  </a:lnTo>
                  <a:lnTo>
                    <a:pt x="343" y="2548"/>
                  </a:lnTo>
                  <a:lnTo>
                    <a:pt x="1813" y="466"/>
                  </a:lnTo>
                  <a:close/>
                  <a:moveTo>
                    <a:pt x="1862" y="1"/>
                  </a:moveTo>
                  <a:lnTo>
                    <a:pt x="1" y="2621"/>
                  </a:lnTo>
                  <a:lnTo>
                    <a:pt x="3723" y="4776"/>
                  </a:lnTo>
                  <a:lnTo>
                    <a:pt x="1862"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991;p46">
              <a:extLst>
                <a:ext uri="{FF2B5EF4-FFF2-40B4-BE49-F238E27FC236}">
                  <a16:creationId xmlns:a16="http://schemas.microsoft.com/office/drawing/2014/main" id="{FB7BCEC9-910D-4CB0-A84C-DC5B22510D30}"/>
                </a:ext>
              </a:extLst>
            </p:cNvPr>
            <p:cNvSpPr/>
            <p:nvPr/>
          </p:nvSpPr>
          <p:spPr>
            <a:xfrm>
              <a:off x="5106325" y="2266850"/>
              <a:ext cx="64900" cy="83600"/>
            </a:xfrm>
            <a:custGeom>
              <a:avLst/>
              <a:gdLst/>
              <a:ahLst/>
              <a:cxnLst/>
              <a:rect l="l" t="t" r="r" b="b"/>
              <a:pathLst>
                <a:path w="2596" h="3344" extrusionOk="0">
                  <a:moveTo>
                    <a:pt x="722" y="1"/>
                  </a:moveTo>
                  <a:cubicBezTo>
                    <a:pt x="296" y="1"/>
                    <a:pt x="0" y="340"/>
                    <a:pt x="0" y="913"/>
                  </a:cubicBezTo>
                  <a:cubicBezTo>
                    <a:pt x="0" y="1746"/>
                    <a:pt x="588" y="2750"/>
                    <a:pt x="1298" y="3166"/>
                  </a:cubicBezTo>
                  <a:cubicBezTo>
                    <a:pt x="1504" y="3287"/>
                    <a:pt x="1700" y="3344"/>
                    <a:pt x="1875" y="3344"/>
                  </a:cubicBezTo>
                  <a:cubicBezTo>
                    <a:pt x="2300" y="3344"/>
                    <a:pt x="2596" y="3005"/>
                    <a:pt x="2596" y="2431"/>
                  </a:cubicBezTo>
                  <a:cubicBezTo>
                    <a:pt x="2596" y="1599"/>
                    <a:pt x="2008" y="595"/>
                    <a:pt x="1298" y="178"/>
                  </a:cubicBezTo>
                  <a:cubicBezTo>
                    <a:pt x="1092" y="57"/>
                    <a:pt x="896" y="1"/>
                    <a:pt x="7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992;p46">
              <a:extLst>
                <a:ext uri="{FF2B5EF4-FFF2-40B4-BE49-F238E27FC236}">
                  <a16:creationId xmlns:a16="http://schemas.microsoft.com/office/drawing/2014/main" id="{AFDF558A-B554-4D68-B246-D011A0C7DDC5}"/>
                </a:ext>
              </a:extLst>
            </p:cNvPr>
            <p:cNvSpPr/>
            <p:nvPr/>
          </p:nvSpPr>
          <p:spPr>
            <a:xfrm>
              <a:off x="5103250" y="2263825"/>
              <a:ext cx="71050" cy="89525"/>
            </a:xfrm>
            <a:custGeom>
              <a:avLst/>
              <a:gdLst/>
              <a:ahLst/>
              <a:cxnLst/>
              <a:rect l="l" t="t" r="r" b="b"/>
              <a:pathLst>
                <a:path w="2842" h="3581" extrusionOk="0">
                  <a:moveTo>
                    <a:pt x="833" y="226"/>
                  </a:moveTo>
                  <a:cubicBezTo>
                    <a:pt x="1005" y="226"/>
                    <a:pt x="1176" y="275"/>
                    <a:pt x="1372" y="397"/>
                  </a:cubicBezTo>
                  <a:cubicBezTo>
                    <a:pt x="2058" y="789"/>
                    <a:pt x="2597" y="1744"/>
                    <a:pt x="2597" y="2552"/>
                  </a:cubicBezTo>
                  <a:cubicBezTo>
                    <a:pt x="2597" y="2895"/>
                    <a:pt x="2499" y="3164"/>
                    <a:pt x="2278" y="3287"/>
                  </a:cubicBezTo>
                  <a:cubicBezTo>
                    <a:pt x="2199" y="3336"/>
                    <a:pt x="2104" y="3362"/>
                    <a:pt x="1998" y="3362"/>
                  </a:cubicBezTo>
                  <a:cubicBezTo>
                    <a:pt x="1841" y="3362"/>
                    <a:pt x="1660" y="3306"/>
                    <a:pt x="1470" y="3189"/>
                  </a:cubicBezTo>
                  <a:cubicBezTo>
                    <a:pt x="784" y="2797"/>
                    <a:pt x="221" y="1842"/>
                    <a:pt x="221" y="1034"/>
                  </a:cubicBezTo>
                  <a:cubicBezTo>
                    <a:pt x="221" y="691"/>
                    <a:pt x="344" y="422"/>
                    <a:pt x="564" y="299"/>
                  </a:cubicBezTo>
                  <a:cubicBezTo>
                    <a:pt x="638" y="250"/>
                    <a:pt x="735" y="226"/>
                    <a:pt x="833" y="226"/>
                  </a:cubicBezTo>
                  <a:close/>
                  <a:moveTo>
                    <a:pt x="832" y="0"/>
                  </a:moveTo>
                  <a:cubicBezTo>
                    <a:pt x="693" y="0"/>
                    <a:pt x="561" y="34"/>
                    <a:pt x="442" y="103"/>
                  </a:cubicBezTo>
                  <a:cubicBezTo>
                    <a:pt x="172" y="275"/>
                    <a:pt x="1" y="593"/>
                    <a:pt x="1" y="1034"/>
                  </a:cubicBezTo>
                  <a:cubicBezTo>
                    <a:pt x="1" y="1916"/>
                    <a:pt x="613" y="2969"/>
                    <a:pt x="1372" y="3385"/>
                  </a:cubicBezTo>
                  <a:cubicBezTo>
                    <a:pt x="1593" y="3507"/>
                    <a:pt x="1813" y="3581"/>
                    <a:pt x="2009" y="3581"/>
                  </a:cubicBezTo>
                  <a:cubicBezTo>
                    <a:pt x="2131" y="3581"/>
                    <a:pt x="2278" y="3556"/>
                    <a:pt x="2401" y="3483"/>
                  </a:cubicBezTo>
                  <a:cubicBezTo>
                    <a:pt x="2670" y="3311"/>
                    <a:pt x="2841" y="2993"/>
                    <a:pt x="2841" y="2552"/>
                  </a:cubicBezTo>
                  <a:cubicBezTo>
                    <a:pt x="2841" y="1671"/>
                    <a:pt x="2229" y="618"/>
                    <a:pt x="1470" y="201"/>
                  </a:cubicBezTo>
                  <a:cubicBezTo>
                    <a:pt x="1252" y="71"/>
                    <a:pt x="1035" y="0"/>
                    <a:pt x="832"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993;p46">
              <a:extLst>
                <a:ext uri="{FF2B5EF4-FFF2-40B4-BE49-F238E27FC236}">
                  <a16:creationId xmlns:a16="http://schemas.microsoft.com/office/drawing/2014/main" id="{E9AA57FC-D5B3-4A2A-A4E6-DE1DBA816341}"/>
                </a:ext>
              </a:extLst>
            </p:cNvPr>
            <p:cNvSpPr/>
            <p:nvPr/>
          </p:nvSpPr>
          <p:spPr>
            <a:xfrm>
              <a:off x="3570300" y="3446100"/>
              <a:ext cx="65550" cy="55125"/>
            </a:xfrm>
            <a:custGeom>
              <a:avLst/>
              <a:gdLst/>
              <a:ahLst/>
              <a:cxnLst/>
              <a:rect l="l" t="t" r="r" b="b"/>
              <a:pathLst>
                <a:path w="2622" h="2205" extrusionOk="0">
                  <a:moveTo>
                    <a:pt x="1" y="1"/>
                  </a:moveTo>
                  <a:cubicBezTo>
                    <a:pt x="1" y="466"/>
                    <a:pt x="172" y="784"/>
                    <a:pt x="417" y="931"/>
                  </a:cubicBezTo>
                  <a:lnTo>
                    <a:pt x="2591" y="2187"/>
                  </a:lnTo>
                  <a:lnTo>
                    <a:pt x="2591" y="2187"/>
                  </a:lnTo>
                  <a:cubicBezTo>
                    <a:pt x="2339" y="2033"/>
                    <a:pt x="2180" y="1721"/>
                    <a:pt x="2180" y="1274"/>
                  </a:cubicBezTo>
                  <a:lnTo>
                    <a:pt x="1" y="1"/>
                  </a:lnTo>
                  <a:close/>
                  <a:moveTo>
                    <a:pt x="2591" y="2187"/>
                  </a:moveTo>
                  <a:lnTo>
                    <a:pt x="2591" y="2187"/>
                  </a:lnTo>
                  <a:cubicBezTo>
                    <a:pt x="2601" y="2193"/>
                    <a:pt x="2611" y="2199"/>
                    <a:pt x="2621" y="2204"/>
                  </a:cubicBezTo>
                  <a:lnTo>
                    <a:pt x="2591" y="2187"/>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994;p46">
              <a:extLst>
                <a:ext uri="{FF2B5EF4-FFF2-40B4-BE49-F238E27FC236}">
                  <a16:creationId xmlns:a16="http://schemas.microsoft.com/office/drawing/2014/main" id="{16FE5B41-2236-44CA-B459-F4D6F468B00F}"/>
                </a:ext>
              </a:extLst>
            </p:cNvPr>
            <p:cNvSpPr/>
            <p:nvPr/>
          </p:nvSpPr>
          <p:spPr>
            <a:xfrm>
              <a:off x="3896625" y="2359150"/>
              <a:ext cx="81425" cy="37050"/>
            </a:xfrm>
            <a:custGeom>
              <a:avLst/>
              <a:gdLst/>
              <a:ahLst/>
              <a:cxnLst/>
              <a:rect l="l" t="t" r="r" b="b"/>
              <a:pathLst>
                <a:path w="3257" h="1482" extrusionOk="0">
                  <a:moveTo>
                    <a:pt x="3205" y="1354"/>
                  </a:moveTo>
                  <a:lnTo>
                    <a:pt x="3257" y="1384"/>
                  </a:lnTo>
                  <a:cubicBezTo>
                    <a:pt x="3240" y="1373"/>
                    <a:pt x="3223" y="1363"/>
                    <a:pt x="3205" y="1354"/>
                  </a:cubicBezTo>
                  <a:close/>
                  <a:moveTo>
                    <a:pt x="659" y="0"/>
                  </a:moveTo>
                  <a:cubicBezTo>
                    <a:pt x="462" y="0"/>
                    <a:pt x="239" y="68"/>
                    <a:pt x="0" y="209"/>
                  </a:cubicBezTo>
                  <a:lnTo>
                    <a:pt x="2204" y="1482"/>
                  </a:lnTo>
                  <a:cubicBezTo>
                    <a:pt x="2443" y="1341"/>
                    <a:pt x="2666" y="1273"/>
                    <a:pt x="2863" y="1273"/>
                  </a:cubicBezTo>
                  <a:cubicBezTo>
                    <a:pt x="2988" y="1273"/>
                    <a:pt x="3103" y="1301"/>
                    <a:pt x="3205" y="1354"/>
                  </a:cubicBezTo>
                  <a:lnTo>
                    <a:pt x="3205" y="1354"/>
                  </a:lnTo>
                  <a:lnTo>
                    <a:pt x="1053" y="111"/>
                  </a:lnTo>
                  <a:cubicBezTo>
                    <a:pt x="938" y="38"/>
                    <a:pt x="806" y="0"/>
                    <a:pt x="659"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995;p46">
              <a:extLst>
                <a:ext uri="{FF2B5EF4-FFF2-40B4-BE49-F238E27FC236}">
                  <a16:creationId xmlns:a16="http://schemas.microsoft.com/office/drawing/2014/main" id="{E5ED91A5-A252-4ACE-A928-A022D38AE0AA}"/>
                </a:ext>
              </a:extLst>
            </p:cNvPr>
            <p:cNvSpPr/>
            <p:nvPr/>
          </p:nvSpPr>
          <p:spPr>
            <a:xfrm>
              <a:off x="3571525" y="2601875"/>
              <a:ext cx="50225" cy="869975"/>
            </a:xfrm>
            <a:custGeom>
              <a:avLst/>
              <a:gdLst/>
              <a:ahLst/>
              <a:cxnLst/>
              <a:rect l="l" t="t" r="r" b="b"/>
              <a:pathLst>
                <a:path w="2009" h="34799" extrusionOk="0">
                  <a:moveTo>
                    <a:pt x="1" y="1"/>
                  </a:moveTo>
                  <a:lnTo>
                    <a:pt x="74" y="33696"/>
                  </a:lnTo>
                  <a:lnTo>
                    <a:pt x="2009" y="34798"/>
                  </a:lnTo>
                  <a:lnTo>
                    <a:pt x="1935" y="1127"/>
                  </a:lnTo>
                  <a:lnTo>
                    <a:pt x="1" y="1"/>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996;p46">
              <a:extLst>
                <a:ext uri="{FF2B5EF4-FFF2-40B4-BE49-F238E27FC236}">
                  <a16:creationId xmlns:a16="http://schemas.microsoft.com/office/drawing/2014/main" id="{3899661E-7086-4463-A1D3-C1EE191CDF40}"/>
                </a:ext>
              </a:extLst>
            </p:cNvPr>
            <p:cNvSpPr/>
            <p:nvPr/>
          </p:nvSpPr>
          <p:spPr>
            <a:xfrm>
              <a:off x="3568475" y="2596375"/>
              <a:ext cx="56350" cy="881575"/>
            </a:xfrm>
            <a:custGeom>
              <a:avLst/>
              <a:gdLst/>
              <a:ahLst/>
              <a:cxnLst/>
              <a:rect l="l" t="t" r="r" b="b"/>
              <a:pathLst>
                <a:path w="2254" h="35263" extrusionOk="0">
                  <a:moveTo>
                    <a:pt x="270" y="466"/>
                  </a:moveTo>
                  <a:lnTo>
                    <a:pt x="1911" y="1421"/>
                  </a:lnTo>
                  <a:lnTo>
                    <a:pt x="1984" y="34773"/>
                  </a:lnTo>
                  <a:lnTo>
                    <a:pt x="343" y="33818"/>
                  </a:lnTo>
                  <a:lnTo>
                    <a:pt x="270" y="466"/>
                  </a:lnTo>
                  <a:close/>
                  <a:moveTo>
                    <a:pt x="1" y="0"/>
                  </a:moveTo>
                  <a:lnTo>
                    <a:pt x="74" y="33990"/>
                  </a:lnTo>
                  <a:lnTo>
                    <a:pt x="2253" y="35263"/>
                  </a:lnTo>
                  <a:lnTo>
                    <a:pt x="2180" y="1274"/>
                  </a:lnTo>
                  <a:lnTo>
                    <a:pt x="1" y="0"/>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997;p46">
              <a:extLst>
                <a:ext uri="{FF2B5EF4-FFF2-40B4-BE49-F238E27FC236}">
                  <a16:creationId xmlns:a16="http://schemas.microsoft.com/office/drawing/2014/main" id="{7203E8E8-4D41-4DCE-B488-7320CF0E705A}"/>
                </a:ext>
              </a:extLst>
            </p:cNvPr>
            <p:cNvSpPr/>
            <p:nvPr/>
          </p:nvSpPr>
          <p:spPr>
            <a:xfrm>
              <a:off x="3605200" y="2364350"/>
              <a:ext cx="346525" cy="200225"/>
            </a:xfrm>
            <a:custGeom>
              <a:avLst/>
              <a:gdLst/>
              <a:ahLst/>
              <a:cxnLst/>
              <a:rect l="l" t="t" r="r" b="b"/>
              <a:pathLst>
                <a:path w="13861" h="8009" extrusionOk="0">
                  <a:moveTo>
                    <a:pt x="11657" y="1"/>
                  </a:moveTo>
                  <a:lnTo>
                    <a:pt x="1" y="6735"/>
                  </a:lnTo>
                  <a:lnTo>
                    <a:pt x="2180" y="8008"/>
                  </a:lnTo>
                  <a:lnTo>
                    <a:pt x="13861" y="1274"/>
                  </a:lnTo>
                  <a:lnTo>
                    <a:pt x="11657" y="1"/>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998;p46">
              <a:extLst>
                <a:ext uri="{FF2B5EF4-FFF2-40B4-BE49-F238E27FC236}">
                  <a16:creationId xmlns:a16="http://schemas.microsoft.com/office/drawing/2014/main" id="{29860281-7DE1-48FB-9E3B-9D74E78B36BA}"/>
                </a:ext>
              </a:extLst>
            </p:cNvPr>
            <p:cNvSpPr/>
            <p:nvPr/>
          </p:nvSpPr>
          <p:spPr>
            <a:xfrm>
              <a:off x="3568475" y="2532700"/>
              <a:ext cx="91250" cy="95525"/>
            </a:xfrm>
            <a:custGeom>
              <a:avLst/>
              <a:gdLst/>
              <a:ahLst/>
              <a:cxnLst/>
              <a:rect l="l" t="t" r="r" b="b"/>
              <a:pathLst>
                <a:path w="3650" h="3821" extrusionOk="0">
                  <a:moveTo>
                    <a:pt x="1470" y="1"/>
                  </a:moveTo>
                  <a:cubicBezTo>
                    <a:pt x="662" y="466"/>
                    <a:pt x="1" y="1617"/>
                    <a:pt x="1" y="2547"/>
                  </a:cubicBezTo>
                  <a:lnTo>
                    <a:pt x="2180" y="3821"/>
                  </a:lnTo>
                  <a:cubicBezTo>
                    <a:pt x="2180" y="2890"/>
                    <a:pt x="2841" y="1739"/>
                    <a:pt x="3649" y="1274"/>
                  </a:cubicBezTo>
                  <a:lnTo>
                    <a:pt x="1470" y="1"/>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999;p46">
              <a:extLst>
                <a:ext uri="{FF2B5EF4-FFF2-40B4-BE49-F238E27FC236}">
                  <a16:creationId xmlns:a16="http://schemas.microsoft.com/office/drawing/2014/main" id="{C1C78AB4-4745-435A-B933-A99126FEA9D3}"/>
                </a:ext>
              </a:extLst>
            </p:cNvPr>
            <p:cNvSpPr/>
            <p:nvPr/>
          </p:nvSpPr>
          <p:spPr>
            <a:xfrm>
              <a:off x="3622950" y="2391150"/>
              <a:ext cx="367350" cy="1112650"/>
            </a:xfrm>
            <a:custGeom>
              <a:avLst/>
              <a:gdLst/>
              <a:ahLst/>
              <a:cxnLst/>
              <a:rect l="l" t="t" r="r" b="b"/>
              <a:pathLst>
                <a:path w="14694" h="44506" extrusionOk="0">
                  <a:moveTo>
                    <a:pt x="13811" y="1"/>
                  </a:moveTo>
                  <a:cubicBezTo>
                    <a:pt x="13612" y="1"/>
                    <a:pt x="13388" y="65"/>
                    <a:pt x="13151" y="202"/>
                  </a:cubicBezTo>
                  <a:lnTo>
                    <a:pt x="1470" y="6936"/>
                  </a:lnTo>
                  <a:cubicBezTo>
                    <a:pt x="662" y="7401"/>
                    <a:pt x="1" y="8552"/>
                    <a:pt x="1" y="9483"/>
                  </a:cubicBezTo>
                  <a:lnTo>
                    <a:pt x="74" y="43472"/>
                  </a:lnTo>
                  <a:cubicBezTo>
                    <a:pt x="92" y="44130"/>
                    <a:pt x="427" y="44506"/>
                    <a:pt x="907" y="44506"/>
                  </a:cubicBezTo>
                  <a:cubicBezTo>
                    <a:pt x="1107" y="44506"/>
                    <a:pt x="1331" y="44441"/>
                    <a:pt x="1568" y="44305"/>
                  </a:cubicBezTo>
                  <a:lnTo>
                    <a:pt x="13224" y="37570"/>
                  </a:lnTo>
                  <a:cubicBezTo>
                    <a:pt x="14033" y="37105"/>
                    <a:pt x="14694" y="35954"/>
                    <a:pt x="14694" y="35024"/>
                  </a:cubicBezTo>
                  <a:lnTo>
                    <a:pt x="14620" y="1034"/>
                  </a:lnTo>
                  <a:cubicBezTo>
                    <a:pt x="14620" y="377"/>
                    <a:pt x="14290" y="1"/>
                    <a:pt x="13811" y="1"/>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6000;p46">
              <a:extLst>
                <a:ext uri="{FF2B5EF4-FFF2-40B4-BE49-F238E27FC236}">
                  <a16:creationId xmlns:a16="http://schemas.microsoft.com/office/drawing/2014/main" id="{759F4C22-A015-4E41-A2B4-5A82D7346519}"/>
                </a:ext>
              </a:extLst>
            </p:cNvPr>
            <p:cNvSpPr/>
            <p:nvPr/>
          </p:nvSpPr>
          <p:spPr>
            <a:xfrm>
              <a:off x="3641950" y="2501475"/>
              <a:ext cx="330000" cy="858950"/>
            </a:xfrm>
            <a:custGeom>
              <a:avLst/>
              <a:gdLst/>
              <a:ahLst/>
              <a:cxnLst/>
              <a:rect l="l" t="t" r="r" b="b"/>
              <a:pathLst>
                <a:path w="13200" h="34358" extrusionOk="0">
                  <a:moveTo>
                    <a:pt x="13150" y="1"/>
                  </a:moveTo>
                  <a:lnTo>
                    <a:pt x="0" y="7592"/>
                  </a:lnTo>
                  <a:lnTo>
                    <a:pt x="49" y="34357"/>
                  </a:lnTo>
                  <a:lnTo>
                    <a:pt x="13199" y="26766"/>
                  </a:lnTo>
                  <a:lnTo>
                    <a:pt x="13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6001;p46">
              <a:extLst>
                <a:ext uri="{FF2B5EF4-FFF2-40B4-BE49-F238E27FC236}">
                  <a16:creationId xmlns:a16="http://schemas.microsoft.com/office/drawing/2014/main" id="{1964EDE2-9692-4A8E-AD94-0A88CE4F936C}"/>
                </a:ext>
              </a:extLst>
            </p:cNvPr>
            <p:cNvSpPr/>
            <p:nvPr/>
          </p:nvSpPr>
          <p:spPr>
            <a:xfrm>
              <a:off x="3794375" y="3279450"/>
              <a:ext cx="74100" cy="94575"/>
            </a:xfrm>
            <a:custGeom>
              <a:avLst/>
              <a:gdLst/>
              <a:ahLst/>
              <a:cxnLst/>
              <a:rect l="l" t="t" r="r" b="b"/>
              <a:pathLst>
                <a:path w="2964" h="3783" extrusionOk="0">
                  <a:moveTo>
                    <a:pt x="2130" y="0"/>
                  </a:moveTo>
                  <a:cubicBezTo>
                    <a:pt x="1931" y="0"/>
                    <a:pt x="1707" y="65"/>
                    <a:pt x="1470" y="202"/>
                  </a:cubicBezTo>
                  <a:cubicBezTo>
                    <a:pt x="662" y="667"/>
                    <a:pt x="1" y="1818"/>
                    <a:pt x="1" y="2749"/>
                  </a:cubicBezTo>
                  <a:cubicBezTo>
                    <a:pt x="1" y="3406"/>
                    <a:pt x="331" y="3782"/>
                    <a:pt x="810" y="3782"/>
                  </a:cubicBezTo>
                  <a:cubicBezTo>
                    <a:pt x="1008" y="3782"/>
                    <a:pt x="1233" y="3718"/>
                    <a:pt x="1470" y="3581"/>
                  </a:cubicBezTo>
                  <a:cubicBezTo>
                    <a:pt x="2302" y="3116"/>
                    <a:pt x="2964" y="1965"/>
                    <a:pt x="2939" y="1034"/>
                  </a:cubicBezTo>
                  <a:cubicBezTo>
                    <a:pt x="2939" y="377"/>
                    <a:pt x="2609" y="0"/>
                    <a:pt x="2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002;p46">
              <a:extLst>
                <a:ext uri="{FF2B5EF4-FFF2-40B4-BE49-F238E27FC236}">
                  <a16:creationId xmlns:a16="http://schemas.microsoft.com/office/drawing/2014/main" id="{B2D2C5B9-28BC-4639-BE78-D307E7859121}"/>
                </a:ext>
              </a:extLst>
            </p:cNvPr>
            <p:cNvSpPr/>
            <p:nvPr/>
          </p:nvSpPr>
          <p:spPr>
            <a:xfrm>
              <a:off x="3803550" y="2497350"/>
              <a:ext cx="15950" cy="20425"/>
            </a:xfrm>
            <a:custGeom>
              <a:avLst/>
              <a:gdLst/>
              <a:ahLst/>
              <a:cxnLst/>
              <a:rect l="l" t="t" r="r" b="b"/>
              <a:pathLst>
                <a:path w="638" h="817" extrusionOk="0">
                  <a:moveTo>
                    <a:pt x="463" y="0"/>
                  </a:moveTo>
                  <a:cubicBezTo>
                    <a:pt x="419" y="0"/>
                    <a:pt x="370" y="14"/>
                    <a:pt x="319" y="43"/>
                  </a:cubicBezTo>
                  <a:cubicBezTo>
                    <a:pt x="148" y="141"/>
                    <a:pt x="1" y="386"/>
                    <a:pt x="1" y="582"/>
                  </a:cubicBezTo>
                  <a:cubicBezTo>
                    <a:pt x="1" y="726"/>
                    <a:pt x="80" y="816"/>
                    <a:pt x="189" y="816"/>
                  </a:cubicBezTo>
                  <a:cubicBezTo>
                    <a:pt x="229" y="816"/>
                    <a:pt x="273" y="804"/>
                    <a:pt x="319" y="778"/>
                  </a:cubicBezTo>
                  <a:cubicBezTo>
                    <a:pt x="491" y="656"/>
                    <a:pt x="638" y="411"/>
                    <a:pt x="638" y="215"/>
                  </a:cubicBezTo>
                  <a:cubicBezTo>
                    <a:pt x="638" y="77"/>
                    <a:pt x="565" y="0"/>
                    <a:pt x="463" y="0"/>
                  </a:cubicBezTo>
                  <a:close/>
                </a:path>
              </a:pathLst>
            </a:custGeom>
            <a:solidFill>
              <a:srgbClr val="4D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6003;p46">
              <a:extLst>
                <a:ext uri="{FF2B5EF4-FFF2-40B4-BE49-F238E27FC236}">
                  <a16:creationId xmlns:a16="http://schemas.microsoft.com/office/drawing/2014/main" id="{1C361EB1-D320-450D-B042-6D156DBC5587}"/>
                </a:ext>
              </a:extLst>
            </p:cNvPr>
            <p:cNvSpPr/>
            <p:nvPr/>
          </p:nvSpPr>
          <p:spPr>
            <a:xfrm>
              <a:off x="3771725" y="2512025"/>
              <a:ext cx="79600" cy="56075"/>
            </a:xfrm>
            <a:custGeom>
              <a:avLst/>
              <a:gdLst/>
              <a:ahLst/>
              <a:cxnLst/>
              <a:rect l="l" t="t" r="r" b="b"/>
              <a:pathLst>
                <a:path w="3184" h="2243" extrusionOk="0">
                  <a:moveTo>
                    <a:pt x="3040" y="0"/>
                  </a:moveTo>
                  <a:cubicBezTo>
                    <a:pt x="3002" y="0"/>
                    <a:pt x="2960" y="14"/>
                    <a:pt x="2915" y="44"/>
                  </a:cubicBezTo>
                  <a:lnTo>
                    <a:pt x="294" y="1538"/>
                  </a:lnTo>
                  <a:cubicBezTo>
                    <a:pt x="123" y="1636"/>
                    <a:pt x="1" y="1856"/>
                    <a:pt x="1" y="2028"/>
                  </a:cubicBezTo>
                  <a:cubicBezTo>
                    <a:pt x="1" y="2165"/>
                    <a:pt x="73" y="2242"/>
                    <a:pt x="167" y="2242"/>
                  </a:cubicBezTo>
                  <a:cubicBezTo>
                    <a:pt x="207" y="2242"/>
                    <a:pt x="251" y="2228"/>
                    <a:pt x="294" y="2199"/>
                  </a:cubicBezTo>
                  <a:lnTo>
                    <a:pt x="2915" y="705"/>
                  </a:lnTo>
                  <a:cubicBezTo>
                    <a:pt x="3062" y="607"/>
                    <a:pt x="3184" y="387"/>
                    <a:pt x="3184" y="191"/>
                  </a:cubicBezTo>
                  <a:cubicBezTo>
                    <a:pt x="3184" y="72"/>
                    <a:pt x="3125" y="0"/>
                    <a:pt x="3040" y="0"/>
                  </a:cubicBezTo>
                  <a:close/>
                </a:path>
              </a:pathLst>
            </a:custGeom>
            <a:solidFill>
              <a:srgbClr val="4D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6004;p46">
              <a:extLst>
                <a:ext uri="{FF2B5EF4-FFF2-40B4-BE49-F238E27FC236}">
                  <a16:creationId xmlns:a16="http://schemas.microsoft.com/office/drawing/2014/main" id="{F0DBF1D3-724E-401F-984E-B4BC05E2D456}"/>
                </a:ext>
              </a:extLst>
            </p:cNvPr>
            <p:cNvSpPr/>
            <p:nvPr/>
          </p:nvSpPr>
          <p:spPr>
            <a:xfrm>
              <a:off x="3585000" y="2767550"/>
              <a:ext cx="16550" cy="6375"/>
            </a:xfrm>
            <a:custGeom>
              <a:avLst/>
              <a:gdLst/>
              <a:ahLst/>
              <a:cxnLst/>
              <a:rect l="l" t="t" r="r" b="b"/>
              <a:pathLst>
                <a:path w="662" h="255" extrusionOk="0">
                  <a:moveTo>
                    <a:pt x="482" y="0"/>
                  </a:moveTo>
                  <a:cubicBezTo>
                    <a:pt x="439" y="0"/>
                    <a:pt x="401" y="13"/>
                    <a:pt x="368" y="35"/>
                  </a:cubicBezTo>
                  <a:lnTo>
                    <a:pt x="1" y="230"/>
                  </a:lnTo>
                  <a:cubicBezTo>
                    <a:pt x="31" y="220"/>
                    <a:pt x="66" y="214"/>
                    <a:pt x="105" y="214"/>
                  </a:cubicBezTo>
                  <a:cubicBezTo>
                    <a:pt x="159" y="214"/>
                    <a:pt x="223" y="226"/>
                    <a:pt x="295" y="255"/>
                  </a:cubicBezTo>
                  <a:lnTo>
                    <a:pt x="662" y="59"/>
                  </a:lnTo>
                  <a:cubicBezTo>
                    <a:pt x="594" y="19"/>
                    <a:pt x="534" y="0"/>
                    <a:pt x="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6005;p46">
              <a:extLst>
                <a:ext uri="{FF2B5EF4-FFF2-40B4-BE49-F238E27FC236}">
                  <a16:creationId xmlns:a16="http://schemas.microsoft.com/office/drawing/2014/main" id="{6C1848DF-A02D-4F2E-9806-C8B8E8AF3AAF}"/>
                </a:ext>
              </a:extLst>
            </p:cNvPr>
            <p:cNvSpPr/>
            <p:nvPr/>
          </p:nvSpPr>
          <p:spPr>
            <a:xfrm>
              <a:off x="3592350" y="2769025"/>
              <a:ext cx="19000" cy="28175"/>
            </a:xfrm>
            <a:custGeom>
              <a:avLst/>
              <a:gdLst/>
              <a:ahLst/>
              <a:cxnLst/>
              <a:rect l="l" t="t" r="r" b="b"/>
              <a:pathLst>
                <a:path w="760" h="1127" extrusionOk="0">
                  <a:moveTo>
                    <a:pt x="368" y="0"/>
                  </a:moveTo>
                  <a:lnTo>
                    <a:pt x="1" y="196"/>
                  </a:lnTo>
                  <a:cubicBezTo>
                    <a:pt x="221" y="318"/>
                    <a:pt x="392" y="637"/>
                    <a:pt x="392" y="882"/>
                  </a:cubicBezTo>
                  <a:cubicBezTo>
                    <a:pt x="392" y="1004"/>
                    <a:pt x="343" y="1077"/>
                    <a:pt x="270" y="1126"/>
                  </a:cubicBezTo>
                  <a:lnTo>
                    <a:pt x="637" y="906"/>
                  </a:lnTo>
                  <a:cubicBezTo>
                    <a:pt x="711" y="882"/>
                    <a:pt x="760" y="784"/>
                    <a:pt x="760" y="661"/>
                  </a:cubicBezTo>
                  <a:cubicBezTo>
                    <a:pt x="760" y="416"/>
                    <a:pt x="564" y="122"/>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6006;p46">
              <a:extLst>
                <a:ext uri="{FF2B5EF4-FFF2-40B4-BE49-F238E27FC236}">
                  <a16:creationId xmlns:a16="http://schemas.microsoft.com/office/drawing/2014/main" id="{8C20AB4B-B23E-4119-AAD3-C4C05489233F}"/>
                </a:ext>
              </a:extLst>
            </p:cNvPr>
            <p:cNvSpPr/>
            <p:nvPr/>
          </p:nvSpPr>
          <p:spPr>
            <a:xfrm>
              <a:off x="3582550" y="2772600"/>
              <a:ext cx="19625" cy="25300"/>
            </a:xfrm>
            <a:custGeom>
              <a:avLst/>
              <a:gdLst/>
              <a:ahLst/>
              <a:cxnLst/>
              <a:rect l="l" t="t" r="r" b="b"/>
              <a:pathLst>
                <a:path w="785" h="1012" extrusionOk="0">
                  <a:moveTo>
                    <a:pt x="215" y="0"/>
                  </a:moveTo>
                  <a:cubicBezTo>
                    <a:pt x="87" y="0"/>
                    <a:pt x="1" y="100"/>
                    <a:pt x="1" y="273"/>
                  </a:cubicBezTo>
                  <a:cubicBezTo>
                    <a:pt x="1" y="518"/>
                    <a:pt x="172" y="837"/>
                    <a:pt x="393" y="959"/>
                  </a:cubicBezTo>
                  <a:cubicBezTo>
                    <a:pt x="450" y="995"/>
                    <a:pt x="507" y="1012"/>
                    <a:pt x="559" y="1012"/>
                  </a:cubicBezTo>
                  <a:cubicBezTo>
                    <a:pt x="686" y="1012"/>
                    <a:pt x="784" y="912"/>
                    <a:pt x="784" y="739"/>
                  </a:cubicBezTo>
                  <a:cubicBezTo>
                    <a:pt x="784" y="494"/>
                    <a:pt x="613" y="175"/>
                    <a:pt x="393" y="53"/>
                  </a:cubicBezTo>
                  <a:cubicBezTo>
                    <a:pt x="328" y="17"/>
                    <a:pt x="268" y="0"/>
                    <a:pt x="215"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6007;p46">
              <a:extLst>
                <a:ext uri="{FF2B5EF4-FFF2-40B4-BE49-F238E27FC236}">
                  <a16:creationId xmlns:a16="http://schemas.microsoft.com/office/drawing/2014/main" id="{8A499A84-B848-4516-978C-1A909A7EAFF1}"/>
                </a:ext>
              </a:extLst>
            </p:cNvPr>
            <p:cNvSpPr/>
            <p:nvPr/>
          </p:nvSpPr>
          <p:spPr>
            <a:xfrm>
              <a:off x="3585000" y="2817000"/>
              <a:ext cx="15950" cy="6525"/>
            </a:xfrm>
            <a:custGeom>
              <a:avLst/>
              <a:gdLst/>
              <a:ahLst/>
              <a:cxnLst/>
              <a:rect l="l" t="t" r="r" b="b"/>
              <a:pathLst>
                <a:path w="638" h="261" extrusionOk="0">
                  <a:moveTo>
                    <a:pt x="13" y="228"/>
                  </a:moveTo>
                  <a:cubicBezTo>
                    <a:pt x="9" y="231"/>
                    <a:pt x="5" y="233"/>
                    <a:pt x="1" y="236"/>
                  </a:cubicBezTo>
                  <a:lnTo>
                    <a:pt x="13" y="228"/>
                  </a:lnTo>
                  <a:close/>
                  <a:moveTo>
                    <a:pt x="457" y="1"/>
                  </a:moveTo>
                  <a:cubicBezTo>
                    <a:pt x="425" y="1"/>
                    <a:pt x="395" y="7"/>
                    <a:pt x="368" y="16"/>
                  </a:cubicBezTo>
                  <a:lnTo>
                    <a:pt x="13" y="228"/>
                  </a:lnTo>
                  <a:lnTo>
                    <a:pt x="13" y="228"/>
                  </a:lnTo>
                  <a:cubicBezTo>
                    <a:pt x="38" y="215"/>
                    <a:pt x="66" y="209"/>
                    <a:pt x="96" y="209"/>
                  </a:cubicBezTo>
                  <a:cubicBezTo>
                    <a:pt x="153" y="209"/>
                    <a:pt x="219" y="230"/>
                    <a:pt x="295" y="260"/>
                  </a:cubicBezTo>
                  <a:lnTo>
                    <a:pt x="637" y="65"/>
                  </a:lnTo>
                  <a:cubicBezTo>
                    <a:pt x="575" y="18"/>
                    <a:pt x="513"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6008;p46">
              <a:extLst>
                <a:ext uri="{FF2B5EF4-FFF2-40B4-BE49-F238E27FC236}">
                  <a16:creationId xmlns:a16="http://schemas.microsoft.com/office/drawing/2014/main" id="{F224FD54-5CB6-4DB3-B27B-7DE6E3855543}"/>
                </a:ext>
              </a:extLst>
            </p:cNvPr>
            <p:cNvSpPr/>
            <p:nvPr/>
          </p:nvSpPr>
          <p:spPr>
            <a:xfrm>
              <a:off x="3592350" y="2818600"/>
              <a:ext cx="18400" cy="28175"/>
            </a:xfrm>
            <a:custGeom>
              <a:avLst/>
              <a:gdLst/>
              <a:ahLst/>
              <a:cxnLst/>
              <a:rect l="l" t="t" r="r" b="b"/>
              <a:pathLst>
                <a:path w="736" h="1127" extrusionOk="0">
                  <a:moveTo>
                    <a:pt x="343" y="1"/>
                  </a:moveTo>
                  <a:lnTo>
                    <a:pt x="1" y="196"/>
                  </a:lnTo>
                  <a:cubicBezTo>
                    <a:pt x="196" y="319"/>
                    <a:pt x="368" y="637"/>
                    <a:pt x="368" y="882"/>
                  </a:cubicBezTo>
                  <a:cubicBezTo>
                    <a:pt x="368" y="1005"/>
                    <a:pt x="343" y="1078"/>
                    <a:pt x="270" y="1127"/>
                  </a:cubicBezTo>
                  <a:lnTo>
                    <a:pt x="637" y="907"/>
                  </a:lnTo>
                  <a:cubicBezTo>
                    <a:pt x="711" y="858"/>
                    <a:pt x="735" y="784"/>
                    <a:pt x="735" y="662"/>
                  </a:cubicBezTo>
                  <a:cubicBezTo>
                    <a:pt x="735" y="417"/>
                    <a:pt x="564" y="123"/>
                    <a:pt x="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6009;p46">
              <a:extLst>
                <a:ext uri="{FF2B5EF4-FFF2-40B4-BE49-F238E27FC236}">
                  <a16:creationId xmlns:a16="http://schemas.microsoft.com/office/drawing/2014/main" id="{DB7758FA-9491-4995-BA13-D35C585ECF3B}"/>
                </a:ext>
              </a:extLst>
            </p:cNvPr>
            <p:cNvSpPr/>
            <p:nvPr/>
          </p:nvSpPr>
          <p:spPr>
            <a:xfrm>
              <a:off x="3582550" y="2822175"/>
              <a:ext cx="19000" cy="25325"/>
            </a:xfrm>
            <a:custGeom>
              <a:avLst/>
              <a:gdLst/>
              <a:ahLst/>
              <a:cxnLst/>
              <a:rect l="l" t="t" r="r" b="b"/>
              <a:pathLst>
                <a:path w="760" h="1013" extrusionOk="0">
                  <a:moveTo>
                    <a:pt x="215" y="1"/>
                  </a:moveTo>
                  <a:cubicBezTo>
                    <a:pt x="87" y="1"/>
                    <a:pt x="1" y="100"/>
                    <a:pt x="1" y="274"/>
                  </a:cubicBezTo>
                  <a:cubicBezTo>
                    <a:pt x="1" y="519"/>
                    <a:pt x="172" y="837"/>
                    <a:pt x="368" y="959"/>
                  </a:cubicBezTo>
                  <a:cubicBezTo>
                    <a:pt x="432" y="995"/>
                    <a:pt x="493" y="1012"/>
                    <a:pt x="546" y="1012"/>
                  </a:cubicBezTo>
                  <a:cubicBezTo>
                    <a:pt x="674" y="1012"/>
                    <a:pt x="760" y="912"/>
                    <a:pt x="760" y="739"/>
                  </a:cubicBezTo>
                  <a:cubicBezTo>
                    <a:pt x="760" y="494"/>
                    <a:pt x="588" y="176"/>
                    <a:pt x="393" y="53"/>
                  </a:cubicBezTo>
                  <a:cubicBezTo>
                    <a:pt x="328" y="18"/>
                    <a:pt x="268" y="1"/>
                    <a:pt x="215" y="1"/>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6010;p46">
              <a:extLst>
                <a:ext uri="{FF2B5EF4-FFF2-40B4-BE49-F238E27FC236}">
                  <a16:creationId xmlns:a16="http://schemas.microsoft.com/office/drawing/2014/main" id="{6D53DA67-4DAF-46E7-8C5F-D4233B7ED572}"/>
                </a:ext>
              </a:extLst>
            </p:cNvPr>
            <p:cNvSpPr/>
            <p:nvPr/>
          </p:nvSpPr>
          <p:spPr>
            <a:xfrm>
              <a:off x="3596625" y="2736575"/>
              <a:ext cx="10450" cy="9200"/>
            </a:xfrm>
            <a:custGeom>
              <a:avLst/>
              <a:gdLst/>
              <a:ahLst/>
              <a:cxnLst/>
              <a:rect l="l" t="t" r="r" b="b"/>
              <a:pathLst>
                <a:path w="418" h="368" extrusionOk="0">
                  <a:moveTo>
                    <a:pt x="417" y="0"/>
                  </a:moveTo>
                  <a:lnTo>
                    <a:pt x="74" y="221"/>
                  </a:lnTo>
                  <a:cubicBezTo>
                    <a:pt x="74" y="294"/>
                    <a:pt x="25" y="343"/>
                    <a:pt x="1" y="367"/>
                  </a:cubicBezTo>
                  <a:lnTo>
                    <a:pt x="368" y="147"/>
                  </a:lnTo>
                  <a:cubicBezTo>
                    <a:pt x="393" y="123"/>
                    <a:pt x="417" y="74"/>
                    <a:pt x="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6011;p46">
              <a:extLst>
                <a:ext uri="{FF2B5EF4-FFF2-40B4-BE49-F238E27FC236}">
                  <a16:creationId xmlns:a16="http://schemas.microsoft.com/office/drawing/2014/main" id="{68FE08EA-EDBC-4D92-8926-74735DA25936}"/>
                </a:ext>
              </a:extLst>
            </p:cNvPr>
            <p:cNvSpPr/>
            <p:nvPr/>
          </p:nvSpPr>
          <p:spPr>
            <a:xfrm>
              <a:off x="3598475" y="2694925"/>
              <a:ext cx="9200" cy="47175"/>
            </a:xfrm>
            <a:custGeom>
              <a:avLst/>
              <a:gdLst/>
              <a:ahLst/>
              <a:cxnLst/>
              <a:rect l="l" t="t" r="r" b="b"/>
              <a:pathLst>
                <a:path w="368" h="1887" extrusionOk="0">
                  <a:moveTo>
                    <a:pt x="368" y="1"/>
                  </a:moveTo>
                  <a:lnTo>
                    <a:pt x="0" y="197"/>
                  </a:lnTo>
                  <a:lnTo>
                    <a:pt x="0" y="1887"/>
                  </a:lnTo>
                  <a:lnTo>
                    <a:pt x="343" y="1666"/>
                  </a:lnTo>
                  <a:lnTo>
                    <a:pt x="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6012;p46">
              <a:extLst>
                <a:ext uri="{FF2B5EF4-FFF2-40B4-BE49-F238E27FC236}">
                  <a16:creationId xmlns:a16="http://schemas.microsoft.com/office/drawing/2014/main" id="{B0600631-4BE8-47D3-AEEE-5ABC83A8D86B}"/>
                </a:ext>
              </a:extLst>
            </p:cNvPr>
            <p:cNvSpPr/>
            <p:nvPr/>
          </p:nvSpPr>
          <p:spPr>
            <a:xfrm>
              <a:off x="3588075" y="2683675"/>
              <a:ext cx="13475" cy="6400"/>
            </a:xfrm>
            <a:custGeom>
              <a:avLst/>
              <a:gdLst/>
              <a:ahLst/>
              <a:cxnLst/>
              <a:rect l="l" t="t" r="r" b="b"/>
              <a:pathLst>
                <a:path w="539" h="256" extrusionOk="0">
                  <a:moveTo>
                    <a:pt x="411" y="0"/>
                  </a:moveTo>
                  <a:cubicBezTo>
                    <a:pt x="396" y="0"/>
                    <a:pt x="382" y="3"/>
                    <a:pt x="367" y="10"/>
                  </a:cubicBezTo>
                  <a:lnTo>
                    <a:pt x="0" y="231"/>
                  </a:lnTo>
                  <a:cubicBezTo>
                    <a:pt x="20" y="220"/>
                    <a:pt x="45" y="215"/>
                    <a:pt x="70" y="215"/>
                  </a:cubicBezTo>
                  <a:cubicBezTo>
                    <a:pt x="106" y="215"/>
                    <a:pt x="143" y="226"/>
                    <a:pt x="172" y="255"/>
                  </a:cubicBezTo>
                  <a:lnTo>
                    <a:pt x="539" y="35"/>
                  </a:lnTo>
                  <a:cubicBezTo>
                    <a:pt x="487" y="17"/>
                    <a:pt x="447" y="0"/>
                    <a:pt x="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6013;p46">
              <a:extLst>
                <a:ext uri="{FF2B5EF4-FFF2-40B4-BE49-F238E27FC236}">
                  <a16:creationId xmlns:a16="http://schemas.microsoft.com/office/drawing/2014/main" id="{B8E07AD7-67DE-4A97-B400-0F61F5ACE181}"/>
                </a:ext>
              </a:extLst>
            </p:cNvPr>
            <p:cNvSpPr/>
            <p:nvPr/>
          </p:nvSpPr>
          <p:spPr>
            <a:xfrm>
              <a:off x="3592350" y="2684525"/>
              <a:ext cx="15325" cy="15325"/>
            </a:xfrm>
            <a:custGeom>
              <a:avLst/>
              <a:gdLst/>
              <a:ahLst/>
              <a:cxnLst/>
              <a:rect l="l" t="t" r="r" b="b"/>
              <a:pathLst>
                <a:path w="613" h="613" extrusionOk="0">
                  <a:moveTo>
                    <a:pt x="368" y="1"/>
                  </a:moveTo>
                  <a:lnTo>
                    <a:pt x="1" y="221"/>
                  </a:lnTo>
                  <a:cubicBezTo>
                    <a:pt x="123" y="295"/>
                    <a:pt x="245" y="466"/>
                    <a:pt x="245" y="613"/>
                  </a:cubicBezTo>
                  <a:lnTo>
                    <a:pt x="613" y="417"/>
                  </a:lnTo>
                  <a:cubicBezTo>
                    <a:pt x="613" y="270"/>
                    <a:pt x="490" y="74"/>
                    <a:pt x="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6014;p46">
              <a:extLst>
                <a:ext uri="{FF2B5EF4-FFF2-40B4-BE49-F238E27FC236}">
                  <a16:creationId xmlns:a16="http://schemas.microsoft.com/office/drawing/2014/main" id="{57068770-44C5-44EF-B92A-120CB75A525F}"/>
                </a:ext>
              </a:extLst>
            </p:cNvPr>
            <p:cNvSpPr/>
            <p:nvPr/>
          </p:nvSpPr>
          <p:spPr>
            <a:xfrm>
              <a:off x="3586225" y="2689200"/>
              <a:ext cx="12275" cy="57300"/>
            </a:xfrm>
            <a:custGeom>
              <a:avLst/>
              <a:gdLst/>
              <a:ahLst/>
              <a:cxnLst/>
              <a:rect l="l" t="t" r="r" b="b"/>
              <a:pathLst>
                <a:path w="491" h="2292" extrusionOk="0">
                  <a:moveTo>
                    <a:pt x="141" y="0"/>
                  </a:moveTo>
                  <a:cubicBezTo>
                    <a:pt x="72" y="0"/>
                    <a:pt x="25" y="55"/>
                    <a:pt x="25" y="157"/>
                  </a:cubicBezTo>
                  <a:lnTo>
                    <a:pt x="1" y="1846"/>
                  </a:lnTo>
                  <a:cubicBezTo>
                    <a:pt x="1" y="1993"/>
                    <a:pt x="123" y="2165"/>
                    <a:pt x="246" y="2262"/>
                  </a:cubicBezTo>
                  <a:cubicBezTo>
                    <a:pt x="278" y="2282"/>
                    <a:pt x="311" y="2291"/>
                    <a:pt x="342" y="2291"/>
                  </a:cubicBezTo>
                  <a:cubicBezTo>
                    <a:pt x="425" y="2291"/>
                    <a:pt x="490" y="2223"/>
                    <a:pt x="490" y="2116"/>
                  </a:cubicBezTo>
                  <a:lnTo>
                    <a:pt x="490" y="426"/>
                  </a:lnTo>
                  <a:cubicBezTo>
                    <a:pt x="490" y="279"/>
                    <a:pt x="368" y="108"/>
                    <a:pt x="246" y="34"/>
                  </a:cubicBezTo>
                  <a:cubicBezTo>
                    <a:pt x="208" y="11"/>
                    <a:pt x="172" y="0"/>
                    <a:pt x="141"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6015;p46">
              <a:extLst>
                <a:ext uri="{FF2B5EF4-FFF2-40B4-BE49-F238E27FC236}">
                  <a16:creationId xmlns:a16="http://schemas.microsoft.com/office/drawing/2014/main" id="{EBB5CC35-9444-495F-A745-E1E34B35BE78}"/>
                </a:ext>
              </a:extLst>
            </p:cNvPr>
            <p:cNvSpPr/>
            <p:nvPr/>
          </p:nvSpPr>
          <p:spPr>
            <a:xfrm>
              <a:off x="3701925" y="2663100"/>
              <a:ext cx="159200" cy="199000"/>
            </a:xfrm>
            <a:custGeom>
              <a:avLst/>
              <a:gdLst/>
              <a:ahLst/>
              <a:cxnLst/>
              <a:rect l="l" t="t" r="r" b="b"/>
              <a:pathLst>
                <a:path w="6368" h="7960" extrusionOk="0">
                  <a:moveTo>
                    <a:pt x="6368" y="1"/>
                  </a:moveTo>
                  <a:lnTo>
                    <a:pt x="1" y="3674"/>
                  </a:lnTo>
                  <a:lnTo>
                    <a:pt x="25" y="7959"/>
                  </a:lnTo>
                  <a:lnTo>
                    <a:pt x="6368" y="4286"/>
                  </a:lnTo>
                  <a:lnTo>
                    <a:pt x="6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16;p46">
              <a:extLst>
                <a:ext uri="{FF2B5EF4-FFF2-40B4-BE49-F238E27FC236}">
                  <a16:creationId xmlns:a16="http://schemas.microsoft.com/office/drawing/2014/main" id="{838447FC-3F37-4D16-B3AF-24C38A245039}"/>
                </a:ext>
              </a:extLst>
            </p:cNvPr>
            <p:cNvSpPr/>
            <p:nvPr/>
          </p:nvSpPr>
          <p:spPr>
            <a:xfrm>
              <a:off x="3829875" y="2609150"/>
              <a:ext cx="49625" cy="43050"/>
            </a:xfrm>
            <a:custGeom>
              <a:avLst/>
              <a:gdLst/>
              <a:ahLst/>
              <a:cxnLst/>
              <a:rect l="l" t="t" r="r" b="b"/>
              <a:pathLst>
                <a:path w="1985" h="1722" extrusionOk="0">
                  <a:moveTo>
                    <a:pt x="1748" y="1"/>
                  </a:moveTo>
                  <a:cubicBezTo>
                    <a:pt x="1693" y="1"/>
                    <a:pt x="1631" y="18"/>
                    <a:pt x="1568" y="53"/>
                  </a:cubicBezTo>
                  <a:lnTo>
                    <a:pt x="393" y="738"/>
                  </a:lnTo>
                  <a:cubicBezTo>
                    <a:pt x="172" y="861"/>
                    <a:pt x="1" y="1179"/>
                    <a:pt x="1" y="1448"/>
                  </a:cubicBezTo>
                  <a:cubicBezTo>
                    <a:pt x="1" y="1622"/>
                    <a:pt x="87" y="1722"/>
                    <a:pt x="215" y="1722"/>
                  </a:cubicBezTo>
                  <a:cubicBezTo>
                    <a:pt x="268" y="1722"/>
                    <a:pt x="328" y="1705"/>
                    <a:pt x="393" y="1669"/>
                  </a:cubicBezTo>
                  <a:lnTo>
                    <a:pt x="1568" y="983"/>
                  </a:lnTo>
                  <a:cubicBezTo>
                    <a:pt x="1788" y="861"/>
                    <a:pt x="1984" y="542"/>
                    <a:pt x="1984" y="298"/>
                  </a:cubicBezTo>
                  <a:cubicBezTo>
                    <a:pt x="1984" y="105"/>
                    <a:pt x="1885"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7;p46">
              <a:extLst>
                <a:ext uri="{FF2B5EF4-FFF2-40B4-BE49-F238E27FC236}">
                  <a16:creationId xmlns:a16="http://schemas.microsoft.com/office/drawing/2014/main" id="{907E61A6-6837-423A-9FA0-221A3BAA16C1}"/>
                </a:ext>
              </a:extLst>
            </p:cNvPr>
            <p:cNvSpPr/>
            <p:nvPr/>
          </p:nvSpPr>
          <p:spPr>
            <a:xfrm>
              <a:off x="3671925" y="2586575"/>
              <a:ext cx="219200" cy="326950"/>
            </a:xfrm>
            <a:custGeom>
              <a:avLst/>
              <a:gdLst/>
              <a:ahLst/>
              <a:cxnLst/>
              <a:rect l="l" t="t" r="r" b="b"/>
              <a:pathLst>
                <a:path w="8768" h="13078" extrusionOk="0">
                  <a:moveTo>
                    <a:pt x="8066" y="904"/>
                  </a:moveTo>
                  <a:cubicBezTo>
                    <a:pt x="8203" y="904"/>
                    <a:pt x="8302" y="1008"/>
                    <a:pt x="8302" y="1201"/>
                  </a:cubicBezTo>
                  <a:cubicBezTo>
                    <a:pt x="8302" y="1445"/>
                    <a:pt x="8106" y="1764"/>
                    <a:pt x="7886" y="1886"/>
                  </a:cubicBezTo>
                  <a:lnTo>
                    <a:pt x="6711" y="2572"/>
                  </a:lnTo>
                  <a:cubicBezTo>
                    <a:pt x="6646" y="2608"/>
                    <a:pt x="6586" y="2625"/>
                    <a:pt x="6533" y="2625"/>
                  </a:cubicBezTo>
                  <a:cubicBezTo>
                    <a:pt x="6405" y="2625"/>
                    <a:pt x="6319" y="2525"/>
                    <a:pt x="6319" y="2351"/>
                  </a:cubicBezTo>
                  <a:cubicBezTo>
                    <a:pt x="6319" y="2082"/>
                    <a:pt x="6490" y="1764"/>
                    <a:pt x="6711" y="1641"/>
                  </a:cubicBezTo>
                  <a:lnTo>
                    <a:pt x="7886" y="956"/>
                  </a:lnTo>
                  <a:cubicBezTo>
                    <a:pt x="7949" y="921"/>
                    <a:pt x="8011" y="904"/>
                    <a:pt x="8066" y="904"/>
                  </a:cubicBezTo>
                  <a:close/>
                  <a:moveTo>
                    <a:pt x="7568" y="3062"/>
                  </a:moveTo>
                  <a:lnTo>
                    <a:pt x="7568" y="7347"/>
                  </a:lnTo>
                  <a:lnTo>
                    <a:pt x="1225" y="11020"/>
                  </a:lnTo>
                  <a:lnTo>
                    <a:pt x="1201" y="6735"/>
                  </a:lnTo>
                  <a:lnTo>
                    <a:pt x="7568" y="3062"/>
                  </a:lnTo>
                  <a:close/>
                  <a:moveTo>
                    <a:pt x="8768" y="1"/>
                  </a:moveTo>
                  <a:lnTo>
                    <a:pt x="1" y="5045"/>
                  </a:lnTo>
                  <a:lnTo>
                    <a:pt x="25" y="13077"/>
                  </a:lnTo>
                  <a:lnTo>
                    <a:pt x="8768" y="8033"/>
                  </a:lnTo>
                  <a:lnTo>
                    <a:pt x="8768"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18;p46">
              <a:extLst>
                <a:ext uri="{FF2B5EF4-FFF2-40B4-BE49-F238E27FC236}">
                  <a16:creationId xmlns:a16="http://schemas.microsoft.com/office/drawing/2014/main" id="{694B614B-8E38-45BC-9EFA-054932E5B42B}"/>
                </a:ext>
              </a:extLst>
            </p:cNvPr>
            <p:cNvSpPr/>
            <p:nvPr/>
          </p:nvSpPr>
          <p:spPr>
            <a:xfrm>
              <a:off x="3751525" y="2824100"/>
              <a:ext cx="110225" cy="184925"/>
            </a:xfrm>
            <a:custGeom>
              <a:avLst/>
              <a:gdLst/>
              <a:ahLst/>
              <a:cxnLst/>
              <a:rect l="l" t="t" r="r" b="b"/>
              <a:pathLst>
                <a:path w="4409" h="7397" extrusionOk="0">
                  <a:moveTo>
                    <a:pt x="4408" y="1"/>
                  </a:moveTo>
                  <a:lnTo>
                    <a:pt x="0" y="2548"/>
                  </a:lnTo>
                  <a:lnTo>
                    <a:pt x="0" y="2817"/>
                  </a:lnTo>
                  <a:lnTo>
                    <a:pt x="4408" y="295"/>
                  </a:lnTo>
                  <a:lnTo>
                    <a:pt x="4408" y="1"/>
                  </a:lnTo>
                  <a:close/>
                  <a:moveTo>
                    <a:pt x="4408" y="882"/>
                  </a:moveTo>
                  <a:lnTo>
                    <a:pt x="0" y="3405"/>
                  </a:lnTo>
                  <a:lnTo>
                    <a:pt x="0" y="3699"/>
                  </a:lnTo>
                  <a:lnTo>
                    <a:pt x="4408" y="1152"/>
                  </a:lnTo>
                  <a:lnTo>
                    <a:pt x="4408" y="882"/>
                  </a:lnTo>
                  <a:close/>
                  <a:moveTo>
                    <a:pt x="4408" y="1740"/>
                  </a:moveTo>
                  <a:lnTo>
                    <a:pt x="0" y="4286"/>
                  </a:lnTo>
                  <a:lnTo>
                    <a:pt x="0" y="4556"/>
                  </a:lnTo>
                  <a:lnTo>
                    <a:pt x="4408" y="2033"/>
                  </a:lnTo>
                  <a:lnTo>
                    <a:pt x="4408" y="1740"/>
                  </a:lnTo>
                  <a:close/>
                  <a:moveTo>
                    <a:pt x="4408" y="2621"/>
                  </a:moveTo>
                  <a:lnTo>
                    <a:pt x="25" y="5168"/>
                  </a:lnTo>
                  <a:lnTo>
                    <a:pt x="25" y="5437"/>
                  </a:lnTo>
                  <a:lnTo>
                    <a:pt x="4408" y="2890"/>
                  </a:lnTo>
                  <a:lnTo>
                    <a:pt x="4408" y="2621"/>
                  </a:lnTo>
                  <a:close/>
                  <a:moveTo>
                    <a:pt x="4408" y="3503"/>
                  </a:moveTo>
                  <a:lnTo>
                    <a:pt x="25" y="6025"/>
                  </a:lnTo>
                  <a:lnTo>
                    <a:pt x="25" y="6294"/>
                  </a:lnTo>
                  <a:lnTo>
                    <a:pt x="4408" y="3772"/>
                  </a:lnTo>
                  <a:lnTo>
                    <a:pt x="4408" y="3503"/>
                  </a:lnTo>
                  <a:close/>
                  <a:moveTo>
                    <a:pt x="4408" y="4360"/>
                  </a:moveTo>
                  <a:lnTo>
                    <a:pt x="25" y="6906"/>
                  </a:lnTo>
                  <a:lnTo>
                    <a:pt x="25" y="7176"/>
                  </a:lnTo>
                  <a:lnTo>
                    <a:pt x="4408" y="4654"/>
                  </a:lnTo>
                  <a:lnTo>
                    <a:pt x="4408" y="4360"/>
                  </a:lnTo>
                  <a:close/>
                  <a:moveTo>
                    <a:pt x="4408" y="5241"/>
                  </a:moveTo>
                  <a:lnTo>
                    <a:pt x="1127" y="7127"/>
                  </a:lnTo>
                  <a:lnTo>
                    <a:pt x="1127" y="7396"/>
                  </a:lnTo>
                  <a:lnTo>
                    <a:pt x="4408" y="5511"/>
                  </a:lnTo>
                  <a:lnTo>
                    <a:pt x="4408" y="524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19;p46">
              <a:extLst>
                <a:ext uri="{FF2B5EF4-FFF2-40B4-BE49-F238E27FC236}">
                  <a16:creationId xmlns:a16="http://schemas.microsoft.com/office/drawing/2014/main" id="{9F48D68F-C492-4C49-8977-5AF7CBC9BF63}"/>
                </a:ext>
              </a:extLst>
            </p:cNvPr>
            <p:cNvSpPr/>
            <p:nvPr/>
          </p:nvSpPr>
          <p:spPr>
            <a:xfrm>
              <a:off x="4572475" y="3728925"/>
              <a:ext cx="260825" cy="83300"/>
            </a:xfrm>
            <a:custGeom>
              <a:avLst/>
              <a:gdLst/>
              <a:ahLst/>
              <a:cxnLst/>
              <a:rect l="l" t="t" r="r" b="b"/>
              <a:pathLst>
                <a:path w="10433" h="3332" extrusionOk="0">
                  <a:moveTo>
                    <a:pt x="1" y="1"/>
                  </a:moveTo>
                  <a:lnTo>
                    <a:pt x="295" y="197"/>
                  </a:lnTo>
                  <a:lnTo>
                    <a:pt x="10433" y="3331"/>
                  </a:lnTo>
                  <a:lnTo>
                    <a:pt x="10139" y="3160"/>
                  </a:lnTo>
                  <a:lnTo>
                    <a:pt x="1"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20;p46">
              <a:extLst>
                <a:ext uri="{FF2B5EF4-FFF2-40B4-BE49-F238E27FC236}">
                  <a16:creationId xmlns:a16="http://schemas.microsoft.com/office/drawing/2014/main" id="{204D0496-4CCF-46CD-B10D-B643B6F1D5D8}"/>
                </a:ext>
              </a:extLst>
            </p:cNvPr>
            <p:cNvSpPr/>
            <p:nvPr/>
          </p:nvSpPr>
          <p:spPr>
            <a:xfrm>
              <a:off x="4134750" y="3755250"/>
              <a:ext cx="261450" cy="84525"/>
            </a:xfrm>
            <a:custGeom>
              <a:avLst/>
              <a:gdLst/>
              <a:ahLst/>
              <a:cxnLst/>
              <a:rect l="l" t="t" r="r" b="b"/>
              <a:pathLst>
                <a:path w="10458" h="3381" extrusionOk="0">
                  <a:moveTo>
                    <a:pt x="1" y="1"/>
                  </a:moveTo>
                  <a:lnTo>
                    <a:pt x="319" y="172"/>
                  </a:lnTo>
                  <a:lnTo>
                    <a:pt x="10457" y="3380"/>
                  </a:lnTo>
                  <a:lnTo>
                    <a:pt x="10457" y="3380"/>
                  </a:lnTo>
                  <a:lnTo>
                    <a:pt x="10139" y="3209"/>
                  </a:lnTo>
                  <a:lnTo>
                    <a:pt x="1" y="1"/>
                  </a:lnTo>
                  <a:close/>
                </a:path>
              </a:pathLst>
            </a:custGeom>
            <a:solidFill>
              <a:srgbClr val="FA9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21;p46">
              <a:extLst>
                <a:ext uri="{FF2B5EF4-FFF2-40B4-BE49-F238E27FC236}">
                  <a16:creationId xmlns:a16="http://schemas.microsoft.com/office/drawing/2014/main" id="{9E6B81CE-4980-4868-858B-E63BA0CAA875}"/>
                </a:ext>
              </a:extLst>
            </p:cNvPr>
            <p:cNvSpPr/>
            <p:nvPr/>
          </p:nvSpPr>
          <p:spPr>
            <a:xfrm>
              <a:off x="4572475" y="3356725"/>
              <a:ext cx="259600" cy="377125"/>
            </a:xfrm>
            <a:custGeom>
              <a:avLst/>
              <a:gdLst/>
              <a:ahLst/>
              <a:cxnLst/>
              <a:rect l="l" t="t" r="r" b="b"/>
              <a:pathLst>
                <a:path w="10384" h="15085" extrusionOk="0">
                  <a:moveTo>
                    <a:pt x="10090" y="0"/>
                  </a:moveTo>
                  <a:lnTo>
                    <a:pt x="1" y="14889"/>
                  </a:lnTo>
                  <a:lnTo>
                    <a:pt x="295" y="15085"/>
                  </a:lnTo>
                  <a:lnTo>
                    <a:pt x="10384" y="196"/>
                  </a:lnTo>
                  <a:lnTo>
                    <a:pt x="10090" y="0"/>
                  </a:lnTo>
                  <a:close/>
                </a:path>
              </a:pathLst>
            </a:custGeom>
            <a:solidFill>
              <a:srgbClr val="FA9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22;p46">
              <a:extLst>
                <a:ext uri="{FF2B5EF4-FFF2-40B4-BE49-F238E27FC236}">
                  <a16:creationId xmlns:a16="http://schemas.microsoft.com/office/drawing/2014/main" id="{B1D54112-5104-43C4-A8B7-20830334F5F7}"/>
                </a:ext>
              </a:extLst>
            </p:cNvPr>
            <p:cNvSpPr/>
            <p:nvPr/>
          </p:nvSpPr>
          <p:spPr>
            <a:xfrm>
              <a:off x="4579825" y="3361625"/>
              <a:ext cx="253475" cy="450600"/>
            </a:xfrm>
            <a:custGeom>
              <a:avLst/>
              <a:gdLst/>
              <a:ahLst/>
              <a:cxnLst/>
              <a:rect l="l" t="t" r="r" b="b"/>
              <a:pathLst>
                <a:path w="10139" h="18024" extrusionOk="0">
                  <a:moveTo>
                    <a:pt x="10090" y="0"/>
                  </a:moveTo>
                  <a:lnTo>
                    <a:pt x="1" y="14889"/>
                  </a:lnTo>
                  <a:lnTo>
                    <a:pt x="10139" y="18023"/>
                  </a:lnTo>
                  <a:lnTo>
                    <a:pt x="10090"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23;p46">
              <a:extLst>
                <a:ext uri="{FF2B5EF4-FFF2-40B4-BE49-F238E27FC236}">
                  <a16:creationId xmlns:a16="http://schemas.microsoft.com/office/drawing/2014/main" id="{109DE7A5-EBA3-4143-8A4F-A18C64CBC6E4}"/>
                </a:ext>
              </a:extLst>
            </p:cNvPr>
            <p:cNvSpPr/>
            <p:nvPr/>
          </p:nvSpPr>
          <p:spPr>
            <a:xfrm>
              <a:off x="4480650" y="3728925"/>
              <a:ext cx="99200" cy="140225"/>
            </a:xfrm>
            <a:custGeom>
              <a:avLst/>
              <a:gdLst/>
              <a:ahLst/>
              <a:cxnLst/>
              <a:rect l="l" t="t" r="r" b="b"/>
              <a:pathLst>
                <a:path w="3968" h="5609" extrusionOk="0">
                  <a:moveTo>
                    <a:pt x="3674" y="1"/>
                  </a:moveTo>
                  <a:lnTo>
                    <a:pt x="1" y="5413"/>
                  </a:lnTo>
                  <a:lnTo>
                    <a:pt x="319" y="5609"/>
                  </a:lnTo>
                  <a:lnTo>
                    <a:pt x="3968" y="197"/>
                  </a:lnTo>
                  <a:lnTo>
                    <a:pt x="3674"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24;p46">
              <a:extLst>
                <a:ext uri="{FF2B5EF4-FFF2-40B4-BE49-F238E27FC236}">
                  <a16:creationId xmlns:a16="http://schemas.microsoft.com/office/drawing/2014/main" id="{96E4A639-40A1-4856-9F3F-82CB9FCD9C77}"/>
                </a:ext>
              </a:extLst>
            </p:cNvPr>
            <p:cNvSpPr/>
            <p:nvPr/>
          </p:nvSpPr>
          <p:spPr>
            <a:xfrm>
              <a:off x="4388200" y="3835450"/>
              <a:ext cx="100425" cy="33700"/>
            </a:xfrm>
            <a:custGeom>
              <a:avLst/>
              <a:gdLst/>
              <a:ahLst/>
              <a:cxnLst/>
              <a:rect l="l" t="t" r="r" b="b"/>
              <a:pathLst>
                <a:path w="4017" h="1348" extrusionOk="0">
                  <a:moveTo>
                    <a:pt x="1" y="1"/>
                  </a:moveTo>
                  <a:lnTo>
                    <a:pt x="319" y="172"/>
                  </a:lnTo>
                  <a:lnTo>
                    <a:pt x="4017" y="1348"/>
                  </a:lnTo>
                  <a:lnTo>
                    <a:pt x="3699" y="1152"/>
                  </a:lnTo>
                  <a:lnTo>
                    <a:pt x="1"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25;p46">
              <a:extLst>
                <a:ext uri="{FF2B5EF4-FFF2-40B4-BE49-F238E27FC236}">
                  <a16:creationId xmlns:a16="http://schemas.microsoft.com/office/drawing/2014/main" id="{1262F0D9-3C7B-47D0-A287-9A88646900B8}"/>
                </a:ext>
              </a:extLst>
            </p:cNvPr>
            <p:cNvSpPr/>
            <p:nvPr/>
          </p:nvSpPr>
          <p:spPr>
            <a:xfrm>
              <a:off x="4135975" y="3835450"/>
              <a:ext cx="260225" cy="375300"/>
            </a:xfrm>
            <a:custGeom>
              <a:avLst/>
              <a:gdLst/>
              <a:ahLst/>
              <a:cxnLst/>
              <a:rect l="l" t="t" r="r" b="b"/>
              <a:pathLst>
                <a:path w="10409" h="15012" extrusionOk="0">
                  <a:moveTo>
                    <a:pt x="10090" y="1"/>
                  </a:moveTo>
                  <a:lnTo>
                    <a:pt x="1" y="14816"/>
                  </a:lnTo>
                  <a:lnTo>
                    <a:pt x="319" y="15012"/>
                  </a:lnTo>
                  <a:lnTo>
                    <a:pt x="10408" y="172"/>
                  </a:lnTo>
                  <a:lnTo>
                    <a:pt x="10090"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026;p46">
              <a:extLst>
                <a:ext uri="{FF2B5EF4-FFF2-40B4-BE49-F238E27FC236}">
                  <a16:creationId xmlns:a16="http://schemas.microsoft.com/office/drawing/2014/main" id="{801DC371-A27E-40D2-9F09-CCE5BF40145E}"/>
                </a:ext>
              </a:extLst>
            </p:cNvPr>
            <p:cNvSpPr/>
            <p:nvPr/>
          </p:nvSpPr>
          <p:spPr>
            <a:xfrm>
              <a:off x="4143950" y="3733825"/>
              <a:ext cx="689350" cy="476925"/>
            </a:xfrm>
            <a:custGeom>
              <a:avLst/>
              <a:gdLst/>
              <a:ahLst/>
              <a:cxnLst/>
              <a:rect l="l" t="t" r="r" b="b"/>
              <a:pathLst>
                <a:path w="27574" h="19077" extrusionOk="0">
                  <a:moveTo>
                    <a:pt x="17436" y="1"/>
                  </a:moveTo>
                  <a:lnTo>
                    <a:pt x="13787" y="5413"/>
                  </a:lnTo>
                  <a:lnTo>
                    <a:pt x="10089" y="4237"/>
                  </a:lnTo>
                  <a:lnTo>
                    <a:pt x="0" y="19077"/>
                  </a:lnTo>
                  <a:lnTo>
                    <a:pt x="27574" y="3135"/>
                  </a:lnTo>
                  <a:lnTo>
                    <a:pt x="17436"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027;p46">
              <a:extLst>
                <a:ext uri="{FF2B5EF4-FFF2-40B4-BE49-F238E27FC236}">
                  <a16:creationId xmlns:a16="http://schemas.microsoft.com/office/drawing/2014/main" id="{B5E93A98-1D23-4FA8-93CE-3AAACA36FF45}"/>
                </a:ext>
              </a:extLst>
            </p:cNvPr>
            <p:cNvSpPr/>
            <p:nvPr/>
          </p:nvSpPr>
          <p:spPr>
            <a:xfrm>
              <a:off x="4142725" y="3759550"/>
              <a:ext cx="253475" cy="451200"/>
            </a:xfrm>
            <a:custGeom>
              <a:avLst/>
              <a:gdLst/>
              <a:ahLst/>
              <a:cxnLst/>
              <a:rect l="l" t="t" r="r" b="b"/>
              <a:pathLst>
                <a:path w="10139" h="18048" extrusionOk="0">
                  <a:moveTo>
                    <a:pt x="0" y="0"/>
                  </a:moveTo>
                  <a:lnTo>
                    <a:pt x="49" y="18048"/>
                  </a:lnTo>
                  <a:lnTo>
                    <a:pt x="10138" y="3208"/>
                  </a:lnTo>
                  <a:lnTo>
                    <a:pt x="0"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028;p46">
              <a:extLst>
                <a:ext uri="{FF2B5EF4-FFF2-40B4-BE49-F238E27FC236}">
                  <a16:creationId xmlns:a16="http://schemas.microsoft.com/office/drawing/2014/main" id="{DF38F886-6CDE-4E98-84DB-4FB5F6AFFD3F}"/>
                </a:ext>
              </a:extLst>
            </p:cNvPr>
            <p:cNvSpPr/>
            <p:nvPr/>
          </p:nvSpPr>
          <p:spPr>
            <a:xfrm>
              <a:off x="4142725" y="3361625"/>
              <a:ext cx="689350" cy="507525"/>
            </a:xfrm>
            <a:custGeom>
              <a:avLst/>
              <a:gdLst/>
              <a:ahLst/>
              <a:cxnLst/>
              <a:rect l="l" t="t" r="r" b="b"/>
              <a:pathLst>
                <a:path w="27574" h="20301" extrusionOk="0">
                  <a:moveTo>
                    <a:pt x="27574" y="0"/>
                  </a:moveTo>
                  <a:lnTo>
                    <a:pt x="0" y="15917"/>
                  </a:lnTo>
                  <a:lnTo>
                    <a:pt x="10138" y="19125"/>
                  </a:lnTo>
                  <a:lnTo>
                    <a:pt x="13836" y="20301"/>
                  </a:lnTo>
                  <a:lnTo>
                    <a:pt x="17485" y="14889"/>
                  </a:lnTo>
                  <a:lnTo>
                    <a:pt x="27574"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029;p46">
              <a:extLst>
                <a:ext uri="{FF2B5EF4-FFF2-40B4-BE49-F238E27FC236}">
                  <a16:creationId xmlns:a16="http://schemas.microsoft.com/office/drawing/2014/main" id="{9B0B88B1-BF37-4194-825C-527BF680C797}"/>
                </a:ext>
              </a:extLst>
            </p:cNvPr>
            <p:cNvSpPr/>
            <p:nvPr/>
          </p:nvSpPr>
          <p:spPr>
            <a:xfrm>
              <a:off x="4134750" y="3755250"/>
              <a:ext cx="9225" cy="455500"/>
            </a:xfrm>
            <a:custGeom>
              <a:avLst/>
              <a:gdLst/>
              <a:ahLst/>
              <a:cxnLst/>
              <a:rect l="l" t="t" r="r" b="b"/>
              <a:pathLst>
                <a:path w="369" h="18220" extrusionOk="0">
                  <a:moveTo>
                    <a:pt x="1" y="1"/>
                  </a:moveTo>
                  <a:lnTo>
                    <a:pt x="50" y="18024"/>
                  </a:lnTo>
                  <a:lnTo>
                    <a:pt x="368" y="18220"/>
                  </a:lnTo>
                  <a:lnTo>
                    <a:pt x="319" y="172"/>
                  </a:lnTo>
                  <a:lnTo>
                    <a:pt x="1" y="1"/>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030;p46">
              <a:extLst>
                <a:ext uri="{FF2B5EF4-FFF2-40B4-BE49-F238E27FC236}">
                  <a16:creationId xmlns:a16="http://schemas.microsoft.com/office/drawing/2014/main" id="{8EA503F0-D77A-48F2-ABE2-7DF3F6FC0EDC}"/>
                </a:ext>
              </a:extLst>
            </p:cNvPr>
            <p:cNvSpPr/>
            <p:nvPr/>
          </p:nvSpPr>
          <p:spPr>
            <a:xfrm>
              <a:off x="4134750" y="3356725"/>
              <a:ext cx="697325" cy="402850"/>
            </a:xfrm>
            <a:custGeom>
              <a:avLst/>
              <a:gdLst/>
              <a:ahLst/>
              <a:cxnLst/>
              <a:rect l="l" t="t" r="r" b="b"/>
              <a:pathLst>
                <a:path w="27893" h="16114" extrusionOk="0">
                  <a:moveTo>
                    <a:pt x="27599" y="0"/>
                  </a:moveTo>
                  <a:lnTo>
                    <a:pt x="1" y="15942"/>
                  </a:lnTo>
                  <a:lnTo>
                    <a:pt x="319" y="16113"/>
                  </a:lnTo>
                  <a:lnTo>
                    <a:pt x="27893" y="196"/>
                  </a:lnTo>
                  <a:lnTo>
                    <a:pt x="27599"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031;p46">
              <a:extLst>
                <a:ext uri="{FF2B5EF4-FFF2-40B4-BE49-F238E27FC236}">
                  <a16:creationId xmlns:a16="http://schemas.microsoft.com/office/drawing/2014/main" id="{6B582A5D-BFA1-4F5A-8257-0A352230B75E}"/>
                </a:ext>
              </a:extLst>
            </p:cNvPr>
            <p:cNvSpPr/>
            <p:nvPr/>
          </p:nvSpPr>
          <p:spPr>
            <a:xfrm>
              <a:off x="5038375" y="3030100"/>
              <a:ext cx="164075" cy="805375"/>
            </a:xfrm>
            <a:custGeom>
              <a:avLst/>
              <a:gdLst/>
              <a:ahLst/>
              <a:cxnLst/>
              <a:rect l="l" t="t" r="r" b="b"/>
              <a:pathLst>
                <a:path w="6563" h="32215" extrusionOk="0">
                  <a:moveTo>
                    <a:pt x="710" y="0"/>
                  </a:moveTo>
                  <a:cubicBezTo>
                    <a:pt x="670" y="0"/>
                    <a:pt x="629" y="4"/>
                    <a:pt x="588" y="13"/>
                  </a:cubicBezTo>
                  <a:cubicBezTo>
                    <a:pt x="220" y="62"/>
                    <a:pt x="0" y="405"/>
                    <a:pt x="49" y="748"/>
                  </a:cubicBezTo>
                  <a:lnTo>
                    <a:pt x="5241" y="31676"/>
                  </a:lnTo>
                  <a:cubicBezTo>
                    <a:pt x="5289" y="31994"/>
                    <a:pt x="5559" y="32215"/>
                    <a:pt x="5853" y="32215"/>
                  </a:cubicBezTo>
                  <a:cubicBezTo>
                    <a:pt x="5902" y="32215"/>
                    <a:pt x="5926" y="32215"/>
                    <a:pt x="5975" y="32190"/>
                  </a:cubicBezTo>
                  <a:cubicBezTo>
                    <a:pt x="6318" y="32141"/>
                    <a:pt x="6563" y="31799"/>
                    <a:pt x="6489" y="31456"/>
                  </a:cubicBezTo>
                  <a:lnTo>
                    <a:pt x="1322" y="528"/>
                  </a:lnTo>
                  <a:cubicBezTo>
                    <a:pt x="1258" y="226"/>
                    <a:pt x="1004" y="0"/>
                    <a:pt x="7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032;p46">
              <a:extLst>
                <a:ext uri="{FF2B5EF4-FFF2-40B4-BE49-F238E27FC236}">
                  <a16:creationId xmlns:a16="http://schemas.microsoft.com/office/drawing/2014/main" id="{36B930FF-7242-4850-B1E5-1E4C63E67D73}"/>
                </a:ext>
              </a:extLst>
            </p:cNvPr>
            <p:cNvSpPr/>
            <p:nvPr/>
          </p:nvSpPr>
          <p:spPr>
            <a:xfrm>
              <a:off x="5259975" y="2902150"/>
              <a:ext cx="164100" cy="805375"/>
            </a:xfrm>
            <a:custGeom>
              <a:avLst/>
              <a:gdLst/>
              <a:ahLst/>
              <a:cxnLst/>
              <a:rect l="l" t="t" r="r" b="b"/>
              <a:pathLst>
                <a:path w="6564" h="32215" extrusionOk="0">
                  <a:moveTo>
                    <a:pt x="711" y="0"/>
                  </a:moveTo>
                  <a:cubicBezTo>
                    <a:pt x="671" y="0"/>
                    <a:pt x="630" y="5"/>
                    <a:pt x="588" y="13"/>
                  </a:cubicBezTo>
                  <a:cubicBezTo>
                    <a:pt x="221" y="62"/>
                    <a:pt x="1" y="405"/>
                    <a:pt x="50" y="748"/>
                  </a:cubicBezTo>
                  <a:lnTo>
                    <a:pt x="5241" y="31676"/>
                  </a:lnTo>
                  <a:cubicBezTo>
                    <a:pt x="5290" y="31995"/>
                    <a:pt x="5560" y="32215"/>
                    <a:pt x="5853" y="32215"/>
                  </a:cubicBezTo>
                  <a:cubicBezTo>
                    <a:pt x="5902" y="32215"/>
                    <a:pt x="5927" y="32215"/>
                    <a:pt x="5976" y="32190"/>
                  </a:cubicBezTo>
                  <a:cubicBezTo>
                    <a:pt x="6319" y="32141"/>
                    <a:pt x="6564" y="31799"/>
                    <a:pt x="6490" y="31456"/>
                  </a:cubicBezTo>
                  <a:lnTo>
                    <a:pt x="1323" y="528"/>
                  </a:lnTo>
                  <a:cubicBezTo>
                    <a:pt x="1258" y="226"/>
                    <a:pt x="1004" y="0"/>
                    <a:pt x="7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033;p46">
              <a:extLst>
                <a:ext uri="{FF2B5EF4-FFF2-40B4-BE49-F238E27FC236}">
                  <a16:creationId xmlns:a16="http://schemas.microsoft.com/office/drawing/2014/main" id="{49974A57-8FF1-4C0C-B4DA-34436E77A19A}"/>
                </a:ext>
              </a:extLst>
            </p:cNvPr>
            <p:cNvSpPr/>
            <p:nvPr/>
          </p:nvSpPr>
          <p:spPr>
            <a:xfrm>
              <a:off x="5054275" y="3006275"/>
              <a:ext cx="258375" cy="160075"/>
            </a:xfrm>
            <a:custGeom>
              <a:avLst/>
              <a:gdLst/>
              <a:ahLst/>
              <a:cxnLst/>
              <a:rect l="l" t="t" r="r" b="b"/>
              <a:pathLst>
                <a:path w="10335" h="6403" extrusionOk="0">
                  <a:moveTo>
                    <a:pt x="9614" y="0"/>
                  </a:moveTo>
                  <a:cubicBezTo>
                    <a:pt x="9502" y="0"/>
                    <a:pt x="9388" y="28"/>
                    <a:pt x="9282" y="85"/>
                  </a:cubicBezTo>
                  <a:lnTo>
                    <a:pt x="417" y="5203"/>
                  </a:lnTo>
                  <a:cubicBezTo>
                    <a:pt x="123" y="5374"/>
                    <a:pt x="1" y="5766"/>
                    <a:pt x="197" y="6084"/>
                  </a:cubicBezTo>
                  <a:cubicBezTo>
                    <a:pt x="295" y="6280"/>
                    <a:pt x="515" y="6403"/>
                    <a:pt x="735" y="6403"/>
                  </a:cubicBezTo>
                  <a:cubicBezTo>
                    <a:pt x="858" y="6403"/>
                    <a:pt x="956" y="6378"/>
                    <a:pt x="1054" y="6305"/>
                  </a:cubicBezTo>
                  <a:lnTo>
                    <a:pt x="9918" y="1187"/>
                  </a:lnTo>
                  <a:cubicBezTo>
                    <a:pt x="10237" y="1015"/>
                    <a:pt x="10335" y="623"/>
                    <a:pt x="10163" y="305"/>
                  </a:cubicBezTo>
                  <a:cubicBezTo>
                    <a:pt x="10049" y="109"/>
                    <a:pt x="9837" y="0"/>
                    <a:pt x="9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034;p46">
              <a:extLst>
                <a:ext uri="{FF2B5EF4-FFF2-40B4-BE49-F238E27FC236}">
                  <a16:creationId xmlns:a16="http://schemas.microsoft.com/office/drawing/2014/main" id="{8916DF5A-CE14-4608-8853-2E1F7DF58D7F}"/>
                </a:ext>
              </a:extLst>
            </p:cNvPr>
            <p:cNvSpPr/>
            <p:nvPr/>
          </p:nvSpPr>
          <p:spPr>
            <a:xfrm>
              <a:off x="5078150" y="3147425"/>
              <a:ext cx="258375" cy="160350"/>
            </a:xfrm>
            <a:custGeom>
              <a:avLst/>
              <a:gdLst/>
              <a:ahLst/>
              <a:cxnLst/>
              <a:rect l="l" t="t" r="r" b="b"/>
              <a:pathLst>
                <a:path w="10335" h="6414" extrusionOk="0">
                  <a:moveTo>
                    <a:pt x="9597" y="0"/>
                  </a:moveTo>
                  <a:cubicBezTo>
                    <a:pt x="9489" y="0"/>
                    <a:pt x="9380" y="30"/>
                    <a:pt x="9282" y="95"/>
                  </a:cubicBezTo>
                  <a:lnTo>
                    <a:pt x="417" y="5213"/>
                  </a:lnTo>
                  <a:cubicBezTo>
                    <a:pt x="99" y="5385"/>
                    <a:pt x="1" y="5777"/>
                    <a:pt x="172" y="6070"/>
                  </a:cubicBezTo>
                  <a:cubicBezTo>
                    <a:pt x="295" y="6291"/>
                    <a:pt x="515" y="6413"/>
                    <a:pt x="735" y="6413"/>
                  </a:cubicBezTo>
                  <a:cubicBezTo>
                    <a:pt x="833" y="6413"/>
                    <a:pt x="956" y="6364"/>
                    <a:pt x="1054" y="6315"/>
                  </a:cubicBezTo>
                  <a:lnTo>
                    <a:pt x="9918" y="1197"/>
                  </a:lnTo>
                  <a:cubicBezTo>
                    <a:pt x="10237" y="1026"/>
                    <a:pt x="10335" y="634"/>
                    <a:pt x="10163" y="316"/>
                  </a:cubicBezTo>
                  <a:cubicBezTo>
                    <a:pt x="10033" y="120"/>
                    <a:pt x="9815" y="0"/>
                    <a:pt x="95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035;p46">
              <a:extLst>
                <a:ext uri="{FF2B5EF4-FFF2-40B4-BE49-F238E27FC236}">
                  <a16:creationId xmlns:a16="http://schemas.microsoft.com/office/drawing/2014/main" id="{9AF1E6C1-2D03-4883-8338-C173239139DA}"/>
                </a:ext>
              </a:extLst>
            </p:cNvPr>
            <p:cNvSpPr/>
            <p:nvPr/>
          </p:nvSpPr>
          <p:spPr>
            <a:xfrm>
              <a:off x="5102025" y="3288525"/>
              <a:ext cx="258375" cy="160050"/>
            </a:xfrm>
            <a:custGeom>
              <a:avLst/>
              <a:gdLst/>
              <a:ahLst/>
              <a:cxnLst/>
              <a:rect l="l" t="t" r="r" b="b"/>
              <a:pathLst>
                <a:path w="10335" h="6402" extrusionOk="0">
                  <a:moveTo>
                    <a:pt x="9591" y="0"/>
                  </a:moveTo>
                  <a:cubicBezTo>
                    <a:pt x="9485" y="0"/>
                    <a:pt x="9378" y="27"/>
                    <a:pt x="9282" y="84"/>
                  </a:cubicBezTo>
                  <a:lnTo>
                    <a:pt x="417" y="5202"/>
                  </a:lnTo>
                  <a:cubicBezTo>
                    <a:pt x="99" y="5398"/>
                    <a:pt x="1" y="5789"/>
                    <a:pt x="172" y="6083"/>
                  </a:cubicBezTo>
                  <a:cubicBezTo>
                    <a:pt x="295" y="6304"/>
                    <a:pt x="515" y="6402"/>
                    <a:pt x="735" y="6402"/>
                  </a:cubicBezTo>
                  <a:cubicBezTo>
                    <a:pt x="833" y="6402"/>
                    <a:pt x="956" y="6377"/>
                    <a:pt x="1054" y="6328"/>
                  </a:cubicBezTo>
                  <a:lnTo>
                    <a:pt x="9918" y="1210"/>
                  </a:lnTo>
                  <a:cubicBezTo>
                    <a:pt x="10212" y="1039"/>
                    <a:pt x="10335" y="647"/>
                    <a:pt x="10139" y="329"/>
                  </a:cubicBezTo>
                  <a:cubicBezTo>
                    <a:pt x="10024" y="115"/>
                    <a:pt x="9809" y="0"/>
                    <a:pt x="9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036;p46">
              <a:extLst>
                <a:ext uri="{FF2B5EF4-FFF2-40B4-BE49-F238E27FC236}">
                  <a16:creationId xmlns:a16="http://schemas.microsoft.com/office/drawing/2014/main" id="{0995FD32-1326-405E-9F9F-D16F9D8D5EC9}"/>
                </a:ext>
              </a:extLst>
            </p:cNvPr>
            <p:cNvSpPr/>
            <p:nvPr/>
          </p:nvSpPr>
          <p:spPr>
            <a:xfrm>
              <a:off x="5125300" y="3429925"/>
              <a:ext cx="258375" cy="160075"/>
            </a:xfrm>
            <a:custGeom>
              <a:avLst/>
              <a:gdLst/>
              <a:ahLst/>
              <a:cxnLst/>
              <a:rect l="l" t="t" r="r" b="b"/>
              <a:pathLst>
                <a:path w="10335" h="6403" extrusionOk="0">
                  <a:moveTo>
                    <a:pt x="9608" y="1"/>
                  </a:moveTo>
                  <a:cubicBezTo>
                    <a:pt x="9498" y="1"/>
                    <a:pt x="9386" y="28"/>
                    <a:pt x="9281" y="84"/>
                  </a:cubicBezTo>
                  <a:lnTo>
                    <a:pt x="417" y="5202"/>
                  </a:lnTo>
                  <a:cubicBezTo>
                    <a:pt x="123" y="5374"/>
                    <a:pt x="0" y="5766"/>
                    <a:pt x="196" y="6084"/>
                  </a:cubicBezTo>
                  <a:cubicBezTo>
                    <a:pt x="294" y="6280"/>
                    <a:pt x="515" y="6402"/>
                    <a:pt x="735" y="6402"/>
                  </a:cubicBezTo>
                  <a:cubicBezTo>
                    <a:pt x="857" y="6402"/>
                    <a:pt x="955" y="6378"/>
                    <a:pt x="1053" y="6329"/>
                  </a:cubicBezTo>
                  <a:lnTo>
                    <a:pt x="9918" y="1211"/>
                  </a:lnTo>
                  <a:cubicBezTo>
                    <a:pt x="10236" y="1015"/>
                    <a:pt x="10334" y="623"/>
                    <a:pt x="10163" y="329"/>
                  </a:cubicBezTo>
                  <a:cubicBezTo>
                    <a:pt x="10048" y="115"/>
                    <a:pt x="9833" y="1"/>
                    <a:pt x="9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037;p46">
              <a:extLst>
                <a:ext uri="{FF2B5EF4-FFF2-40B4-BE49-F238E27FC236}">
                  <a16:creationId xmlns:a16="http://schemas.microsoft.com/office/drawing/2014/main" id="{693E62E8-FC8A-48BA-9613-FB2D11EF8C8C}"/>
                </a:ext>
              </a:extLst>
            </p:cNvPr>
            <p:cNvSpPr/>
            <p:nvPr/>
          </p:nvSpPr>
          <p:spPr>
            <a:xfrm>
              <a:off x="5149175" y="3571325"/>
              <a:ext cx="258375" cy="160075"/>
            </a:xfrm>
            <a:custGeom>
              <a:avLst/>
              <a:gdLst/>
              <a:ahLst/>
              <a:cxnLst/>
              <a:rect l="l" t="t" r="r" b="b"/>
              <a:pathLst>
                <a:path w="10335" h="6403" extrusionOk="0">
                  <a:moveTo>
                    <a:pt x="9597" y="1"/>
                  </a:moveTo>
                  <a:cubicBezTo>
                    <a:pt x="9488" y="1"/>
                    <a:pt x="9379" y="28"/>
                    <a:pt x="9281" y="85"/>
                  </a:cubicBezTo>
                  <a:lnTo>
                    <a:pt x="417" y="5203"/>
                  </a:lnTo>
                  <a:cubicBezTo>
                    <a:pt x="98" y="5374"/>
                    <a:pt x="0" y="5766"/>
                    <a:pt x="172" y="6085"/>
                  </a:cubicBezTo>
                  <a:cubicBezTo>
                    <a:pt x="294" y="6280"/>
                    <a:pt x="515" y="6403"/>
                    <a:pt x="735" y="6403"/>
                  </a:cubicBezTo>
                  <a:cubicBezTo>
                    <a:pt x="833" y="6403"/>
                    <a:pt x="955" y="6378"/>
                    <a:pt x="1053" y="6305"/>
                  </a:cubicBezTo>
                  <a:lnTo>
                    <a:pt x="9918" y="1187"/>
                  </a:lnTo>
                  <a:cubicBezTo>
                    <a:pt x="10236" y="1016"/>
                    <a:pt x="10334" y="624"/>
                    <a:pt x="10163" y="305"/>
                  </a:cubicBezTo>
                  <a:cubicBezTo>
                    <a:pt x="10032" y="110"/>
                    <a:pt x="9815" y="1"/>
                    <a:pt x="9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038;p46">
              <a:extLst>
                <a:ext uri="{FF2B5EF4-FFF2-40B4-BE49-F238E27FC236}">
                  <a16:creationId xmlns:a16="http://schemas.microsoft.com/office/drawing/2014/main" id="{93CCCBF0-F27B-4239-9DDE-DD1A8E36B541}"/>
                </a:ext>
              </a:extLst>
            </p:cNvPr>
            <p:cNvSpPr/>
            <p:nvPr/>
          </p:nvSpPr>
          <p:spPr>
            <a:xfrm>
              <a:off x="6321525" y="3735675"/>
              <a:ext cx="264500" cy="193475"/>
            </a:xfrm>
            <a:custGeom>
              <a:avLst/>
              <a:gdLst/>
              <a:ahLst/>
              <a:cxnLst/>
              <a:rect l="l" t="t" r="r" b="b"/>
              <a:pathLst>
                <a:path w="10580" h="7739" extrusionOk="0">
                  <a:moveTo>
                    <a:pt x="10580" y="0"/>
                  </a:moveTo>
                  <a:lnTo>
                    <a:pt x="1" y="6147"/>
                  </a:lnTo>
                  <a:lnTo>
                    <a:pt x="1" y="7739"/>
                  </a:lnTo>
                  <a:lnTo>
                    <a:pt x="10580" y="1592"/>
                  </a:lnTo>
                  <a:lnTo>
                    <a:pt x="10580" y="0"/>
                  </a:ln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039;p46">
              <a:extLst>
                <a:ext uri="{FF2B5EF4-FFF2-40B4-BE49-F238E27FC236}">
                  <a16:creationId xmlns:a16="http://schemas.microsoft.com/office/drawing/2014/main" id="{483518D5-9A9A-4263-A97B-0087A1E50B9B}"/>
                </a:ext>
              </a:extLst>
            </p:cNvPr>
            <p:cNvSpPr/>
            <p:nvPr/>
          </p:nvSpPr>
          <p:spPr>
            <a:xfrm>
              <a:off x="6000750" y="3550175"/>
              <a:ext cx="585275" cy="339175"/>
            </a:xfrm>
            <a:custGeom>
              <a:avLst/>
              <a:gdLst/>
              <a:ahLst/>
              <a:cxnLst/>
              <a:rect l="l" t="t" r="r" b="b"/>
              <a:pathLst>
                <a:path w="23411" h="13567" extrusionOk="0">
                  <a:moveTo>
                    <a:pt x="10579" y="1"/>
                  </a:moveTo>
                  <a:lnTo>
                    <a:pt x="0" y="6147"/>
                  </a:lnTo>
                  <a:lnTo>
                    <a:pt x="12832" y="13567"/>
                  </a:lnTo>
                  <a:lnTo>
                    <a:pt x="23411" y="7420"/>
                  </a:lnTo>
                  <a:lnTo>
                    <a:pt x="10579" y="1"/>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040;p46">
              <a:extLst>
                <a:ext uri="{FF2B5EF4-FFF2-40B4-BE49-F238E27FC236}">
                  <a16:creationId xmlns:a16="http://schemas.microsoft.com/office/drawing/2014/main" id="{14F06E65-CA4E-4FDC-A2CF-4A7B6B266156}"/>
                </a:ext>
              </a:extLst>
            </p:cNvPr>
            <p:cNvSpPr/>
            <p:nvPr/>
          </p:nvSpPr>
          <p:spPr>
            <a:xfrm>
              <a:off x="6000750" y="3703825"/>
              <a:ext cx="320800" cy="225325"/>
            </a:xfrm>
            <a:custGeom>
              <a:avLst/>
              <a:gdLst/>
              <a:ahLst/>
              <a:cxnLst/>
              <a:rect l="l" t="t" r="r" b="b"/>
              <a:pathLst>
                <a:path w="12832" h="9013" extrusionOk="0">
                  <a:moveTo>
                    <a:pt x="0" y="1"/>
                  </a:moveTo>
                  <a:lnTo>
                    <a:pt x="0" y="1593"/>
                  </a:lnTo>
                  <a:lnTo>
                    <a:pt x="12832" y="9013"/>
                  </a:lnTo>
                  <a:lnTo>
                    <a:pt x="12832" y="7421"/>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041;p46">
              <a:extLst>
                <a:ext uri="{FF2B5EF4-FFF2-40B4-BE49-F238E27FC236}">
                  <a16:creationId xmlns:a16="http://schemas.microsoft.com/office/drawing/2014/main" id="{5B3F81D5-0CF4-400D-B52C-4A717D010A64}"/>
                </a:ext>
              </a:extLst>
            </p:cNvPr>
            <p:cNvSpPr/>
            <p:nvPr/>
          </p:nvSpPr>
          <p:spPr>
            <a:xfrm>
              <a:off x="6342350" y="3594875"/>
              <a:ext cx="33700" cy="178775"/>
            </a:xfrm>
            <a:custGeom>
              <a:avLst/>
              <a:gdLst/>
              <a:ahLst/>
              <a:cxnLst/>
              <a:rect l="l" t="t" r="r" b="b"/>
              <a:pathLst>
                <a:path w="1348" h="7151" extrusionOk="0">
                  <a:moveTo>
                    <a:pt x="1347" y="0"/>
                  </a:moveTo>
                  <a:lnTo>
                    <a:pt x="25" y="784"/>
                  </a:lnTo>
                  <a:lnTo>
                    <a:pt x="0" y="7151"/>
                  </a:lnTo>
                  <a:lnTo>
                    <a:pt x="1323" y="6391"/>
                  </a:lnTo>
                  <a:lnTo>
                    <a:pt x="1347" y="0"/>
                  </a:ln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042;p46">
              <a:extLst>
                <a:ext uri="{FF2B5EF4-FFF2-40B4-BE49-F238E27FC236}">
                  <a16:creationId xmlns:a16="http://schemas.microsoft.com/office/drawing/2014/main" id="{47357276-F1B1-4800-A139-C87FE5845B3F}"/>
                </a:ext>
              </a:extLst>
            </p:cNvPr>
            <p:cNvSpPr/>
            <p:nvPr/>
          </p:nvSpPr>
          <p:spPr>
            <a:xfrm>
              <a:off x="6208900" y="3537325"/>
              <a:ext cx="134075" cy="236325"/>
            </a:xfrm>
            <a:custGeom>
              <a:avLst/>
              <a:gdLst/>
              <a:ahLst/>
              <a:cxnLst/>
              <a:rect l="l" t="t" r="r" b="b"/>
              <a:pathLst>
                <a:path w="5363" h="9453" extrusionOk="0">
                  <a:moveTo>
                    <a:pt x="25" y="0"/>
                  </a:moveTo>
                  <a:lnTo>
                    <a:pt x="0" y="6367"/>
                  </a:lnTo>
                  <a:lnTo>
                    <a:pt x="5338" y="9453"/>
                  </a:lnTo>
                  <a:lnTo>
                    <a:pt x="5363" y="3086"/>
                  </a:lnTo>
                  <a:lnTo>
                    <a:pt x="2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043;p46">
              <a:extLst>
                <a:ext uri="{FF2B5EF4-FFF2-40B4-BE49-F238E27FC236}">
                  <a16:creationId xmlns:a16="http://schemas.microsoft.com/office/drawing/2014/main" id="{5B0439B7-1AAF-4876-B17E-BF892F772641}"/>
                </a:ext>
              </a:extLst>
            </p:cNvPr>
            <p:cNvSpPr/>
            <p:nvPr/>
          </p:nvSpPr>
          <p:spPr>
            <a:xfrm>
              <a:off x="6209500" y="3518350"/>
              <a:ext cx="166550" cy="96125"/>
            </a:xfrm>
            <a:custGeom>
              <a:avLst/>
              <a:gdLst/>
              <a:ahLst/>
              <a:cxnLst/>
              <a:rect l="l" t="t" r="r" b="b"/>
              <a:pathLst>
                <a:path w="6662" h="3845" extrusionOk="0">
                  <a:moveTo>
                    <a:pt x="1323" y="0"/>
                  </a:moveTo>
                  <a:lnTo>
                    <a:pt x="1" y="759"/>
                  </a:lnTo>
                  <a:lnTo>
                    <a:pt x="5339" y="3845"/>
                  </a:lnTo>
                  <a:lnTo>
                    <a:pt x="6661" y="3061"/>
                  </a:lnTo>
                  <a:lnTo>
                    <a:pt x="1323" y="0"/>
                  </a:lnTo>
                  <a:close/>
                </a:path>
              </a:pathLst>
            </a:custGeom>
            <a:solidFill>
              <a:srgbClr val="0F32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044;p46">
              <a:extLst>
                <a:ext uri="{FF2B5EF4-FFF2-40B4-BE49-F238E27FC236}">
                  <a16:creationId xmlns:a16="http://schemas.microsoft.com/office/drawing/2014/main" id="{5F39FEB8-985D-4326-9772-EEBA8581398E}"/>
                </a:ext>
              </a:extLst>
            </p:cNvPr>
            <p:cNvSpPr/>
            <p:nvPr/>
          </p:nvSpPr>
          <p:spPr>
            <a:xfrm>
              <a:off x="5732600" y="2443325"/>
              <a:ext cx="1123400" cy="648350"/>
            </a:xfrm>
            <a:custGeom>
              <a:avLst/>
              <a:gdLst/>
              <a:ahLst/>
              <a:cxnLst/>
              <a:rect l="l" t="t" r="r" b="b"/>
              <a:pathLst>
                <a:path w="44936" h="25934" extrusionOk="0">
                  <a:moveTo>
                    <a:pt x="1347" y="0"/>
                  </a:moveTo>
                  <a:lnTo>
                    <a:pt x="0" y="760"/>
                  </a:lnTo>
                  <a:lnTo>
                    <a:pt x="43614" y="25933"/>
                  </a:lnTo>
                  <a:lnTo>
                    <a:pt x="44936" y="25174"/>
                  </a:lnTo>
                  <a:lnTo>
                    <a:pt x="1347" y="0"/>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045;p46">
              <a:extLst>
                <a:ext uri="{FF2B5EF4-FFF2-40B4-BE49-F238E27FC236}">
                  <a16:creationId xmlns:a16="http://schemas.microsoft.com/office/drawing/2014/main" id="{1516C44B-C19E-4A18-A0CD-90878C33BBF4}"/>
                </a:ext>
              </a:extLst>
            </p:cNvPr>
            <p:cNvSpPr/>
            <p:nvPr/>
          </p:nvSpPr>
          <p:spPr>
            <a:xfrm>
              <a:off x="6821100" y="3072650"/>
              <a:ext cx="34900" cy="817925"/>
            </a:xfrm>
            <a:custGeom>
              <a:avLst/>
              <a:gdLst/>
              <a:ahLst/>
              <a:cxnLst/>
              <a:rect l="l" t="t" r="r" b="b"/>
              <a:pathLst>
                <a:path w="1396" h="32717" extrusionOk="0">
                  <a:moveTo>
                    <a:pt x="1396" y="1"/>
                  </a:moveTo>
                  <a:lnTo>
                    <a:pt x="74" y="760"/>
                  </a:lnTo>
                  <a:lnTo>
                    <a:pt x="0" y="32717"/>
                  </a:lnTo>
                  <a:lnTo>
                    <a:pt x="1322" y="31958"/>
                  </a:lnTo>
                  <a:lnTo>
                    <a:pt x="1396" y="1"/>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046;p46">
              <a:extLst>
                <a:ext uri="{FF2B5EF4-FFF2-40B4-BE49-F238E27FC236}">
                  <a16:creationId xmlns:a16="http://schemas.microsoft.com/office/drawing/2014/main" id="{DFF7F1A7-4CDB-4D4A-AF48-C35670E27D3C}"/>
                </a:ext>
              </a:extLst>
            </p:cNvPr>
            <p:cNvSpPr/>
            <p:nvPr/>
          </p:nvSpPr>
          <p:spPr>
            <a:xfrm>
              <a:off x="5731375" y="2462300"/>
              <a:ext cx="1091575" cy="1428275"/>
            </a:xfrm>
            <a:custGeom>
              <a:avLst/>
              <a:gdLst/>
              <a:ahLst/>
              <a:cxnLst/>
              <a:rect l="l" t="t" r="r" b="b"/>
              <a:pathLst>
                <a:path w="43663" h="57131" extrusionOk="0">
                  <a:moveTo>
                    <a:pt x="49" y="1"/>
                  </a:moveTo>
                  <a:lnTo>
                    <a:pt x="0" y="31957"/>
                  </a:lnTo>
                  <a:lnTo>
                    <a:pt x="19126" y="43001"/>
                  </a:lnTo>
                  <a:lnTo>
                    <a:pt x="24464" y="46087"/>
                  </a:lnTo>
                  <a:lnTo>
                    <a:pt x="43589" y="57131"/>
                  </a:lnTo>
                  <a:lnTo>
                    <a:pt x="43663" y="25174"/>
                  </a:lnTo>
                  <a:lnTo>
                    <a:pt x="49"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047;p46">
              <a:extLst>
                <a:ext uri="{FF2B5EF4-FFF2-40B4-BE49-F238E27FC236}">
                  <a16:creationId xmlns:a16="http://schemas.microsoft.com/office/drawing/2014/main" id="{03E0AEC1-7404-4858-86B9-E12AD6BC0EEF}"/>
                </a:ext>
              </a:extLst>
            </p:cNvPr>
            <p:cNvSpPr/>
            <p:nvPr/>
          </p:nvSpPr>
          <p:spPr>
            <a:xfrm>
              <a:off x="5777900" y="2543725"/>
              <a:ext cx="997900" cy="1204825"/>
            </a:xfrm>
            <a:custGeom>
              <a:avLst/>
              <a:gdLst/>
              <a:ahLst/>
              <a:cxnLst/>
              <a:rect l="l" t="t" r="r" b="b"/>
              <a:pathLst>
                <a:path w="39916" h="48193" extrusionOk="0">
                  <a:moveTo>
                    <a:pt x="74" y="0"/>
                  </a:moveTo>
                  <a:lnTo>
                    <a:pt x="1" y="25198"/>
                  </a:lnTo>
                  <a:lnTo>
                    <a:pt x="39867" y="48193"/>
                  </a:lnTo>
                  <a:lnTo>
                    <a:pt x="39916" y="22995"/>
                  </a:lnTo>
                  <a:lnTo>
                    <a:pt x="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048;p46">
              <a:extLst>
                <a:ext uri="{FF2B5EF4-FFF2-40B4-BE49-F238E27FC236}">
                  <a16:creationId xmlns:a16="http://schemas.microsoft.com/office/drawing/2014/main" id="{8AD58858-D5C5-4000-8A29-70C0CCB13A8A}"/>
                </a:ext>
              </a:extLst>
            </p:cNvPr>
            <p:cNvSpPr/>
            <p:nvPr/>
          </p:nvSpPr>
          <p:spPr>
            <a:xfrm>
              <a:off x="6234000" y="3488775"/>
              <a:ext cx="97350" cy="84525"/>
            </a:xfrm>
            <a:custGeom>
              <a:avLst/>
              <a:gdLst/>
              <a:ahLst/>
              <a:cxnLst/>
              <a:rect l="l" t="t" r="r" b="b"/>
              <a:pathLst>
                <a:path w="3894" h="3381" extrusionOk="0">
                  <a:moveTo>
                    <a:pt x="442" y="1"/>
                  </a:moveTo>
                  <a:cubicBezTo>
                    <a:pt x="186" y="1"/>
                    <a:pt x="0" y="206"/>
                    <a:pt x="0" y="571"/>
                  </a:cubicBezTo>
                  <a:cubicBezTo>
                    <a:pt x="0" y="1061"/>
                    <a:pt x="343" y="1673"/>
                    <a:pt x="784" y="1942"/>
                  </a:cubicBezTo>
                  <a:lnTo>
                    <a:pt x="3110" y="3265"/>
                  </a:lnTo>
                  <a:cubicBezTo>
                    <a:pt x="3240" y="3344"/>
                    <a:pt x="3361" y="3381"/>
                    <a:pt x="3468" y="3381"/>
                  </a:cubicBezTo>
                  <a:cubicBezTo>
                    <a:pt x="3723" y="3381"/>
                    <a:pt x="3894" y="3169"/>
                    <a:pt x="3894" y="2824"/>
                  </a:cubicBezTo>
                  <a:cubicBezTo>
                    <a:pt x="3894" y="2310"/>
                    <a:pt x="3551" y="1697"/>
                    <a:pt x="3110" y="1453"/>
                  </a:cubicBezTo>
                  <a:lnTo>
                    <a:pt x="784" y="106"/>
                  </a:lnTo>
                  <a:cubicBezTo>
                    <a:pt x="663" y="35"/>
                    <a:pt x="547" y="1"/>
                    <a:pt x="442" y="1"/>
                  </a:cubicBez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049;p46">
              <a:extLst>
                <a:ext uri="{FF2B5EF4-FFF2-40B4-BE49-F238E27FC236}">
                  <a16:creationId xmlns:a16="http://schemas.microsoft.com/office/drawing/2014/main" id="{F4438AB7-3D1C-4344-A54C-EBE4F3C78B56}"/>
                </a:ext>
              </a:extLst>
            </p:cNvPr>
            <p:cNvSpPr/>
            <p:nvPr/>
          </p:nvSpPr>
          <p:spPr>
            <a:xfrm>
              <a:off x="6093800" y="2950225"/>
              <a:ext cx="189200" cy="325700"/>
            </a:xfrm>
            <a:custGeom>
              <a:avLst/>
              <a:gdLst/>
              <a:ahLst/>
              <a:cxnLst/>
              <a:rect l="l" t="t" r="r" b="b"/>
              <a:pathLst>
                <a:path w="7568" h="13028" extrusionOk="0">
                  <a:moveTo>
                    <a:pt x="25" y="0"/>
                  </a:moveTo>
                  <a:lnTo>
                    <a:pt x="0" y="8669"/>
                  </a:lnTo>
                  <a:lnTo>
                    <a:pt x="7543" y="13028"/>
                  </a:lnTo>
                  <a:lnTo>
                    <a:pt x="7567" y="4359"/>
                  </a:lnTo>
                  <a:lnTo>
                    <a:pt x="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050;p46">
              <a:extLst>
                <a:ext uri="{FF2B5EF4-FFF2-40B4-BE49-F238E27FC236}">
                  <a16:creationId xmlns:a16="http://schemas.microsoft.com/office/drawing/2014/main" id="{EC922165-71F6-48D6-A7E3-6E8AC1D685A0}"/>
                </a:ext>
              </a:extLst>
            </p:cNvPr>
            <p:cNvSpPr/>
            <p:nvPr/>
          </p:nvSpPr>
          <p:spPr>
            <a:xfrm>
              <a:off x="6114600" y="2877150"/>
              <a:ext cx="12900" cy="16875"/>
            </a:xfrm>
            <a:custGeom>
              <a:avLst/>
              <a:gdLst/>
              <a:ahLst/>
              <a:cxnLst/>
              <a:rect l="l" t="t" r="r" b="b"/>
              <a:pathLst>
                <a:path w="516" h="675" extrusionOk="0">
                  <a:moveTo>
                    <a:pt x="147" y="1"/>
                  </a:moveTo>
                  <a:cubicBezTo>
                    <a:pt x="61" y="1"/>
                    <a:pt x="1" y="61"/>
                    <a:pt x="1" y="181"/>
                  </a:cubicBezTo>
                  <a:cubicBezTo>
                    <a:pt x="1" y="352"/>
                    <a:pt x="123" y="548"/>
                    <a:pt x="270" y="646"/>
                  </a:cubicBezTo>
                  <a:cubicBezTo>
                    <a:pt x="302" y="665"/>
                    <a:pt x="334" y="674"/>
                    <a:pt x="364" y="674"/>
                  </a:cubicBezTo>
                  <a:cubicBezTo>
                    <a:pt x="448" y="674"/>
                    <a:pt x="515" y="601"/>
                    <a:pt x="515" y="475"/>
                  </a:cubicBezTo>
                  <a:cubicBezTo>
                    <a:pt x="515" y="328"/>
                    <a:pt x="417" y="107"/>
                    <a:pt x="270" y="34"/>
                  </a:cubicBezTo>
                  <a:cubicBezTo>
                    <a:pt x="226" y="12"/>
                    <a:pt x="184" y="1"/>
                    <a:pt x="147"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051;p46">
              <a:extLst>
                <a:ext uri="{FF2B5EF4-FFF2-40B4-BE49-F238E27FC236}">
                  <a16:creationId xmlns:a16="http://schemas.microsoft.com/office/drawing/2014/main" id="{BBBADBD4-56B4-4D84-B4C5-D642DE7ED397}"/>
                </a:ext>
              </a:extLst>
            </p:cNvPr>
            <p:cNvSpPr/>
            <p:nvPr/>
          </p:nvSpPr>
          <p:spPr>
            <a:xfrm>
              <a:off x="6049100" y="2830125"/>
              <a:ext cx="456725" cy="331325"/>
            </a:xfrm>
            <a:custGeom>
              <a:avLst/>
              <a:gdLst/>
              <a:ahLst/>
              <a:cxnLst/>
              <a:rect l="l" t="t" r="r" b="b"/>
              <a:pathLst>
                <a:path w="18269" h="13253" extrusionOk="0">
                  <a:moveTo>
                    <a:pt x="676" y="662"/>
                  </a:moveTo>
                  <a:cubicBezTo>
                    <a:pt x="709" y="662"/>
                    <a:pt x="746" y="671"/>
                    <a:pt x="784" y="690"/>
                  </a:cubicBezTo>
                  <a:cubicBezTo>
                    <a:pt x="931" y="788"/>
                    <a:pt x="1029" y="984"/>
                    <a:pt x="1029" y="1156"/>
                  </a:cubicBezTo>
                  <a:cubicBezTo>
                    <a:pt x="1029" y="1276"/>
                    <a:pt x="981" y="1336"/>
                    <a:pt x="902" y="1336"/>
                  </a:cubicBezTo>
                  <a:cubicBezTo>
                    <a:pt x="868" y="1336"/>
                    <a:pt x="828" y="1325"/>
                    <a:pt x="784" y="1303"/>
                  </a:cubicBezTo>
                  <a:cubicBezTo>
                    <a:pt x="637" y="1205"/>
                    <a:pt x="515" y="1009"/>
                    <a:pt x="515" y="862"/>
                  </a:cubicBezTo>
                  <a:cubicBezTo>
                    <a:pt x="515" y="735"/>
                    <a:pt x="582" y="662"/>
                    <a:pt x="676" y="662"/>
                  </a:cubicBezTo>
                  <a:close/>
                  <a:moveTo>
                    <a:pt x="1726" y="1274"/>
                  </a:moveTo>
                  <a:cubicBezTo>
                    <a:pt x="1760" y="1274"/>
                    <a:pt x="1798" y="1283"/>
                    <a:pt x="1837" y="1303"/>
                  </a:cubicBezTo>
                  <a:cubicBezTo>
                    <a:pt x="1984" y="1401"/>
                    <a:pt x="2082" y="1597"/>
                    <a:pt x="2082" y="1768"/>
                  </a:cubicBezTo>
                  <a:cubicBezTo>
                    <a:pt x="2082" y="1875"/>
                    <a:pt x="2017" y="1944"/>
                    <a:pt x="1933" y="1944"/>
                  </a:cubicBezTo>
                  <a:cubicBezTo>
                    <a:pt x="1903" y="1944"/>
                    <a:pt x="1870" y="1935"/>
                    <a:pt x="1837" y="1915"/>
                  </a:cubicBezTo>
                  <a:cubicBezTo>
                    <a:pt x="1690" y="1817"/>
                    <a:pt x="1568" y="1621"/>
                    <a:pt x="1568" y="1450"/>
                  </a:cubicBezTo>
                  <a:cubicBezTo>
                    <a:pt x="1568" y="1342"/>
                    <a:pt x="1634" y="1274"/>
                    <a:pt x="1726" y="1274"/>
                  </a:cubicBezTo>
                  <a:close/>
                  <a:moveTo>
                    <a:pt x="2767" y="1882"/>
                  </a:moveTo>
                  <a:cubicBezTo>
                    <a:pt x="2804" y="1882"/>
                    <a:pt x="2846" y="1893"/>
                    <a:pt x="2890" y="1915"/>
                  </a:cubicBezTo>
                  <a:cubicBezTo>
                    <a:pt x="3037" y="1988"/>
                    <a:pt x="3135" y="2209"/>
                    <a:pt x="3135" y="2356"/>
                  </a:cubicBezTo>
                  <a:cubicBezTo>
                    <a:pt x="3135" y="2482"/>
                    <a:pt x="3068" y="2555"/>
                    <a:pt x="2984" y="2555"/>
                  </a:cubicBezTo>
                  <a:cubicBezTo>
                    <a:pt x="2954" y="2555"/>
                    <a:pt x="2922" y="2546"/>
                    <a:pt x="2890" y="2527"/>
                  </a:cubicBezTo>
                  <a:cubicBezTo>
                    <a:pt x="2743" y="2429"/>
                    <a:pt x="2621" y="2233"/>
                    <a:pt x="2621" y="2062"/>
                  </a:cubicBezTo>
                  <a:cubicBezTo>
                    <a:pt x="2621" y="1942"/>
                    <a:pt x="2681" y="1882"/>
                    <a:pt x="2767" y="1882"/>
                  </a:cubicBezTo>
                  <a:close/>
                  <a:moveTo>
                    <a:pt x="269" y="1"/>
                  </a:moveTo>
                  <a:cubicBezTo>
                    <a:pt x="106" y="1"/>
                    <a:pt x="1" y="127"/>
                    <a:pt x="1" y="348"/>
                  </a:cubicBezTo>
                  <a:lnTo>
                    <a:pt x="1" y="2723"/>
                  </a:lnTo>
                  <a:cubicBezTo>
                    <a:pt x="1" y="2514"/>
                    <a:pt x="100" y="2391"/>
                    <a:pt x="255" y="2391"/>
                  </a:cubicBezTo>
                  <a:cubicBezTo>
                    <a:pt x="317" y="2391"/>
                    <a:pt x="388" y="2411"/>
                    <a:pt x="466" y="2454"/>
                  </a:cubicBezTo>
                  <a:lnTo>
                    <a:pt x="17803" y="12469"/>
                  </a:lnTo>
                  <a:cubicBezTo>
                    <a:pt x="18048" y="12616"/>
                    <a:pt x="18269" y="12959"/>
                    <a:pt x="18269" y="13253"/>
                  </a:cubicBezTo>
                  <a:lnTo>
                    <a:pt x="18269" y="10902"/>
                  </a:lnTo>
                  <a:cubicBezTo>
                    <a:pt x="18269" y="10584"/>
                    <a:pt x="18048" y="10192"/>
                    <a:pt x="17779" y="10045"/>
                  </a:cubicBezTo>
                  <a:lnTo>
                    <a:pt x="515" y="78"/>
                  </a:lnTo>
                  <a:cubicBezTo>
                    <a:pt x="425" y="26"/>
                    <a:pt x="341" y="1"/>
                    <a:pt x="269"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052;p46">
              <a:extLst>
                <a:ext uri="{FF2B5EF4-FFF2-40B4-BE49-F238E27FC236}">
                  <a16:creationId xmlns:a16="http://schemas.microsoft.com/office/drawing/2014/main" id="{7FDD4BDA-BF34-4C10-9B78-B4D729A533B7}"/>
                </a:ext>
              </a:extLst>
            </p:cNvPr>
            <p:cNvSpPr/>
            <p:nvPr/>
          </p:nvSpPr>
          <p:spPr>
            <a:xfrm>
              <a:off x="6048500" y="2889900"/>
              <a:ext cx="457325" cy="563025"/>
            </a:xfrm>
            <a:custGeom>
              <a:avLst/>
              <a:gdLst/>
              <a:ahLst/>
              <a:cxnLst/>
              <a:rect l="l" t="t" r="r" b="b"/>
              <a:pathLst>
                <a:path w="18293" h="22521" extrusionOk="0">
                  <a:moveTo>
                    <a:pt x="11118" y="7776"/>
                  </a:moveTo>
                  <a:lnTo>
                    <a:pt x="16579" y="10935"/>
                  </a:lnTo>
                  <a:lnTo>
                    <a:pt x="16579" y="11278"/>
                  </a:lnTo>
                  <a:lnTo>
                    <a:pt x="11118" y="8119"/>
                  </a:lnTo>
                  <a:lnTo>
                    <a:pt x="11118" y="7776"/>
                  </a:lnTo>
                  <a:close/>
                  <a:moveTo>
                    <a:pt x="11118" y="8854"/>
                  </a:moveTo>
                  <a:lnTo>
                    <a:pt x="16579" y="12013"/>
                  </a:lnTo>
                  <a:lnTo>
                    <a:pt x="16579" y="12355"/>
                  </a:lnTo>
                  <a:lnTo>
                    <a:pt x="11118" y="9197"/>
                  </a:lnTo>
                  <a:lnTo>
                    <a:pt x="11118" y="8854"/>
                  </a:lnTo>
                  <a:close/>
                  <a:moveTo>
                    <a:pt x="11118" y="9956"/>
                  </a:moveTo>
                  <a:lnTo>
                    <a:pt x="16579" y="13090"/>
                  </a:lnTo>
                  <a:lnTo>
                    <a:pt x="16579" y="13433"/>
                  </a:lnTo>
                  <a:lnTo>
                    <a:pt x="11118" y="10299"/>
                  </a:lnTo>
                  <a:lnTo>
                    <a:pt x="11118" y="9956"/>
                  </a:lnTo>
                  <a:close/>
                  <a:moveTo>
                    <a:pt x="11118" y="11033"/>
                  </a:moveTo>
                  <a:lnTo>
                    <a:pt x="16579" y="14192"/>
                  </a:lnTo>
                  <a:lnTo>
                    <a:pt x="16579" y="14535"/>
                  </a:lnTo>
                  <a:lnTo>
                    <a:pt x="11118" y="11376"/>
                  </a:lnTo>
                  <a:lnTo>
                    <a:pt x="11118" y="11033"/>
                  </a:lnTo>
                  <a:close/>
                  <a:moveTo>
                    <a:pt x="1837" y="2413"/>
                  </a:moveTo>
                  <a:lnTo>
                    <a:pt x="9379" y="6772"/>
                  </a:lnTo>
                  <a:lnTo>
                    <a:pt x="9355" y="15441"/>
                  </a:lnTo>
                  <a:lnTo>
                    <a:pt x="1812" y="11082"/>
                  </a:lnTo>
                  <a:lnTo>
                    <a:pt x="1837" y="2413"/>
                  </a:lnTo>
                  <a:close/>
                  <a:moveTo>
                    <a:pt x="11093" y="12111"/>
                  </a:moveTo>
                  <a:lnTo>
                    <a:pt x="16579" y="15270"/>
                  </a:lnTo>
                  <a:lnTo>
                    <a:pt x="16579" y="15612"/>
                  </a:lnTo>
                  <a:lnTo>
                    <a:pt x="11093" y="12453"/>
                  </a:lnTo>
                  <a:lnTo>
                    <a:pt x="11093" y="12111"/>
                  </a:lnTo>
                  <a:close/>
                  <a:moveTo>
                    <a:pt x="11093" y="13188"/>
                  </a:moveTo>
                  <a:lnTo>
                    <a:pt x="16554" y="16347"/>
                  </a:lnTo>
                  <a:lnTo>
                    <a:pt x="16554" y="16690"/>
                  </a:lnTo>
                  <a:lnTo>
                    <a:pt x="11093" y="13531"/>
                  </a:lnTo>
                  <a:lnTo>
                    <a:pt x="11093" y="13188"/>
                  </a:lnTo>
                  <a:close/>
                  <a:moveTo>
                    <a:pt x="11093" y="14290"/>
                  </a:moveTo>
                  <a:lnTo>
                    <a:pt x="15183" y="16641"/>
                  </a:lnTo>
                  <a:lnTo>
                    <a:pt x="15183" y="16984"/>
                  </a:lnTo>
                  <a:lnTo>
                    <a:pt x="11093" y="14633"/>
                  </a:lnTo>
                  <a:lnTo>
                    <a:pt x="11093" y="14290"/>
                  </a:lnTo>
                  <a:close/>
                  <a:moveTo>
                    <a:pt x="279" y="0"/>
                  </a:moveTo>
                  <a:cubicBezTo>
                    <a:pt x="124" y="0"/>
                    <a:pt x="25" y="123"/>
                    <a:pt x="25" y="332"/>
                  </a:cubicBezTo>
                  <a:lnTo>
                    <a:pt x="0" y="11645"/>
                  </a:lnTo>
                  <a:cubicBezTo>
                    <a:pt x="0" y="11939"/>
                    <a:pt x="196" y="12307"/>
                    <a:pt x="441" y="12453"/>
                  </a:cubicBezTo>
                  <a:lnTo>
                    <a:pt x="17803" y="22469"/>
                  </a:lnTo>
                  <a:cubicBezTo>
                    <a:pt x="17872" y="22504"/>
                    <a:pt x="17937" y="22521"/>
                    <a:pt x="17995" y="22521"/>
                  </a:cubicBezTo>
                  <a:cubicBezTo>
                    <a:pt x="18143" y="22521"/>
                    <a:pt x="18244" y="22411"/>
                    <a:pt x="18244" y="22200"/>
                  </a:cubicBezTo>
                  <a:lnTo>
                    <a:pt x="18293" y="10862"/>
                  </a:lnTo>
                  <a:cubicBezTo>
                    <a:pt x="18293" y="10568"/>
                    <a:pt x="18072" y="10225"/>
                    <a:pt x="17827" y="10078"/>
                  </a:cubicBezTo>
                  <a:lnTo>
                    <a:pt x="490" y="63"/>
                  </a:lnTo>
                  <a:cubicBezTo>
                    <a:pt x="412" y="20"/>
                    <a:pt x="341" y="0"/>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053;p46">
              <a:extLst>
                <a:ext uri="{FF2B5EF4-FFF2-40B4-BE49-F238E27FC236}">
                  <a16:creationId xmlns:a16="http://schemas.microsoft.com/office/drawing/2014/main" id="{70D62DB5-34AF-4E24-BC51-2D4CC6CC032D}"/>
                </a:ext>
              </a:extLst>
            </p:cNvPr>
            <p:cNvSpPr/>
            <p:nvPr/>
          </p:nvSpPr>
          <p:spPr>
            <a:xfrm>
              <a:off x="6061950" y="2846675"/>
              <a:ext cx="12900" cy="16850"/>
            </a:xfrm>
            <a:custGeom>
              <a:avLst/>
              <a:gdLst/>
              <a:ahLst/>
              <a:cxnLst/>
              <a:rect l="l" t="t" r="r" b="b"/>
              <a:pathLst>
                <a:path w="516" h="674" extrusionOk="0">
                  <a:moveTo>
                    <a:pt x="162" y="0"/>
                  </a:moveTo>
                  <a:cubicBezTo>
                    <a:pt x="68" y="0"/>
                    <a:pt x="1" y="73"/>
                    <a:pt x="1" y="200"/>
                  </a:cubicBezTo>
                  <a:cubicBezTo>
                    <a:pt x="1" y="347"/>
                    <a:pt x="123" y="543"/>
                    <a:pt x="270" y="641"/>
                  </a:cubicBezTo>
                  <a:cubicBezTo>
                    <a:pt x="314" y="663"/>
                    <a:pt x="354" y="674"/>
                    <a:pt x="388" y="674"/>
                  </a:cubicBezTo>
                  <a:cubicBezTo>
                    <a:pt x="467" y="674"/>
                    <a:pt x="515" y="614"/>
                    <a:pt x="515" y="494"/>
                  </a:cubicBezTo>
                  <a:cubicBezTo>
                    <a:pt x="515" y="322"/>
                    <a:pt x="417" y="126"/>
                    <a:pt x="270" y="28"/>
                  </a:cubicBezTo>
                  <a:cubicBezTo>
                    <a:pt x="232" y="9"/>
                    <a:pt x="195" y="0"/>
                    <a:pt x="162" y="0"/>
                  </a:cubicBez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054;p46">
              <a:extLst>
                <a:ext uri="{FF2B5EF4-FFF2-40B4-BE49-F238E27FC236}">
                  <a16:creationId xmlns:a16="http://schemas.microsoft.com/office/drawing/2014/main" id="{6649172F-7C68-4E81-B661-2CF721DA0562}"/>
                </a:ext>
              </a:extLst>
            </p:cNvPr>
            <p:cNvSpPr/>
            <p:nvPr/>
          </p:nvSpPr>
          <p:spPr>
            <a:xfrm>
              <a:off x="6088275" y="2861950"/>
              <a:ext cx="12900" cy="16775"/>
            </a:xfrm>
            <a:custGeom>
              <a:avLst/>
              <a:gdLst/>
              <a:ahLst/>
              <a:cxnLst/>
              <a:rect l="l" t="t" r="r" b="b"/>
              <a:pathLst>
                <a:path w="516" h="671" extrusionOk="0">
                  <a:moveTo>
                    <a:pt x="159" y="1"/>
                  </a:moveTo>
                  <a:cubicBezTo>
                    <a:pt x="67" y="1"/>
                    <a:pt x="1" y="69"/>
                    <a:pt x="1" y="177"/>
                  </a:cubicBezTo>
                  <a:cubicBezTo>
                    <a:pt x="1" y="348"/>
                    <a:pt x="123" y="544"/>
                    <a:pt x="270" y="642"/>
                  </a:cubicBezTo>
                  <a:cubicBezTo>
                    <a:pt x="303" y="662"/>
                    <a:pt x="336" y="671"/>
                    <a:pt x="366" y="671"/>
                  </a:cubicBezTo>
                  <a:cubicBezTo>
                    <a:pt x="450" y="671"/>
                    <a:pt x="515" y="602"/>
                    <a:pt x="515" y="495"/>
                  </a:cubicBezTo>
                  <a:cubicBezTo>
                    <a:pt x="515" y="324"/>
                    <a:pt x="417" y="128"/>
                    <a:pt x="270" y="30"/>
                  </a:cubicBezTo>
                  <a:cubicBezTo>
                    <a:pt x="231" y="10"/>
                    <a:pt x="193" y="1"/>
                    <a:pt x="159"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055;p46">
              <a:extLst>
                <a:ext uri="{FF2B5EF4-FFF2-40B4-BE49-F238E27FC236}">
                  <a16:creationId xmlns:a16="http://schemas.microsoft.com/office/drawing/2014/main" id="{4A6A8908-E7FD-409F-9842-D39D5AC0656A}"/>
                </a:ext>
              </a:extLst>
            </p:cNvPr>
            <p:cNvSpPr/>
            <p:nvPr/>
          </p:nvSpPr>
          <p:spPr>
            <a:xfrm>
              <a:off x="6325825" y="3084300"/>
              <a:ext cx="137150" cy="230200"/>
            </a:xfrm>
            <a:custGeom>
              <a:avLst/>
              <a:gdLst/>
              <a:ahLst/>
              <a:cxnLst/>
              <a:rect l="l" t="t" r="r" b="b"/>
              <a:pathLst>
                <a:path w="5486" h="9208" extrusionOk="0">
                  <a:moveTo>
                    <a:pt x="25" y="0"/>
                  </a:moveTo>
                  <a:lnTo>
                    <a:pt x="25" y="343"/>
                  </a:lnTo>
                  <a:lnTo>
                    <a:pt x="5486" y="3502"/>
                  </a:lnTo>
                  <a:lnTo>
                    <a:pt x="5486" y="3159"/>
                  </a:lnTo>
                  <a:lnTo>
                    <a:pt x="25" y="0"/>
                  </a:lnTo>
                  <a:close/>
                  <a:moveTo>
                    <a:pt x="25" y="1078"/>
                  </a:moveTo>
                  <a:lnTo>
                    <a:pt x="25" y="1421"/>
                  </a:lnTo>
                  <a:lnTo>
                    <a:pt x="5486" y="4579"/>
                  </a:lnTo>
                  <a:lnTo>
                    <a:pt x="5486" y="4237"/>
                  </a:lnTo>
                  <a:lnTo>
                    <a:pt x="25" y="1078"/>
                  </a:lnTo>
                  <a:close/>
                  <a:moveTo>
                    <a:pt x="25" y="2180"/>
                  </a:moveTo>
                  <a:lnTo>
                    <a:pt x="25" y="2523"/>
                  </a:lnTo>
                  <a:lnTo>
                    <a:pt x="5486" y="5657"/>
                  </a:lnTo>
                  <a:lnTo>
                    <a:pt x="5486" y="5314"/>
                  </a:lnTo>
                  <a:lnTo>
                    <a:pt x="25" y="2180"/>
                  </a:lnTo>
                  <a:close/>
                  <a:moveTo>
                    <a:pt x="25" y="3257"/>
                  </a:moveTo>
                  <a:lnTo>
                    <a:pt x="25" y="3600"/>
                  </a:lnTo>
                  <a:lnTo>
                    <a:pt x="5486" y="6759"/>
                  </a:lnTo>
                  <a:lnTo>
                    <a:pt x="5486" y="6416"/>
                  </a:lnTo>
                  <a:lnTo>
                    <a:pt x="25" y="3257"/>
                  </a:lnTo>
                  <a:close/>
                  <a:moveTo>
                    <a:pt x="0" y="4335"/>
                  </a:moveTo>
                  <a:lnTo>
                    <a:pt x="0" y="4677"/>
                  </a:lnTo>
                  <a:lnTo>
                    <a:pt x="5486" y="7836"/>
                  </a:lnTo>
                  <a:lnTo>
                    <a:pt x="5486" y="7494"/>
                  </a:lnTo>
                  <a:lnTo>
                    <a:pt x="0" y="4335"/>
                  </a:lnTo>
                  <a:close/>
                  <a:moveTo>
                    <a:pt x="0" y="5412"/>
                  </a:moveTo>
                  <a:lnTo>
                    <a:pt x="0" y="5755"/>
                  </a:lnTo>
                  <a:lnTo>
                    <a:pt x="5461" y="8914"/>
                  </a:lnTo>
                  <a:lnTo>
                    <a:pt x="5461" y="8571"/>
                  </a:lnTo>
                  <a:lnTo>
                    <a:pt x="0" y="5412"/>
                  </a:lnTo>
                  <a:close/>
                  <a:moveTo>
                    <a:pt x="0" y="6514"/>
                  </a:moveTo>
                  <a:lnTo>
                    <a:pt x="0" y="6857"/>
                  </a:lnTo>
                  <a:lnTo>
                    <a:pt x="4090" y="9208"/>
                  </a:lnTo>
                  <a:lnTo>
                    <a:pt x="4090" y="8865"/>
                  </a:lnTo>
                  <a:lnTo>
                    <a:pt x="0" y="65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056;p46">
              <a:extLst>
                <a:ext uri="{FF2B5EF4-FFF2-40B4-BE49-F238E27FC236}">
                  <a16:creationId xmlns:a16="http://schemas.microsoft.com/office/drawing/2014/main" id="{860F1110-DB1D-483C-A863-84BC4D8BAC3C}"/>
                </a:ext>
              </a:extLst>
            </p:cNvPr>
            <p:cNvSpPr/>
            <p:nvPr/>
          </p:nvSpPr>
          <p:spPr>
            <a:xfrm>
              <a:off x="6114600" y="2999200"/>
              <a:ext cx="83300" cy="107150"/>
            </a:xfrm>
            <a:custGeom>
              <a:avLst/>
              <a:gdLst/>
              <a:ahLst/>
              <a:cxnLst/>
              <a:rect l="l" t="t" r="r" b="b"/>
              <a:pathLst>
                <a:path w="3332" h="4286" extrusionOk="0">
                  <a:moveTo>
                    <a:pt x="1666" y="0"/>
                  </a:moveTo>
                  <a:lnTo>
                    <a:pt x="1" y="2376"/>
                  </a:lnTo>
                  <a:lnTo>
                    <a:pt x="3331" y="4286"/>
                  </a:lnTo>
                  <a:lnTo>
                    <a:pt x="3331" y="4286"/>
                  </a:lnTo>
                  <a:lnTo>
                    <a:pt x="1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057;p46">
              <a:extLst>
                <a:ext uri="{FF2B5EF4-FFF2-40B4-BE49-F238E27FC236}">
                  <a16:creationId xmlns:a16="http://schemas.microsoft.com/office/drawing/2014/main" id="{1916DDB2-4D68-4EF5-912E-0F65DAF62526}"/>
                </a:ext>
              </a:extLst>
            </p:cNvPr>
            <p:cNvSpPr/>
            <p:nvPr/>
          </p:nvSpPr>
          <p:spPr>
            <a:xfrm>
              <a:off x="6110325" y="2993075"/>
              <a:ext cx="93075" cy="120025"/>
            </a:xfrm>
            <a:custGeom>
              <a:avLst/>
              <a:gdLst/>
              <a:ahLst/>
              <a:cxnLst/>
              <a:rect l="l" t="t" r="r" b="b"/>
              <a:pathLst>
                <a:path w="3723" h="4801" extrusionOk="0">
                  <a:moveTo>
                    <a:pt x="1813" y="490"/>
                  </a:moveTo>
                  <a:lnTo>
                    <a:pt x="3282" y="4286"/>
                  </a:lnTo>
                  <a:lnTo>
                    <a:pt x="343" y="2572"/>
                  </a:lnTo>
                  <a:lnTo>
                    <a:pt x="1813" y="490"/>
                  </a:lnTo>
                  <a:close/>
                  <a:moveTo>
                    <a:pt x="1862" y="1"/>
                  </a:moveTo>
                  <a:lnTo>
                    <a:pt x="1" y="2645"/>
                  </a:lnTo>
                  <a:lnTo>
                    <a:pt x="3723" y="4800"/>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058;p46">
              <a:extLst>
                <a:ext uri="{FF2B5EF4-FFF2-40B4-BE49-F238E27FC236}">
                  <a16:creationId xmlns:a16="http://schemas.microsoft.com/office/drawing/2014/main" id="{97E1BBC8-3336-4262-853E-E765525A7B06}"/>
                </a:ext>
              </a:extLst>
            </p:cNvPr>
            <p:cNvSpPr/>
            <p:nvPr/>
          </p:nvSpPr>
          <p:spPr>
            <a:xfrm>
              <a:off x="6176450" y="3069450"/>
              <a:ext cx="64900" cy="83925"/>
            </a:xfrm>
            <a:custGeom>
              <a:avLst/>
              <a:gdLst/>
              <a:ahLst/>
              <a:cxnLst/>
              <a:rect l="l" t="t" r="r" b="b"/>
              <a:pathLst>
                <a:path w="2596" h="3357" extrusionOk="0">
                  <a:moveTo>
                    <a:pt x="724" y="1"/>
                  </a:moveTo>
                  <a:cubicBezTo>
                    <a:pt x="297" y="1"/>
                    <a:pt x="0" y="345"/>
                    <a:pt x="0" y="937"/>
                  </a:cubicBezTo>
                  <a:cubicBezTo>
                    <a:pt x="0" y="1745"/>
                    <a:pt x="588" y="2774"/>
                    <a:pt x="1298" y="3190"/>
                  </a:cubicBezTo>
                  <a:cubicBezTo>
                    <a:pt x="1509" y="3303"/>
                    <a:pt x="1706" y="3356"/>
                    <a:pt x="1879" y="3356"/>
                  </a:cubicBezTo>
                  <a:cubicBezTo>
                    <a:pt x="2310" y="3356"/>
                    <a:pt x="2596" y="3024"/>
                    <a:pt x="2596" y="2431"/>
                  </a:cubicBezTo>
                  <a:cubicBezTo>
                    <a:pt x="2596" y="1598"/>
                    <a:pt x="2033" y="594"/>
                    <a:pt x="1298" y="178"/>
                  </a:cubicBezTo>
                  <a:cubicBezTo>
                    <a:pt x="1093" y="58"/>
                    <a:pt x="898" y="1"/>
                    <a:pt x="724"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059;p46">
              <a:extLst>
                <a:ext uri="{FF2B5EF4-FFF2-40B4-BE49-F238E27FC236}">
                  <a16:creationId xmlns:a16="http://schemas.microsoft.com/office/drawing/2014/main" id="{4DE8707A-0233-4FB7-BF4F-4CC9FDA496B0}"/>
                </a:ext>
              </a:extLst>
            </p:cNvPr>
            <p:cNvSpPr/>
            <p:nvPr/>
          </p:nvSpPr>
          <p:spPr>
            <a:xfrm>
              <a:off x="6174000" y="3066675"/>
              <a:ext cx="70425" cy="89275"/>
            </a:xfrm>
            <a:custGeom>
              <a:avLst/>
              <a:gdLst/>
              <a:ahLst/>
              <a:cxnLst/>
              <a:rect l="l" t="t" r="r" b="b"/>
              <a:pathLst>
                <a:path w="2817" h="3571" extrusionOk="0">
                  <a:moveTo>
                    <a:pt x="833" y="215"/>
                  </a:moveTo>
                  <a:cubicBezTo>
                    <a:pt x="980" y="215"/>
                    <a:pt x="1151" y="289"/>
                    <a:pt x="1347" y="387"/>
                  </a:cubicBezTo>
                  <a:cubicBezTo>
                    <a:pt x="2033" y="779"/>
                    <a:pt x="2596" y="1758"/>
                    <a:pt x="2596" y="2542"/>
                  </a:cubicBezTo>
                  <a:cubicBezTo>
                    <a:pt x="2596" y="2909"/>
                    <a:pt x="2474" y="3154"/>
                    <a:pt x="2278" y="3276"/>
                  </a:cubicBezTo>
                  <a:cubicBezTo>
                    <a:pt x="2186" y="3327"/>
                    <a:pt x="2081" y="3353"/>
                    <a:pt x="1969" y="3353"/>
                  </a:cubicBezTo>
                  <a:cubicBezTo>
                    <a:pt x="1812" y="3353"/>
                    <a:pt x="1641" y="3303"/>
                    <a:pt x="1470" y="3203"/>
                  </a:cubicBezTo>
                  <a:cubicBezTo>
                    <a:pt x="784" y="2787"/>
                    <a:pt x="221" y="1832"/>
                    <a:pt x="221" y="1048"/>
                  </a:cubicBezTo>
                  <a:cubicBezTo>
                    <a:pt x="221" y="681"/>
                    <a:pt x="343" y="411"/>
                    <a:pt x="539" y="289"/>
                  </a:cubicBezTo>
                  <a:cubicBezTo>
                    <a:pt x="637" y="240"/>
                    <a:pt x="710" y="215"/>
                    <a:pt x="833" y="215"/>
                  </a:cubicBezTo>
                  <a:close/>
                  <a:moveTo>
                    <a:pt x="823" y="0"/>
                  </a:moveTo>
                  <a:cubicBezTo>
                    <a:pt x="682" y="0"/>
                    <a:pt x="553" y="32"/>
                    <a:pt x="441" y="93"/>
                  </a:cubicBezTo>
                  <a:cubicBezTo>
                    <a:pt x="147" y="264"/>
                    <a:pt x="0" y="607"/>
                    <a:pt x="0" y="1048"/>
                  </a:cubicBezTo>
                  <a:cubicBezTo>
                    <a:pt x="0" y="1905"/>
                    <a:pt x="612" y="2958"/>
                    <a:pt x="1347" y="3374"/>
                  </a:cubicBezTo>
                  <a:cubicBezTo>
                    <a:pt x="1567" y="3521"/>
                    <a:pt x="1788" y="3570"/>
                    <a:pt x="1984" y="3570"/>
                  </a:cubicBezTo>
                  <a:cubicBezTo>
                    <a:pt x="2131" y="3570"/>
                    <a:pt x="2253" y="3546"/>
                    <a:pt x="2376" y="3472"/>
                  </a:cubicBezTo>
                  <a:cubicBezTo>
                    <a:pt x="2669" y="3325"/>
                    <a:pt x="2816" y="2983"/>
                    <a:pt x="2816" y="2542"/>
                  </a:cubicBezTo>
                  <a:cubicBezTo>
                    <a:pt x="2816" y="1685"/>
                    <a:pt x="2204" y="632"/>
                    <a:pt x="1470" y="191"/>
                  </a:cubicBezTo>
                  <a:cubicBezTo>
                    <a:pt x="1241" y="62"/>
                    <a:pt x="1020" y="0"/>
                    <a:pt x="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060;p46">
              <a:extLst>
                <a:ext uri="{FF2B5EF4-FFF2-40B4-BE49-F238E27FC236}">
                  <a16:creationId xmlns:a16="http://schemas.microsoft.com/office/drawing/2014/main" id="{BC5FAE97-A467-4E8A-B079-19081D8066E0}"/>
                </a:ext>
              </a:extLst>
            </p:cNvPr>
            <p:cNvSpPr/>
            <p:nvPr/>
          </p:nvSpPr>
          <p:spPr>
            <a:xfrm>
              <a:off x="6117050" y="3121225"/>
              <a:ext cx="42275" cy="54725"/>
            </a:xfrm>
            <a:custGeom>
              <a:avLst/>
              <a:gdLst/>
              <a:ahLst/>
              <a:cxnLst/>
              <a:rect l="l" t="t" r="r" b="b"/>
              <a:pathLst>
                <a:path w="1691" h="2189" extrusionOk="0">
                  <a:moveTo>
                    <a:pt x="460" y="0"/>
                  </a:moveTo>
                  <a:cubicBezTo>
                    <a:pt x="186" y="0"/>
                    <a:pt x="1" y="222"/>
                    <a:pt x="1" y="605"/>
                  </a:cubicBezTo>
                  <a:cubicBezTo>
                    <a:pt x="1" y="1143"/>
                    <a:pt x="368" y="1805"/>
                    <a:pt x="833" y="2074"/>
                  </a:cubicBezTo>
                  <a:cubicBezTo>
                    <a:pt x="968" y="2152"/>
                    <a:pt x="1097" y="2189"/>
                    <a:pt x="1212" y="2189"/>
                  </a:cubicBezTo>
                  <a:cubicBezTo>
                    <a:pt x="1493" y="2189"/>
                    <a:pt x="1691" y="1967"/>
                    <a:pt x="1691" y="1584"/>
                  </a:cubicBezTo>
                  <a:cubicBezTo>
                    <a:pt x="1691" y="1046"/>
                    <a:pt x="1299" y="384"/>
                    <a:pt x="833" y="115"/>
                  </a:cubicBezTo>
                  <a:cubicBezTo>
                    <a:pt x="699" y="37"/>
                    <a:pt x="572" y="0"/>
                    <a:pt x="460" y="0"/>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061;p46">
              <a:extLst>
                <a:ext uri="{FF2B5EF4-FFF2-40B4-BE49-F238E27FC236}">
                  <a16:creationId xmlns:a16="http://schemas.microsoft.com/office/drawing/2014/main" id="{DAA63267-8AA9-478F-A4AC-3274D0AECF00}"/>
                </a:ext>
              </a:extLst>
            </p:cNvPr>
            <p:cNvSpPr/>
            <p:nvPr/>
          </p:nvSpPr>
          <p:spPr>
            <a:xfrm>
              <a:off x="6114000" y="3118450"/>
              <a:ext cx="47775" cy="60150"/>
            </a:xfrm>
            <a:custGeom>
              <a:avLst/>
              <a:gdLst/>
              <a:ahLst/>
              <a:cxnLst/>
              <a:rect l="l" t="t" r="r" b="b"/>
              <a:pathLst>
                <a:path w="1911" h="2406" extrusionOk="0">
                  <a:moveTo>
                    <a:pt x="588" y="226"/>
                  </a:moveTo>
                  <a:cubicBezTo>
                    <a:pt x="686" y="226"/>
                    <a:pt x="784" y="250"/>
                    <a:pt x="906" y="324"/>
                  </a:cubicBezTo>
                  <a:cubicBezTo>
                    <a:pt x="1347" y="569"/>
                    <a:pt x="1690" y="1181"/>
                    <a:pt x="1690" y="1695"/>
                  </a:cubicBezTo>
                  <a:cubicBezTo>
                    <a:pt x="1690" y="1916"/>
                    <a:pt x="1617" y="2087"/>
                    <a:pt x="1494" y="2136"/>
                  </a:cubicBezTo>
                  <a:cubicBezTo>
                    <a:pt x="1441" y="2168"/>
                    <a:pt x="1378" y="2186"/>
                    <a:pt x="1308" y="2186"/>
                  </a:cubicBezTo>
                  <a:cubicBezTo>
                    <a:pt x="1217" y="2186"/>
                    <a:pt x="1115" y="2156"/>
                    <a:pt x="1004" y="2087"/>
                  </a:cubicBezTo>
                  <a:cubicBezTo>
                    <a:pt x="588" y="1842"/>
                    <a:pt x="221" y="1230"/>
                    <a:pt x="221" y="716"/>
                  </a:cubicBezTo>
                  <a:cubicBezTo>
                    <a:pt x="221" y="495"/>
                    <a:pt x="294" y="324"/>
                    <a:pt x="417" y="275"/>
                  </a:cubicBezTo>
                  <a:cubicBezTo>
                    <a:pt x="466" y="226"/>
                    <a:pt x="515" y="226"/>
                    <a:pt x="588" y="226"/>
                  </a:cubicBezTo>
                  <a:close/>
                  <a:moveTo>
                    <a:pt x="582" y="1"/>
                  </a:moveTo>
                  <a:cubicBezTo>
                    <a:pt x="477" y="1"/>
                    <a:pt x="379" y="26"/>
                    <a:pt x="294" y="79"/>
                  </a:cubicBezTo>
                  <a:cubicBezTo>
                    <a:pt x="98" y="177"/>
                    <a:pt x="0" y="422"/>
                    <a:pt x="0" y="716"/>
                  </a:cubicBezTo>
                  <a:cubicBezTo>
                    <a:pt x="0" y="1303"/>
                    <a:pt x="392" y="1989"/>
                    <a:pt x="906" y="2283"/>
                  </a:cubicBezTo>
                  <a:cubicBezTo>
                    <a:pt x="1053" y="2381"/>
                    <a:pt x="1200" y="2405"/>
                    <a:pt x="1347" y="2405"/>
                  </a:cubicBezTo>
                  <a:cubicBezTo>
                    <a:pt x="1445" y="2405"/>
                    <a:pt x="1543" y="2381"/>
                    <a:pt x="1617" y="2332"/>
                  </a:cubicBezTo>
                  <a:cubicBezTo>
                    <a:pt x="1813" y="2234"/>
                    <a:pt x="1911" y="1989"/>
                    <a:pt x="1911" y="1695"/>
                  </a:cubicBezTo>
                  <a:cubicBezTo>
                    <a:pt x="1911" y="1108"/>
                    <a:pt x="1519" y="422"/>
                    <a:pt x="1004" y="128"/>
                  </a:cubicBezTo>
                  <a:cubicBezTo>
                    <a:pt x="865" y="45"/>
                    <a:pt x="718" y="1"/>
                    <a:pt x="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062;p46">
              <a:extLst>
                <a:ext uri="{FF2B5EF4-FFF2-40B4-BE49-F238E27FC236}">
                  <a16:creationId xmlns:a16="http://schemas.microsoft.com/office/drawing/2014/main" id="{68447938-2CE9-4164-8DFB-075B243C7E28}"/>
                </a:ext>
              </a:extLst>
            </p:cNvPr>
            <p:cNvSpPr/>
            <p:nvPr/>
          </p:nvSpPr>
          <p:spPr>
            <a:xfrm>
              <a:off x="5864825" y="3891175"/>
              <a:ext cx="113300" cy="34300"/>
            </a:xfrm>
            <a:custGeom>
              <a:avLst/>
              <a:gdLst/>
              <a:ahLst/>
              <a:cxnLst/>
              <a:rect l="l" t="t" r="r" b="b"/>
              <a:pathLst>
                <a:path w="4532" h="1372" extrusionOk="0">
                  <a:moveTo>
                    <a:pt x="1" y="906"/>
                  </a:moveTo>
                  <a:lnTo>
                    <a:pt x="1" y="1127"/>
                  </a:lnTo>
                  <a:cubicBezTo>
                    <a:pt x="417" y="1372"/>
                    <a:pt x="1372" y="1225"/>
                    <a:pt x="1617" y="1127"/>
                  </a:cubicBezTo>
                  <a:cubicBezTo>
                    <a:pt x="1788" y="857"/>
                    <a:pt x="2229" y="931"/>
                    <a:pt x="2474" y="1029"/>
                  </a:cubicBezTo>
                  <a:cubicBezTo>
                    <a:pt x="3405" y="1127"/>
                    <a:pt x="3748" y="980"/>
                    <a:pt x="4066" y="735"/>
                  </a:cubicBezTo>
                  <a:cubicBezTo>
                    <a:pt x="4237" y="637"/>
                    <a:pt x="4531" y="319"/>
                    <a:pt x="4482" y="0"/>
                  </a:cubicBezTo>
                  <a:cubicBezTo>
                    <a:pt x="3356" y="245"/>
                    <a:pt x="1" y="906"/>
                    <a:pt x="1" y="90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063;p46">
              <a:extLst>
                <a:ext uri="{FF2B5EF4-FFF2-40B4-BE49-F238E27FC236}">
                  <a16:creationId xmlns:a16="http://schemas.microsoft.com/office/drawing/2014/main" id="{D568BBA2-84A3-4E82-9607-430C38F9FAC4}"/>
                </a:ext>
              </a:extLst>
            </p:cNvPr>
            <p:cNvSpPr/>
            <p:nvPr/>
          </p:nvSpPr>
          <p:spPr>
            <a:xfrm>
              <a:off x="5858700" y="3872800"/>
              <a:ext cx="121250" cy="47175"/>
            </a:xfrm>
            <a:custGeom>
              <a:avLst/>
              <a:gdLst/>
              <a:ahLst/>
              <a:cxnLst/>
              <a:rect l="l" t="t" r="r" b="b"/>
              <a:pathLst>
                <a:path w="4850" h="1887" extrusionOk="0">
                  <a:moveTo>
                    <a:pt x="1862" y="1"/>
                  </a:moveTo>
                  <a:cubicBezTo>
                    <a:pt x="1862" y="1"/>
                    <a:pt x="2891" y="294"/>
                    <a:pt x="3503" y="392"/>
                  </a:cubicBezTo>
                  <a:cubicBezTo>
                    <a:pt x="4115" y="466"/>
                    <a:pt x="4556" y="368"/>
                    <a:pt x="4703" y="588"/>
                  </a:cubicBezTo>
                  <a:cubicBezTo>
                    <a:pt x="4850" y="809"/>
                    <a:pt x="4531" y="1372"/>
                    <a:pt x="3993" y="1568"/>
                  </a:cubicBezTo>
                  <a:cubicBezTo>
                    <a:pt x="3454" y="1739"/>
                    <a:pt x="2352" y="1519"/>
                    <a:pt x="1936" y="1617"/>
                  </a:cubicBezTo>
                  <a:cubicBezTo>
                    <a:pt x="1519" y="1715"/>
                    <a:pt x="491" y="1886"/>
                    <a:pt x="246" y="1641"/>
                  </a:cubicBezTo>
                  <a:cubicBezTo>
                    <a:pt x="1" y="1396"/>
                    <a:pt x="246" y="148"/>
                    <a:pt x="246" y="1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064;p46">
              <a:extLst>
                <a:ext uri="{FF2B5EF4-FFF2-40B4-BE49-F238E27FC236}">
                  <a16:creationId xmlns:a16="http://schemas.microsoft.com/office/drawing/2014/main" id="{4EB2BD41-90D4-45AE-8945-C95D3D39BC41}"/>
                </a:ext>
              </a:extLst>
            </p:cNvPr>
            <p:cNvSpPr/>
            <p:nvPr/>
          </p:nvSpPr>
          <p:spPr>
            <a:xfrm>
              <a:off x="5760750" y="3780975"/>
              <a:ext cx="85750" cy="76550"/>
            </a:xfrm>
            <a:custGeom>
              <a:avLst/>
              <a:gdLst/>
              <a:ahLst/>
              <a:cxnLst/>
              <a:rect l="l" t="t" r="r" b="b"/>
              <a:pathLst>
                <a:path w="3430" h="3062" extrusionOk="0">
                  <a:moveTo>
                    <a:pt x="50" y="2327"/>
                  </a:moveTo>
                  <a:lnTo>
                    <a:pt x="1911" y="245"/>
                  </a:lnTo>
                  <a:cubicBezTo>
                    <a:pt x="2646" y="49"/>
                    <a:pt x="3429" y="0"/>
                    <a:pt x="3331" y="686"/>
                  </a:cubicBezTo>
                  <a:cubicBezTo>
                    <a:pt x="3233" y="1274"/>
                    <a:pt x="2278" y="1543"/>
                    <a:pt x="1617" y="2131"/>
                  </a:cubicBezTo>
                  <a:lnTo>
                    <a:pt x="1005" y="2670"/>
                  </a:lnTo>
                  <a:cubicBezTo>
                    <a:pt x="564" y="3061"/>
                    <a:pt x="1" y="2719"/>
                    <a:pt x="50" y="23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065;p46">
              <a:extLst>
                <a:ext uri="{FF2B5EF4-FFF2-40B4-BE49-F238E27FC236}">
                  <a16:creationId xmlns:a16="http://schemas.microsoft.com/office/drawing/2014/main" id="{C6E212BA-AD86-4E62-B95C-A799542C1244}"/>
                </a:ext>
              </a:extLst>
            </p:cNvPr>
            <p:cNvSpPr/>
            <p:nvPr/>
          </p:nvSpPr>
          <p:spPr>
            <a:xfrm>
              <a:off x="6031975" y="3086125"/>
              <a:ext cx="61850" cy="93700"/>
            </a:xfrm>
            <a:custGeom>
              <a:avLst/>
              <a:gdLst/>
              <a:ahLst/>
              <a:cxnLst/>
              <a:rect l="l" t="t" r="r" b="b"/>
              <a:pathLst>
                <a:path w="2474" h="3748" extrusionOk="0">
                  <a:moveTo>
                    <a:pt x="1029" y="3576"/>
                  </a:moveTo>
                  <a:cubicBezTo>
                    <a:pt x="1420" y="3331"/>
                    <a:pt x="1959" y="2768"/>
                    <a:pt x="2131" y="2327"/>
                  </a:cubicBezTo>
                  <a:cubicBezTo>
                    <a:pt x="2277" y="1960"/>
                    <a:pt x="2449" y="1568"/>
                    <a:pt x="2449" y="1176"/>
                  </a:cubicBezTo>
                  <a:cubicBezTo>
                    <a:pt x="2473" y="809"/>
                    <a:pt x="2400" y="442"/>
                    <a:pt x="2204" y="123"/>
                  </a:cubicBezTo>
                  <a:cubicBezTo>
                    <a:pt x="2179" y="99"/>
                    <a:pt x="2179" y="74"/>
                    <a:pt x="2155" y="50"/>
                  </a:cubicBezTo>
                  <a:cubicBezTo>
                    <a:pt x="2057" y="1"/>
                    <a:pt x="1959" y="99"/>
                    <a:pt x="1886" y="197"/>
                  </a:cubicBezTo>
                  <a:cubicBezTo>
                    <a:pt x="1567" y="711"/>
                    <a:pt x="1273" y="1299"/>
                    <a:pt x="857" y="1764"/>
                  </a:cubicBezTo>
                  <a:cubicBezTo>
                    <a:pt x="882" y="1592"/>
                    <a:pt x="955" y="1372"/>
                    <a:pt x="1029" y="1201"/>
                  </a:cubicBezTo>
                  <a:cubicBezTo>
                    <a:pt x="1151" y="931"/>
                    <a:pt x="931" y="956"/>
                    <a:pt x="931" y="956"/>
                  </a:cubicBezTo>
                  <a:cubicBezTo>
                    <a:pt x="759" y="1054"/>
                    <a:pt x="318" y="1764"/>
                    <a:pt x="269" y="2033"/>
                  </a:cubicBezTo>
                  <a:cubicBezTo>
                    <a:pt x="196" y="2327"/>
                    <a:pt x="25" y="3013"/>
                    <a:pt x="25" y="3013"/>
                  </a:cubicBezTo>
                  <a:lnTo>
                    <a:pt x="122" y="3086"/>
                  </a:lnTo>
                  <a:cubicBezTo>
                    <a:pt x="49" y="3184"/>
                    <a:pt x="0" y="3233"/>
                    <a:pt x="0" y="3233"/>
                  </a:cubicBezTo>
                  <a:cubicBezTo>
                    <a:pt x="0" y="3233"/>
                    <a:pt x="759" y="3747"/>
                    <a:pt x="1029" y="35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066;p46">
              <a:extLst>
                <a:ext uri="{FF2B5EF4-FFF2-40B4-BE49-F238E27FC236}">
                  <a16:creationId xmlns:a16="http://schemas.microsoft.com/office/drawing/2014/main" id="{EC4819EE-E51B-4ECA-A4EF-FC3301BE8943}"/>
                </a:ext>
              </a:extLst>
            </p:cNvPr>
            <p:cNvSpPr/>
            <p:nvPr/>
          </p:nvSpPr>
          <p:spPr>
            <a:xfrm>
              <a:off x="5702600" y="3217750"/>
              <a:ext cx="63700" cy="88800"/>
            </a:xfrm>
            <a:custGeom>
              <a:avLst/>
              <a:gdLst/>
              <a:ahLst/>
              <a:cxnLst/>
              <a:rect l="l" t="t" r="r" b="b"/>
              <a:pathLst>
                <a:path w="2548" h="3552" extrusionOk="0">
                  <a:moveTo>
                    <a:pt x="2547" y="1"/>
                  </a:moveTo>
                  <a:cubicBezTo>
                    <a:pt x="2547" y="1"/>
                    <a:pt x="1" y="931"/>
                    <a:pt x="1984" y="3551"/>
                  </a:cubicBezTo>
                  <a:close/>
                </a:path>
              </a:pathLst>
            </a:custGeom>
            <a:solidFill>
              <a:srgbClr val="203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067;p46">
              <a:extLst>
                <a:ext uri="{FF2B5EF4-FFF2-40B4-BE49-F238E27FC236}">
                  <a16:creationId xmlns:a16="http://schemas.microsoft.com/office/drawing/2014/main" id="{DF8E16CF-86D8-47F9-9806-D524D0FA76CC}"/>
                </a:ext>
              </a:extLst>
            </p:cNvPr>
            <p:cNvSpPr/>
            <p:nvPr/>
          </p:nvSpPr>
          <p:spPr>
            <a:xfrm>
              <a:off x="5776675" y="3086125"/>
              <a:ext cx="121850" cy="134725"/>
            </a:xfrm>
            <a:custGeom>
              <a:avLst/>
              <a:gdLst/>
              <a:ahLst/>
              <a:cxnLst/>
              <a:rect l="l" t="t" r="r" b="b"/>
              <a:pathLst>
                <a:path w="4874" h="5389" extrusionOk="0">
                  <a:moveTo>
                    <a:pt x="1176" y="99"/>
                  </a:moveTo>
                  <a:cubicBezTo>
                    <a:pt x="1739" y="25"/>
                    <a:pt x="2474" y="1"/>
                    <a:pt x="3013" y="148"/>
                  </a:cubicBezTo>
                  <a:cubicBezTo>
                    <a:pt x="3894" y="417"/>
                    <a:pt x="4384" y="980"/>
                    <a:pt x="4604" y="1837"/>
                  </a:cubicBezTo>
                  <a:cubicBezTo>
                    <a:pt x="4825" y="2694"/>
                    <a:pt x="4874" y="4115"/>
                    <a:pt x="4384" y="4898"/>
                  </a:cubicBezTo>
                  <a:cubicBezTo>
                    <a:pt x="4090" y="5388"/>
                    <a:pt x="3404" y="5290"/>
                    <a:pt x="2915" y="5168"/>
                  </a:cubicBezTo>
                  <a:cubicBezTo>
                    <a:pt x="2327" y="5021"/>
                    <a:pt x="1568" y="4751"/>
                    <a:pt x="1103" y="4409"/>
                  </a:cubicBezTo>
                  <a:cubicBezTo>
                    <a:pt x="417" y="3894"/>
                    <a:pt x="74" y="2792"/>
                    <a:pt x="25" y="1984"/>
                  </a:cubicBezTo>
                  <a:cubicBezTo>
                    <a:pt x="1" y="1299"/>
                    <a:pt x="343" y="246"/>
                    <a:pt x="1176" y="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068;p46">
              <a:extLst>
                <a:ext uri="{FF2B5EF4-FFF2-40B4-BE49-F238E27FC236}">
                  <a16:creationId xmlns:a16="http://schemas.microsoft.com/office/drawing/2014/main" id="{3BED9E19-3FBC-42CA-A33C-36DC25F750FC}"/>
                </a:ext>
              </a:extLst>
            </p:cNvPr>
            <p:cNvSpPr/>
            <p:nvPr/>
          </p:nvSpPr>
          <p:spPr>
            <a:xfrm>
              <a:off x="5794425" y="3191425"/>
              <a:ext cx="63075" cy="43500"/>
            </a:xfrm>
            <a:custGeom>
              <a:avLst/>
              <a:gdLst/>
              <a:ahLst/>
              <a:cxnLst/>
              <a:rect l="l" t="t" r="r" b="b"/>
              <a:pathLst>
                <a:path w="2523" h="1740" extrusionOk="0">
                  <a:moveTo>
                    <a:pt x="466" y="1"/>
                  </a:moveTo>
                  <a:cubicBezTo>
                    <a:pt x="539" y="74"/>
                    <a:pt x="613" y="148"/>
                    <a:pt x="686" y="221"/>
                  </a:cubicBezTo>
                  <a:cubicBezTo>
                    <a:pt x="1176" y="564"/>
                    <a:pt x="1617" y="809"/>
                    <a:pt x="2205" y="956"/>
                  </a:cubicBezTo>
                  <a:cubicBezTo>
                    <a:pt x="2303" y="980"/>
                    <a:pt x="2401" y="1005"/>
                    <a:pt x="2523" y="1029"/>
                  </a:cubicBezTo>
                  <a:lnTo>
                    <a:pt x="2474" y="1568"/>
                  </a:lnTo>
                  <a:cubicBezTo>
                    <a:pt x="1837" y="1739"/>
                    <a:pt x="1250" y="1470"/>
                    <a:pt x="809" y="1347"/>
                  </a:cubicBezTo>
                  <a:cubicBezTo>
                    <a:pt x="490" y="1250"/>
                    <a:pt x="1" y="1176"/>
                    <a:pt x="1" y="833"/>
                  </a:cubicBezTo>
                  <a:lnTo>
                    <a:pt x="4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069;p46">
              <a:extLst>
                <a:ext uri="{FF2B5EF4-FFF2-40B4-BE49-F238E27FC236}">
                  <a16:creationId xmlns:a16="http://schemas.microsoft.com/office/drawing/2014/main" id="{D27D1821-BF76-4775-8C52-B27C95D010DA}"/>
                </a:ext>
              </a:extLst>
            </p:cNvPr>
            <p:cNvSpPr/>
            <p:nvPr/>
          </p:nvSpPr>
          <p:spPr>
            <a:xfrm>
              <a:off x="5775450" y="3066550"/>
              <a:ext cx="122475" cy="141425"/>
            </a:xfrm>
            <a:custGeom>
              <a:avLst/>
              <a:gdLst/>
              <a:ahLst/>
              <a:cxnLst/>
              <a:rect l="l" t="t" r="r" b="b"/>
              <a:pathLst>
                <a:path w="4899" h="5657" extrusionOk="0">
                  <a:moveTo>
                    <a:pt x="539" y="1053"/>
                  </a:moveTo>
                  <a:cubicBezTo>
                    <a:pt x="1" y="1396"/>
                    <a:pt x="50" y="2204"/>
                    <a:pt x="74" y="2767"/>
                  </a:cubicBezTo>
                  <a:cubicBezTo>
                    <a:pt x="123" y="3575"/>
                    <a:pt x="466" y="4677"/>
                    <a:pt x="1152" y="5192"/>
                  </a:cubicBezTo>
                  <a:cubicBezTo>
                    <a:pt x="1519" y="5461"/>
                    <a:pt x="1519" y="5485"/>
                    <a:pt x="2033" y="5657"/>
                  </a:cubicBezTo>
                  <a:cubicBezTo>
                    <a:pt x="2058" y="5632"/>
                    <a:pt x="2180" y="5534"/>
                    <a:pt x="2302" y="5461"/>
                  </a:cubicBezTo>
                  <a:cubicBezTo>
                    <a:pt x="2596" y="5241"/>
                    <a:pt x="2719" y="4898"/>
                    <a:pt x="2621" y="4555"/>
                  </a:cubicBezTo>
                  <a:cubicBezTo>
                    <a:pt x="2523" y="4237"/>
                    <a:pt x="2498" y="3869"/>
                    <a:pt x="2694" y="3747"/>
                  </a:cubicBezTo>
                  <a:cubicBezTo>
                    <a:pt x="2988" y="3600"/>
                    <a:pt x="3184" y="4163"/>
                    <a:pt x="3184" y="4163"/>
                  </a:cubicBezTo>
                  <a:cubicBezTo>
                    <a:pt x="3355" y="4114"/>
                    <a:pt x="3625" y="3918"/>
                    <a:pt x="3478" y="3575"/>
                  </a:cubicBezTo>
                  <a:cubicBezTo>
                    <a:pt x="3331" y="3233"/>
                    <a:pt x="3478" y="2865"/>
                    <a:pt x="3478" y="2865"/>
                  </a:cubicBezTo>
                  <a:cubicBezTo>
                    <a:pt x="3992" y="2865"/>
                    <a:pt x="4262" y="2155"/>
                    <a:pt x="4408" y="2057"/>
                  </a:cubicBezTo>
                  <a:cubicBezTo>
                    <a:pt x="4776" y="1861"/>
                    <a:pt x="4898" y="1788"/>
                    <a:pt x="4825" y="1445"/>
                  </a:cubicBezTo>
                  <a:cubicBezTo>
                    <a:pt x="4800" y="1225"/>
                    <a:pt x="4702" y="1004"/>
                    <a:pt x="4531" y="833"/>
                  </a:cubicBezTo>
                  <a:cubicBezTo>
                    <a:pt x="4359" y="661"/>
                    <a:pt x="3723" y="416"/>
                    <a:pt x="3478" y="367"/>
                  </a:cubicBezTo>
                  <a:cubicBezTo>
                    <a:pt x="2009" y="0"/>
                    <a:pt x="882" y="269"/>
                    <a:pt x="539" y="10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070;p46">
              <a:extLst>
                <a:ext uri="{FF2B5EF4-FFF2-40B4-BE49-F238E27FC236}">
                  <a16:creationId xmlns:a16="http://schemas.microsoft.com/office/drawing/2014/main" id="{C1004EC2-C4FB-432F-BBCD-67097092AF71}"/>
                </a:ext>
              </a:extLst>
            </p:cNvPr>
            <p:cNvSpPr/>
            <p:nvPr/>
          </p:nvSpPr>
          <p:spPr>
            <a:xfrm>
              <a:off x="5759525" y="3797500"/>
              <a:ext cx="84525" cy="66750"/>
            </a:xfrm>
            <a:custGeom>
              <a:avLst/>
              <a:gdLst/>
              <a:ahLst/>
              <a:cxnLst/>
              <a:rect l="l" t="t" r="r" b="b"/>
              <a:pathLst>
                <a:path w="3381" h="2670" extrusionOk="0">
                  <a:moveTo>
                    <a:pt x="1054" y="2009"/>
                  </a:moveTo>
                  <a:lnTo>
                    <a:pt x="1666" y="1470"/>
                  </a:lnTo>
                  <a:cubicBezTo>
                    <a:pt x="2327" y="882"/>
                    <a:pt x="3282" y="613"/>
                    <a:pt x="3380" y="25"/>
                  </a:cubicBezTo>
                  <a:lnTo>
                    <a:pt x="3380" y="25"/>
                  </a:lnTo>
                  <a:lnTo>
                    <a:pt x="3380" y="25"/>
                  </a:lnTo>
                  <a:lnTo>
                    <a:pt x="3380" y="1"/>
                  </a:lnTo>
                  <a:lnTo>
                    <a:pt x="3380" y="1"/>
                  </a:lnTo>
                  <a:lnTo>
                    <a:pt x="3380" y="1"/>
                  </a:lnTo>
                  <a:lnTo>
                    <a:pt x="3380" y="1"/>
                  </a:lnTo>
                  <a:lnTo>
                    <a:pt x="3380" y="1"/>
                  </a:lnTo>
                  <a:lnTo>
                    <a:pt x="3380" y="1"/>
                  </a:lnTo>
                  <a:lnTo>
                    <a:pt x="3380" y="1"/>
                  </a:lnTo>
                  <a:lnTo>
                    <a:pt x="3380" y="1"/>
                  </a:lnTo>
                  <a:lnTo>
                    <a:pt x="3380" y="1"/>
                  </a:lnTo>
                  <a:lnTo>
                    <a:pt x="3380" y="1"/>
                  </a:lnTo>
                  <a:lnTo>
                    <a:pt x="3380" y="1"/>
                  </a:lnTo>
                  <a:cubicBezTo>
                    <a:pt x="3380" y="74"/>
                    <a:pt x="3380" y="123"/>
                    <a:pt x="3380" y="221"/>
                  </a:cubicBezTo>
                  <a:cubicBezTo>
                    <a:pt x="3282" y="809"/>
                    <a:pt x="2327" y="1078"/>
                    <a:pt x="1666" y="1666"/>
                  </a:cubicBezTo>
                  <a:lnTo>
                    <a:pt x="1054" y="2205"/>
                  </a:lnTo>
                  <a:cubicBezTo>
                    <a:pt x="540" y="2670"/>
                    <a:pt x="1" y="2327"/>
                    <a:pt x="99" y="1666"/>
                  </a:cubicBezTo>
                  <a:cubicBezTo>
                    <a:pt x="50" y="2058"/>
                    <a:pt x="613" y="2400"/>
                    <a:pt x="1054" y="2009"/>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071;p46">
              <a:extLst>
                <a:ext uri="{FF2B5EF4-FFF2-40B4-BE49-F238E27FC236}">
                  <a16:creationId xmlns:a16="http://schemas.microsoft.com/office/drawing/2014/main" id="{A985F773-4568-4975-B815-03BE9D54B7B9}"/>
                </a:ext>
              </a:extLst>
            </p:cNvPr>
            <p:cNvSpPr/>
            <p:nvPr/>
          </p:nvSpPr>
          <p:spPr>
            <a:xfrm>
              <a:off x="5746675" y="3457125"/>
              <a:ext cx="100425" cy="392450"/>
            </a:xfrm>
            <a:custGeom>
              <a:avLst/>
              <a:gdLst/>
              <a:ahLst/>
              <a:cxnLst/>
              <a:rect l="l" t="t" r="r" b="b"/>
              <a:pathLst>
                <a:path w="4017" h="15698" extrusionOk="0">
                  <a:moveTo>
                    <a:pt x="637" y="906"/>
                  </a:moveTo>
                  <a:cubicBezTo>
                    <a:pt x="1" y="1812"/>
                    <a:pt x="1592" y="4310"/>
                    <a:pt x="1152" y="7420"/>
                  </a:cubicBezTo>
                  <a:cubicBezTo>
                    <a:pt x="858" y="9526"/>
                    <a:pt x="295" y="13077"/>
                    <a:pt x="417" y="15060"/>
                  </a:cubicBezTo>
                  <a:cubicBezTo>
                    <a:pt x="441" y="15428"/>
                    <a:pt x="1862" y="15697"/>
                    <a:pt x="2254" y="13934"/>
                  </a:cubicBezTo>
                  <a:cubicBezTo>
                    <a:pt x="2915" y="10922"/>
                    <a:pt x="3723" y="9061"/>
                    <a:pt x="4017" y="6735"/>
                  </a:cubicBezTo>
                  <a:lnTo>
                    <a:pt x="3870" y="0"/>
                  </a:ln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072;p46">
              <a:extLst>
                <a:ext uri="{FF2B5EF4-FFF2-40B4-BE49-F238E27FC236}">
                  <a16:creationId xmlns:a16="http://schemas.microsoft.com/office/drawing/2014/main" id="{4ECC9964-B3F3-4B40-B684-7E24BFCE235D}"/>
                </a:ext>
              </a:extLst>
            </p:cNvPr>
            <p:cNvSpPr/>
            <p:nvPr/>
          </p:nvSpPr>
          <p:spPr>
            <a:xfrm>
              <a:off x="5809125" y="3471825"/>
              <a:ext cx="135325" cy="428550"/>
            </a:xfrm>
            <a:custGeom>
              <a:avLst/>
              <a:gdLst/>
              <a:ahLst/>
              <a:cxnLst/>
              <a:rect l="l" t="t" r="r" b="b"/>
              <a:pathLst>
                <a:path w="5413" h="17142" extrusionOk="0">
                  <a:moveTo>
                    <a:pt x="172" y="0"/>
                  </a:moveTo>
                  <a:cubicBezTo>
                    <a:pt x="0" y="2792"/>
                    <a:pt x="2008" y="6220"/>
                    <a:pt x="1886" y="8473"/>
                  </a:cubicBezTo>
                  <a:cubicBezTo>
                    <a:pt x="1739" y="10824"/>
                    <a:pt x="1984" y="13640"/>
                    <a:pt x="2008" y="16162"/>
                  </a:cubicBezTo>
                  <a:cubicBezTo>
                    <a:pt x="2008" y="16162"/>
                    <a:pt x="4065" y="17142"/>
                    <a:pt x="4163" y="15648"/>
                  </a:cubicBezTo>
                  <a:cubicBezTo>
                    <a:pt x="4457" y="10701"/>
                    <a:pt x="5412" y="9159"/>
                    <a:pt x="4114" y="98"/>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073;p46">
              <a:extLst>
                <a:ext uri="{FF2B5EF4-FFF2-40B4-BE49-F238E27FC236}">
                  <a16:creationId xmlns:a16="http://schemas.microsoft.com/office/drawing/2014/main" id="{73AFEC33-71CE-47BC-B6A7-FB8B99F7E318}"/>
                </a:ext>
              </a:extLst>
            </p:cNvPr>
            <p:cNvSpPr/>
            <p:nvPr/>
          </p:nvSpPr>
          <p:spPr>
            <a:xfrm>
              <a:off x="5733825" y="3208575"/>
              <a:ext cx="198975" cy="347750"/>
            </a:xfrm>
            <a:custGeom>
              <a:avLst/>
              <a:gdLst/>
              <a:ahLst/>
              <a:cxnLst/>
              <a:rect l="l" t="t" r="r" b="b"/>
              <a:pathLst>
                <a:path w="7959" h="13910" extrusionOk="0">
                  <a:moveTo>
                    <a:pt x="6931" y="7812"/>
                  </a:moveTo>
                  <a:cubicBezTo>
                    <a:pt x="7004" y="5118"/>
                    <a:pt x="6490" y="2449"/>
                    <a:pt x="6490" y="2449"/>
                  </a:cubicBezTo>
                  <a:cubicBezTo>
                    <a:pt x="6245" y="2106"/>
                    <a:pt x="5951" y="1812"/>
                    <a:pt x="5608" y="1543"/>
                  </a:cubicBezTo>
                  <a:lnTo>
                    <a:pt x="4947" y="759"/>
                  </a:lnTo>
                  <a:cubicBezTo>
                    <a:pt x="4114" y="539"/>
                    <a:pt x="3282" y="294"/>
                    <a:pt x="2474" y="0"/>
                  </a:cubicBezTo>
                  <a:lnTo>
                    <a:pt x="1298" y="368"/>
                  </a:lnTo>
                  <a:cubicBezTo>
                    <a:pt x="319" y="784"/>
                    <a:pt x="0" y="2033"/>
                    <a:pt x="441" y="3306"/>
                  </a:cubicBezTo>
                  <a:cubicBezTo>
                    <a:pt x="417" y="3355"/>
                    <a:pt x="1421" y="6196"/>
                    <a:pt x="1519" y="7249"/>
                  </a:cubicBezTo>
                  <a:cubicBezTo>
                    <a:pt x="1543" y="7371"/>
                    <a:pt x="784" y="10163"/>
                    <a:pt x="637" y="11314"/>
                  </a:cubicBezTo>
                  <a:cubicBezTo>
                    <a:pt x="637" y="11314"/>
                    <a:pt x="1347" y="11950"/>
                    <a:pt x="1543" y="12122"/>
                  </a:cubicBezTo>
                  <a:cubicBezTo>
                    <a:pt x="2988" y="13909"/>
                    <a:pt x="7714" y="11730"/>
                    <a:pt x="7886" y="10775"/>
                  </a:cubicBezTo>
                  <a:cubicBezTo>
                    <a:pt x="7959" y="10432"/>
                    <a:pt x="7371" y="9306"/>
                    <a:pt x="6931" y="781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074;p46">
              <a:extLst>
                <a:ext uri="{FF2B5EF4-FFF2-40B4-BE49-F238E27FC236}">
                  <a16:creationId xmlns:a16="http://schemas.microsoft.com/office/drawing/2014/main" id="{CB80817F-FB22-4992-BD32-7761FB023184}"/>
                </a:ext>
              </a:extLst>
            </p:cNvPr>
            <p:cNvSpPr/>
            <p:nvPr/>
          </p:nvSpPr>
          <p:spPr>
            <a:xfrm>
              <a:off x="5822725" y="3157750"/>
              <a:ext cx="238650" cy="159200"/>
            </a:xfrm>
            <a:custGeom>
              <a:avLst/>
              <a:gdLst/>
              <a:ahLst/>
              <a:cxnLst/>
              <a:rect l="l" t="t" r="r" b="b"/>
              <a:pathLst>
                <a:path w="9546" h="6368" extrusionOk="0">
                  <a:moveTo>
                    <a:pt x="8346" y="1"/>
                  </a:moveTo>
                  <a:cubicBezTo>
                    <a:pt x="8346" y="1"/>
                    <a:pt x="7023" y="2597"/>
                    <a:pt x="5823" y="4041"/>
                  </a:cubicBezTo>
                  <a:cubicBezTo>
                    <a:pt x="4582" y="4021"/>
                    <a:pt x="2750" y="3646"/>
                    <a:pt x="1716" y="3646"/>
                  </a:cubicBezTo>
                  <a:cubicBezTo>
                    <a:pt x="1505" y="3646"/>
                    <a:pt x="1328" y="3661"/>
                    <a:pt x="1195" y="3698"/>
                  </a:cubicBezTo>
                  <a:cubicBezTo>
                    <a:pt x="877" y="3796"/>
                    <a:pt x="705" y="4017"/>
                    <a:pt x="509" y="4311"/>
                  </a:cubicBezTo>
                  <a:cubicBezTo>
                    <a:pt x="0" y="5111"/>
                    <a:pt x="812" y="6368"/>
                    <a:pt x="1756" y="6368"/>
                  </a:cubicBezTo>
                  <a:cubicBezTo>
                    <a:pt x="1765" y="6368"/>
                    <a:pt x="1774" y="6368"/>
                    <a:pt x="1783" y="6368"/>
                  </a:cubicBezTo>
                  <a:cubicBezTo>
                    <a:pt x="1783" y="6368"/>
                    <a:pt x="6631" y="6245"/>
                    <a:pt x="6754" y="6147"/>
                  </a:cubicBezTo>
                  <a:cubicBezTo>
                    <a:pt x="6852" y="6025"/>
                    <a:pt x="7537" y="5927"/>
                    <a:pt x="9545" y="735"/>
                  </a:cubicBezTo>
                  <a:cubicBezTo>
                    <a:pt x="9545" y="735"/>
                    <a:pt x="9276" y="50"/>
                    <a:pt x="8346"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075;p46">
              <a:extLst>
                <a:ext uri="{FF2B5EF4-FFF2-40B4-BE49-F238E27FC236}">
                  <a16:creationId xmlns:a16="http://schemas.microsoft.com/office/drawing/2014/main" id="{2A774127-9623-4964-84E9-BFFD3FB28C8D}"/>
                </a:ext>
              </a:extLst>
            </p:cNvPr>
            <p:cNvSpPr/>
            <p:nvPr/>
          </p:nvSpPr>
          <p:spPr>
            <a:xfrm>
              <a:off x="6327650" y="4271350"/>
              <a:ext cx="25" cy="5525"/>
            </a:xfrm>
            <a:custGeom>
              <a:avLst/>
              <a:gdLst/>
              <a:ahLst/>
              <a:cxnLst/>
              <a:rect l="l" t="t" r="r" b="b"/>
              <a:pathLst>
                <a:path w="1" h="221" extrusionOk="0">
                  <a:moveTo>
                    <a:pt x="1" y="0"/>
                  </a:moveTo>
                  <a:cubicBezTo>
                    <a:pt x="1" y="74"/>
                    <a:pt x="1" y="147"/>
                    <a:pt x="1" y="22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076;p46">
              <a:extLst>
                <a:ext uri="{FF2B5EF4-FFF2-40B4-BE49-F238E27FC236}">
                  <a16:creationId xmlns:a16="http://schemas.microsoft.com/office/drawing/2014/main" id="{EF7DE56E-DBE8-49E9-B4FA-C04F1592DFC5}"/>
                </a:ext>
              </a:extLst>
            </p:cNvPr>
            <p:cNvSpPr/>
            <p:nvPr/>
          </p:nvSpPr>
          <p:spPr>
            <a:xfrm>
              <a:off x="6327650" y="4351550"/>
              <a:ext cx="25" cy="4300"/>
            </a:xfrm>
            <a:custGeom>
              <a:avLst/>
              <a:gdLst/>
              <a:ahLst/>
              <a:cxnLst/>
              <a:rect l="l" t="t" r="r" b="b"/>
              <a:pathLst>
                <a:path w="1" h="172" extrusionOk="0">
                  <a:moveTo>
                    <a:pt x="1" y="0"/>
                  </a:moveTo>
                  <a:cubicBezTo>
                    <a:pt x="1" y="49"/>
                    <a:pt x="1" y="123"/>
                    <a:pt x="1" y="17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077;p46">
              <a:extLst>
                <a:ext uri="{FF2B5EF4-FFF2-40B4-BE49-F238E27FC236}">
                  <a16:creationId xmlns:a16="http://schemas.microsoft.com/office/drawing/2014/main" id="{BE694BEC-D37D-4CA1-97DE-C38BACCD5ED4}"/>
                </a:ext>
              </a:extLst>
            </p:cNvPr>
            <p:cNvSpPr/>
            <p:nvPr/>
          </p:nvSpPr>
          <p:spPr>
            <a:xfrm>
              <a:off x="4483725" y="4276850"/>
              <a:ext cx="1843950" cy="689525"/>
            </a:xfrm>
            <a:custGeom>
              <a:avLst/>
              <a:gdLst/>
              <a:ahLst/>
              <a:cxnLst/>
              <a:rect l="l" t="t" r="r" b="b"/>
              <a:pathLst>
                <a:path w="73758" h="27581" extrusionOk="0">
                  <a:moveTo>
                    <a:pt x="73758" y="1"/>
                  </a:moveTo>
                  <a:cubicBezTo>
                    <a:pt x="73709" y="711"/>
                    <a:pt x="73195" y="1421"/>
                    <a:pt x="72264" y="1960"/>
                  </a:cubicBezTo>
                  <a:lnTo>
                    <a:pt x="34920" y="23509"/>
                  </a:lnTo>
                  <a:cubicBezTo>
                    <a:pt x="33928" y="24084"/>
                    <a:pt x="32624" y="24372"/>
                    <a:pt x="31320" y="24372"/>
                  </a:cubicBezTo>
                  <a:cubicBezTo>
                    <a:pt x="30016" y="24372"/>
                    <a:pt x="28712" y="24084"/>
                    <a:pt x="27720" y="23509"/>
                  </a:cubicBezTo>
                  <a:lnTo>
                    <a:pt x="1518" y="8375"/>
                  </a:lnTo>
                  <a:cubicBezTo>
                    <a:pt x="514" y="7812"/>
                    <a:pt x="24" y="7053"/>
                    <a:pt x="24" y="6318"/>
                  </a:cubicBezTo>
                  <a:lnTo>
                    <a:pt x="24" y="9477"/>
                  </a:lnTo>
                  <a:lnTo>
                    <a:pt x="24" y="9502"/>
                  </a:lnTo>
                  <a:cubicBezTo>
                    <a:pt x="0" y="10261"/>
                    <a:pt x="514" y="11020"/>
                    <a:pt x="1518" y="11608"/>
                  </a:cubicBezTo>
                  <a:lnTo>
                    <a:pt x="27720" y="26717"/>
                  </a:lnTo>
                  <a:cubicBezTo>
                    <a:pt x="28712" y="27292"/>
                    <a:pt x="30016" y="27580"/>
                    <a:pt x="31320" y="27580"/>
                  </a:cubicBezTo>
                  <a:cubicBezTo>
                    <a:pt x="32624" y="27580"/>
                    <a:pt x="33928" y="27292"/>
                    <a:pt x="34920" y="26717"/>
                  </a:cubicBezTo>
                  <a:lnTo>
                    <a:pt x="72264" y="5168"/>
                  </a:lnTo>
                  <a:cubicBezTo>
                    <a:pt x="73219" y="4604"/>
                    <a:pt x="73733" y="3894"/>
                    <a:pt x="73758" y="3160"/>
                  </a:cubicBezTo>
                  <a:lnTo>
                    <a:pt x="73758" y="2988"/>
                  </a:lnTo>
                  <a:lnTo>
                    <a:pt x="737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078;p46">
              <a:extLst>
                <a:ext uri="{FF2B5EF4-FFF2-40B4-BE49-F238E27FC236}">
                  <a16:creationId xmlns:a16="http://schemas.microsoft.com/office/drawing/2014/main" id="{9D3E488B-D0AD-4716-811E-F0FDE3160EBB}"/>
                </a:ext>
              </a:extLst>
            </p:cNvPr>
            <p:cNvSpPr/>
            <p:nvPr/>
          </p:nvSpPr>
          <p:spPr>
            <a:xfrm>
              <a:off x="4484325" y="3821850"/>
              <a:ext cx="1843350" cy="1064325"/>
            </a:xfrm>
            <a:custGeom>
              <a:avLst/>
              <a:gdLst/>
              <a:ahLst/>
              <a:cxnLst/>
              <a:rect l="l" t="t" r="r" b="b"/>
              <a:pathLst>
                <a:path w="73734" h="42573" extrusionOk="0">
                  <a:moveTo>
                    <a:pt x="42450" y="0"/>
                  </a:moveTo>
                  <a:cubicBezTo>
                    <a:pt x="41140" y="0"/>
                    <a:pt x="39830" y="288"/>
                    <a:pt x="38838" y="863"/>
                  </a:cubicBezTo>
                  <a:lnTo>
                    <a:pt x="1494" y="22413"/>
                  </a:lnTo>
                  <a:cubicBezTo>
                    <a:pt x="490" y="23000"/>
                    <a:pt x="0" y="23759"/>
                    <a:pt x="0" y="24518"/>
                  </a:cubicBezTo>
                  <a:cubicBezTo>
                    <a:pt x="0" y="25253"/>
                    <a:pt x="490" y="26012"/>
                    <a:pt x="1494" y="26575"/>
                  </a:cubicBezTo>
                  <a:lnTo>
                    <a:pt x="27696" y="41709"/>
                  </a:lnTo>
                  <a:cubicBezTo>
                    <a:pt x="28688" y="42284"/>
                    <a:pt x="29992" y="42572"/>
                    <a:pt x="31296" y="42572"/>
                  </a:cubicBezTo>
                  <a:cubicBezTo>
                    <a:pt x="32600" y="42572"/>
                    <a:pt x="33904" y="42284"/>
                    <a:pt x="34896" y="41709"/>
                  </a:cubicBezTo>
                  <a:lnTo>
                    <a:pt x="72240" y="20160"/>
                  </a:lnTo>
                  <a:cubicBezTo>
                    <a:pt x="73171" y="19621"/>
                    <a:pt x="73685" y="18911"/>
                    <a:pt x="73734" y="18201"/>
                  </a:cubicBezTo>
                  <a:lnTo>
                    <a:pt x="73734" y="17980"/>
                  </a:lnTo>
                  <a:cubicBezTo>
                    <a:pt x="73709" y="17246"/>
                    <a:pt x="73195" y="16535"/>
                    <a:pt x="72240" y="15972"/>
                  </a:cubicBezTo>
                  <a:lnTo>
                    <a:pt x="67514" y="13254"/>
                  </a:lnTo>
                  <a:lnTo>
                    <a:pt x="67489" y="13254"/>
                  </a:lnTo>
                  <a:lnTo>
                    <a:pt x="64722" y="11638"/>
                  </a:lnTo>
                  <a:lnTo>
                    <a:pt x="61931" y="13230"/>
                  </a:lnTo>
                  <a:lnTo>
                    <a:pt x="61931" y="13254"/>
                  </a:lnTo>
                  <a:lnTo>
                    <a:pt x="70281" y="18054"/>
                  </a:lnTo>
                  <a:lnTo>
                    <a:pt x="34088" y="38966"/>
                  </a:lnTo>
                  <a:lnTo>
                    <a:pt x="6220" y="22902"/>
                  </a:lnTo>
                  <a:lnTo>
                    <a:pt x="42438" y="1990"/>
                  </a:lnTo>
                  <a:lnTo>
                    <a:pt x="50789" y="6814"/>
                  </a:lnTo>
                  <a:lnTo>
                    <a:pt x="53580" y="5198"/>
                  </a:lnTo>
                  <a:lnTo>
                    <a:pt x="46062" y="863"/>
                  </a:lnTo>
                  <a:cubicBezTo>
                    <a:pt x="45071" y="288"/>
                    <a:pt x="43760" y="0"/>
                    <a:pt x="42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079;p46">
              <a:extLst>
                <a:ext uri="{FF2B5EF4-FFF2-40B4-BE49-F238E27FC236}">
                  <a16:creationId xmlns:a16="http://schemas.microsoft.com/office/drawing/2014/main" id="{CB469C0B-A194-4A7C-A401-B7A88C087A6D}"/>
                </a:ext>
              </a:extLst>
            </p:cNvPr>
            <p:cNvSpPr/>
            <p:nvPr/>
          </p:nvSpPr>
          <p:spPr>
            <a:xfrm>
              <a:off x="4639825" y="3871575"/>
              <a:ext cx="1601525" cy="924450"/>
            </a:xfrm>
            <a:custGeom>
              <a:avLst/>
              <a:gdLst/>
              <a:ahLst/>
              <a:cxnLst/>
              <a:rect l="l" t="t" r="r" b="b"/>
              <a:pathLst>
                <a:path w="64061" h="36978" extrusionOk="0">
                  <a:moveTo>
                    <a:pt x="36218" y="1"/>
                  </a:moveTo>
                  <a:lnTo>
                    <a:pt x="0" y="20913"/>
                  </a:lnTo>
                  <a:lnTo>
                    <a:pt x="27868" y="36977"/>
                  </a:lnTo>
                  <a:lnTo>
                    <a:pt x="64061" y="16065"/>
                  </a:lnTo>
                  <a:lnTo>
                    <a:pt x="55711" y="11265"/>
                  </a:lnTo>
                  <a:lnTo>
                    <a:pt x="55711" y="11241"/>
                  </a:lnTo>
                  <a:lnTo>
                    <a:pt x="44569" y="4825"/>
                  </a:lnTo>
                  <a:lnTo>
                    <a:pt x="3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080;p46">
              <a:extLst>
                <a:ext uri="{FF2B5EF4-FFF2-40B4-BE49-F238E27FC236}">
                  <a16:creationId xmlns:a16="http://schemas.microsoft.com/office/drawing/2014/main" id="{DDF29AB6-9568-4CEF-8C64-5D9909B300C0}"/>
                </a:ext>
              </a:extLst>
            </p:cNvPr>
            <p:cNvSpPr/>
            <p:nvPr/>
          </p:nvSpPr>
          <p:spPr>
            <a:xfrm>
              <a:off x="5970125" y="3962175"/>
              <a:ext cx="62475" cy="107775"/>
            </a:xfrm>
            <a:custGeom>
              <a:avLst/>
              <a:gdLst/>
              <a:ahLst/>
              <a:cxnLst/>
              <a:rect l="l" t="t" r="r" b="b"/>
              <a:pathLst>
                <a:path w="2499" h="4311" extrusionOk="0">
                  <a:moveTo>
                    <a:pt x="1250" y="1"/>
                  </a:moveTo>
                  <a:cubicBezTo>
                    <a:pt x="931" y="1"/>
                    <a:pt x="613" y="74"/>
                    <a:pt x="368" y="221"/>
                  </a:cubicBezTo>
                  <a:cubicBezTo>
                    <a:pt x="123" y="368"/>
                    <a:pt x="1" y="540"/>
                    <a:pt x="1" y="711"/>
                  </a:cubicBezTo>
                  <a:lnTo>
                    <a:pt x="1" y="4311"/>
                  </a:lnTo>
                  <a:cubicBezTo>
                    <a:pt x="1" y="4139"/>
                    <a:pt x="123" y="3943"/>
                    <a:pt x="368" y="3821"/>
                  </a:cubicBezTo>
                  <a:cubicBezTo>
                    <a:pt x="601" y="3674"/>
                    <a:pt x="919" y="3601"/>
                    <a:pt x="1237" y="3601"/>
                  </a:cubicBezTo>
                  <a:cubicBezTo>
                    <a:pt x="1556" y="3601"/>
                    <a:pt x="1874" y="3674"/>
                    <a:pt x="2107" y="3821"/>
                  </a:cubicBezTo>
                  <a:cubicBezTo>
                    <a:pt x="2352" y="3943"/>
                    <a:pt x="2474" y="4139"/>
                    <a:pt x="2474" y="4311"/>
                  </a:cubicBezTo>
                  <a:lnTo>
                    <a:pt x="2499" y="735"/>
                  </a:lnTo>
                  <a:cubicBezTo>
                    <a:pt x="2499" y="540"/>
                    <a:pt x="2376" y="368"/>
                    <a:pt x="2131" y="221"/>
                  </a:cubicBezTo>
                  <a:cubicBezTo>
                    <a:pt x="1886" y="74"/>
                    <a:pt x="1568" y="1"/>
                    <a:pt x="125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081;p46">
              <a:extLst>
                <a:ext uri="{FF2B5EF4-FFF2-40B4-BE49-F238E27FC236}">
                  <a16:creationId xmlns:a16="http://schemas.microsoft.com/office/drawing/2014/main" id="{507D8768-A25C-421C-AA76-BB3B2A5CC3A1}"/>
                </a:ext>
              </a:extLst>
            </p:cNvPr>
            <p:cNvSpPr/>
            <p:nvPr/>
          </p:nvSpPr>
          <p:spPr>
            <a:xfrm>
              <a:off x="6087050" y="4008100"/>
              <a:ext cx="30650" cy="132875"/>
            </a:xfrm>
            <a:custGeom>
              <a:avLst/>
              <a:gdLst/>
              <a:ahLst/>
              <a:cxnLst/>
              <a:rect l="l" t="t" r="r" b="b"/>
              <a:pathLst>
                <a:path w="1226" h="5315" extrusionOk="0">
                  <a:moveTo>
                    <a:pt x="1225" y="0"/>
                  </a:moveTo>
                  <a:cubicBezTo>
                    <a:pt x="1225" y="637"/>
                    <a:pt x="809" y="1249"/>
                    <a:pt x="1" y="1715"/>
                  </a:cubicBezTo>
                  <a:lnTo>
                    <a:pt x="1" y="5314"/>
                  </a:lnTo>
                  <a:cubicBezTo>
                    <a:pt x="809" y="4849"/>
                    <a:pt x="1225" y="4212"/>
                    <a:pt x="1225" y="3600"/>
                  </a:cubicBezTo>
                  <a:lnTo>
                    <a:pt x="1225"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082;p46">
              <a:extLst>
                <a:ext uri="{FF2B5EF4-FFF2-40B4-BE49-F238E27FC236}">
                  <a16:creationId xmlns:a16="http://schemas.microsoft.com/office/drawing/2014/main" id="{6CD1FAB7-6394-47B8-A50D-209DCC9B17FC}"/>
                </a:ext>
              </a:extLst>
            </p:cNvPr>
            <p:cNvSpPr/>
            <p:nvPr/>
          </p:nvSpPr>
          <p:spPr>
            <a:xfrm>
              <a:off x="6061950" y="4050950"/>
              <a:ext cx="25125" cy="104700"/>
            </a:xfrm>
            <a:custGeom>
              <a:avLst/>
              <a:gdLst/>
              <a:ahLst/>
              <a:cxnLst/>
              <a:rect l="l" t="t" r="r" b="b"/>
              <a:pathLst>
                <a:path w="1005" h="4188" extrusionOk="0">
                  <a:moveTo>
                    <a:pt x="1005" y="1"/>
                  </a:moveTo>
                  <a:lnTo>
                    <a:pt x="25" y="588"/>
                  </a:lnTo>
                  <a:lnTo>
                    <a:pt x="1" y="4188"/>
                  </a:lnTo>
                  <a:lnTo>
                    <a:pt x="1005" y="3600"/>
                  </a:lnTo>
                  <a:lnTo>
                    <a:pt x="1005"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083;p46">
              <a:extLst>
                <a:ext uri="{FF2B5EF4-FFF2-40B4-BE49-F238E27FC236}">
                  <a16:creationId xmlns:a16="http://schemas.microsoft.com/office/drawing/2014/main" id="{3214564A-518D-449C-BE65-FB8B90BA3AB0}"/>
                </a:ext>
              </a:extLst>
            </p:cNvPr>
            <p:cNvSpPr/>
            <p:nvPr/>
          </p:nvSpPr>
          <p:spPr>
            <a:xfrm>
              <a:off x="5684225" y="3948725"/>
              <a:ext cx="471425" cy="233250"/>
            </a:xfrm>
            <a:custGeom>
              <a:avLst/>
              <a:gdLst/>
              <a:ahLst/>
              <a:cxnLst/>
              <a:rect l="l" t="t" r="r" b="b"/>
              <a:pathLst>
                <a:path w="18857" h="9330" extrusionOk="0">
                  <a:moveTo>
                    <a:pt x="25" y="0"/>
                  </a:moveTo>
                  <a:lnTo>
                    <a:pt x="1" y="735"/>
                  </a:lnTo>
                  <a:cubicBezTo>
                    <a:pt x="1" y="1078"/>
                    <a:pt x="221" y="1396"/>
                    <a:pt x="662" y="1641"/>
                  </a:cubicBezTo>
                  <a:lnTo>
                    <a:pt x="13347" y="8963"/>
                  </a:lnTo>
                  <a:cubicBezTo>
                    <a:pt x="13775" y="9208"/>
                    <a:pt x="14339" y="9330"/>
                    <a:pt x="14899" y="9330"/>
                  </a:cubicBezTo>
                  <a:cubicBezTo>
                    <a:pt x="15459" y="9330"/>
                    <a:pt x="16016" y="9208"/>
                    <a:pt x="16432" y="8963"/>
                  </a:cubicBezTo>
                  <a:lnTo>
                    <a:pt x="18857" y="7567"/>
                  </a:lnTo>
                  <a:lnTo>
                    <a:pt x="18857" y="6832"/>
                  </a:lnTo>
                  <a:lnTo>
                    <a:pt x="16457" y="8228"/>
                  </a:lnTo>
                  <a:cubicBezTo>
                    <a:pt x="16028" y="8473"/>
                    <a:pt x="15465" y="8595"/>
                    <a:pt x="14902" y="8595"/>
                  </a:cubicBezTo>
                  <a:cubicBezTo>
                    <a:pt x="14339" y="8595"/>
                    <a:pt x="13775" y="8473"/>
                    <a:pt x="13347" y="8228"/>
                  </a:cubicBezTo>
                  <a:lnTo>
                    <a:pt x="662" y="906"/>
                  </a:lnTo>
                  <a:cubicBezTo>
                    <a:pt x="246" y="661"/>
                    <a:pt x="25" y="318"/>
                    <a:pt x="2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084;p46">
              <a:extLst>
                <a:ext uri="{FF2B5EF4-FFF2-40B4-BE49-F238E27FC236}">
                  <a16:creationId xmlns:a16="http://schemas.microsoft.com/office/drawing/2014/main" id="{A3365FDE-8311-4ECC-A864-6E149C8BA501}"/>
                </a:ext>
              </a:extLst>
            </p:cNvPr>
            <p:cNvSpPr/>
            <p:nvPr/>
          </p:nvSpPr>
          <p:spPr>
            <a:xfrm>
              <a:off x="5679325" y="3891175"/>
              <a:ext cx="476325" cy="272450"/>
            </a:xfrm>
            <a:custGeom>
              <a:avLst/>
              <a:gdLst/>
              <a:ahLst/>
              <a:cxnLst/>
              <a:rect l="l" t="t" r="r" b="b"/>
              <a:pathLst>
                <a:path w="19053" h="10898" extrusionOk="0">
                  <a:moveTo>
                    <a:pt x="12882" y="2841"/>
                  </a:moveTo>
                  <a:cubicBezTo>
                    <a:pt x="13200" y="2841"/>
                    <a:pt x="13518" y="2914"/>
                    <a:pt x="13763" y="3061"/>
                  </a:cubicBezTo>
                  <a:cubicBezTo>
                    <a:pt x="14253" y="3331"/>
                    <a:pt x="14253" y="3796"/>
                    <a:pt x="13763" y="4065"/>
                  </a:cubicBezTo>
                  <a:cubicBezTo>
                    <a:pt x="13518" y="4212"/>
                    <a:pt x="13200" y="4286"/>
                    <a:pt x="12882" y="4286"/>
                  </a:cubicBezTo>
                  <a:cubicBezTo>
                    <a:pt x="12563" y="4286"/>
                    <a:pt x="12245" y="4212"/>
                    <a:pt x="12000" y="4065"/>
                  </a:cubicBezTo>
                  <a:cubicBezTo>
                    <a:pt x="11535" y="3796"/>
                    <a:pt x="11510" y="3331"/>
                    <a:pt x="12000" y="3061"/>
                  </a:cubicBezTo>
                  <a:cubicBezTo>
                    <a:pt x="12245" y="2914"/>
                    <a:pt x="12563" y="2841"/>
                    <a:pt x="12882" y="2841"/>
                  </a:cubicBezTo>
                  <a:close/>
                  <a:moveTo>
                    <a:pt x="3258" y="0"/>
                  </a:moveTo>
                  <a:lnTo>
                    <a:pt x="858" y="1396"/>
                  </a:lnTo>
                  <a:cubicBezTo>
                    <a:pt x="1" y="1910"/>
                    <a:pt x="1" y="2718"/>
                    <a:pt x="858" y="3208"/>
                  </a:cubicBezTo>
                  <a:lnTo>
                    <a:pt x="13543" y="10530"/>
                  </a:lnTo>
                  <a:cubicBezTo>
                    <a:pt x="13971" y="10775"/>
                    <a:pt x="14535" y="10897"/>
                    <a:pt x="15098" y="10897"/>
                  </a:cubicBezTo>
                  <a:cubicBezTo>
                    <a:pt x="15661" y="10897"/>
                    <a:pt x="16224" y="10775"/>
                    <a:pt x="16653" y="10530"/>
                  </a:cubicBezTo>
                  <a:lnTo>
                    <a:pt x="19053" y="9134"/>
                  </a:lnTo>
                  <a:lnTo>
                    <a:pt x="15330" y="6979"/>
                  </a:lnTo>
                  <a:lnTo>
                    <a:pt x="16310" y="6392"/>
                  </a:lnTo>
                  <a:cubicBezTo>
                    <a:pt x="17951" y="5437"/>
                    <a:pt x="17951" y="3894"/>
                    <a:pt x="16285" y="2963"/>
                  </a:cubicBezTo>
                  <a:lnTo>
                    <a:pt x="13935" y="1592"/>
                  </a:lnTo>
                  <a:cubicBezTo>
                    <a:pt x="13102" y="1114"/>
                    <a:pt x="12025" y="876"/>
                    <a:pt x="10950" y="876"/>
                  </a:cubicBezTo>
                  <a:cubicBezTo>
                    <a:pt x="9876" y="876"/>
                    <a:pt x="8804" y="1114"/>
                    <a:pt x="7984" y="1592"/>
                  </a:cubicBezTo>
                  <a:lnTo>
                    <a:pt x="6980" y="2155"/>
                  </a:lnTo>
                  <a:lnTo>
                    <a:pt x="3258"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085;p46">
              <a:extLst>
                <a:ext uri="{FF2B5EF4-FFF2-40B4-BE49-F238E27FC236}">
                  <a16:creationId xmlns:a16="http://schemas.microsoft.com/office/drawing/2014/main" id="{598A5562-8B0C-4BE9-A946-EE1EDA55F857}"/>
                </a:ext>
              </a:extLst>
            </p:cNvPr>
            <p:cNvSpPr/>
            <p:nvPr/>
          </p:nvSpPr>
          <p:spPr>
            <a:xfrm>
              <a:off x="4926950" y="4063200"/>
              <a:ext cx="986275" cy="511825"/>
            </a:xfrm>
            <a:custGeom>
              <a:avLst/>
              <a:gdLst/>
              <a:ahLst/>
              <a:cxnLst/>
              <a:rect l="l" t="t" r="r" b="b"/>
              <a:pathLst>
                <a:path w="39451" h="20473" extrusionOk="0">
                  <a:moveTo>
                    <a:pt x="25468" y="98"/>
                  </a:moveTo>
                  <a:lnTo>
                    <a:pt x="24709" y="539"/>
                  </a:lnTo>
                  <a:lnTo>
                    <a:pt x="38520" y="8522"/>
                  </a:lnTo>
                  <a:lnTo>
                    <a:pt x="39279" y="8081"/>
                  </a:lnTo>
                  <a:lnTo>
                    <a:pt x="25468" y="98"/>
                  </a:lnTo>
                  <a:close/>
                  <a:moveTo>
                    <a:pt x="17093" y="0"/>
                  </a:moveTo>
                  <a:lnTo>
                    <a:pt x="16358" y="441"/>
                  </a:lnTo>
                  <a:lnTo>
                    <a:pt x="38691" y="13346"/>
                  </a:lnTo>
                  <a:lnTo>
                    <a:pt x="39450" y="12905"/>
                  </a:lnTo>
                  <a:lnTo>
                    <a:pt x="17093" y="0"/>
                  </a:lnTo>
                  <a:close/>
                  <a:moveTo>
                    <a:pt x="13003" y="2400"/>
                  </a:moveTo>
                  <a:lnTo>
                    <a:pt x="12269" y="2816"/>
                  </a:lnTo>
                  <a:lnTo>
                    <a:pt x="34602" y="15722"/>
                  </a:lnTo>
                  <a:lnTo>
                    <a:pt x="35361" y="15281"/>
                  </a:lnTo>
                  <a:lnTo>
                    <a:pt x="13003" y="2400"/>
                  </a:lnTo>
                  <a:close/>
                  <a:moveTo>
                    <a:pt x="8914" y="4775"/>
                  </a:moveTo>
                  <a:lnTo>
                    <a:pt x="8179" y="5192"/>
                  </a:lnTo>
                  <a:lnTo>
                    <a:pt x="30512" y="18097"/>
                  </a:lnTo>
                  <a:lnTo>
                    <a:pt x="31271" y="17681"/>
                  </a:lnTo>
                  <a:lnTo>
                    <a:pt x="8914" y="4775"/>
                  </a:lnTo>
                  <a:close/>
                  <a:moveTo>
                    <a:pt x="735" y="9526"/>
                  </a:moveTo>
                  <a:lnTo>
                    <a:pt x="0" y="9967"/>
                  </a:lnTo>
                  <a:lnTo>
                    <a:pt x="14277" y="18219"/>
                  </a:lnTo>
                  <a:lnTo>
                    <a:pt x="15036" y="17779"/>
                  </a:lnTo>
                  <a:lnTo>
                    <a:pt x="735" y="9526"/>
                  </a:lnTo>
                  <a:close/>
                  <a:moveTo>
                    <a:pt x="4824" y="7151"/>
                  </a:moveTo>
                  <a:lnTo>
                    <a:pt x="4090" y="7592"/>
                  </a:lnTo>
                  <a:lnTo>
                    <a:pt x="26423" y="20472"/>
                  </a:lnTo>
                  <a:lnTo>
                    <a:pt x="27182" y="20056"/>
                  </a:lnTo>
                  <a:lnTo>
                    <a:pt x="4824" y="7151"/>
                  </a:ln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086;p46">
              <a:extLst>
                <a:ext uri="{FF2B5EF4-FFF2-40B4-BE49-F238E27FC236}">
                  <a16:creationId xmlns:a16="http://schemas.microsoft.com/office/drawing/2014/main" id="{9112178B-57A3-4F0E-AC09-AD3A00A00DBA}"/>
                </a:ext>
              </a:extLst>
            </p:cNvPr>
            <p:cNvSpPr/>
            <p:nvPr/>
          </p:nvSpPr>
          <p:spPr>
            <a:xfrm>
              <a:off x="5463850" y="2875700"/>
              <a:ext cx="115125" cy="107125"/>
            </a:xfrm>
            <a:custGeom>
              <a:avLst/>
              <a:gdLst/>
              <a:ahLst/>
              <a:cxnLst/>
              <a:rect l="l" t="t" r="r" b="b"/>
              <a:pathLst>
                <a:path w="4605" h="4285" extrusionOk="0">
                  <a:moveTo>
                    <a:pt x="752" y="0"/>
                  </a:moveTo>
                  <a:cubicBezTo>
                    <a:pt x="683" y="0"/>
                    <a:pt x="625" y="12"/>
                    <a:pt x="588" y="43"/>
                  </a:cubicBezTo>
                  <a:cubicBezTo>
                    <a:pt x="539" y="67"/>
                    <a:pt x="514" y="116"/>
                    <a:pt x="490" y="165"/>
                  </a:cubicBezTo>
                  <a:cubicBezTo>
                    <a:pt x="417" y="337"/>
                    <a:pt x="368" y="484"/>
                    <a:pt x="319" y="655"/>
                  </a:cubicBezTo>
                  <a:cubicBezTo>
                    <a:pt x="245" y="949"/>
                    <a:pt x="196" y="1267"/>
                    <a:pt x="123" y="1610"/>
                  </a:cubicBezTo>
                  <a:cubicBezTo>
                    <a:pt x="49" y="1953"/>
                    <a:pt x="0" y="2345"/>
                    <a:pt x="196" y="2639"/>
                  </a:cubicBezTo>
                  <a:cubicBezTo>
                    <a:pt x="466" y="3030"/>
                    <a:pt x="1053" y="3104"/>
                    <a:pt x="1421" y="3373"/>
                  </a:cubicBezTo>
                  <a:cubicBezTo>
                    <a:pt x="1886" y="3741"/>
                    <a:pt x="2327" y="4279"/>
                    <a:pt x="2963" y="4279"/>
                  </a:cubicBezTo>
                  <a:cubicBezTo>
                    <a:pt x="3034" y="4283"/>
                    <a:pt x="3104" y="4285"/>
                    <a:pt x="3172" y="4285"/>
                  </a:cubicBezTo>
                  <a:cubicBezTo>
                    <a:pt x="4001" y="4285"/>
                    <a:pt x="4605" y="4007"/>
                    <a:pt x="4016" y="3373"/>
                  </a:cubicBezTo>
                  <a:cubicBezTo>
                    <a:pt x="3551" y="2859"/>
                    <a:pt x="3159" y="2296"/>
                    <a:pt x="2767" y="1757"/>
                  </a:cubicBezTo>
                  <a:cubicBezTo>
                    <a:pt x="2376" y="1194"/>
                    <a:pt x="2033" y="459"/>
                    <a:pt x="1372" y="165"/>
                  </a:cubicBezTo>
                  <a:cubicBezTo>
                    <a:pt x="1261" y="110"/>
                    <a:pt x="958" y="0"/>
                    <a:pt x="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087;p46">
              <a:extLst>
                <a:ext uri="{FF2B5EF4-FFF2-40B4-BE49-F238E27FC236}">
                  <a16:creationId xmlns:a16="http://schemas.microsoft.com/office/drawing/2014/main" id="{A667A725-2026-4062-8216-A1D36CC567C8}"/>
                </a:ext>
              </a:extLst>
            </p:cNvPr>
            <p:cNvSpPr/>
            <p:nvPr/>
          </p:nvSpPr>
          <p:spPr>
            <a:xfrm>
              <a:off x="5356100" y="2957100"/>
              <a:ext cx="118275" cy="109600"/>
            </a:xfrm>
            <a:custGeom>
              <a:avLst/>
              <a:gdLst/>
              <a:ahLst/>
              <a:cxnLst/>
              <a:rect l="l" t="t" r="r" b="b"/>
              <a:pathLst>
                <a:path w="4731" h="4384" extrusionOk="0">
                  <a:moveTo>
                    <a:pt x="777" y="1"/>
                  </a:moveTo>
                  <a:cubicBezTo>
                    <a:pt x="707" y="1"/>
                    <a:pt x="649" y="13"/>
                    <a:pt x="613" y="44"/>
                  </a:cubicBezTo>
                  <a:cubicBezTo>
                    <a:pt x="564" y="68"/>
                    <a:pt x="539" y="117"/>
                    <a:pt x="515" y="166"/>
                  </a:cubicBezTo>
                  <a:cubicBezTo>
                    <a:pt x="441" y="338"/>
                    <a:pt x="392" y="485"/>
                    <a:pt x="343" y="656"/>
                  </a:cubicBezTo>
                  <a:cubicBezTo>
                    <a:pt x="245" y="974"/>
                    <a:pt x="196" y="1293"/>
                    <a:pt x="123" y="1635"/>
                  </a:cubicBezTo>
                  <a:cubicBezTo>
                    <a:pt x="49" y="2003"/>
                    <a:pt x="0" y="2395"/>
                    <a:pt x="221" y="2713"/>
                  </a:cubicBezTo>
                  <a:cubicBezTo>
                    <a:pt x="490" y="3105"/>
                    <a:pt x="1078" y="3154"/>
                    <a:pt x="1470" y="3472"/>
                  </a:cubicBezTo>
                  <a:cubicBezTo>
                    <a:pt x="1935" y="3839"/>
                    <a:pt x="2376" y="4378"/>
                    <a:pt x="3037" y="4378"/>
                  </a:cubicBezTo>
                  <a:cubicBezTo>
                    <a:pt x="3106" y="4382"/>
                    <a:pt x="3175" y="4383"/>
                    <a:pt x="3242" y="4383"/>
                  </a:cubicBezTo>
                  <a:cubicBezTo>
                    <a:pt x="4117" y="4383"/>
                    <a:pt x="4730" y="4085"/>
                    <a:pt x="4139" y="3448"/>
                  </a:cubicBezTo>
                  <a:cubicBezTo>
                    <a:pt x="3649" y="2933"/>
                    <a:pt x="3257" y="2346"/>
                    <a:pt x="2841" y="1782"/>
                  </a:cubicBezTo>
                  <a:cubicBezTo>
                    <a:pt x="2449" y="1219"/>
                    <a:pt x="2082" y="460"/>
                    <a:pt x="1421" y="166"/>
                  </a:cubicBezTo>
                  <a:cubicBezTo>
                    <a:pt x="1292" y="111"/>
                    <a:pt x="984"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088;p46">
              <a:extLst>
                <a:ext uri="{FF2B5EF4-FFF2-40B4-BE49-F238E27FC236}">
                  <a16:creationId xmlns:a16="http://schemas.microsoft.com/office/drawing/2014/main" id="{12911C8E-A56E-491E-BC0B-33C77D27C290}"/>
                </a:ext>
              </a:extLst>
            </p:cNvPr>
            <p:cNvSpPr/>
            <p:nvPr/>
          </p:nvSpPr>
          <p:spPr>
            <a:xfrm>
              <a:off x="5176100" y="2661875"/>
              <a:ext cx="246150" cy="324225"/>
            </a:xfrm>
            <a:custGeom>
              <a:avLst/>
              <a:gdLst/>
              <a:ahLst/>
              <a:cxnLst/>
              <a:rect l="l" t="t" r="r" b="b"/>
              <a:pathLst>
                <a:path w="9846" h="12969" extrusionOk="0">
                  <a:moveTo>
                    <a:pt x="1397" y="1"/>
                  </a:moveTo>
                  <a:lnTo>
                    <a:pt x="1397" y="1"/>
                  </a:lnTo>
                  <a:cubicBezTo>
                    <a:pt x="1" y="3894"/>
                    <a:pt x="1519" y="4433"/>
                    <a:pt x="6319" y="6661"/>
                  </a:cubicBezTo>
                  <a:cubicBezTo>
                    <a:pt x="6319" y="6661"/>
                    <a:pt x="6539" y="8424"/>
                    <a:pt x="7372" y="12685"/>
                  </a:cubicBezTo>
                  <a:cubicBezTo>
                    <a:pt x="7372" y="12685"/>
                    <a:pt x="7742" y="12968"/>
                    <a:pt x="8431" y="12968"/>
                  </a:cubicBezTo>
                  <a:cubicBezTo>
                    <a:pt x="8776" y="12968"/>
                    <a:pt x="9200" y="12898"/>
                    <a:pt x="9698" y="12685"/>
                  </a:cubicBezTo>
                  <a:cubicBezTo>
                    <a:pt x="9698" y="12685"/>
                    <a:pt x="9845" y="6221"/>
                    <a:pt x="8866" y="4629"/>
                  </a:cubicBezTo>
                  <a:cubicBezTo>
                    <a:pt x="7886" y="3013"/>
                    <a:pt x="1397" y="1"/>
                    <a:pt x="1397"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089;p46">
              <a:extLst>
                <a:ext uri="{FF2B5EF4-FFF2-40B4-BE49-F238E27FC236}">
                  <a16:creationId xmlns:a16="http://schemas.microsoft.com/office/drawing/2014/main" id="{512CC304-4206-4D69-9ADB-24C8FCF358ED}"/>
                </a:ext>
              </a:extLst>
            </p:cNvPr>
            <p:cNvSpPr/>
            <p:nvPr/>
          </p:nvSpPr>
          <p:spPr>
            <a:xfrm>
              <a:off x="5219150" y="2647000"/>
              <a:ext cx="311450" cy="250675"/>
            </a:xfrm>
            <a:custGeom>
              <a:avLst/>
              <a:gdLst/>
              <a:ahLst/>
              <a:cxnLst/>
              <a:rect l="l" t="t" r="r" b="b"/>
              <a:pathLst>
                <a:path w="12458" h="10027" extrusionOk="0">
                  <a:moveTo>
                    <a:pt x="3513" y="1"/>
                  </a:moveTo>
                  <a:cubicBezTo>
                    <a:pt x="2689" y="1"/>
                    <a:pt x="1" y="1982"/>
                    <a:pt x="2319" y="3118"/>
                  </a:cubicBezTo>
                  <a:cubicBezTo>
                    <a:pt x="3838" y="3853"/>
                    <a:pt x="8980" y="5003"/>
                    <a:pt x="8980" y="5003"/>
                  </a:cubicBezTo>
                  <a:cubicBezTo>
                    <a:pt x="8980" y="5003"/>
                    <a:pt x="9470" y="6522"/>
                    <a:pt x="9886" y="9754"/>
                  </a:cubicBezTo>
                  <a:cubicBezTo>
                    <a:pt x="9886" y="9754"/>
                    <a:pt x="10322" y="10026"/>
                    <a:pt x="10946" y="10026"/>
                  </a:cubicBezTo>
                  <a:cubicBezTo>
                    <a:pt x="11258" y="10026"/>
                    <a:pt x="11617" y="9958"/>
                    <a:pt x="11992" y="9754"/>
                  </a:cubicBezTo>
                  <a:cubicBezTo>
                    <a:pt x="11992" y="9754"/>
                    <a:pt x="12457" y="3216"/>
                    <a:pt x="10939" y="2261"/>
                  </a:cubicBezTo>
                  <a:cubicBezTo>
                    <a:pt x="9421" y="1281"/>
                    <a:pt x="3593" y="8"/>
                    <a:pt x="3593" y="8"/>
                  </a:cubicBezTo>
                  <a:cubicBezTo>
                    <a:pt x="3569" y="3"/>
                    <a:pt x="3542" y="1"/>
                    <a:pt x="3513"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090;p46">
              <a:extLst>
                <a:ext uri="{FF2B5EF4-FFF2-40B4-BE49-F238E27FC236}">
                  <a16:creationId xmlns:a16="http://schemas.microsoft.com/office/drawing/2014/main" id="{657FF70B-1B48-47BD-83CC-10378AAFF750}"/>
                </a:ext>
              </a:extLst>
            </p:cNvPr>
            <p:cNvSpPr/>
            <p:nvPr/>
          </p:nvSpPr>
          <p:spPr>
            <a:xfrm>
              <a:off x="5284475" y="2386400"/>
              <a:ext cx="151850" cy="313450"/>
            </a:xfrm>
            <a:custGeom>
              <a:avLst/>
              <a:gdLst/>
              <a:ahLst/>
              <a:cxnLst/>
              <a:rect l="l" t="t" r="r" b="b"/>
              <a:pathLst>
                <a:path w="6074" h="12538" extrusionOk="0">
                  <a:moveTo>
                    <a:pt x="2180" y="906"/>
                  </a:moveTo>
                  <a:cubicBezTo>
                    <a:pt x="2914" y="1249"/>
                    <a:pt x="2865" y="6391"/>
                    <a:pt x="2890" y="7004"/>
                  </a:cubicBezTo>
                  <a:cubicBezTo>
                    <a:pt x="2939" y="7616"/>
                    <a:pt x="6073" y="11534"/>
                    <a:pt x="6073" y="11534"/>
                  </a:cubicBezTo>
                  <a:cubicBezTo>
                    <a:pt x="5657" y="12391"/>
                    <a:pt x="4506" y="12538"/>
                    <a:pt x="4506" y="12538"/>
                  </a:cubicBezTo>
                  <a:cubicBezTo>
                    <a:pt x="4335" y="12317"/>
                    <a:pt x="1861" y="9795"/>
                    <a:pt x="931" y="7983"/>
                  </a:cubicBezTo>
                  <a:cubicBezTo>
                    <a:pt x="0" y="6196"/>
                    <a:pt x="294" y="0"/>
                    <a:pt x="2180" y="9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091;p46">
              <a:extLst>
                <a:ext uri="{FF2B5EF4-FFF2-40B4-BE49-F238E27FC236}">
                  <a16:creationId xmlns:a16="http://schemas.microsoft.com/office/drawing/2014/main" id="{846746A7-3C42-496E-AC2F-AD3BF96CAEDF}"/>
                </a:ext>
              </a:extLst>
            </p:cNvPr>
            <p:cNvSpPr/>
            <p:nvPr/>
          </p:nvSpPr>
          <p:spPr>
            <a:xfrm>
              <a:off x="5166325" y="2399250"/>
              <a:ext cx="205725" cy="317150"/>
            </a:xfrm>
            <a:custGeom>
              <a:avLst/>
              <a:gdLst/>
              <a:ahLst/>
              <a:cxnLst/>
              <a:rect l="l" t="t" r="r" b="b"/>
              <a:pathLst>
                <a:path w="8229" h="12686" extrusionOk="0">
                  <a:moveTo>
                    <a:pt x="6293" y="74"/>
                  </a:moveTo>
                  <a:cubicBezTo>
                    <a:pt x="4824" y="0"/>
                    <a:pt x="2253" y="735"/>
                    <a:pt x="1127" y="2155"/>
                  </a:cubicBezTo>
                  <a:cubicBezTo>
                    <a:pt x="0" y="3576"/>
                    <a:pt x="710" y="5339"/>
                    <a:pt x="1078" y="6857"/>
                  </a:cubicBezTo>
                  <a:cubicBezTo>
                    <a:pt x="1469" y="8375"/>
                    <a:pt x="980" y="11142"/>
                    <a:pt x="980" y="11510"/>
                  </a:cubicBezTo>
                  <a:cubicBezTo>
                    <a:pt x="2718" y="12685"/>
                    <a:pt x="5779" y="11608"/>
                    <a:pt x="6245" y="9893"/>
                  </a:cubicBezTo>
                  <a:cubicBezTo>
                    <a:pt x="6465" y="8032"/>
                    <a:pt x="6098" y="8326"/>
                    <a:pt x="6073" y="7249"/>
                  </a:cubicBezTo>
                  <a:cubicBezTo>
                    <a:pt x="6147" y="4898"/>
                    <a:pt x="8228" y="784"/>
                    <a:pt x="6293" y="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092;p46">
              <a:extLst>
                <a:ext uri="{FF2B5EF4-FFF2-40B4-BE49-F238E27FC236}">
                  <a16:creationId xmlns:a16="http://schemas.microsoft.com/office/drawing/2014/main" id="{456F81DE-35A9-4E28-BADE-6A1349706BC6}"/>
                </a:ext>
              </a:extLst>
            </p:cNvPr>
            <p:cNvSpPr/>
            <p:nvPr/>
          </p:nvSpPr>
          <p:spPr>
            <a:xfrm>
              <a:off x="5288150" y="2400475"/>
              <a:ext cx="66125" cy="319575"/>
            </a:xfrm>
            <a:custGeom>
              <a:avLst/>
              <a:gdLst/>
              <a:ahLst/>
              <a:cxnLst/>
              <a:rect l="l" t="t" r="r" b="b"/>
              <a:pathLst>
                <a:path w="2645" h="12783" extrusionOk="0">
                  <a:moveTo>
                    <a:pt x="123" y="368"/>
                  </a:moveTo>
                  <a:cubicBezTo>
                    <a:pt x="906" y="3673"/>
                    <a:pt x="343" y="6588"/>
                    <a:pt x="172" y="7983"/>
                  </a:cubicBezTo>
                  <a:cubicBezTo>
                    <a:pt x="25" y="9379"/>
                    <a:pt x="833" y="12783"/>
                    <a:pt x="833" y="12783"/>
                  </a:cubicBezTo>
                  <a:cubicBezTo>
                    <a:pt x="1959" y="12220"/>
                    <a:pt x="2131" y="11216"/>
                    <a:pt x="2082" y="10726"/>
                  </a:cubicBezTo>
                  <a:cubicBezTo>
                    <a:pt x="1739" y="7445"/>
                    <a:pt x="1714" y="6832"/>
                    <a:pt x="1714" y="6710"/>
                  </a:cubicBezTo>
                  <a:cubicBezTo>
                    <a:pt x="1935" y="4947"/>
                    <a:pt x="2645" y="3600"/>
                    <a:pt x="2571" y="1910"/>
                  </a:cubicBezTo>
                  <a:cubicBezTo>
                    <a:pt x="2522" y="221"/>
                    <a:pt x="1420" y="25"/>
                    <a:pt x="1420" y="25"/>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093;p46">
              <a:extLst>
                <a:ext uri="{FF2B5EF4-FFF2-40B4-BE49-F238E27FC236}">
                  <a16:creationId xmlns:a16="http://schemas.microsoft.com/office/drawing/2014/main" id="{80A8DD2A-0835-42DC-B8FC-31BEFDBD7B35}"/>
                </a:ext>
              </a:extLst>
            </p:cNvPr>
            <p:cNvSpPr/>
            <p:nvPr/>
          </p:nvSpPr>
          <p:spPr>
            <a:xfrm>
              <a:off x="5234275" y="2375375"/>
              <a:ext cx="61850" cy="91225"/>
            </a:xfrm>
            <a:custGeom>
              <a:avLst/>
              <a:gdLst/>
              <a:ahLst/>
              <a:cxnLst/>
              <a:rect l="l" t="t" r="r" b="b"/>
              <a:pathLst>
                <a:path w="2474" h="3649" extrusionOk="0">
                  <a:moveTo>
                    <a:pt x="270" y="0"/>
                  </a:moveTo>
                  <a:cubicBezTo>
                    <a:pt x="270" y="0"/>
                    <a:pt x="392" y="1372"/>
                    <a:pt x="25" y="1886"/>
                  </a:cubicBezTo>
                  <a:cubicBezTo>
                    <a:pt x="0" y="2229"/>
                    <a:pt x="955" y="3649"/>
                    <a:pt x="1935" y="3404"/>
                  </a:cubicBezTo>
                  <a:cubicBezTo>
                    <a:pt x="2474" y="3257"/>
                    <a:pt x="2425" y="2621"/>
                    <a:pt x="2425" y="2621"/>
                  </a:cubicBezTo>
                  <a:cubicBezTo>
                    <a:pt x="2376" y="2106"/>
                    <a:pt x="2425" y="906"/>
                    <a:pt x="2425" y="906"/>
                  </a:cubicBezTo>
                  <a:close/>
                </a:path>
              </a:pathLst>
            </a:custGeom>
            <a:solidFill>
              <a:srgbClr val="F4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094;p46">
              <a:extLst>
                <a:ext uri="{FF2B5EF4-FFF2-40B4-BE49-F238E27FC236}">
                  <a16:creationId xmlns:a16="http://schemas.microsoft.com/office/drawing/2014/main" id="{BB1D02BA-6C28-433B-8F39-B52AC9EBC1EA}"/>
                </a:ext>
              </a:extLst>
            </p:cNvPr>
            <p:cNvSpPr/>
            <p:nvPr/>
          </p:nvSpPr>
          <p:spPr>
            <a:xfrm>
              <a:off x="5148550" y="2417000"/>
              <a:ext cx="113300" cy="336125"/>
            </a:xfrm>
            <a:custGeom>
              <a:avLst/>
              <a:gdLst/>
              <a:ahLst/>
              <a:cxnLst/>
              <a:rect l="l" t="t" r="r" b="b"/>
              <a:pathLst>
                <a:path w="4532" h="13445" extrusionOk="0">
                  <a:moveTo>
                    <a:pt x="3405" y="0"/>
                  </a:moveTo>
                  <a:cubicBezTo>
                    <a:pt x="4531" y="2400"/>
                    <a:pt x="4115" y="3894"/>
                    <a:pt x="4041" y="5878"/>
                  </a:cubicBezTo>
                  <a:cubicBezTo>
                    <a:pt x="3992" y="7861"/>
                    <a:pt x="2964" y="13444"/>
                    <a:pt x="2964" y="13444"/>
                  </a:cubicBezTo>
                  <a:cubicBezTo>
                    <a:pt x="1005" y="12955"/>
                    <a:pt x="393" y="12514"/>
                    <a:pt x="1" y="11828"/>
                  </a:cubicBezTo>
                  <a:cubicBezTo>
                    <a:pt x="858" y="7959"/>
                    <a:pt x="760" y="3037"/>
                    <a:pt x="1005" y="1445"/>
                  </a:cubicBezTo>
                  <a:cubicBezTo>
                    <a:pt x="1201" y="196"/>
                    <a:pt x="3405" y="0"/>
                    <a:pt x="3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095;p46">
              <a:extLst>
                <a:ext uri="{FF2B5EF4-FFF2-40B4-BE49-F238E27FC236}">
                  <a16:creationId xmlns:a16="http://schemas.microsoft.com/office/drawing/2014/main" id="{D738F6E5-B2FE-4D5A-8F0B-A1748D6BB7EC}"/>
                </a:ext>
              </a:extLst>
            </p:cNvPr>
            <p:cNvSpPr/>
            <p:nvPr/>
          </p:nvSpPr>
          <p:spPr>
            <a:xfrm>
              <a:off x="5160800" y="2448825"/>
              <a:ext cx="78400" cy="270000"/>
            </a:xfrm>
            <a:custGeom>
              <a:avLst/>
              <a:gdLst/>
              <a:ahLst/>
              <a:cxnLst/>
              <a:rect l="l" t="t" r="r" b="b"/>
              <a:pathLst>
                <a:path w="3136" h="10800" extrusionOk="0">
                  <a:moveTo>
                    <a:pt x="2719" y="10800"/>
                  </a:moveTo>
                  <a:cubicBezTo>
                    <a:pt x="2841" y="10090"/>
                    <a:pt x="2988" y="9208"/>
                    <a:pt x="3135" y="8302"/>
                  </a:cubicBezTo>
                  <a:cubicBezTo>
                    <a:pt x="2498" y="7494"/>
                    <a:pt x="1935" y="6686"/>
                    <a:pt x="1911" y="6417"/>
                  </a:cubicBezTo>
                  <a:cubicBezTo>
                    <a:pt x="1862" y="5804"/>
                    <a:pt x="2621" y="638"/>
                    <a:pt x="1886" y="295"/>
                  </a:cubicBezTo>
                  <a:cubicBezTo>
                    <a:pt x="1299" y="1"/>
                    <a:pt x="809" y="417"/>
                    <a:pt x="417" y="1176"/>
                  </a:cubicBezTo>
                  <a:cubicBezTo>
                    <a:pt x="319" y="2670"/>
                    <a:pt x="270" y="5094"/>
                    <a:pt x="1" y="7543"/>
                  </a:cubicBezTo>
                  <a:cubicBezTo>
                    <a:pt x="711" y="8865"/>
                    <a:pt x="2033" y="10139"/>
                    <a:pt x="2719" y="1080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096;p46">
              <a:extLst>
                <a:ext uri="{FF2B5EF4-FFF2-40B4-BE49-F238E27FC236}">
                  <a16:creationId xmlns:a16="http://schemas.microsoft.com/office/drawing/2014/main" id="{F775DBFD-9843-4D1E-BF88-00699BF0B761}"/>
                </a:ext>
              </a:extLst>
            </p:cNvPr>
            <p:cNvSpPr/>
            <p:nvPr/>
          </p:nvSpPr>
          <p:spPr>
            <a:xfrm>
              <a:off x="5233650" y="2409050"/>
              <a:ext cx="49000" cy="69200"/>
            </a:xfrm>
            <a:custGeom>
              <a:avLst/>
              <a:gdLst/>
              <a:ahLst/>
              <a:cxnLst/>
              <a:rect l="l" t="t" r="r" b="b"/>
              <a:pathLst>
                <a:path w="1960" h="2768" extrusionOk="0">
                  <a:moveTo>
                    <a:pt x="246" y="0"/>
                  </a:moveTo>
                  <a:cubicBezTo>
                    <a:pt x="246" y="49"/>
                    <a:pt x="1" y="318"/>
                    <a:pt x="1" y="318"/>
                  </a:cubicBezTo>
                  <a:cubicBezTo>
                    <a:pt x="1" y="318"/>
                    <a:pt x="491" y="1396"/>
                    <a:pt x="662" y="1886"/>
                  </a:cubicBezTo>
                  <a:cubicBezTo>
                    <a:pt x="833" y="2351"/>
                    <a:pt x="1299" y="2767"/>
                    <a:pt x="1299" y="2767"/>
                  </a:cubicBezTo>
                  <a:lnTo>
                    <a:pt x="1960" y="2057"/>
                  </a:lnTo>
                  <a:cubicBezTo>
                    <a:pt x="1078" y="1592"/>
                    <a:pt x="246" y="0"/>
                    <a:pt x="246" y="0"/>
                  </a:cubicBezTo>
                  <a:close/>
                </a:path>
              </a:pathLst>
            </a:custGeom>
            <a:solidFill>
              <a:srgbClr val="E8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097;p46">
              <a:extLst>
                <a:ext uri="{FF2B5EF4-FFF2-40B4-BE49-F238E27FC236}">
                  <a16:creationId xmlns:a16="http://schemas.microsoft.com/office/drawing/2014/main" id="{9648855F-26F6-48F1-9C49-D3436A9F0D4F}"/>
                </a:ext>
              </a:extLst>
            </p:cNvPr>
            <p:cNvSpPr/>
            <p:nvPr/>
          </p:nvSpPr>
          <p:spPr>
            <a:xfrm>
              <a:off x="5282625" y="2415775"/>
              <a:ext cx="22675" cy="56950"/>
            </a:xfrm>
            <a:custGeom>
              <a:avLst/>
              <a:gdLst/>
              <a:ahLst/>
              <a:cxnLst/>
              <a:rect l="l" t="t" r="r" b="b"/>
              <a:pathLst>
                <a:path w="907" h="2278" extrusionOk="0">
                  <a:moveTo>
                    <a:pt x="417" y="74"/>
                  </a:moveTo>
                  <a:cubicBezTo>
                    <a:pt x="344" y="1"/>
                    <a:pt x="197" y="1445"/>
                    <a:pt x="1" y="1788"/>
                  </a:cubicBezTo>
                  <a:cubicBezTo>
                    <a:pt x="393" y="2180"/>
                    <a:pt x="637" y="2278"/>
                    <a:pt x="637" y="2278"/>
                  </a:cubicBezTo>
                  <a:cubicBezTo>
                    <a:pt x="637" y="2278"/>
                    <a:pt x="907" y="686"/>
                    <a:pt x="417" y="74"/>
                  </a:cubicBezTo>
                  <a:close/>
                </a:path>
              </a:pathLst>
            </a:custGeom>
            <a:solidFill>
              <a:srgbClr val="E8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098;p46">
              <a:extLst>
                <a:ext uri="{FF2B5EF4-FFF2-40B4-BE49-F238E27FC236}">
                  <a16:creationId xmlns:a16="http://schemas.microsoft.com/office/drawing/2014/main" id="{C7903531-53F0-4DD7-8D19-F8D23A3C70DE}"/>
                </a:ext>
              </a:extLst>
            </p:cNvPr>
            <p:cNvSpPr/>
            <p:nvPr/>
          </p:nvSpPr>
          <p:spPr>
            <a:xfrm>
              <a:off x="5235500" y="2279875"/>
              <a:ext cx="102875" cy="152450"/>
            </a:xfrm>
            <a:custGeom>
              <a:avLst/>
              <a:gdLst/>
              <a:ahLst/>
              <a:cxnLst/>
              <a:rect l="l" t="t" r="r" b="b"/>
              <a:pathLst>
                <a:path w="4115" h="6098" extrusionOk="0">
                  <a:moveTo>
                    <a:pt x="4114" y="2082"/>
                  </a:moveTo>
                  <a:cubicBezTo>
                    <a:pt x="4114" y="2082"/>
                    <a:pt x="4041" y="2963"/>
                    <a:pt x="3918" y="3624"/>
                  </a:cubicBezTo>
                  <a:cubicBezTo>
                    <a:pt x="3698" y="4677"/>
                    <a:pt x="3331" y="5534"/>
                    <a:pt x="2645" y="5804"/>
                  </a:cubicBezTo>
                  <a:cubicBezTo>
                    <a:pt x="1984" y="6098"/>
                    <a:pt x="980" y="5583"/>
                    <a:pt x="539" y="4996"/>
                  </a:cubicBezTo>
                  <a:cubicBezTo>
                    <a:pt x="98" y="4408"/>
                    <a:pt x="0" y="3257"/>
                    <a:pt x="221" y="2204"/>
                  </a:cubicBezTo>
                  <a:cubicBezTo>
                    <a:pt x="441" y="1176"/>
                    <a:pt x="1151" y="0"/>
                    <a:pt x="2620" y="392"/>
                  </a:cubicBezTo>
                  <a:cubicBezTo>
                    <a:pt x="4114" y="808"/>
                    <a:pt x="4114" y="2082"/>
                    <a:pt x="4114" y="20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099;p46">
              <a:extLst>
                <a:ext uri="{FF2B5EF4-FFF2-40B4-BE49-F238E27FC236}">
                  <a16:creationId xmlns:a16="http://schemas.microsoft.com/office/drawing/2014/main" id="{CFADF0DD-82A7-42D8-B5D0-E13D7A018318}"/>
                </a:ext>
              </a:extLst>
            </p:cNvPr>
            <p:cNvSpPr/>
            <p:nvPr/>
          </p:nvSpPr>
          <p:spPr>
            <a:xfrm>
              <a:off x="5229975" y="2287825"/>
              <a:ext cx="110825" cy="114500"/>
            </a:xfrm>
            <a:custGeom>
              <a:avLst/>
              <a:gdLst/>
              <a:ahLst/>
              <a:cxnLst/>
              <a:rect l="l" t="t" r="r" b="b"/>
              <a:pathLst>
                <a:path w="4433" h="4580" extrusionOk="0">
                  <a:moveTo>
                    <a:pt x="1392" y="1"/>
                  </a:moveTo>
                  <a:cubicBezTo>
                    <a:pt x="1316" y="1"/>
                    <a:pt x="242" y="23"/>
                    <a:pt x="148" y="1298"/>
                  </a:cubicBezTo>
                  <a:cubicBezTo>
                    <a:pt x="50" y="2621"/>
                    <a:pt x="1" y="3772"/>
                    <a:pt x="760" y="4580"/>
                  </a:cubicBezTo>
                  <a:cubicBezTo>
                    <a:pt x="882" y="4286"/>
                    <a:pt x="1078" y="3404"/>
                    <a:pt x="1274" y="3355"/>
                  </a:cubicBezTo>
                  <a:cubicBezTo>
                    <a:pt x="1495" y="3306"/>
                    <a:pt x="1666" y="3062"/>
                    <a:pt x="1813" y="2523"/>
                  </a:cubicBezTo>
                  <a:cubicBezTo>
                    <a:pt x="2094" y="2638"/>
                    <a:pt x="2800" y="2759"/>
                    <a:pt x="3405" y="2759"/>
                  </a:cubicBezTo>
                  <a:cubicBezTo>
                    <a:pt x="3961" y="2759"/>
                    <a:pt x="4432" y="2656"/>
                    <a:pt x="4409" y="2351"/>
                  </a:cubicBezTo>
                  <a:cubicBezTo>
                    <a:pt x="4286" y="564"/>
                    <a:pt x="2180" y="99"/>
                    <a:pt x="1397" y="1"/>
                  </a:cubicBezTo>
                  <a:cubicBezTo>
                    <a:pt x="1397" y="1"/>
                    <a:pt x="1395" y="1"/>
                    <a:pt x="1392" y="1"/>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100;p46">
              <a:extLst>
                <a:ext uri="{FF2B5EF4-FFF2-40B4-BE49-F238E27FC236}">
                  <a16:creationId xmlns:a16="http://schemas.microsoft.com/office/drawing/2014/main" id="{FF99FC37-56A0-429B-9173-4DC6845776CA}"/>
                </a:ext>
              </a:extLst>
            </p:cNvPr>
            <p:cNvSpPr/>
            <p:nvPr/>
          </p:nvSpPr>
          <p:spPr>
            <a:xfrm>
              <a:off x="5248950" y="2285000"/>
              <a:ext cx="112625" cy="65300"/>
            </a:xfrm>
            <a:custGeom>
              <a:avLst/>
              <a:gdLst/>
              <a:ahLst/>
              <a:cxnLst/>
              <a:rect l="l" t="t" r="r" b="b"/>
              <a:pathLst>
                <a:path w="4505" h="2612" extrusionOk="0">
                  <a:moveTo>
                    <a:pt x="1695" y="0"/>
                  </a:moveTo>
                  <a:cubicBezTo>
                    <a:pt x="968" y="0"/>
                    <a:pt x="281" y="312"/>
                    <a:pt x="1" y="799"/>
                  </a:cubicBezTo>
                  <a:lnTo>
                    <a:pt x="3356" y="2611"/>
                  </a:lnTo>
                  <a:cubicBezTo>
                    <a:pt x="3356" y="2611"/>
                    <a:pt x="3357" y="2611"/>
                    <a:pt x="3359" y="2611"/>
                  </a:cubicBezTo>
                  <a:cubicBezTo>
                    <a:pt x="3426" y="2611"/>
                    <a:pt x="4504" y="2588"/>
                    <a:pt x="3650" y="1093"/>
                  </a:cubicBezTo>
                  <a:cubicBezTo>
                    <a:pt x="3207" y="318"/>
                    <a:pt x="2430" y="0"/>
                    <a:pt x="1695" y="0"/>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101;p46">
              <a:extLst>
                <a:ext uri="{FF2B5EF4-FFF2-40B4-BE49-F238E27FC236}">
                  <a16:creationId xmlns:a16="http://schemas.microsoft.com/office/drawing/2014/main" id="{86CBCE8E-B724-4651-A450-A9DD753D9CA8}"/>
                </a:ext>
              </a:extLst>
            </p:cNvPr>
            <p:cNvSpPr/>
            <p:nvPr/>
          </p:nvSpPr>
          <p:spPr>
            <a:xfrm>
              <a:off x="5246525" y="2353300"/>
              <a:ext cx="20350" cy="28575"/>
            </a:xfrm>
            <a:custGeom>
              <a:avLst/>
              <a:gdLst/>
              <a:ahLst/>
              <a:cxnLst/>
              <a:rect l="l" t="t" r="r" b="b"/>
              <a:pathLst>
                <a:path w="814" h="1143" extrusionOk="0">
                  <a:moveTo>
                    <a:pt x="589" y="0"/>
                  </a:moveTo>
                  <a:cubicBezTo>
                    <a:pt x="541" y="0"/>
                    <a:pt x="484" y="17"/>
                    <a:pt x="416" y="51"/>
                  </a:cubicBezTo>
                  <a:cubicBezTo>
                    <a:pt x="73" y="198"/>
                    <a:pt x="0" y="1006"/>
                    <a:pt x="416" y="1128"/>
                  </a:cubicBezTo>
                  <a:cubicBezTo>
                    <a:pt x="458" y="1138"/>
                    <a:pt x="494" y="1142"/>
                    <a:pt x="526" y="1142"/>
                  </a:cubicBezTo>
                  <a:cubicBezTo>
                    <a:pt x="814" y="1142"/>
                    <a:pt x="735" y="785"/>
                    <a:pt x="735" y="785"/>
                  </a:cubicBezTo>
                  <a:cubicBezTo>
                    <a:pt x="813" y="275"/>
                    <a:pt x="781" y="0"/>
                    <a:pt x="5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102;p46">
              <a:extLst>
                <a:ext uri="{FF2B5EF4-FFF2-40B4-BE49-F238E27FC236}">
                  <a16:creationId xmlns:a16="http://schemas.microsoft.com/office/drawing/2014/main" id="{5E7883DA-551C-43E8-B176-BC4047FDAC30}"/>
                </a:ext>
              </a:extLst>
            </p:cNvPr>
            <p:cNvSpPr/>
            <p:nvPr/>
          </p:nvSpPr>
          <p:spPr>
            <a:xfrm>
              <a:off x="5210400" y="2644725"/>
              <a:ext cx="263275" cy="152475"/>
            </a:xfrm>
            <a:custGeom>
              <a:avLst/>
              <a:gdLst/>
              <a:ahLst/>
              <a:cxnLst/>
              <a:rect l="l" t="t" r="r" b="b"/>
              <a:pathLst>
                <a:path w="10531" h="6099" extrusionOk="0">
                  <a:moveTo>
                    <a:pt x="10310" y="2107"/>
                  </a:moveTo>
                  <a:lnTo>
                    <a:pt x="6661" y="1"/>
                  </a:lnTo>
                  <a:lnTo>
                    <a:pt x="490" y="3576"/>
                  </a:lnTo>
                  <a:lnTo>
                    <a:pt x="0" y="3625"/>
                  </a:lnTo>
                  <a:lnTo>
                    <a:pt x="0" y="3772"/>
                  </a:lnTo>
                  <a:cubicBezTo>
                    <a:pt x="0" y="3821"/>
                    <a:pt x="25" y="3846"/>
                    <a:pt x="74" y="3870"/>
                  </a:cubicBezTo>
                  <a:lnTo>
                    <a:pt x="3796" y="6025"/>
                  </a:lnTo>
                  <a:cubicBezTo>
                    <a:pt x="3918" y="6098"/>
                    <a:pt x="4114" y="6098"/>
                    <a:pt x="4237" y="6000"/>
                  </a:cubicBezTo>
                  <a:lnTo>
                    <a:pt x="10408" y="2450"/>
                  </a:lnTo>
                  <a:cubicBezTo>
                    <a:pt x="10506" y="2401"/>
                    <a:pt x="10530" y="2327"/>
                    <a:pt x="10530" y="2278"/>
                  </a:cubicBezTo>
                  <a:lnTo>
                    <a:pt x="10530" y="2082"/>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103;p46">
              <a:extLst>
                <a:ext uri="{FF2B5EF4-FFF2-40B4-BE49-F238E27FC236}">
                  <a16:creationId xmlns:a16="http://schemas.microsoft.com/office/drawing/2014/main" id="{6BF98300-9CE1-44FA-A8C1-9D295279177E}"/>
                </a:ext>
              </a:extLst>
            </p:cNvPr>
            <p:cNvSpPr/>
            <p:nvPr/>
          </p:nvSpPr>
          <p:spPr>
            <a:xfrm>
              <a:off x="5210400" y="2639850"/>
              <a:ext cx="263875" cy="152450"/>
            </a:xfrm>
            <a:custGeom>
              <a:avLst/>
              <a:gdLst/>
              <a:ahLst/>
              <a:cxnLst/>
              <a:rect l="l" t="t" r="r" b="b"/>
              <a:pathLst>
                <a:path w="10555" h="6098" extrusionOk="0">
                  <a:moveTo>
                    <a:pt x="10408" y="2424"/>
                  </a:moveTo>
                  <a:lnTo>
                    <a:pt x="4237" y="6000"/>
                  </a:lnTo>
                  <a:cubicBezTo>
                    <a:pt x="4114" y="6073"/>
                    <a:pt x="3918" y="6098"/>
                    <a:pt x="3796" y="6024"/>
                  </a:cubicBezTo>
                  <a:lnTo>
                    <a:pt x="0" y="3820"/>
                  </a:lnTo>
                  <a:lnTo>
                    <a:pt x="6661" y="0"/>
                  </a:lnTo>
                  <a:lnTo>
                    <a:pt x="10457" y="2179"/>
                  </a:lnTo>
                  <a:cubicBezTo>
                    <a:pt x="10555" y="2253"/>
                    <a:pt x="10555" y="2351"/>
                    <a:pt x="10408" y="2424"/>
                  </a:cubicBez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104;p46">
              <a:extLst>
                <a:ext uri="{FF2B5EF4-FFF2-40B4-BE49-F238E27FC236}">
                  <a16:creationId xmlns:a16="http://schemas.microsoft.com/office/drawing/2014/main" id="{9A089F1A-11C2-419B-B483-E95253AFC122}"/>
                </a:ext>
              </a:extLst>
            </p:cNvPr>
            <p:cNvSpPr/>
            <p:nvPr/>
          </p:nvSpPr>
          <p:spPr>
            <a:xfrm>
              <a:off x="5210400" y="2639850"/>
              <a:ext cx="263875" cy="152450"/>
            </a:xfrm>
            <a:custGeom>
              <a:avLst/>
              <a:gdLst/>
              <a:ahLst/>
              <a:cxnLst/>
              <a:rect l="l" t="t" r="r" b="b"/>
              <a:pathLst>
                <a:path w="10555" h="6098" extrusionOk="0">
                  <a:moveTo>
                    <a:pt x="10408" y="2424"/>
                  </a:moveTo>
                  <a:lnTo>
                    <a:pt x="4237" y="6000"/>
                  </a:lnTo>
                  <a:cubicBezTo>
                    <a:pt x="4114" y="6073"/>
                    <a:pt x="3918" y="6098"/>
                    <a:pt x="3796" y="6024"/>
                  </a:cubicBezTo>
                  <a:lnTo>
                    <a:pt x="0" y="3820"/>
                  </a:lnTo>
                  <a:lnTo>
                    <a:pt x="6661" y="0"/>
                  </a:lnTo>
                  <a:lnTo>
                    <a:pt x="10457" y="2179"/>
                  </a:lnTo>
                  <a:cubicBezTo>
                    <a:pt x="10555" y="2253"/>
                    <a:pt x="10555" y="2351"/>
                    <a:pt x="10408" y="2424"/>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105;p46">
              <a:extLst>
                <a:ext uri="{FF2B5EF4-FFF2-40B4-BE49-F238E27FC236}">
                  <a16:creationId xmlns:a16="http://schemas.microsoft.com/office/drawing/2014/main" id="{D151AE9C-32D1-482A-B6C1-0F8B36013A51}"/>
                </a:ext>
              </a:extLst>
            </p:cNvPr>
            <p:cNvSpPr/>
            <p:nvPr/>
          </p:nvSpPr>
          <p:spPr>
            <a:xfrm>
              <a:off x="5266725" y="2673500"/>
              <a:ext cx="195300" cy="112675"/>
            </a:xfrm>
            <a:custGeom>
              <a:avLst/>
              <a:gdLst/>
              <a:ahLst/>
              <a:cxnLst/>
              <a:rect l="l" t="t" r="r" b="b"/>
              <a:pathLst>
                <a:path w="7812" h="4507" extrusionOk="0">
                  <a:moveTo>
                    <a:pt x="7812" y="1029"/>
                  </a:moveTo>
                  <a:lnTo>
                    <a:pt x="1812" y="4507"/>
                  </a:lnTo>
                  <a:lnTo>
                    <a:pt x="0" y="3478"/>
                  </a:lnTo>
                  <a:lnTo>
                    <a:pt x="6024" y="1"/>
                  </a:ln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106;p46">
              <a:extLst>
                <a:ext uri="{FF2B5EF4-FFF2-40B4-BE49-F238E27FC236}">
                  <a16:creationId xmlns:a16="http://schemas.microsoft.com/office/drawing/2014/main" id="{9360A43A-EA41-4FA3-B6E5-35AF73B53379}"/>
                </a:ext>
              </a:extLst>
            </p:cNvPr>
            <p:cNvSpPr/>
            <p:nvPr/>
          </p:nvSpPr>
          <p:spPr>
            <a:xfrm>
              <a:off x="5293050" y="2681475"/>
              <a:ext cx="64300" cy="36750"/>
            </a:xfrm>
            <a:custGeom>
              <a:avLst/>
              <a:gdLst/>
              <a:ahLst/>
              <a:cxnLst/>
              <a:rect l="l" t="t" r="r" b="b"/>
              <a:pathLst>
                <a:path w="2572" h="1470" extrusionOk="0">
                  <a:moveTo>
                    <a:pt x="2473" y="588"/>
                  </a:moveTo>
                  <a:lnTo>
                    <a:pt x="1053" y="1421"/>
                  </a:lnTo>
                  <a:cubicBezTo>
                    <a:pt x="955" y="1470"/>
                    <a:pt x="833" y="1470"/>
                    <a:pt x="759" y="1421"/>
                  </a:cubicBezTo>
                  <a:lnTo>
                    <a:pt x="74" y="1029"/>
                  </a:lnTo>
                  <a:cubicBezTo>
                    <a:pt x="0" y="980"/>
                    <a:pt x="25" y="906"/>
                    <a:pt x="98" y="857"/>
                  </a:cubicBezTo>
                  <a:lnTo>
                    <a:pt x="1543" y="49"/>
                  </a:lnTo>
                  <a:cubicBezTo>
                    <a:pt x="1616" y="0"/>
                    <a:pt x="1739" y="0"/>
                    <a:pt x="1812" y="25"/>
                  </a:cubicBezTo>
                  <a:lnTo>
                    <a:pt x="2498" y="417"/>
                  </a:lnTo>
                  <a:cubicBezTo>
                    <a:pt x="2571" y="466"/>
                    <a:pt x="2547" y="539"/>
                    <a:pt x="2473" y="588"/>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107;p46">
              <a:extLst>
                <a:ext uri="{FF2B5EF4-FFF2-40B4-BE49-F238E27FC236}">
                  <a16:creationId xmlns:a16="http://schemas.microsoft.com/office/drawing/2014/main" id="{A3168F4B-CE23-4E0D-B3B8-F2859DB39F37}"/>
                </a:ext>
              </a:extLst>
            </p:cNvPr>
            <p:cNvSpPr/>
            <p:nvPr/>
          </p:nvSpPr>
          <p:spPr>
            <a:xfrm>
              <a:off x="5316300" y="2579850"/>
              <a:ext cx="211850" cy="210000"/>
            </a:xfrm>
            <a:custGeom>
              <a:avLst/>
              <a:gdLst/>
              <a:ahLst/>
              <a:cxnLst/>
              <a:rect l="l" t="t" r="r" b="b"/>
              <a:pathLst>
                <a:path w="8474" h="8400" extrusionOk="0">
                  <a:moveTo>
                    <a:pt x="6172" y="4824"/>
                  </a:moveTo>
                  <a:lnTo>
                    <a:pt x="1" y="8400"/>
                  </a:lnTo>
                  <a:lnTo>
                    <a:pt x="2180" y="3820"/>
                  </a:lnTo>
                  <a:cubicBezTo>
                    <a:pt x="2254" y="3673"/>
                    <a:pt x="2400" y="3502"/>
                    <a:pt x="2523" y="3429"/>
                  </a:cubicBezTo>
                  <a:lnTo>
                    <a:pt x="8327" y="74"/>
                  </a:lnTo>
                  <a:cubicBezTo>
                    <a:pt x="8449" y="0"/>
                    <a:pt x="8473" y="74"/>
                    <a:pt x="8400" y="22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108;p46">
              <a:extLst>
                <a:ext uri="{FF2B5EF4-FFF2-40B4-BE49-F238E27FC236}">
                  <a16:creationId xmlns:a16="http://schemas.microsoft.com/office/drawing/2014/main" id="{9C608A30-9862-441C-93B1-10D6AA600B10}"/>
                </a:ext>
              </a:extLst>
            </p:cNvPr>
            <p:cNvSpPr/>
            <p:nvPr/>
          </p:nvSpPr>
          <p:spPr>
            <a:xfrm>
              <a:off x="5242225" y="2684525"/>
              <a:ext cx="88175" cy="62475"/>
            </a:xfrm>
            <a:custGeom>
              <a:avLst/>
              <a:gdLst/>
              <a:ahLst/>
              <a:cxnLst/>
              <a:rect l="l" t="t" r="r" b="b"/>
              <a:pathLst>
                <a:path w="3527" h="2499" extrusionOk="0">
                  <a:moveTo>
                    <a:pt x="1078" y="1"/>
                  </a:moveTo>
                  <a:cubicBezTo>
                    <a:pt x="1078" y="1"/>
                    <a:pt x="1543" y="197"/>
                    <a:pt x="1935" y="319"/>
                  </a:cubicBezTo>
                  <a:cubicBezTo>
                    <a:pt x="2302" y="441"/>
                    <a:pt x="2743" y="711"/>
                    <a:pt x="2939" y="809"/>
                  </a:cubicBezTo>
                  <a:cubicBezTo>
                    <a:pt x="3135" y="931"/>
                    <a:pt x="2964" y="1029"/>
                    <a:pt x="2694" y="1029"/>
                  </a:cubicBezTo>
                  <a:cubicBezTo>
                    <a:pt x="2425" y="1029"/>
                    <a:pt x="2058" y="882"/>
                    <a:pt x="2058" y="882"/>
                  </a:cubicBezTo>
                  <a:cubicBezTo>
                    <a:pt x="2058" y="882"/>
                    <a:pt x="2670" y="1152"/>
                    <a:pt x="2866" y="1250"/>
                  </a:cubicBezTo>
                  <a:cubicBezTo>
                    <a:pt x="3062" y="1348"/>
                    <a:pt x="3527" y="1690"/>
                    <a:pt x="3527" y="1813"/>
                  </a:cubicBezTo>
                  <a:cubicBezTo>
                    <a:pt x="3502" y="1935"/>
                    <a:pt x="3111" y="1764"/>
                    <a:pt x="3111" y="1764"/>
                  </a:cubicBezTo>
                  <a:cubicBezTo>
                    <a:pt x="3111" y="1764"/>
                    <a:pt x="3306" y="1886"/>
                    <a:pt x="3355" y="2009"/>
                  </a:cubicBezTo>
                  <a:cubicBezTo>
                    <a:pt x="3429" y="2131"/>
                    <a:pt x="3233" y="2205"/>
                    <a:pt x="3037" y="2131"/>
                  </a:cubicBezTo>
                  <a:cubicBezTo>
                    <a:pt x="2841" y="2033"/>
                    <a:pt x="2229" y="1837"/>
                    <a:pt x="2229" y="1837"/>
                  </a:cubicBezTo>
                  <a:cubicBezTo>
                    <a:pt x="2229" y="1837"/>
                    <a:pt x="2866" y="2131"/>
                    <a:pt x="2939" y="2254"/>
                  </a:cubicBezTo>
                  <a:cubicBezTo>
                    <a:pt x="3013" y="2376"/>
                    <a:pt x="2792" y="2449"/>
                    <a:pt x="2547" y="2352"/>
                  </a:cubicBezTo>
                  <a:cubicBezTo>
                    <a:pt x="2302" y="2229"/>
                    <a:pt x="1862" y="2058"/>
                    <a:pt x="1862" y="2058"/>
                  </a:cubicBezTo>
                  <a:cubicBezTo>
                    <a:pt x="1862" y="2058"/>
                    <a:pt x="2302" y="2278"/>
                    <a:pt x="2351" y="2400"/>
                  </a:cubicBezTo>
                  <a:cubicBezTo>
                    <a:pt x="2400" y="2498"/>
                    <a:pt x="2156" y="2498"/>
                    <a:pt x="1911" y="2400"/>
                  </a:cubicBezTo>
                  <a:cubicBezTo>
                    <a:pt x="1666" y="2278"/>
                    <a:pt x="662" y="1715"/>
                    <a:pt x="441" y="1494"/>
                  </a:cubicBezTo>
                  <a:cubicBezTo>
                    <a:pt x="196" y="1274"/>
                    <a:pt x="1" y="784"/>
                    <a:pt x="1" y="7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109;p46">
              <a:extLst>
                <a:ext uri="{FF2B5EF4-FFF2-40B4-BE49-F238E27FC236}">
                  <a16:creationId xmlns:a16="http://schemas.microsoft.com/office/drawing/2014/main" id="{930982AB-D5A2-412E-9A11-31030A560011}"/>
                </a:ext>
              </a:extLst>
            </p:cNvPr>
            <p:cNvSpPr/>
            <p:nvPr/>
          </p:nvSpPr>
          <p:spPr>
            <a:xfrm>
              <a:off x="5129575" y="2410275"/>
              <a:ext cx="143275" cy="295700"/>
            </a:xfrm>
            <a:custGeom>
              <a:avLst/>
              <a:gdLst/>
              <a:ahLst/>
              <a:cxnLst/>
              <a:rect l="l" t="t" r="r" b="b"/>
              <a:pathLst>
                <a:path w="5731" h="11828" extrusionOk="0">
                  <a:moveTo>
                    <a:pt x="2915" y="906"/>
                  </a:moveTo>
                  <a:cubicBezTo>
                    <a:pt x="3650" y="1249"/>
                    <a:pt x="2866" y="6416"/>
                    <a:pt x="2915" y="7028"/>
                  </a:cubicBezTo>
                  <a:cubicBezTo>
                    <a:pt x="2964" y="7640"/>
                    <a:pt x="5731" y="10824"/>
                    <a:pt x="5731" y="10824"/>
                  </a:cubicBezTo>
                  <a:cubicBezTo>
                    <a:pt x="5315" y="11681"/>
                    <a:pt x="4164" y="11828"/>
                    <a:pt x="4164" y="11828"/>
                  </a:cubicBezTo>
                  <a:cubicBezTo>
                    <a:pt x="4017" y="11607"/>
                    <a:pt x="1886" y="9820"/>
                    <a:pt x="931" y="8032"/>
                  </a:cubicBezTo>
                  <a:cubicBezTo>
                    <a:pt x="1" y="6245"/>
                    <a:pt x="1029" y="0"/>
                    <a:pt x="2915" y="9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110;p46">
              <a:extLst>
                <a:ext uri="{FF2B5EF4-FFF2-40B4-BE49-F238E27FC236}">
                  <a16:creationId xmlns:a16="http://schemas.microsoft.com/office/drawing/2014/main" id="{1156CA7C-5C01-4B74-BE6D-23BB1D512C89}"/>
                </a:ext>
              </a:extLst>
            </p:cNvPr>
            <p:cNvSpPr/>
            <p:nvPr/>
          </p:nvSpPr>
          <p:spPr>
            <a:xfrm>
              <a:off x="3847025" y="2674725"/>
              <a:ext cx="268775" cy="122475"/>
            </a:xfrm>
            <a:custGeom>
              <a:avLst/>
              <a:gdLst/>
              <a:ahLst/>
              <a:cxnLst/>
              <a:rect l="l" t="t" r="r" b="b"/>
              <a:pathLst>
                <a:path w="10751" h="4899" extrusionOk="0">
                  <a:moveTo>
                    <a:pt x="9600" y="99"/>
                  </a:moveTo>
                  <a:cubicBezTo>
                    <a:pt x="9600" y="99"/>
                    <a:pt x="7004" y="1935"/>
                    <a:pt x="5927" y="2548"/>
                  </a:cubicBezTo>
                  <a:cubicBezTo>
                    <a:pt x="4825" y="3160"/>
                    <a:pt x="833" y="809"/>
                    <a:pt x="833" y="809"/>
                  </a:cubicBezTo>
                  <a:cubicBezTo>
                    <a:pt x="833" y="809"/>
                    <a:pt x="1" y="1078"/>
                    <a:pt x="270" y="1984"/>
                  </a:cubicBezTo>
                  <a:cubicBezTo>
                    <a:pt x="3037" y="3870"/>
                    <a:pt x="5119" y="4898"/>
                    <a:pt x="5927" y="4727"/>
                  </a:cubicBezTo>
                  <a:cubicBezTo>
                    <a:pt x="6759" y="4531"/>
                    <a:pt x="9061" y="3576"/>
                    <a:pt x="9918" y="3135"/>
                  </a:cubicBezTo>
                  <a:cubicBezTo>
                    <a:pt x="10751" y="2670"/>
                    <a:pt x="10751" y="1"/>
                    <a:pt x="9600" y="9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111;p46">
              <a:extLst>
                <a:ext uri="{FF2B5EF4-FFF2-40B4-BE49-F238E27FC236}">
                  <a16:creationId xmlns:a16="http://schemas.microsoft.com/office/drawing/2014/main" id="{AE0EB7E6-8915-4982-89D3-E5D503EE03C3}"/>
                </a:ext>
              </a:extLst>
            </p:cNvPr>
            <p:cNvSpPr/>
            <p:nvPr/>
          </p:nvSpPr>
          <p:spPr>
            <a:xfrm>
              <a:off x="4087625" y="3384275"/>
              <a:ext cx="11650" cy="37975"/>
            </a:xfrm>
            <a:custGeom>
              <a:avLst/>
              <a:gdLst/>
              <a:ahLst/>
              <a:cxnLst/>
              <a:rect l="l" t="t" r="r" b="b"/>
              <a:pathLst>
                <a:path w="466" h="1519" extrusionOk="0">
                  <a:moveTo>
                    <a:pt x="466" y="25"/>
                  </a:moveTo>
                  <a:cubicBezTo>
                    <a:pt x="392" y="784"/>
                    <a:pt x="343" y="1519"/>
                    <a:pt x="343" y="1519"/>
                  </a:cubicBezTo>
                  <a:lnTo>
                    <a:pt x="172" y="1519"/>
                  </a:lnTo>
                  <a:cubicBezTo>
                    <a:pt x="172" y="1519"/>
                    <a:pt x="172" y="392"/>
                    <a:pt x="0" y="637"/>
                  </a:cubicBezTo>
                  <a:cubicBezTo>
                    <a:pt x="25" y="0"/>
                    <a:pt x="466" y="25"/>
                    <a:pt x="466" y="25"/>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112;p46">
              <a:extLst>
                <a:ext uri="{FF2B5EF4-FFF2-40B4-BE49-F238E27FC236}">
                  <a16:creationId xmlns:a16="http://schemas.microsoft.com/office/drawing/2014/main" id="{500E87E5-8A08-40CA-8F61-B78E6C37D7F1}"/>
                </a:ext>
              </a:extLst>
            </p:cNvPr>
            <p:cNvSpPr/>
            <p:nvPr/>
          </p:nvSpPr>
          <p:spPr>
            <a:xfrm>
              <a:off x="4033750" y="3102050"/>
              <a:ext cx="78375" cy="325700"/>
            </a:xfrm>
            <a:custGeom>
              <a:avLst/>
              <a:gdLst/>
              <a:ahLst/>
              <a:cxnLst/>
              <a:rect l="l" t="t" r="r" b="b"/>
              <a:pathLst>
                <a:path w="3135" h="13028" extrusionOk="0">
                  <a:moveTo>
                    <a:pt x="294" y="12587"/>
                  </a:moveTo>
                  <a:cubicBezTo>
                    <a:pt x="221" y="12587"/>
                    <a:pt x="98" y="12514"/>
                    <a:pt x="0" y="12367"/>
                  </a:cubicBezTo>
                  <a:cubicBezTo>
                    <a:pt x="172" y="12171"/>
                    <a:pt x="343" y="11975"/>
                    <a:pt x="466" y="11828"/>
                  </a:cubicBezTo>
                  <a:cubicBezTo>
                    <a:pt x="808" y="11314"/>
                    <a:pt x="1396" y="10212"/>
                    <a:pt x="1421" y="9698"/>
                  </a:cubicBezTo>
                  <a:cubicBezTo>
                    <a:pt x="1470" y="9208"/>
                    <a:pt x="1151" y="3967"/>
                    <a:pt x="1078" y="3331"/>
                  </a:cubicBezTo>
                  <a:cubicBezTo>
                    <a:pt x="980" y="2694"/>
                    <a:pt x="735" y="270"/>
                    <a:pt x="759" y="147"/>
                  </a:cubicBezTo>
                  <a:cubicBezTo>
                    <a:pt x="784" y="0"/>
                    <a:pt x="3012" y="1004"/>
                    <a:pt x="3012" y="1004"/>
                  </a:cubicBezTo>
                  <a:cubicBezTo>
                    <a:pt x="2988" y="1200"/>
                    <a:pt x="2694" y="2449"/>
                    <a:pt x="2816" y="3257"/>
                  </a:cubicBezTo>
                  <a:cubicBezTo>
                    <a:pt x="2939" y="4065"/>
                    <a:pt x="3135" y="4580"/>
                    <a:pt x="3012" y="5902"/>
                  </a:cubicBezTo>
                  <a:cubicBezTo>
                    <a:pt x="2914" y="7224"/>
                    <a:pt x="2253" y="9330"/>
                    <a:pt x="2498" y="10334"/>
                  </a:cubicBezTo>
                  <a:cubicBezTo>
                    <a:pt x="2498" y="10359"/>
                    <a:pt x="2498" y="10383"/>
                    <a:pt x="2498" y="10383"/>
                  </a:cubicBezTo>
                  <a:cubicBezTo>
                    <a:pt x="1837" y="11289"/>
                    <a:pt x="1617" y="13028"/>
                    <a:pt x="294" y="12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113;p46">
              <a:extLst>
                <a:ext uri="{FF2B5EF4-FFF2-40B4-BE49-F238E27FC236}">
                  <a16:creationId xmlns:a16="http://schemas.microsoft.com/office/drawing/2014/main" id="{9AB9AFF8-0CEF-4627-B1C7-ED61C6B3CA9F}"/>
                </a:ext>
              </a:extLst>
            </p:cNvPr>
            <p:cNvSpPr/>
            <p:nvPr/>
          </p:nvSpPr>
          <p:spPr>
            <a:xfrm>
              <a:off x="4014775" y="3361625"/>
              <a:ext cx="86950" cy="79000"/>
            </a:xfrm>
            <a:custGeom>
              <a:avLst/>
              <a:gdLst/>
              <a:ahLst/>
              <a:cxnLst/>
              <a:rect l="l" t="t" r="r" b="b"/>
              <a:pathLst>
                <a:path w="3478" h="3160" extrusionOk="0">
                  <a:moveTo>
                    <a:pt x="759" y="1984"/>
                  </a:moveTo>
                  <a:cubicBezTo>
                    <a:pt x="857" y="2131"/>
                    <a:pt x="980" y="2204"/>
                    <a:pt x="1053" y="2204"/>
                  </a:cubicBezTo>
                  <a:cubicBezTo>
                    <a:pt x="2376" y="2645"/>
                    <a:pt x="2596" y="906"/>
                    <a:pt x="3257" y="0"/>
                  </a:cubicBezTo>
                  <a:cubicBezTo>
                    <a:pt x="3478" y="955"/>
                    <a:pt x="3380" y="1078"/>
                    <a:pt x="3208" y="1200"/>
                  </a:cubicBezTo>
                  <a:cubicBezTo>
                    <a:pt x="3037" y="1347"/>
                    <a:pt x="2425" y="2106"/>
                    <a:pt x="2302" y="2620"/>
                  </a:cubicBezTo>
                  <a:cubicBezTo>
                    <a:pt x="2180" y="3159"/>
                    <a:pt x="514" y="3110"/>
                    <a:pt x="221" y="2988"/>
                  </a:cubicBezTo>
                  <a:cubicBezTo>
                    <a:pt x="0" y="2914"/>
                    <a:pt x="392" y="2449"/>
                    <a:pt x="759" y="1984"/>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114;p46">
              <a:extLst>
                <a:ext uri="{FF2B5EF4-FFF2-40B4-BE49-F238E27FC236}">
                  <a16:creationId xmlns:a16="http://schemas.microsoft.com/office/drawing/2014/main" id="{B0F12A6B-DF87-48B0-912E-92054BFD5F11}"/>
                </a:ext>
              </a:extLst>
            </p:cNvPr>
            <p:cNvSpPr/>
            <p:nvPr/>
          </p:nvSpPr>
          <p:spPr>
            <a:xfrm>
              <a:off x="4132925" y="3105725"/>
              <a:ext cx="72250" cy="382650"/>
            </a:xfrm>
            <a:custGeom>
              <a:avLst/>
              <a:gdLst/>
              <a:ahLst/>
              <a:cxnLst/>
              <a:rect l="l" t="t" r="r" b="b"/>
              <a:pathLst>
                <a:path w="2890" h="15306" extrusionOk="0">
                  <a:moveTo>
                    <a:pt x="931" y="5363"/>
                  </a:moveTo>
                  <a:cubicBezTo>
                    <a:pt x="980" y="5951"/>
                    <a:pt x="1323" y="10457"/>
                    <a:pt x="1274" y="11191"/>
                  </a:cubicBezTo>
                  <a:cubicBezTo>
                    <a:pt x="1249" y="11657"/>
                    <a:pt x="1029" y="12367"/>
                    <a:pt x="882" y="12954"/>
                  </a:cubicBezTo>
                  <a:cubicBezTo>
                    <a:pt x="809" y="13322"/>
                    <a:pt x="760" y="13640"/>
                    <a:pt x="809" y="13787"/>
                  </a:cubicBezTo>
                  <a:cubicBezTo>
                    <a:pt x="931" y="14179"/>
                    <a:pt x="931" y="15305"/>
                    <a:pt x="1568" y="15060"/>
                  </a:cubicBezTo>
                  <a:cubicBezTo>
                    <a:pt x="2180" y="14791"/>
                    <a:pt x="2596" y="14007"/>
                    <a:pt x="2474" y="13126"/>
                  </a:cubicBezTo>
                  <a:cubicBezTo>
                    <a:pt x="2351" y="12220"/>
                    <a:pt x="2498" y="11803"/>
                    <a:pt x="2449" y="11289"/>
                  </a:cubicBezTo>
                  <a:cubicBezTo>
                    <a:pt x="2425" y="10751"/>
                    <a:pt x="2768" y="7469"/>
                    <a:pt x="2841" y="6294"/>
                  </a:cubicBezTo>
                  <a:cubicBezTo>
                    <a:pt x="2890" y="5143"/>
                    <a:pt x="2498" y="4580"/>
                    <a:pt x="2474" y="3796"/>
                  </a:cubicBezTo>
                  <a:cubicBezTo>
                    <a:pt x="2449" y="3012"/>
                    <a:pt x="2670" y="1396"/>
                    <a:pt x="2670" y="1396"/>
                  </a:cubicBezTo>
                  <a:cubicBezTo>
                    <a:pt x="2670" y="1396"/>
                    <a:pt x="0" y="0"/>
                    <a:pt x="221" y="1690"/>
                  </a:cubicBezTo>
                  <a:cubicBezTo>
                    <a:pt x="441" y="3380"/>
                    <a:pt x="857" y="4775"/>
                    <a:pt x="931" y="53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115;p46">
              <a:extLst>
                <a:ext uri="{FF2B5EF4-FFF2-40B4-BE49-F238E27FC236}">
                  <a16:creationId xmlns:a16="http://schemas.microsoft.com/office/drawing/2014/main" id="{490A56B7-7E8F-46E2-A028-F31063592505}"/>
                </a:ext>
              </a:extLst>
            </p:cNvPr>
            <p:cNvSpPr/>
            <p:nvPr/>
          </p:nvSpPr>
          <p:spPr>
            <a:xfrm>
              <a:off x="4038650" y="2894525"/>
              <a:ext cx="195925" cy="277350"/>
            </a:xfrm>
            <a:custGeom>
              <a:avLst/>
              <a:gdLst/>
              <a:ahLst/>
              <a:cxnLst/>
              <a:rect l="l" t="t" r="r" b="b"/>
              <a:pathLst>
                <a:path w="7837" h="11094" extrusionOk="0">
                  <a:moveTo>
                    <a:pt x="7469" y="906"/>
                  </a:moveTo>
                  <a:cubicBezTo>
                    <a:pt x="7836" y="2571"/>
                    <a:pt x="6955" y="3673"/>
                    <a:pt x="6808" y="4041"/>
                  </a:cubicBezTo>
                  <a:cubicBezTo>
                    <a:pt x="6636" y="4408"/>
                    <a:pt x="7151" y="9134"/>
                    <a:pt x="7151" y="9134"/>
                  </a:cubicBezTo>
                  <a:cubicBezTo>
                    <a:pt x="5730" y="11093"/>
                    <a:pt x="808" y="9869"/>
                    <a:pt x="0" y="8644"/>
                  </a:cubicBezTo>
                  <a:cubicBezTo>
                    <a:pt x="123" y="5755"/>
                    <a:pt x="392" y="1004"/>
                    <a:pt x="368" y="490"/>
                  </a:cubicBezTo>
                  <a:cubicBezTo>
                    <a:pt x="343" y="0"/>
                    <a:pt x="7469" y="906"/>
                    <a:pt x="7469" y="90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6116;p46">
              <a:extLst>
                <a:ext uri="{FF2B5EF4-FFF2-40B4-BE49-F238E27FC236}">
                  <a16:creationId xmlns:a16="http://schemas.microsoft.com/office/drawing/2014/main" id="{520BDF99-41CC-45CE-9660-9CA5C1227A04}"/>
                </a:ext>
              </a:extLst>
            </p:cNvPr>
            <p:cNvSpPr/>
            <p:nvPr/>
          </p:nvSpPr>
          <p:spPr>
            <a:xfrm>
              <a:off x="4150075" y="3429575"/>
              <a:ext cx="47775" cy="58800"/>
            </a:xfrm>
            <a:custGeom>
              <a:avLst/>
              <a:gdLst/>
              <a:ahLst/>
              <a:cxnLst/>
              <a:rect l="l" t="t" r="r" b="b"/>
              <a:pathLst>
                <a:path w="1911" h="2352" extrusionOk="0">
                  <a:moveTo>
                    <a:pt x="0" y="882"/>
                  </a:moveTo>
                  <a:cubicBezTo>
                    <a:pt x="49" y="1641"/>
                    <a:pt x="245" y="2351"/>
                    <a:pt x="882" y="2106"/>
                  </a:cubicBezTo>
                  <a:cubicBezTo>
                    <a:pt x="1494" y="1837"/>
                    <a:pt x="1910" y="1053"/>
                    <a:pt x="1788" y="172"/>
                  </a:cubicBezTo>
                  <a:cubicBezTo>
                    <a:pt x="1445" y="1127"/>
                    <a:pt x="171" y="1102"/>
                    <a:pt x="196" y="0"/>
                  </a:cubicBezTo>
                  <a:cubicBezTo>
                    <a:pt x="123" y="368"/>
                    <a:pt x="0" y="711"/>
                    <a:pt x="0" y="882"/>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6117;p46">
              <a:extLst>
                <a:ext uri="{FF2B5EF4-FFF2-40B4-BE49-F238E27FC236}">
                  <a16:creationId xmlns:a16="http://schemas.microsoft.com/office/drawing/2014/main" id="{A712E9E4-B724-4E88-8FDD-13C86AE1742F}"/>
                </a:ext>
              </a:extLst>
            </p:cNvPr>
            <p:cNvSpPr/>
            <p:nvPr/>
          </p:nvSpPr>
          <p:spPr>
            <a:xfrm>
              <a:off x="4076600" y="2526575"/>
              <a:ext cx="62475" cy="126750"/>
            </a:xfrm>
            <a:custGeom>
              <a:avLst/>
              <a:gdLst/>
              <a:ahLst/>
              <a:cxnLst/>
              <a:rect l="l" t="t" r="r" b="b"/>
              <a:pathLst>
                <a:path w="2499" h="5070" extrusionOk="0">
                  <a:moveTo>
                    <a:pt x="1151" y="1"/>
                  </a:moveTo>
                  <a:cubicBezTo>
                    <a:pt x="294" y="809"/>
                    <a:pt x="25" y="1519"/>
                    <a:pt x="147" y="2303"/>
                  </a:cubicBezTo>
                  <a:cubicBezTo>
                    <a:pt x="270" y="3086"/>
                    <a:pt x="392" y="4090"/>
                    <a:pt x="1" y="4409"/>
                  </a:cubicBezTo>
                  <a:cubicBezTo>
                    <a:pt x="858" y="5070"/>
                    <a:pt x="2498" y="4090"/>
                    <a:pt x="2474" y="3919"/>
                  </a:cubicBezTo>
                  <a:cubicBezTo>
                    <a:pt x="2425" y="3747"/>
                    <a:pt x="1543" y="1201"/>
                    <a:pt x="1470" y="117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6118;p46">
              <a:extLst>
                <a:ext uri="{FF2B5EF4-FFF2-40B4-BE49-F238E27FC236}">
                  <a16:creationId xmlns:a16="http://schemas.microsoft.com/office/drawing/2014/main" id="{95B968B5-88C1-460D-948F-41CD9B06E115}"/>
                </a:ext>
              </a:extLst>
            </p:cNvPr>
            <p:cNvSpPr/>
            <p:nvPr/>
          </p:nvSpPr>
          <p:spPr>
            <a:xfrm>
              <a:off x="4038650" y="2655150"/>
              <a:ext cx="232650" cy="347125"/>
            </a:xfrm>
            <a:custGeom>
              <a:avLst/>
              <a:gdLst/>
              <a:ahLst/>
              <a:cxnLst/>
              <a:rect l="l" t="t" r="r" b="b"/>
              <a:pathLst>
                <a:path w="9306" h="13885" extrusionOk="0">
                  <a:moveTo>
                    <a:pt x="1935" y="857"/>
                  </a:moveTo>
                  <a:cubicBezTo>
                    <a:pt x="3747" y="0"/>
                    <a:pt x="6881" y="515"/>
                    <a:pt x="8081" y="1763"/>
                  </a:cubicBezTo>
                  <a:cubicBezTo>
                    <a:pt x="9306" y="3012"/>
                    <a:pt x="6759" y="5314"/>
                    <a:pt x="6318" y="6661"/>
                  </a:cubicBezTo>
                  <a:cubicBezTo>
                    <a:pt x="5902" y="7983"/>
                    <a:pt x="8816" y="11730"/>
                    <a:pt x="7861" y="12881"/>
                  </a:cubicBezTo>
                  <a:cubicBezTo>
                    <a:pt x="5975" y="13885"/>
                    <a:pt x="515" y="13199"/>
                    <a:pt x="0" y="11681"/>
                  </a:cubicBezTo>
                  <a:cubicBezTo>
                    <a:pt x="25" y="9453"/>
                    <a:pt x="1445" y="7494"/>
                    <a:pt x="1102" y="6563"/>
                  </a:cubicBezTo>
                  <a:cubicBezTo>
                    <a:pt x="1102" y="5975"/>
                    <a:pt x="172" y="4016"/>
                    <a:pt x="539" y="3282"/>
                  </a:cubicBezTo>
                  <a:cubicBezTo>
                    <a:pt x="1298" y="1739"/>
                    <a:pt x="1127" y="1323"/>
                    <a:pt x="1935" y="857"/>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6119;p46">
              <a:extLst>
                <a:ext uri="{FF2B5EF4-FFF2-40B4-BE49-F238E27FC236}">
                  <a16:creationId xmlns:a16="http://schemas.microsoft.com/office/drawing/2014/main" id="{D0B63846-A1CD-49F9-8727-7421E42D0180}"/>
                </a:ext>
              </a:extLst>
            </p:cNvPr>
            <p:cNvSpPr/>
            <p:nvPr/>
          </p:nvSpPr>
          <p:spPr>
            <a:xfrm>
              <a:off x="4086400" y="2518000"/>
              <a:ext cx="102250" cy="146975"/>
            </a:xfrm>
            <a:custGeom>
              <a:avLst/>
              <a:gdLst/>
              <a:ahLst/>
              <a:cxnLst/>
              <a:rect l="l" t="t" r="r" b="b"/>
              <a:pathLst>
                <a:path w="4090" h="5879" extrusionOk="0">
                  <a:moveTo>
                    <a:pt x="245" y="1421"/>
                  </a:moveTo>
                  <a:cubicBezTo>
                    <a:pt x="245" y="1421"/>
                    <a:pt x="0" y="2303"/>
                    <a:pt x="98" y="2964"/>
                  </a:cubicBezTo>
                  <a:cubicBezTo>
                    <a:pt x="172" y="3650"/>
                    <a:pt x="245" y="4997"/>
                    <a:pt x="857" y="5437"/>
                  </a:cubicBezTo>
                  <a:cubicBezTo>
                    <a:pt x="1445" y="5878"/>
                    <a:pt x="2302" y="5364"/>
                    <a:pt x="2890" y="4874"/>
                  </a:cubicBezTo>
                  <a:cubicBezTo>
                    <a:pt x="3453" y="4409"/>
                    <a:pt x="4065" y="3503"/>
                    <a:pt x="4065" y="2425"/>
                  </a:cubicBezTo>
                  <a:cubicBezTo>
                    <a:pt x="4090" y="1348"/>
                    <a:pt x="3674" y="1"/>
                    <a:pt x="2106" y="74"/>
                  </a:cubicBezTo>
                  <a:cubicBezTo>
                    <a:pt x="539" y="148"/>
                    <a:pt x="245" y="1421"/>
                    <a:pt x="245" y="14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6120;p46">
              <a:extLst>
                <a:ext uri="{FF2B5EF4-FFF2-40B4-BE49-F238E27FC236}">
                  <a16:creationId xmlns:a16="http://schemas.microsoft.com/office/drawing/2014/main" id="{936841C2-80F9-44E9-8474-EE74F541D0F4}"/>
                </a:ext>
              </a:extLst>
            </p:cNvPr>
            <p:cNvSpPr/>
            <p:nvPr/>
          </p:nvSpPr>
          <p:spPr>
            <a:xfrm>
              <a:off x="4112100" y="2630650"/>
              <a:ext cx="52675" cy="92475"/>
            </a:xfrm>
            <a:custGeom>
              <a:avLst/>
              <a:gdLst/>
              <a:ahLst/>
              <a:cxnLst/>
              <a:rect l="l" t="t" r="r" b="b"/>
              <a:pathLst>
                <a:path w="2107" h="3699" extrusionOk="0">
                  <a:moveTo>
                    <a:pt x="1862" y="1"/>
                  </a:moveTo>
                  <a:cubicBezTo>
                    <a:pt x="1862" y="1"/>
                    <a:pt x="1764" y="1397"/>
                    <a:pt x="2082" y="1911"/>
                  </a:cubicBezTo>
                  <a:cubicBezTo>
                    <a:pt x="2107" y="2254"/>
                    <a:pt x="1274" y="3698"/>
                    <a:pt x="466" y="3454"/>
                  </a:cubicBezTo>
                  <a:cubicBezTo>
                    <a:pt x="1" y="3307"/>
                    <a:pt x="50" y="2645"/>
                    <a:pt x="50" y="2645"/>
                  </a:cubicBezTo>
                  <a:cubicBezTo>
                    <a:pt x="99" y="2131"/>
                    <a:pt x="50" y="907"/>
                    <a:pt x="50" y="9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6121;p46">
              <a:extLst>
                <a:ext uri="{FF2B5EF4-FFF2-40B4-BE49-F238E27FC236}">
                  <a16:creationId xmlns:a16="http://schemas.microsoft.com/office/drawing/2014/main" id="{6C543A3C-C3BF-4708-8A22-DA9877BACBB4}"/>
                </a:ext>
              </a:extLst>
            </p:cNvPr>
            <p:cNvSpPr/>
            <p:nvPr/>
          </p:nvSpPr>
          <p:spPr>
            <a:xfrm>
              <a:off x="4128025" y="2507000"/>
              <a:ext cx="91250" cy="162850"/>
            </a:xfrm>
            <a:custGeom>
              <a:avLst/>
              <a:gdLst/>
              <a:ahLst/>
              <a:cxnLst/>
              <a:rect l="l" t="t" r="r" b="b"/>
              <a:pathLst>
                <a:path w="3650" h="6514" extrusionOk="0">
                  <a:moveTo>
                    <a:pt x="1" y="1910"/>
                  </a:moveTo>
                  <a:cubicBezTo>
                    <a:pt x="319" y="3012"/>
                    <a:pt x="1298" y="3282"/>
                    <a:pt x="1298" y="3282"/>
                  </a:cubicBezTo>
                  <a:cubicBezTo>
                    <a:pt x="1470" y="4751"/>
                    <a:pt x="1127" y="5804"/>
                    <a:pt x="637" y="6049"/>
                  </a:cubicBezTo>
                  <a:cubicBezTo>
                    <a:pt x="1935" y="6514"/>
                    <a:pt x="2670" y="6147"/>
                    <a:pt x="3037" y="5461"/>
                  </a:cubicBezTo>
                  <a:cubicBezTo>
                    <a:pt x="3380" y="4751"/>
                    <a:pt x="3649" y="1788"/>
                    <a:pt x="2204" y="906"/>
                  </a:cubicBezTo>
                  <a:cubicBezTo>
                    <a:pt x="760" y="0"/>
                    <a:pt x="1" y="1910"/>
                    <a:pt x="1" y="1910"/>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6122;p46">
              <a:extLst>
                <a:ext uri="{FF2B5EF4-FFF2-40B4-BE49-F238E27FC236}">
                  <a16:creationId xmlns:a16="http://schemas.microsoft.com/office/drawing/2014/main" id="{05EB42AB-BDCD-41EA-B70C-BCD03A66ECB4}"/>
                </a:ext>
              </a:extLst>
            </p:cNvPr>
            <p:cNvSpPr/>
            <p:nvPr/>
          </p:nvSpPr>
          <p:spPr>
            <a:xfrm>
              <a:off x="4088225" y="2505150"/>
              <a:ext cx="75950" cy="65525"/>
            </a:xfrm>
            <a:custGeom>
              <a:avLst/>
              <a:gdLst/>
              <a:ahLst/>
              <a:cxnLst/>
              <a:rect l="l" t="t" r="r" b="b"/>
              <a:pathLst>
                <a:path w="3038" h="2621" extrusionOk="0">
                  <a:moveTo>
                    <a:pt x="1593" y="1984"/>
                  </a:moveTo>
                  <a:cubicBezTo>
                    <a:pt x="1152" y="2596"/>
                    <a:pt x="148" y="2621"/>
                    <a:pt x="1" y="2596"/>
                  </a:cubicBezTo>
                  <a:cubicBezTo>
                    <a:pt x="25" y="246"/>
                    <a:pt x="2303" y="1"/>
                    <a:pt x="3037" y="833"/>
                  </a:cubicBezTo>
                  <a:cubicBezTo>
                    <a:pt x="2425" y="2009"/>
                    <a:pt x="1593" y="1984"/>
                    <a:pt x="1593" y="1984"/>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6123;p46">
              <a:extLst>
                <a:ext uri="{FF2B5EF4-FFF2-40B4-BE49-F238E27FC236}">
                  <a16:creationId xmlns:a16="http://schemas.microsoft.com/office/drawing/2014/main" id="{7FECB0EE-3632-4E7F-AF6C-BD69ED459748}"/>
                </a:ext>
              </a:extLst>
            </p:cNvPr>
            <p:cNvSpPr/>
            <p:nvPr/>
          </p:nvSpPr>
          <p:spPr>
            <a:xfrm>
              <a:off x="4087000" y="2703500"/>
              <a:ext cx="96150" cy="181850"/>
            </a:xfrm>
            <a:custGeom>
              <a:avLst/>
              <a:gdLst/>
              <a:ahLst/>
              <a:cxnLst/>
              <a:rect l="l" t="t" r="r" b="b"/>
              <a:pathLst>
                <a:path w="3846" h="7274" extrusionOk="0">
                  <a:moveTo>
                    <a:pt x="3405" y="4972"/>
                  </a:moveTo>
                  <a:cubicBezTo>
                    <a:pt x="3331" y="4923"/>
                    <a:pt x="3845" y="735"/>
                    <a:pt x="3845" y="735"/>
                  </a:cubicBezTo>
                  <a:lnTo>
                    <a:pt x="172" y="1"/>
                  </a:lnTo>
                  <a:lnTo>
                    <a:pt x="1" y="6490"/>
                  </a:lnTo>
                  <a:lnTo>
                    <a:pt x="3356" y="72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6124;p46">
              <a:extLst>
                <a:ext uri="{FF2B5EF4-FFF2-40B4-BE49-F238E27FC236}">
                  <a16:creationId xmlns:a16="http://schemas.microsoft.com/office/drawing/2014/main" id="{D5679C0F-1BBB-4ADD-9272-B0C3692299A7}"/>
                </a:ext>
              </a:extLst>
            </p:cNvPr>
            <p:cNvSpPr/>
            <p:nvPr/>
          </p:nvSpPr>
          <p:spPr>
            <a:xfrm>
              <a:off x="4065575" y="2759225"/>
              <a:ext cx="57575" cy="77150"/>
            </a:xfrm>
            <a:custGeom>
              <a:avLst/>
              <a:gdLst/>
              <a:ahLst/>
              <a:cxnLst/>
              <a:rect l="l" t="t" r="r" b="b"/>
              <a:pathLst>
                <a:path w="2303" h="3086" extrusionOk="0">
                  <a:moveTo>
                    <a:pt x="2303" y="1665"/>
                  </a:moveTo>
                  <a:cubicBezTo>
                    <a:pt x="2303" y="1665"/>
                    <a:pt x="1127" y="514"/>
                    <a:pt x="858" y="270"/>
                  </a:cubicBezTo>
                  <a:cubicBezTo>
                    <a:pt x="613" y="0"/>
                    <a:pt x="613" y="343"/>
                    <a:pt x="931" y="955"/>
                  </a:cubicBezTo>
                  <a:cubicBezTo>
                    <a:pt x="417" y="1078"/>
                    <a:pt x="74" y="1812"/>
                    <a:pt x="25" y="2057"/>
                  </a:cubicBezTo>
                  <a:cubicBezTo>
                    <a:pt x="1" y="2302"/>
                    <a:pt x="662" y="2939"/>
                    <a:pt x="858" y="3012"/>
                  </a:cubicBezTo>
                  <a:cubicBezTo>
                    <a:pt x="1054" y="3086"/>
                    <a:pt x="1837" y="3012"/>
                    <a:pt x="1837" y="301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6125;p46">
              <a:extLst>
                <a:ext uri="{FF2B5EF4-FFF2-40B4-BE49-F238E27FC236}">
                  <a16:creationId xmlns:a16="http://schemas.microsoft.com/office/drawing/2014/main" id="{25007025-B3E6-488E-8DBB-F0503AE52F55}"/>
                </a:ext>
              </a:extLst>
            </p:cNvPr>
            <p:cNvSpPr/>
            <p:nvPr/>
          </p:nvSpPr>
          <p:spPr>
            <a:xfrm>
              <a:off x="4097425" y="2693100"/>
              <a:ext cx="162250" cy="206325"/>
            </a:xfrm>
            <a:custGeom>
              <a:avLst/>
              <a:gdLst/>
              <a:ahLst/>
              <a:cxnLst/>
              <a:rect l="l" t="t" r="r" b="b"/>
              <a:pathLst>
                <a:path w="6490" h="8253" extrusionOk="0">
                  <a:moveTo>
                    <a:pt x="5143" y="49"/>
                  </a:moveTo>
                  <a:cubicBezTo>
                    <a:pt x="4139" y="123"/>
                    <a:pt x="3967" y="5559"/>
                    <a:pt x="3967" y="5559"/>
                  </a:cubicBezTo>
                  <a:cubicBezTo>
                    <a:pt x="3967" y="5559"/>
                    <a:pt x="1225" y="4286"/>
                    <a:pt x="1029" y="4310"/>
                  </a:cubicBezTo>
                  <a:cubicBezTo>
                    <a:pt x="0" y="4531"/>
                    <a:pt x="563" y="5657"/>
                    <a:pt x="563" y="5657"/>
                  </a:cubicBezTo>
                  <a:cubicBezTo>
                    <a:pt x="2718" y="7298"/>
                    <a:pt x="3600" y="8253"/>
                    <a:pt x="4653" y="8033"/>
                  </a:cubicBezTo>
                  <a:cubicBezTo>
                    <a:pt x="5706" y="7837"/>
                    <a:pt x="6489" y="4065"/>
                    <a:pt x="6465" y="2376"/>
                  </a:cubicBezTo>
                  <a:cubicBezTo>
                    <a:pt x="6416" y="662"/>
                    <a:pt x="5779" y="1"/>
                    <a:pt x="5143" y="4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6126;p46">
              <a:extLst>
                <a:ext uri="{FF2B5EF4-FFF2-40B4-BE49-F238E27FC236}">
                  <a16:creationId xmlns:a16="http://schemas.microsoft.com/office/drawing/2014/main" id="{EEF29A20-4A4A-4984-9CA7-D6A70C6D0FC6}"/>
                </a:ext>
              </a:extLst>
            </p:cNvPr>
            <p:cNvSpPr/>
            <p:nvPr/>
          </p:nvSpPr>
          <p:spPr>
            <a:xfrm>
              <a:off x="3786425" y="2656975"/>
              <a:ext cx="83275" cy="64300"/>
            </a:xfrm>
            <a:custGeom>
              <a:avLst/>
              <a:gdLst/>
              <a:ahLst/>
              <a:cxnLst/>
              <a:rect l="l" t="t" r="r" b="b"/>
              <a:pathLst>
                <a:path w="3331" h="2572" extrusionOk="0">
                  <a:moveTo>
                    <a:pt x="3306" y="1813"/>
                  </a:moveTo>
                  <a:cubicBezTo>
                    <a:pt x="3233" y="1788"/>
                    <a:pt x="2914" y="1201"/>
                    <a:pt x="2743" y="1054"/>
                  </a:cubicBezTo>
                  <a:cubicBezTo>
                    <a:pt x="2596" y="931"/>
                    <a:pt x="1984" y="564"/>
                    <a:pt x="1812" y="295"/>
                  </a:cubicBezTo>
                  <a:cubicBezTo>
                    <a:pt x="1641" y="1"/>
                    <a:pt x="1616" y="686"/>
                    <a:pt x="1812" y="833"/>
                  </a:cubicBezTo>
                  <a:cubicBezTo>
                    <a:pt x="2008" y="980"/>
                    <a:pt x="2155" y="1127"/>
                    <a:pt x="2155" y="1127"/>
                  </a:cubicBezTo>
                  <a:cubicBezTo>
                    <a:pt x="2155" y="1127"/>
                    <a:pt x="1102" y="490"/>
                    <a:pt x="808" y="442"/>
                  </a:cubicBezTo>
                  <a:cubicBezTo>
                    <a:pt x="514" y="368"/>
                    <a:pt x="123" y="246"/>
                    <a:pt x="74" y="442"/>
                  </a:cubicBezTo>
                  <a:cubicBezTo>
                    <a:pt x="0" y="613"/>
                    <a:pt x="196" y="1446"/>
                    <a:pt x="368" y="1641"/>
                  </a:cubicBezTo>
                  <a:cubicBezTo>
                    <a:pt x="539" y="1813"/>
                    <a:pt x="882" y="2033"/>
                    <a:pt x="1372" y="2278"/>
                  </a:cubicBezTo>
                  <a:cubicBezTo>
                    <a:pt x="1837" y="2498"/>
                    <a:pt x="2939" y="2572"/>
                    <a:pt x="2939" y="2572"/>
                  </a:cubicBezTo>
                  <a:cubicBezTo>
                    <a:pt x="3208" y="2376"/>
                    <a:pt x="3331" y="2131"/>
                    <a:pt x="3306" y="18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6127;p46">
              <a:extLst>
                <a:ext uri="{FF2B5EF4-FFF2-40B4-BE49-F238E27FC236}">
                  <a16:creationId xmlns:a16="http://schemas.microsoft.com/office/drawing/2014/main" id="{7B918E1D-D449-4198-B06A-B5723C29B7A0}"/>
                </a:ext>
              </a:extLst>
            </p:cNvPr>
            <p:cNvSpPr/>
            <p:nvPr/>
          </p:nvSpPr>
          <p:spPr>
            <a:xfrm>
              <a:off x="5275275" y="3360400"/>
              <a:ext cx="122475" cy="745050"/>
            </a:xfrm>
            <a:custGeom>
              <a:avLst/>
              <a:gdLst/>
              <a:ahLst/>
              <a:cxnLst/>
              <a:rect l="l" t="t" r="r" b="b"/>
              <a:pathLst>
                <a:path w="4899" h="29802" extrusionOk="0">
                  <a:moveTo>
                    <a:pt x="1" y="29802"/>
                  </a:moveTo>
                  <a:lnTo>
                    <a:pt x="4899" y="26961"/>
                  </a:lnTo>
                  <a:lnTo>
                    <a:pt x="4899" y="0"/>
                  </a:lnTo>
                  <a:lnTo>
                    <a:pt x="1" y="2816"/>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6128;p46">
              <a:extLst>
                <a:ext uri="{FF2B5EF4-FFF2-40B4-BE49-F238E27FC236}">
                  <a16:creationId xmlns:a16="http://schemas.microsoft.com/office/drawing/2014/main" id="{87E10BB1-683F-446B-88C8-022C014AC3E0}"/>
                </a:ext>
              </a:extLst>
            </p:cNvPr>
            <p:cNvSpPr/>
            <p:nvPr/>
          </p:nvSpPr>
          <p:spPr>
            <a:xfrm>
              <a:off x="5082450" y="3812800"/>
              <a:ext cx="122450" cy="404075"/>
            </a:xfrm>
            <a:custGeom>
              <a:avLst/>
              <a:gdLst/>
              <a:ahLst/>
              <a:cxnLst/>
              <a:rect l="l" t="t" r="r" b="b"/>
              <a:pathLst>
                <a:path w="4898" h="16163" extrusionOk="0">
                  <a:moveTo>
                    <a:pt x="0" y="16163"/>
                  </a:moveTo>
                  <a:lnTo>
                    <a:pt x="4898" y="13322"/>
                  </a:lnTo>
                  <a:lnTo>
                    <a:pt x="4898" y="1"/>
                  </a:lnTo>
                  <a:lnTo>
                    <a:pt x="0" y="28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6129;p46">
              <a:extLst>
                <a:ext uri="{FF2B5EF4-FFF2-40B4-BE49-F238E27FC236}">
                  <a16:creationId xmlns:a16="http://schemas.microsoft.com/office/drawing/2014/main" id="{F71B10F6-6287-4F18-82FD-3ED189C38452}"/>
                </a:ext>
              </a:extLst>
            </p:cNvPr>
            <p:cNvSpPr/>
            <p:nvPr/>
          </p:nvSpPr>
          <p:spPr>
            <a:xfrm>
              <a:off x="4889600" y="3798125"/>
              <a:ext cx="122475" cy="529575"/>
            </a:xfrm>
            <a:custGeom>
              <a:avLst/>
              <a:gdLst/>
              <a:ahLst/>
              <a:cxnLst/>
              <a:rect l="l" t="t" r="r" b="b"/>
              <a:pathLst>
                <a:path w="4899" h="21183" extrusionOk="0">
                  <a:moveTo>
                    <a:pt x="1" y="21182"/>
                  </a:moveTo>
                  <a:lnTo>
                    <a:pt x="4898" y="18366"/>
                  </a:lnTo>
                  <a:lnTo>
                    <a:pt x="4898" y="0"/>
                  </a:lnTo>
                  <a:lnTo>
                    <a:pt x="1" y="28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6130;p46">
              <a:extLst>
                <a:ext uri="{FF2B5EF4-FFF2-40B4-BE49-F238E27FC236}">
                  <a16:creationId xmlns:a16="http://schemas.microsoft.com/office/drawing/2014/main" id="{8FE3785D-47DD-47EC-8C9F-65B0F17EFC72}"/>
                </a:ext>
              </a:extLst>
            </p:cNvPr>
            <p:cNvSpPr/>
            <p:nvPr/>
          </p:nvSpPr>
          <p:spPr>
            <a:xfrm>
              <a:off x="5400175" y="3423600"/>
              <a:ext cx="52675" cy="92925"/>
            </a:xfrm>
            <a:custGeom>
              <a:avLst/>
              <a:gdLst/>
              <a:ahLst/>
              <a:cxnLst/>
              <a:rect l="l" t="t" r="r" b="b"/>
              <a:pathLst>
                <a:path w="2107" h="3717" extrusionOk="0">
                  <a:moveTo>
                    <a:pt x="935" y="0"/>
                  </a:moveTo>
                  <a:cubicBezTo>
                    <a:pt x="718" y="0"/>
                    <a:pt x="1087" y="1393"/>
                    <a:pt x="1004" y="1537"/>
                  </a:cubicBezTo>
                  <a:cubicBezTo>
                    <a:pt x="417" y="1782"/>
                    <a:pt x="0" y="2541"/>
                    <a:pt x="343" y="3129"/>
                  </a:cubicBezTo>
                  <a:cubicBezTo>
                    <a:pt x="711" y="3717"/>
                    <a:pt x="1151" y="3717"/>
                    <a:pt x="1151" y="3717"/>
                  </a:cubicBezTo>
                  <a:lnTo>
                    <a:pt x="2106" y="3472"/>
                  </a:lnTo>
                  <a:cubicBezTo>
                    <a:pt x="2106" y="3472"/>
                    <a:pt x="1715" y="876"/>
                    <a:pt x="1127" y="166"/>
                  </a:cubicBezTo>
                  <a:cubicBezTo>
                    <a:pt x="1038" y="50"/>
                    <a:pt x="976" y="0"/>
                    <a:pt x="9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6131;p46">
              <a:extLst>
                <a:ext uri="{FF2B5EF4-FFF2-40B4-BE49-F238E27FC236}">
                  <a16:creationId xmlns:a16="http://schemas.microsoft.com/office/drawing/2014/main" id="{540D764B-E81D-4159-A781-29E210EEED35}"/>
                </a:ext>
              </a:extLst>
            </p:cNvPr>
            <p:cNvSpPr/>
            <p:nvPr/>
          </p:nvSpPr>
          <p:spPr>
            <a:xfrm>
              <a:off x="5417925" y="3503600"/>
              <a:ext cx="213650" cy="258200"/>
            </a:xfrm>
            <a:custGeom>
              <a:avLst/>
              <a:gdLst/>
              <a:ahLst/>
              <a:cxnLst/>
              <a:rect l="l" t="t" r="r" b="b"/>
              <a:pathLst>
                <a:path w="8546" h="10328" extrusionOk="0">
                  <a:moveTo>
                    <a:pt x="1263" y="0"/>
                  </a:moveTo>
                  <a:cubicBezTo>
                    <a:pt x="589" y="0"/>
                    <a:pt x="1" y="517"/>
                    <a:pt x="1" y="517"/>
                  </a:cubicBezTo>
                  <a:cubicBezTo>
                    <a:pt x="441" y="4533"/>
                    <a:pt x="466" y="6565"/>
                    <a:pt x="833" y="7373"/>
                  </a:cubicBezTo>
                  <a:cubicBezTo>
                    <a:pt x="1225" y="8181"/>
                    <a:pt x="4923" y="9822"/>
                    <a:pt x="5927" y="10238"/>
                  </a:cubicBezTo>
                  <a:cubicBezTo>
                    <a:pt x="6067" y="10298"/>
                    <a:pt x="6221" y="10327"/>
                    <a:pt x="6380" y="10327"/>
                  </a:cubicBezTo>
                  <a:cubicBezTo>
                    <a:pt x="7383" y="10327"/>
                    <a:pt x="8546" y="9176"/>
                    <a:pt x="7298" y="7569"/>
                  </a:cubicBezTo>
                  <a:cubicBezTo>
                    <a:pt x="3355" y="6173"/>
                    <a:pt x="2792" y="5806"/>
                    <a:pt x="2792" y="5806"/>
                  </a:cubicBezTo>
                  <a:cubicBezTo>
                    <a:pt x="2792" y="5806"/>
                    <a:pt x="1739" y="908"/>
                    <a:pt x="1617" y="51"/>
                  </a:cubicBezTo>
                  <a:cubicBezTo>
                    <a:pt x="1498" y="15"/>
                    <a:pt x="1379" y="0"/>
                    <a:pt x="1263" y="0"/>
                  </a:cubicBezTo>
                  <a:close/>
                </a:path>
              </a:pathLst>
            </a:custGeom>
            <a:solidFill>
              <a:srgbClr val="464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6132;p46">
              <a:extLst>
                <a:ext uri="{FF2B5EF4-FFF2-40B4-BE49-F238E27FC236}">
                  <a16:creationId xmlns:a16="http://schemas.microsoft.com/office/drawing/2014/main" id="{D052F995-C829-4413-8430-C05BAED42A36}"/>
                </a:ext>
              </a:extLst>
            </p:cNvPr>
            <p:cNvSpPr/>
            <p:nvPr/>
          </p:nvSpPr>
          <p:spPr>
            <a:xfrm>
              <a:off x="5469975" y="3544675"/>
              <a:ext cx="134700" cy="158575"/>
            </a:xfrm>
            <a:custGeom>
              <a:avLst/>
              <a:gdLst/>
              <a:ahLst/>
              <a:cxnLst/>
              <a:rect l="l" t="t" r="r" b="b"/>
              <a:pathLst>
                <a:path w="5388" h="6343" extrusionOk="0">
                  <a:moveTo>
                    <a:pt x="1616" y="1053"/>
                  </a:moveTo>
                  <a:cubicBezTo>
                    <a:pt x="784" y="1445"/>
                    <a:pt x="0" y="4261"/>
                    <a:pt x="465" y="5265"/>
                  </a:cubicBezTo>
                  <a:cubicBezTo>
                    <a:pt x="931" y="6269"/>
                    <a:pt x="1665" y="6342"/>
                    <a:pt x="2596" y="6098"/>
                  </a:cubicBezTo>
                  <a:cubicBezTo>
                    <a:pt x="3526" y="5853"/>
                    <a:pt x="4579" y="4628"/>
                    <a:pt x="4922" y="3477"/>
                  </a:cubicBezTo>
                  <a:cubicBezTo>
                    <a:pt x="5387" y="1935"/>
                    <a:pt x="4041" y="0"/>
                    <a:pt x="1616" y="10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6133;p46">
              <a:extLst>
                <a:ext uri="{FF2B5EF4-FFF2-40B4-BE49-F238E27FC236}">
                  <a16:creationId xmlns:a16="http://schemas.microsoft.com/office/drawing/2014/main" id="{058742C9-D9CB-47B2-86A3-88DDC6A77427}"/>
                </a:ext>
              </a:extLst>
            </p:cNvPr>
            <p:cNvSpPr/>
            <p:nvPr/>
          </p:nvSpPr>
          <p:spPr>
            <a:xfrm>
              <a:off x="5366500" y="4400525"/>
              <a:ext cx="119400" cy="36125"/>
            </a:xfrm>
            <a:custGeom>
              <a:avLst/>
              <a:gdLst/>
              <a:ahLst/>
              <a:cxnLst/>
              <a:rect l="l" t="t" r="r" b="b"/>
              <a:pathLst>
                <a:path w="4776" h="1445" extrusionOk="0">
                  <a:moveTo>
                    <a:pt x="4776" y="955"/>
                  </a:moveTo>
                  <a:lnTo>
                    <a:pt x="4776" y="1176"/>
                  </a:lnTo>
                  <a:cubicBezTo>
                    <a:pt x="4335" y="1445"/>
                    <a:pt x="3331" y="1298"/>
                    <a:pt x="3062" y="1176"/>
                  </a:cubicBezTo>
                  <a:cubicBezTo>
                    <a:pt x="2890" y="931"/>
                    <a:pt x="2425" y="1004"/>
                    <a:pt x="2156" y="1102"/>
                  </a:cubicBezTo>
                  <a:cubicBezTo>
                    <a:pt x="1152" y="1176"/>
                    <a:pt x="809" y="1029"/>
                    <a:pt x="466" y="784"/>
                  </a:cubicBezTo>
                  <a:cubicBezTo>
                    <a:pt x="295" y="661"/>
                    <a:pt x="1" y="343"/>
                    <a:pt x="25" y="0"/>
                  </a:cubicBezTo>
                  <a:cubicBezTo>
                    <a:pt x="1225" y="270"/>
                    <a:pt x="4776" y="955"/>
                    <a:pt x="4776" y="95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6134;p46">
              <a:extLst>
                <a:ext uri="{FF2B5EF4-FFF2-40B4-BE49-F238E27FC236}">
                  <a16:creationId xmlns:a16="http://schemas.microsoft.com/office/drawing/2014/main" id="{7FBBCEE0-F4AF-422F-B9B2-84C6C4F549CB}"/>
                </a:ext>
              </a:extLst>
            </p:cNvPr>
            <p:cNvSpPr/>
            <p:nvPr/>
          </p:nvSpPr>
          <p:spPr>
            <a:xfrm>
              <a:off x="5364050" y="4381550"/>
              <a:ext cx="127975" cy="49600"/>
            </a:xfrm>
            <a:custGeom>
              <a:avLst/>
              <a:gdLst/>
              <a:ahLst/>
              <a:cxnLst/>
              <a:rect l="l" t="t" r="r" b="b"/>
              <a:pathLst>
                <a:path w="5119" h="1984" extrusionOk="0">
                  <a:moveTo>
                    <a:pt x="3160" y="0"/>
                  </a:moveTo>
                  <a:cubicBezTo>
                    <a:pt x="3160" y="0"/>
                    <a:pt x="2058" y="294"/>
                    <a:pt x="1421" y="392"/>
                  </a:cubicBezTo>
                  <a:cubicBezTo>
                    <a:pt x="784" y="490"/>
                    <a:pt x="319" y="367"/>
                    <a:pt x="172" y="612"/>
                  </a:cubicBezTo>
                  <a:cubicBezTo>
                    <a:pt x="1" y="833"/>
                    <a:pt x="344" y="1445"/>
                    <a:pt x="907" y="1641"/>
                  </a:cubicBezTo>
                  <a:cubicBezTo>
                    <a:pt x="1494" y="1837"/>
                    <a:pt x="2645" y="1616"/>
                    <a:pt x="3086" y="1690"/>
                  </a:cubicBezTo>
                  <a:cubicBezTo>
                    <a:pt x="3502" y="1788"/>
                    <a:pt x="4604" y="1984"/>
                    <a:pt x="4874" y="1714"/>
                  </a:cubicBezTo>
                  <a:cubicBezTo>
                    <a:pt x="5119" y="1445"/>
                    <a:pt x="4874" y="147"/>
                    <a:pt x="4874" y="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6135;p46">
              <a:extLst>
                <a:ext uri="{FF2B5EF4-FFF2-40B4-BE49-F238E27FC236}">
                  <a16:creationId xmlns:a16="http://schemas.microsoft.com/office/drawing/2014/main" id="{278402DD-70EB-46B9-B141-5DC869758502}"/>
                </a:ext>
              </a:extLst>
            </p:cNvPr>
            <p:cNvSpPr/>
            <p:nvPr/>
          </p:nvSpPr>
          <p:spPr>
            <a:xfrm>
              <a:off x="5505475" y="4284200"/>
              <a:ext cx="90625" cy="80825"/>
            </a:xfrm>
            <a:custGeom>
              <a:avLst/>
              <a:gdLst/>
              <a:ahLst/>
              <a:cxnLst/>
              <a:rect l="l" t="t" r="r" b="b"/>
              <a:pathLst>
                <a:path w="3625" h="3233" extrusionOk="0">
                  <a:moveTo>
                    <a:pt x="3551" y="2449"/>
                  </a:moveTo>
                  <a:lnTo>
                    <a:pt x="1617" y="270"/>
                  </a:lnTo>
                  <a:cubicBezTo>
                    <a:pt x="833" y="25"/>
                    <a:pt x="0" y="0"/>
                    <a:pt x="98" y="711"/>
                  </a:cubicBezTo>
                  <a:cubicBezTo>
                    <a:pt x="196" y="1347"/>
                    <a:pt x="1225" y="1617"/>
                    <a:pt x="1910" y="2253"/>
                  </a:cubicBezTo>
                  <a:lnTo>
                    <a:pt x="2572" y="2817"/>
                  </a:lnTo>
                  <a:cubicBezTo>
                    <a:pt x="3012" y="3233"/>
                    <a:pt x="3625" y="2866"/>
                    <a:pt x="3551" y="24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6136;p46">
              <a:extLst>
                <a:ext uri="{FF2B5EF4-FFF2-40B4-BE49-F238E27FC236}">
                  <a16:creationId xmlns:a16="http://schemas.microsoft.com/office/drawing/2014/main" id="{DC2F57DF-4B7D-48E4-9468-2E7CF39BE0E7}"/>
                </a:ext>
              </a:extLst>
            </p:cNvPr>
            <p:cNvSpPr/>
            <p:nvPr/>
          </p:nvSpPr>
          <p:spPr>
            <a:xfrm>
              <a:off x="5493850" y="3660375"/>
              <a:ext cx="66750" cy="45325"/>
            </a:xfrm>
            <a:custGeom>
              <a:avLst/>
              <a:gdLst/>
              <a:ahLst/>
              <a:cxnLst/>
              <a:rect l="l" t="t" r="r" b="b"/>
              <a:pathLst>
                <a:path w="2670" h="1813" extrusionOk="0">
                  <a:moveTo>
                    <a:pt x="2180" y="0"/>
                  </a:moveTo>
                  <a:cubicBezTo>
                    <a:pt x="2106" y="74"/>
                    <a:pt x="2008" y="147"/>
                    <a:pt x="1935" y="221"/>
                  </a:cubicBezTo>
                  <a:cubicBezTo>
                    <a:pt x="1420" y="588"/>
                    <a:pt x="931" y="833"/>
                    <a:pt x="318" y="1004"/>
                  </a:cubicBezTo>
                  <a:cubicBezTo>
                    <a:pt x="221" y="1029"/>
                    <a:pt x="123" y="1053"/>
                    <a:pt x="0" y="1078"/>
                  </a:cubicBezTo>
                  <a:lnTo>
                    <a:pt x="49" y="1641"/>
                  </a:lnTo>
                  <a:cubicBezTo>
                    <a:pt x="710" y="1812"/>
                    <a:pt x="1347" y="1543"/>
                    <a:pt x="1812" y="1396"/>
                  </a:cubicBezTo>
                  <a:cubicBezTo>
                    <a:pt x="2155" y="1323"/>
                    <a:pt x="2669" y="1225"/>
                    <a:pt x="2669" y="882"/>
                  </a:cubicBezTo>
                  <a:lnTo>
                    <a:pt x="21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6137;p46">
              <a:extLst>
                <a:ext uri="{FF2B5EF4-FFF2-40B4-BE49-F238E27FC236}">
                  <a16:creationId xmlns:a16="http://schemas.microsoft.com/office/drawing/2014/main" id="{4A495A03-2053-44E3-BCB9-30AF1C29BB59}"/>
                </a:ext>
              </a:extLst>
            </p:cNvPr>
            <p:cNvSpPr/>
            <p:nvPr/>
          </p:nvSpPr>
          <p:spPr>
            <a:xfrm>
              <a:off x="5507925" y="4301950"/>
              <a:ext cx="89400" cy="69825"/>
            </a:xfrm>
            <a:custGeom>
              <a:avLst/>
              <a:gdLst/>
              <a:ahLst/>
              <a:cxnLst/>
              <a:rect l="l" t="t" r="r" b="b"/>
              <a:pathLst>
                <a:path w="3576" h="2793" extrusionOk="0">
                  <a:moveTo>
                    <a:pt x="2474" y="2107"/>
                  </a:moveTo>
                  <a:lnTo>
                    <a:pt x="1812" y="1543"/>
                  </a:lnTo>
                  <a:cubicBezTo>
                    <a:pt x="1127" y="907"/>
                    <a:pt x="98" y="637"/>
                    <a:pt x="0" y="1"/>
                  </a:cubicBez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cubicBezTo>
                    <a:pt x="0" y="50"/>
                    <a:pt x="0" y="123"/>
                    <a:pt x="0" y="197"/>
                  </a:cubicBezTo>
                  <a:cubicBezTo>
                    <a:pt x="98" y="833"/>
                    <a:pt x="1127" y="1127"/>
                    <a:pt x="1812" y="1739"/>
                  </a:cubicBezTo>
                  <a:lnTo>
                    <a:pt x="2474" y="2327"/>
                  </a:lnTo>
                  <a:cubicBezTo>
                    <a:pt x="3012" y="2792"/>
                    <a:pt x="3576" y="2449"/>
                    <a:pt x="3453" y="1739"/>
                  </a:cubicBezTo>
                  <a:cubicBezTo>
                    <a:pt x="3527" y="2156"/>
                    <a:pt x="2914" y="2523"/>
                    <a:pt x="2474" y="210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6138;p46">
              <a:extLst>
                <a:ext uri="{FF2B5EF4-FFF2-40B4-BE49-F238E27FC236}">
                  <a16:creationId xmlns:a16="http://schemas.microsoft.com/office/drawing/2014/main" id="{B01E4ECD-F051-4715-B946-D471B296BB4C}"/>
                </a:ext>
              </a:extLst>
            </p:cNvPr>
            <p:cNvSpPr/>
            <p:nvPr/>
          </p:nvSpPr>
          <p:spPr>
            <a:xfrm>
              <a:off x="5504250" y="3941375"/>
              <a:ext cx="106550" cy="415100"/>
            </a:xfrm>
            <a:custGeom>
              <a:avLst/>
              <a:gdLst/>
              <a:ahLst/>
              <a:cxnLst/>
              <a:rect l="l" t="t" r="r" b="b"/>
              <a:pathLst>
                <a:path w="4262" h="16604" extrusionOk="0">
                  <a:moveTo>
                    <a:pt x="3600" y="955"/>
                  </a:moveTo>
                  <a:cubicBezTo>
                    <a:pt x="4261" y="1910"/>
                    <a:pt x="2572" y="4555"/>
                    <a:pt x="3037" y="7836"/>
                  </a:cubicBezTo>
                  <a:cubicBezTo>
                    <a:pt x="3355" y="10089"/>
                    <a:pt x="3967" y="13836"/>
                    <a:pt x="3821" y="15942"/>
                  </a:cubicBezTo>
                  <a:cubicBezTo>
                    <a:pt x="3796" y="16334"/>
                    <a:pt x="2278" y="16603"/>
                    <a:pt x="1886" y="14742"/>
                  </a:cubicBezTo>
                  <a:cubicBezTo>
                    <a:pt x="1176" y="11559"/>
                    <a:pt x="319" y="9600"/>
                    <a:pt x="0" y="7126"/>
                  </a:cubicBezTo>
                  <a:lnTo>
                    <a:pt x="172"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6139;p46">
              <a:extLst>
                <a:ext uri="{FF2B5EF4-FFF2-40B4-BE49-F238E27FC236}">
                  <a16:creationId xmlns:a16="http://schemas.microsoft.com/office/drawing/2014/main" id="{00760B7F-A169-4508-B293-498FC47F7EAE}"/>
                </a:ext>
              </a:extLst>
            </p:cNvPr>
            <p:cNvSpPr/>
            <p:nvPr/>
          </p:nvSpPr>
          <p:spPr>
            <a:xfrm>
              <a:off x="5402000" y="3956675"/>
              <a:ext cx="142675" cy="453650"/>
            </a:xfrm>
            <a:custGeom>
              <a:avLst/>
              <a:gdLst/>
              <a:ahLst/>
              <a:cxnLst/>
              <a:rect l="l" t="t" r="r" b="b"/>
              <a:pathLst>
                <a:path w="5707" h="18146" extrusionOk="0">
                  <a:moveTo>
                    <a:pt x="5535" y="0"/>
                  </a:moveTo>
                  <a:cubicBezTo>
                    <a:pt x="5707" y="2963"/>
                    <a:pt x="3601" y="6588"/>
                    <a:pt x="3723" y="8988"/>
                  </a:cubicBezTo>
                  <a:cubicBezTo>
                    <a:pt x="3870" y="11461"/>
                    <a:pt x="3601" y="14448"/>
                    <a:pt x="3601" y="17117"/>
                  </a:cubicBezTo>
                  <a:cubicBezTo>
                    <a:pt x="3601" y="17117"/>
                    <a:pt x="1421" y="18146"/>
                    <a:pt x="1323" y="16554"/>
                  </a:cubicBezTo>
                  <a:cubicBezTo>
                    <a:pt x="1005" y="11314"/>
                    <a:pt x="1" y="9698"/>
                    <a:pt x="1348" y="123"/>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6140;p46">
              <a:extLst>
                <a:ext uri="{FF2B5EF4-FFF2-40B4-BE49-F238E27FC236}">
                  <a16:creationId xmlns:a16="http://schemas.microsoft.com/office/drawing/2014/main" id="{77EF7A8E-4BC4-4380-A91F-CDBB5BD6CA59}"/>
                </a:ext>
              </a:extLst>
            </p:cNvPr>
            <p:cNvSpPr/>
            <p:nvPr/>
          </p:nvSpPr>
          <p:spPr>
            <a:xfrm>
              <a:off x="5414250" y="3681800"/>
              <a:ext cx="206950" cy="364275"/>
            </a:xfrm>
            <a:custGeom>
              <a:avLst/>
              <a:gdLst/>
              <a:ahLst/>
              <a:cxnLst/>
              <a:rect l="l" t="t" r="r" b="b"/>
              <a:pathLst>
                <a:path w="8278" h="14571" extrusionOk="0">
                  <a:moveTo>
                    <a:pt x="1078" y="8130"/>
                  </a:moveTo>
                  <a:cubicBezTo>
                    <a:pt x="1005" y="5265"/>
                    <a:pt x="1543" y="2449"/>
                    <a:pt x="1543" y="2449"/>
                  </a:cubicBezTo>
                  <a:cubicBezTo>
                    <a:pt x="1788" y="2082"/>
                    <a:pt x="2107" y="1764"/>
                    <a:pt x="2474" y="1494"/>
                  </a:cubicBezTo>
                  <a:lnTo>
                    <a:pt x="3160" y="662"/>
                  </a:lnTo>
                  <a:cubicBezTo>
                    <a:pt x="3674" y="539"/>
                    <a:pt x="4164" y="392"/>
                    <a:pt x="4653" y="245"/>
                  </a:cubicBezTo>
                  <a:cubicBezTo>
                    <a:pt x="5413" y="0"/>
                    <a:pt x="6270" y="0"/>
                    <a:pt x="7053" y="245"/>
                  </a:cubicBezTo>
                  <a:cubicBezTo>
                    <a:pt x="8082" y="686"/>
                    <a:pt x="8278" y="1372"/>
                    <a:pt x="7812" y="2694"/>
                  </a:cubicBezTo>
                  <a:cubicBezTo>
                    <a:pt x="7837" y="2768"/>
                    <a:pt x="6906" y="6416"/>
                    <a:pt x="6784" y="7543"/>
                  </a:cubicBezTo>
                  <a:cubicBezTo>
                    <a:pt x="6784" y="7641"/>
                    <a:pt x="7567" y="10604"/>
                    <a:pt x="7739" y="11828"/>
                  </a:cubicBezTo>
                  <a:cubicBezTo>
                    <a:pt x="7739" y="11828"/>
                    <a:pt x="7004" y="12514"/>
                    <a:pt x="6784" y="12685"/>
                  </a:cubicBezTo>
                  <a:cubicBezTo>
                    <a:pt x="5266" y="14571"/>
                    <a:pt x="246" y="12269"/>
                    <a:pt x="74" y="11265"/>
                  </a:cubicBezTo>
                  <a:cubicBezTo>
                    <a:pt x="1" y="10898"/>
                    <a:pt x="613" y="9722"/>
                    <a:pt x="1078" y="81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6141;p46">
              <a:extLst>
                <a:ext uri="{FF2B5EF4-FFF2-40B4-BE49-F238E27FC236}">
                  <a16:creationId xmlns:a16="http://schemas.microsoft.com/office/drawing/2014/main" id="{ACB22070-5C41-4CA4-9BD6-5ED9E5EC3DA4}"/>
                </a:ext>
              </a:extLst>
            </p:cNvPr>
            <p:cNvSpPr/>
            <p:nvPr/>
          </p:nvSpPr>
          <p:spPr>
            <a:xfrm>
              <a:off x="5486500" y="3549575"/>
              <a:ext cx="125525" cy="150625"/>
            </a:xfrm>
            <a:custGeom>
              <a:avLst/>
              <a:gdLst/>
              <a:ahLst/>
              <a:cxnLst/>
              <a:rect l="l" t="t" r="r" b="b"/>
              <a:pathLst>
                <a:path w="5021" h="6025" extrusionOk="0">
                  <a:moveTo>
                    <a:pt x="661" y="1053"/>
                  </a:moveTo>
                  <a:cubicBezTo>
                    <a:pt x="661" y="1053"/>
                    <a:pt x="392" y="1273"/>
                    <a:pt x="245" y="1763"/>
                  </a:cubicBezTo>
                  <a:cubicBezTo>
                    <a:pt x="98" y="2253"/>
                    <a:pt x="123" y="2596"/>
                    <a:pt x="123" y="2841"/>
                  </a:cubicBezTo>
                  <a:cubicBezTo>
                    <a:pt x="98" y="3110"/>
                    <a:pt x="0" y="3232"/>
                    <a:pt x="49" y="3379"/>
                  </a:cubicBezTo>
                  <a:cubicBezTo>
                    <a:pt x="98" y="3502"/>
                    <a:pt x="417" y="2816"/>
                    <a:pt x="710" y="2743"/>
                  </a:cubicBezTo>
                  <a:cubicBezTo>
                    <a:pt x="1004" y="2669"/>
                    <a:pt x="955" y="3551"/>
                    <a:pt x="319" y="3820"/>
                  </a:cubicBezTo>
                  <a:cubicBezTo>
                    <a:pt x="49" y="4236"/>
                    <a:pt x="270" y="5265"/>
                    <a:pt x="417" y="5510"/>
                  </a:cubicBezTo>
                  <a:cubicBezTo>
                    <a:pt x="564" y="5730"/>
                    <a:pt x="1519" y="6024"/>
                    <a:pt x="2351" y="5730"/>
                  </a:cubicBezTo>
                  <a:cubicBezTo>
                    <a:pt x="3159" y="5436"/>
                    <a:pt x="3698" y="4628"/>
                    <a:pt x="4359" y="3551"/>
                  </a:cubicBezTo>
                  <a:cubicBezTo>
                    <a:pt x="5020" y="2473"/>
                    <a:pt x="4359" y="1714"/>
                    <a:pt x="4359" y="1714"/>
                  </a:cubicBezTo>
                  <a:cubicBezTo>
                    <a:pt x="4702" y="980"/>
                    <a:pt x="2180" y="25"/>
                    <a:pt x="1127" y="0"/>
                  </a:cubicBezTo>
                  <a:cubicBezTo>
                    <a:pt x="490" y="25"/>
                    <a:pt x="661" y="1053"/>
                    <a:pt x="661" y="105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6142;p46">
              <a:extLst>
                <a:ext uri="{FF2B5EF4-FFF2-40B4-BE49-F238E27FC236}">
                  <a16:creationId xmlns:a16="http://schemas.microsoft.com/office/drawing/2014/main" id="{8CB5A23D-4B0D-4F4F-8B16-75866EB98847}"/>
                </a:ext>
              </a:extLst>
            </p:cNvPr>
            <p:cNvSpPr/>
            <p:nvPr/>
          </p:nvSpPr>
          <p:spPr>
            <a:xfrm>
              <a:off x="5267950" y="3832400"/>
              <a:ext cx="63675" cy="61800"/>
            </a:xfrm>
            <a:custGeom>
              <a:avLst/>
              <a:gdLst/>
              <a:ahLst/>
              <a:cxnLst/>
              <a:rect l="l" t="t" r="r" b="b"/>
              <a:pathLst>
                <a:path w="2547" h="2472" extrusionOk="0">
                  <a:moveTo>
                    <a:pt x="0" y="0"/>
                  </a:moveTo>
                  <a:lnTo>
                    <a:pt x="25" y="49"/>
                  </a:lnTo>
                  <a:lnTo>
                    <a:pt x="220" y="662"/>
                  </a:lnTo>
                  <a:cubicBezTo>
                    <a:pt x="220" y="662"/>
                    <a:pt x="220" y="1886"/>
                    <a:pt x="465" y="2180"/>
                  </a:cubicBezTo>
                  <a:cubicBezTo>
                    <a:pt x="733" y="2472"/>
                    <a:pt x="2525" y="2425"/>
                    <a:pt x="2547" y="2449"/>
                  </a:cubicBezTo>
                  <a:lnTo>
                    <a:pt x="2547" y="2449"/>
                  </a:lnTo>
                  <a:cubicBezTo>
                    <a:pt x="2535" y="2422"/>
                    <a:pt x="1984" y="1225"/>
                    <a:pt x="1984" y="1225"/>
                  </a:cubicBezTo>
                  <a:lnTo>
                    <a:pt x="1910" y="1225"/>
                  </a:lnTo>
                  <a:cubicBezTo>
                    <a:pt x="1886" y="1200"/>
                    <a:pt x="1812" y="1200"/>
                    <a:pt x="1739" y="1176"/>
                  </a:cubicBezTo>
                  <a:cubicBezTo>
                    <a:pt x="1543" y="1127"/>
                    <a:pt x="1224" y="1029"/>
                    <a:pt x="1004" y="955"/>
                  </a:cubicBezTo>
                  <a:cubicBezTo>
                    <a:pt x="955" y="931"/>
                    <a:pt x="906" y="931"/>
                    <a:pt x="857" y="906"/>
                  </a:cubicBezTo>
                  <a:cubicBezTo>
                    <a:pt x="784" y="882"/>
                    <a:pt x="735" y="858"/>
                    <a:pt x="710" y="833"/>
                  </a:cubicBezTo>
                  <a:cubicBezTo>
                    <a:pt x="710" y="833"/>
                    <a:pt x="686" y="784"/>
                    <a:pt x="661" y="711"/>
                  </a:cubicBezTo>
                  <a:cubicBezTo>
                    <a:pt x="637" y="686"/>
                    <a:pt x="637" y="613"/>
                    <a:pt x="588" y="564"/>
                  </a:cubicBezTo>
                  <a:cubicBezTo>
                    <a:pt x="539" y="392"/>
                    <a:pt x="441" y="221"/>
                    <a:pt x="392" y="123"/>
                  </a:cubicBezTo>
                  <a:cubicBezTo>
                    <a:pt x="294" y="25"/>
                    <a:pt x="147" y="0"/>
                    <a:pt x="49" y="0"/>
                  </a:cubicBezTo>
                  <a:close/>
                  <a:moveTo>
                    <a:pt x="2547" y="2449"/>
                  </a:moveTo>
                  <a:lnTo>
                    <a:pt x="2547" y="2449"/>
                  </a:lnTo>
                  <a:cubicBezTo>
                    <a:pt x="2547" y="2449"/>
                    <a:pt x="2547" y="2449"/>
                    <a:pt x="2547" y="2449"/>
                  </a:cubicBezTo>
                  <a:cubicBezTo>
                    <a:pt x="2547" y="2449"/>
                    <a:pt x="2547" y="2449"/>
                    <a:pt x="2547" y="24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6143;p46">
              <a:extLst>
                <a:ext uri="{FF2B5EF4-FFF2-40B4-BE49-F238E27FC236}">
                  <a16:creationId xmlns:a16="http://schemas.microsoft.com/office/drawing/2014/main" id="{2202B4FA-9FF7-4782-87D9-CCE2176A39FB}"/>
                </a:ext>
              </a:extLst>
            </p:cNvPr>
            <p:cNvSpPr/>
            <p:nvPr/>
          </p:nvSpPr>
          <p:spPr>
            <a:xfrm>
              <a:off x="5265500" y="3815250"/>
              <a:ext cx="60000" cy="47775"/>
            </a:xfrm>
            <a:custGeom>
              <a:avLst/>
              <a:gdLst/>
              <a:ahLst/>
              <a:cxnLst/>
              <a:rect l="l" t="t" r="r" b="b"/>
              <a:pathLst>
                <a:path w="2400" h="1911" extrusionOk="0">
                  <a:moveTo>
                    <a:pt x="2326" y="1666"/>
                  </a:moveTo>
                  <a:cubicBezTo>
                    <a:pt x="2302" y="1690"/>
                    <a:pt x="2155" y="1788"/>
                    <a:pt x="2033" y="1911"/>
                  </a:cubicBezTo>
                  <a:lnTo>
                    <a:pt x="2008" y="1911"/>
                  </a:lnTo>
                  <a:cubicBezTo>
                    <a:pt x="1984" y="1886"/>
                    <a:pt x="1910" y="1886"/>
                    <a:pt x="1837" y="1862"/>
                  </a:cubicBezTo>
                  <a:lnTo>
                    <a:pt x="2302" y="1495"/>
                  </a:lnTo>
                  <a:lnTo>
                    <a:pt x="980" y="74"/>
                  </a:lnTo>
                  <a:lnTo>
                    <a:pt x="147" y="662"/>
                  </a:lnTo>
                  <a:lnTo>
                    <a:pt x="147" y="686"/>
                  </a:lnTo>
                  <a:cubicBezTo>
                    <a:pt x="245" y="686"/>
                    <a:pt x="392" y="711"/>
                    <a:pt x="465" y="809"/>
                  </a:cubicBezTo>
                  <a:cubicBezTo>
                    <a:pt x="539" y="907"/>
                    <a:pt x="637" y="1078"/>
                    <a:pt x="686" y="1250"/>
                  </a:cubicBezTo>
                  <a:lnTo>
                    <a:pt x="1102" y="1641"/>
                  </a:lnTo>
                  <a:cubicBezTo>
                    <a:pt x="1053" y="1617"/>
                    <a:pt x="1004" y="1617"/>
                    <a:pt x="955" y="1592"/>
                  </a:cubicBezTo>
                  <a:cubicBezTo>
                    <a:pt x="882" y="1519"/>
                    <a:pt x="833" y="1470"/>
                    <a:pt x="759" y="1421"/>
                  </a:cubicBezTo>
                  <a:cubicBezTo>
                    <a:pt x="465" y="1078"/>
                    <a:pt x="147" y="760"/>
                    <a:pt x="147" y="760"/>
                  </a:cubicBezTo>
                  <a:cubicBezTo>
                    <a:pt x="147" y="760"/>
                    <a:pt x="123" y="760"/>
                    <a:pt x="123" y="760"/>
                  </a:cubicBezTo>
                  <a:cubicBezTo>
                    <a:pt x="25" y="637"/>
                    <a:pt x="0" y="613"/>
                    <a:pt x="49" y="564"/>
                  </a:cubicBezTo>
                  <a:cubicBezTo>
                    <a:pt x="123" y="515"/>
                    <a:pt x="808" y="50"/>
                    <a:pt x="857" y="25"/>
                  </a:cubicBezTo>
                  <a:cubicBezTo>
                    <a:pt x="906" y="1"/>
                    <a:pt x="955" y="1"/>
                    <a:pt x="1029" y="74"/>
                  </a:cubicBezTo>
                  <a:cubicBezTo>
                    <a:pt x="1078" y="148"/>
                    <a:pt x="2351" y="1470"/>
                    <a:pt x="2375" y="1495"/>
                  </a:cubicBezTo>
                  <a:cubicBezTo>
                    <a:pt x="2400" y="1519"/>
                    <a:pt x="2400" y="1592"/>
                    <a:pt x="2326" y="166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6144;p46">
              <a:extLst>
                <a:ext uri="{FF2B5EF4-FFF2-40B4-BE49-F238E27FC236}">
                  <a16:creationId xmlns:a16="http://schemas.microsoft.com/office/drawing/2014/main" id="{DAB903CB-58D0-408C-BC1B-9C5C826F9BA6}"/>
                </a:ext>
              </a:extLst>
            </p:cNvPr>
            <p:cNvSpPr/>
            <p:nvPr/>
          </p:nvSpPr>
          <p:spPr>
            <a:xfrm>
              <a:off x="5269175" y="3817100"/>
              <a:ext cx="53875" cy="44700"/>
            </a:xfrm>
            <a:custGeom>
              <a:avLst/>
              <a:gdLst/>
              <a:ahLst/>
              <a:cxnLst/>
              <a:rect l="l" t="t" r="r" b="b"/>
              <a:pathLst>
                <a:path w="2155" h="1788" extrusionOk="0">
                  <a:moveTo>
                    <a:pt x="2155" y="1421"/>
                  </a:moveTo>
                  <a:lnTo>
                    <a:pt x="1690" y="1788"/>
                  </a:lnTo>
                  <a:cubicBezTo>
                    <a:pt x="1494" y="1739"/>
                    <a:pt x="1175" y="1641"/>
                    <a:pt x="955" y="1567"/>
                  </a:cubicBezTo>
                  <a:lnTo>
                    <a:pt x="539" y="1176"/>
                  </a:lnTo>
                  <a:lnTo>
                    <a:pt x="0" y="612"/>
                  </a:lnTo>
                  <a:lnTo>
                    <a:pt x="0" y="588"/>
                  </a:lnTo>
                  <a:lnTo>
                    <a:pt x="8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6145;p46">
              <a:extLst>
                <a:ext uri="{FF2B5EF4-FFF2-40B4-BE49-F238E27FC236}">
                  <a16:creationId xmlns:a16="http://schemas.microsoft.com/office/drawing/2014/main" id="{B3EDB595-096C-435B-A1A3-8D3DFAD5E6A3}"/>
                </a:ext>
              </a:extLst>
            </p:cNvPr>
            <p:cNvSpPr/>
            <p:nvPr/>
          </p:nvSpPr>
          <p:spPr>
            <a:xfrm>
              <a:off x="5294500" y="3836650"/>
              <a:ext cx="43250" cy="53550"/>
            </a:xfrm>
            <a:custGeom>
              <a:avLst/>
              <a:gdLst/>
              <a:ahLst/>
              <a:cxnLst/>
              <a:rect l="l" t="t" r="r" b="b"/>
              <a:pathLst>
                <a:path w="1730" h="2142" extrusionOk="0">
                  <a:moveTo>
                    <a:pt x="154" y="0"/>
                  </a:moveTo>
                  <a:cubicBezTo>
                    <a:pt x="0" y="0"/>
                    <a:pt x="134" y="418"/>
                    <a:pt x="456" y="590"/>
                  </a:cubicBezTo>
                  <a:cubicBezTo>
                    <a:pt x="799" y="785"/>
                    <a:pt x="824" y="2034"/>
                    <a:pt x="1215" y="2132"/>
                  </a:cubicBezTo>
                  <a:cubicBezTo>
                    <a:pt x="1240" y="2138"/>
                    <a:pt x="1263" y="2141"/>
                    <a:pt x="1286" y="2141"/>
                  </a:cubicBezTo>
                  <a:cubicBezTo>
                    <a:pt x="1622" y="2141"/>
                    <a:pt x="1730" y="1496"/>
                    <a:pt x="1730" y="1496"/>
                  </a:cubicBezTo>
                  <a:cubicBezTo>
                    <a:pt x="1730" y="1496"/>
                    <a:pt x="1240" y="639"/>
                    <a:pt x="1215" y="565"/>
                  </a:cubicBezTo>
                  <a:cubicBezTo>
                    <a:pt x="1191" y="467"/>
                    <a:pt x="481" y="149"/>
                    <a:pt x="236" y="26"/>
                  </a:cubicBezTo>
                  <a:cubicBezTo>
                    <a:pt x="203" y="8"/>
                    <a:pt x="176" y="0"/>
                    <a:pt x="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6146;p46">
              <a:extLst>
                <a:ext uri="{FF2B5EF4-FFF2-40B4-BE49-F238E27FC236}">
                  <a16:creationId xmlns:a16="http://schemas.microsoft.com/office/drawing/2014/main" id="{8124C7E4-31A9-44A7-BA39-C910FC676DD1}"/>
                </a:ext>
              </a:extLst>
            </p:cNvPr>
            <p:cNvSpPr/>
            <p:nvPr/>
          </p:nvSpPr>
          <p:spPr>
            <a:xfrm>
              <a:off x="5321200" y="3727025"/>
              <a:ext cx="203125" cy="196700"/>
            </a:xfrm>
            <a:custGeom>
              <a:avLst/>
              <a:gdLst/>
              <a:ahLst/>
              <a:cxnLst/>
              <a:rect l="l" t="t" r="r" b="b"/>
              <a:pathLst>
                <a:path w="8125" h="7868" extrusionOk="0">
                  <a:moveTo>
                    <a:pt x="6446" y="0"/>
                  </a:moveTo>
                  <a:cubicBezTo>
                    <a:pt x="6338" y="0"/>
                    <a:pt x="6230" y="17"/>
                    <a:pt x="6123" y="52"/>
                  </a:cubicBezTo>
                  <a:cubicBezTo>
                    <a:pt x="5780" y="175"/>
                    <a:pt x="5486" y="273"/>
                    <a:pt x="5314" y="591"/>
                  </a:cubicBezTo>
                  <a:cubicBezTo>
                    <a:pt x="4874" y="1326"/>
                    <a:pt x="4800" y="3873"/>
                    <a:pt x="4433" y="5440"/>
                  </a:cubicBezTo>
                  <a:cubicBezTo>
                    <a:pt x="3963" y="5544"/>
                    <a:pt x="3419" y="5580"/>
                    <a:pt x="2889" y="5580"/>
                  </a:cubicBezTo>
                  <a:cubicBezTo>
                    <a:pt x="1677" y="5580"/>
                    <a:pt x="539" y="5391"/>
                    <a:pt x="539" y="5391"/>
                  </a:cubicBezTo>
                  <a:cubicBezTo>
                    <a:pt x="1" y="6223"/>
                    <a:pt x="123" y="6811"/>
                    <a:pt x="270" y="6860"/>
                  </a:cubicBezTo>
                  <a:cubicBezTo>
                    <a:pt x="2061" y="7662"/>
                    <a:pt x="3467" y="7867"/>
                    <a:pt x="4437" y="7867"/>
                  </a:cubicBezTo>
                  <a:cubicBezTo>
                    <a:pt x="5364" y="7867"/>
                    <a:pt x="5892" y="7680"/>
                    <a:pt x="5976" y="7644"/>
                  </a:cubicBezTo>
                  <a:cubicBezTo>
                    <a:pt x="6123" y="7546"/>
                    <a:pt x="7886" y="1914"/>
                    <a:pt x="7886" y="1914"/>
                  </a:cubicBezTo>
                  <a:cubicBezTo>
                    <a:pt x="8125" y="1044"/>
                    <a:pt x="7302" y="0"/>
                    <a:pt x="6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09800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C2303-3431-46C6-B6AA-978868B03BD8}"/>
              </a:ext>
            </a:extLst>
          </p:cNvPr>
          <p:cNvSpPr>
            <a:spLocks noGrp="1"/>
          </p:cNvSpPr>
          <p:nvPr>
            <p:ph type="ctrTitle"/>
          </p:nvPr>
        </p:nvSpPr>
        <p:spPr>
          <a:xfrm>
            <a:off x="503780" y="867600"/>
            <a:ext cx="5412278" cy="2139600"/>
          </a:xfrm>
        </p:spPr>
        <p:txBody>
          <a:bodyPr/>
          <a:lstStyle/>
          <a:p>
            <a:r>
              <a:rPr lang="es-CO" dirty="0"/>
              <a:t>Presentación POC</a:t>
            </a:r>
          </a:p>
        </p:txBody>
      </p:sp>
    </p:spTree>
    <p:extLst>
      <p:ext uri="{BB962C8B-B14F-4D97-AF65-F5344CB8AC3E}">
        <p14:creationId xmlns:p14="http://schemas.microsoft.com/office/powerpoint/2010/main" val="163036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p:nvPr/>
        </p:nvSpPr>
        <p:spPr>
          <a:xfrm>
            <a:off x="5897462" y="2911725"/>
            <a:ext cx="691500" cy="6918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5897462" y="1120400"/>
            <a:ext cx="691500" cy="6918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2555037" y="1120400"/>
            <a:ext cx="691500" cy="6918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2554912" y="2911725"/>
            <a:ext cx="691500" cy="6918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txBox="1">
            <a:spLocks noGrp="1"/>
          </p:cNvSpPr>
          <p:nvPr>
            <p:ph type="title"/>
          </p:nvPr>
        </p:nvSpPr>
        <p:spPr>
          <a:xfrm>
            <a:off x="1499788" y="2052375"/>
            <a:ext cx="2802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Descripción de la empresa</a:t>
            </a:r>
            <a:endParaRPr dirty="0"/>
          </a:p>
        </p:txBody>
      </p:sp>
      <p:sp>
        <p:nvSpPr>
          <p:cNvPr id="278" name="Google Shape;278;p31"/>
          <p:cNvSpPr txBox="1">
            <a:spLocks noGrp="1"/>
          </p:cNvSpPr>
          <p:nvPr>
            <p:ph type="title" idx="6"/>
          </p:nvPr>
        </p:nvSpPr>
        <p:spPr>
          <a:xfrm>
            <a:off x="1499788" y="3701075"/>
            <a:ext cx="2802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 Journey Map</a:t>
            </a:r>
            <a:endParaRPr dirty="0"/>
          </a:p>
        </p:txBody>
      </p:sp>
      <p:sp>
        <p:nvSpPr>
          <p:cNvPr id="279" name="Google Shape;279;p31"/>
          <p:cNvSpPr txBox="1">
            <a:spLocks noGrp="1"/>
          </p:cNvSpPr>
          <p:nvPr>
            <p:ph type="subTitle" idx="8"/>
          </p:nvPr>
        </p:nvSpPr>
        <p:spPr>
          <a:xfrm>
            <a:off x="1499788" y="4059900"/>
            <a:ext cx="28020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U</a:t>
            </a:r>
            <a:r>
              <a:rPr lang="en" dirty="0"/>
              <a:t>suario Final</a:t>
            </a:r>
            <a:endParaRPr dirty="0"/>
          </a:p>
        </p:txBody>
      </p:sp>
      <p:sp>
        <p:nvSpPr>
          <p:cNvPr id="280" name="Google Shape;280;p31"/>
          <p:cNvSpPr txBox="1">
            <a:spLocks noGrp="1"/>
          </p:cNvSpPr>
          <p:nvPr>
            <p:ph type="title" idx="9"/>
          </p:nvPr>
        </p:nvSpPr>
        <p:spPr>
          <a:xfrm>
            <a:off x="4725396" y="3842075"/>
            <a:ext cx="3035608"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POC final desarrollado</a:t>
            </a:r>
            <a:endParaRPr dirty="0"/>
          </a:p>
        </p:txBody>
      </p:sp>
      <p:sp>
        <p:nvSpPr>
          <p:cNvPr id="282" name="Google Shape;282;p31"/>
          <p:cNvSpPr txBox="1">
            <a:spLocks noGrp="1"/>
          </p:cNvSpPr>
          <p:nvPr>
            <p:ph type="title" idx="2"/>
          </p:nvPr>
        </p:nvSpPr>
        <p:spPr>
          <a:xfrm>
            <a:off x="2453775" y="128690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4" name="Google Shape;284;p31"/>
          <p:cNvSpPr txBox="1">
            <a:spLocks noGrp="1"/>
          </p:cNvSpPr>
          <p:nvPr>
            <p:ph type="title" idx="3"/>
          </p:nvPr>
        </p:nvSpPr>
        <p:spPr>
          <a:xfrm>
            <a:off x="4842212" y="1971525"/>
            <a:ext cx="2802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Desafío que priorizaron</a:t>
            </a:r>
            <a:endParaRPr dirty="0"/>
          </a:p>
        </p:txBody>
      </p:sp>
      <p:sp>
        <p:nvSpPr>
          <p:cNvPr id="285" name="Google Shape;285;p31"/>
          <p:cNvSpPr txBox="1">
            <a:spLocks noGrp="1"/>
          </p:cNvSpPr>
          <p:nvPr>
            <p:ph type="subTitle" idx="5"/>
          </p:nvPr>
        </p:nvSpPr>
        <p:spPr>
          <a:xfrm>
            <a:off x="4842212" y="2330325"/>
            <a:ext cx="28020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Heat Map</a:t>
            </a:r>
            <a:endParaRPr dirty="0"/>
          </a:p>
        </p:txBody>
      </p:sp>
      <p:sp>
        <p:nvSpPr>
          <p:cNvPr id="286" name="Google Shape;286;p31"/>
          <p:cNvSpPr txBox="1">
            <a:spLocks noGrp="1"/>
          </p:cNvSpPr>
          <p:nvPr>
            <p:ph type="title" idx="4"/>
          </p:nvPr>
        </p:nvSpPr>
        <p:spPr>
          <a:xfrm>
            <a:off x="5796200" y="128690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7" name="Google Shape;287;p31"/>
          <p:cNvSpPr txBox="1">
            <a:spLocks noGrp="1"/>
          </p:cNvSpPr>
          <p:nvPr>
            <p:ph type="title" idx="7"/>
          </p:nvPr>
        </p:nvSpPr>
        <p:spPr>
          <a:xfrm>
            <a:off x="2453775" y="307822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8" name="Google Shape;288;p31"/>
          <p:cNvSpPr txBox="1">
            <a:spLocks noGrp="1"/>
          </p:cNvSpPr>
          <p:nvPr>
            <p:ph type="title" idx="13"/>
          </p:nvPr>
        </p:nvSpPr>
        <p:spPr>
          <a:xfrm>
            <a:off x="5796200" y="307817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9" name="Google Shape;289;p31"/>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4"/>
          <p:cNvSpPr txBox="1">
            <a:spLocks noGrp="1"/>
          </p:cNvSpPr>
          <p:nvPr>
            <p:ph type="subTitle" idx="13"/>
          </p:nvPr>
        </p:nvSpPr>
        <p:spPr>
          <a:xfrm>
            <a:off x="6921053" y="2571731"/>
            <a:ext cx="1834630" cy="4815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very cold planet</a:t>
            </a:r>
            <a:endParaRPr/>
          </a:p>
        </p:txBody>
      </p:sp>
      <p:sp>
        <p:nvSpPr>
          <p:cNvPr id="536" name="Google Shape;536;p44"/>
          <p:cNvSpPr txBox="1">
            <a:spLocks noGrp="1"/>
          </p:cNvSpPr>
          <p:nvPr>
            <p:ph type="subTitle" idx="15"/>
          </p:nvPr>
        </p:nvSpPr>
        <p:spPr>
          <a:xfrm>
            <a:off x="6921053" y="4342131"/>
            <a:ext cx="1834630" cy="4815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the farthest planet from the Sun</a:t>
            </a:r>
            <a:endParaRPr/>
          </a:p>
        </p:txBody>
      </p:sp>
      <p:sp>
        <p:nvSpPr>
          <p:cNvPr id="537" name="Google Shape;537;p44"/>
          <p:cNvSpPr txBox="1">
            <a:spLocks noGrp="1"/>
          </p:cNvSpPr>
          <p:nvPr>
            <p:ph type="title" idx="9"/>
          </p:nvPr>
        </p:nvSpPr>
        <p:spPr>
          <a:xfrm>
            <a:off x="6921063" y="2108091"/>
            <a:ext cx="1834630" cy="4174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Jun. 2</a:t>
            </a:r>
            <a:endParaRPr/>
          </a:p>
        </p:txBody>
      </p:sp>
      <p:sp>
        <p:nvSpPr>
          <p:cNvPr id="538" name="Google Shape;538;p44"/>
          <p:cNvSpPr txBox="1">
            <a:spLocks noGrp="1"/>
          </p:cNvSpPr>
          <p:nvPr>
            <p:ph type="title" idx="14"/>
          </p:nvPr>
        </p:nvSpPr>
        <p:spPr>
          <a:xfrm>
            <a:off x="6921061" y="3878491"/>
            <a:ext cx="1834630" cy="4174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Dec. 27</a:t>
            </a:r>
            <a:endParaRPr/>
          </a:p>
        </p:txBody>
      </p:sp>
      <p:sp>
        <p:nvSpPr>
          <p:cNvPr id="539" name="Google Shape;539;p4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Validación del POC con la empresa</a:t>
            </a:r>
            <a:endParaRPr dirty="0"/>
          </a:p>
        </p:txBody>
      </p:sp>
      <p:sp>
        <p:nvSpPr>
          <p:cNvPr id="540" name="Google Shape;540;p44"/>
          <p:cNvSpPr txBox="1">
            <a:spLocks noGrp="1"/>
          </p:cNvSpPr>
          <p:nvPr>
            <p:ph type="title" idx="2"/>
          </p:nvPr>
        </p:nvSpPr>
        <p:spPr>
          <a:xfrm>
            <a:off x="3330114" y="2154270"/>
            <a:ext cx="1834630" cy="4174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Feb. 27</a:t>
            </a:r>
            <a:endParaRPr dirty="0"/>
          </a:p>
        </p:txBody>
      </p:sp>
      <p:sp>
        <p:nvSpPr>
          <p:cNvPr id="541" name="Google Shape;541;p44"/>
          <p:cNvSpPr txBox="1">
            <a:spLocks noGrp="1"/>
          </p:cNvSpPr>
          <p:nvPr>
            <p:ph type="subTitle" idx="1"/>
          </p:nvPr>
        </p:nvSpPr>
        <p:spPr>
          <a:xfrm>
            <a:off x="3330114" y="2617910"/>
            <a:ext cx="1834630" cy="4815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542" name="Google Shape;542;p44"/>
          <p:cNvSpPr txBox="1">
            <a:spLocks noGrp="1"/>
          </p:cNvSpPr>
          <p:nvPr>
            <p:ph type="title" idx="3"/>
          </p:nvPr>
        </p:nvSpPr>
        <p:spPr>
          <a:xfrm>
            <a:off x="5164749" y="2174280"/>
            <a:ext cx="1834630" cy="4174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 20</a:t>
            </a:r>
            <a:endParaRPr/>
          </a:p>
        </p:txBody>
      </p:sp>
      <p:sp>
        <p:nvSpPr>
          <p:cNvPr id="543" name="Google Shape;543;p44"/>
          <p:cNvSpPr txBox="1">
            <a:spLocks noGrp="1"/>
          </p:cNvSpPr>
          <p:nvPr>
            <p:ph type="subTitle" idx="4"/>
          </p:nvPr>
        </p:nvSpPr>
        <p:spPr>
          <a:xfrm>
            <a:off x="5164744" y="2637920"/>
            <a:ext cx="1834630" cy="4815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Venus is the second planet from the Sun</a:t>
            </a:r>
            <a:endParaRPr dirty="0"/>
          </a:p>
        </p:txBody>
      </p:sp>
      <p:sp>
        <p:nvSpPr>
          <p:cNvPr id="544" name="Google Shape;544;p44"/>
          <p:cNvSpPr txBox="1">
            <a:spLocks noGrp="1"/>
          </p:cNvSpPr>
          <p:nvPr>
            <p:ph type="title" idx="5"/>
          </p:nvPr>
        </p:nvSpPr>
        <p:spPr>
          <a:xfrm>
            <a:off x="3330114" y="3924670"/>
            <a:ext cx="1834630" cy="4174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Sep. 30</a:t>
            </a:r>
            <a:endParaRPr/>
          </a:p>
        </p:txBody>
      </p:sp>
      <p:sp>
        <p:nvSpPr>
          <p:cNvPr id="545" name="Google Shape;545;p44"/>
          <p:cNvSpPr txBox="1">
            <a:spLocks noGrp="1"/>
          </p:cNvSpPr>
          <p:nvPr>
            <p:ph type="subTitle" idx="6"/>
          </p:nvPr>
        </p:nvSpPr>
        <p:spPr>
          <a:xfrm>
            <a:off x="3330114" y="4388310"/>
            <a:ext cx="1834630" cy="4815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546" name="Google Shape;546;p44"/>
          <p:cNvSpPr txBox="1">
            <a:spLocks noGrp="1"/>
          </p:cNvSpPr>
          <p:nvPr>
            <p:ph type="title" idx="7"/>
          </p:nvPr>
        </p:nvSpPr>
        <p:spPr>
          <a:xfrm>
            <a:off x="5164744" y="3944680"/>
            <a:ext cx="1834630" cy="4174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Nov. 18</a:t>
            </a:r>
            <a:endParaRPr/>
          </a:p>
        </p:txBody>
      </p:sp>
      <p:sp>
        <p:nvSpPr>
          <p:cNvPr id="547" name="Google Shape;547;p44"/>
          <p:cNvSpPr txBox="1">
            <a:spLocks noGrp="1"/>
          </p:cNvSpPr>
          <p:nvPr>
            <p:ph type="subTitle" idx="8"/>
          </p:nvPr>
        </p:nvSpPr>
        <p:spPr>
          <a:xfrm>
            <a:off x="5164744" y="4408320"/>
            <a:ext cx="1834630" cy="4815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the only planet with rings</a:t>
            </a:r>
            <a:endParaRPr/>
          </a:p>
        </p:txBody>
      </p:sp>
      <p:sp>
        <p:nvSpPr>
          <p:cNvPr id="548" name="Google Shape;548;p44"/>
          <p:cNvSpPr/>
          <p:nvPr/>
        </p:nvSpPr>
        <p:spPr>
          <a:xfrm>
            <a:off x="3891018" y="1439713"/>
            <a:ext cx="560626" cy="5727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4"/>
          <p:cNvSpPr/>
          <p:nvPr/>
        </p:nvSpPr>
        <p:spPr>
          <a:xfrm>
            <a:off x="3891018" y="3207338"/>
            <a:ext cx="560626" cy="5727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4"/>
          <p:cNvSpPr/>
          <p:nvPr/>
        </p:nvSpPr>
        <p:spPr>
          <a:xfrm>
            <a:off x="5725653" y="1459723"/>
            <a:ext cx="560626" cy="5727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4"/>
          <p:cNvSpPr/>
          <p:nvPr/>
        </p:nvSpPr>
        <p:spPr>
          <a:xfrm>
            <a:off x="5725653" y="3227348"/>
            <a:ext cx="560626" cy="5727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4"/>
          <p:cNvSpPr/>
          <p:nvPr/>
        </p:nvSpPr>
        <p:spPr>
          <a:xfrm>
            <a:off x="7481968" y="1393534"/>
            <a:ext cx="560626" cy="5727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4"/>
          <p:cNvSpPr/>
          <p:nvPr/>
        </p:nvSpPr>
        <p:spPr>
          <a:xfrm>
            <a:off x="7481968" y="3161159"/>
            <a:ext cx="560626" cy="5727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44"/>
          <p:cNvGrpSpPr/>
          <p:nvPr/>
        </p:nvGrpSpPr>
        <p:grpSpPr>
          <a:xfrm>
            <a:off x="4011178" y="1546016"/>
            <a:ext cx="287726" cy="338117"/>
            <a:chOff x="-42971725" y="3217825"/>
            <a:chExt cx="275675" cy="317125"/>
          </a:xfrm>
        </p:grpSpPr>
        <p:sp>
          <p:nvSpPr>
            <p:cNvPr id="555" name="Google Shape;555;p44"/>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4"/>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4"/>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44"/>
          <p:cNvGrpSpPr/>
          <p:nvPr/>
        </p:nvGrpSpPr>
        <p:grpSpPr>
          <a:xfrm>
            <a:off x="5824244" y="1566099"/>
            <a:ext cx="336703" cy="337930"/>
            <a:chOff x="-40748275" y="3238700"/>
            <a:chExt cx="322600" cy="316950"/>
          </a:xfrm>
        </p:grpSpPr>
        <p:sp>
          <p:nvSpPr>
            <p:cNvPr id="559" name="Google Shape;559;p44"/>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44"/>
          <p:cNvGrpSpPr/>
          <p:nvPr/>
        </p:nvGrpSpPr>
        <p:grpSpPr>
          <a:xfrm>
            <a:off x="7582571" y="1512963"/>
            <a:ext cx="332136" cy="309063"/>
            <a:chOff x="-40745125" y="3632900"/>
            <a:chExt cx="318225" cy="289875"/>
          </a:xfrm>
        </p:grpSpPr>
        <p:sp>
          <p:nvSpPr>
            <p:cNvPr id="566" name="Google Shape;566;p44"/>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44"/>
          <p:cNvGrpSpPr/>
          <p:nvPr/>
        </p:nvGrpSpPr>
        <p:grpSpPr>
          <a:xfrm>
            <a:off x="5826985" y="3334018"/>
            <a:ext cx="330492" cy="336783"/>
            <a:chOff x="-38537400" y="3588000"/>
            <a:chExt cx="316650" cy="315875"/>
          </a:xfrm>
        </p:grpSpPr>
        <p:sp>
          <p:nvSpPr>
            <p:cNvPr id="574" name="Google Shape;574;p44"/>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4"/>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4"/>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4"/>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44"/>
          <p:cNvGrpSpPr/>
          <p:nvPr/>
        </p:nvGrpSpPr>
        <p:grpSpPr>
          <a:xfrm>
            <a:off x="3991620" y="3313626"/>
            <a:ext cx="332136" cy="337610"/>
            <a:chOff x="-41893475" y="3584850"/>
            <a:chExt cx="318225" cy="316650"/>
          </a:xfrm>
        </p:grpSpPr>
        <p:sp>
          <p:nvSpPr>
            <p:cNvPr id="579" name="Google Shape;579;p44"/>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4"/>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44"/>
          <p:cNvGrpSpPr/>
          <p:nvPr/>
        </p:nvGrpSpPr>
        <p:grpSpPr>
          <a:xfrm>
            <a:off x="7642283" y="3267444"/>
            <a:ext cx="196506" cy="337610"/>
            <a:chOff x="-38109725" y="3955025"/>
            <a:chExt cx="188275" cy="316650"/>
          </a:xfrm>
        </p:grpSpPr>
        <p:sp>
          <p:nvSpPr>
            <p:cNvPr id="584" name="Google Shape;584;p44"/>
            <p:cNvSpPr/>
            <p:nvPr/>
          </p:nvSpPr>
          <p:spPr>
            <a:xfrm>
              <a:off x="-38109725" y="3955025"/>
              <a:ext cx="188275" cy="220575"/>
            </a:xfrm>
            <a:custGeom>
              <a:avLst/>
              <a:gdLst/>
              <a:ahLst/>
              <a:cxnLst/>
              <a:rect l="l" t="t" r="r" b="b"/>
              <a:pathLst>
                <a:path w="7531" h="8823" extrusionOk="0">
                  <a:moveTo>
                    <a:pt x="3372" y="1"/>
                  </a:moveTo>
                  <a:lnTo>
                    <a:pt x="95" y="5703"/>
                  </a:lnTo>
                  <a:cubicBezTo>
                    <a:pt x="1" y="5829"/>
                    <a:pt x="1" y="5987"/>
                    <a:pt x="95" y="6113"/>
                  </a:cubicBezTo>
                  <a:lnTo>
                    <a:pt x="1418" y="8822"/>
                  </a:lnTo>
                  <a:lnTo>
                    <a:pt x="6081" y="8822"/>
                  </a:lnTo>
                  <a:lnTo>
                    <a:pt x="7467" y="6113"/>
                  </a:lnTo>
                  <a:cubicBezTo>
                    <a:pt x="7530" y="5987"/>
                    <a:pt x="7499" y="5829"/>
                    <a:pt x="7467" y="5703"/>
                  </a:cubicBezTo>
                  <a:lnTo>
                    <a:pt x="4191" y="1"/>
                  </a:lnTo>
                  <a:lnTo>
                    <a:pt x="4191" y="4727"/>
                  </a:lnTo>
                  <a:cubicBezTo>
                    <a:pt x="4663" y="4884"/>
                    <a:pt x="5010" y="5357"/>
                    <a:pt x="5010" y="5892"/>
                  </a:cubicBezTo>
                  <a:cubicBezTo>
                    <a:pt x="5010" y="6585"/>
                    <a:pt x="4474" y="7121"/>
                    <a:pt x="3750" y="7121"/>
                  </a:cubicBezTo>
                  <a:cubicBezTo>
                    <a:pt x="3088" y="7121"/>
                    <a:pt x="2521" y="6585"/>
                    <a:pt x="2521" y="5892"/>
                  </a:cubicBezTo>
                  <a:cubicBezTo>
                    <a:pt x="2521" y="5357"/>
                    <a:pt x="2899" y="4916"/>
                    <a:pt x="3372" y="4727"/>
                  </a:cubicBezTo>
                  <a:lnTo>
                    <a:pt x="3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38067200" y="4196050"/>
              <a:ext cx="104775" cy="75625"/>
            </a:xfrm>
            <a:custGeom>
              <a:avLst/>
              <a:gdLst/>
              <a:ahLst/>
              <a:cxnLst/>
              <a:rect l="l" t="t" r="r" b="b"/>
              <a:pathLst>
                <a:path w="4191" h="3025" extrusionOk="0">
                  <a:moveTo>
                    <a:pt x="32" y="0"/>
                  </a:moveTo>
                  <a:lnTo>
                    <a:pt x="32" y="2615"/>
                  </a:lnTo>
                  <a:cubicBezTo>
                    <a:pt x="1" y="2836"/>
                    <a:pt x="190" y="3025"/>
                    <a:pt x="442" y="3025"/>
                  </a:cubicBezTo>
                  <a:lnTo>
                    <a:pt x="3750" y="3025"/>
                  </a:lnTo>
                  <a:cubicBezTo>
                    <a:pt x="3970" y="3025"/>
                    <a:pt x="4191" y="2836"/>
                    <a:pt x="4191" y="2615"/>
                  </a:cubicBezTo>
                  <a:lnTo>
                    <a:pt x="4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descr="Un grupo de niñas sonriendo&#10;&#10;Descripción generada automáticamente">
            <a:extLst>
              <a:ext uri="{FF2B5EF4-FFF2-40B4-BE49-F238E27FC236}">
                <a16:creationId xmlns:a16="http://schemas.microsoft.com/office/drawing/2014/main" id="{70DF40C9-B1AF-4C1B-BC6E-F7E97F9E3339}"/>
              </a:ext>
            </a:extLst>
          </p:cNvPr>
          <p:cNvPicPr>
            <a:picLocks noChangeAspect="1"/>
          </p:cNvPicPr>
          <p:nvPr/>
        </p:nvPicPr>
        <p:blipFill>
          <a:blip r:embed="rId3"/>
          <a:stretch>
            <a:fillRect/>
          </a:stretch>
        </p:blipFill>
        <p:spPr>
          <a:xfrm>
            <a:off x="492182" y="1398570"/>
            <a:ext cx="2459421" cy="27742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5">
            <a:extLst>
              <a:ext uri="{FF2B5EF4-FFF2-40B4-BE49-F238E27FC236}">
                <a16:creationId xmlns:a16="http://schemas.microsoft.com/office/drawing/2014/main" id="{17DEE24D-3103-427D-90F8-E37ECC7A9099}"/>
              </a:ext>
            </a:extLst>
          </p:cNvPr>
          <p:cNvSpPr txBox="1">
            <a:spLocks/>
          </p:cNvSpPr>
          <p:nvPr/>
        </p:nvSpPr>
        <p:spPr>
          <a:xfrm>
            <a:off x="845452" y="132155"/>
            <a:ext cx="786722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s-CO" sz="2400"/>
              <a:t>¿Qué Hace La empresa Actualmente?</a:t>
            </a:r>
            <a:endParaRPr lang="es-CO" sz="2400" dirty="0"/>
          </a:p>
        </p:txBody>
      </p:sp>
      <p:pic>
        <p:nvPicPr>
          <p:cNvPr id="17" name="Imagen 16">
            <a:extLst>
              <a:ext uri="{FF2B5EF4-FFF2-40B4-BE49-F238E27FC236}">
                <a16:creationId xmlns:a16="http://schemas.microsoft.com/office/drawing/2014/main" id="{7B4F7574-A99C-4448-ADB7-6A4FFA0F274C}"/>
              </a:ext>
            </a:extLst>
          </p:cNvPr>
          <p:cNvPicPr>
            <a:picLocks noChangeAspect="1"/>
          </p:cNvPicPr>
          <p:nvPr/>
        </p:nvPicPr>
        <p:blipFill>
          <a:blip r:embed="rId2"/>
          <a:stretch>
            <a:fillRect/>
          </a:stretch>
        </p:blipFill>
        <p:spPr>
          <a:xfrm>
            <a:off x="60593" y="704855"/>
            <a:ext cx="9022814" cy="3953295"/>
          </a:xfrm>
          <a:prstGeom prst="rect">
            <a:avLst/>
          </a:prstGeom>
        </p:spPr>
      </p:pic>
      <p:sp>
        <p:nvSpPr>
          <p:cNvPr id="18" name="Rectángulo 17">
            <a:extLst>
              <a:ext uri="{FF2B5EF4-FFF2-40B4-BE49-F238E27FC236}">
                <a16:creationId xmlns:a16="http://schemas.microsoft.com/office/drawing/2014/main" id="{26918F10-1FDE-49BE-A665-E76B5C3CC56B}"/>
              </a:ext>
            </a:extLst>
          </p:cNvPr>
          <p:cNvSpPr/>
          <p:nvPr/>
        </p:nvSpPr>
        <p:spPr>
          <a:xfrm>
            <a:off x="4554194" y="1999944"/>
            <a:ext cx="1488558" cy="27113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5810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54F8848-EC26-4DA4-BF9B-EAA4EC8AC39E}"/>
              </a:ext>
            </a:extLst>
          </p:cNvPr>
          <p:cNvSpPr txBox="1">
            <a:spLocks/>
          </p:cNvSpPr>
          <p:nvPr/>
        </p:nvSpPr>
        <p:spPr>
          <a:xfrm>
            <a:off x="713250" y="605794"/>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s-CO" b="0">
                <a:solidFill>
                  <a:schemeClr val="bg2">
                    <a:lumMod val="75000"/>
                  </a:schemeClr>
                </a:solidFill>
                <a:latin typeface="Montserrat Black" panose="00000A00000000000000" pitchFamily="2" charset="0"/>
              </a:rPr>
              <a:t>Integración Siigo</a:t>
            </a:r>
            <a:br>
              <a:rPr lang="es-CO" b="0">
                <a:solidFill>
                  <a:schemeClr val="bg2">
                    <a:lumMod val="75000"/>
                  </a:schemeClr>
                </a:solidFill>
                <a:latin typeface="-apple-system"/>
              </a:rPr>
            </a:br>
            <a:endParaRPr lang="es-CO" dirty="0">
              <a:solidFill>
                <a:schemeClr val="bg2">
                  <a:lumMod val="75000"/>
                </a:schemeClr>
              </a:solidFill>
            </a:endParaRPr>
          </a:p>
        </p:txBody>
      </p:sp>
      <p:pic>
        <p:nvPicPr>
          <p:cNvPr id="4" name="Imagen 3">
            <a:extLst>
              <a:ext uri="{FF2B5EF4-FFF2-40B4-BE49-F238E27FC236}">
                <a16:creationId xmlns:a16="http://schemas.microsoft.com/office/drawing/2014/main" id="{88F6588F-3786-4C45-8811-E8BC594C42CA}"/>
              </a:ext>
            </a:extLst>
          </p:cNvPr>
          <p:cNvPicPr>
            <a:picLocks noChangeAspect="1"/>
          </p:cNvPicPr>
          <p:nvPr/>
        </p:nvPicPr>
        <p:blipFill>
          <a:blip r:embed="rId2"/>
          <a:stretch>
            <a:fillRect/>
          </a:stretch>
        </p:blipFill>
        <p:spPr>
          <a:xfrm>
            <a:off x="1428741" y="1053589"/>
            <a:ext cx="6477904" cy="3610479"/>
          </a:xfrm>
          <a:prstGeom prst="rect">
            <a:avLst/>
          </a:prstGeom>
        </p:spPr>
      </p:pic>
    </p:spTree>
    <p:extLst>
      <p:ext uri="{BB962C8B-B14F-4D97-AF65-F5344CB8AC3E}">
        <p14:creationId xmlns:p14="http://schemas.microsoft.com/office/powerpoint/2010/main" val="589987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0970C564-5C3A-481A-A280-DDF4B3A16D70}"/>
              </a:ext>
            </a:extLst>
          </p:cNvPr>
          <p:cNvSpPr txBox="1">
            <a:spLocks/>
          </p:cNvSpPr>
          <p:nvPr/>
        </p:nvSpPr>
        <p:spPr>
          <a:xfrm flipH="1">
            <a:off x="245392" y="260929"/>
            <a:ext cx="7952310" cy="1553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a:solidFill>
                  <a:srgbClr val="333333"/>
                </a:solidFill>
                <a:latin typeface="Montserrat Black" panose="00000A00000000000000" pitchFamily="2" charset="0"/>
              </a:rPr>
              <a:t>Integración SAP BTP con los canales de venta</a:t>
            </a:r>
            <a:br>
              <a:rPr lang="es-CO">
                <a:solidFill>
                  <a:srgbClr val="333333"/>
                </a:solidFill>
                <a:latin typeface="-apple-system"/>
              </a:rPr>
            </a:br>
            <a:endParaRPr lang="es-CO" dirty="0"/>
          </a:p>
        </p:txBody>
      </p:sp>
      <p:pic>
        <p:nvPicPr>
          <p:cNvPr id="4" name="Imagen 3">
            <a:extLst>
              <a:ext uri="{FF2B5EF4-FFF2-40B4-BE49-F238E27FC236}">
                <a16:creationId xmlns:a16="http://schemas.microsoft.com/office/drawing/2014/main" id="{34F73949-11D9-4ED7-985D-23374F955C13}"/>
              </a:ext>
            </a:extLst>
          </p:cNvPr>
          <p:cNvPicPr>
            <a:picLocks noChangeAspect="1"/>
          </p:cNvPicPr>
          <p:nvPr/>
        </p:nvPicPr>
        <p:blipFill>
          <a:blip r:embed="rId2"/>
          <a:stretch>
            <a:fillRect/>
          </a:stretch>
        </p:blipFill>
        <p:spPr>
          <a:xfrm>
            <a:off x="128434" y="895044"/>
            <a:ext cx="4964561" cy="2629032"/>
          </a:xfrm>
          <a:prstGeom prst="rect">
            <a:avLst/>
          </a:prstGeom>
        </p:spPr>
      </p:pic>
      <p:sp>
        <p:nvSpPr>
          <p:cNvPr id="5" name="AutoShape 2" descr="⚡Implementación SAP en MercadoLibre | CVOSOFT">
            <a:extLst>
              <a:ext uri="{FF2B5EF4-FFF2-40B4-BE49-F238E27FC236}">
                <a16:creationId xmlns:a16="http://schemas.microsoft.com/office/drawing/2014/main" id="{52C6FD6A-BA8F-4305-AEAB-7146B94FF702}"/>
              </a:ext>
            </a:extLst>
          </p:cNvPr>
          <p:cNvSpPr>
            <a:spLocks noChangeAspect="1" noChangeArrowheads="1"/>
          </p:cNvSpPr>
          <p:nvPr/>
        </p:nvSpPr>
        <p:spPr bwMode="auto">
          <a:xfrm>
            <a:off x="6492949" y="25619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AutoShape 4" descr="⚡Implementación SAP en MercadoLibre | CVOSOFT">
            <a:extLst>
              <a:ext uri="{FF2B5EF4-FFF2-40B4-BE49-F238E27FC236}">
                <a16:creationId xmlns:a16="http://schemas.microsoft.com/office/drawing/2014/main" id="{546B3AEB-B4A3-4255-8E4C-E4104AA2A7A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a:extLst>
              <a:ext uri="{FF2B5EF4-FFF2-40B4-BE49-F238E27FC236}">
                <a16:creationId xmlns:a16="http://schemas.microsoft.com/office/drawing/2014/main" id="{0795A63B-677C-43FA-9C86-714DB7E1ECAA}"/>
              </a:ext>
            </a:extLst>
          </p:cNvPr>
          <p:cNvPicPr>
            <a:picLocks noChangeAspect="1"/>
          </p:cNvPicPr>
          <p:nvPr/>
        </p:nvPicPr>
        <p:blipFill>
          <a:blip r:embed="rId3"/>
          <a:stretch>
            <a:fillRect/>
          </a:stretch>
        </p:blipFill>
        <p:spPr>
          <a:xfrm>
            <a:off x="4909773" y="2744438"/>
            <a:ext cx="3775952" cy="2138133"/>
          </a:xfrm>
          <a:prstGeom prst="rect">
            <a:avLst/>
          </a:prstGeom>
        </p:spPr>
      </p:pic>
      <p:sp>
        <p:nvSpPr>
          <p:cNvPr id="8" name="CuadroTexto 7">
            <a:extLst>
              <a:ext uri="{FF2B5EF4-FFF2-40B4-BE49-F238E27FC236}">
                <a16:creationId xmlns:a16="http://schemas.microsoft.com/office/drawing/2014/main" id="{DD5DBA5C-DA35-467B-8CD4-A532D305779A}"/>
              </a:ext>
            </a:extLst>
          </p:cNvPr>
          <p:cNvSpPr txBox="1"/>
          <p:nvPr/>
        </p:nvSpPr>
        <p:spPr>
          <a:xfrm>
            <a:off x="4909773" y="2133790"/>
            <a:ext cx="3872720" cy="523220"/>
          </a:xfrm>
          <a:prstGeom prst="rect">
            <a:avLst/>
          </a:prstGeom>
          <a:noFill/>
        </p:spPr>
        <p:txBody>
          <a:bodyPr wrap="square">
            <a:spAutoFit/>
          </a:bodyPr>
          <a:lstStyle/>
          <a:p>
            <a:r>
              <a:rPr lang="es-MX" b="0" i="0" dirty="0">
                <a:solidFill>
                  <a:srgbClr val="333333"/>
                </a:solidFill>
                <a:effectLst/>
                <a:latin typeface="SAPRegular"/>
              </a:rPr>
              <a:t>Mercado Libre consolida su posición de liderazgo regional apalancándose en tecnología de SAP</a:t>
            </a:r>
            <a:endParaRPr lang="es-CO" dirty="0"/>
          </a:p>
        </p:txBody>
      </p:sp>
    </p:spTree>
    <p:extLst>
      <p:ext uri="{BB962C8B-B14F-4D97-AF65-F5344CB8AC3E}">
        <p14:creationId xmlns:p14="http://schemas.microsoft.com/office/powerpoint/2010/main" val="2943199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1A58A-B4B3-4CDA-BDE0-412F69AA52DC}"/>
              </a:ext>
            </a:extLst>
          </p:cNvPr>
          <p:cNvSpPr>
            <a:spLocks noGrp="1"/>
          </p:cNvSpPr>
          <p:nvPr>
            <p:ph type="title"/>
          </p:nvPr>
        </p:nvSpPr>
        <p:spPr>
          <a:xfrm>
            <a:off x="896846" y="42450"/>
            <a:ext cx="6681300" cy="2529300"/>
          </a:xfrm>
        </p:spPr>
        <p:txBody>
          <a:bodyPr/>
          <a:lstStyle/>
          <a:p>
            <a:r>
              <a:rPr lang="es-CO" sz="3600" dirty="0">
                <a:solidFill>
                  <a:srgbClr val="333333"/>
                </a:solidFill>
                <a:latin typeface="Montserrat Black" panose="00000A00000000000000" pitchFamily="2" charset="0"/>
              </a:rPr>
              <a:t>Integración SAP </a:t>
            </a:r>
            <a:r>
              <a:rPr lang="es-CO" sz="3600" dirty="0" err="1">
                <a:solidFill>
                  <a:srgbClr val="333333"/>
                </a:solidFill>
                <a:latin typeface="Montserrat Black" panose="00000A00000000000000" pitchFamily="2" charset="0"/>
              </a:rPr>
              <a:t>Build</a:t>
            </a:r>
            <a:r>
              <a:rPr lang="es-CO" sz="3600" dirty="0">
                <a:solidFill>
                  <a:srgbClr val="333333"/>
                </a:solidFill>
                <a:latin typeface="Montserrat Black" panose="00000A00000000000000" pitchFamily="2" charset="0"/>
              </a:rPr>
              <a:t> con los canales de venta</a:t>
            </a:r>
            <a:br>
              <a:rPr lang="es-CO" sz="3600" dirty="0">
                <a:solidFill>
                  <a:srgbClr val="333333"/>
                </a:solidFill>
                <a:latin typeface="-apple-system"/>
              </a:rPr>
            </a:br>
            <a:br>
              <a:rPr lang="es-CO" sz="3600" dirty="0"/>
            </a:br>
            <a:endParaRPr lang="es-CO" sz="3600" dirty="0"/>
          </a:p>
        </p:txBody>
      </p:sp>
      <p:pic>
        <p:nvPicPr>
          <p:cNvPr id="4" name="Imagen 3">
            <a:extLst>
              <a:ext uri="{FF2B5EF4-FFF2-40B4-BE49-F238E27FC236}">
                <a16:creationId xmlns:a16="http://schemas.microsoft.com/office/drawing/2014/main" id="{EA654632-7E4A-4D45-9E22-58B88B50DAC5}"/>
              </a:ext>
            </a:extLst>
          </p:cNvPr>
          <p:cNvPicPr>
            <a:picLocks noChangeAspect="1"/>
          </p:cNvPicPr>
          <p:nvPr/>
        </p:nvPicPr>
        <p:blipFill>
          <a:blip r:embed="rId2"/>
          <a:stretch>
            <a:fillRect/>
          </a:stretch>
        </p:blipFill>
        <p:spPr>
          <a:xfrm>
            <a:off x="1031666" y="1265274"/>
            <a:ext cx="6411660" cy="3478730"/>
          </a:xfrm>
          <a:prstGeom prst="rect">
            <a:avLst/>
          </a:prstGeom>
        </p:spPr>
      </p:pic>
    </p:spTree>
    <p:extLst>
      <p:ext uri="{BB962C8B-B14F-4D97-AF65-F5344CB8AC3E}">
        <p14:creationId xmlns:p14="http://schemas.microsoft.com/office/powerpoint/2010/main" val="638684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1"/>
          <p:cNvSpPr/>
          <p:nvPr/>
        </p:nvSpPr>
        <p:spPr>
          <a:xfrm>
            <a:off x="2116900" y="1458734"/>
            <a:ext cx="538500" cy="5385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1"/>
          <p:cNvSpPr txBox="1">
            <a:spLocks noGrp="1"/>
          </p:cNvSpPr>
          <p:nvPr>
            <p:ph type="title"/>
          </p:nvPr>
        </p:nvSpPr>
        <p:spPr>
          <a:xfrm>
            <a:off x="720000" y="539400"/>
            <a:ext cx="3434700" cy="87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Gracias!</a:t>
            </a:r>
            <a:endParaRPr dirty="0"/>
          </a:p>
        </p:txBody>
      </p:sp>
      <p:sp>
        <p:nvSpPr>
          <p:cNvPr id="759" name="Google Shape;759;p51"/>
          <p:cNvSpPr txBox="1"/>
          <p:nvPr/>
        </p:nvSpPr>
        <p:spPr>
          <a:xfrm>
            <a:off x="720000" y="4276521"/>
            <a:ext cx="3000000" cy="32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2"/>
                </a:solidFill>
                <a:latin typeface="Nunito"/>
                <a:ea typeface="Nunito"/>
                <a:cs typeface="Nunito"/>
                <a:sym typeface="Nunito"/>
              </a:rPr>
              <a:t>Please keep this slide for attribution</a:t>
            </a:r>
            <a:endParaRPr sz="1200" b="1">
              <a:solidFill>
                <a:schemeClr val="dk2"/>
              </a:solidFill>
              <a:latin typeface="Nunito"/>
              <a:ea typeface="Nunito"/>
              <a:cs typeface="Nunito"/>
              <a:sym typeface="Nunito"/>
            </a:endParaRPr>
          </a:p>
        </p:txBody>
      </p:sp>
      <p:sp>
        <p:nvSpPr>
          <p:cNvPr id="761" name="Google Shape;761;p51"/>
          <p:cNvSpPr/>
          <p:nvPr/>
        </p:nvSpPr>
        <p:spPr>
          <a:xfrm>
            <a:off x="831050" y="1458734"/>
            <a:ext cx="538500" cy="5385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1"/>
          <p:cNvSpPr/>
          <p:nvPr/>
        </p:nvSpPr>
        <p:spPr>
          <a:xfrm>
            <a:off x="1473975" y="1458734"/>
            <a:ext cx="538500" cy="5385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
          <p:cNvSpPr/>
          <p:nvPr/>
        </p:nvSpPr>
        <p:spPr>
          <a:xfrm>
            <a:off x="2759825" y="1458734"/>
            <a:ext cx="538500" cy="5385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51"/>
          <p:cNvGrpSpPr/>
          <p:nvPr/>
        </p:nvGrpSpPr>
        <p:grpSpPr>
          <a:xfrm>
            <a:off x="3634350" y="3666450"/>
            <a:ext cx="1875300" cy="1875300"/>
            <a:chOff x="-206400" y="3666450"/>
            <a:chExt cx="1875300" cy="1875300"/>
          </a:xfrm>
        </p:grpSpPr>
        <p:sp>
          <p:nvSpPr>
            <p:cNvPr id="766" name="Google Shape;766;p51"/>
            <p:cNvSpPr/>
            <p:nvPr/>
          </p:nvSpPr>
          <p:spPr>
            <a:xfrm flipH="1">
              <a:off x="-206400" y="3666450"/>
              <a:ext cx="1875300" cy="1875300"/>
            </a:xfrm>
            <a:prstGeom prst="pie">
              <a:avLst>
                <a:gd name="adj1" fmla="val 10799810"/>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flipH="1">
              <a:off x="39002" y="3911848"/>
              <a:ext cx="1384500" cy="1384500"/>
            </a:xfrm>
            <a:prstGeom prst="pie">
              <a:avLst>
                <a:gd name="adj1" fmla="val 1079981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51"/>
          <p:cNvGrpSpPr/>
          <p:nvPr/>
        </p:nvGrpSpPr>
        <p:grpSpPr>
          <a:xfrm flipH="1">
            <a:off x="7737200" y="308450"/>
            <a:ext cx="1048300" cy="1048300"/>
            <a:chOff x="7750375" y="3805150"/>
            <a:chExt cx="1048300" cy="1048300"/>
          </a:xfrm>
        </p:grpSpPr>
        <p:sp>
          <p:nvSpPr>
            <p:cNvPr id="769" name="Google Shape;769;p51"/>
            <p:cNvSpPr/>
            <p:nvPr/>
          </p:nvSpPr>
          <p:spPr>
            <a:xfrm rot="-5400000">
              <a:off x="7750475" y="3805150"/>
              <a:ext cx="1048200" cy="10482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flipH="1">
              <a:off x="7750375" y="3805250"/>
              <a:ext cx="1048200" cy="10482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51"/>
          <p:cNvSpPr/>
          <p:nvPr/>
        </p:nvSpPr>
        <p:spPr>
          <a:xfrm>
            <a:off x="8672275" y="388800"/>
            <a:ext cx="301200" cy="30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4561650" y="1881475"/>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51"/>
          <p:cNvGrpSpPr/>
          <p:nvPr/>
        </p:nvGrpSpPr>
        <p:grpSpPr>
          <a:xfrm>
            <a:off x="949120" y="1621640"/>
            <a:ext cx="302449" cy="212619"/>
            <a:chOff x="3386036" y="1746339"/>
            <a:chExt cx="397907" cy="279762"/>
          </a:xfrm>
        </p:grpSpPr>
        <p:sp>
          <p:nvSpPr>
            <p:cNvPr id="774" name="Google Shape;774;p51"/>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51"/>
          <p:cNvGrpSpPr/>
          <p:nvPr/>
        </p:nvGrpSpPr>
        <p:grpSpPr>
          <a:xfrm>
            <a:off x="2261215" y="1603059"/>
            <a:ext cx="249860" cy="249839"/>
            <a:chOff x="935197" y="1793977"/>
            <a:chExt cx="256451" cy="256430"/>
          </a:xfrm>
        </p:grpSpPr>
        <p:sp>
          <p:nvSpPr>
            <p:cNvPr id="777" name="Google Shape;777;p5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51"/>
          <p:cNvSpPr/>
          <p:nvPr/>
        </p:nvSpPr>
        <p:spPr>
          <a:xfrm>
            <a:off x="2867700" y="1596350"/>
            <a:ext cx="322732" cy="263260"/>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1"/>
          <p:cNvSpPr/>
          <p:nvPr/>
        </p:nvSpPr>
        <p:spPr>
          <a:xfrm>
            <a:off x="1633553" y="1602641"/>
            <a:ext cx="219341" cy="250666"/>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6175;p66">
            <a:extLst>
              <a:ext uri="{FF2B5EF4-FFF2-40B4-BE49-F238E27FC236}">
                <a16:creationId xmlns:a16="http://schemas.microsoft.com/office/drawing/2014/main" id="{8A031686-B83A-44D3-87C4-94F35B36BDBE}"/>
              </a:ext>
            </a:extLst>
          </p:cNvPr>
          <p:cNvSpPr/>
          <p:nvPr/>
        </p:nvSpPr>
        <p:spPr>
          <a:xfrm>
            <a:off x="5635055" y="1692266"/>
            <a:ext cx="2450386" cy="1601778"/>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5"/>
          <p:cNvSpPr/>
          <p:nvPr/>
        </p:nvSpPr>
        <p:spPr>
          <a:xfrm>
            <a:off x="1502615" y="866851"/>
            <a:ext cx="1091100" cy="10914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txBox="1">
            <a:spLocks noGrp="1"/>
          </p:cNvSpPr>
          <p:nvPr>
            <p:ph type="title"/>
          </p:nvPr>
        </p:nvSpPr>
        <p:spPr>
          <a:xfrm>
            <a:off x="123561" y="2074877"/>
            <a:ext cx="3798321" cy="13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Descripción de la empresa</a:t>
            </a:r>
            <a:endParaRPr sz="3600" dirty="0"/>
          </a:p>
        </p:txBody>
      </p:sp>
      <p:sp>
        <p:nvSpPr>
          <p:cNvPr id="348" name="Google Shape;348;p35"/>
          <p:cNvSpPr txBox="1">
            <a:spLocks noGrp="1"/>
          </p:cNvSpPr>
          <p:nvPr>
            <p:ph type="title" idx="2"/>
          </p:nvPr>
        </p:nvSpPr>
        <p:spPr>
          <a:xfrm>
            <a:off x="1459331" y="976951"/>
            <a:ext cx="1091100" cy="87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51" name="Google Shape;351;p35"/>
          <p:cNvGrpSpPr/>
          <p:nvPr/>
        </p:nvGrpSpPr>
        <p:grpSpPr>
          <a:xfrm>
            <a:off x="7750375" y="3805150"/>
            <a:ext cx="1048300" cy="1048300"/>
            <a:chOff x="7750375" y="3805150"/>
            <a:chExt cx="1048300" cy="1048300"/>
          </a:xfrm>
        </p:grpSpPr>
        <p:sp>
          <p:nvSpPr>
            <p:cNvPr id="352" name="Google Shape;352;p35"/>
            <p:cNvSpPr/>
            <p:nvPr/>
          </p:nvSpPr>
          <p:spPr>
            <a:xfrm rot="-5400000">
              <a:off x="7750475" y="3805150"/>
              <a:ext cx="1048200" cy="10482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7750375" y="3805250"/>
              <a:ext cx="1048200" cy="10482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5"/>
          <p:cNvSpPr/>
          <p:nvPr/>
        </p:nvSpPr>
        <p:spPr>
          <a:xfrm rot="10800000">
            <a:off x="4709275" y="-150900"/>
            <a:ext cx="1380600" cy="13806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4421400" y="1026525"/>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B96784E7-B0B1-59DB-90FC-207A2DE8EE43}"/>
              </a:ext>
            </a:extLst>
          </p:cNvPr>
          <p:cNvPicPr>
            <a:picLocks noChangeAspect="1"/>
          </p:cNvPicPr>
          <p:nvPr/>
        </p:nvPicPr>
        <p:blipFill rotWithShape="1">
          <a:blip r:embed="rId3"/>
          <a:srcRect l="26329"/>
          <a:stretch/>
        </p:blipFill>
        <p:spPr>
          <a:xfrm>
            <a:off x="3921882" y="1412551"/>
            <a:ext cx="4640623" cy="224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881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2"/>
          <p:cNvSpPr txBox="1">
            <a:spLocks noGrp="1"/>
          </p:cNvSpPr>
          <p:nvPr>
            <p:ph type="title"/>
          </p:nvPr>
        </p:nvSpPr>
        <p:spPr>
          <a:xfrm>
            <a:off x="4637873" y="449672"/>
            <a:ext cx="3828900" cy="13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Descripción de la empresa</a:t>
            </a:r>
            <a:endParaRPr sz="3600" dirty="0"/>
          </a:p>
        </p:txBody>
      </p:sp>
      <p:sp>
        <p:nvSpPr>
          <p:cNvPr id="295" name="Google Shape;295;p32"/>
          <p:cNvSpPr txBox="1">
            <a:spLocks noGrp="1"/>
          </p:cNvSpPr>
          <p:nvPr>
            <p:ph type="subTitle" idx="1"/>
          </p:nvPr>
        </p:nvSpPr>
        <p:spPr>
          <a:xfrm>
            <a:off x="4349652" y="1848845"/>
            <a:ext cx="4414713" cy="1204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s-CO" sz="1800" dirty="0">
                <a:latin typeface="Nunito" pitchFamily="2" charset="0"/>
                <a:ea typeface="Calibri" panose="020F0502020204030204" pitchFamily="34" charset="0"/>
              </a:rPr>
              <a:t>E</a:t>
            </a:r>
            <a:r>
              <a:rPr lang="es-CO" sz="1800" dirty="0">
                <a:effectLst/>
                <a:latin typeface="Nunito" pitchFamily="2" charset="0"/>
                <a:ea typeface="Calibri" panose="020F0502020204030204" pitchFamily="34" charset="0"/>
              </a:rPr>
              <a:t>mpresa de fajas de neopreno, que se encarga de la confección, distribución y venta de fajas, cinturillas, gel térmico y elementos deportivos.</a:t>
            </a:r>
            <a:endParaRPr lang="en-US" sz="1800" dirty="0">
              <a:latin typeface="Nunito" pitchFamily="2" charset="0"/>
            </a:endParaRPr>
          </a:p>
        </p:txBody>
      </p:sp>
      <p:grpSp>
        <p:nvGrpSpPr>
          <p:cNvPr id="297" name="Google Shape;297;p32"/>
          <p:cNvGrpSpPr/>
          <p:nvPr/>
        </p:nvGrpSpPr>
        <p:grpSpPr>
          <a:xfrm>
            <a:off x="-224550" y="3666450"/>
            <a:ext cx="1875300" cy="1875300"/>
            <a:chOff x="-224550" y="3666450"/>
            <a:chExt cx="1875300" cy="1875300"/>
          </a:xfrm>
        </p:grpSpPr>
        <p:sp>
          <p:nvSpPr>
            <p:cNvPr id="298" name="Google Shape;298;p32"/>
            <p:cNvSpPr/>
            <p:nvPr/>
          </p:nvSpPr>
          <p:spPr>
            <a:xfrm flipH="1">
              <a:off x="-224550" y="3666450"/>
              <a:ext cx="1875300" cy="1875300"/>
            </a:xfrm>
            <a:prstGeom prst="pie">
              <a:avLst>
                <a:gd name="adj1" fmla="val 10799810"/>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flipH="1">
              <a:off x="-26448" y="3943398"/>
              <a:ext cx="1384500" cy="1384500"/>
            </a:xfrm>
            <a:prstGeom prst="pie">
              <a:avLst>
                <a:gd name="adj1" fmla="val 10799810"/>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6259;p49">
            <a:extLst>
              <a:ext uri="{FF2B5EF4-FFF2-40B4-BE49-F238E27FC236}">
                <a16:creationId xmlns:a16="http://schemas.microsoft.com/office/drawing/2014/main" id="{8709C42D-47AB-E2A8-E7A0-7CA3F2277496}"/>
              </a:ext>
            </a:extLst>
          </p:cNvPr>
          <p:cNvGrpSpPr/>
          <p:nvPr/>
        </p:nvGrpSpPr>
        <p:grpSpPr>
          <a:xfrm>
            <a:off x="502924" y="576978"/>
            <a:ext cx="3598358" cy="3748533"/>
            <a:chOff x="4405250" y="761683"/>
            <a:chExt cx="4121950" cy="3949730"/>
          </a:xfrm>
        </p:grpSpPr>
        <p:grpSp>
          <p:nvGrpSpPr>
            <p:cNvPr id="523" name="Google Shape;6260;p49">
              <a:extLst>
                <a:ext uri="{FF2B5EF4-FFF2-40B4-BE49-F238E27FC236}">
                  <a16:creationId xmlns:a16="http://schemas.microsoft.com/office/drawing/2014/main" id="{1699E618-61AC-A7BC-5B2F-470F753C1B5D}"/>
                </a:ext>
              </a:extLst>
            </p:cNvPr>
            <p:cNvGrpSpPr/>
            <p:nvPr/>
          </p:nvGrpSpPr>
          <p:grpSpPr>
            <a:xfrm>
              <a:off x="4405250" y="2433788"/>
              <a:ext cx="4121950" cy="2277625"/>
              <a:chOff x="2845475" y="2662025"/>
              <a:chExt cx="4121950" cy="2277625"/>
            </a:xfrm>
          </p:grpSpPr>
          <p:sp>
            <p:nvSpPr>
              <p:cNvPr id="646" name="Google Shape;6261;p49">
                <a:extLst>
                  <a:ext uri="{FF2B5EF4-FFF2-40B4-BE49-F238E27FC236}">
                    <a16:creationId xmlns:a16="http://schemas.microsoft.com/office/drawing/2014/main" id="{9756A8D4-F76E-AB1D-56C2-F47005EB8151}"/>
                  </a:ext>
                </a:extLst>
              </p:cNvPr>
              <p:cNvSpPr/>
              <p:nvPr/>
            </p:nvSpPr>
            <p:spPr>
              <a:xfrm>
                <a:off x="3759475" y="2662025"/>
                <a:ext cx="2345975" cy="1232700"/>
              </a:xfrm>
              <a:custGeom>
                <a:avLst/>
                <a:gdLst/>
                <a:ahLst/>
                <a:cxnLst/>
                <a:rect l="l" t="t" r="r" b="b"/>
                <a:pathLst>
                  <a:path w="93839" h="49308" extrusionOk="0">
                    <a:moveTo>
                      <a:pt x="46660" y="1"/>
                    </a:moveTo>
                    <a:cubicBezTo>
                      <a:pt x="35774" y="1"/>
                      <a:pt x="24910" y="2388"/>
                      <a:pt x="16628" y="7170"/>
                    </a:cubicBezTo>
                    <a:cubicBezTo>
                      <a:pt x="1" y="16769"/>
                      <a:pt x="74" y="32368"/>
                      <a:pt x="16799" y="42040"/>
                    </a:cubicBezTo>
                    <a:cubicBezTo>
                      <a:pt x="25206" y="46883"/>
                      <a:pt x="36204" y="49307"/>
                      <a:pt x="47176" y="49307"/>
                    </a:cubicBezTo>
                    <a:cubicBezTo>
                      <a:pt x="58065" y="49307"/>
                      <a:pt x="68929" y="46920"/>
                      <a:pt x="77211" y="42138"/>
                    </a:cubicBezTo>
                    <a:cubicBezTo>
                      <a:pt x="93839" y="32539"/>
                      <a:pt x="93741" y="16940"/>
                      <a:pt x="77015" y="7268"/>
                    </a:cubicBezTo>
                    <a:cubicBezTo>
                      <a:pt x="68621" y="2425"/>
                      <a:pt x="57629" y="1"/>
                      <a:pt x="46660"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262;p49">
                <a:extLst>
                  <a:ext uri="{FF2B5EF4-FFF2-40B4-BE49-F238E27FC236}">
                    <a16:creationId xmlns:a16="http://schemas.microsoft.com/office/drawing/2014/main" id="{0DFE2BD1-2D8C-BAC3-39CA-CA7828F2F2C0}"/>
                  </a:ext>
                </a:extLst>
              </p:cNvPr>
              <p:cNvSpPr/>
              <p:nvPr/>
            </p:nvSpPr>
            <p:spPr>
              <a:xfrm>
                <a:off x="2845475" y="3032400"/>
                <a:ext cx="2345975" cy="1232700"/>
              </a:xfrm>
              <a:custGeom>
                <a:avLst/>
                <a:gdLst/>
                <a:ahLst/>
                <a:cxnLst/>
                <a:rect l="l" t="t" r="r" b="b"/>
                <a:pathLst>
                  <a:path w="93839" h="49308" extrusionOk="0">
                    <a:moveTo>
                      <a:pt x="46672" y="1"/>
                    </a:moveTo>
                    <a:cubicBezTo>
                      <a:pt x="35780" y="1"/>
                      <a:pt x="24909" y="2388"/>
                      <a:pt x="16628" y="7170"/>
                    </a:cubicBezTo>
                    <a:cubicBezTo>
                      <a:pt x="0" y="16769"/>
                      <a:pt x="98" y="32368"/>
                      <a:pt x="16823" y="42040"/>
                    </a:cubicBezTo>
                    <a:cubicBezTo>
                      <a:pt x="25218" y="46883"/>
                      <a:pt x="36210" y="49307"/>
                      <a:pt x="47179" y="49307"/>
                    </a:cubicBezTo>
                    <a:cubicBezTo>
                      <a:pt x="58065" y="49307"/>
                      <a:pt x="68929" y="46920"/>
                      <a:pt x="77211" y="42138"/>
                    </a:cubicBezTo>
                    <a:cubicBezTo>
                      <a:pt x="93838" y="32539"/>
                      <a:pt x="93765" y="16940"/>
                      <a:pt x="77039" y="7268"/>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263;p49">
                <a:extLst>
                  <a:ext uri="{FF2B5EF4-FFF2-40B4-BE49-F238E27FC236}">
                    <a16:creationId xmlns:a16="http://schemas.microsoft.com/office/drawing/2014/main" id="{F7B25FA0-6AD1-216A-631C-6EF8FDBD7A22}"/>
                  </a:ext>
                </a:extLst>
              </p:cNvPr>
              <p:cNvSpPr/>
              <p:nvPr/>
            </p:nvSpPr>
            <p:spPr>
              <a:xfrm>
                <a:off x="4620850" y="3345850"/>
                <a:ext cx="2346575" cy="1232700"/>
              </a:xfrm>
              <a:custGeom>
                <a:avLst/>
                <a:gdLst/>
                <a:ahLst/>
                <a:cxnLst/>
                <a:rect l="l" t="t" r="r" b="b"/>
                <a:pathLst>
                  <a:path w="93863" h="49308" extrusionOk="0">
                    <a:moveTo>
                      <a:pt x="46672" y="1"/>
                    </a:moveTo>
                    <a:cubicBezTo>
                      <a:pt x="35780" y="1"/>
                      <a:pt x="24910" y="2388"/>
                      <a:pt x="16628" y="7170"/>
                    </a:cubicBezTo>
                    <a:cubicBezTo>
                      <a:pt x="0" y="16769"/>
                      <a:pt x="98" y="32392"/>
                      <a:pt x="16824" y="42040"/>
                    </a:cubicBezTo>
                    <a:cubicBezTo>
                      <a:pt x="25218" y="46883"/>
                      <a:pt x="36216" y="49307"/>
                      <a:pt x="47191" y="49307"/>
                    </a:cubicBezTo>
                    <a:cubicBezTo>
                      <a:pt x="58083" y="49307"/>
                      <a:pt x="68953" y="46919"/>
                      <a:pt x="77235" y="42138"/>
                    </a:cubicBezTo>
                    <a:cubicBezTo>
                      <a:pt x="93863" y="32539"/>
                      <a:pt x="93765" y="16940"/>
                      <a:pt x="77039" y="7267"/>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264;p49">
                <a:extLst>
                  <a:ext uri="{FF2B5EF4-FFF2-40B4-BE49-F238E27FC236}">
                    <a16:creationId xmlns:a16="http://schemas.microsoft.com/office/drawing/2014/main" id="{5DA61F6D-38E0-BC8C-3BC2-AA3CDB4CB66E}"/>
                  </a:ext>
                </a:extLst>
              </p:cNvPr>
              <p:cNvSpPr/>
              <p:nvPr/>
            </p:nvSpPr>
            <p:spPr>
              <a:xfrm>
                <a:off x="3269725" y="3920700"/>
                <a:ext cx="924450" cy="485800"/>
              </a:xfrm>
              <a:custGeom>
                <a:avLst/>
                <a:gdLst/>
                <a:ahLst/>
                <a:cxnLst/>
                <a:rect l="l" t="t" r="r" b="b"/>
                <a:pathLst>
                  <a:path w="36978" h="19432" extrusionOk="0">
                    <a:moveTo>
                      <a:pt x="18395" y="1"/>
                    </a:moveTo>
                    <a:cubicBezTo>
                      <a:pt x="14102" y="1"/>
                      <a:pt x="9822" y="944"/>
                      <a:pt x="6563" y="2835"/>
                    </a:cubicBezTo>
                    <a:cubicBezTo>
                      <a:pt x="0" y="6606"/>
                      <a:pt x="49" y="12753"/>
                      <a:pt x="6637" y="16573"/>
                    </a:cubicBezTo>
                    <a:cubicBezTo>
                      <a:pt x="9941" y="18477"/>
                      <a:pt x="14268" y="19432"/>
                      <a:pt x="18589" y="19432"/>
                    </a:cubicBezTo>
                    <a:cubicBezTo>
                      <a:pt x="22882" y="19432"/>
                      <a:pt x="27168" y="18489"/>
                      <a:pt x="30439" y="16597"/>
                    </a:cubicBezTo>
                    <a:cubicBezTo>
                      <a:pt x="36977" y="12826"/>
                      <a:pt x="36953" y="6680"/>
                      <a:pt x="30365" y="2860"/>
                    </a:cubicBezTo>
                    <a:cubicBezTo>
                      <a:pt x="27049" y="956"/>
                      <a:pt x="22716" y="1"/>
                      <a:pt x="1839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265;p49">
                <a:extLst>
                  <a:ext uri="{FF2B5EF4-FFF2-40B4-BE49-F238E27FC236}">
                    <a16:creationId xmlns:a16="http://schemas.microsoft.com/office/drawing/2014/main" id="{2E9A365C-F2E5-645F-34D7-D55739A5C64F}"/>
                  </a:ext>
                </a:extLst>
              </p:cNvPr>
              <p:cNvSpPr/>
              <p:nvPr/>
            </p:nvSpPr>
            <p:spPr>
              <a:xfrm>
                <a:off x="3645000" y="4432125"/>
                <a:ext cx="347750" cy="182925"/>
              </a:xfrm>
              <a:custGeom>
                <a:avLst/>
                <a:gdLst/>
                <a:ahLst/>
                <a:cxnLst/>
                <a:rect l="l" t="t" r="r" b="b"/>
                <a:pathLst>
                  <a:path w="13910" h="7317" extrusionOk="0">
                    <a:moveTo>
                      <a:pt x="6913" y="0"/>
                    </a:moveTo>
                    <a:cubicBezTo>
                      <a:pt x="5301" y="0"/>
                      <a:pt x="3693" y="355"/>
                      <a:pt x="2474" y="1063"/>
                    </a:cubicBezTo>
                    <a:cubicBezTo>
                      <a:pt x="1" y="2483"/>
                      <a:pt x="25" y="4809"/>
                      <a:pt x="2498" y="6229"/>
                    </a:cubicBezTo>
                    <a:cubicBezTo>
                      <a:pt x="3740" y="6955"/>
                      <a:pt x="5371" y="7316"/>
                      <a:pt x="6997" y="7316"/>
                    </a:cubicBezTo>
                    <a:cubicBezTo>
                      <a:pt x="8610" y="7316"/>
                      <a:pt x="10217" y="6961"/>
                      <a:pt x="11436" y="6254"/>
                    </a:cubicBezTo>
                    <a:cubicBezTo>
                      <a:pt x="13910" y="4834"/>
                      <a:pt x="13885" y="2507"/>
                      <a:pt x="11412" y="1087"/>
                    </a:cubicBezTo>
                    <a:cubicBezTo>
                      <a:pt x="10170" y="362"/>
                      <a:pt x="8539" y="0"/>
                      <a:pt x="691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266;p49">
                <a:extLst>
                  <a:ext uri="{FF2B5EF4-FFF2-40B4-BE49-F238E27FC236}">
                    <a16:creationId xmlns:a16="http://schemas.microsoft.com/office/drawing/2014/main" id="{AAC93D8E-92C1-0885-5051-765BBFCA8D56}"/>
                  </a:ext>
                </a:extLst>
              </p:cNvPr>
              <p:cNvSpPr/>
              <p:nvPr/>
            </p:nvSpPr>
            <p:spPr>
              <a:xfrm>
                <a:off x="3224425" y="4410550"/>
                <a:ext cx="173875" cy="91475"/>
              </a:xfrm>
              <a:custGeom>
                <a:avLst/>
                <a:gdLst/>
                <a:ahLst/>
                <a:cxnLst/>
                <a:rect l="l" t="t" r="r" b="b"/>
                <a:pathLst>
                  <a:path w="6955" h="3659" extrusionOk="0">
                    <a:moveTo>
                      <a:pt x="3445" y="0"/>
                    </a:moveTo>
                    <a:cubicBezTo>
                      <a:pt x="2644" y="0"/>
                      <a:pt x="1844" y="178"/>
                      <a:pt x="1225" y="530"/>
                    </a:cubicBezTo>
                    <a:cubicBezTo>
                      <a:pt x="0" y="1240"/>
                      <a:pt x="0" y="2415"/>
                      <a:pt x="1249" y="3125"/>
                    </a:cubicBezTo>
                    <a:cubicBezTo>
                      <a:pt x="1874" y="3480"/>
                      <a:pt x="2682" y="3658"/>
                      <a:pt x="3490" y="3658"/>
                    </a:cubicBezTo>
                    <a:cubicBezTo>
                      <a:pt x="4298" y="3658"/>
                      <a:pt x="5106" y="3480"/>
                      <a:pt x="5730" y="3125"/>
                    </a:cubicBezTo>
                    <a:cubicBezTo>
                      <a:pt x="6955" y="2415"/>
                      <a:pt x="6955" y="1264"/>
                      <a:pt x="5706" y="554"/>
                    </a:cubicBezTo>
                    <a:cubicBezTo>
                      <a:pt x="5076" y="184"/>
                      <a:pt x="4260" y="0"/>
                      <a:pt x="3445"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267;p49">
                <a:extLst>
                  <a:ext uri="{FF2B5EF4-FFF2-40B4-BE49-F238E27FC236}">
                    <a16:creationId xmlns:a16="http://schemas.microsoft.com/office/drawing/2014/main" id="{FCCDCCF3-11EA-41A0-1454-FCB92C76BA64}"/>
                  </a:ext>
                </a:extLst>
              </p:cNvPr>
              <p:cNvSpPr/>
              <p:nvPr/>
            </p:nvSpPr>
            <p:spPr>
              <a:xfrm>
                <a:off x="3888650" y="3706500"/>
                <a:ext cx="2345975" cy="1233150"/>
              </a:xfrm>
              <a:custGeom>
                <a:avLst/>
                <a:gdLst/>
                <a:ahLst/>
                <a:cxnLst/>
                <a:rect l="l" t="t" r="r" b="b"/>
                <a:pathLst>
                  <a:path w="93839" h="49326" extrusionOk="0">
                    <a:moveTo>
                      <a:pt x="46639" y="1"/>
                    </a:moveTo>
                    <a:cubicBezTo>
                      <a:pt x="35760" y="1"/>
                      <a:pt x="24905" y="2389"/>
                      <a:pt x="16628" y="7167"/>
                    </a:cubicBezTo>
                    <a:cubicBezTo>
                      <a:pt x="1" y="16766"/>
                      <a:pt x="74" y="32389"/>
                      <a:pt x="16799" y="42038"/>
                    </a:cubicBezTo>
                    <a:cubicBezTo>
                      <a:pt x="25212" y="46895"/>
                      <a:pt x="36218" y="49326"/>
                      <a:pt x="47197" y="49326"/>
                    </a:cubicBezTo>
                    <a:cubicBezTo>
                      <a:pt x="58079" y="49326"/>
                      <a:pt x="68935" y="46938"/>
                      <a:pt x="77211" y="42160"/>
                    </a:cubicBezTo>
                    <a:cubicBezTo>
                      <a:pt x="93839" y="32561"/>
                      <a:pt x="93741" y="16938"/>
                      <a:pt x="77015" y="7289"/>
                    </a:cubicBezTo>
                    <a:cubicBezTo>
                      <a:pt x="68616" y="2431"/>
                      <a:pt x="57615" y="1"/>
                      <a:pt x="46639"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6268;p49">
              <a:extLst>
                <a:ext uri="{FF2B5EF4-FFF2-40B4-BE49-F238E27FC236}">
                  <a16:creationId xmlns:a16="http://schemas.microsoft.com/office/drawing/2014/main" id="{89707E7F-1A4B-0E64-2593-79159BA11F67}"/>
                </a:ext>
              </a:extLst>
            </p:cNvPr>
            <p:cNvGrpSpPr/>
            <p:nvPr/>
          </p:nvGrpSpPr>
          <p:grpSpPr>
            <a:xfrm>
              <a:off x="4908420" y="761683"/>
              <a:ext cx="3515579" cy="3620659"/>
              <a:chOff x="3451275" y="1373450"/>
              <a:chExt cx="2350300" cy="2420550"/>
            </a:xfrm>
          </p:grpSpPr>
          <p:sp>
            <p:nvSpPr>
              <p:cNvPr id="525" name="Google Shape;6269;p49">
                <a:extLst>
                  <a:ext uri="{FF2B5EF4-FFF2-40B4-BE49-F238E27FC236}">
                    <a16:creationId xmlns:a16="http://schemas.microsoft.com/office/drawing/2014/main" id="{3B679148-2634-499D-7436-A0C2BECB0FAC}"/>
                  </a:ext>
                </a:extLst>
              </p:cNvPr>
              <p:cNvSpPr/>
              <p:nvPr/>
            </p:nvSpPr>
            <p:spPr>
              <a:xfrm>
                <a:off x="5054675" y="2657300"/>
                <a:ext cx="436100" cy="251900"/>
              </a:xfrm>
              <a:custGeom>
                <a:avLst/>
                <a:gdLst/>
                <a:ahLst/>
                <a:cxnLst/>
                <a:rect l="l" t="t" r="r" b="b"/>
                <a:pathLst>
                  <a:path w="17444" h="10076" extrusionOk="0">
                    <a:moveTo>
                      <a:pt x="14361" y="8296"/>
                    </a:moveTo>
                    <a:cubicBezTo>
                      <a:pt x="11253" y="10076"/>
                      <a:pt x="6241" y="10076"/>
                      <a:pt x="3133" y="8271"/>
                    </a:cubicBezTo>
                    <a:cubicBezTo>
                      <a:pt x="25" y="6467"/>
                      <a:pt x="0" y="3559"/>
                      <a:pt x="3083" y="1780"/>
                    </a:cubicBezTo>
                    <a:cubicBezTo>
                      <a:pt x="6191" y="0"/>
                      <a:pt x="11203" y="0"/>
                      <a:pt x="14311" y="1805"/>
                    </a:cubicBezTo>
                    <a:cubicBezTo>
                      <a:pt x="17444" y="3609"/>
                      <a:pt x="17444" y="6492"/>
                      <a:pt x="14361" y="82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270;p49">
                <a:extLst>
                  <a:ext uri="{FF2B5EF4-FFF2-40B4-BE49-F238E27FC236}">
                    <a16:creationId xmlns:a16="http://schemas.microsoft.com/office/drawing/2014/main" id="{B9B3DCF0-786D-53D2-8029-9F3760148A86}"/>
                  </a:ext>
                </a:extLst>
              </p:cNvPr>
              <p:cNvSpPr/>
              <p:nvPr/>
            </p:nvSpPr>
            <p:spPr>
              <a:xfrm>
                <a:off x="3921825" y="3511850"/>
                <a:ext cx="436125" cy="229525"/>
              </a:xfrm>
              <a:custGeom>
                <a:avLst/>
                <a:gdLst/>
                <a:ahLst/>
                <a:cxnLst/>
                <a:rect l="l" t="t" r="r" b="b"/>
                <a:pathLst>
                  <a:path w="17445" h="9181" extrusionOk="0">
                    <a:moveTo>
                      <a:pt x="8667" y="1"/>
                    </a:moveTo>
                    <a:cubicBezTo>
                      <a:pt x="6641" y="1"/>
                      <a:pt x="4619" y="446"/>
                      <a:pt x="3083" y="1332"/>
                    </a:cubicBezTo>
                    <a:cubicBezTo>
                      <a:pt x="1" y="3112"/>
                      <a:pt x="1" y="6019"/>
                      <a:pt x="3109" y="7824"/>
                    </a:cubicBezTo>
                    <a:cubicBezTo>
                      <a:pt x="4680" y="8729"/>
                      <a:pt x="6726" y="9180"/>
                      <a:pt x="8763" y="9180"/>
                    </a:cubicBezTo>
                    <a:cubicBezTo>
                      <a:pt x="10786" y="9180"/>
                      <a:pt x="12801" y="8735"/>
                      <a:pt x="14337" y="7849"/>
                    </a:cubicBezTo>
                    <a:cubicBezTo>
                      <a:pt x="17444" y="6069"/>
                      <a:pt x="17419" y="3162"/>
                      <a:pt x="14312" y="1357"/>
                    </a:cubicBezTo>
                    <a:cubicBezTo>
                      <a:pt x="12752" y="452"/>
                      <a:pt x="10707" y="1"/>
                      <a:pt x="8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6271;p49">
                <a:extLst>
                  <a:ext uri="{FF2B5EF4-FFF2-40B4-BE49-F238E27FC236}">
                    <a16:creationId xmlns:a16="http://schemas.microsoft.com/office/drawing/2014/main" id="{6305E1E2-FB16-930E-5005-A1C122D2ED5D}"/>
                  </a:ext>
                </a:extLst>
              </p:cNvPr>
              <p:cNvSpPr/>
              <p:nvPr/>
            </p:nvSpPr>
            <p:spPr>
              <a:xfrm>
                <a:off x="4732600" y="3500575"/>
                <a:ext cx="558300" cy="293425"/>
              </a:xfrm>
              <a:custGeom>
                <a:avLst/>
                <a:gdLst/>
                <a:ahLst/>
                <a:cxnLst/>
                <a:rect l="l" t="t" r="r" b="b"/>
                <a:pathLst>
                  <a:path w="22332" h="11737" extrusionOk="0">
                    <a:moveTo>
                      <a:pt x="11123" y="1"/>
                    </a:moveTo>
                    <a:cubicBezTo>
                      <a:pt x="8527" y="1"/>
                      <a:pt x="5935" y="571"/>
                      <a:pt x="3961" y="1708"/>
                    </a:cubicBezTo>
                    <a:cubicBezTo>
                      <a:pt x="1" y="3989"/>
                      <a:pt x="26" y="7698"/>
                      <a:pt x="4011" y="10004"/>
                    </a:cubicBezTo>
                    <a:cubicBezTo>
                      <a:pt x="6009" y="11160"/>
                      <a:pt x="8624" y="11736"/>
                      <a:pt x="11232" y="11736"/>
                    </a:cubicBezTo>
                    <a:cubicBezTo>
                      <a:pt x="13825" y="11736"/>
                      <a:pt x="16410" y="11166"/>
                      <a:pt x="18372" y="10029"/>
                    </a:cubicBezTo>
                    <a:cubicBezTo>
                      <a:pt x="22332" y="7748"/>
                      <a:pt x="22307" y="4039"/>
                      <a:pt x="18347" y="1733"/>
                    </a:cubicBezTo>
                    <a:cubicBezTo>
                      <a:pt x="16349" y="577"/>
                      <a:pt x="13734" y="1"/>
                      <a:pt x="11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272;p49">
                <a:extLst>
                  <a:ext uri="{FF2B5EF4-FFF2-40B4-BE49-F238E27FC236}">
                    <a16:creationId xmlns:a16="http://schemas.microsoft.com/office/drawing/2014/main" id="{2D21C4A0-1511-FDFF-CB69-73590BF88996}"/>
                  </a:ext>
                </a:extLst>
              </p:cNvPr>
              <p:cNvSpPr/>
              <p:nvPr/>
            </p:nvSpPr>
            <p:spPr>
              <a:xfrm>
                <a:off x="3709425" y="2846675"/>
                <a:ext cx="482475" cy="253475"/>
              </a:xfrm>
              <a:custGeom>
                <a:avLst/>
                <a:gdLst/>
                <a:ahLst/>
                <a:cxnLst/>
                <a:rect l="l" t="t" r="r" b="b"/>
                <a:pathLst>
                  <a:path w="19299" h="10139" extrusionOk="0">
                    <a:moveTo>
                      <a:pt x="9585" y="1"/>
                    </a:moveTo>
                    <a:cubicBezTo>
                      <a:pt x="7353" y="1"/>
                      <a:pt x="5128" y="489"/>
                      <a:pt x="3434" y="1473"/>
                    </a:cubicBezTo>
                    <a:cubicBezTo>
                      <a:pt x="0" y="3453"/>
                      <a:pt x="25" y="6661"/>
                      <a:pt x="3459" y="8641"/>
                    </a:cubicBezTo>
                    <a:cubicBezTo>
                      <a:pt x="5187" y="9637"/>
                      <a:pt x="7454" y="10139"/>
                      <a:pt x="9717" y="10139"/>
                    </a:cubicBezTo>
                    <a:cubicBezTo>
                      <a:pt x="11953" y="10139"/>
                      <a:pt x="14184" y="9650"/>
                      <a:pt x="15890" y="8666"/>
                    </a:cubicBezTo>
                    <a:cubicBezTo>
                      <a:pt x="19299" y="6686"/>
                      <a:pt x="19274" y="3478"/>
                      <a:pt x="15840" y="1498"/>
                    </a:cubicBezTo>
                    <a:cubicBezTo>
                      <a:pt x="14112" y="502"/>
                      <a:pt x="11845" y="1"/>
                      <a:pt x="9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6273;p49">
                <a:extLst>
                  <a:ext uri="{FF2B5EF4-FFF2-40B4-BE49-F238E27FC236}">
                    <a16:creationId xmlns:a16="http://schemas.microsoft.com/office/drawing/2014/main" id="{57791C74-308E-398B-83E2-F4B850BC2D08}"/>
                  </a:ext>
                </a:extLst>
              </p:cNvPr>
              <p:cNvSpPr/>
              <p:nvPr/>
            </p:nvSpPr>
            <p:spPr>
              <a:xfrm>
                <a:off x="4199400" y="1373450"/>
                <a:ext cx="346525" cy="517500"/>
              </a:xfrm>
              <a:custGeom>
                <a:avLst/>
                <a:gdLst/>
                <a:ahLst/>
                <a:cxnLst/>
                <a:rect l="l" t="t" r="r" b="b"/>
                <a:pathLst>
                  <a:path w="13861" h="20700" extrusionOk="0">
                    <a:moveTo>
                      <a:pt x="919" y="1"/>
                    </a:moveTo>
                    <a:cubicBezTo>
                      <a:pt x="443" y="1"/>
                      <a:pt x="1" y="373"/>
                      <a:pt x="1" y="903"/>
                    </a:cubicBezTo>
                    <a:lnTo>
                      <a:pt x="1" y="12307"/>
                    </a:lnTo>
                    <a:cubicBezTo>
                      <a:pt x="1" y="12958"/>
                      <a:pt x="351" y="13560"/>
                      <a:pt x="928" y="13886"/>
                    </a:cubicBezTo>
                    <a:lnTo>
                      <a:pt x="12507" y="20577"/>
                    </a:lnTo>
                    <a:cubicBezTo>
                      <a:pt x="12650" y="20661"/>
                      <a:pt x="12802" y="20699"/>
                      <a:pt x="12950" y="20699"/>
                    </a:cubicBezTo>
                    <a:cubicBezTo>
                      <a:pt x="13424" y="20699"/>
                      <a:pt x="13860" y="20310"/>
                      <a:pt x="13860" y="19775"/>
                    </a:cubicBezTo>
                    <a:lnTo>
                      <a:pt x="13860" y="8372"/>
                    </a:lnTo>
                    <a:cubicBezTo>
                      <a:pt x="13860" y="7720"/>
                      <a:pt x="13534" y="7119"/>
                      <a:pt x="12958" y="6793"/>
                    </a:cubicBezTo>
                    <a:lnTo>
                      <a:pt x="1379" y="126"/>
                    </a:lnTo>
                    <a:cubicBezTo>
                      <a:pt x="1231" y="40"/>
                      <a:pt x="1073" y="1"/>
                      <a:pt x="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6274;p49">
                <a:extLst>
                  <a:ext uri="{FF2B5EF4-FFF2-40B4-BE49-F238E27FC236}">
                    <a16:creationId xmlns:a16="http://schemas.microsoft.com/office/drawing/2014/main" id="{C62A6AC9-4057-8309-447F-37581E7318A7}"/>
                  </a:ext>
                </a:extLst>
              </p:cNvPr>
              <p:cNvSpPr/>
              <p:nvPr/>
            </p:nvSpPr>
            <p:spPr>
              <a:xfrm>
                <a:off x="3971325" y="1593000"/>
                <a:ext cx="161050" cy="239775"/>
              </a:xfrm>
              <a:custGeom>
                <a:avLst/>
                <a:gdLst/>
                <a:ahLst/>
                <a:cxnLst/>
                <a:rect l="l" t="t" r="r" b="b"/>
                <a:pathLst>
                  <a:path w="6442" h="9591" extrusionOk="0">
                    <a:moveTo>
                      <a:pt x="419" y="1"/>
                    </a:moveTo>
                    <a:cubicBezTo>
                      <a:pt x="195" y="1"/>
                      <a:pt x="1" y="174"/>
                      <a:pt x="1" y="417"/>
                    </a:cubicBezTo>
                    <a:lnTo>
                      <a:pt x="1" y="5705"/>
                    </a:lnTo>
                    <a:cubicBezTo>
                      <a:pt x="1" y="6006"/>
                      <a:pt x="176" y="6282"/>
                      <a:pt x="427" y="6432"/>
                    </a:cubicBezTo>
                    <a:lnTo>
                      <a:pt x="5790" y="9540"/>
                    </a:lnTo>
                    <a:cubicBezTo>
                      <a:pt x="5854" y="9574"/>
                      <a:pt x="5923" y="9591"/>
                      <a:pt x="5992" y="9591"/>
                    </a:cubicBezTo>
                    <a:cubicBezTo>
                      <a:pt x="6220" y="9591"/>
                      <a:pt x="6442" y="9414"/>
                      <a:pt x="6442" y="9164"/>
                    </a:cubicBezTo>
                    <a:lnTo>
                      <a:pt x="6442" y="3875"/>
                    </a:lnTo>
                    <a:cubicBezTo>
                      <a:pt x="6442" y="3575"/>
                      <a:pt x="6266" y="3299"/>
                      <a:pt x="6016" y="3149"/>
                    </a:cubicBezTo>
                    <a:lnTo>
                      <a:pt x="652" y="66"/>
                    </a:lnTo>
                    <a:cubicBezTo>
                      <a:pt x="576" y="21"/>
                      <a:pt x="496" y="1"/>
                      <a:pt x="4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6275;p49">
                <a:extLst>
                  <a:ext uri="{FF2B5EF4-FFF2-40B4-BE49-F238E27FC236}">
                    <a16:creationId xmlns:a16="http://schemas.microsoft.com/office/drawing/2014/main" id="{3B41D3F7-C11D-5607-2886-8B1634F8AE9F}"/>
                  </a:ext>
                </a:extLst>
              </p:cNvPr>
              <p:cNvSpPr/>
              <p:nvPr/>
            </p:nvSpPr>
            <p:spPr>
              <a:xfrm>
                <a:off x="5282750" y="2292350"/>
                <a:ext cx="250650" cy="374650"/>
              </a:xfrm>
              <a:custGeom>
                <a:avLst/>
                <a:gdLst/>
                <a:ahLst/>
                <a:cxnLst/>
                <a:rect l="l" t="t" r="r" b="b"/>
                <a:pathLst>
                  <a:path w="10026" h="14986" extrusionOk="0">
                    <a:moveTo>
                      <a:pt x="674" y="1"/>
                    </a:moveTo>
                    <a:cubicBezTo>
                      <a:pt x="321" y="1"/>
                      <a:pt x="0" y="281"/>
                      <a:pt x="0" y="664"/>
                    </a:cubicBezTo>
                    <a:lnTo>
                      <a:pt x="0" y="8909"/>
                    </a:lnTo>
                    <a:cubicBezTo>
                      <a:pt x="0" y="9385"/>
                      <a:pt x="251" y="9811"/>
                      <a:pt x="652" y="10062"/>
                    </a:cubicBezTo>
                    <a:lnTo>
                      <a:pt x="9048" y="14899"/>
                    </a:lnTo>
                    <a:cubicBezTo>
                      <a:pt x="9149" y="14959"/>
                      <a:pt x="9257" y="14986"/>
                      <a:pt x="9363" y="14986"/>
                    </a:cubicBezTo>
                    <a:cubicBezTo>
                      <a:pt x="9704" y="14986"/>
                      <a:pt x="10025" y="14705"/>
                      <a:pt x="10025" y="14323"/>
                    </a:cubicBezTo>
                    <a:lnTo>
                      <a:pt x="10025" y="6077"/>
                    </a:lnTo>
                    <a:cubicBezTo>
                      <a:pt x="10025" y="5601"/>
                      <a:pt x="9775" y="5175"/>
                      <a:pt x="9374" y="4924"/>
                    </a:cubicBezTo>
                    <a:lnTo>
                      <a:pt x="1003" y="87"/>
                    </a:lnTo>
                    <a:cubicBezTo>
                      <a:pt x="896" y="28"/>
                      <a:pt x="783" y="1"/>
                      <a:pt x="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6276;p49">
                <a:extLst>
                  <a:ext uri="{FF2B5EF4-FFF2-40B4-BE49-F238E27FC236}">
                    <a16:creationId xmlns:a16="http://schemas.microsoft.com/office/drawing/2014/main" id="{4474363E-A59B-8C86-60C5-BF2E39FBFA76}"/>
                  </a:ext>
                </a:extLst>
              </p:cNvPr>
              <p:cNvSpPr/>
              <p:nvPr/>
            </p:nvSpPr>
            <p:spPr>
              <a:xfrm>
                <a:off x="5223225" y="1526350"/>
                <a:ext cx="338375" cy="505325"/>
              </a:xfrm>
              <a:custGeom>
                <a:avLst/>
                <a:gdLst/>
                <a:ahLst/>
                <a:cxnLst/>
                <a:rect l="l" t="t" r="r" b="b"/>
                <a:pathLst>
                  <a:path w="13535" h="20213" extrusionOk="0">
                    <a:moveTo>
                      <a:pt x="12658" y="0"/>
                    </a:moveTo>
                    <a:cubicBezTo>
                      <a:pt x="12508" y="0"/>
                      <a:pt x="12353" y="39"/>
                      <a:pt x="12206" y="125"/>
                    </a:cubicBezTo>
                    <a:lnTo>
                      <a:pt x="902" y="6642"/>
                    </a:lnTo>
                    <a:cubicBezTo>
                      <a:pt x="351" y="6968"/>
                      <a:pt x="0" y="7544"/>
                      <a:pt x="0" y="8196"/>
                    </a:cubicBezTo>
                    <a:lnTo>
                      <a:pt x="0" y="19324"/>
                    </a:lnTo>
                    <a:cubicBezTo>
                      <a:pt x="0" y="19841"/>
                      <a:pt x="440" y="20212"/>
                      <a:pt x="916" y="20212"/>
                    </a:cubicBezTo>
                    <a:cubicBezTo>
                      <a:pt x="1062" y="20212"/>
                      <a:pt x="1212" y="20177"/>
                      <a:pt x="1354" y="20100"/>
                    </a:cubicBezTo>
                    <a:lnTo>
                      <a:pt x="12657" y="13559"/>
                    </a:lnTo>
                    <a:cubicBezTo>
                      <a:pt x="13208" y="13258"/>
                      <a:pt x="13534" y="12657"/>
                      <a:pt x="13534" y="12030"/>
                    </a:cubicBezTo>
                    <a:lnTo>
                      <a:pt x="13534" y="902"/>
                    </a:lnTo>
                    <a:cubicBezTo>
                      <a:pt x="13534" y="373"/>
                      <a:pt x="13120" y="0"/>
                      <a:pt x="12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6277;p49">
                <a:extLst>
                  <a:ext uri="{FF2B5EF4-FFF2-40B4-BE49-F238E27FC236}">
                    <a16:creationId xmlns:a16="http://schemas.microsoft.com/office/drawing/2014/main" id="{E463A6A1-9DFF-D1D7-32CC-9BD5AEF706A3}"/>
                  </a:ext>
                </a:extLst>
              </p:cNvPr>
              <p:cNvSpPr/>
              <p:nvPr/>
            </p:nvSpPr>
            <p:spPr>
              <a:xfrm>
                <a:off x="3451275" y="2176050"/>
                <a:ext cx="485000" cy="723800"/>
              </a:xfrm>
              <a:custGeom>
                <a:avLst/>
                <a:gdLst/>
                <a:ahLst/>
                <a:cxnLst/>
                <a:rect l="l" t="t" r="r" b="b"/>
                <a:pathLst>
                  <a:path w="19400" h="28952" extrusionOk="0">
                    <a:moveTo>
                      <a:pt x="18110" y="1"/>
                    </a:moveTo>
                    <a:cubicBezTo>
                      <a:pt x="17896" y="1"/>
                      <a:pt x="17676" y="56"/>
                      <a:pt x="17469" y="178"/>
                    </a:cubicBezTo>
                    <a:lnTo>
                      <a:pt x="1279" y="9526"/>
                    </a:lnTo>
                    <a:cubicBezTo>
                      <a:pt x="477" y="9977"/>
                      <a:pt x="1" y="10804"/>
                      <a:pt x="1" y="11732"/>
                    </a:cubicBezTo>
                    <a:lnTo>
                      <a:pt x="1" y="27672"/>
                    </a:lnTo>
                    <a:cubicBezTo>
                      <a:pt x="1" y="28412"/>
                      <a:pt x="619" y="28951"/>
                      <a:pt x="1289" y="28951"/>
                    </a:cubicBezTo>
                    <a:cubicBezTo>
                      <a:pt x="1504" y="28951"/>
                      <a:pt x="1724" y="28896"/>
                      <a:pt x="1930" y="28774"/>
                    </a:cubicBezTo>
                    <a:lnTo>
                      <a:pt x="18121" y="19426"/>
                    </a:lnTo>
                    <a:cubicBezTo>
                      <a:pt x="18898" y="18975"/>
                      <a:pt x="19399" y="18148"/>
                      <a:pt x="19399" y="17220"/>
                    </a:cubicBezTo>
                    <a:lnTo>
                      <a:pt x="19399" y="1280"/>
                    </a:lnTo>
                    <a:cubicBezTo>
                      <a:pt x="19399" y="540"/>
                      <a:pt x="18781" y="1"/>
                      <a:pt x="18110" y="1"/>
                    </a:cubicBez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6278;p49">
                <a:extLst>
                  <a:ext uri="{FF2B5EF4-FFF2-40B4-BE49-F238E27FC236}">
                    <a16:creationId xmlns:a16="http://schemas.microsoft.com/office/drawing/2014/main" id="{D24C9AF4-A793-6BBB-D296-096D32A0C1FB}"/>
                  </a:ext>
                </a:extLst>
              </p:cNvPr>
              <p:cNvSpPr/>
              <p:nvPr/>
            </p:nvSpPr>
            <p:spPr>
              <a:xfrm>
                <a:off x="3541500" y="2584000"/>
                <a:ext cx="110300" cy="136625"/>
              </a:xfrm>
              <a:custGeom>
                <a:avLst/>
                <a:gdLst/>
                <a:ahLst/>
                <a:cxnLst/>
                <a:rect l="l" t="t" r="r" b="b"/>
                <a:pathLst>
                  <a:path w="4412" h="5465" extrusionOk="0">
                    <a:moveTo>
                      <a:pt x="3560" y="0"/>
                    </a:moveTo>
                    <a:lnTo>
                      <a:pt x="1" y="4737"/>
                    </a:lnTo>
                    <a:cubicBezTo>
                      <a:pt x="406" y="5210"/>
                      <a:pt x="973" y="5465"/>
                      <a:pt x="1644" y="5465"/>
                    </a:cubicBezTo>
                    <a:cubicBezTo>
                      <a:pt x="2217" y="5465"/>
                      <a:pt x="2867" y="5280"/>
                      <a:pt x="3560" y="4887"/>
                    </a:cubicBezTo>
                    <a:cubicBezTo>
                      <a:pt x="3860" y="4712"/>
                      <a:pt x="4136" y="4511"/>
                      <a:pt x="4412" y="4286"/>
                    </a:cubicBezTo>
                    <a:lnTo>
                      <a:pt x="3560"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6279;p49">
                <a:extLst>
                  <a:ext uri="{FF2B5EF4-FFF2-40B4-BE49-F238E27FC236}">
                    <a16:creationId xmlns:a16="http://schemas.microsoft.com/office/drawing/2014/main" id="{2DEE00FF-68D8-7689-48E9-1A85F04876AF}"/>
                  </a:ext>
                </a:extLst>
              </p:cNvPr>
              <p:cNvSpPr/>
              <p:nvPr/>
            </p:nvSpPr>
            <p:spPr>
              <a:xfrm>
                <a:off x="3630475" y="2446700"/>
                <a:ext cx="106550" cy="244450"/>
              </a:xfrm>
              <a:custGeom>
                <a:avLst/>
                <a:gdLst/>
                <a:ahLst/>
                <a:cxnLst/>
                <a:rect l="l" t="t" r="r" b="b"/>
                <a:pathLst>
                  <a:path w="4262" h="9778" extrusionOk="0">
                    <a:moveTo>
                      <a:pt x="1904" y="1"/>
                    </a:moveTo>
                    <a:cubicBezTo>
                      <a:pt x="1332" y="1"/>
                      <a:pt x="685" y="187"/>
                      <a:pt x="1" y="580"/>
                    </a:cubicBezTo>
                    <a:lnTo>
                      <a:pt x="1" y="5492"/>
                    </a:lnTo>
                    <a:lnTo>
                      <a:pt x="853" y="9778"/>
                    </a:lnTo>
                    <a:cubicBezTo>
                      <a:pt x="2808" y="8199"/>
                      <a:pt x="4261" y="5392"/>
                      <a:pt x="4261" y="3011"/>
                    </a:cubicBezTo>
                    <a:cubicBezTo>
                      <a:pt x="4261" y="1108"/>
                      <a:pt x="3303" y="1"/>
                      <a:pt x="1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6280;p49">
                <a:extLst>
                  <a:ext uri="{FF2B5EF4-FFF2-40B4-BE49-F238E27FC236}">
                    <a16:creationId xmlns:a16="http://schemas.microsoft.com/office/drawing/2014/main" id="{CD9EEE58-D0DC-19B4-4D5E-2E7B97EC483D}"/>
                  </a:ext>
                </a:extLst>
              </p:cNvPr>
              <p:cNvSpPr/>
              <p:nvPr/>
            </p:nvSpPr>
            <p:spPr>
              <a:xfrm>
                <a:off x="3523950" y="2461175"/>
                <a:ext cx="106550" cy="241250"/>
              </a:xfrm>
              <a:custGeom>
                <a:avLst/>
                <a:gdLst/>
                <a:ahLst/>
                <a:cxnLst/>
                <a:rect l="l" t="t" r="r" b="b"/>
                <a:pathLst>
                  <a:path w="4262" h="9650" extrusionOk="0">
                    <a:moveTo>
                      <a:pt x="4262" y="1"/>
                    </a:moveTo>
                    <a:cubicBezTo>
                      <a:pt x="1906" y="1379"/>
                      <a:pt x="1" y="4662"/>
                      <a:pt x="1" y="7369"/>
                    </a:cubicBezTo>
                    <a:cubicBezTo>
                      <a:pt x="1" y="8372"/>
                      <a:pt x="251" y="9149"/>
                      <a:pt x="703" y="9650"/>
                    </a:cubicBezTo>
                    <a:lnTo>
                      <a:pt x="4262" y="4913"/>
                    </a:lnTo>
                    <a:lnTo>
                      <a:pt x="42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6281;p49">
                <a:extLst>
                  <a:ext uri="{FF2B5EF4-FFF2-40B4-BE49-F238E27FC236}">
                    <a16:creationId xmlns:a16="http://schemas.microsoft.com/office/drawing/2014/main" id="{0E76D56C-FE6B-6809-1D61-5B5A45E7B3F3}"/>
                  </a:ext>
                </a:extLst>
              </p:cNvPr>
              <p:cNvSpPr/>
              <p:nvPr/>
            </p:nvSpPr>
            <p:spPr>
              <a:xfrm>
                <a:off x="3764550" y="2352150"/>
                <a:ext cx="142900" cy="100900"/>
              </a:xfrm>
              <a:custGeom>
                <a:avLst/>
                <a:gdLst/>
                <a:ahLst/>
                <a:cxnLst/>
                <a:rect l="l" t="t" r="r" b="b"/>
                <a:pathLst>
                  <a:path w="5716" h="4036" extrusionOk="0">
                    <a:moveTo>
                      <a:pt x="5715" y="1"/>
                    </a:moveTo>
                    <a:lnTo>
                      <a:pt x="1" y="3209"/>
                    </a:lnTo>
                    <a:lnTo>
                      <a:pt x="1" y="4036"/>
                    </a:lnTo>
                    <a:lnTo>
                      <a:pt x="5715" y="828"/>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6282;p49">
                <a:extLst>
                  <a:ext uri="{FF2B5EF4-FFF2-40B4-BE49-F238E27FC236}">
                    <a16:creationId xmlns:a16="http://schemas.microsoft.com/office/drawing/2014/main" id="{23C60D46-D4BE-2DD2-17DA-A52DE7AA7287}"/>
                  </a:ext>
                </a:extLst>
              </p:cNvPr>
              <p:cNvSpPr/>
              <p:nvPr/>
            </p:nvSpPr>
            <p:spPr>
              <a:xfrm>
                <a:off x="3764550" y="2432350"/>
                <a:ext cx="142900" cy="100275"/>
              </a:xfrm>
              <a:custGeom>
                <a:avLst/>
                <a:gdLst/>
                <a:ahLst/>
                <a:cxnLst/>
                <a:rect l="l" t="t" r="r" b="b"/>
                <a:pathLst>
                  <a:path w="5716" h="4011" extrusionOk="0">
                    <a:moveTo>
                      <a:pt x="5715" y="1"/>
                    </a:moveTo>
                    <a:lnTo>
                      <a:pt x="1" y="3184"/>
                    </a:lnTo>
                    <a:lnTo>
                      <a:pt x="1" y="4011"/>
                    </a:lnTo>
                    <a:lnTo>
                      <a:pt x="5715" y="803"/>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6283;p49">
                <a:extLst>
                  <a:ext uri="{FF2B5EF4-FFF2-40B4-BE49-F238E27FC236}">
                    <a16:creationId xmlns:a16="http://schemas.microsoft.com/office/drawing/2014/main" id="{F73AE82D-7EBA-B2A3-2D7B-8B36B7240029}"/>
                  </a:ext>
                </a:extLst>
              </p:cNvPr>
              <p:cNvSpPr/>
              <p:nvPr/>
            </p:nvSpPr>
            <p:spPr>
              <a:xfrm>
                <a:off x="3764550" y="2511925"/>
                <a:ext cx="142900" cy="100275"/>
              </a:xfrm>
              <a:custGeom>
                <a:avLst/>
                <a:gdLst/>
                <a:ahLst/>
                <a:cxnLst/>
                <a:rect l="l" t="t" r="r" b="b"/>
                <a:pathLst>
                  <a:path w="5716" h="4011" extrusionOk="0">
                    <a:moveTo>
                      <a:pt x="5715" y="1"/>
                    </a:moveTo>
                    <a:lnTo>
                      <a:pt x="1" y="3184"/>
                    </a:lnTo>
                    <a:lnTo>
                      <a:pt x="1" y="4011"/>
                    </a:lnTo>
                    <a:lnTo>
                      <a:pt x="5715" y="803"/>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6284;p49">
                <a:extLst>
                  <a:ext uri="{FF2B5EF4-FFF2-40B4-BE49-F238E27FC236}">
                    <a16:creationId xmlns:a16="http://schemas.microsoft.com/office/drawing/2014/main" id="{0152CF1F-F26E-564D-65AA-E6745AFFF468}"/>
                  </a:ext>
                </a:extLst>
              </p:cNvPr>
              <p:cNvSpPr/>
              <p:nvPr/>
            </p:nvSpPr>
            <p:spPr>
              <a:xfrm>
                <a:off x="4443125" y="3131525"/>
                <a:ext cx="391025" cy="205625"/>
              </a:xfrm>
              <a:custGeom>
                <a:avLst/>
                <a:gdLst/>
                <a:ahLst/>
                <a:cxnLst/>
                <a:rect l="l" t="t" r="r" b="b"/>
                <a:pathLst>
                  <a:path w="15641" h="8225" extrusionOk="0">
                    <a:moveTo>
                      <a:pt x="7774" y="1"/>
                    </a:moveTo>
                    <a:cubicBezTo>
                      <a:pt x="5958" y="1"/>
                      <a:pt x="4143" y="396"/>
                      <a:pt x="2758" y="1182"/>
                    </a:cubicBezTo>
                    <a:cubicBezTo>
                      <a:pt x="1" y="2786"/>
                      <a:pt x="1" y="5392"/>
                      <a:pt x="2783" y="7022"/>
                    </a:cubicBezTo>
                    <a:cubicBezTo>
                      <a:pt x="4186" y="7824"/>
                      <a:pt x="6016" y="8225"/>
                      <a:pt x="7839" y="8225"/>
                    </a:cubicBezTo>
                    <a:cubicBezTo>
                      <a:pt x="9663" y="8225"/>
                      <a:pt x="11480" y="7824"/>
                      <a:pt x="12858" y="7022"/>
                    </a:cubicBezTo>
                    <a:cubicBezTo>
                      <a:pt x="15640" y="5418"/>
                      <a:pt x="15640" y="2836"/>
                      <a:pt x="12833" y="1207"/>
                    </a:cubicBezTo>
                    <a:cubicBezTo>
                      <a:pt x="11437" y="402"/>
                      <a:pt x="9604" y="1"/>
                      <a:pt x="7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6285;p49">
                <a:extLst>
                  <a:ext uri="{FF2B5EF4-FFF2-40B4-BE49-F238E27FC236}">
                    <a16:creationId xmlns:a16="http://schemas.microsoft.com/office/drawing/2014/main" id="{4CE24662-FA7C-A234-FCF6-1025C504238A}"/>
                  </a:ext>
                </a:extLst>
              </p:cNvPr>
              <p:cNvSpPr/>
              <p:nvPr/>
            </p:nvSpPr>
            <p:spPr>
              <a:xfrm>
                <a:off x="4466950" y="3106550"/>
                <a:ext cx="345250" cy="105300"/>
              </a:xfrm>
              <a:custGeom>
                <a:avLst/>
                <a:gdLst/>
                <a:ahLst/>
                <a:cxnLst/>
                <a:rect l="l" t="t" r="r" b="b"/>
                <a:pathLst>
                  <a:path w="13810" h="4212" extrusionOk="0">
                    <a:moveTo>
                      <a:pt x="2156" y="0"/>
                    </a:moveTo>
                    <a:lnTo>
                      <a:pt x="0" y="3985"/>
                    </a:lnTo>
                    <a:lnTo>
                      <a:pt x="13810" y="4211"/>
                    </a:lnTo>
                    <a:lnTo>
                      <a:pt x="11655" y="201"/>
                    </a:lnTo>
                    <a:lnTo>
                      <a:pt x="21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6286;p49">
                <a:extLst>
                  <a:ext uri="{FF2B5EF4-FFF2-40B4-BE49-F238E27FC236}">
                    <a16:creationId xmlns:a16="http://schemas.microsoft.com/office/drawing/2014/main" id="{0E665D2F-8DF2-F7F9-D58D-849908FC60D6}"/>
                  </a:ext>
                </a:extLst>
              </p:cNvPr>
              <p:cNvSpPr/>
              <p:nvPr/>
            </p:nvSpPr>
            <p:spPr>
              <a:xfrm>
                <a:off x="4502650" y="3057200"/>
                <a:ext cx="271975" cy="142975"/>
              </a:xfrm>
              <a:custGeom>
                <a:avLst/>
                <a:gdLst/>
                <a:ahLst/>
                <a:cxnLst/>
                <a:rect l="l" t="t" r="r" b="b"/>
                <a:pathLst>
                  <a:path w="10879" h="5719" extrusionOk="0">
                    <a:moveTo>
                      <a:pt x="5427" y="1"/>
                    </a:moveTo>
                    <a:cubicBezTo>
                      <a:pt x="4161" y="1"/>
                      <a:pt x="2896" y="283"/>
                      <a:pt x="1931" y="847"/>
                    </a:cubicBezTo>
                    <a:cubicBezTo>
                      <a:pt x="1" y="1949"/>
                      <a:pt x="1" y="3754"/>
                      <a:pt x="1956" y="4882"/>
                    </a:cubicBezTo>
                    <a:cubicBezTo>
                      <a:pt x="2926" y="5436"/>
                      <a:pt x="4201" y="5718"/>
                      <a:pt x="5473" y="5718"/>
                    </a:cubicBezTo>
                    <a:cubicBezTo>
                      <a:pt x="6732" y="5718"/>
                      <a:pt x="7989" y="5442"/>
                      <a:pt x="8948" y="4882"/>
                    </a:cubicBezTo>
                    <a:cubicBezTo>
                      <a:pt x="10878" y="3779"/>
                      <a:pt x="10853" y="1974"/>
                      <a:pt x="8923" y="847"/>
                    </a:cubicBezTo>
                    <a:cubicBezTo>
                      <a:pt x="7958" y="283"/>
                      <a:pt x="6693" y="1"/>
                      <a:pt x="5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6287;p49">
                <a:extLst>
                  <a:ext uri="{FF2B5EF4-FFF2-40B4-BE49-F238E27FC236}">
                    <a16:creationId xmlns:a16="http://schemas.microsoft.com/office/drawing/2014/main" id="{6761AAE7-99AC-AEAA-1B3B-F433CCFF0BA3}"/>
                  </a:ext>
                </a:extLst>
              </p:cNvPr>
              <p:cNvSpPr/>
              <p:nvPr/>
            </p:nvSpPr>
            <p:spPr>
              <a:xfrm>
                <a:off x="4537125" y="3075375"/>
                <a:ext cx="203025" cy="106775"/>
              </a:xfrm>
              <a:custGeom>
                <a:avLst/>
                <a:gdLst/>
                <a:ahLst/>
                <a:cxnLst/>
                <a:rect l="l" t="t" r="r" b="b"/>
                <a:pathLst>
                  <a:path w="8121" h="4271" extrusionOk="0">
                    <a:moveTo>
                      <a:pt x="4048" y="1"/>
                    </a:moveTo>
                    <a:cubicBezTo>
                      <a:pt x="3102" y="1"/>
                      <a:pt x="2156" y="207"/>
                      <a:pt x="1429" y="621"/>
                    </a:cubicBezTo>
                    <a:cubicBezTo>
                      <a:pt x="0" y="1448"/>
                      <a:pt x="0" y="2801"/>
                      <a:pt x="1454" y="3628"/>
                    </a:cubicBezTo>
                    <a:cubicBezTo>
                      <a:pt x="2186" y="4058"/>
                      <a:pt x="3141" y="4271"/>
                      <a:pt x="4091" y="4271"/>
                    </a:cubicBezTo>
                    <a:cubicBezTo>
                      <a:pt x="5027" y="4271"/>
                      <a:pt x="5958" y="4064"/>
                      <a:pt x="6667" y="3653"/>
                    </a:cubicBezTo>
                    <a:cubicBezTo>
                      <a:pt x="8121" y="2826"/>
                      <a:pt x="8121" y="1473"/>
                      <a:pt x="6667" y="621"/>
                    </a:cubicBezTo>
                    <a:cubicBezTo>
                      <a:pt x="5940" y="207"/>
                      <a:pt x="4994" y="1"/>
                      <a:pt x="4048"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6288;p49">
                <a:extLst>
                  <a:ext uri="{FF2B5EF4-FFF2-40B4-BE49-F238E27FC236}">
                    <a16:creationId xmlns:a16="http://schemas.microsoft.com/office/drawing/2014/main" id="{C740B414-F755-75D1-D765-72FBFE1FB7DA}"/>
                  </a:ext>
                </a:extLst>
              </p:cNvPr>
              <p:cNvSpPr/>
              <p:nvPr/>
            </p:nvSpPr>
            <p:spPr>
              <a:xfrm>
                <a:off x="4178100" y="2643525"/>
                <a:ext cx="968075" cy="488100"/>
              </a:xfrm>
              <a:custGeom>
                <a:avLst/>
                <a:gdLst/>
                <a:ahLst/>
                <a:cxnLst/>
                <a:rect l="l" t="t" r="r" b="b"/>
                <a:pathLst>
                  <a:path w="38723" h="19524" extrusionOk="0">
                    <a:moveTo>
                      <a:pt x="0" y="0"/>
                    </a:moveTo>
                    <a:cubicBezTo>
                      <a:pt x="0" y="0"/>
                      <a:pt x="14762" y="19123"/>
                      <a:pt x="14712" y="19399"/>
                    </a:cubicBezTo>
                    <a:lnTo>
                      <a:pt x="22106" y="19524"/>
                    </a:lnTo>
                    <a:lnTo>
                      <a:pt x="38722"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6289;p49">
                <a:extLst>
                  <a:ext uri="{FF2B5EF4-FFF2-40B4-BE49-F238E27FC236}">
                    <a16:creationId xmlns:a16="http://schemas.microsoft.com/office/drawing/2014/main" id="{332E4FA2-C6B2-D829-6144-50D6516C81CF}"/>
                  </a:ext>
                </a:extLst>
              </p:cNvPr>
              <p:cNvSpPr/>
              <p:nvPr/>
            </p:nvSpPr>
            <p:spPr>
              <a:xfrm>
                <a:off x="5080350" y="2667950"/>
                <a:ext cx="157300" cy="116575"/>
              </a:xfrm>
              <a:custGeom>
                <a:avLst/>
                <a:gdLst/>
                <a:ahLst/>
                <a:cxnLst/>
                <a:rect l="l" t="t" r="r" b="b"/>
                <a:pathLst>
                  <a:path w="6292" h="4663" extrusionOk="0">
                    <a:moveTo>
                      <a:pt x="4362" y="1"/>
                    </a:moveTo>
                    <a:cubicBezTo>
                      <a:pt x="4362" y="1"/>
                      <a:pt x="1530" y="3309"/>
                      <a:pt x="778" y="3534"/>
                    </a:cubicBezTo>
                    <a:cubicBezTo>
                      <a:pt x="1" y="3760"/>
                      <a:pt x="703" y="4537"/>
                      <a:pt x="1279" y="4587"/>
                    </a:cubicBezTo>
                    <a:cubicBezTo>
                      <a:pt x="1855" y="4662"/>
                      <a:pt x="3710" y="4562"/>
                      <a:pt x="4236" y="4036"/>
                    </a:cubicBezTo>
                    <a:cubicBezTo>
                      <a:pt x="4788" y="3509"/>
                      <a:pt x="6292" y="2958"/>
                      <a:pt x="6292" y="2958"/>
                    </a:cubicBezTo>
                    <a:cubicBezTo>
                      <a:pt x="6292" y="1229"/>
                      <a:pt x="5891" y="151"/>
                      <a:pt x="5891" y="15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6290;p49">
                <a:extLst>
                  <a:ext uri="{FF2B5EF4-FFF2-40B4-BE49-F238E27FC236}">
                    <a16:creationId xmlns:a16="http://schemas.microsoft.com/office/drawing/2014/main" id="{7F131EF5-E0D8-2C82-4CCC-9409C997A7F0}"/>
                  </a:ext>
                </a:extLst>
              </p:cNvPr>
              <p:cNvSpPr/>
              <p:nvPr/>
            </p:nvSpPr>
            <p:spPr>
              <a:xfrm>
                <a:off x="5155550" y="2057675"/>
                <a:ext cx="135975" cy="635375"/>
              </a:xfrm>
              <a:custGeom>
                <a:avLst/>
                <a:gdLst/>
                <a:ahLst/>
                <a:cxnLst/>
                <a:rect l="l" t="t" r="r" b="b"/>
                <a:pathLst>
                  <a:path w="5439" h="25415" extrusionOk="0">
                    <a:moveTo>
                      <a:pt x="351" y="1003"/>
                    </a:moveTo>
                    <a:cubicBezTo>
                      <a:pt x="351" y="1003"/>
                      <a:pt x="0" y="8346"/>
                      <a:pt x="126" y="10752"/>
                    </a:cubicBezTo>
                    <a:cubicBezTo>
                      <a:pt x="251" y="13133"/>
                      <a:pt x="852" y="25088"/>
                      <a:pt x="852" y="25088"/>
                    </a:cubicBezTo>
                    <a:cubicBezTo>
                      <a:pt x="2406" y="25414"/>
                      <a:pt x="3384" y="25088"/>
                      <a:pt x="3384" y="25088"/>
                    </a:cubicBezTo>
                    <a:cubicBezTo>
                      <a:pt x="3885" y="15940"/>
                      <a:pt x="3885" y="13309"/>
                      <a:pt x="4035" y="11930"/>
                    </a:cubicBezTo>
                    <a:cubicBezTo>
                      <a:pt x="4161" y="10577"/>
                      <a:pt x="4361" y="6617"/>
                      <a:pt x="4361" y="6617"/>
                    </a:cubicBezTo>
                    <a:cubicBezTo>
                      <a:pt x="5439" y="4361"/>
                      <a:pt x="4311" y="1404"/>
                      <a:pt x="3760" y="702"/>
                    </a:cubicBezTo>
                    <a:cubicBezTo>
                      <a:pt x="3233" y="0"/>
                      <a:pt x="351" y="1003"/>
                      <a:pt x="351" y="100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6291;p49">
                <a:extLst>
                  <a:ext uri="{FF2B5EF4-FFF2-40B4-BE49-F238E27FC236}">
                    <a16:creationId xmlns:a16="http://schemas.microsoft.com/office/drawing/2014/main" id="{82B8C7A0-6364-5265-251C-B8E773650F6A}"/>
                  </a:ext>
                </a:extLst>
              </p:cNvPr>
              <p:cNvSpPr/>
              <p:nvPr/>
            </p:nvSpPr>
            <p:spPr>
              <a:xfrm>
                <a:off x="5284625" y="2728725"/>
                <a:ext cx="88375" cy="155425"/>
              </a:xfrm>
              <a:custGeom>
                <a:avLst/>
                <a:gdLst/>
                <a:ahLst/>
                <a:cxnLst/>
                <a:rect l="l" t="t" r="r" b="b"/>
                <a:pathLst>
                  <a:path w="3535" h="6217" extrusionOk="0">
                    <a:moveTo>
                      <a:pt x="827" y="702"/>
                    </a:moveTo>
                    <a:cubicBezTo>
                      <a:pt x="727" y="2056"/>
                      <a:pt x="251" y="3635"/>
                      <a:pt x="126" y="4437"/>
                    </a:cubicBezTo>
                    <a:cubicBezTo>
                      <a:pt x="0" y="5239"/>
                      <a:pt x="276" y="5690"/>
                      <a:pt x="476" y="5940"/>
                    </a:cubicBezTo>
                    <a:cubicBezTo>
                      <a:pt x="652" y="6216"/>
                      <a:pt x="2933" y="5464"/>
                      <a:pt x="3233" y="4587"/>
                    </a:cubicBezTo>
                    <a:cubicBezTo>
                      <a:pt x="3534" y="3710"/>
                      <a:pt x="2908" y="2958"/>
                      <a:pt x="2857" y="1304"/>
                    </a:cubicBezTo>
                    <a:cubicBezTo>
                      <a:pt x="2131" y="1"/>
                      <a:pt x="827" y="702"/>
                      <a:pt x="827" y="702"/>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6292;p49">
                <a:extLst>
                  <a:ext uri="{FF2B5EF4-FFF2-40B4-BE49-F238E27FC236}">
                    <a16:creationId xmlns:a16="http://schemas.microsoft.com/office/drawing/2014/main" id="{6A4E7421-4024-1859-D6F3-9D84D3117961}"/>
                  </a:ext>
                </a:extLst>
              </p:cNvPr>
              <p:cNvSpPr/>
              <p:nvPr/>
            </p:nvSpPr>
            <p:spPr>
              <a:xfrm>
                <a:off x="5223225" y="2062675"/>
                <a:ext cx="155400" cy="716825"/>
              </a:xfrm>
              <a:custGeom>
                <a:avLst/>
                <a:gdLst/>
                <a:ahLst/>
                <a:cxnLst/>
                <a:rect l="l" t="t" r="r" b="b"/>
                <a:pathLst>
                  <a:path w="6216" h="28673" extrusionOk="0">
                    <a:moveTo>
                      <a:pt x="0" y="1379"/>
                    </a:moveTo>
                    <a:cubicBezTo>
                      <a:pt x="0" y="1379"/>
                      <a:pt x="401" y="8046"/>
                      <a:pt x="1003" y="10277"/>
                    </a:cubicBezTo>
                    <a:cubicBezTo>
                      <a:pt x="1629" y="12482"/>
                      <a:pt x="2181" y="19024"/>
                      <a:pt x="2431" y="20151"/>
                    </a:cubicBezTo>
                    <a:cubicBezTo>
                      <a:pt x="2707" y="21279"/>
                      <a:pt x="3033" y="28297"/>
                      <a:pt x="3033" y="28297"/>
                    </a:cubicBezTo>
                    <a:cubicBezTo>
                      <a:pt x="4436" y="28673"/>
                      <a:pt x="5539" y="28297"/>
                      <a:pt x="5539" y="28297"/>
                    </a:cubicBezTo>
                    <a:cubicBezTo>
                      <a:pt x="5514" y="21730"/>
                      <a:pt x="5664" y="16392"/>
                      <a:pt x="5539" y="14587"/>
                    </a:cubicBezTo>
                    <a:cubicBezTo>
                      <a:pt x="5414" y="12783"/>
                      <a:pt x="5589" y="7445"/>
                      <a:pt x="5589" y="7445"/>
                    </a:cubicBezTo>
                    <a:cubicBezTo>
                      <a:pt x="6166" y="4938"/>
                      <a:pt x="6216" y="4637"/>
                      <a:pt x="5589" y="2983"/>
                    </a:cubicBezTo>
                    <a:cubicBezTo>
                      <a:pt x="4963" y="1329"/>
                      <a:pt x="2306" y="1"/>
                      <a:pt x="0" y="1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6293;p49">
                <a:extLst>
                  <a:ext uri="{FF2B5EF4-FFF2-40B4-BE49-F238E27FC236}">
                    <a16:creationId xmlns:a16="http://schemas.microsoft.com/office/drawing/2014/main" id="{9C9A5307-1C55-C102-0F68-20007F64E2EE}"/>
                  </a:ext>
                </a:extLst>
              </p:cNvPr>
              <p:cNvSpPr/>
              <p:nvPr/>
            </p:nvSpPr>
            <p:spPr>
              <a:xfrm>
                <a:off x="4928100" y="1701150"/>
                <a:ext cx="330225" cy="292000"/>
              </a:xfrm>
              <a:custGeom>
                <a:avLst/>
                <a:gdLst/>
                <a:ahLst/>
                <a:cxnLst/>
                <a:rect l="l" t="t" r="r" b="b"/>
                <a:pathLst>
                  <a:path w="13209" h="11680" extrusionOk="0">
                    <a:moveTo>
                      <a:pt x="10527" y="1"/>
                    </a:moveTo>
                    <a:cubicBezTo>
                      <a:pt x="8221" y="652"/>
                      <a:pt x="6993" y="6442"/>
                      <a:pt x="6341" y="7745"/>
                    </a:cubicBezTo>
                    <a:cubicBezTo>
                      <a:pt x="5690" y="9048"/>
                      <a:pt x="326" y="9349"/>
                      <a:pt x="326" y="9349"/>
                    </a:cubicBezTo>
                    <a:cubicBezTo>
                      <a:pt x="1" y="10477"/>
                      <a:pt x="903" y="11680"/>
                      <a:pt x="903" y="11680"/>
                    </a:cubicBezTo>
                    <a:cubicBezTo>
                      <a:pt x="6091" y="11454"/>
                      <a:pt x="7920" y="11028"/>
                      <a:pt x="8873" y="8973"/>
                    </a:cubicBezTo>
                    <a:cubicBezTo>
                      <a:pt x="9825" y="6943"/>
                      <a:pt x="13209" y="702"/>
                      <a:pt x="10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6294;p49">
                <a:extLst>
                  <a:ext uri="{FF2B5EF4-FFF2-40B4-BE49-F238E27FC236}">
                    <a16:creationId xmlns:a16="http://schemas.microsoft.com/office/drawing/2014/main" id="{296CFD6A-B90F-1629-42A3-EEFA7D8E843A}"/>
                  </a:ext>
                </a:extLst>
              </p:cNvPr>
              <p:cNvSpPr/>
              <p:nvPr/>
            </p:nvSpPr>
            <p:spPr>
              <a:xfrm>
                <a:off x="5123600" y="1698650"/>
                <a:ext cx="315175" cy="511300"/>
              </a:xfrm>
              <a:custGeom>
                <a:avLst/>
                <a:gdLst/>
                <a:ahLst/>
                <a:cxnLst/>
                <a:rect l="l" t="t" r="r" b="b"/>
                <a:pathLst>
                  <a:path w="12607" h="20452" extrusionOk="0">
                    <a:moveTo>
                      <a:pt x="2707" y="101"/>
                    </a:moveTo>
                    <a:cubicBezTo>
                      <a:pt x="4762" y="0"/>
                      <a:pt x="9499" y="1078"/>
                      <a:pt x="11053" y="3058"/>
                    </a:cubicBezTo>
                    <a:cubicBezTo>
                      <a:pt x="12607" y="5063"/>
                      <a:pt x="10351" y="8572"/>
                      <a:pt x="9800" y="10702"/>
                    </a:cubicBezTo>
                    <a:cubicBezTo>
                      <a:pt x="9273" y="12807"/>
                      <a:pt x="10050" y="18146"/>
                      <a:pt x="10050" y="18647"/>
                    </a:cubicBezTo>
                    <a:cubicBezTo>
                      <a:pt x="7644" y="20251"/>
                      <a:pt x="1805" y="20452"/>
                      <a:pt x="1153" y="18071"/>
                    </a:cubicBezTo>
                    <a:cubicBezTo>
                      <a:pt x="877" y="15464"/>
                      <a:pt x="1479" y="12356"/>
                      <a:pt x="1504" y="10827"/>
                    </a:cubicBezTo>
                    <a:cubicBezTo>
                      <a:pt x="1429" y="7569"/>
                      <a:pt x="0" y="1078"/>
                      <a:pt x="2707"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6295;p49">
                <a:extLst>
                  <a:ext uri="{FF2B5EF4-FFF2-40B4-BE49-F238E27FC236}">
                    <a16:creationId xmlns:a16="http://schemas.microsoft.com/office/drawing/2014/main" id="{00AE78C4-8291-0BAB-DC31-0660893E97E1}"/>
                  </a:ext>
                </a:extLst>
              </p:cNvPr>
              <p:cNvSpPr/>
              <p:nvPr/>
            </p:nvSpPr>
            <p:spPr>
              <a:xfrm>
                <a:off x="5141750" y="1701150"/>
                <a:ext cx="99025" cy="514450"/>
              </a:xfrm>
              <a:custGeom>
                <a:avLst/>
                <a:gdLst/>
                <a:ahLst/>
                <a:cxnLst/>
                <a:rect l="l" t="t" r="r" b="b"/>
                <a:pathLst>
                  <a:path w="3961" h="20578" extrusionOk="0">
                    <a:moveTo>
                      <a:pt x="3735" y="477"/>
                    </a:moveTo>
                    <a:cubicBezTo>
                      <a:pt x="2432" y="5113"/>
                      <a:pt x="2106" y="10301"/>
                      <a:pt x="2232" y="12256"/>
                    </a:cubicBezTo>
                    <a:cubicBezTo>
                      <a:pt x="2357" y="14236"/>
                      <a:pt x="2432" y="20577"/>
                      <a:pt x="2432" y="20577"/>
                    </a:cubicBezTo>
                    <a:cubicBezTo>
                      <a:pt x="878" y="19775"/>
                      <a:pt x="227" y="18296"/>
                      <a:pt x="227" y="17620"/>
                    </a:cubicBezTo>
                    <a:cubicBezTo>
                      <a:pt x="227" y="16943"/>
                      <a:pt x="803" y="11204"/>
                      <a:pt x="778" y="10727"/>
                    </a:cubicBezTo>
                    <a:cubicBezTo>
                      <a:pt x="753" y="10276"/>
                      <a:pt x="1" y="5013"/>
                      <a:pt x="227" y="2632"/>
                    </a:cubicBezTo>
                    <a:cubicBezTo>
                      <a:pt x="427" y="276"/>
                      <a:pt x="1981" y="1"/>
                      <a:pt x="1981" y="1"/>
                    </a:cubicBezTo>
                    <a:lnTo>
                      <a:pt x="3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6296;p49">
                <a:extLst>
                  <a:ext uri="{FF2B5EF4-FFF2-40B4-BE49-F238E27FC236}">
                    <a16:creationId xmlns:a16="http://schemas.microsoft.com/office/drawing/2014/main" id="{75DA2A9E-6B4C-023B-EE56-622C321EEE8B}"/>
                  </a:ext>
                </a:extLst>
              </p:cNvPr>
              <p:cNvSpPr/>
              <p:nvPr/>
            </p:nvSpPr>
            <p:spPr>
              <a:xfrm>
                <a:off x="5180600" y="1573950"/>
                <a:ext cx="22600" cy="58300"/>
              </a:xfrm>
              <a:custGeom>
                <a:avLst/>
                <a:gdLst/>
                <a:ahLst/>
                <a:cxnLst/>
                <a:rect l="l" t="t" r="r" b="b"/>
                <a:pathLst>
                  <a:path w="904" h="2332" extrusionOk="0">
                    <a:moveTo>
                      <a:pt x="903" y="1"/>
                    </a:moveTo>
                    <a:cubicBezTo>
                      <a:pt x="1" y="277"/>
                      <a:pt x="903" y="2332"/>
                      <a:pt x="903" y="23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6297;p49">
                <a:extLst>
                  <a:ext uri="{FF2B5EF4-FFF2-40B4-BE49-F238E27FC236}">
                    <a16:creationId xmlns:a16="http://schemas.microsoft.com/office/drawing/2014/main" id="{6969D056-1334-C22A-A1B1-DD1B2DB295C5}"/>
                  </a:ext>
                </a:extLst>
              </p:cNvPr>
              <p:cNvSpPr/>
              <p:nvPr/>
            </p:nvSpPr>
            <p:spPr>
              <a:xfrm>
                <a:off x="5193775" y="1531975"/>
                <a:ext cx="140375" cy="201150"/>
              </a:xfrm>
              <a:custGeom>
                <a:avLst/>
                <a:gdLst/>
                <a:ahLst/>
                <a:cxnLst/>
                <a:rect l="l" t="t" r="r" b="b"/>
                <a:pathLst>
                  <a:path w="5615" h="8046" extrusionOk="0">
                    <a:moveTo>
                      <a:pt x="351" y="1931"/>
                    </a:moveTo>
                    <a:cubicBezTo>
                      <a:pt x="351" y="1931"/>
                      <a:pt x="0" y="3134"/>
                      <a:pt x="125" y="4061"/>
                    </a:cubicBezTo>
                    <a:cubicBezTo>
                      <a:pt x="251" y="5013"/>
                      <a:pt x="351" y="6868"/>
                      <a:pt x="1178" y="7444"/>
                    </a:cubicBezTo>
                    <a:cubicBezTo>
                      <a:pt x="1980" y="8046"/>
                      <a:pt x="3183" y="7369"/>
                      <a:pt x="3960" y="6692"/>
                    </a:cubicBezTo>
                    <a:cubicBezTo>
                      <a:pt x="4737" y="6016"/>
                      <a:pt x="5564" y="4788"/>
                      <a:pt x="5589" y="3309"/>
                    </a:cubicBezTo>
                    <a:cubicBezTo>
                      <a:pt x="5614" y="1830"/>
                      <a:pt x="5038" y="1"/>
                      <a:pt x="2882" y="101"/>
                    </a:cubicBezTo>
                    <a:cubicBezTo>
                      <a:pt x="752" y="201"/>
                      <a:pt x="351" y="1931"/>
                      <a:pt x="351" y="1931"/>
                    </a:cubicBez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6298;p49">
                <a:extLst>
                  <a:ext uri="{FF2B5EF4-FFF2-40B4-BE49-F238E27FC236}">
                    <a16:creationId xmlns:a16="http://schemas.microsoft.com/office/drawing/2014/main" id="{4B1D3093-19E3-573F-A66D-9F11956BACA7}"/>
                  </a:ext>
                </a:extLst>
              </p:cNvPr>
              <p:cNvSpPr/>
              <p:nvPr/>
            </p:nvSpPr>
            <p:spPr>
              <a:xfrm>
                <a:off x="5228850" y="1666075"/>
                <a:ext cx="86500" cy="127200"/>
              </a:xfrm>
              <a:custGeom>
                <a:avLst/>
                <a:gdLst/>
                <a:ahLst/>
                <a:cxnLst/>
                <a:rect l="l" t="t" r="r" b="b"/>
                <a:pathLst>
                  <a:path w="3460" h="5088" extrusionOk="0">
                    <a:moveTo>
                      <a:pt x="3083" y="0"/>
                    </a:moveTo>
                    <a:cubicBezTo>
                      <a:pt x="3083" y="0"/>
                      <a:pt x="2933" y="1930"/>
                      <a:pt x="3434" y="2632"/>
                    </a:cubicBezTo>
                    <a:cubicBezTo>
                      <a:pt x="3459" y="3108"/>
                      <a:pt x="2106" y="5088"/>
                      <a:pt x="778" y="4737"/>
                    </a:cubicBezTo>
                    <a:cubicBezTo>
                      <a:pt x="1" y="4536"/>
                      <a:pt x="76" y="3634"/>
                      <a:pt x="76" y="3634"/>
                    </a:cubicBezTo>
                    <a:cubicBezTo>
                      <a:pt x="176" y="2932"/>
                      <a:pt x="76" y="1253"/>
                      <a:pt x="76" y="12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6299;p49">
                <a:extLst>
                  <a:ext uri="{FF2B5EF4-FFF2-40B4-BE49-F238E27FC236}">
                    <a16:creationId xmlns:a16="http://schemas.microsoft.com/office/drawing/2014/main" id="{83857AF2-5BFF-FAE2-F778-4C44674DD75C}"/>
                  </a:ext>
                </a:extLst>
              </p:cNvPr>
              <p:cNvSpPr/>
              <p:nvPr/>
            </p:nvSpPr>
            <p:spPr>
              <a:xfrm>
                <a:off x="5181225" y="1481225"/>
                <a:ext cx="196150" cy="196775"/>
              </a:xfrm>
              <a:custGeom>
                <a:avLst/>
                <a:gdLst/>
                <a:ahLst/>
                <a:cxnLst/>
                <a:rect l="l" t="t" r="r" b="b"/>
                <a:pathLst>
                  <a:path w="7846" h="7871" extrusionOk="0">
                    <a:moveTo>
                      <a:pt x="327" y="2382"/>
                    </a:moveTo>
                    <a:cubicBezTo>
                      <a:pt x="1" y="3459"/>
                      <a:pt x="352" y="3860"/>
                      <a:pt x="1279" y="4186"/>
                    </a:cubicBezTo>
                    <a:cubicBezTo>
                      <a:pt x="2206" y="4487"/>
                      <a:pt x="4688" y="3785"/>
                      <a:pt x="4688" y="3785"/>
                    </a:cubicBezTo>
                    <a:cubicBezTo>
                      <a:pt x="4512" y="4963"/>
                      <a:pt x="4888" y="5565"/>
                      <a:pt x="4888" y="5565"/>
                    </a:cubicBezTo>
                    <a:cubicBezTo>
                      <a:pt x="5289" y="4412"/>
                      <a:pt x="5665" y="5013"/>
                      <a:pt x="5715" y="5940"/>
                    </a:cubicBezTo>
                    <a:cubicBezTo>
                      <a:pt x="5740" y="6868"/>
                      <a:pt x="5214" y="6843"/>
                      <a:pt x="5214" y="6843"/>
                    </a:cubicBezTo>
                    <a:cubicBezTo>
                      <a:pt x="5264" y="7620"/>
                      <a:pt x="5515" y="7870"/>
                      <a:pt x="5515" y="7870"/>
                    </a:cubicBezTo>
                    <a:cubicBezTo>
                      <a:pt x="6492" y="7194"/>
                      <a:pt x="7846" y="2607"/>
                      <a:pt x="6066" y="2507"/>
                    </a:cubicBezTo>
                    <a:cubicBezTo>
                      <a:pt x="6041" y="903"/>
                      <a:pt x="978" y="1"/>
                      <a:pt x="327" y="2382"/>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6300;p49">
                <a:extLst>
                  <a:ext uri="{FF2B5EF4-FFF2-40B4-BE49-F238E27FC236}">
                    <a16:creationId xmlns:a16="http://schemas.microsoft.com/office/drawing/2014/main" id="{AA952D5B-5B60-0927-95FC-123B1DB94C82}"/>
                  </a:ext>
                </a:extLst>
              </p:cNvPr>
              <p:cNvSpPr/>
              <p:nvPr/>
            </p:nvSpPr>
            <p:spPr>
              <a:xfrm>
                <a:off x="5255800" y="1724325"/>
                <a:ext cx="170450" cy="500675"/>
              </a:xfrm>
              <a:custGeom>
                <a:avLst/>
                <a:gdLst/>
                <a:ahLst/>
                <a:cxnLst/>
                <a:rect l="l" t="t" r="r" b="b"/>
                <a:pathLst>
                  <a:path w="6818" h="20027" extrusionOk="0">
                    <a:moveTo>
                      <a:pt x="2431" y="1"/>
                    </a:moveTo>
                    <a:cubicBezTo>
                      <a:pt x="853" y="3359"/>
                      <a:pt x="0" y="6417"/>
                      <a:pt x="51" y="9174"/>
                    </a:cubicBezTo>
                    <a:cubicBezTo>
                      <a:pt x="126" y="11956"/>
                      <a:pt x="677" y="20026"/>
                      <a:pt x="677" y="20026"/>
                    </a:cubicBezTo>
                    <a:cubicBezTo>
                      <a:pt x="3459" y="19349"/>
                      <a:pt x="5339" y="18572"/>
                      <a:pt x="5865" y="17620"/>
                    </a:cubicBezTo>
                    <a:cubicBezTo>
                      <a:pt x="4687" y="14512"/>
                      <a:pt x="4261" y="12407"/>
                      <a:pt x="4487" y="11530"/>
                    </a:cubicBezTo>
                    <a:cubicBezTo>
                      <a:pt x="4737" y="10628"/>
                      <a:pt x="6817" y="3861"/>
                      <a:pt x="5740" y="1856"/>
                    </a:cubicBezTo>
                    <a:cubicBezTo>
                      <a:pt x="4712" y="753"/>
                      <a:pt x="2431" y="1"/>
                      <a:pt x="24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6301;p49">
                <a:extLst>
                  <a:ext uri="{FF2B5EF4-FFF2-40B4-BE49-F238E27FC236}">
                    <a16:creationId xmlns:a16="http://schemas.microsoft.com/office/drawing/2014/main" id="{4FB41D0E-C9C5-83F0-1770-E72FEE0B4EA2}"/>
                  </a:ext>
                </a:extLst>
              </p:cNvPr>
              <p:cNvSpPr/>
              <p:nvPr/>
            </p:nvSpPr>
            <p:spPr>
              <a:xfrm>
                <a:off x="5317200" y="1740625"/>
                <a:ext cx="343375" cy="288250"/>
              </a:xfrm>
              <a:custGeom>
                <a:avLst/>
                <a:gdLst/>
                <a:ahLst/>
                <a:cxnLst/>
                <a:rect l="l" t="t" r="r" b="b"/>
                <a:pathLst>
                  <a:path w="13735" h="11530" extrusionOk="0">
                    <a:moveTo>
                      <a:pt x="2557" y="652"/>
                    </a:moveTo>
                    <a:cubicBezTo>
                      <a:pt x="4462" y="1605"/>
                      <a:pt x="5840" y="6166"/>
                      <a:pt x="7294" y="7570"/>
                    </a:cubicBezTo>
                    <a:cubicBezTo>
                      <a:pt x="8121" y="8372"/>
                      <a:pt x="12181" y="9399"/>
                      <a:pt x="13309" y="9424"/>
                    </a:cubicBezTo>
                    <a:cubicBezTo>
                      <a:pt x="13735" y="10427"/>
                      <a:pt x="12958" y="11529"/>
                      <a:pt x="12958" y="11529"/>
                    </a:cubicBezTo>
                    <a:cubicBezTo>
                      <a:pt x="6016" y="10878"/>
                      <a:pt x="5715" y="10502"/>
                      <a:pt x="3585" y="7770"/>
                    </a:cubicBezTo>
                    <a:cubicBezTo>
                      <a:pt x="928" y="4412"/>
                      <a:pt x="1" y="1"/>
                      <a:pt x="2557" y="6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6302;p49">
                <a:extLst>
                  <a:ext uri="{FF2B5EF4-FFF2-40B4-BE49-F238E27FC236}">
                    <a16:creationId xmlns:a16="http://schemas.microsoft.com/office/drawing/2014/main" id="{C237F0D3-9C37-B887-5F36-721F5100BA8A}"/>
                  </a:ext>
                </a:extLst>
              </p:cNvPr>
              <p:cNvSpPr/>
              <p:nvPr/>
            </p:nvSpPr>
            <p:spPr>
              <a:xfrm>
                <a:off x="5248275" y="1713050"/>
                <a:ext cx="68325" cy="95900"/>
              </a:xfrm>
              <a:custGeom>
                <a:avLst/>
                <a:gdLst/>
                <a:ahLst/>
                <a:cxnLst/>
                <a:rect l="l" t="t" r="r" b="b"/>
                <a:pathLst>
                  <a:path w="2733" h="3836" extrusionOk="0">
                    <a:moveTo>
                      <a:pt x="2382" y="1"/>
                    </a:moveTo>
                    <a:cubicBezTo>
                      <a:pt x="2382" y="51"/>
                      <a:pt x="2732" y="452"/>
                      <a:pt x="2732" y="452"/>
                    </a:cubicBezTo>
                    <a:cubicBezTo>
                      <a:pt x="2732" y="452"/>
                      <a:pt x="2056" y="1956"/>
                      <a:pt x="1805" y="2607"/>
                    </a:cubicBezTo>
                    <a:cubicBezTo>
                      <a:pt x="1555" y="3284"/>
                      <a:pt x="903" y="3835"/>
                      <a:pt x="903" y="3835"/>
                    </a:cubicBezTo>
                    <a:lnTo>
                      <a:pt x="1" y="2858"/>
                    </a:lnTo>
                    <a:cubicBezTo>
                      <a:pt x="1229" y="2206"/>
                      <a:pt x="2382"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6303;p49">
                <a:extLst>
                  <a:ext uri="{FF2B5EF4-FFF2-40B4-BE49-F238E27FC236}">
                    <a16:creationId xmlns:a16="http://schemas.microsoft.com/office/drawing/2014/main" id="{F4B90859-DF1F-D8E0-2490-582B80A13EBC}"/>
                  </a:ext>
                </a:extLst>
              </p:cNvPr>
              <p:cNvSpPr/>
              <p:nvPr/>
            </p:nvSpPr>
            <p:spPr>
              <a:xfrm>
                <a:off x="5635500" y="1972450"/>
                <a:ext cx="132850" cy="62700"/>
              </a:xfrm>
              <a:custGeom>
                <a:avLst/>
                <a:gdLst/>
                <a:ahLst/>
                <a:cxnLst/>
                <a:rect l="l" t="t" r="r" b="b"/>
                <a:pathLst>
                  <a:path w="5314" h="2508" extrusionOk="0">
                    <a:moveTo>
                      <a:pt x="427" y="477"/>
                    </a:moveTo>
                    <a:cubicBezTo>
                      <a:pt x="427" y="477"/>
                      <a:pt x="1379" y="201"/>
                      <a:pt x="2106" y="201"/>
                    </a:cubicBezTo>
                    <a:cubicBezTo>
                      <a:pt x="2833" y="226"/>
                      <a:pt x="3559" y="1"/>
                      <a:pt x="3710" y="1"/>
                    </a:cubicBezTo>
                    <a:cubicBezTo>
                      <a:pt x="3860" y="26"/>
                      <a:pt x="3810" y="577"/>
                      <a:pt x="2807" y="703"/>
                    </a:cubicBezTo>
                    <a:cubicBezTo>
                      <a:pt x="3635" y="928"/>
                      <a:pt x="4336" y="1053"/>
                      <a:pt x="4838" y="903"/>
                    </a:cubicBezTo>
                    <a:cubicBezTo>
                      <a:pt x="5314" y="728"/>
                      <a:pt x="5264" y="1404"/>
                      <a:pt x="4838" y="1855"/>
                    </a:cubicBezTo>
                    <a:cubicBezTo>
                      <a:pt x="4412" y="2307"/>
                      <a:pt x="3685" y="2382"/>
                      <a:pt x="3208" y="2432"/>
                    </a:cubicBezTo>
                    <a:cubicBezTo>
                      <a:pt x="2707" y="2507"/>
                      <a:pt x="777" y="2131"/>
                      <a:pt x="201" y="1906"/>
                    </a:cubicBezTo>
                    <a:cubicBezTo>
                      <a:pt x="0" y="778"/>
                      <a:pt x="427" y="477"/>
                      <a:pt x="427" y="477"/>
                    </a:cubicBez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6304;p49">
                <a:extLst>
                  <a:ext uri="{FF2B5EF4-FFF2-40B4-BE49-F238E27FC236}">
                    <a16:creationId xmlns:a16="http://schemas.microsoft.com/office/drawing/2014/main" id="{172E4B3D-B6F3-D9A4-A799-989B690BAFA2}"/>
                  </a:ext>
                </a:extLst>
              </p:cNvPr>
              <p:cNvSpPr/>
              <p:nvPr/>
            </p:nvSpPr>
            <p:spPr>
              <a:xfrm>
                <a:off x="5216950" y="1722450"/>
                <a:ext cx="31350" cy="79600"/>
              </a:xfrm>
              <a:custGeom>
                <a:avLst/>
                <a:gdLst/>
                <a:ahLst/>
                <a:cxnLst/>
                <a:rect l="l" t="t" r="r" b="b"/>
                <a:pathLst>
                  <a:path w="1254" h="3184" extrusionOk="0">
                    <a:moveTo>
                      <a:pt x="677" y="101"/>
                    </a:moveTo>
                    <a:cubicBezTo>
                      <a:pt x="752" y="1"/>
                      <a:pt x="953" y="1981"/>
                      <a:pt x="1254" y="2482"/>
                    </a:cubicBezTo>
                    <a:cubicBezTo>
                      <a:pt x="677" y="3033"/>
                      <a:pt x="326" y="3184"/>
                      <a:pt x="326" y="3184"/>
                    </a:cubicBezTo>
                    <a:cubicBezTo>
                      <a:pt x="326" y="3184"/>
                      <a:pt x="1" y="953"/>
                      <a:pt x="677"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6305;p49">
                <a:extLst>
                  <a:ext uri="{FF2B5EF4-FFF2-40B4-BE49-F238E27FC236}">
                    <a16:creationId xmlns:a16="http://schemas.microsoft.com/office/drawing/2014/main" id="{D77BCB06-4F4C-8A0E-E52C-7C803B158A5E}"/>
                  </a:ext>
                </a:extLst>
              </p:cNvPr>
              <p:cNvSpPr/>
              <p:nvPr/>
            </p:nvSpPr>
            <p:spPr>
              <a:xfrm>
                <a:off x="5230725" y="1783850"/>
                <a:ext cx="36375" cy="37000"/>
              </a:xfrm>
              <a:custGeom>
                <a:avLst/>
                <a:gdLst/>
                <a:ahLst/>
                <a:cxnLst/>
                <a:rect l="l" t="t" r="r" b="b"/>
                <a:pathLst>
                  <a:path w="1455" h="1480" extrusionOk="0">
                    <a:moveTo>
                      <a:pt x="778" y="1"/>
                    </a:moveTo>
                    <a:lnTo>
                      <a:pt x="1" y="452"/>
                    </a:lnTo>
                    <a:cubicBezTo>
                      <a:pt x="176" y="1079"/>
                      <a:pt x="201" y="1480"/>
                      <a:pt x="201" y="1480"/>
                    </a:cubicBezTo>
                    <a:lnTo>
                      <a:pt x="903" y="1480"/>
                    </a:lnTo>
                    <a:lnTo>
                      <a:pt x="1455" y="72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6306;p49">
                <a:extLst>
                  <a:ext uri="{FF2B5EF4-FFF2-40B4-BE49-F238E27FC236}">
                    <a16:creationId xmlns:a16="http://schemas.microsoft.com/office/drawing/2014/main" id="{4D31F784-D1F5-FD12-EC88-45F37AA05399}"/>
                  </a:ext>
                </a:extLst>
              </p:cNvPr>
              <p:cNvSpPr/>
              <p:nvPr/>
            </p:nvSpPr>
            <p:spPr>
              <a:xfrm>
                <a:off x="5209425" y="1813300"/>
                <a:ext cx="45150" cy="268825"/>
              </a:xfrm>
              <a:custGeom>
                <a:avLst/>
                <a:gdLst/>
                <a:ahLst/>
                <a:cxnLst/>
                <a:rect l="l" t="t" r="r" b="b"/>
                <a:pathLst>
                  <a:path w="1806" h="10753" extrusionOk="0">
                    <a:moveTo>
                      <a:pt x="1053" y="302"/>
                    </a:moveTo>
                    <a:cubicBezTo>
                      <a:pt x="1" y="5815"/>
                      <a:pt x="101" y="9224"/>
                      <a:pt x="101" y="9224"/>
                    </a:cubicBezTo>
                    <a:lnTo>
                      <a:pt x="627" y="10753"/>
                    </a:lnTo>
                    <a:lnTo>
                      <a:pt x="1805" y="9049"/>
                    </a:lnTo>
                    <a:cubicBezTo>
                      <a:pt x="1805" y="9049"/>
                      <a:pt x="953" y="2557"/>
                      <a:pt x="1755" y="302"/>
                    </a:cubicBezTo>
                    <a:cubicBezTo>
                      <a:pt x="1329" y="1"/>
                      <a:pt x="1053" y="302"/>
                      <a:pt x="1053" y="3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6307;p49">
                <a:extLst>
                  <a:ext uri="{FF2B5EF4-FFF2-40B4-BE49-F238E27FC236}">
                    <a16:creationId xmlns:a16="http://schemas.microsoft.com/office/drawing/2014/main" id="{13C0D347-91A6-C57A-7075-8B9927981957}"/>
                  </a:ext>
                </a:extLst>
              </p:cNvPr>
              <p:cNvSpPr/>
              <p:nvPr/>
            </p:nvSpPr>
            <p:spPr>
              <a:xfrm>
                <a:off x="3940000" y="1902900"/>
                <a:ext cx="374725" cy="162950"/>
              </a:xfrm>
              <a:custGeom>
                <a:avLst/>
                <a:gdLst/>
                <a:ahLst/>
                <a:cxnLst/>
                <a:rect l="l" t="t" r="r" b="b"/>
                <a:pathLst>
                  <a:path w="14989" h="6518" extrusionOk="0">
                    <a:moveTo>
                      <a:pt x="1805" y="151"/>
                    </a:moveTo>
                    <a:cubicBezTo>
                      <a:pt x="1805" y="151"/>
                      <a:pt x="5389" y="2683"/>
                      <a:pt x="6868" y="3510"/>
                    </a:cubicBezTo>
                    <a:cubicBezTo>
                      <a:pt x="8372" y="4337"/>
                      <a:pt x="14186" y="1053"/>
                      <a:pt x="14186" y="1053"/>
                    </a:cubicBezTo>
                    <a:cubicBezTo>
                      <a:pt x="14186" y="1053"/>
                      <a:pt x="14988" y="1480"/>
                      <a:pt x="14637" y="2733"/>
                    </a:cubicBezTo>
                    <a:cubicBezTo>
                      <a:pt x="10828" y="5314"/>
                      <a:pt x="7996" y="6517"/>
                      <a:pt x="6868" y="6267"/>
                    </a:cubicBezTo>
                    <a:cubicBezTo>
                      <a:pt x="5740" y="6016"/>
                      <a:pt x="2306" y="4011"/>
                      <a:pt x="1153" y="3384"/>
                    </a:cubicBezTo>
                    <a:cubicBezTo>
                      <a:pt x="1" y="2758"/>
                      <a:pt x="226" y="1"/>
                      <a:pt x="1805" y="15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6308;p49">
                <a:extLst>
                  <a:ext uri="{FF2B5EF4-FFF2-40B4-BE49-F238E27FC236}">
                    <a16:creationId xmlns:a16="http://schemas.microsoft.com/office/drawing/2014/main" id="{9D92D440-77D9-651E-FD35-9010FFC985C9}"/>
                  </a:ext>
                </a:extLst>
              </p:cNvPr>
              <p:cNvSpPr/>
              <p:nvPr/>
            </p:nvSpPr>
            <p:spPr>
              <a:xfrm>
                <a:off x="3968825" y="2921075"/>
                <a:ext cx="16325" cy="52050"/>
              </a:xfrm>
              <a:custGeom>
                <a:avLst/>
                <a:gdLst/>
                <a:ahLst/>
                <a:cxnLst/>
                <a:rect l="l" t="t" r="r" b="b"/>
                <a:pathLst>
                  <a:path w="653" h="2082" extrusionOk="0">
                    <a:moveTo>
                      <a:pt x="0" y="26"/>
                    </a:moveTo>
                    <a:cubicBezTo>
                      <a:pt x="76" y="1054"/>
                      <a:pt x="176" y="2081"/>
                      <a:pt x="176" y="2081"/>
                    </a:cubicBezTo>
                    <a:lnTo>
                      <a:pt x="401" y="2081"/>
                    </a:lnTo>
                    <a:cubicBezTo>
                      <a:pt x="401" y="2081"/>
                      <a:pt x="401" y="527"/>
                      <a:pt x="652" y="853"/>
                    </a:cubicBezTo>
                    <a:cubicBezTo>
                      <a:pt x="627" y="1"/>
                      <a:pt x="0" y="26"/>
                      <a:pt x="0" y="2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6309;p49">
                <a:extLst>
                  <a:ext uri="{FF2B5EF4-FFF2-40B4-BE49-F238E27FC236}">
                    <a16:creationId xmlns:a16="http://schemas.microsoft.com/office/drawing/2014/main" id="{C9B5B248-3AE2-A61C-E0FF-4A94B253C42F}"/>
                  </a:ext>
                </a:extLst>
              </p:cNvPr>
              <p:cNvSpPr/>
              <p:nvPr/>
            </p:nvSpPr>
            <p:spPr>
              <a:xfrm>
                <a:off x="3951275" y="2533875"/>
                <a:ext cx="107175" cy="446750"/>
              </a:xfrm>
              <a:custGeom>
                <a:avLst/>
                <a:gdLst/>
                <a:ahLst/>
                <a:cxnLst/>
                <a:rect l="l" t="t" r="r" b="b"/>
                <a:pathLst>
                  <a:path w="4287" h="17870" extrusionOk="0">
                    <a:moveTo>
                      <a:pt x="3885" y="17268"/>
                    </a:moveTo>
                    <a:cubicBezTo>
                      <a:pt x="4011" y="17268"/>
                      <a:pt x="4161" y="17143"/>
                      <a:pt x="4286" y="16968"/>
                    </a:cubicBezTo>
                    <a:cubicBezTo>
                      <a:pt x="4061" y="16692"/>
                      <a:pt x="3810" y="16416"/>
                      <a:pt x="3660" y="16216"/>
                    </a:cubicBezTo>
                    <a:cubicBezTo>
                      <a:pt x="3184" y="15514"/>
                      <a:pt x="2382" y="13985"/>
                      <a:pt x="2332" y="13308"/>
                    </a:cubicBezTo>
                    <a:cubicBezTo>
                      <a:pt x="2281" y="12632"/>
                      <a:pt x="2707" y="5439"/>
                      <a:pt x="2833" y="4562"/>
                    </a:cubicBezTo>
                    <a:cubicBezTo>
                      <a:pt x="2933" y="3684"/>
                      <a:pt x="3259" y="376"/>
                      <a:pt x="3234" y="176"/>
                    </a:cubicBezTo>
                    <a:cubicBezTo>
                      <a:pt x="3209" y="0"/>
                      <a:pt x="151" y="1353"/>
                      <a:pt x="151" y="1353"/>
                    </a:cubicBezTo>
                    <a:cubicBezTo>
                      <a:pt x="201" y="1629"/>
                      <a:pt x="602" y="3358"/>
                      <a:pt x="452" y="4461"/>
                    </a:cubicBezTo>
                    <a:cubicBezTo>
                      <a:pt x="276" y="5564"/>
                      <a:pt x="1" y="6291"/>
                      <a:pt x="151" y="8095"/>
                    </a:cubicBezTo>
                    <a:cubicBezTo>
                      <a:pt x="301" y="9900"/>
                      <a:pt x="1179" y="12807"/>
                      <a:pt x="878" y="14186"/>
                    </a:cubicBezTo>
                    <a:cubicBezTo>
                      <a:pt x="878" y="14211"/>
                      <a:pt x="878" y="14236"/>
                      <a:pt x="878" y="14261"/>
                    </a:cubicBezTo>
                    <a:cubicBezTo>
                      <a:pt x="1755" y="15489"/>
                      <a:pt x="2081" y="17870"/>
                      <a:pt x="3885" y="172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6310;p49">
                <a:extLst>
                  <a:ext uri="{FF2B5EF4-FFF2-40B4-BE49-F238E27FC236}">
                    <a16:creationId xmlns:a16="http://schemas.microsoft.com/office/drawing/2014/main" id="{D0318D6E-0BD7-825D-ABF9-CD2C8478DA3B}"/>
                  </a:ext>
                </a:extLst>
              </p:cNvPr>
              <p:cNvSpPr/>
              <p:nvPr/>
            </p:nvSpPr>
            <p:spPr>
              <a:xfrm>
                <a:off x="3965700" y="2890375"/>
                <a:ext cx="119075" cy="107800"/>
              </a:xfrm>
              <a:custGeom>
                <a:avLst/>
                <a:gdLst/>
                <a:ahLst/>
                <a:cxnLst/>
                <a:rect l="l" t="t" r="r" b="b"/>
                <a:pathLst>
                  <a:path w="4763" h="4312" extrusionOk="0">
                    <a:moveTo>
                      <a:pt x="3709" y="2708"/>
                    </a:moveTo>
                    <a:cubicBezTo>
                      <a:pt x="3584" y="2883"/>
                      <a:pt x="3434" y="3008"/>
                      <a:pt x="3308" y="3008"/>
                    </a:cubicBezTo>
                    <a:cubicBezTo>
                      <a:pt x="1504" y="3610"/>
                      <a:pt x="1178" y="1229"/>
                      <a:pt x="301" y="1"/>
                    </a:cubicBezTo>
                    <a:cubicBezTo>
                      <a:pt x="0" y="1304"/>
                      <a:pt x="125" y="1454"/>
                      <a:pt x="376" y="1630"/>
                    </a:cubicBezTo>
                    <a:cubicBezTo>
                      <a:pt x="602" y="1830"/>
                      <a:pt x="1454" y="2858"/>
                      <a:pt x="1604" y="3585"/>
                    </a:cubicBezTo>
                    <a:cubicBezTo>
                      <a:pt x="1755" y="4312"/>
                      <a:pt x="4035" y="4236"/>
                      <a:pt x="4461" y="4086"/>
                    </a:cubicBezTo>
                    <a:cubicBezTo>
                      <a:pt x="4762" y="3986"/>
                      <a:pt x="4236" y="3334"/>
                      <a:pt x="3709" y="2708"/>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6311;p49">
                <a:extLst>
                  <a:ext uri="{FF2B5EF4-FFF2-40B4-BE49-F238E27FC236}">
                    <a16:creationId xmlns:a16="http://schemas.microsoft.com/office/drawing/2014/main" id="{0D2475B0-B82D-7382-EA3A-93B780C50208}"/>
                  </a:ext>
                </a:extLst>
              </p:cNvPr>
              <p:cNvSpPr/>
              <p:nvPr/>
            </p:nvSpPr>
            <p:spPr>
              <a:xfrm>
                <a:off x="3823450" y="2538250"/>
                <a:ext cx="99025" cy="525725"/>
              </a:xfrm>
              <a:custGeom>
                <a:avLst/>
                <a:gdLst/>
                <a:ahLst/>
                <a:cxnLst/>
                <a:rect l="l" t="t" r="r" b="b"/>
                <a:pathLst>
                  <a:path w="3961" h="21029" extrusionOk="0">
                    <a:moveTo>
                      <a:pt x="2708" y="7369"/>
                    </a:moveTo>
                    <a:cubicBezTo>
                      <a:pt x="2607" y="8171"/>
                      <a:pt x="2131" y="14361"/>
                      <a:pt x="2206" y="15389"/>
                    </a:cubicBezTo>
                    <a:cubicBezTo>
                      <a:pt x="2257" y="16016"/>
                      <a:pt x="2557" y="16993"/>
                      <a:pt x="2758" y="17795"/>
                    </a:cubicBezTo>
                    <a:cubicBezTo>
                      <a:pt x="2858" y="18296"/>
                      <a:pt x="2933" y="18722"/>
                      <a:pt x="2858" y="18923"/>
                    </a:cubicBezTo>
                    <a:cubicBezTo>
                      <a:pt x="2683" y="19449"/>
                      <a:pt x="2683" y="21028"/>
                      <a:pt x="1830" y="20677"/>
                    </a:cubicBezTo>
                    <a:cubicBezTo>
                      <a:pt x="978" y="20326"/>
                      <a:pt x="402" y="19224"/>
                      <a:pt x="577" y="18021"/>
                    </a:cubicBezTo>
                    <a:cubicBezTo>
                      <a:pt x="753" y="16793"/>
                      <a:pt x="552" y="16216"/>
                      <a:pt x="602" y="15489"/>
                    </a:cubicBezTo>
                    <a:cubicBezTo>
                      <a:pt x="652" y="14762"/>
                      <a:pt x="151" y="10276"/>
                      <a:pt x="76" y="8672"/>
                    </a:cubicBezTo>
                    <a:cubicBezTo>
                      <a:pt x="1" y="7068"/>
                      <a:pt x="527" y="6291"/>
                      <a:pt x="577" y="5239"/>
                    </a:cubicBezTo>
                    <a:cubicBezTo>
                      <a:pt x="627" y="4161"/>
                      <a:pt x="302" y="1930"/>
                      <a:pt x="302" y="1930"/>
                    </a:cubicBezTo>
                    <a:cubicBezTo>
                      <a:pt x="302" y="1930"/>
                      <a:pt x="3961" y="1"/>
                      <a:pt x="3660" y="2331"/>
                    </a:cubicBezTo>
                    <a:cubicBezTo>
                      <a:pt x="3359" y="4662"/>
                      <a:pt x="2783" y="6567"/>
                      <a:pt x="2708" y="736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6312;p49">
                <a:extLst>
                  <a:ext uri="{FF2B5EF4-FFF2-40B4-BE49-F238E27FC236}">
                    <a16:creationId xmlns:a16="http://schemas.microsoft.com/office/drawing/2014/main" id="{43D97027-5008-1EDF-C1DC-A548CDF5670D}"/>
                  </a:ext>
                </a:extLst>
              </p:cNvPr>
              <p:cNvSpPr/>
              <p:nvPr/>
            </p:nvSpPr>
            <p:spPr>
              <a:xfrm>
                <a:off x="3783350" y="2247525"/>
                <a:ext cx="268200" cy="420450"/>
              </a:xfrm>
              <a:custGeom>
                <a:avLst/>
                <a:gdLst/>
                <a:ahLst/>
                <a:cxnLst/>
                <a:rect l="l" t="t" r="r" b="b"/>
                <a:pathLst>
                  <a:path w="10728" h="16818" extrusionOk="0">
                    <a:moveTo>
                      <a:pt x="502" y="1379"/>
                    </a:moveTo>
                    <a:cubicBezTo>
                      <a:pt x="1" y="3885"/>
                      <a:pt x="1204" y="5564"/>
                      <a:pt x="1404" y="6141"/>
                    </a:cubicBezTo>
                    <a:cubicBezTo>
                      <a:pt x="1630" y="6717"/>
                      <a:pt x="928" y="13860"/>
                      <a:pt x="928" y="13860"/>
                    </a:cubicBezTo>
                    <a:cubicBezTo>
                      <a:pt x="2858" y="16818"/>
                      <a:pt x="9625" y="14988"/>
                      <a:pt x="10728" y="13133"/>
                    </a:cubicBezTo>
                    <a:cubicBezTo>
                      <a:pt x="10577" y="8722"/>
                      <a:pt x="10201" y="1529"/>
                      <a:pt x="10226" y="752"/>
                    </a:cubicBezTo>
                    <a:cubicBezTo>
                      <a:pt x="10277" y="0"/>
                      <a:pt x="502" y="1379"/>
                      <a:pt x="502" y="1379"/>
                    </a:cubicBez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6313;p49">
                <a:extLst>
                  <a:ext uri="{FF2B5EF4-FFF2-40B4-BE49-F238E27FC236}">
                    <a16:creationId xmlns:a16="http://schemas.microsoft.com/office/drawing/2014/main" id="{7506442C-50A3-294F-A231-A2C9074257B4}"/>
                  </a:ext>
                </a:extLst>
              </p:cNvPr>
              <p:cNvSpPr/>
              <p:nvPr/>
            </p:nvSpPr>
            <p:spPr>
              <a:xfrm>
                <a:off x="3833475" y="2983125"/>
                <a:ext cx="65825" cy="80850"/>
              </a:xfrm>
              <a:custGeom>
                <a:avLst/>
                <a:gdLst/>
                <a:ahLst/>
                <a:cxnLst/>
                <a:rect l="l" t="t" r="r" b="b"/>
                <a:pathLst>
                  <a:path w="2633" h="3234" extrusionOk="0">
                    <a:moveTo>
                      <a:pt x="2607" y="1203"/>
                    </a:moveTo>
                    <a:cubicBezTo>
                      <a:pt x="2557" y="2256"/>
                      <a:pt x="2282" y="3233"/>
                      <a:pt x="1429" y="2882"/>
                    </a:cubicBezTo>
                    <a:cubicBezTo>
                      <a:pt x="577" y="2531"/>
                      <a:pt x="1" y="1429"/>
                      <a:pt x="176" y="226"/>
                    </a:cubicBezTo>
                    <a:cubicBezTo>
                      <a:pt x="627" y="1554"/>
                      <a:pt x="2382" y="1504"/>
                      <a:pt x="2357" y="0"/>
                    </a:cubicBezTo>
                    <a:cubicBezTo>
                      <a:pt x="2457" y="501"/>
                      <a:pt x="2632" y="978"/>
                      <a:pt x="2607" y="120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6314;p49">
                <a:extLst>
                  <a:ext uri="{FF2B5EF4-FFF2-40B4-BE49-F238E27FC236}">
                    <a16:creationId xmlns:a16="http://schemas.microsoft.com/office/drawing/2014/main" id="{F563BB6E-10E5-7F16-7DE6-6DD53A46D1DA}"/>
                  </a:ext>
                </a:extLst>
              </p:cNvPr>
              <p:cNvSpPr/>
              <p:nvPr/>
            </p:nvSpPr>
            <p:spPr>
              <a:xfrm>
                <a:off x="3914300" y="1699275"/>
                <a:ext cx="85875" cy="174200"/>
              </a:xfrm>
              <a:custGeom>
                <a:avLst/>
                <a:gdLst/>
                <a:ahLst/>
                <a:cxnLst/>
                <a:rect l="l" t="t" r="r" b="b"/>
                <a:pathLst>
                  <a:path w="3435" h="6968" extrusionOk="0">
                    <a:moveTo>
                      <a:pt x="1856" y="0"/>
                    </a:moveTo>
                    <a:cubicBezTo>
                      <a:pt x="3008" y="1128"/>
                      <a:pt x="3410" y="2081"/>
                      <a:pt x="3234" y="3183"/>
                    </a:cubicBezTo>
                    <a:cubicBezTo>
                      <a:pt x="3059" y="4261"/>
                      <a:pt x="2858" y="5640"/>
                      <a:pt x="3435" y="6066"/>
                    </a:cubicBezTo>
                    <a:cubicBezTo>
                      <a:pt x="2232" y="6968"/>
                      <a:pt x="1" y="5640"/>
                      <a:pt x="51" y="5389"/>
                    </a:cubicBezTo>
                    <a:cubicBezTo>
                      <a:pt x="101" y="5163"/>
                      <a:pt x="1304" y="1655"/>
                      <a:pt x="1404" y="16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6315;p49">
                <a:extLst>
                  <a:ext uri="{FF2B5EF4-FFF2-40B4-BE49-F238E27FC236}">
                    <a16:creationId xmlns:a16="http://schemas.microsoft.com/office/drawing/2014/main" id="{26FFC304-91C0-39D9-9667-8182C054EA39}"/>
                  </a:ext>
                </a:extLst>
              </p:cNvPr>
              <p:cNvSpPr/>
              <p:nvPr/>
            </p:nvSpPr>
            <p:spPr>
              <a:xfrm>
                <a:off x="3732600" y="1875350"/>
                <a:ext cx="318950" cy="508800"/>
              </a:xfrm>
              <a:custGeom>
                <a:avLst/>
                <a:gdLst/>
                <a:ahLst/>
                <a:cxnLst/>
                <a:rect l="l" t="t" r="r" b="b"/>
                <a:pathLst>
                  <a:path w="12758" h="20352" extrusionOk="0">
                    <a:moveTo>
                      <a:pt x="10101" y="1253"/>
                    </a:moveTo>
                    <a:cubicBezTo>
                      <a:pt x="7620" y="0"/>
                      <a:pt x="3334" y="727"/>
                      <a:pt x="1680" y="2556"/>
                    </a:cubicBezTo>
                    <a:cubicBezTo>
                      <a:pt x="1" y="4411"/>
                      <a:pt x="3510" y="7795"/>
                      <a:pt x="4086" y="9750"/>
                    </a:cubicBezTo>
                    <a:cubicBezTo>
                      <a:pt x="4687" y="11704"/>
                      <a:pt x="677" y="17193"/>
                      <a:pt x="1981" y="18872"/>
                    </a:cubicBezTo>
                    <a:cubicBezTo>
                      <a:pt x="4587" y="20351"/>
                      <a:pt x="12056" y="19323"/>
                      <a:pt x="12758" y="17118"/>
                    </a:cubicBezTo>
                    <a:cubicBezTo>
                      <a:pt x="12733" y="13860"/>
                      <a:pt x="10778" y="10978"/>
                      <a:pt x="11254" y="9624"/>
                    </a:cubicBezTo>
                    <a:cubicBezTo>
                      <a:pt x="11279" y="8747"/>
                      <a:pt x="12532" y="5890"/>
                      <a:pt x="12031" y="4787"/>
                    </a:cubicBezTo>
                    <a:cubicBezTo>
                      <a:pt x="11003" y="2556"/>
                      <a:pt x="11229" y="1930"/>
                      <a:pt x="10101" y="12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6316;p49">
                <a:extLst>
                  <a:ext uri="{FF2B5EF4-FFF2-40B4-BE49-F238E27FC236}">
                    <a16:creationId xmlns:a16="http://schemas.microsoft.com/office/drawing/2014/main" id="{0DAB5742-9A2D-3201-EC12-7A812EDEAB49}"/>
                  </a:ext>
                </a:extLst>
              </p:cNvPr>
              <p:cNvSpPr/>
              <p:nvPr/>
            </p:nvSpPr>
            <p:spPr>
              <a:xfrm>
                <a:off x="3846025" y="1688625"/>
                <a:ext cx="140375" cy="200525"/>
              </a:xfrm>
              <a:custGeom>
                <a:avLst/>
                <a:gdLst/>
                <a:ahLst/>
                <a:cxnLst/>
                <a:rect l="l" t="t" r="r" b="b"/>
                <a:pathLst>
                  <a:path w="5615" h="8021" extrusionOk="0">
                    <a:moveTo>
                      <a:pt x="5288" y="1930"/>
                    </a:moveTo>
                    <a:cubicBezTo>
                      <a:pt x="5288" y="1930"/>
                      <a:pt x="5614" y="3108"/>
                      <a:pt x="5489" y="4061"/>
                    </a:cubicBezTo>
                    <a:cubicBezTo>
                      <a:pt x="5364" y="4988"/>
                      <a:pt x="5288" y="6843"/>
                      <a:pt x="4461" y="7444"/>
                    </a:cubicBezTo>
                    <a:cubicBezTo>
                      <a:pt x="3634" y="8020"/>
                      <a:pt x="2456" y="7344"/>
                      <a:pt x="1654" y="6667"/>
                    </a:cubicBezTo>
                    <a:cubicBezTo>
                      <a:pt x="877" y="6015"/>
                      <a:pt x="50" y="4787"/>
                      <a:pt x="25" y="3284"/>
                    </a:cubicBezTo>
                    <a:cubicBezTo>
                      <a:pt x="0" y="1805"/>
                      <a:pt x="602" y="0"/>
                      <a:pt x="2732" y="76"/>
                    </a:cubicBezTo>
                    <a:cubicBezTo>
                      <a:pt x="4862" y="176"/>
                      <a:pt x="5288" y="1930"/>
                      <a:pt x="5288" y="1930"/>
                    </a:cubicBez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highlight>
                    <a:srgbClr val="FFFF00"/>
                  </a:highlight>
                </a:endParaRPr>
              </a:p>
            </p:txBody>
          </p:sp>
          <p:sp>
            <p:nvSpPr>
              <p:cNvPr id="573" name="Google Shape;6317;p49">
                <a:extLst>
                  <a:ext uri="{FF2B5EF4-FFF2-40B4-BE49-F238E27FC236}">
                    <a16:creationId xmlns:a16="http://schemas.microsoft.com/office/drawing/2014/main" id="{08DAE838-7A61-945B-8894-B02268E71EF9}"/>
                  </a:ext>
                </a:extLst>
              </p:cNvPr>
              <p:cNvSpPr/>
              <p:nvPr/>
            </p:nvSpPr>
            <p:spPr>
              <a:xfrm>
                <a:off x="3879225" y="1842750"/>
                <a:ext cx="72075" cy="127225"/>
              </a:xfrm>
              <a:custGeom>
                <a:avLst/>
                <a:gdLst/>
                <a:ahLst/>
                <a:cxnLst/>
                <a:rect l="l" t="t" r="r" b="b"/>
                <a:pathLst>
                  <a:path w="2883" h="5089" extrusionOk="0">
                    <a:moveTo>
                      <a:pt x="301" y="1"/>
                    </a:moveTo>
                    <a:cubicBezTo>
                      <a:pt x="301" y="1"/>
                      <a:pt x="452" y="1906"/>
                      <a:pt x="26" y="2607"/>
                    </a:cubicBezTo>
                    <a:cubicBezTo>
                      <a:pt x="0" y="3084"/>
                      <a:pt x="1128" y="5089"/>
                      <a:pt x="2231" y="4738"/>
                    </a:cubicBezTo>
                    <a:cubicBezTo>
                      <a:pt x="2883" y="4537"/>
                      <a:pt x="2807" y="3610"/>
                      <a:pt x="2807" y="3610"/>
                    </a:cubicBezTo>
                    <a:cubicBezTo>
                      <a:pt x="2732" y="2908"/>
                      <a:pt x="2807" y="1229"/>
                      <a:pt x="2807" y="122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6318;p49">
                <a:extLst>
                  <a:ext uri="{FF2B5EF4-FFF2-40B4-BE49-F238E27FC236}">
                    <a16:creationId xmlns:a16="http://schemas.microsoft.com/office/drawing/2014/main" id="{354DEDF8-5BD7-A219-5D7B-6FC3BF4365DD}"/>
                  </a:ext>
                </a:extLst>
              </p:cNvPr>
              <p:cNvSpPr/>
              <p:nvPr/>
            </p:nvSpPr>
            <p:spPr>
              <a:xfrm>
                <a:off x="3804025" y="1672950"/>
                <a:ext cx="124725" cy="223100"/>
              </a:xfrm>
              <a:custGeom>
                <a:avLst/>
                <a:gdLst/>
                <a:ahLst/>
                <a:cxnLst/>
                <a:rect l="l" t="t" r="r" b="b"/>
                <a:pathLst>
                  <a:path w="4989" h="8924" extrusionOk="0">
                    <a:moveTo>
                      <a:pt x="4988" y="2607"/>
                    </a:moveTo>
                    <a:cubicBezTo>
                      <a:pt x="4562" y="4136"/>
                      <a:pt x="3209" y="4487"/>
                      <a:pt x="3209" y="4487"/>
                    </a:cubicBezTo>
                    <a:cubicBezTo>
                      <a:pt x="3008" y="6517"/>
                      <a:pt x="3485" y="7971"/>
                      <a:pt x="4136" y="8297"/>
                    </a:cubicBezTo>
                    <a:cubicBezTo>
                      <a:pt x="2357" y="8923"/>
                      <a:pt x="1329" y="8447"/>
                      <a:pt x="853" y="7495"/>
                    </a:cubicBezTo>
                    <a:cubicBezTo>
                      <a:pt x="377" y="6542"/>
                      <a:pt x="1" y="2457"/>
                      <a:pt x="1981" y="1229"/>
                    </a:cubicBezTo>
                    <a:cubicBezTo>
                      <a:pt x="3986" y="1"/>
                      <a:pt x="4988" y="2607"/>
                      <a:pt x="4988" y="2607"/>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6319;p49">
                <a:extLst>
                  <a:ext uri="{FF2B5EF4-FFF2-40B4-BE49-F238E27FC236}">
                    <a16:creationId xmlns:a16="http://schemas.microsoft.com/office/drawing/2014/main" id="{558E7E33-02CC-1EAA-B827-5AD89CD420B0}"/>
                  </a:ext>
                </a:extLst>
              </p:cNvPr>
              <p:cNvSpPr/>
              <p:nvPr/>
            </p:nvSpPr>
            <p:spPr>
              <a:xfrm>
                <a:off x="3879850" y="1669825"/>
                <a:ext cx="104025" cy="90250"/>
              </a:xfrm>
              <a:custGeom>
                <a:avLst/>
                <a:gdLst/>
                <a:ahLst/>
                <a:cxnLst/>
                <a:rect l="l" t="t" r="r" b="b"/>
                <a:pathLst>
                  <a:path w="4161" h="3610" extrusionOk="0">
                    <a:moveTo>
                      <a:pt x="1955" y="2732"/>
                    </a:moveTo>
                    <a:cubicBezTo>
                      <a:pt x="2582" y="3559"/>
                      <a:pt x="3935" y="3610"/>
                      <a:pt x="4161" y="3559"/>
                    </a:cubicBezTo>
                    <a:cubicBezTo>
                      <a:pt x="4136" y="351"/>
                      <a:pt x="1028" y="0"/>
                      <a:pt x="1" y="1178"/>
                    </a:cubicBezTo>
                    <a:cubicBezTo>
                      <a:pt x="828" y="2782"/>
                      <a:pt x="1955" y="2732"/>
                      <a:pt x="1955" y="2732"/>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6320;p49">
                <a:extLst>
                  <a:ext uri="{FF2B5EF4-FFF2-40B4-BE49-F238E27FC236}">
                    <a16:creationId xmlns:a16="http://schemas.microsoft.com/office/drawing/2014/main" id="{310A93F7-F834-45DE-9225-46D5EE8750E0}"/>
                  </a:ext>
                </a:extLst>
              </p:cNvPr>
              <p:cNvSpPr/>
              <p:nvPr/>
            </p:nvSpPr>
            <p:spPr>
              <a:xfrm>
                <a:off x="3853525" y="1943000"/>
                <a:ext cx="131625" cy="248775"/>
              </a:xfrm>
              <a:custGeom>
                <a:avLst/>
                <a:gdLst/>
                <a:ahLst/>
                <a:cxnLst/>
                <a:rect l="l" t="t" r="r" b="b"/>
                <a:pathLst>
                  <a:path w="5265" h="9951" extrusionOk="0">
                    <a:moveTo>
                      <a:pt x="602" y="6793"/>
                    </a:moveTo>
                    <a:cubicBezTo>
                      <a:pt x="728" y="6743"/>
                      <a:pt x="1" y="1003"/>
                      <a:pt x="1" y="1003"/>
                    </a:cubicBezTo>
                    <a:lnTo>
                      <a:pt x="5064" y="1"/>
                    </a:lnTo>
                    <a:lnTo>
                      <a:pt x="5264" y="8873"/>
                    </a:lnTo>
                    <a:lnTo>
                      <a:pt x="678" y="995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6321;p49">
                <a:extLst>
                  <a:ext uri="{FF2B5EF4-FFF2-40B4-BE49-F238E27FC236}">
                    <a16:creationId xmlns:a16="http://schemas.microsoft.com/office/drawing/2014/main" id="{222FA68C-7AA0-C9F7-E1CC-81E3289F20CC}"/>
                  </a:ext>
                </a:extLst>
              </p:cNvPr>
              <p:cNvSpPr/>
              <p:nvPr/>
            </p:nvSpPr>
            <p:spPr>
              <a:xfrm>
                <a:off x="3936250" y="2018825"/>
                <a:ext cx="78975" cy="105925"/>
              </a:xfrm>
              <a:custGeom>
                <a:avLst/>
                <a:gdLst/>
                <a:ahLst/>
                <a:cxnLst/>
                <a:rect l="l" t="t" r="r" b="b"/>
                <a:pathLst>
                  <a:path w="3159" h="4237" extrusionOk="0">
                    <a:moveTo>
                      <a:pt x="0" y="2306"/>
                    </a:moveTo>
                    <a:cubicBezTo>
                      <a:pt x="0" y="2306"/>
                      <a:pt x="1604" y="727"/>
                      <a:pt x="1955" y="351"/>
                    </a:cubicBezTo>
                    <a:cubicBezTo>
                      <a:pt x="2331" y="0"/>
                      <a:pt x="2331" y="477"/>
                      <a:pt x="1855" y="1329"/>
                    </a:cubicBezTo>
                    <a:cubicBezTo>
                      <a:pt x="2582" y="1504"/>
                      <a:pt x="3058" y="2482"/>
                      <a:pt x="3108" y="2807"/>
                    </a:cubicBezTo>
                    <a:cubicBezTo>
                      <a:pt x="3158" y="3158"/>
                      <a:pt x="2231" y="4036"/>
                      <a:pt x="1955" y="4136"/>
                    </a:cubicBezTo>
                    <a:cubicBezTo>
                      <a:pt x="1704" y="4236"/>
                      <a:pt x="627" y="4136"/>
                      <a:pt x="627" y="41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6322;p49">
                <a:extLst>
                  <a:ext uri="{FF2B5EF4-FFF2-40B4-BE49-F238E27FC236}">
                    <a16:creationId xmlns:a16="http://schemas.microsoft.com/office/drawing/2014/main" id="{6CAD160C-64AA-9EA7-FB60-DC7A31521D55}"/>
                  </a:ext>
                </a:extLst>
              </p:cNvPr>
              <p:cNvSpPr/>
              <p:nvPr/>
            </p:nvSpPr>
            <p:spPr>
              <a:xfrm>
                <a:off x="3748275" y="1927975"/>
                <a:ext cx="223075" cy="282600"/>
              </a:xfrm>
              <a:custGeom>
                <a:avLst/>
                <a:gdLst/>
                <a:ahLst/>
                <a:cxnLst/>
                <a:rect l="l" t="t" r="r" b="b"/>
                <a:pathLst>
                  <a:path w="8923" h="11304" extrusionOk="0">
                    <a:moveTo>
                      <a:pt x="1855" y="76"/>
                    </a:moveTo>
                    <a:cubicBezTo>
                      <a:pt x="3233" y="151"/>
                      <a:pt x="3459" y="7645"/>
                      <a:pt x="3459" y="7645"/>
                    </a:cubicBezTo>
                    <a:cubicBezTo>
                      <a:pt x="3459" y="7645"/>
                      <a:pt x="7243" y="5890"/>
                      <a:pt x="7519" y="5940"/>
                    </a:cubicBezTo>
                    <a:cubicBezTo>
                      <a:pt x="8923" y="6241"/>
                      <a:pt x="8146" y="7770"/>
                      <a:pt x="8146" y="7770"/>
                    </a:cubicBezTo>
                    <a:cubicBezTo>
                      <a:pt x="5188" y="10025"/>
                      <a:pt x="3985" y="11304"/>
                      <a:pt x="2532" y="11028"/>
                    </a:cubicBezTo>
                    <a:cubicBezTo>
                      <a:pt x="1103" y="10752"/>
                      <a:pt x="0" y="5589"/>
                      <a:pt x="50" y="3259"/>
                    </a:cubicBezTo>
                    <a:cubicBezTo>
                      <a:pt x="101" y="928"/>
                      <a:pt x="978" y="0"/>
                      <a:pt x="1855" y="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6323;p49">
                <a:extLst>
                  <a:ext uri="{FF2B5EF4-FFF2-40B4-BE49-F238E27FC236}">
                    <a16:creationId xmlns:a16="http://schemas.microsoft.com/office/drawing/2014/main" id="{AEAB278A-C392-D091-0121-4C5A53E808FB}"/>
                  </a:ext>
                </a:extLst>
              </p:cNvPr>
              <p:cNvSpPr/>
              <p:nvPr/>
            </p:nvSpPr>
            <p:spPr>
              <a:xfrm>
                <a:off x="4044000" y="1672325"/>
                <a:ext cx="1189275" cy="1189875"/>
              </a:xfrm>
              <a:custGeom>
                <a:avLst/>
                <a:gdLst/>
                <a:ahLst/>
                <a:cxnLst/>
                <a:rect l="l" t="t" r="r" b="b"/>
                <a:pathLst>
                  <a:path w="47571" h="47595" extrusionOk="0">
                    <a:moveTo>
                      <a:pt x="23786" y="1"/>
                    </a:moveTo>
                    <a:cubicBezTo>
                      <a:pt x="10653" y="1"/>
                      <a:pt x="1" y="10652"/>
                      <a:pt x="1" y="23785"/>
                    </a:cubicBezTo>
                    <a:cubicBezTo>
                      <a:pt x="1" y="26467"/>
                      <a:pt x="427" y="29049"/>
                      <a:pt x="1254" y="31455"/>
                    </a:cubicBezTo>
                    <a:cubicBezTo>
                      <a:pt x="4387" y="40703"/>
                      <a:pt x="13059" y="47369"/>
                      <a:pt x="23284" y="47570"/>
                    </a:cubicBezTo>
                    <a:cubicBezTo>
                      <a:pt x="23460" y="47595"/>
                      <a:pt x="23610" y="47595"/>
                      <a:pt x="23786" y="47595"/>
                    </a:cubicBezTo>
                    <a:cubicBezTo>
                      <a:pt x="23936" y="47595"/>
                      <a:pt x="24111" y="47570"/>
                      <a:pt x="24262" y="47570"/>
                    </a:cubicBezTo>
                    <a:cubicBezTo>
                      <a:pt x="34512" y="47369"/>
                      <a:pt x="43159" y="40703"/>
                      <a:pt x="46317" y="31455"/>
                    </a:cubicBezTo>
                    <a:cubicBezTo>
                      <a:pt x="47119" y="29049"/>
                      <a:pt x="47570" y="26467"/>
                      <a:pt x="47570" y="23785"/>
                    </a:cubicBezTo>
                    <a:cubicBezTo>
                      <a:pt x="47570" y="10652"/>
                      <a:pt x="36918" y="1"/>
                      <a:pt x="23786" y="1"/>
                    </a:cubicBezTo>
                    <a:close/>
                  </a:path>
                </a:pathLst>
              </a:custGeom>
              <a:solidFill>
                <a:srgbClr val="85C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6324;p49">
                <a:extLst>
                  <a:ext uri="{FF2B5EF4-FFF2-40B4-BE49-F238E27FC236}">
                    <a16:creationId xmlns:a16="http://schemas.microsoft.com/office/drawing/2014/main" id="{405D3860-CC11-5022-75FD-651A47FB9C9D}"/>
                  </a:ext>
                </a:extLst>
              </p:cNvPr>
              <p:cNvSpPr/>
              <p:nvPr/>
            </p:nvSpPr>
            <p:spPr>
              <a:xfrm>
                <a:off x="4075350" y="2252525"/>
                <a:ext cx="1126575" cy="609675"/>
              </a:xfrm>
              <a:custGeom>
                <a:avLst/>
                <a:gdLst/>
                <a:ahLst/>
                <a:cxnLst/>
                <a:rect l="l" t="t" r="r" b="b"/>
                <a:pathLst>
                  <a:path w="45063" h="24387" extrusionOk="0">
                    <a:moveTo>
                      <a:pt x="22532" y="1"/>
                    </a:moveTo>
                    <a:cubicBezTo>
                      <a:pt x="12080" y="1"/>
                      <a:pt x="3183" y="3434"/>
                      <a:pt x="0" y="8247"/>
                    </a:cubicBezTo>
                    <a:cubicBezTo>
                      <a:pt x="3133" y="17495"/>
                      <a:pt x="11805" y="24161"/>
                      <a:pt x="22030" y="24362"/>
                    </a:cubicBezTo>
                    <a:cubicBezTo>
                      <a:pt x="22206" y="24387"/>
                      <a:pt x="22356" y="24387"/>
                      <a:pt x="22532" y="24387"/>
                    </a:cubicBezTo>
                    <a:cubicBezTo>
                      <a:pt x="22682" y="24387"/>
                      <a:pt x="22857" y="24362"/>
                      <a:pt x="23008" y="24362"/>
                    </a:cubicBezTo>
                    <a:cubicBezTo>
                      <a:pt x="33258" y="24161"/>
                      <a:pt x="41905" y="17495"/>
                      <a:pt x="45063" y="8247"/>
                    </a:cubicBezTo>
                    <a:cubicBezTo>
                      <a:pt x="41855" y="3434"/>
                      <a:pt x="32983" y="1"/>
                      <a:pt x="22532" y="1"/>
                    </a:cubicBezTo>
                    <a:close/>
                  </a:path>
                </a:pathLst>
              </a:custGeom>
              <a:solidFill>
                <a:srgbClr val="8F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6325;p49">
                <a:extLst>
                  <a:ext uri="{FF2B5EF4-FFF2-40B4-BE49-F238E27FC236}">
                    <a16:creationId xmlns:a16="http://schemas.microsoft.com/office/drawing/2014/main" id="{58DFF00D-D4AA-5020-CFDD-93D7BE0BA2D5}"/>
                  </a:ext>
                </a:extLst>
              </p:cNvPr>
              <p:cNvSpPr/>
              <p:nvPr/>
            </p:nvSpPr>
            <p:spPr>
              <a:xfrm>
                <a:off x="4025225" y="1912550"/>
                <a:ext cx="1225575" cy="354425"/>
              </a:xfrm>
              <a:custGeom>
                <a:avLst/>
                <a:gdLst/>
                <a:ahLst/>
                <a:cxnLst/>
                <a:rect l="l" t="t" r="r" b="b"/>
                <a:pathLst>
                  <a:path w="49023" h="14177" extrusionOk="0">
                    <a:moveTo>
                      <a:pt x="24394" y="0"/>
                    </a:moveTo>
                    <a:cubicBezTo>
                      <a:pt x="18153" y="0"/>
                      <a:pt x="11926" y="1366"/>
                      <a:pt x="7193" y="4101"/>
                    </a:cubicBezTo>
                    <a:cubicBezTo>
                      <a:pt x="2531" y="6783"/>
                      <a:pt x="0" y="10367"/>
                      <a:pt x="50" y="14176"/>
                    </a:cubicBezTo>
                    <a:lnTo>
                      <a:pt x="301" y="14176"/>
                    </a:lnTo>
                    <a:cubicBezTo>
                      <a:pt x="251" y="10467"/>
                      <a:pt x="2757" y="6958"/>
                      <a:pt x="7318" y="4327"/>
                    </a:cubicBezTo>
                    <a:cubicBezTo>
                      <a:pt x="12014" y="1604"/>
                      <a:pt x="18197" y="244"/>
                      <a:pt x="24391" y="244"/>
                    </a:cubicBezTo>
                    <a:cubicBezTo>
                      <a:pt x="30628" y="244"/>
                      <a:pt x="36876" y="1623"/>
                      <a:pt x="41629" y="4377"/>
                    </a:cubicBezTo>
                    <a:cubicBezTo>
                      <a:pt x="46191" y="7008"/>
                      <a:pt x="48722" y="10492"/>
                      <a:pt x="48772" y="14176"/>
                    </a:cubicBezTo>
                    <a:lnTo>
                      <a:pt x="49023" y="14176"/>
                    </a:lnTo>
                    <a:cubicBezTo>
                      <a:pt x="48973" y="10392"/>
                      <a:pt x="46391" y="6833"/>
                      <a:pt x="41780" y="4151"/>
                    </a:cubicBezTo>
                    <a:cubicBezTo>
                      <a:pt x="36976" y="1385"/>
                      <a:pt x="30678" y="0"/>
                      <a:pt x="24394"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6326;p49">
                <a:extLst>
                  <a:ext uri="{FF2B5EF4-FFF2-40B4-BE49-F238E27FC236}">
                    <a16:creationId xmlns:a16="http://schemas.microsoft.com/office/drawing/2014/main" id="{2FA13D2C-2885-4CA4-4D70-312FBC4E5C9E}"/>
                  </a:ext>
                </a:extLst>
              </p:cNvPr>
              <p:cNvSpPr/>
              <p:nvPr/>
            </p:nvSpPr>
            <p:spPr>
              <a:xfrm>
                <a:off x="4336000" y="1735000"/>
                <a:ext cx="733725" cy="1085850"/>
              </a:xfrm>
              <a:custGeom>
                <a:avLst/>
                <a:gdLst/>
                <a:ahLst/>
                <a:cxnLst/>
                <a:rect l="l" t="t" r="r" b="b"/>
                <a:pathLst>
                  <a:path w="29349" h="43434" extrusionOk="0">
                    <a:moveTo>
                      <a:pt x="23735" y="0"/>
                    </a:moveTo>
                    <a:lnTo>
                      <a:pt x="23634" y="226"/>
                    </a:lnTo>
                    <a:cubicBezTo>
                      <a:pt x="27118" y="1880"/>
                      <a:pt x="29098" y="5965"/>
                      <a:pt x="29098" y="11404"/>
                    </a:cubicBezTo>
                    <a:cubicBezTo>
                      <a:pt x="29098" y="22181"/>
                      <a:pt x="21454" y="35389"/>
                      <a:pt x="12030" y="40827"/>
                    </a:cubicBezTo>
                    <a:cubicBezTo>
                      <a:pt x="9346" y="42387"/>
                      <a:pt x="6751" y="43175"/>
                      <a:pt x="4418" y="43175"/>
                    </a:cubicBezTo>
                    <a:cubicBezTo>
                      <a:pt x="2852" y="43175"/>
                      <a:pt x="1404" y="42820"/>
                      <a:pt x="126" y="42106"/>
                    </a:cubicBezTo>
                    <a:lnTo>
                      <a:pt x="0" y="42331"/>
                    </a:lnTo>
                    <a:cubicBezTo>
                      <a:pt x="1303" y="43058"/>
                      <a:pt x="2807" y="43434"/>
                      <a:pt x="4411" y="43434"/>
                    </a:cubicBezTo>
                    <a:cubicBezTo>
                      <a:pt x="6792" y="43434"/>
                      <a:pt x="9424" y="42632"/>
                      <a:pt x="12156" y="41053"/>
                    </a:cubicBezTo>
                    <a:cubicBezTo>
                      <a:pt x="21654" y="35564"/>
                      <a:pt x="29349" y="22281"/>
                      <a:pt x="29349" y="11404"/>
                    </a:cubicBezTo>
                    <a:cubicBezTo>
                      <a:pt x="29349" y="5865"/>
                      <a:pt x="27319" y="1704"/>
                      <a:pt x="23735"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6327;p49">
                <a:extLst>
                  <a:ext uri="{FF2B5EF4-FFF2-40B4-BE49-F238E27FC236}">
                    <a16:creationId xmlns:a16="http://schemas.microsoft.com/office/drawing/2014/main" id="{10A87898-BFEA-3648-5502-93CF083265E2}"/>
                  </a:ext>
                </a:extLst>
              </p:cNvPr>
              <p:cNvSpPr/>
              <p:nvPr/>
            </p:nvSpPr>
            <p:spPr>
              <a:xfrm>
                <a:off x="4206925" y="1735000"/>
                <a:ext cx="734350" cy="1085850"/>
              </a:xfrm>
              <a:custGeom>
                <a:avLst/>
                <a:gdLst/>
                <a:ahLst/>
                <a:cxnLst/>
                <a:rect l="l" t="t" r="r" b="b"/>
                <a:pathLst>
                  <a:path w="29374" h="43434" extrusionOk="0">
                    <a:moveTo>
                      <a:pt x="5614" y="0"/>
                    </a:moveTo>
                    <a:cubicBezTo>
                      <a:pt x="2055" y="1704"/>
                      <a:pt x="0" y="5865"/>
                      <a:pt x="0" y="11404"/>
                    </a:cubicBezTo>
                    <a:cubicBezTo>
                      <a:pt x="0" y="22281"/>
                      <a:pt x="7720" y="35564"/>
                      <a:pt x="17193" y="41053"/>
                    </a:cubicBezTo>
                    <a:cubicBezTo>
                      <a:pt x="19925" y="42632"/>
                      <a:pt x="22582" y="43434"/>
                      <a:pt x="24963" y="43434"/>
                    </a:cubicBezTo>
                    <a:cubicBezTo>
                      <a:pt x="26567" y="43434"/>
                      <a:pt x="28046" y="43058"/>
                      <a:pt x="29374" y="42331"/>
                    </a:cubicBezTo>
                    <a:lnTo>
                      <a:pt x="29249" y="42106"/>
                    </a:lnTo>
                    <a:cubicBezTo>
                      <a:pt x="27970" y="42820"/>
                      <a:pt x="26522" y="43175"/>
                      <a:pt x="24955" y="43175"/>
                    </a:cubicBezTo>
                    <a:cubicBezTo>
                      <a:pt x="22619" y="43175"/>
                      <a:pt x="20018" y="42387"/>
                      <a:pt x="17319" y="40827"/>
                    </a:cubicBezTo>
                    <a:cubicBezTo>
                      <a:pt x="7920" y="35389"/>
                      <a:pt x="251" y="22181"/>
                      <a:pt x="251" y="11404"/>
                    </a:cubicBezTo>
                    <a:cubicBezTo>
                      <a:pt x="251" y="5965"/>
                      <a:pt x="2256" y="1880"/>
                      <a:pt x="5740" y="226"/>
                    </a:cubicBezTo>
                    <a:lnTo>
                      <a:pt x="5614"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6328;p49">
                <a:extLst>
                  <a:ext uri="{FF2B5EF4-FFF2-40B4-BE49-F238E27FC236}">
                    <a16:creationId xmlns:a16="http://schemas.microsoft.com/office/drawing/2014/main" id="{D85D47E8-412E-ADD2-B7A0-078D2BDE07B2}"/>
                  </a:ext>
                </a:extLst>
              </p:cNvPr>
              <p:cNvSpPr/>
              <p:nvPr/>
            </p:nvSpPr>
            <p:spPr>
              <a:xfrm>
                <a:off x="4028350" y="2266950"/>
                <a:ext cx="1220575" cy="495000"/>
              </a:xfrm>
              <a:custGeom>
                <a:avLst/>
                <a:gdLst/>
                <a:ahLst/>
                <a:cxnLst/>
                <a:rect l="l" t="t" r="r" b="b"/>
                <a:pathLst>
                  <a:path w="48823" h="19800" extrusionOk="0">
                    <a:moveTo>
                      <a:pt x="0" y="0"/>
                    </a:moveTo>
                    <a:cubicBezTo>
                      <a:pt x="0" y="10903"/>
                      <a:pt x="10953" y="19800"/>
                      <a:pt x="24412" y="19800"/>
                    </a:cubicBezTo>
                    <a:cubicBezTo>
                      <a:pt x="37870" y="19800"/>
                      <a:pt x="48823" y="10903"/>
                      <a:pt x="48823" y="0"/>
                    </a:cubicBezTo>
                    <a:lnTo>
                      <a:pt x="48572" y="0"/>
                    </a:lnTo>
                    <a:cubicBezTo>
                      <a:pt x="48572" y="10777"/>
                      <a:pt x="37720" y="19524"/>
                      <a:pt x="24412" y="19524"/>
                    </a:cubicBezTo>
                    <a:cubicBezTo>
                      <a:pt x="11078" y="19524"/>
                      <a:pt x="251" y="10777"/>
                      <a:pt x="251"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6329;p49">
                <a:extLst>
                  <a:ext uri="{FF2B5EF4-FFF2-40B4-BE49-F238E27FC236}">
                    <a16:creationId xmlns:a16="http://schemas.microsoft.com/office/drawing/2014/main" id="{2EC641BD-1D75-349B-DF5C-0CA0AF5DF2F8}"/>
                  </a:ext>
                </a:extLst>
              </p:cNvPr>
              <p:cNvSpPr/>
              <p:nvPr/>
            </p:nvSpPr>
            <p:spPr>
              <a:xfrm>
                <a:off x="4089125" y="1721325"/>
                <a:ext cx="498150" cy="1116450"/>
              </a:xfrm>
              <a:custGeom>
                <a:avLst/>
                <a:gdLst/>
                <a:ahLst/>
                <a:cxnLst/>
                <a:rect l="l" t="t" r="r" b="b"/>
                <a:pathLst>
                  <a:path w="19926" h="44658" extrusionOk="0">
                    <a:moveTo>
                      <a:pt x="15846" y="5456"/>
                    </a:moveTo>
                    <a:cubicBezTo>
                      <a:pt x="15846" y="5456"/>
                      <a:pt x="15844" y="5457"/>
                      <a:pt x="15840" y="5459"/>
                    </a:cubicBezTo>
                    <a:cubicBezTo>
                      <a:pt x="15836" y="5460"/>
                      <a:pt x="15833" y="5462"/>
                      <a:pt x="15828" y="5465"/>
                    </a:cubicBezTo>
                    <a:lnTo>
                      <a:pt x="15828" y="5465"/>
                    </a:lnTo>
                    <a:cubicBezTo>
                      <a:pt x="15840" y="5460"/>
                      <a:pt x="15846" y="5456"/>
                      <a:pt x="15846" y="5456"/>
                    </a:cubicBezTo>
                    <a:close/>
                    <a:moveTo>
                      <a:pt x="15578" y="0"/>
                    </a:moveTo>
                    <a:cubicBezTo>
                      <a:pt x="15496" y="0"/>
                      <a:pt x="15392" y="21"/>
                      <a:pt x="15264" y="71"/>
                    </a:cubicBezTo>
                    <a:cubicBezTo>
                      <a:pt x="14662" y="321"/>
                      <a:pt x="12707" y="873"/>
                      <a:pt x="12607" y="1224"/>
                    </a:cubicBezTo>
                    <a:cubicBezTo>
                      <a:pt x="12507" y="1575"/>
                      <a:pt x="12858" y="1600"/>
                      <a:pt x="11655" y="2402"/>
                    </a:cubicBezTo>
                    <a:cubicBezTo>
                      <a:pt x="10427" y="3204"/>
                      <a:pt x="9399" y="4306"/>
                      <a:pt x="8823" y="4657"/>
                    </a:cubicBezTo>
                    <a:cubicBezTo>
                      <a:pt x="8271" y="5008"/>
                      <a:pt x="8346" y="5384"/>
                      <a:pt x="7870" y="5585"/>
                    </a:cubicBezTo>
                    <a:cubicBezTo>
                      <a:pt x="7369" y="5810"/>
                      <a:pt x="7269" y="5660"/>
                      <a:pt x="6868" y="6186"/>
                    </a:cubicBezTo>
                    <a:cubicBezTo>
                      <a:pt x="6442" y="6712"/>
                      <a:pt x="4813" y="7840"/>
                      <a:pt x="4487" y="8342"/>
                    </a:cubicBezTo>
                    <a:cubicBezTo>
                      <a:pt x="4186" y="8818"/>
                      <a:pt x="2532" y="10823"/>
                      <a:pt x="1554" y="13530"/>
                    </a:cubicBezTo>
                    <a:cubicBezTo>
                      <a:pt x="577" y="16236"/>
                      <a:pt x="26" y="18818"/>
                      <a:pt x="51" y="19444"/>
                    </a:cubicBezTo>
                    <a:cubicBezTo>
                      <a:pt x="101" y="20046"/>
                      <a:pt x="0" y="22377"/>
                      <a:pt x="276" y="22803"/>
                    </a:cubicBezTo>
                    <a:cubicBezTo>
                      <a:pt x="552" y="23204"/>
                      <a:pt x="777" y="23880"/>
                      <a:pt x="853" y="24557"/>
                    </a:cubicBezTo>
                    <a:cubicBezTo>
                      <a:pt x="928" y="25259"/>
                      <a:pt x="1479" y="25635"/>
                      <a:pt x="1655" y="26061"/>
                    </a:cubicBezTo>
                    <a:cubicBezTo>
                      <a:pt x="1830" y="26462"/>
                      <a:pt x="1730" y="27414"/>
                      <a:pt x="1755" y="27690"/>
                    </a:cubicBezTo>
                    <a:cubicBezTo>
                      <a:pt x="1805" y="27966"/>
                      <a:pt x="2632" y="29495"/>
                      <a:pt x="2707" y="29745"/>
                    </a:cubicBezTo>
                    <a:cubicBezTo>
                      <a:pt x="2717" y="29787"/>
                      <a:pt x="2729" y="29803"/>
                      <a:pt x="2745" y="29803"/>
                    </a:cubicBezTo>
                    <a:cubicBezTo>
                      <a:pt x="2793" y="29803"/>
                      <a:pt x="2867" y="29650"/>
                      <a:pt x="2943" y="29650"/>
                    </a:cubicBezTo>
                    <a:cubicBezTo>
                      <a:pt x="2973" y="29650"/>
                      <a:pt x="3004" y="29675"/>
                      <a:pt x="3033" y="29745"/>
                    </a:cubicBezTo>
                    <a:cubicBezTo>
                      <a:pt x="3183" y="30021"/>
                      <a:pt x="3484" y="30698"/>
                      <a:pt x="3484" y="31424"/>
                    </a:cubicBezTo>
                    <a:cubicBezTo>
                      <a:pt x="3484" y="32151"/>
                      <a:pt x="2557" y="32201"/>
                      <a:pt x="2808" y="32853"/>
                    </a:cubicBezTo>
                    <a:cubicBezTo>
                      <a:pt x="3033" y="33505"/>
                      <a:pt x="5364" y="37364"/>
                      <a:pt x="6341" y="38743"/>
                    </a:cubicBezTo>
                    <a:cubicBezTo>
                      <a:pt x="7319" y="40146"/>
                      <a:pt x="9875" y="42402"/>
                      <a:pt x="10627" y="42853"/>
                    </a:cubicBezTo>
                    <a:lnTo>
                      <a:pt x="14587" y="44658"/>
                    </a:lnTo>
                    <a:cubicBezTo>
                      <a:pt x="14917" y="44587"/>
                      <a:pt x="14604" y="44050"/>
                      <a:pt x="15088" y="44050"/>
                    </a:cubicBezTo>
                    <a:cubicBezTo>
                      <a:pt x="15119" y="44050"/>
                      <a:pt x="15152" y="44052"/>
                      <a:pt x="15189" y="44056"/>
                    </a:cubicBezTo>
                    <a:cubicBezTo>
                      <a:pt x="15626" y="44109"/>
                      <a:pt x="16503" y="44356"/>
                      <a:pt x="17197" y="44356"/>
                    </a:cubicBezTo>
                    <a:cubicBezTo>
                      <a:pt x="17498" y="44356"/>
                      <a:pt x="17764" y="44310"/>
                      <a:pt x="17945" y="44181"/>
                    </a:cubicBezTo>
                    <a:cubicBezTo>
                      <a:pt x="18572" y="43780"/>
                      <a:pt x="17544" y="43304"/>
                      <a:pt x="18271" y="43079"/>
                    </a:cubicBezTo>
                    <a:cubicBezTo>
                      <a:pt x="18998" y="42878"/>
                      <a:pt x="19675" y="42502"/>
                      <a:pt x="19800" y="42051"/>
                    </a:cubicBezTo>
                    <a:cubicBezTo>
                      <a:pt x="19900" y="41600"/>
                      <a:pt x="19925" y="41274"/>
                      <a:pt x="19374" y="41174"/>
                    </a:cubicBezTo>
                    <a:cubicBezTo>
                      <a:pt x="18823" y="41074"/>
                      <a:pt x="18271" y="40497"/>
                      <a:pt x="17795" y="40347"/>
                    </a:cubicBezTo>
                    <a:cubicBezTo>
                      <a:pt x="17294" y="40196"/>
                      <a:pt x="16442" y="40272"/>
                      <a:pt x="15915" y="39971"/>
                    </a:cubicBezTo>
                    <a:cubicBezTo>
                      <a:pt x="15389" y="39645"/>
                      <a:pt x="14136" y="38617"/>
                      <a:pt x="13660" y="38567"/>
                    </a:cubicBezTo>
                    <a:cubicBezTo>
                      <a:pt x="13158" y="38542"/>
                      <a:pt x="12131" y="38567"/>
                      <a:pt x="12657" y="38417"/>
                    </a:cubicBezTo>
                    <a:cubicBezTo>
                      <a:pt x="13158" y="38241"/>
                      <a:pt x="13559" y="38267"/>
                      <a:pt x="13309" y="38016"/>
                    </a:cubicBezTo>
                    <a:cubicBezTo>
                      <a:pt x="13058" y="37790"/>
                      <a:pt x="12482" y="36637"/>
                      <a:pt x="12056" y="36312"/>
                    </a:cubicBezTo>
                    <a:cubicBezTo>
                      <a:pt x="11655" y="36011"/>
                      <a:pt x="10502" y="35735"/>
                      <a:pt x="9975" y="35084"/>
                    </a:cubicBezTo>
                    <a:cubicBezTo>
                      <a:pt x="9449" y="34407"/>
                      <a:pt x="8772" y="32928"/>
                      <a:pt x="8772" y="32928"/>
                    </a:cubicBezTo>
                    <a:cubicBezTo>
                      <a:pt x="8772" y="32928"/>
                      <a:pt x="7269" y="32502"/>
                      <a:pt x="6742" y="31850"/>
                    </a:cubicBezTo>
                    <a:cubicBezTo>
                      <a:pt x="6241" y="31199"/>
                      <a:pt x="5715" y="30522"/>
                      <a:pt x="5389" y="30472"/>
                    </a:cubicBezTo>
                    <a:cubicBezTo>
                      <a:pt x="5088" y="30397"/>
                      <a:pt x="4813" y="30146"/>
                      <a:pt x="4612" y="30121"/>
                    </a:cubicBezTo>
                    <a:cubicBezTo>
                      <a:pt x="4597" y="30118"/>
                      <a:pt x="4583" y="30116"/>
                      <a:pt x="4569" y="30116"/>
                    </a:cubicBezTo>
                    <a:cubicBezTo>
                      <a:pt x="4369" y="30116"/>
                      <a:pt x="4245" y="30432"/>
                      <a:pt x="4011" y="30572"/>
                    </a:cubicBezTo>
                    <a:cubicBezTo>
                      <a:pt x="3987" y="30584"/>
                      <a:pt x="3963" y="30590"/>
                      <a:pt x="3940" y="30590"/>
                    </a:cubicBezTo>
                    <a:cubicBezTo>
                      <a:pt x="3718" y="30590"/>
                      <a:pt x="3520" y="30078"/>
                      <a:pt x="3384" y="29670"/>
                    </a:cubicBezTo>
                    <a:cubicBezTo>
                      <a:pt x="3259" y="29219"/>
                      <a:pt x="2757" y="29394"/>
                      <a:pt x="2557" y="28993"/>
                    </a:cubicBezTo>
                    <a:cubicBezTo>
                      <a:pt x="2356" y="28617"/>
                      <a:pt x="2131" y="27865"/>
                      <a:pt x="2181" y="27615"/>
                    </a:cubicBezTo>
                    <a:cubicBezTo>
                      <a:pt x="2206" y="27364"/>
                      <a:pt x="2582" y="26587"/>
                      <a:pt x="2482" y="26186"/>
                    </a:cubicBezTo>
                    <a:cubicBezTo>
                      <a:pt x="2381" y="25810"/>
                      <a:pt x="1805" y="25409"/>
                      <a:pt x="1630" y="25008"/>
                    </a:cubicBezTo>
                    <a:cubicBezTo>
                      <a:pt x="1454" y="24632"/>
                      <a:pt x="1855" y="23931"/>
                      <a:pt x="2106" y="23605"/>
                    </a:cubicBezTo>
                    <a:cubicBezTo>
                      <a:pt x="2356" y="23254"/>
                      <a:pt x="2632" y="23179"/>
                      <a:pt x="2281" y="22878"/>
                    </a:cubicBezTo>
                    <a:cubicBezTo>
                      <a:pt x="2103" y="22712"/>
                      <a:pt x="1904" y="22624"/>
                      <a:pt x="1763" y="22624"/>
                    </a:cubicBezTo>
                    <a:cubicBezTo>
                      <a:pt x="1626" y="22624"/>
                      <a:pt x="1543" y="22706"/>
                      <a:pt x="1579" y="22878"/>
                    </a:cubicBezTo>
                    <a:cubicBezTo>
                      <a:pt x="1614" y="23028"/>
                      <a:pt x="1553" y="23131"/>
                      <a:pt x="1449" y="23131"/>
                    </a:cubicBezTo>
                    <a:cubicBezTo>
                      <a:pt x="1329" y="23131"/>
                      <a:pt x="1151" y="22992"/>
                      <a:pt x="1003" y="22627"/>
                    </a:cubicBezTo>
                    <a:cubicBezTo>
                      <a:pt x="727" y="21926"/>
                      <a:pt x="602" y="20296"/>
                      <a:pt x="1178" y="19670"/>
                    </a:cubicBezTo>
                    <a:cubicBezTo>
                      <a:pt x="1684" y="19095"/>
                      <a:pt x="1431" y="18373"/>
                      <a:pt x="1869" y="18373"/>
                    </a:cubicBezTo>
                    <a:cubicBezTo>
                      <a:pt x="1908" y="18373"/>
                      <a:pt x="1953" y="18379"/>
                      <a:pt x="2006" y="18392"/>
                    </a:cubicBezTo>
                    <a:cubicBezTo>
                      <a:pt x="2632" y="18542"/>
                      <a:pt x="2757" y="19018"/>
                      <a:pt x="2908" y="19494"/>
                    </a:cubicBezTo>
                    <a:cubicBezTo>
                      <a:pt x="2970" y="19745"/>
                      <a:pt x="3071" y="19895"/>
                      <a:pt x="3152" y="19895"/>
                    </a:cubicBezTo>
                    <a:cubicBezTo>
                      <a:pt x="3234" y="19895"/>
                      <a:pt x="3296" y="19745"/>
                      <a:pt x="3284" y="19394"/>
                    </a:cubicBezTo>
                    <a:lnTo>
                      <a:pt x="3284" y="19394"/>
                    </a:lnTo>
                    <a:cubicBezTo>
                      <a:pt x="3935" y="20196"/>
                      <a:pt x="3910" y="20647"/>
                      <a:pt x="4011" y="20748"/>
                    </a:cubicBezTo>
                    <a:cubicBezTo>
                      <a:pt x="4111" y="20848"/>
                      <a:pt x="4261" y="20848"/>
                      <a:pt x="4261" y="21073"/>
                    </a:cubicBezTo>
                    <a:cubicBezTo>
                      <a:pt x="4261" y="21274"/>
                      <a:pt x="4086" y="22176"/>
                      <a:pt x="4111" y="22652"/>
                    </a:cubicBezTo>
                    <a:cubicBezTo>
                      <a:pt x="4157" y="23117"/>
                      <a:pt x="4118" y="23538"/>
                      <a:pt x="4291" y="23538"/>
                    </a:cubicBezTo>
                    <a:cubicBezTo>
                      <a:pt x="4305" y="23538"/>
                      <a:pt x="4320" y="23535"/>
                      <a:pt x="4336" y="23530"/>
                    </a:cubicBezTo>
                    <a:cubicBezTo>
                      <a:pt x="4537" y="23454"/>
                      <a:pt x="4712" y="22527"/>
                      <a:pt x="4712" y="21926"/>
                    </a:cubicBezTo>
                    <a:cubicBezTo>
                      <a:pt x="4712" y="21349"/>
                      <a:pt x="4838" y="20723"/>
                      <a:pt x="5163" y="20672"/>
                    </a:cubicBezTo>
                    <a:cubicBezTo>
                      <a:pt x="5433" y="20650"/>
                      <a:pt x="5723" y="20386"/>
                      <a:pt x="6051" y="20386"/>
                    </a:cubicBezTo>
                    <a:cubicBezTo>
                      <a:pt x="6089" y="20386"/>
                      <a:pt x="6127" y="20389"/>
                      <a:pt x="6166" y="20397"/>
                    </a:cubicBezTo>
                    <a:cubicBezTo>
                      <a:pt x="6218" y="20407"/>
                      <a:pt x="6273" y="20412"/>
                      <a:pt x="6330" y="20412"/>
                    </a:cubicBezTo>
                    <a:cubicBezTo>
                      <a:pt x="6680" y="20412"/>
                      <a:pt x="7082" y="20216"/>
                      <a:pt x="7168" y="19870"/>
                    </a:cubicBezTo>
                    <a:cubicBezTo>
                      <a:pt x="7269" y="19494"/>
                      <a:pt x="8497" y="18367"/>
                      <a:pt x="8823" y="18367"/>
                    </a:cubicBezTo>
                    <a:cubicBezTo>
                      <a:pt x="9156" y="18390"/>
                      <a:pt x="9467" y="18821"/>
                      <a:pt x="9755" y="18821"/>
                    </a:cubicBezTo>
                    <a:cubicBezTo>
                      <a:pt x="9770" y="18821"/>
                      <a:pt x="9785" y="18820"/>
                      <a:pt x="9800" y="18818"/>
                    </a:cubicBezTo>
                    <a:cubicBezTo>
                      <a:pt x="10126" y="18743"/>
                      <a:pt x="9750" y="17941"/>
                      <a:pt x="10326" y="17865"/>
                    </a:cubicBezTo>
                    <a:cubicBezTo>
                      <a:pt x="10661" y="17820"/>
                      <a:pt x="10996" y="17746"/>
                      <a:pt x="11230" y="17746"/>
                    </a:cubicBezTo>
                    <a:cubicBezTo>
                      <a:pt x="11381" y="17746"/>
                      <a:pt x="11490" y="17777"/>
                      <a:pt x="11529" y="17865"/>
                    </a:cubicBezTo>
                    <a:cubicBezTo>
                      <a:pt x="11655" y="18116"/>
                      <a:pt x="10853" y="18241"/>
                      <a:pt x="11078" y="18417"/>
                    </a:cubicBezTo>
                    <a:cubicBezTo>
                      <a:pt x="11135" y="18457"/>
                      <a:pt x="11203" y="18472"/>
                      <a:pt x="11277" y="18472"/>
                    </a:cubicBezTo>
                    <a:cubicBezTo>
                      <a:pt x="11515" y="18472"/>
                      <a:pt x="11820" y="18315"/>
                      <a:pt x="12066" y="18315"/>
                    </a:cubicBezTo>
                    <a:cubicBezTo>
                      <a:pt x="12079" y="18315"/>
                      <a:pt x="12093" y="18316"/>
                      <a:pt x="12106" y="18317"/>
                    </a:cubicBezTo>
                    <a:cubicBezTo>
                      <a:pt x="12293" y="18348"/>
                      <a:pt x="12705" y="18467"/>
                      <a:pt x="12995" y="18467"/>
                    </a:cubicBezTo>
                    <a:cubicBezTo>
                      <a:pt x="13169" y="18467"/>
                      <a:pt x="13299" y="18423"/>
                      <a:pt x="13309" y="18291"/>
                    </a:cubicBezTo>
                    <a:cubicBezTo>
                      <a:pt x="13329" y="18009"/>
                      <a:pt x="13382" y="17677"/>
                      <a:pt x="13257" y="17677"/>
                    </a:cubicBezTo>
                    <a:cubicBezTo>
                      <a:pt x="13227" y="17677"/>
                      <a:pt x="13187" y="17696"/>
                      <a:pt x="13133" y="17740"/>
                    </a:cubicBezTo>
                    <a:cubicBezTo>
                      <a:pt x="12933" y="17904"/>
                      <a:pt x="12891" y="18121"/>
                      <a:pt x="12807" y="18121"/>
                    </a:cubicBezTo>
                    <a:cubicBezTo>
                      <a:pt x="12775" y="18121"/>
                      <a:pt x="12737" y="18091"/>
                      <a:pt x="12682" y="18016"/>
                    </a:cubicBezTo>
                    <a:cubicBezTo>
                      <a:pt x="12482" y="17740"/>
                      <a:pt x="12231" y="17690"/>
                      <a:pt x="12306" y="17264"/>
                    </a:cubicBezTo>
                    <a:cubicBezTo>
                      <a:pt x="12382" y="16863"/>
                      <a:pt x="12883" y="16437"/>
                      <a:pt x="12757" y="16337"/>
                    </a:cubicBezTo>
                    <a:cubicBezTo>
                      <a:pt x="12607" y="16236"/>
                      <a:pt x="11855" y="16211"/>
                      <a:pt x="11755" y="16061"/>
                    </a:cubicBezTo>
                    <a:cubicBezTo>
                      <a:pt x="11669" y="15954"/>
                      <a:pt x="11949" y="15628"/>
                      <a:pt x="12406" y="15628"/>
                    </a:cubicBezTo>
                    <a:cubicBezTo>
                      <a:pt x="12485" y="15628"/>
                      <a:pt x="12569" y="15638"/>
                      <a:pt x="12657" y="15660"/>
                    </a:cubicBezTo>
                    <a:cubicBezTo>
                      <a:pt x="13206" y="15779"/>
                      <a:pt x="13551" y="16240"/>
                      <a:pt x="13907" y="16240"/>
                    </a:cubicBezTo>
                    <a:cubicBezTo>
                      <a:pt x="13925" y="16240"/>
                      <a:pt x="13943" y="16239"/>
                      <a:pt x="13960" y="16236"/>
                    </a:cubicBezTo>
                    <a:cubicBezTo>
                      <a:pt x="14260" y="16218"/>
                      <a:pt x="14644" y="15905"/>
                      <a:pt x="14818" y="15905"/>
                    </a:cubicBezTo>
                    <a:cubicBezTo>
                      <a:pt x="14878" y="15905"/>
                      <a:pt x="14913" y="15941"/>
                      <a:pt x="14913" y="16036"/>
                    </a:cubicBezTo>
                    <a:cubicBezTo>
                      <a:pt x="14913" y="16412"/>
                      <a:pt x="14211" y="16963"/>
                      <a:pt x="14111" y="17264"/>
                    </a:cubicBezTo>
                    <a:cubicBezTo>
                      <a:pt x="14011" y="17590"/>
                      <a:pt x="14186" y="17765"/>
                      <a:pt x="14662" y="17916"/>
                    </a:cubicBezTo>
                    <a:cubicBezTo>
                      <a:pt x="15077" y="18025"/>
                      <a:pt x="15112" y="18420"/>
                      <a:pt x="15296" y="18420"/>
                    </a:cubicBezTo>
                    <a:cubicBezTo>
                      <a:pt x="15323" y="18420"/>
                      <a:pt x="15354" y="18411"/>
                      <a:pt x="15389" y="18392"/>
                    </a:cubicBezTo>
                    <a:cubicBezTo>
                      <a:pt x="15665" y="18241"/>
                      <a:pt x="15840" y="17214"/>
                      <a:pt x="15539" y="17038"/>
                    </a:cubicBezTo>
                    <a:cubicBezTo>
                      <a:pt x="15494" y="17014"/>
                      <a:pt x="15448" y="17005"/>
                      <a:pt x="15402" y="17005"/>
                    </a:cubicBezTo>
                    <a:cubicBezTo>
                      <a:pt x="15252" y="17005"/>
                      <a:pt x="15111" y="17107"/>
                      <a:pt x="15045" y="17107"/>
                    </a:cubicBezTo>
                    <a:cubicBezTo>
                      <a:pt x="14988" y="17107"/>
                      <a:pt x="14988" y="17029"/>
                      <a:pt x="15088" y="16738"/>
                    </a:cubicBezTo>
                    <a:cubicBezTo>
                      <a:pt x="15314" y="15986"/>
                      <a:pt x="15840" y="15885"/>
                      <a:pt x="15640" y="15234"/>
                    </a:cubicBezTo>
                    <a:cubicBezTo>
                      <a:pt x="15414" y="14582"/>
                      <a:pt x="15013" y="13805"/>
                      <a:pt x="15013" y="13530"/>
                    </a:cubicBezTo>
                    <a:cubicBezTo>
                      <a:pt x="15013" y="13254"/>
                      <a:pt x="15314" y="11800"/>
                      <a:pt x="15314" y="11800"/>
                    </a:cubicBezTo>
                    <a:lnTo>
                      <a:pt x="15314" y="11800"/>
                    </a:lnTo>
                    <a:cubicBezTo>
                      <a:pt x="15314" y="11800"/>
                      <a:pt x="14938" y="12239"/>
                      <a:pt x="14643" y="12239"/>
                    </a:cubicBezTo>
                    <a:cubicBezTo>
                      <a:pt x="14615" y="12239"/>
                      <a:pt x="14588" y="12235"/>
                      <a:pt x="14562" y="12226"/>
                    </a:cubicBezTo>
                    <a:cubicBezTo>
                      <a:pt x="14236" y="12101"/>
                      <a:pt x="14036" y="11900"/>
                      <a:pt x="14211" y="11675"/>
                    </a:cubicBezTo>
                    <a:cubicBezTo>
                      <a:pt x="14387" y="11424"/>
                      <a:pt x="14813" y="10998"/>
                      <a:pt x="14687" y="10973"/>
                    </a:cubicBezTo>
                    <a:cubicBezTo>
                      <a:pt x="14587" y="10923"/>
                      <a:pt x="14462" y="10798"/>
                      <a:pt x="14462" y="10597"/>
                    </a:cubicBezTo>
                    <a:cubicBezTo>
                      <a:pt x="14462" y="10372"/>
                      <a:pt x="14236" y="10146"/>
                      <a:pt x="14136" y="9996"/>
                    </a:cubicBezTo>
                    <a:cubicBezTo>
                      <a:pt x="14045" y="9883"/>
                      <a:pt x="14037" y="9688"/>
                      <a:pt x="13907" y="9688"/>
                    </a:cubicBezTo>
                    <a:cubicBezTo>
                      <a:pt x="13893" y="9688"/>
                      <a:pt x="13877" y="9690"/>
                      <a:pt x="13860" y="9695"/>
                    </a:cubicBezTo>
                    <a:cubicBezTo>
                      <a:pt x="13685" y="9720"/>
                      <a:pt x="13409" y="10171"/>
                      <a:pt x="13309" y="10447"/>
                    </a:cubicBezTo>
                    <a:cubicBezTo>
                      <a:pt x="13209" y="10723"/>
                      <a:pt x="12607" y="10798"/>
                      <a:pt x="12607" y="11048"/>
                    </a:cubicBezTo>
                    <a:cubicBezTo>
                      <a:pt x="12607" y="11274"/>
                      <a:pt x="12682" y="11976"/>
                      <a:pt x="12106" y="12076"/>
                    </a:cubicBezTo>
                    <a:cubicBezTo>
                      <a:pt x="11504" y="12176"/>
                      <a:pt x="11204" y="12076"/>
                      <a:pt x="11078" y="12251"/>
                    </a:cubicBezTo>
                    <a:cubicBezTo>
                      <a:pt x="10980" y="12423"/>
                      <a:pt x="10572" y="13406"/>
                      <a:pt x="10343" y="13406"/>
                    </a:cubicBezTo>
                    <a:cubicBezTo>
                      <a:pt x="10337" y="13406"/>
                      <a:pt x="10332" y="13405"/>
                      <a:pt x="10326" y="13404"/>
                    </a:cubicBezTo>
                    <a:cubicBezTo>
                      <a:pt x="10076" y="13329"/>
                      <a:pt x="10201" y="12903"/>
                      <a:pt x="10326" y="12452"/>
                    </a:cubicBezTo>
                    <a:cubicBezTo>
                      <a:pt x="10427" y="12001"/>
                      <a:pt x="10853" y="12101"/>
                      <a:pt x="10777" y="11675"/>
                    </a:cubicBezTo>
                    <a:cubicBezTo>
                      <a:pt x="10702" y="11224"/>
                      <a:pt x="10477" y="11424"/>
                      <a:pt x="10527" y="10998"/>
                    </a:cubicBezTo>
                    <a:cubicBezTo>
                      <a:pt x="10602" y="10597"/>
                      <a:pt x="10226" y="9996"/>
                      <a:pt x="10326" y="9820"/>
                    </a:cubicBezTo>
                    <a:cubicBezTo>
                      <a:pt x="10402" y="9645"/>
                      <a:pt x="10752" y="9620"/>
                      <a:pt x="10702" y="9344"/>
                    </a:cubicBezTo>
                    <a:cubicBezTo>
                      <a:pt x="10677" y="9068"/>
                      <a:pt x="10777" y="8216"/>
                      <a:pt x="11479" y="8191"/>
                    </a:cubicBezTo>
                    <a:cubicBezTo>
                      <a:pt x="12156" y="8166"/>
                      <a:pt x="13509" y="7915"/>
                      <a:pt x="13785" y="7765"/>
                    </a:cubicBezTo>
                    <a:cubicBezTo>
                      <a:pt x="13915" y="7706"/>
                      <a:pt x="14040" y="7680"/>
                      <a:pt x="14151" y="7680"/>
                    </a:cubicBezTo>
                    <a:cubicBezTo>
                      <a:pt x="14275" y="7680"/>
                      <a:pt x="14382" y="7712"/>
                      <a:pt x="14462" y="7765"/>
                    </a:cubicBezTo>
                    <a:cubicBezTo>
                      <a:pt x="14514" y="7817"/>
                      <a:pt x="14544" y="7843"/>
                      <a:pt x="14586" y="7843"/>
                    </a:cubicBezTo>
                    <a:cubicBezTo>
                      <a:pt x="14644" y="7843"/>
                      <a:pt x="14723" y="7792"/>
                      <a:pt x="14913" y="7690"/>
                    </a:cubicBezTo>
                    <a:cubicBezTo>
                      <a:pt x="15178" y="7513"/>
                      <a:pt x="15990" y="7063"/>
                      <a:pt x="16281" y="7063"/>
                    </a:cubicBezTo>
                    <a:cubicBezTo>
                      <a:pt x="16319" y="7063"/>
                      <a:pt x="16349" y="7071"/>
                      <a:pt x="16366" y="7088"/>
                    </a:cubicBezTo>
                    <a:cubicBezTo>
                      <a:pt x="16492" y="7214"/>
                      <a:pt x="16366" y="8016"/>
                      <a:pt x="16041" y="8342"/>
                    </a:cubicBezTo>
                    <a:cubicBezTo>
                      <a:pt x="15764" y="8619"/>
                      <a:pt x="15572" y="9002"/>
                      <a:pt x="15347" y="9002"/>
                    </a:cubicBezTo>
                    <a:cubicBezTo>
                      <a:pt x="15328" y="9002"/>
                      <a:pt x="15309" y="8999"/>
                      <a:pt x="15289" y="8993"/>
                    </a:cubicBezTo>
                    <a:cubicBezTo>
                      <a:pt x="15104" y="8938"/>
                      <a:pt x="14714" y="8718"/>
                      <a:pt x="14593" y="8718"/>
                    </a:cubicBezTo>
                    <a:cubicBezTo>
                      <a:pt x="14550" y="8718"/>
                      <a:pt x="14541" y="8746"/>
                      <a:pt x="14587" y="8818"/>
                    </a:cubicBezTo>
                    <a:cubicBezTo>
                      <a:pt x="14762" y="9093"/>
                      <a:pt x="15214" y="9194"/>
                      <a:pt x="15214" y="9419"/>
                    </a:cubicBezTo>
                    <a:cubicBezTo>
                      <a:pt x="15214" y="9620"/>
                      <a:pt x="15038" y="10472"/>
                      <a:pt x="15289" y="10622"/>
                    </a:cubicBezTo>
                    <a:cubicBezTo>
                      <a:pt x="15316" y="10638"/>
                      <a:pt x="15340" y="10645"/>
                      <a:pt x="15362" y="10645"/>
                    </a:cubicBezTo>
                    <a:cubicBezTo>
                      <a:pt x="15546" y="10645"/>
                      <a:pt x="15575" y="10141"/>
                      <a:pt x="15665" y="10096"/>
                    </a:cubicBezTo>
                    <a:cubicBezTo>
                      <a:pt x="15666" y="10096"/>
                      <a:pt x="15668" y="10095"/>
                      <a:pt x="15670" y="10095"/>
                    </a:cubicBezTo>
                    <a:cubicBezTo>
                      <a:pt x="15750" y="10095"/>
                      <a:pt x="15709" y="10639"/>
                      <a:pt x="15858" y="10639"/>
                    </a:cubicBezTo>
                    <a:cubicBezTo>
                      <a:pt x="15880" y="10639"/>
                      <a:pt x="15908" y="10627"/>
                      <a:pt x="15940" y="10597"/>
                    </a:cubicBezTo>
                    <a:cubicBezTo>
                      <a:pt x="16191" y="10347"/>
                      <a:pt x="16291" y="9645"/>
                      <a:pt x="16316" y="9369"/>
                    </a:cubicBezTo>
                    <a:cubicBezTo>
                      <a:pt x="16354" y="9160"/>
                      <a:pt x="16262" y="9066"/>
                      <a:pt x="16293" y="9066"/>
                    </a:cubicBezTo>
                    <a:cubicBezTo>
                      <a:pt x="16302" y="9066"/>
                      <a:pt x="16324" y="9075"/>
                      <a:pt x="16366" y="9093"/>
                    </a:cubicBezTo>
                    <a:cubicBezTo>
                      <a:pt x="16542" y="9169"/>
                      <a:pt x="16366" y="9870"/>
                      <a:pt x="16667" y="9870"/>
                    </a:cubicBezTo>
                    <a:cubicBezTo>
                      <a:pt x="16993" y="9870"/>
                      <a:pt x="17670" y="9745"/>
                      <a:pt x="17394" y="9369"/>
                    </a:cubicBezTo>
                    <a:cubicBezTo>
                      <a:pt x="17118" y="8993"/>
                      <a:pt x="16993" y="8367"/>
                      <a:pt x="17093" y="8291"/>
                    </a:cubicBezTo>
                    <a:cubicBezTo>
                      <a:pt x="17194" y="8216"/>
                      <a:pt x="17369" y="8116"/>
                      <a:pt x="17369" y="7915"/>
                    </a:cubicBezTo>
                    <a:cubicBezTo>
                      <a:pt x="17369" y="7715"/>
                      <a:pt x="17720" y="6738"/>
                      <a:pt x="17219" y="6587"/>
                    </a:cubicBezTo>
                    <a:cubicBezTo>
                      <a:pt x="17128" y="6563"/>
                      <a:pt x="17044" y="6555"/>
                      <a:pt x="16970" y="6555"/>
                    </a:cubicBezTo>
                    <a:cubicBezTo>
                      <a:pt x="16797" y="6555"/>
                      <a:pt x="16678" y="6601"/>
                      <a:pt x="16643" y="6601"/>
                    </a:cubicBezTo>
                    <a:cubicBezTo>
                      <a:pt x="16615" y="6601"/>
                      <a:pt x="16643" y="6571"/>
                      <a:pt x="16742" y="6462"/>
                    </a:cubicBezTo>
                    <a:cubicBezTo>
                      <a:pt x="17018" y="6136"/>
                      <a:pt x="17118" y="5735"/>
                      <a:pt x="17118" y="5735"/>
                    </a:cubicBezTo>
                    <a:cubicBezTo>
                      <a:pt x="17118" y="5735"/>
                      <a:pt x="17050" y="5726"/>
                      <a:pt x="16943" y="5726"/>
                    </a:cubicBezTo>
                    <a:cubicBezTo>
                      <a:pt x="16704" y="5726"/>
                      <a:pt x="16276" y="5774"/>
                      <a:pt x="16016" y="6086"/>
                    </a:cubicBezTo>
                    <a:cubicBezTo>
                      <a:pt x="15640" y="6537"/>
                      <a:pt x="15740" y="6662"/>
                      <a:pt x="15640" y="6738"/>
                    </a:cubicBezTo>
                    <a:cubicBezTo>
                      <a:pt x="15555" y="6801"/>
                      <a:pt x="15021" y="7152"/>
                      <a:pt x="14783" y="7152"/>
                    </a:cubicBezTo>
                    <a:cubicBezTo>
                      <a:pt x="14740" y="7152"/>
                      <a:pt x="14707" y="7140"/>
                      <a:pt x="14687" y="7113"/>
                    </a:cubicBezTo>
                    <a:cubicBezTo>
                      <a:pt x="14587" y="6938"/>
                      <a:pt x="15289" y="6562"/>
                      <a:pt x="15364" y="6462"/>
                    </a:cubicBezTo>
                    <a:cubicBezTo>
                      <a:pt x="15412" y="6365"/>
                      <a:pt x="15716" y="5548"/>
                      <a:pt x="15828" y="5465"/>
                    </a:cubicBezTo>
                    <a:lnTo>
                      <a:pt x="15828" y="5465"/>
                    </a:lnTo>
                    <a:cubicBezTo>
                      <a:pt x="15681" y="5540"/>
                      <a:pt x="14655" y="6066"/>
                      <a:pt x="14387" y="6311"/>
                    </a:cubicBezTo>
                    <a:cubicBezTo>
                      <a:pt x="14147" y="6514"/>
                      <a:pt x="13771" y="6636"/>
                      <a:pt x="13620" y="6636"/>
                    </a:cubicBezTo>
                    <a:cubicBezTo>
                      <a:pt x="13565" y="6636"/>
                      <a:pt x="13540" y="6620"/>
                      <a:pt x="13559" y="6587"/>
                    </a:cubicBezTo>
                    <a:cubicBezTo>
                      <a:pt x="13610" y="6487"/>
                      <a:pt x="15364" y="5760"/>
                      <a:pt x="14938" y="5635"/>
                    </a:cubicBezTo>
                    <a:cubicBezTo>
                      <a:pt x="14891" y="5618"/>
                      <a:pt x="14840" y="5611"/>
                      <a:pt x="14787" y="5611"/>
                    </a:cubicBezTo>
                    <a:cubicBezTo>
                      <a:pt x="14444" y="5611"/>
                      <a:pt x="13989" y="5906"/>
                      <a:pt x="13748" y="5906"/>
                    </a:cubicBezTo>
                    <a:cubicBezTo>
                      <a:pt x="13686" y="5906"/>
                      <a:pt x="13637" y="5886"/>
                      <a:pt x="13610" y="5835"/>
                    </a:cubicBezTo>
                    <a:cubicBezTo>
                      <a:pt x="13484" y="5560"/>
                      <a:pt x="13860" y="5735"/>
                      <a:pt x="13735" y="5459"/>
                    </a:cubicBezTo>
                    <a:cubicBezTo>
                      <a:pt x="13686" y="5370"/>
                      <a:pt x="13603" y="5352"/>
                      <a:pt x="13516" y="5352"/>
                    </a:cubicBezTo>
                    <a:cubicBezTo>
                      <a:pt x="13457" y="5352"/>
                      <a:pt x="13396" y="5360"/>
                      <a:pt x="13344" y="5360"/>
                    </a:cubicBezTo>
                    <a:cubicBezTo>
                      <a:pt x="13236" y="5360"/>
                      <a:pt x="13163" y="5325"/>
                      <a:pt x="13209" y="5108"/>
                    </a:cubicBezTo>
                    <a:cubicBezTo>
                      <a:pt x="13309" y="4632"/>
                      <a:pt x="13108" y="4507"/>
                      <a:pt x="13409" y="4482"/>
                    </a:cubicBezTo>
                    <a:cubicBezTo>
                      <a:pt x="13735" y="4457"/>
                      <a:pt x="13760" y="4181"/>
                      <a:pt x="14011" y="3755"/>
                    </a:cubicBezTo>
                    <a:cubicBezTo>
                      <a:pt x="14236" y="3329"/>
                      <a:pt x="14286" y="2226"/>
                      <a:pt x="14562" y="2201"/>
                    </a:cubicBezTo>
                    <a:cubicBezTo>
                      <a:pt x="14838" y="2151"/>
                      <a:pt x="16742" y="1199"/>
                      <a:pt x="16918" y="773"/>
                    </a:cubicBezTo>
                    <a:cubicBezTo>
                      <a:pt x="17066" y="412"/>
                      <a:pt x="17538" y="87"/>
                      <a:pt x="17254" y="87"/>
                    </a:cubicBezTo>
                    <a:cubicBezTo>
                      <a:pt x="17202" y="87"/>
                      <a:pt x="17126" y="98"/>
                      <a:pt x="17018" y="121"/>
                    </a:cubicBezTo>
                    <a:cubicBezTo>
                      <a:pt x="16470" y="219"/>
                      <a:pt x="15968" y="393"/>
                      <a:pt x="15834" y="393"/>
                    </a:cubicBezTo>
                    <a:cubicBezTo>
                      <a:pt x="15796" y="393"/>
                      <a:pt x="15788" y="379"/>
                      <a:pt x="15815" y="347"/>
                    </a:cubicBezTo>
                    <a:cubicBezTo>
                      <a:pt x="15893" y="249"/>
                      <a:pt x="15865" y="0"/>
                      <a:pt x="1557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330;p49">
                <a:extLst>
                  <a:ext uri="{FF2B5EF4-FFF2-40B4-BE49-F238E27FC236}">
                    <a16:creationId xmlns:a16="http://schemas.microsoft.com/office/drawing/2014/main" id="{DCCC8455-5AF6-9DDB-E907-33C8627F0B68}"/>
                  </a:ext>
                </a:extLst>
              </p:cNvPr>
              <p:cNvSpPr/>
              <p:nvPr/>
            </p:nvSpPr>
            <p:spPr>
              <a:xfrm>
                <a:off x="4210250" y="2395975"/>
                <a:ext cx="48975" cy="44175"/>
              </a:xfrm>
              <a:custGeom>
                <a:avLst/>
                <a:gdLst/>
                <a:ahLst/>
                <a:cxnLst/>
                <a:rect l="l" t="t" r="r" b="b"/>
                <a:pathLst>
                  <a:path w="1959" h="1767" extrusionOk="0">
                    <a:moveTo>
                      <a:pt x="557" y="1"/>
                    </a:moveTo>
                    <a:cubicBezTo>
                      <a:pt x="552" y="1"/>
                      <a:pt x="548" y="1"/>
                      <a:pt x="544" y="2"/>
                    </a:cubicBezTo>
                    <a:cubicBezTo>
                      <a:pt x="318" y="52"/>
                      <a:pt x="644" y="378"/>
                      <a:pt x="744" y="729"/>
                    </a:cubicBezTo>
                    <a:cubicBezTo>
                      <a:pt x="764" y="801"/>
                      <a:pt x="745" y="829"/>
                      <a:pt x="703" y="829"/>
                    </a:cubicBezTo>
                    <a:cubicBezTo>
                      <a:pt x="563" y="829"/>
                      <a:pt x="168" y="526"/>
                      <a:pt x="46" y="526"/>
                    </a:cubicBezTo>
                    <a:cubicBezTo>
                      <a:pt x="13" y="526"/>
                      <a:pt x="0" y="548"/>
                      <a:pt x="18" y="604"/>
                    </a:cubicBezTo>
                    <a:cubicBezTo>
                      <a:pt x="103" y="903"/>
                      <a:pt x="1500" y="1767"/>
                      <a:pt x="1864" y="1767"/>
                    </a:cubicBezTo>
                    <a:cubicBezTo>
                      <a:pt x="1927" y="1767"/>
                      <a:pt x="1959" y="1741"/>
                      <a:pt x="1947" y="1681"/>
                    </a:cubicBezTo>
                    <a:cubicBezTo>
                      <a:pt x="1874" y="1239"/>
                      <a:pt x="787" y="1"/>
                      <a:pt x="557"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6331;p49">
                <a:extLst>
                  <a:ext uri="{FF2B5EF4-FFF2-40B4-BE49-F238E27FC236}">
                    <a16:creationId xmlns:a16="http://schemas.microsoft.com/office/drawing/2014/main" id="{EDF68539-A563-84F7-999A-FDF278E8D8F7}"/>
                  </a:ext>
                </a:extLst>
              </p:cNvPr>
              <p:cNvSpPr/>
              <p:nvPr/>
            </p:nvSpPr>
            <p:spPr>
              <a:xfrm>
                <a:off x="4158675" y="2309450"/>
                <a:ext cx="66975" cy="79575"/>
              </a:xfrm>
              <a:custGeom>
                <a:avLst/>
                <a:gdLst/>
                <a:ahLst/>
                <a:cxnLst/>
                <a:rect l="l" t="t" r="r" b="b"/>
                <a:pathLst>
                  <a:path w="2679" h="3183" extrusionOk="0">
                    <a:moveTo>
                      <a:pt x="242" y="0"/>
                    </a:moveTo>
                    <a:cubicBezTo>
                      <a:pt x="228" y="0"/>
                      <a:pt x="215" y="2"/>
                      <a:pt x="201" y="5"/>
                    </a:cubicBezTo>
                    <a:cubicBezTo>
                      <a:pt x="0" y="55"/>
                      <a:pt x="452" y="381"/>
                      <a:pt x="627" y="606"/>
                    </a:cubicBezTo>
                    <a:cubicBezTo>
                      <a:pt x="802" y="832"/>
                      <a:pt x="1479" y="2010"/>
                      <a:pt x="1379" y="2436"/>
                    </a:cubicBezTo>
                    <a:cubicBezTo>
                      <a:pt x="1279" y="2837"/>
                      <a:pt x="1905" y="2962"/>
                      <a:pt x="2206" y="3087"/>
                    </a:cubicBezTo>
                    <a:cubicBezTo>
                      <a:pt x="2367" y="3155"/>
                      <a:pt x="2467" y="3182"/>
                      <a:pt x="2524" y="3182"/>
                    </a:cubicBezTo>
                    <a:cubicBezTo>
                      <a:pt x="2678" y="3182"/>
                      <a:pt x="2510" y="2977"/>
                      <a:pt x="2381" y="2812"/>
                    </a:cubicBezTo>
                    <a:cubicBezTo>
                      <a:pt x="2231" y="2611"/>
                      <a:pt x="1429" y="1157"/>
                      <a:pt x="1078" y="731"/>
                    </a:cubicBezTo>
                    <a:cubicBezTo>
                      <a:pt x="725" y="355"/>
                      <a:pt x="460" y="0"/>
                      <a:pt x="242"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6332;p49">
                <a:extLst>
                  <a:ext uri="{FF2B5EF4-FFF2-40B4-BE49-F238E27FC236}">
                    <a16:creationId xmlns:a16="http://schemas.microsoft.com/office/drawing/2014/main" id="{C225F718-F9C8-35E8-6134-6872480CE6DF}"/>
                  </a:ext>
                </a:extLst>
              </p:cNvPr>
              <p:cNvSpPr/>
              <p:nvPr/>
            </p:nvSpPr>
            <p:spPr>
              <a:xfrm>
                <a:off x="4554375" y="1831975"/>
                <a:ext cx="150700" cy="224450"/>
              </a:xfrm>
              <a:custGeom>
                <a:avLst/>
                <a:gdLst/>
                <a:ahLst/>
                <a:cxnLst/>
                <a:rect l="l" t="t" r="r" b="b"/>
                <a:pathLst>
                  <a:path w="6028" h="8978" extrusionOk="0">
                    <a:moveTo>
                      <a:pt x="4010" y="1"/>
                    </a:moveTo>
                    <a:cubicBezTo>
                      <a:pt x="3805" y="1"/>
                      <a:pt x="3779" y="276"/>
                      <a:pt x="3396" y="357"/>
                    </a:cubicBezTo>
                    <a:cubicBezTo>
                      <a:pt x="2919" y="457"/>
                      <a:pt x="2443" y="432"/>
                      <a:pt x="1842" y="607"/>
                    </a:cubicBezTo>
                    <a:cubicBezTo>
                      <a:pt x="1240" y="783"/>
                      <a:pt x="914" y="1159"/>
                      <a:pt x="1040" y="1535"/>
                    </a:cubicBezTo>
                    <a:cubicBezTo>
                      <a:pt x="1140" y="1885"/>
                      <a:pt x="1340" y="2487"/>
                      <a:pt x="1040" y="3139"/>
                    </a:cubicBezTo>
                    <a:cubicBezTo>
                      <a:pt x="714" y="3790"/>
                      <a:pt x="1090" y="3890"/>
                      <a:pt x="914" y="4191"/>
                    </a:cubicBezTo>
                    <a:cubicBezTo>
                      <a:pt x="764" y="4517"/>
                      <a:pt x="789" y="4743"/>
                      <a:pt x="463" y="4918"/>
                    </a:cubicBezTo>
                    <a:cubicBezTo>
                      <a:pt x="137" y="5119"/>
                      <a:pt x="37" y="5820"/>
                      <a:pt x="12" y="7550"/>
                    </a:cubicBezTo>
                    <a:cubicBezTo>
                      <a:pt x="1" y="8331"/>
                      <a:pt x="64" y="8546"/>
                      <a:pt x="171" y="8546"/>
                    </a:cubicBezTo>
                    <a:cubicBezTo>
                      <a:pt x="302" y="8546"/>
                      <a:pt x="497" y="8226"/>
                      <a:pt x="701" y="8226"/>
                    </a:cubicBezTo>
                    <a:cubicBezTo>
                      <a:pt x="705" y="8226"/>
                      <a:pt x="710" y="8226"/>
                      <a:pt x="714" y="8226"/>
                    </a:cubicBezTo>
                    <a:cubicBezTo>
                      <a:pt x="1115" y="8251"/>
                      <a:pt x="889" y="8577"/>
                      <a:pt x="864" y="8853"/>
                    </a:cubicBezTo>
                    <a:cubicBezTo>
                      <a:pt x="864" y="8944"/>
                      <a:pt x="891" y="8977"/>
                      <a:pt x="932" y="8977"/>
                    </a:cubicBezTo>
                    <a:cubicBezTo>
                      <a:pt x="1016" y="8977"/>
                      <a:pt x="1156" y="8837"/>
                      <a:pt x="1240" y="8753"/>
                    </a:cubicBezTo>
                    <a:cubicBezTo>
                      <a:pt x="1391" y="8627"/>
                      <a:pt x="2142" y="7374"/>
                      <a:pt x="2418" y="6948"/>
                    </a:cubicBezTo>
                    <a:cubicBezTo>
                      <a:pt x="2543" y="6748"/>
                      <a:pt x="2606" y="6729"/>
                      <a:pt x="2678" y="6729"/>
                    </a:cubicBezTo>
                    <a:cubicBezTo>
                      <a:pt x="2695" y="6729"/>
                      <a:pt x="2712" y="6730"/>
                      <a:pt x="2730" y="6730"/>
                    </a:cubicBezTo>
                    <a:cubicBezTo>
                      <a:pt x="2792" y="6730"/>
                      <a:pt x="2869" y="6719"/>
                      <a:pt x="2995" y="6622"/>
                    </a:cubicBezTo>
                    <a:cubicBezTo>
                      <a:pt x="3320" y="6372"/>
                      <a:pt x="3797" y="5946"/>
                      <a:pt x="3972" y="5570"/>
                    </a:cubicBezTo>
                    <a:cubicBezTo>
                      <a:pt x="4031" y="5451"/>
                      <a:pt x="4165" y="5416"/>
                      <a:pt x="4336" y="5416"/>
                    </a:cubicBezTo>
                    <a:cubicBezTo>
                      <a:pt x="4594" y="5416"/>
                      <a:pt x="4937" y="5496"/>
                      <a:pt x="5240" y="5496"/>
                    </a:cubicBezTo>
                    <a:cubicBezTo>
                      <a:pt x="5332" y="5496"/>
                      <a:pt x="5420" y="5489"/>
                      <a:pt x="5501" y="5469"/>
                    </a:cubicBezTo>
                    <a:cubicBezTo>
                      <a:pt x="6027" y="5344"/>
                      <a:pt x="6027" y="4893"/>
                      <a:pt x="5902" y="4442"/>
                    </a:cubicBezTo>
                    <a:cubicBezTo>
                      <a:pt x="5752" y="3966"/>
                      <a:pt x="5300" y="3815"/>
                      <a:pt x="5351" y="3464"/>
                    </a:cubicBezTo>
                    <a:cubicBezTo>
                      <a:pt x="5368" y="3353"/>
                      <a:pt x="5446" y="3333"/>
                      <a:pt x="5539" y="3333"/>
                    </a:cubicBezTo>
                    <a:cubicBezTo>
                      <a:pt x="5594" y="3333"/>
                      <a:pt x="5655" y="3340"/>
                      <a:pt x="5711" y="3340"/>
                    </a:cubicBezTo>
                    <a:cubicBezTo>
                      <a:pt x="5835" y="3340"/>
                      <a:pt x="5936" y="3303"/>
                      <a:pt x="5902" y="3063"/>
                    </a:cubicBezTo>
                    <a:cubicBezTo>
                      <a:pt x="5827" y="2537"/>
                      <a:pt x="5927" y="2061"/>
                      <a:pt x="5601" y="1760"/>
                    </a:cubicBezTo>
                    <a:cubicBezTo>
                      <a:pt x="5300" y="1434"/>
                      <a:pt x="5476" y="1134"/>
                      <a:pt x="5576" y="883"/>
                    </a:cubicBezTo>
                    <a:cubicBezTo>
                      <a:pt x="5641" y="705"/>
                      <a:pt x="5601" y="569"/>
                      <a:pt x="5470" y="569"/>
                    </a:cubicBezTo>
                    <a:cubicBezTo>
                      <a:pt x="5399" y="569"/>
                      <a:pt x="5299" y="610"/>
                      <a:pt x="5175" y="708"/>
                    </a:cubicBezTo>
                    <a:cubicBezTo>
                      <a:pt x="5112" y="758"/>
                      <a:pt x="5055" y="779"/>
                      <a:pt x="5001" y="779"/>
                    </a:cubicBezTo>
                    <a:cubicBezTo>
                      <a:pt x="4733" y="779"/>
                      <a:pt x="4552" y="244"/>
                      <a:pt x="4198" y="56"/>
                    </a:cubicBezTo>
                    <a:cubicBezTo>
                      <a:pt x="4119" y="17"/>
                      <a:pt x="4059" y="1"/>
                      <a:pt x="4010"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6333;p49">
                <a:extLst>
                  <a:ext uri="{FF2B5EF4-FFF2-40B4-BE49-F238E27FC236}">
                    <a16:creationId xmlns:a16="http://schemas.microsoft.com/office/drawing/2014/main" id="{76E29167-7022-9756-111B-B806215DB106}"/>
                  </a:ext>
                </a:extLst>
              </p:cNvPr>
              <p:cNvSpPr/>
              <p:nvPr/>
            </p:nvSpPr>
            <p:spPr>
              <a:xfrm>
                <a:off x="4428725" y="1795525"/>
                <a:ext cx="69625" cy="62950"/>
              </a:xfrm>
              <a:custGeom>
                <a:avLst/>
                <a:gdLst/>
                <a:ahLst/>
                <a:cxnLst/>
                <a:rect l="l" t="t" r="r" b="b"/>
                <a:pathLst>
                  <a:path w="2785" h="2518" extrusionOk="0">
                    <a:moveTo>
                      <a:pt x="2683" y="0"/>
                    </a:moveTo>
                    <a:cubicBezTo>
                      <a:pt x="2516" y="0"/>
                      <a:pt x="2131" y="311"/>
                      <a:pt x="2131" y="311"/>
                    </a:cubicBezTo>
                    <a:cubicBezTo>
                      <a:pt x="2131" y="311"/>
                      <a:pt x="1705" y="461"/>
                      <a:pt x="1479" y="862"/>
                    </a:cubicBezTo>
                    <a:cubicBezTo>
                      <a:pt x="1396" y="1019"/>
                      <a:pt x="1343" y="1064"/>
                      <a:pt x="1279" y="1064"/>
                    </a:cubicBezTo>
                    <a:cubicBezTo>
                      <a:pt x="1194" y="1064"/>
                      <a:pt x="1088" y="987"/>
                      <a:pt x="865" y="987"/>
                    </a:cubicBezTo>
                    <a:cubicBezTo>
                      <a:pt x="797" y="987"/>
                      <a:pt x="719" y="994"/>
                      <a:pt x="627" y="1013"/>
                    </a:cubicBezTo>
                    <a:cubicBezTo>
                      <a:pt x="1" y="1113"/>
                      <a:pt x="452" y="1564"/>
                      <a:pt x="351" y="1990"/>
                    </a:cubicBezTo>
                    <a:cubicBezTo>
                      <a:pt x="280" y="2292"/>
                      <a:pt x="536" y="2518"/>
                      <a:pt x="762" y="2518"/>
                    </a:cubicBezTo>
                    <a:cubicBezTo>
                      <a:pt x="856" y="2518"/>
                      <a:pt x="944" y="2479"/>
                      <a:pt x="1003" y="2391"/>
                    </a:cubicBezTo>
                    <a:cubicBezTo>
                      <a:pt x="1254" y="2015"/>
                      <a:pt x="2532" y="762"/>
                      <a:pt x="2732" y="211"/>
                    </a:cubicBezTo>
                    <a:cubicBezTo>
                      <a:pt x="2784" y="55"/>
                      <a:pt x="2753" y="0"/>
                      <a:pt x="2683"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6334;p49">
                <a:extLst>
                  <a:ext uri="{FF2B5EF4-FFF2-40B4-BE49-F238E27FC236}">
                    <a16:creationId xmlns:a16="http://schemas.microsoft.com/office/drawing/2014/main" id="{9AF7FF93-BF19-3586-1D6E-2B311528971C}"/>
                  </a:ext>
                </a:extLst>
              </p:cNvPr>
              <p:cNvSpPr/>
              <p:nvPr/>
            </p:nvSpPr>
            <p:spPr>
              <a:xfrm>
                <a:off x="4526475" y="1814025"/>
                <a:ext cx="94625" cy="39675"/>
              </a:xfrm>
              <a:custGeom>
                <a:avLst/>
                <a:gdLst/>
                <a:ahLst/>
                <a:cxnLst/>
                <a:rect l="l" t="t" r="r" b="b"/>
                <a:pathLst>
                  <a:path w="3785" h="1587" extrusionOk="0">
                    <a:moveTo>
                      <a:pt x="3148" y="0"/>
                    </a:moveTo>
                    <a:cubicBezTo>
                      <a:pt x="2617" y="0"/>
                      <a:pt x="1609" y="797"/>
                      <a:pt x="852" y="1050"/>
                    </a:cubicBezTo>
                    <a:cubicBezTo>
                      <a:pt x="0" y="1300"/>
                      <a:pt x="552" y="1526"/>
                      <a:pt x="852" y="1576"/>
                    </a:cubicBezTo>
                    <a:cubicBezTo>
                      <a:pt x="899" y="1583"/>
                      <a:pt x="950" y="1587"/>
                      <a:pt x="1004" y="1587"/>
                    </a:cubicBezTo>
                    <a:cubicBezTo>
                      <a:pt x="1849" y="1587"/>
                      <a:pt x="3509" y="724"/>
                      <a:pt x="3509" y="724"/>
                    </a:cubicBezTo>
                    <a:cubicBezTo>
                      <a:pt x="3509" y="724"/>
                      <a:pt x="3785" y="222"/>
                      <a:pt x="3284" y="22"/>
                    </a:cubicBezTo>
                    <a:cubicBezTo>
                      <a:pt x="3243" y="7"/>
                      <a:pt x="3198" y="0"/>
                      <a:pt x="314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6335;p49">
                <a:extLst>
                  <a:ext uri="{FF2B5EF4-FFF2-40B4-BE49-F238E27FC236}">
                    <a16:creationId xmlns:a16="http://schemas.microsoft.com/office/drawing/2014/main" id="{CC5C8895-97C5-7484-2ABA-5064AB2A6816}"/>
                  </a:ext>
                </a:extLst>
              </p:cNvPr>
              <p:cNvSpPr/>
              <p:nvPr/>
            </p:nvSpPr>
            <p:spPr>
              <a:xfrm>
                <a:off x="4694725" y="1985700"/>
                <a:ext cx="51700" cy="35925"/>
              </a:xfrm>
              <a:custGeom>
                <a:avLst/>
                <a:gdLst/>
                <a:ahLst/>
                <a:cxnLst/>
                <a:rect l="l" t="t" r="r" b="b"/>
                <a:pathLst>
                  <a:path w="2068" h="1437" extrusionOk="0">
                    <a:moveTo>
                      <a:pt x="1268" y="0"/>
                    </a:moveTo>
                    <a:cubicBezTo>
                      <a:pt x="984" y="0"/>
                      <a:pt x="730" y="211"/>
                      <a:pt x="470" y="211"/>
                    </a:cubicBezTo>
                    <a:cubicBezTo>
                      <a:pt x="435" y="211"/>
                      <a:pt x="399" y="207"/>
                      <a:pt x="363" y="198"/>
                    </a:cubicBezTo>
                    <a:cubicBezTo>
                      <a:pt x="348" y="193"/>
                      <a:pt x="334" y="191"/>
                      <a:pt x="320" y="191"/>
                    </a:cubicBezTo>
                    <a:cubicBezTo>
                      <a:pt x="0" y="191"/>
                      <a:pt x="232" y="1437"/>
                      <a:pt x="952" y="1437"/>
                    </a:cubicBezTo>
                    <a:cubicBezTo>
                      <a:pt x="1041" y="1437"/>
                      <a:pt x="1137" y="1418"/>
                      <a:pt x="1240" y="1376"/>
                    </a:cubicBezTo>
                    <a:cubicBezTo>
                      <a:pt x="1867" y="1125"/>
                      <a:pt x="2067" y="498"/>
                      <a:pt x="1616" y="122"/>
                    </a:cubicBezTo>
                    <a:cubicBezTo>
                      <a:pt x="1494" y="33"/>
                      <a:pt x="1379" y="0"/>
                      <a:pt x="126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6336;p49">
                <a:extLst>
                  <a:ext uri="{FF2B5EF4-FFF2-40B4-BE49-F238E27FC236}">
                    <a16:creationId xmlns:a16="http://schemas.microsoft.com/office/drawing/2014/main" id="{9A3E1A1D-18EE-BA40-638F-59618A902B3A}"/>
                  </a:ext>
                </a:extLst>
              </p:cNvPr>
              <p:cNvSpPr/>
              <p:nvPr/>
            </p:nvSpPr>
            <p:spPr>
              <a:xfrm>
                <a:off x="4750775" y="1828625"/>
                <a:ext cx="35425" cy="37475"/>
              </a:xfrm>
              <a:custGeom>
                <a:avLst/>
                <a:gdLst/>
                <a:ahLst/>
                <a:cxnLst/>
                <a:rect l="l" t="t" r="r" b="b"/>
                <a:pathLst>
                  <a:path w="1417" h="1499" extrusionOk="0">
                    <a:moveTo>
                      <a:pt x="184" y="0"/>
                    </a:moveTo>
                    <a:cubicBezTo>
                      <a:pt x="4" y="0"/>
                      <a:pt x="133" y="559"/>
                      <a:pt x="76" y="691"/>
                    </a:cubicBezTo>
                    <a:cubicBezTo>
                      <a:pt x="1" y="867"/>
                      <a:pt x="352" y="1117"/>
                      <a:pt x="1304" y="1493"/>
                    </a:cubicBezTo>
                    <a:cubicBezTo>
                      <a:pt x="1311" y="1497"/>
                      <a:pt x="1317" y="1498"/>
                      <a:pt x="1322" y="1498"/>
                    </a:cubicBezTo>
                    <a:cubicBezTo>
                      <a:pt x="1417" y="1498"/>
                      <a:pt x="1026" y="788"/>
                      <a:pt x="477" y="215"/>
                    </a:cubicBezTo>
                    <a:cubicBezTo>
                      <a:pt x="335" y="60"/>
                      <a:pt x="243" y="0"/>
                      <a:pt x="184"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6337;p49">
                <a:extLst>
                  <a:ext uri="{FF2B5EF4-FFF2-40B4-BE49-F238E27FC236}">
                    <a16:creationId xmlns:a16="http://schemas.microsoft.com/office/drawing/2014/main" id="{AC0C7889-CA97-09AC-0674-9EFD08DB8A85}"/>
                  </a:ext>
                </a:extLst>
              </p:cNvPr>
              <p:cNvSpPr/>
              <p:nvPr/>
            </p:nvSpPr>
            <p:spPr>
              <a:xfrm>
                <a:off x="4490125" y="1653125"/>
                <a:ext cx="778225" cy="1085675"/>
              </a:xfrm>
              <a:custGeom>
                <a:avLst/>
                <a:gdLst/>
                <a:ahLst/>
                <a:cxnLst/>
                <a:rect l="l" t="t" r="r" b="b"/>
                <a:pathLst>
                  <a:path w="31129" h="43427" extrusionOk="0">
                    <a:moveTo>
                      <a:pt x="24530" y="13022"/>
                    </a:moveTo>
                    <a:cubicBezTo>
                      <a:pt x="24545" y="13022"/>
                      <a:pt x="24564" y="13031"/>
                      <a:pt x="24587" y="13050"/>
                    </a:cubicBezTo>
                    <a:cubicBezTo>
                      <a:pt x="24863" y="13250"/>
                      <a:pt x="25089" y="14027"/>
                      <a:pt x="25164" y="14027"/>
                    </a:cubicBezTo>
                    <a:cubicBezTo>
                      <a:pt x="25228" y="14027"/>
                      <a:pt x="25624" y="14248"/>
                      <a:pt x="25704" y="14248"/>
                    </a:cubicBezTo>
                    <a:cubicBezTo>
                      <a:pt x="25718" y="14248"/>
                      <a:pt x="25722" y="14242"/>
                      <a:pt x="25715" y="14227"/>
                    </a:cubicBezTo>
                    <a:cubicBezTo>
                      <a:pt x="25698" y="14143"/>
                      <a:pt x="25862" y="14014"/>
                      <a:pt x="26010" y="14014"/>
                    </a:cubicBezTo>
                    <a:cubicBezTo>
                      <a:pt x="26082" y="14014"/>
                      <a:pt x="26150" y="14045"/>
                      <a:pt x="26191" y="14127"/>
                    </a:cubicBezTo>
                    <a:cubicBezTo>
                      <a:pt x="26292" y="14403"/>
                      <a:pt x="26241" y="14603"/>
                      <a:pt x="26342" y="14754"/>
                    </a:cubicBezTo>
                    <a:cubicBezTo>
                      <a:pt x="26442" y="14904"/>
                      <a:pt x="26993" y="15330"/>
                      <a:pt x="27144" y="15506"/>
                    </a:cubicBezTo>
                    <a:cubicBezTo>
                      <a:pt x="27294" y="15681"/>
                      <a:pt x="27319" y="16258"/>
                      <a:pt x="26968" y="16258"/>
                    </a:cubicBezTo>
                    <a:cubicBezTo>
                      <a:pt x="26542" y="16258"/>
                      <a:pt x="26517" y="15506"/>
                      <a:pt x="25966" y="15380"/>
                    </a:cubicBezTo>
                    <a:cubicBezTo>
                      <a:pt x="25414" y="15255"/>
                      <a:pt x="24888" y="15230"/>
                      <a:pt x="24738" y="14503"/>
                    </a:cubicBezTo>
                    <a:cubicBezTo>
                      <a:pt x="24624" y="13845"/>
                      <a:pt x="24387" y="13022"/>
                      <a:pt x="24530" y="13022"/>
                    </a:cubicBezTo>
                    <a:close/>
                    <a:moveTo>
                      <a:pt x="23622" y="15509"/>
                    </a:moveTo>
                    <a:cubicBezTo>
                      <a:pt x="23636" y="15509"/>
                      <a:pt x="23664" y="15539"/>
                      <a:pt x="23710" y="15606"/>
                    </a:cubicBezTo>
                    <a:cubicBezTo>
                      <a:pt x="23911" y="15907"/>
                      <a:pt x="23660" y="16358"/>
                      <a:pt x="24312" y="16358"/>
                    </a:cubicBezTo>
                    <a:cubicBezTo>
                      <a:pt x="24622" y="16358"/>
                      <a:pt x="24870" y="16301"/>
                      <a:pt x="25052" y="16301"/>
                    </a:cubicBezTo>
                    <a:cubicBezTo>
                      <a:pt x="25253" y="16301"/>
                      <a:pt x="25375" y="16370"/>
                      <a:pt x="25414" y="16659"/>
                    </a:cubicBezTo>
                    <a:cubicBezTo>
                      <a:pt x="25515" y="17210"/>
                      <a:pt x="25414" y="17811"/>
                      <a:pt x="24863" y="17962"/>
                    </a:cubicBezTo>
                    <a:cubicBezTo>
                      <a:pt x="24287" y="18112"/>
                      <a:pt x="24713" y="18939"/>
                      <a:pt x="24512" y="19065"/>
                    </a:cubicBezTo>
                    <a:cubicBezTo>
                      <a:pt x="24365" y="19150"/>
                      <a:pt x="24135" y="19272"/>
                      <a:pt x="23920" y="19272"/>
                    </a:cubicBezTo>
                    <a:cubicBezTo>
                      <a:pt x="23695" y="19272"/>
                      <a:pt x="23486" y="19138"/>
                      <a:pt x="23409" y="18689"/>
                    </a:cubicBezTo>
                    <a:cubicBezTo>
                      <a:pt x="23297" y="17900"/>
                      <a:pt x="22698" y="16686"/>
                      <a:pt x="22961" y="16686"/>
                    </a:cubicBezTo>
                    <a:cubicBezTo>
                      <a:pt x="22990" y="16686"/>
                      <a:pt x="23030" y="16701"/>
                      <a:pt x="23083" y="16734"/>
                    </a:cubicBezTo>
                    <a:cubicBezTo>
                      <a:pt x="23473" y="16993"/>
                      <a:pt x="23492" y="17418"/>
                      <a:pt x="23577" y="17418"/>
                    </a:cubicBezTo>
                    <a:cubicBezTo>
                      <a:pt x="23607" y="17418"/>
                      <a:pt x="23645" y="17365"/>
                      <a:pt x="23710" y="17235"/>
                    </a:cubicBezTo>
                    <a:cubicBezTo>
                      <a:pt x="23936" y="16734"/>
                      <a:pt x="24312" y="16533"/>
                      <a:pt x="24036" y="16508"/>
                    </a:cubicBezTo>
                    <a:cubicBezTo>
                      <a:pt x="24030" y="16508"/>
                      <a:pt x="24024" y="16507"/>
                      <a:pt x="24018" y="16507"/>
                    </a:cubicBezTo>
                    <a:cubicBezTo>
                      <a:pt x="23871" y="16507"/>
                      <a:pt x="23788" y="16686"/>
                      <a:pt x="23746" y="16686"/>
                    </a:cubicBezTo>
                    <a:cubicBezTo>
                      <a:pt x="23720" y="16686"/>
                      <a:pt x="23710" y="16620"/>
                      <a:pt x="23710" y="16408"/>
                    </a:cubicBezTo>
                    <a:cubicBezTo>
                      <a:pt x="23710" y="15950"/>
                      <a:pt x="23568" y="15509"/>
                      <a:pt x="23622" y="15509"/>
                    </a:cubicBezTo>
                    <a:close/>
                    <a:moveTo>
                      <a:pt x="7132" y="1"/>
                    </a:moveTo>
                    <a:cubicBezTo>
                      <a:pt x="4417" y="1"/>
                      <a:pt x="3635" y="1095"/>
                      <a:pt x="3635" y="1095"/>
                    </a:cubicBezTo>
                    <a:cubicBezTo>
                      <a:pt x="3484" y="1320"/>
                      <a:pt x="2106" y="1696"/>
                      <a:pt x="2006" y="1997"/>
                    </a:cubicBezTo>
                    <a:cubicBezTo>
                      <a:pt x="1905" y="2273"/>
                      <a:pt x="1805" y="2222"/>
                      <a:pt x="1379" y="2273"/>
                    </a:cubicBezTo>
                    <a:cubicBezTo>
                      <a:pt x="978" y="2323"/>
                      <a:pt x="1" y="2473"/>
                      <a:pt x="778" y="2548"/>
                    </a:cubicBezTo>
                    <a:cubicBezTo>
                      <a:pt x="808" y="2550"/>
                      <a:pt x="842" y="2551"/>
                      <a:pt x="877" y="2551"/>
                    </a:cubicBezTo>
                    <a:cubicBezTo>
                      <a:pt x="1768" y="2551"/>
                      <a:pt x="4104" y="1968"/>
                      <a:pt x="5189" y="1871"/>
                    </a:cubicBezTo>
                    <a:cubicBezTo>
                      <a:pt x="5426" y="1845"/>
                      <a:pt x="5635" y="1834"/>
                      <a:pt x="5824" y="1834"/>
                    </a:cubicBezTo>
                    <a:cubicBezTo>
                      <a:pt x="6537" y="1834"/>
                      <a:pt x="6970" y="1988"/>
                      <a:pt x="7545" y="2047"/>
                    </a:cubicBezTo>
                    <a:cubicBezTo>
                      <a:pt x="8271" y="2122"/>
                      <a:pt x="10051" y="2147"/>
                      <a:pt x="10051" y="2147"/>
                    </a:cubicBezTo>
                    <a:cubicBezTo>
                      <a:pt x="10051" y="2147"/>
                      <a:pt x="9804" y="2730"/>
                      <a:pt x="10371" y="2730"/>
                    </a:cubicBezTo>
                    <a:cubicBezTo>
                      <a:pt x="10403" y="2730"/>
                      <a:pt x="10439" y="2728"/>
                      <a:pt x="10477" y="2724"/>
                    </a:cubicBezTo>
                    <a:cubicBezTo>
                      <a:pt x="10548" y="2719"/>
                      <a:pt x="10613" y="2716"/>
                      <a:pt x="10674" y="2716"/>
                    </a:cubicBezTo>
                    <a:cubicBezTo>
                      <a:pt x="11238" y="2716"/>
                      <a:pt x="11401" y="2911"/>
                      <a:pt x="11605" y="3024"/>
                    </a:cubicBezTo>
                    <a:cubicBezTo>
                      <a:pt x="11855" y="3150"/>
                      <a:pt x="11304" y="3275"/>
                      <a:pt x="11404" y="3400"/>
                    </a:cubicBezTo>
                    <a:cubicBezTo>
                      <a:pt x="11504" y="3526"/>
                      <a:pt x="12181" y="3551"/>
                      <a:pt x="13259" y="4252"/>
                    </a:cubicBezTo>
                    <a:cubicBezTo>
                      <a:pt x="13876" y="4664"/>
                      <a:pt x="14287" y="4731"/>
                      <a:pt x="14586" y="4731"/>
                    </a:cubicBezTo>
                    <a:cubicBezTo>
                      <a:pt x="14730" y="4731"/>
                      <a:pt x="14849" y="4715"/>
                      <a:pt x="14952" y="4715"/>
                    </a:cubicBezTo>
                    <a:cubicBezTo>
                      <a:pt x="15000" y="4715"/>
                      <a:pt x="15045" y="4719"/>
                      <a:pt x="15088" y="4729"/>
                    </a:cubicBezTo>
                    <a:cubicBezTo>
                      <a:pt x="15439" y="4804"/>
                      <a:pt x="14036" y="4804"/>
                      <a:pt x="14637" y="5280"/>
                    </a:cubicBezTo>
                    <a:cubicBezTo>
                      <a:pt x="15214" y="5731"/>
                      <a:pt x="16617" y="6057"/>
                      <a:pt x="16642" y="6433"/>
                    </a:cubicBezTo>
                    <a:cubicBezTo>
                      <a:pt x="16667" y="6834"/>
                      <a:pt x="16467" y="7460"/>
                      <a:pt x="16718" y="7761"/>
                    </a:cubicBezTo>
                    <a:cubicBezTo>
                      <a:pt x="16943" y="8087"/>
                      <a:pt x="17119" y="8513"/>
                      <a:pt x="17419" y="9090"/>
                    </a:cubicBezTo>
                    <a:cubicBezTo>
                      <a:pt x="17679" y="9633"/>
                      <a:pt x="18652" y="10199"/>
                      <a:pt x="18006" y="10199"/>
                    </a:cubicBezTo>
                    <a:cubicBezTo>
                      <a:pt x="17967" y="10199"/>
                      <a:pt x="17922" y="10197"/>
                      <a:pt x="17870" y="10192"/>
                    </a:cubicBezTo>
                    <a:cubicBezTo>
                      <a:pt x="16993" y="10117"/>
                      <a:pt x="16417" y="10067"/>
                      <a:pt x="16793" y="9867"/>
                    </a:cubicBezTo>
                    <a:cubicBezTo>
                      <a:pt x="17117" y="9704"/>
                      <a:pt x="17334" y="9179"/>
                      <a:pt x="16950" y="9179"/>
                    </a:cubicBezTo>
                    <a:cubicBezTo>
                      <a:pt x="16919" y="9179"/>
                      <a:pt x="16883" y="9182"/>
                      <a:pt x="16843" y="9190"/>
                    </a:cubicBezTo>
                    <a:cubicBezTo>
                      <a:pt x="16317" y="9290"/>
                      <a:pt x="14512" y="9315"/>
                      <a:pt x="14312" y="9516"/>
                    </a:cubicBezTo>
                    <a:cubicBezTo>
                      <a:pt x="14111" y="9691"/>
                      <a:pt x="14412" y="10142"/>
                      <a:pt x="14612" y="10994"/>
                    </a:cubicBezTo>
                    <a:cubicBezTo>
                      <a:pt x="14788" y="11846"/>
                      <a:pt x="14738" y="12122"/>
                      <a:pt x="14637" y="13125"/>
                    </a:cubicBezTo>
                    <a:cubicBezTo>
                      <a:pt x="14512" y="14127"/>
                      <a:pt x="14562" y="14077"/>
                      <a:pt x="14813" y="14754"/>
                    </a:cubicBezTo>
                    <a:cubicBezTo>
                      <a:pt x="15016" y="15281"/>
                      <a:pt x="15415" y="15644"/>
                      <a:pt x="15614" y="15644"/>
                    </a:cubicBezTo>
                    <a:cubicBezTo>
                      <a:pt x="15660" y="15644"/>
                      <a:pt x="15696" y="15624"/>
                      <a:pt x="15715" y="15581"/>
                    </a:cubicBezTo>
                    <a:cubicBezTo>
                      <a:pt x="15802" y="15364"/>
                      <a:pt x="15627" y="14700"/>
                      <a:pt x="15932" y="14700"/>
                    </a:cubicBezTo>
                    <a:cubicBezTo>
                      <a:pt x="15980" y="14700"/>
                      <a:pt x="16041" y="14716"/>
                      <a:pt x="16116" y="14754"/>
                    </a:cubicBezTo>
                    <a:cubicBezTo>
                      <a:pt x="16667" y="15029"/>
                      <a:pt x="17018" y="15681"/>
                      <a:pt x="17194" y="15831"/>
                    </a:cubicBezTo>
                    <a:cubicBezTo>
                      <a:pt x="17308" y="15917"/>
                      <a:pt x="17455" y="15995"/>
                      <a:pt x="17574" y="15995"/>
                    </a:cubicBezTo>
                    <a:cubicBezTo>
                      <a:pt x="17664" y="15995"/>
                      <a:pt x="17738" y="15950"/>
                      <a:pt x="17770" y="15831"/>
                    </a:cubicBezTo>
                    <a:cubicBezTo>
                      <a:pt x="17845" y="15556"/>
                      <a:pt x="17269" y="14453"/>
                      <a:pt x="17344" y="14253"/>
                    </a:cubicBezTo>
                    <a:cubicBezTo>
                      <a:pt x="17419" y="14027"/>
                      <a:pt x="17043" y="13726"/>
                      <a:pt x="17043" y="13726"/>
                    </a:cubicBezTo>
                    <a:cubicBezTo>
                      <a:pt x="17043" y="13726"/>
                      <a:pt x="16542" y="13375"/>
                      <a:pt x="16442" y="12949"/>
                    </a:cubicBezTo>
                    <a:cubicBezTo>
                      <a:pt x="16342" y="12498"/>
                      <a:pt x="16417" y="12573"/>
                      <a:pt x="16216" y="12147"/>
                    </a:cubicBezTo>
                    <a:cubicBezTo>
                      <a:pt x="16016" y="11696"/>
                      <a:pt x="15765" y="11195"/>
                      <a:pt x="15991" y="11195"/>
                    </a:cubicBezTo>
                    <a:cubicBezTo>
                      <a:pt x="16191" y="11195"/>
                      <a:pt x="16317" y="11320"/>
                      <a:pt x="16492" y="11947"/>
                    </a:cubicBezTo>
                    <a:cubicBezTo>
                      <a:pt x="16692" y="12573"/>
                      <a:pt x="16843" y="12674"/>
                      <a:pt x="16968" y="12824"/>
                    </a:cubicBezTo>
                    <a:cubicBezTo>
                      <a:pt x="17081" y="12937"/>
                      <a:pt x="17521" y="13132"/>
                      <a:pt x="17790" y="13132"/>
                    </a:cubicBezTo>
                    <a:cubicBezTo>
                      <a:pt x="17819" y="13132"/>
                      <a:pt x="17846" y="13130"/>
                      <a:pt x="17870" y="13125"/>
                    </a:cubicBezTo>
                    <a:cubicBezTo>
                      <a:pt x="18127" y="13078"/>
                      <a:pt x="18123" y="12488"/>
                      <a:pt x="18405" y="12488"/>
                    </a:cubicBezTo>
                    <a:cubicBezTo>
                      <a:pt x="18425" y="12488"/>
                      <a:pt x="18448" y="12491"/>
                      <a:pt x="18472" y="12498"/>
                    </a:cubicBezTo>
                    <a:cubicBezTo>
                      <a:pt x="18848" y="12598"/>
                      <a:pt x="18021" y="12974"/>
                      <a:pt x="18196" y="13300"/>
                    </a:cubicBezTo>
                    <a:cubicBezTo>
                      <a:pt x="18372" y="13651"/>
                      <a:pt x="19124" y="14002"/>
                      <a:pt x="19099" y="14177"/>
                    </a:cubicBezTo>
                    <a:cubicBezTo>
                      <a:pt x="19094" y="14203"/>
                      <a:pt x="19072" y="14212"/>
                      <a:pt x="19039" y="14212"/>
                    </a:cubicBezTo>
                    <a:cubicBezTo>
                      <a:pt x="18928" y="14212"/>
                      <a:pt x="18689" y="14103"/>
                      <a:pt x="18558" y="14103"/>
                    </a:cubicBezTo>
                    <a:cubicBezTo>
                      <a:pt x="18496" y="14103"/>
                      <a:pt x="18458" y="14128"/>
                      <a:pt x="18472" y="14202"/>
                    </a:cubicBezTo>
                    <a:cubicBezTo>
                      <a:pt x="18522" y="14453"/>
                      <a:pt x="18973" y="14979"/>
                      <a:pt x="19099" y="15155"/>
                    </a:cubicBezTo>
                    <a:cubicBezTo>
                      <a:pt x="19214" y="15317"/>
                      <a:pt x="19180" y="15843"/>
                      <a:pt x="18977" y="15843"/>
                    </a:cubicBezTo>
                    <a:cubicBezTo>
                      <a:pt x="18960" y="15843"/>
                      <a:pt x="18942" y="15839"/>
                      <a:pt x="18923" y="15831"/>
                    </a:cubicBezTo>
                    <a:cubicBezTo>
                      <a:pt x="18732" y="15762"/>
                      <a:pt x="18673" y="15462"/>
                      <a:pt x="18596" y="15462"/>
                    </a:cubicBezTo>
                    <a:cubicBezTo>
                      <a:pt x="18563" y="15462"/>
                      <a:pt x="18526" y="15520"/>
                      <a:pt x="18472" y="15681"/>
                    </a:cubicBezTo>
                    <a:cubicBezTo>
                      <a:pt x="18297" y="16182"/>
                      <a:pt x="18397" y="16408"/>
                      <a:pt x="18121" y="16533"/>
                    </a:cubicBezTo>
                    <a:cubicBezTo>
                      <a:pt x="17971" y="16596"/>
                      <a:pt x="17958" y="16596"/>
                      <a:pt x="17952" y="16596"/>
                    </a:cubicBezTo>
                    <a:cubicBezTo>
                      <a:pt x="17946" y="16596"/>
                      <a:pt x="17946" y="16596"/>
                      <a:pt x="17820" y="16659"/>
                    </a:cubicBezTo>
                    <a:cubicBezTo>
                      <a:pt x="17687" y="16733"/>
                      <a:pt x="17500" y="16825"/>
                      <a:pt x="17334" y="16825"/>
                    </a:cubicBezTo>
                    <a:cubicBezTo>
                      <a:pt x="17220" y="16825"/>
                      <a:pt x="17115" y="16781"/>
                      <a:pt x="17043" y="16659"/>
                    </a:cubicBezTo>
                    <a:cubicBezTo>
                      <a:pt x="16868" y="16383"/>
                      <a:pt x="17043" y="16258"/>
                      <a:pt x="16818" y="15982"/>
                    </a:cubicBezTo>
                    <a:cubicBezTo>
                      <a:pt x="16629" y="15794"/>
                      <a:pt x="16455" y="15492"/>
                      <a:pt x="16370" y="15492"/>
                    </a:cubicBezTo>
                    <a:cubicBezTo>
                      <a:pt x="16341" y="15492"/>
                      <a:pt x="16323" y="15525"/>
                      <a:pt x="16317" y="15606"/>
                    </a:cubicBezTo>
                    <a:cubicBezTo>
                      <a:pt x="16291" y="15907"/>
                      <a:pt x="16291" y="16032"/>
                      <a:pt x="16517" y="16358"/>
                    </a:cubicBezTo>
                    <a:cubicBezTo>
                      <a:pt x="16768" y="16659"/>
                      <a:pt x="17043" y="16834"/>
                      <a:pt x="16993" y="17110"/>
                    </a:cubicBezTo>
                    <a:cubicBezTo>
                      <a:pt x="16943" y="17360"/>
                      <a:pt x="16442" y="17385"/>
                      <a:pt x="16367" y="17962"/>
                    </a:cubicBezTo>
                    <a:cubicBezTo>
                      <a:pt x="16291" y="18538"/>
                      <a:pt x="16467" y="18513"/>
                      <a:pt x="16266" y="18789"/>
                    </a:cubicBezTo>
                    <a:cubicBezTo>
                      <a:pt x="16066" y="19090"/>
                      <a:pt x="16066" y="19090"/>
                      <a:pt x="16066" y="19340"/>
                    </a:cubicBezTo>
                    <a:cubicBezTo>
                      <a:pt x="16066" y="19591"/>
                      <a:pt x="15916" y="19892"/>
                      <a:pt x="15765" y="20017"/>
                    </a:cubicBezTo>
                    <a:cubicBezTo>
                      <a:pt x="15751" y="20029"/>
                      <a:pt x="15733" y="20033"/>
                      <a:pt x="15714" y="20033"/>
                    </a:cubicBezTo>
                    <a:cubicBezTo>
                      <a:pt x="15616" y="20033"/>
                      <a:pt x="15470" y="19903"/>
                      <a:pt x="15408" y="19903"/>
                    </a:cubicBezTo>
                    <a:cubicBezTo>
                      <a:pt x="15379" y="19903"/>
                      <a:pt x="15368" y="19932"/>
                      <a:pt x="15389" y="20017"/>
                    </a:cubicBezTo>
                    <a:cubicBezTo>
                      <a:pt x="15464" y="20293"/>
                      <a:pt x="15690" y="20418"/>
                      <a:pt x="15439" y="20493"/>
                    </a:cubicBezTo>
                    <a:cubicBezTo>
                      <a:pt x="15164" y="20568"/>
                      <a:pt x="14562" y="20568"/>
                      <a:pt x="14713" y="20719"/>
                    </a:cubicBezTo>
                    <a:cubicBezTo>
                      <a:pt x="14863" y="20869"/>
                      <a:pt x="15264" y="20994"/>
                      <a:pt x="15464" y="20994"/>
                    </a:cubicBezTo>
                    <a:cubicBezTo>
                      <a:pt x="15665" y="20994"/>
                      <a:pt x="15941" y="21395"/>
                      <a:pt x="16091" y="21621"/>
                    </a:cubicBezTo>
                    <a:cubicBezTo>
                      <a:pt x="16241" y="21872"/>
                      <a:pt x="16342" y="22373"/>
                      <a:pt x="16291" y="22573"/>
                    </a:cubicBezTo>
                    <a:cubicBezTo>
                      <a:pt x="16241" y="22749"/>
                      <a:pt x="15088" y="23050"/>
                      <a:pt x="14738" y="23175"/>
                    </a:cubicBezTo>
                    <a:cubicBezTo>
                      <a:pt x="14362" y="23275"/>
                      <a:pt x="14161" y="23275"/>
                      <a:pt x="14136" y="23451"/>
                    </a:cubicBezTo>
                    <a:cubicBezTo>
                      <a:pt x="14111" y="23626"/>
                      <a:pt x="14186" y="24052"/>
                      <a:pt x="14387" y="24478"/>
                    </a:cubicBezTo>
                    <a:cubicBezTo>
                      <a:pt x="14612" y="24879"/>
                      <a:pt x="14236" y="25130"/>
                      <a:pt x="14362" y="25380"/>
                    </a:cubicBezTo>
                    <a:cubicBezTo>
                      <a:pt x="14487" y="25631"/>
                      <a:pt x="14788" y="25882"/>
                      <a:pt x="14687" y="26107"/>
                    </a:cubicBezTo>
                    <a:cubicBezTo>
                      <a:pt x="14655" y="26181"/>
                      <a:pt x="14675" y="26201"/>
                      <a:pt x="14734" y="26201"/>
                    </a:cubicBezTo>
                    <a:cubicBezTo>
                      <a:pt x="14805" y="26201"/>
                      <a:pt x="14934" y="26170"/>
                      <a:pt x="15090" y="26170"/>
                    </a:cubicBezTo>
                    <a:cubicBezTo>
                      <a:pt x="15197" y="26170"/>
                      <a:pt x="15316" y="26185"/>
                      <a:pt x="15439" y="26233"/>
                    </a:cubicBezTo>
                    <a:cubicBezTo>
                      <a:pt x="15780" y="26373"/>
                      <a:pt x="15752" y="26641"/>
                      <a:pt x="15919" y="26641"/>
                    </a:cubicBezTo>
                    <a:cubicBezTo>
                      <a:pt x="15961" y="26641"/>
                      <a:pt x="16015" y="26624"/>
                      <a:pt x="16091" y="26583"/>
                    </a:cubicBezTo>
                    <a:cubicBezTo>
                      <a:pt x="16442" y="26358"/>
                      <a:pt x="16166" y="26157"/>
                      <a:pt x="16467" y="26082"/>
                    </a:cubicBezTo>
                    <a:cubicBezTo>
                      <a:pt x="16537" y="26066"/>
                      <a:pt x="16607" y="26061"/>
                      <a:pt x="16673" y="26061"/>
                    </a:cubicBezTo>
                    <a:cubicBezTo>
                      <a:pt x="16763" y="26061"/>
                      <a:pt x="16846" y="26070"/>
                      <a:pt x="16918" y="26070"/>
                    </a:cubicBezTo>
                    <a:cubicBezTo>
                      <a:pt x="17043" y="26070"/>
                      <a:pt x="17131" y="26045"/>
                      <a:pt x="17144" y="25907"/>
                    </a:cubicBezTo>
                    <a:cubicBezTo>
                      <a:pt x="17169" y="25606"/>
                      <a:pt x="17620" y="24829"/>
                      <a:pt x="17570" y="24754"/>
                    </a:cubicBezTo>
                    <a:cubicBezTo>
                      <a:pt x="17520" y="24679"/>
                      <a:pt x="17144" y="24679"/>
                      <a:pt x="17344" y="24328"/>
                    </a:cubicBezTo>
                    <a:cubicBezTo>
                      <a:pt x="17520" y="24002"/>
                      <a:pt x="17971" y="23050"/>
                      <a:pt x="17971" y="22924"/>
                    </a:cubicBezTo>
                    <a:cubicBezTo>
                      <a:pt x="17971" y="22799"/>
                      <a:pt x="17494" y="22273"/>
                      <a:pt x="17971" y="22222"/>
                    </a:cubicBezTo>
                    <a:cubicBezTo>
                      <a:pt x="18043" y="22214"/>
                      <a:pt x="18103" y="22212"/>
                      <a:pt x="18154" y="22212"/>
                    </a:cubicBezTo>
                    <a:cubicBezTo>
                      <a:pt x="18282" y="22212"/>
                      <a:pt x="18350" y="22230"/>
                      <a:pt x="18402" y="22230"/>
                    </a:cubicBezTo>
                    <a:cubicBezTo>
                      <a:pt x="18458" y="22230"/>
                      <a:pt x="18496" y="22209"/>
                      <a:pt x="18572" y="22122"/>
                    </a:cubicBezTo>
                    <a:cubicBezTo>
                      <a:pt x="18760" y="21934"/>
                      <a:pt x="18816" y="21108"/>
                      <a:pt x="19193" y="21108"/>
                    </a:cubicBezTo>
                    <a:cubicBezTo>
                      <a:pt x="19219" y="21108"/>
                      <a:pt x="19246" y="21112"/>
                      <a:pt x="19274" y="21120"/>
                    </a:cubicBezTo>
                    <a:cubicBezTo>
                      <a:pt x="19750" y="21220"/>
                      <a:pt x="20001" y="21596"/>
                      <a:pt x="20452" y="21646"/>
                    </a:cubicBezTo>
                    <a:cubicBezTo>
                      <a:pt x="20903" y="21721"/>
                      <a:pt x="21605" y="21847"/>
                      <a:pt x="21805" y="22172"/>
                    </a:cubicBezTo>
                    <a:cubicBezTo>
                      <a:pt x="22006" y="22523"/>
                      <a:pt x="21630" y="23150"/>
                      <a:pt x="21630" y="23150"/>
                    </a:cubicBezTo>
                    <a:cubicBezTo>
                      <a:pt x="21630" y="23150"/>
                      <a:pt x="21204" y="23325"/>
                      <a:pt x="21329" y="23425"/>
                    </a:cubicBezTo>
                    <a:cubicBezTo>
                      <a:pt x="21435" y="23496"/>
                      <a:pt x="21805" y="23567"/>
                      <a:pt x="22012" y="23567"/>
                    </a:cubicBezTo>
                    <a:cubicBezTo>
                      <a:pt x="22098" y="23567"/>
                      <a:pt x="22156" y="23555"/>
                      <a:pt x="22156" y="23526"/>
                    </a:cubicBezTo>
                    <a:cubicBezTo>
                      <a:pt x="22156" y="23425"/>
                      <a:pt x="21755" y="23275"/>
                      <a:pt x="21931" y="23075"/>
                    </a:cubicBezTo>
                    <a:cubicBezTo>
                      <a:pt x="22131" y="22899"/>
                      <a:pt x="22231" y="22298"/>
                      <a:pt x="22156" y="22172"/>
                    </a:cubicBezTo>
                    <a:cubicBezTo>
                      <a:pt x="22081" y="22047"/>
                      <a:pt x="21605" y="21897"/>
                      <a:pt x="21855" y="21796"/>
                    </a:cubicBezTo>
                    <a:cubicBezTo>
                      <a:pt x="22131" y="21696"/>
                      <a:pt x="22432" y="21847"/>
                      <a:pt x="22357" y="21621"/>
                    </a:cubicBezTo>
                    <a:cubicBezTo>
                      <a:pt x="22281" y="21420"/>
                      <a:pt x="21730" y="21270"/>
                      <a:pt x="21479" y="21245"/>
                    </a:cubicBezTo>
                    <a:cubicBezTo>
                      <a:pt x="21204" y="21220"/>
                      <a:pt x="20803" y="21195"/>
                      <a:pt x="20552" y="21045"/>
                    </a:cubicBezTo>
                    <a:cubicBezTo>
                      <a:pt x="20327" y="20869"/>
                      <a:pt x="20051" y="20769"/>
                      <a:pt x="19976" y="20593"/>
                    </a:cubicBezTo>
                    <a:cubicBezTo>
                      <a:pt x="19929" y="20431"/>
                      <a:pt x="19581" y="20009"/>
                      <a:pt x="19811" y="20009"/>
                    </a:cubicBezTo>
                    <a:cubicBezTo>
                      <a:pt x="19829" y="20009"/>
                      <a:pt x="19850" y="20012"/>
                      <a:pt x="19875" y="20017"/>
                    </a:cubicBezTo>
                    <a:cubicBezTo>
                      <a:pt x="20251" y="20067"/>
                      <a:pt x="20527" y="20393"/>
                      <a:pt x="20878" y="20418"/>
                    </a:cubicBezTo>
                    <a:cubicBezTo>
                      <a:pt x="21204" y="20443"/>
                      <a:pt x="22382" y="20644"/>
                      <a:pt x="22357" y="20769"/>
                    </a:cubicBezTo>
                    <a:cubicBezTo>
                      <a:pt x="22357" y="20894"/>
                      <a:pt x="22206" y="21070"/>
                      <a:pt x="22582" y="21270"/>
                    </a:cubicBezTo>
                    <a:cubicBezTo>
                      <a:pt x="22983" y="21471"/>
                      <a:pt x="23309" y="21721"/>
                      <a:pt x="23409" y="21922"/>
                    </a:cubicBezTo>
                    <a:cubicBezTo>
                      <a:pt x="23500" y="22067"/>
                      <a:pt x="23618" y="22331"/>
                      <a:pt x="23713" y="22331"/>
                    </a:cubicBezTo>
                    <a:cubicBezTo>
                      <a:pt x="23750" y="22331"/>
                      <a:pt x="23783" y="22294"/>
                      <a:pt x="23810" y="22197"/>
                    </a:cubicBezTo>
                    <a:cubicBezTo>
                      <a:pt x="23911" y="21872"/>
                      <a:pt x="23835" y="21521"/>
                      <a:pt x="23860" y="21320"/>
                    </a:cubicBezTo>
                    <a:cubicBezTo>
                      <a:pt x="23886" y="21120"/>
                      <a:pt x="22858" y="20869"/>
                      <a:pt x="23134" y="20719"/>
                    </a:cubicBezTo>
                    <a:cubicBezTo>
                      <a:pt x="23409" y="20568"/>
                      <a:pt x="23535" y="20568"/>
                      <a:pt x="23510" y="20393"/>
                    </a:cubicBezTo>
                    <a:cubicBezTo>
                      <a:pt x="23491" y="20242"/>
                      <a:pt x="23415" y="19878"/>
                      <a:pt x="23560" y="19878"/>
                    </a:cubicBezTo>
                    <a:cubicBezTo>
                      <a:pt x="23608" y="19878"/>
                      <a:pt x="23680" y="19918"/>
                      <a:pt x="23785" y="20017"/>
                    </a:cubicBezTo>
                    <a:cubicBezTo>
                      <a:pt x="24211" y="20393"/>
                      <a:pt x="24462" y="21070"/>
                      <a:pt x="24863" y="21070"/>
                    </a:cubicBezTo>
                    <a:cubicBezTo>
                      <a:pt x="25239" y="21070"/>
                      <a:pt x="25189" y="20994"/>
                      <a:pt x="25264" y="20744"/>
                    </a:cubicBezTo>
                    <a:cubicBezTo>
                      <a:pt x="25339" y="20493"/>
                      <a:pt x="25339" y="20443"/>
                      <a:pt x="25665" y="20418"/>
                    </a:cubicBezTo>
                    <a:cubicBezTo>
                      <a:pt x="25927" y="20396"/>
                      <a:pt x="25847" y="19635"/>
                      <a:pt x="25987" y="19635"/>
                    </a:cubicBezTo>
                    <a:cubicBezTo>
                      <a:pt x="26007" y="19635"/>
                      <a:pt x="26033" y="19652"/>
                      <a:pt x="26066" y="19691"/>
                    </a:cubicBezTo>
                    <a:cubicBezTo>
                      <a:pt x="26342" y="19967"/>
                      <a:pt x="26868" y="21395"/>
                      <a:pt x="26918" y="21821"/>
                    </a:cubicBezTo>
                    <a:cubicBezTo>
                      <a:pt x="26943" y="22222"/>
                      <a:pt x="26417" y="22298"/>
                      <a:pt x="26292" y="22623"/>
                    </a:cubicBezTo>
                    <a:cubicBezTo>
                      <a:pt x="26141" y="22924"/>
                      <a:pt x="26041" y="23476"/>
                      <a:pt x="25414" y="23526"/>
                    </a:cubicBezTo>
                    <a:cubicBezTo>
                      <a:pt x="24788" y="23576"/>
                      <a:pt x="24562" y="23526"/>
                      <a:pt x="24387" y="23952"/>
                    </a:cubicBezTo>
                    <a:cubicBezTo>
                      <a:pt x="24211" y="24353"/>
                      <a:pt x="24512" y="24603"/>
                      <a:pt x="24362" y="25055"/>
                    </a:cubicBezTo>
                    <a:cubicBezTo>
                      <a:pt x="24249" y="25393"/>
                      <a:pt x="24221" y="25562"/>
                      <a:pt x="24023" y="25562"/>
                    </a:cubicBezTo>
                    <a:cubicBezTo>
                      <a:pt x="23958" y="25562"/>
                      <a:pt x="23873" y="25543"/>
                      <a:pt x="23760" y="25506"/>
                    </a:cubicBezTo>
                    <a:cubicBezTo>
                      <a:pt x="23674" y="25477"/>
                      <a:pt x="23593" y="25467"/>
                      <a:pt x="23519" y="25467"/>
                    </a:cubicBezTo>
                    <a:cubicBezTo>
                      <a:pt x="23321" y="25467"/>
                      <a:pt x="23167" y="25540"/>
                      <a:pt x="23070" y="25540"/>
                    </a:cubicBezTo>
                    <a:cubicBezTo>
                      <a:pt x="23011" y="25540"/>
                      <a:pt x="22973" y="25514"/>
                      <a:pt x="22958" y="25431"/>
                    </a:cubicBezTo>
                    <a:cubicBezTo>
                      <a:pt x="22950" y="25386"/>
                      <a:pt x="22926" y="25368"/>
                      <a:pt x="22891" y="25368"/>
                    </a:cubicBezTo>
                    <a:cubicBezTo>
                      <a:pt x="22720" y="25368"/>
                      <a:pt x="22277" y="25791"/>
                      <a:pt x="21978" y="25791"/>
                    </a:cubicBezTo>
                    <a:cubicBezTo>
                      <a:pt x="21953" y="25791"/>
                      <a:pt x="21928" y="25788"/>
                      <a:pt x="21906" y="25781"/>
                    </a:cubicBezTo>
                    <a:cubicBezTo>
                      <a:pt x="21580" y="25706"/>
                      <a:pt x="21730" y="25581"/>
                      <a:pt x="21454" y="25506"/>
                    </a:cubicBezTo>
                    <a:cubicBezTo>
                      <a:pt x="21154" y="25431"/>
                      <a:pt x="21354" y="25330"/>
                      <a:pt x="21304" y="25055"/>
                    </a:cubicBezTo>
                    <a:cubicBezTo>
                      <a:pt x="21254" y="24779"/>
                      <a:pt x="20853" y="24428"/>
                      <a:pt x="20978" y="24328"/>
                    </a:cubicBezTo>
                    <a:cubicBezTo>
                      <a:pt x="21074" y="24251"/>
                      <a:pt x="20993" y="24070"/>
                      <a:pt x="20860" y="24070"/>
                    </a:cubicBezTo>
                    <a:cubicBezTo>
                      <a:pt x="20819" y="24070"/>
                      <a:pt x="20774" y="24087"/>
                      <a:pt x="20728" y="24127"/>
                    </a:cubicBezTo>
                    <a:cubicBezTo>
                      <a:pt x="20502" y="24303"/>
                      <a:pt x="20778" y="24353"/>
                      <a:pt x="20276" y="24603"/>
                    </a:cubicBezTo>
                    <a:cubicBezTo>
                      <a:pt x="19775" y="24829"/>
                      <a:pt x="19500" y="24829"/>
                      <a:pt x="19224" y="25055"/>
                    </a:cubicBezTo>
                    <a:cubicBezTo>
                      <a:pt x="18973" y="25280"/>
                      <a:pt x="19149" y="25305"/>
                      <a:pt x="18723" y="25456"/>
                    </a:cubicBezTo>
                    <a:cubicBezTo>
                      <a:pt x="18271" y="25606"/>
                      <a:pt x="18071" y="25481"/>
                      <a:pt x="18071" y="25731"/>
                    </a:cubicBezTo>
                    <a:cubicBezTo>
                      <a:pt x="18071" y="26007"/>
                      <a:pt x="17845" y="26182"/>
                      <a:pt x="17494" y="26408"/>
                    </a:cubicBezTo>
                    <a:cubicBezTo>
                      <a:pt x="17119" y="26659"/>
                      <a:pt x="17294" y="26759"/>
                      <a:pt x="16943" y="26834"/>
                    </a:cubicBezTo>
                    <a:cubicBezTo>
                      <a:pt x="16851" y="26855"/>
                      <a:pt x="16761" y="26863"/>
                      <a:pt x="16675" y="26863"/>
                    </a:cubicBezTo>
                    <a:cubicBezTo>
                      <a:pt x="16494" y="26863"/>
                      <a:pt x="16335" y="26830"/>
                      <a:pt x="16224" y="26830"/>
                    </a:cubicBezTo>
                    <a:cubicBezTo>
                      <a:pt x="16203" y="26830"/>
                      <a:pt x="16184" y="26831"/>
                      <a:pt x="16166" y="26834"/>
                    </a:cubicBezTo>
                    <a:cubicBezTo>
                      <a:pt x="16016" y="26859"/>
                      <a:pt x="15640" y="26859"/>
                      <a:pt x="15665" y="27110"/>
                    </a:cubicBezTo>
                    <a:cubicBezTo>
                      <a:pt x="15690" y="27385"/>
                      <a:pt x="15615" y="27987"/>
                      <a:pt x="15389" y="28137"/>
                    </a:cubicBezTo>
                    <a:cubicBezTo>
                      <a:pt x="15139" y="28288"/>
                      <a:pt x="15063" y="28137"/>
                      <a:pt x="14963" y="28664"/>
                    </a:cubicBezTo>
                    <a:cubicBezTo>
                      <a:pt x="14863" y="29165"/>
                      <a:pt x="15013" y="29115"/>
                      <a:pt x="15038" y="29516"/>
                    </a:cubicBezTo>
                    <a:cubicBezTo>
                      <a:pt x="15063" y="29917"/>
                      <a:pt x="14838" y="30493"/>
                      <a:pt x="14412" y="30744"/>
                    </a:cubicBezTo>
                    <a:cubicBezTo>
                      <a:pt x="14299" y="30807"/>
                      <a:pt x="14194" y="30823"/>
                      <a:pt x="14101" y="30823"/>
                    </a:cubicBezTo>
                    <a:cubicBezTo>
                      <a:pt x="14010" y="30823"/>
                      <a:pt x="13930" y="30808"/>
                      <a:pt x="13867" y="30808"/>
                    </a:cubicBezTo>
                    <a:cubicBezTo>
                      <a:pt x="13768" y="30808"/>
                      <a:pt x="13710" y="30846"/>
                      <a:pt x="13710" y="31045"/>
                    </a:cubicBezTo>
                    <a:cubicBezTo>
                      <a:pt x="13685" y="31496"/>
                      <a:pt x="13484" y="31671"/>
                      <a:pt x="13334" y="31897"/>
                    </a:cubicBezTo>
                    <a:cubicBezTo>
                      <a:pt x="13184" y="32147"/>
                      <a:pt x="13134" y="32172"/>
                      <a:pt x="13209" y="32624"/>
                    </a:cubicBezTo>
                    <a:cubicBezTo>
                      <a:pt x="13259" y="33100"/>
                      <a:pt x="12607" y="33175"/>
                      <a:pt x="12507" y="33676"/>
                    </a:cubicBezTo>
                    <a:cubicBezTo>
                      <a:pt x="12382" y="34177"/>
                      <a:pt x="12256" y="34202"/>
                      <a:pt x="12407" y="34503"/>
                    </a:cubicBezTo>
                    <a:cubicBezTo>
                      <a:pt x="12582" y="34829"/>
                      <a:pt x="12833" y="35005"/>
                      <a:pt x="12733" y="35581"/>
                    </a:cubicBezTo>
                    <a:cubicBezTo>
                      <a:pt x="12632" y="36157"/>
                      <a:pt x="12432" y="36383"/>
                      <a:pt x="12357" y="36684"/>
                    </a:cubicBezTo>
                    <a:cubicBezTo>
                      <a:pt x="12281" y="37010"/>
                      <a:pt x="12607" y="37385"/>
                      <a:pt x="12632" y="37786"/>
                    </a:cubicBezTo>
                    <a:cubicBezTo>
                      <a:pt x="12657" y="38162"/>
                      <a:pt x="13109" y="38162"/>
                      <a:pt x="13384" y="38488"/>
                    </a:cubicBezTo>
                    <a:cubicBezTo>
                      <a:pt x="13635" y="38814"/>
                      <a:pt x="14061" y="38764"/>
                      <a:pt x="14186" y="39090"/>
                    </a:cubicBezTo>
                    <a:cubicBezTo>
                      <a:pt x="14312" y="39390"/>
                      <a:pt x="14662" y="39365"/>
                      <a:pt x="14963" y="39566"/>
                    </a:cubicBezTo>
                    <a:cubicBezTo>
                      <a:pt x="15234" y="39712"/>
                      <a:pt x="15332" y="39978"/>
                      <a:pt x="15831" y="39978"/>
                    </a:cubicBezTo>
                    <a:cubicBezTo>
                      <a:pt x="15933" y="39978"/>
                      <a:pt x="16051" y="39967"/>
                      <a:pt x="16191" y="39942"/>
                    </a:cubicBezTo>
                    <a:cubicBezTo>
                      <a:pt x="17018" y="39792"/>
                      <a:pt x="16968" y="39441"/>
                      <a:pt x="17595" y="39340"/>
                    </a:cubicBezTo>
                    <a:cubicBezTo>
                      <a:pt x="18221" y="39240"/>
                      <a:pt x="18221" y="39090"/>
                      <a:pt x="18998" y="38814"/>
                    </a:cubicBezTo>
                    <a:cubicBezTo>
                      <a:pt x="19775" y="38563"/>
                      <a:pt x="19926" y="37912"/>
                      <a:pt x="20477" y="37736"/>
                    </a:cubicBezTo>
                    <a:cubicBezTo>
                      <a:pt x="20856" y="37616"/>
                      <a:pt x="21045" y="37519"/>
                      <a:pt x="21225" y="37519"/>
                    </a:cubicBezTo>
                    <a:cubicBezTo>
                      <a:pt x="21306" y="37519"/>
                      <a:pt x="21385" y="37539"/>
                      <a:pt x="21479" y="37586"/>
                    </a:cubicBezTo>
                    <a:cubicBezTo>
                      <a:pt x="21697" y="37685"/>
                      <a:pt x="21274" y="38018"/>
                      <a:pt x="21383" y="38018"/>
                    </a:cubicBezTo>
                    <a:cubicBezTo>
                      <a:pt x="21412" y="38018"/>
                      <a:pt x="21478" y="37995"/>
                      <a:pt x="21605" y="37937"/>
                    </a:cubicBezTo>
                    <a:cubicBezTo>
                      <a:pt x="22175" y="37699"/>
                      <a:pt x="22227" y="37281"/>
                      <a:pt x="22637" y="37281"/>
                    </a:cubicBezTo>
                    <a:cubicBezTo>
                      <a:pt x="22659" y="37281"/>
                      <a:pt x="22683" y="37283"/>
                      <a:pt x="22708" y="37285"/>
                    </a:cubicBezTo>
                    <a:cubicBezTo>
                      <a:pt x="23209" y="37335"/>
                      <a:pt x="22983" y="37411"/>
                      <a:pt x="22883" y="37912"/>
                    </a:cubicBezTo>
                    <a:cubicBezTo>
                      <a:pt x="22783" y="38413"/>
                      <a:pt x="22231" y="39065"/>
                      <a:pt x="22407" y="39190"/>
                    </a:cubicBezTo>
                    <a:cubicBezTo>
                      <a:pt x="22582" y="39315"/>
                      <a:pt x="23209" y="39390"/>
                      <a:pt x="23359" y="39691"/>
                    </a:cubicBezTo>
                    <a:cubicBezTo>
                      <a:pt x="23535" y="39967"/>
                      <a:pt x="23008" y="40117"/>
                      <a:pt x="23184" y="40468"/>
                    </a:cubicBezTo>
                    <a:cubicBezTo>
                      <a:pt x="23359" y="40794"/>
                      <a:pt x="23535" y="40819"/>
                      <a:pt x="23259" y="40995"/>
                    </a:cubicBezTo>
                    <a:cubicBezTo>
                      <a:pt x="23008" y="41145"/>
                      <a:pt x="22307" y="42348"/>
                      <a:pt x="22081" y="42674"/>
                    </a:cubicBezTo>
                    <a:cubicBezTo>
                      <a:pt x="21830" y="43000"/>
                      <a:pt x="21880" y="43350"/>
                      <a:pt x="22307" y="43426"/>
                    </a:cubicBezTo>
                    <a:cubicBezTo>
                      <a:pt x="22308" y="43426"/>
                      <a:pt x="22310" y="43426"/>
                      <a:pt x="22311" y="43426"/>
                    </a:cubicBezTo>
                    <a:cubicBezTo>
                      <a:pt x="22759" y="43426"/>
                      <a:pt x="29878" y="33165"/>
                      <a:pt x="30502" y="30518"/>
                    </a:cubicBezTo>
                    <a:cubicBezTo>
                      <a:pt x="31129" y="27862"/>
                      <a:pt x="30753" y="24654"/>
                      <a:pt x="30753" y="24528"/>
                    </a:cubicBezTo>
                    <a:cubicBezTo>
                      <a:pt x="30753" y="24468"/>
                      <a:pt x="30700" y="24415"/>
                      <a:pt x="30628" y="24415"/>
                    </a:cubicBezTo>
                    <a:cubicBezTo>
                      <a:pt x="30523" y="24415"/>
                      <a:pt x="30376" y="24530"/>
                      <a:pt x="30302" y="24904"/>
                    </a:cubicBezTo>
                    <a:cubicBezTo>
                      <a:pt x="30165" y="25474"/>
                      <a:pt x="30464" y="26231"/>
                      <a:pt x="30047" y="26231"/>
                    </a:cubicBezTo>
                    <a:cubicBezTo>
                      <a:pt x="30006" y="26231"/>
                      <a:pt x="29957" y="26223"/>
                      <a:pt x="29901" y="26207"/>
                    </a:cubicBezTo>
                    <a:cubicBezTo>
                      <a:pt x="29274" y="26032"/>
                      <a:pt x="28998" y="25481"/>
                      <a:pt x="28748" y="25180"/>
                    </a:cubicBezTo>
                    <a:cubicBezTo>
                      <a:pt x="28522" y="24854"/>
                      <a:pt x="28497" y="24854"/>
                      <a:pt x="28146" y="24478"/>
                    </a:cubicBezTo>
                    <a:cubicBezTo>
                      <a:pt x="27820" y="24077"/>
                      <a:pt x="27043" y="23350"/>
                      <a:pt x="27244" y="23150"/>
                    </a:cubicBezTo>
                    <a:cubicBezTo>
                      <a:pt x="27364" y="23014"/>
                      <a:pt x="27376" y="22906"/>
                      <a:pt x="27475" y="22906"/>
                    </a:cubicBezTo>
                    <a:cubicBezTo>
                      <a:pt x="27541" y="22906"/>
                      <a:pt x="27645" y="22954"/>
                      <a:pt x="27845" y="23075"/>
                    </a:cubicBezTo>
                    <a:cubicBezTo>
                      <a:pt x="28347" y="23400"/>
                      <a:pt x="29149" y="23977"/>
                      <a:pt x="29199" y="24278"/>
                    </a:cubicBezTo>
                    <a:cubicBezTo>
                      <a:pt x="29244" y="24573"/>
                      <a:pt x="29454" y="25565"/>
                      <a:pt x="29772" y="25565"/>
                    </a:cubicBezTo>
                    <a:cubicBezTo>
                      <a:pt x="29805" y="25565"/>
                      <a:pt x="29840" y="25555"/>
                      <a:pt x="29876" y="25531"/>
                    </a:cubicBezTo>
                    <a:cubicBezTo>
                      <a:pt x="30251" y="25305"/>
                      <a:pt x="30076" y="23400"/>
                      <a:pt x="30026" y="22924"/>
                    </a:cubicBezTo>
                    <a:cubicBezTo>
                      <a:pt x="29976" y="22473"/>
                      <a:pt x="30076" y="20293"/>
                      <a:pt x="29951" y="19766"/>
                    </a:cubicBezTo>
                    <a:cubicBezTo>
                      <a:pt x="29825" y="19215"/>
                      <a:pt x="29550" y="18664"/>
                      <a:pt x="29399" y="18639"/>
                    </a:cubicBezTo>
                    <a:cubicBezTo>
                      <a:pt x="29390" y="18637"/>
                      <a:pt x="29381" y="18636"/>
                      <a:pt x="29372" y="18636"/>
                    </a:cubicBezTo>
                    <a:cubicBezTo>
                      <a:pt x="29240" y="18636"/>
                      <a:pt x="29178" y="18815"/>
                      <a:pt x="29249" y="19215"/>
                    </a:cubicBezTo>
                    <a:cubicBezTo>
                      <a:pt x="29309" y="19536"/>
                      <a:pt x="29546" y="20145"/>
                      <a:pt x="29433" y="20145"/>
                    </a:cubicBezTo>
                    <a:cubicBezTo>
                      <a:pt x="29404" y="20145"/>
                      <a:pt x="29354" y="20107"/>
                      <a:pt x="29274" y="20017"/>
                    </a:cubicBezTo>
                    <a:cubicBezTo>
                      <a:pt x="28873" y="19541"/>
                      <a:pt x="28221" y="18889"/>
                      <a:pt x="28472" y="18839"/>
                    </a:cubicBezTo>
                    <a:cubicBezTo>
                      <a:pt x="28482" y="18837"/>
                      <a:pt x="28492" y="18836"/>
                      <a:pt x="28501" y="18836"/>
                    </a:cubicBezTo>
                    <a:cubicBezTo>
                      <a:pt x="28637" y="18836"/>
                      <a:pt x="28713" y="19051"/>
                      <a:pt x="28764" y="19051"/>
                    </a:cubicBezTo>
                    <a:cubicBezTo>
                      <a:pt x="28789" y="19051"/>
                      <a:pt x="28807" y="18998"/>
                      <a:pt x="28823" y="18839"/>
                    </a:cubicBezTo>
                    <a:cubicBezTo>
                      <a:pt x="28867" y="18422"/>
                      <a:pt x="28757" y="17985"/>
                      <a:pt x="28932" y="17985"/>
                    </a:cubicBezTo>
                    <a:cubicBezTo>
                      <a:pt x="28956" y="17985"/>
                      <a:pt x="28986" y="17993"/>
                      <a:pt x="29023" y="18012"/>
                    </a:cubicBezTo>
                    <a:cubicBezTo>
                      <a:pt x="29030" y="18016"/>
                      <a:pt x="29036" y="18018"/>
                      <a:pt x="29042" y="18018"/>
                    </a:cubicBezTo>
                    <a:cubicBezTo>
                      <a:pt x="29257" y="18018"/>
                      <a:pt x="28446" y="15216"/>
                      <a:pt x="28422" y="14679"/>
                    </a:cubicBezTo>
                    <a:cubicBezTo>
                      <a:pt x="28397" y="14127"/>
                      <a:pt x="25515" y="6383"/>
                      <a:pt x="15690" y="2197"/>
                    </a:cubicBezTo>
                    <a:cubicBezTo>
                      <a:pt x="11707" y="505"/>
                      <a:pt x="8974" y="1"/>
                      <a:pt x="7132"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6338;p49">
                <a:extLst>
                  <a:ext uri="{FF2B5EF4-FFF2-40B4-BE49-F238E27FC236}">
                    <a16:creationId xmlns:a16="http://schemas.microsoft.com/office/drawing/2014/main" id="{D52F8E54-858A-D077-3E61-51876B50CE86}"/>
                  </a:ext>
                </a:extLst>
              </p:cNvPr>
              <p:cNvSpPr/>
              <p:nvPr/>
            </p:nvSpPr>
            <p:spPr>
              <a:xfrm>
                <a:off x="4814075" y="2053950"/>
                <a:ext cx="71450" cy="102275"/>
              </a:xfrm>
              <a:custGeom>
                <a:avLst/>
                <a:gdLst/>
                <a:ahLst/>
                <a:cxnLst/>
                <a:rect l="l" t="t" r="r" b="b"/>
                <a:pathLst>
                  <a:path w="2858" h="4091" extrusionOk="0">
                    <a:moveTo>
                      <a:pt x="477" y="1582"/>
                    </a:moveTo>
                    <a:cubicBezTo>
                      <a:pt x="473" y="1600"/>
                      <a:pt x="472" y="1611"/>
                      <a:pt x="473" y="1611"/>
                    </a:cubicBezTo>
                    <a:cubicBezTo>
                      <a:pt x="473" y="1611"/>
                      <a:pt x="474" y="1609"/>
                      <a:pt x="476" y="1603"/>
                    </a:cubicBezTo>
                    <a:cubicBezTo>
                      <a:pt x="478" y="1597"/>
                      <a:pt x="478" y="1590"/>
                      <a:pt x="477" y="1582"/>
                    </a:cubicBezTo>
                    <a:close/>
                    <a:moveTo>
                      <a:pt x="431" y="1"/>
                    </a:moveTo>
                    <a:cubicBezTo>
                      <a:pt x="402" y="1"/>
                      <a:pt x="360" y="29"/>
                      <a:pt x="301" y="99"/>
                    </a:cubicBezTo>
                    <a:cubicBezTo>
                      <a:pt x="0" y="450"/>
                      <a:pt x="151" y="726"/>
                      <a:pt x="151" y="926"/>
                    </a:cubicBezTo>
                    <a:cubicBezTo>
                      <a:pt x="151" y="1091"/>
                      <a:pt x="461" y="1456"/>
                      <a:pt x="477" y="1582"/>
                    </a:cubicBezTo>
                    <a:lnTo>
                      <a:pt x="477" y="1582"/>
                    </a:lnTo>
                    <a:cubicBezTo>
                      <a:pt x="492" y="1509"/>
                      <a:pt x="544" y="1323"/>
                      <a:pt x="595" y="1323"/>
                    </a:cubicBezTo>
                    <a:cubicBezTo>
                      <a:pt x="605" y="1323"/>
                      <a:pt x="616" y="1332"/>
                      <a:pt x="627" y="1352"/>
                    </a:cubicBezTo>
                    <a:cubicBezTo>
                      <a:pt x="698" y="1496"/>
                      <a:pt x="588" y="1730"/>
                      <a:pt x="708" y="1730"/>
                    </a:cubicBezTo>
                    <a:cubicBezTo>
                      <a:pt x="713" y="1730"/>
                      <a:pt x="720" y="1729"/>
                      <a:pt x="727" y="1728"/>
                    </a:cubicBezTo>
                    <a:cubicBezTo>
                      <a:pt x="781" y="1721"/>
                      <a:pt x="850" y="1715"/>
                      <a:pt x="919" y="1715"/>
                    </a:cubicBezTo>
                    <a:cubicBezTo>
                      <a:pt x="1075" y="1715"/>
                      <a:pt x="1236" y="1742"/>
                      <a:pt x="1253" y="1829"/>
                    </a:cubicBezTo>
                    <a:cubicBezTo>
                      <a:pt x="1278" y="1954"/>
                      <a:pt x="1479" y="2154"/>
                      <a:pt x="1454" y="2230"/>
                    </a:cubicBezTo>
                    <a:cubicBezTo>
                      <a:pt x="1404" y="2330"/>
                      <a:pt x="1153" y="2405"/>
                      <a:pt x="1178" y="2480"/>
                    </a:cubicBezTo>
                    <a:cubicBezTo>
                      <a:pt x="1203" y="2555"/>
                      <a:pt x="1278" y="2606"/>
                      <a:pt x="1278" y="2731"/>
                    </a:cubicBezTo>
                    <a:cubicBezTo>
                      <a:pt x="1278" y="2856"/>
                      <a:pt x="1078" y="3107"/>
                      <a:pt x="1178" y="3132"/>
                    </a:cubicBezTo>
                    <a:cubicBezTo>
                      <a:pt x="1182" y="3133"/>
                      <a:pt x="1187" y="3133"/>
                      <a:pt x="1191" y="3133"/>
                    </a:cubicBezTo>
                    <a:cubicBezTo>
                      <a:pt x="1262" y="3133"/>
                      <a:pt x="1405" y="3029"/>
                      <a:pt x="1465" y="3029"/>
                    </a:cubicBezTo>
                    <a:cubicBezTo>
                      <a:pt x="1500" y="3029"/>
                      <a:pt x="1507" y="3066"/>
                      <a:pt x="1454" y="3182"/>
                    </a:cubicBezTo>
                    <a:cubicBezTo>
                      <a:pt x="1278" y="3483"/>
                      <a:pt x="1328" y="3884"/>
                      <a:pt x="1404" y="4084"/>
                    </a:cubicBezTo>
                    <a:cubicBezTo>
                      <a:pt x="1405" y="4088"/>
                      <a:pt x="1407" y="4090"/>
                      <a:pt x="1409" y="4090"/>
                    </a:cubicBezTo>
                    <a:cubicBezTo>
                      <a:pt x="1451" y="4090"/>
                      <a:pt x="1658" y="3501"/>
                      <a:pt x="2156" y="3382"/>
                    </a:cubicBezTo>
                    <a:cubicBezTo>
                      <a:pt x="2707" y="3257"/>
                      <a:pt x="2857" y="3182"/>
                      <a:pt x="2732" y="2956"/>
                    </a:cubicBezTo>
                    <a:cubicBezTo>
                      <a:pt x="2582" y="2706"/>
                      <a:pt x="2481" y="2806"/>
                      <a:pt x="2531" y="2580"/>
                    </a:cubicBezTo>
                    <a:cubicBezTo>
                      <a:pt x="2582" y="2355"/>
                      <a:pt x="1980" y="2154"/>
                      <a:pt x="1880" y="1979"/>
                    </a:cubicBezTo>
                    <a:cubicBezTo>
                      <a:pt x="1780" y="1803"/>
                      <a:pt x="1479" y="1578"/>
                      <a:pt x="1404" y="1428"/>
                    </a:cubicBezTo>
                    <a:cubicBezTo>
                      <a:pt x="1328" y="1302"/>
                      <a:pt x="1028" y="1302"/>
                      <a:pt x="1003" y="1127"/>
                    </a:cubicBezTo>
                    <a:cubicBezTo>
                      <a:pt x="978" y="951"/>
                      <a:pt x="1278" y="500"/>
                      <a:pt x="1003" y="500"/>
                    </a:cubicBezTo>
                    <a:cubicBezTo>
                      <a:pt x="802" y="500"/>
                      <a:pt x="635" y="567"/>
                      <a:pt x="546" y="567"/>
                    </a:cubicBezTo>
                    <a:cubicBezTo>
                      <a:pt x="501" y="567"/>
                      <a:pt x="476" y="550"/>
                      <a:pt x="476" y="500"/>
                    </a:cubicBezTo>
                    <a:cubicBezTo>
                      <a:pt x="476" y="382"/>
                      <a:pt x="538" y="1"/>
                      <a:pt x="431"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6339;p49">
                <a:extLst>
                  <a:ext uri="{FF2B5EF4-FFF2-40B4-BE49-F238E27FC236}">
                    <a16:creationId xmlns:a16="http://schemas.microsoft.com/office/drawing/2014/main" id="{F65BD839-880D-CE4C-D491-29F8E7394BFE}"/>
                  </a:ext>
                </a:extLst>
              </p:cNvPr>
              <p:cNvSpPr/>
              <p:nvPr/>
            </p:nvSpPr>
            <p:spPr>
              <a:xfrm>
                <a:off x="4803425" y="2105200"/>
                <a:ext cx="31350" cy="40300"/>
              </a:xfrm>
              <a:custGeom>
                <a:avLst/>
                <a:gdLst/>
                <a:ahLst/>
                <a:cxnLst/>
                <a:rect l="l" t="t" r="r" b="b"/>
                <a:pathLst>
                  <a:path w="1254" h="1612" extrusionOk="0">
                    <a:moveTo>
                      <a:pt x="525" y="0"/>
                    </a:moveTo>
                    <a:cubicBezTo>
                      <a:pt x="394" y="0"/>
                      <a:pt x="315" y="26"/>
                      <a:pt x="351" y="205"/>
                    </a:cubicBezTo>
                    <a:cubicBezTo>
                      <a:pt x="371" y="297"/>
                      <a:pt x="316" y="305"/>
                      <a:pt x="244" y="305"/>
                    </a:cubicBezTo>
                    <a:cubicBezTo>
                      <a:pt x="228" y="305"/>
                      <a:pt x="211" y="305"/>
                      <a:pt x="194" y="305"/>
                    </a:cubicBezTo>
                    <a:cubicBezTo>
                      <a:pt x="100" y="305"/>
                      <a:pt x="0" y="317"/>
                      <a:pt x="0" y="480"/>
                    </a:cubicBezTo>
                    <a:cubicBezTo>
                      <a:pt x="0" y="781"/>
                      <a:pt x="326" y="731"/>
                      <a:pt x="301" y="931"/>
                    </a:cubicBezTo>
                    <a:cubicBezTo>
                      <a:pt x="276" y="1107"/>
                      <a:pt x="125" y="1558"/>
                      <a:pt x="351" y="1608"/>
                    </a:cubicBezTo>
                    <a:cubicBezTo>
                      <a:pt x="362" y="1611"/>
                      <a:pt x="373" y="1612"/>
                      <a:pt x="384" y="1612"/>
                    </a:cubicBezTo>
                    <a:cubicBezTo>
                      <a:pt x="599" y="1612"/>
                      <a:pt x="813" y="1172"/>
                      <a:pt x="1028" y="982"/>
                    </a:cubicBezTo>
                    <a:cubicBezTo>
                      <a:pt x="1253" y="756"/>
                      <a:pt x="1103" y="681"/>
                      <a:pt x="1028" y="530"/>
                    </a:cubicBezTo>
                    <a:cubicBezTo>
                      <a:pt x="955" y="385"/>
                      <a:pt x="905" y="3"/>
                      <a:pt x="720" y="3"/>
                    </a:cubicBezTo>
                    <a:cubicBezTo>
                      <a:pt x="714" y="3"/>
                      <a:pt x="708" y="3"/>
                      <a:pt x="702" y="4"/>
                    </a:cubicBezTo>
                    <a:cubicBezTo>
                      <a:pt x="637" y="4"/>
                      <a:pt x="577" y="0"/>
                      <a:pt x="525"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6340;p49">
                <a:extLst>
                  <a:ext uri="{FF2B5EF4-FFF2-40B4-BE49-F238E27FC236}">
                    <a16:creationId xmlns:a16="http://schemas.microsoft.com/office/drawing/2014/main" id="{331FA280-EBA0-3531-E78C-A4934B679E02}"/>
                  </a:ext>
                </a:extLst>
              </p:cNvPr>
              <p:cNvSpPr/>
              <p:nvPr/>
            </p:nvSpPr>
            <p:spPr>
              <a:xfrm>
                <a:off x="4979475" y="2215050"/>
                <a:ext cx="20275" cy="23625"/>
              </a:xfrm>
              <a:custGeom>
                <a:avLst/>
                <a:gdLst/>
                <a:ahLst/>
                <a:cxnLst/>
                <a:rect l="l" t="t" r="r" b="b"/>
                <a:pathLst>
                  <a:path w="811" h="945" extrusionOk="0">
                    <a:moveTo>
                      <a:pt x="373" y="1"/>
                    </a:moveTo>
                    <a:cubicBezTo>
                      <a:pt x="231" y="1"/>
                      <a:pt x="78" y="92"/>
                      <a:pt x="51" y="146"/>
                    </a:cubicBezTo>
                    <a:cubicBezTo>
                      <a:pt x="1" y="247"/>
                      <a:pt x="101" y="798"/>
                      <a:pt x="377" y="898"/>
                    </a:cubicBezTo>
                    <a:cubicBezTo>
                      <a:pt x="467" y="930"/>
                      <a:pt x="534" y="944"/>
                      <a:pt x="584" y="944"/>
                    </a:cubicBezTo>
                    <a:cubicBezTo>
                      <a:pt x="811" y="944"/>
                      <a:pt x="668" y="642"/>
                      <a:pt x="627" y="272"/>
                    </a:cubicBezTo>
                    <a:cubicBezTo>
                      <a:pt x="604" y="66"/>
                      <a:pt x="492" y="1"/>
                      <a:pt x="373"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6341;p49">
                <a:extLst>
                  <a:ext uri="{FF2B5EF4-FFF2-40B4-BE49-F238E27FC236}">
                    <a16:creationId xmlns:a16="http://schemas.microsoft.com/office/drawing/2014/main" id="{93287176-7639-C3D2-C0E1-949E8B475186}"/>
                  </a:ext>
                </a:extLst>
              </p:cNvPr>
              <p:cNvSpPr/>
              <p:nvPr/>
            </p:nvSpPr>
            <p:spPr>
              <a:xfrm>
                <a:off x="4511425" y="1839675"/>
                <a:ext cx="27875" cy="24600"/>
              </a:xfrm>
              <a:custGeom>
                <a:avLst/>
                <a:gdLst/>
                <a:ahLst/>
                <a:cxnLst/>
                <a:rect l="l" t="t" r="r" b="b"/>
                <a:pathLst>
                  <a:path w="1115" h="984" extrusionOk="0">
                    <a:moveTo>
                      <a:pt x="737" y="0"/>
                    </a:moveTo>
                    <a:cubicBezTo>
                      <a:pt x="589" y="0"/>
                      <a:pt x="334" y="183"/>
                      <a:pt x="201" y="299"/>
                    </a:cubicBezTo>
                    <a:cubicBezTo>
                      <a:pt x="1" y="500"/>
                      <a:pt x="602" y="826"/>
                      <a:pt x="853" y="951"/>
                    </a:cubicBezTo>
                    <a:cubicBezTo>
                      <a:pt x="897" y="973"/>
                      <a:pt x="930" y="983"/>
                      <a:pt x="954" y="983"/>
                    </a:cubicBezTo>
                    <a:cubicBezTo>
                      <a:pt x="1115" y="983"/>
                      <a:pt x="831" y="502"/>
                      <a:pt x="853" y="174"/>
                    </a:cubicBezTo>
                    <a:cubicBezTo>
                      <a:pt x="861" y="47"/>
                      <a:pt x="813" y="0"/>
                      <a:pt x="737"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6342;p49">
                <a:extLst>
                  <a:ext uri="{FF2B5EF4-FFF2-40B4-BE49-F238E27FC236}">
                    <a16:creationId xmlns:a16="http://schemas.microsoft.com/office/drawing/2014/main" id="{E8076056-5585-96EF-36BC-BCBE316CE36F}"/>
                  </a:ext>
                </a:extLst>
              </p:cNvPr>
              <p:cNvSpPr/>
              <p:nvPr/>
            </p:nvSpPr>
            <p:spPr>
              <a:xfrm>
                <a:off x="4478225" y="1837125"/>
                <a:ext cx="26975" cy="12675"/>
              </a:xfrm>
              <a:custGeom>
                <a:avLst/>
                <a:gdLst/>
                <a:ahLst/>
                <a:cxnLst/>
                <a:rect l="l" t="t" r="r" b="b"/>
                <a:pathLst>
                  <a:path w="1079" h="507" extrusionOk="0">
                    <a:moveTo>
                      <a:pt x="452" y="0"/>
                    </a:moveTo>
                    <a:cubicBezTo>
                      <a:pt x="251" y="0"/>
                      <a:pt x="0" y="251"/>
                      <a:pt x="26" y="401"/>
                    </a:cubicBezTo>
                    <a:cubicBezTo>
                      <a:pt x="36" y="478"/>
                      <a:pt x="119" y="506"/>
                      <a:pt x="235" y="506"/>
                    </a:cubicBezTo>
                    <a:cubicBezTo>
                      <a:pt x="385" y="506"/>
                      <a:pt x="593" y="458"/>
                      <a:pt x="777" y="401"/>
                    </a:cubicBezTo>
                    <a:cubicBezTo>
                      <a:pt x="1078" y="326"/>
                      <a:pt x="677" y="0"/>
                      <a:pt x="452"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6343;p49">
                <a:extLst>
                  <a:ext uri="{FF2B5EF4-FFF2-40B4-BE49-F238E27FC236}">
                    <a16:creationId xmlns:a16="http://schemas.microsoft.com/office/drawing/2014/main" id="{07032E6D-86A6-FD92-79F6-F5129427CAA1}"/>
                  </a:ext>
                </a:extLst>
              </p:cNvPr>
              <p:cNvSpPr/>
              <p:nvPr/>
            </p:nvSpPr>
            <p:spPr>
              <a:xfrm>
                <a:off x="4809050" y="1794425"/>
                <a:ext cx="87125" cy="47050"/>
              </a:xfrm>
              <a:custGeom>
                <a:avLst/>
                <a:gdLst/>
                <a:ahLst/>
                <a:cxnLst/>
                <a:rect l="l" t="t" r="r" b="b"/>
                <a:pathLst>
                  <a:path w="3485" h="1882" extrusionOk="0">
                    <a:moveTo>
                      <a:pt x="213" y="1"/>
                    </a:moveTo>
                    <a:cubicBezTo>
                      <a:pt x="114" y="1"/>
                      <a:pt x="36" y="23"/>
                      <a:pt x="26" y="54"/>
                    </a:cubicBezTo>
                    <a:cubicBezTo>
                      <a:pt x="1" y="104"/>
                      <a:pt x="427" y="455"/>
                      <a:pt x="803" y="681"/>
                    </a:cubicBezTo>
                    <a:cubicBezTo>
                      <a:pt x="1204" y="906"/>
                      <a:pt x="2306" y="1533"/>
                      <a:pt x="2507" y="1708"/>
                    </a:cubicBezTo>
                    <a:cubicBezTo>
                      <a:pt x="2608" y="1795"/>
                      <a:pt x="2726" y="1882"/>
                      <a:pt x="2866" y="1882"/>
                    </a:cubicBezTo>
                    <a:cubicBezTo>
                      <a:pt x="2968" y="1882"/>
                      <a:pt x="3082" y="1835"/>
                      <a:pt x="3209" y="1708"/>
                    </a:cubicBezTo>
                    <a:cubicBezTo>
                      <a:pt x="3484" y="1407"/>
                      <a:pt x="2732" y="1332"/>
                      <a:pt x="2281" y="1157"/>
                    </a:cubicBezTo>
                    <a:cubicBezTo>
                      <a:pt x="1855" y="956"/>
                      <a:pt x="778" y="430"/>
                      <a:pt x="627" y="179"/>
                    </a:cubicBezTo>
                    <a:cubicBezTo>
                      <a:pt x="539" y="47"/>
                      <a:pt x="355" y="1"/>
                      <a:pt x="213"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344;p49">
                <a:extLst>
                  <a:ext uri="{FF2B5EF4-FFF2-40B4-BE49-F238E27FC236}">
                    <a16:creationId xmlns:a16="http://schemas.microsoft.com/office/drawing/2014/main" id="{1928C5D5-982B-788B-7CC6-7456038D350E}"/>
                  </a:ext>
                </a:extLst>
              </p:cNvPr>
              <p:cNvSpPr/>
              <p:nvPr/>
            </p:nvSpPr>
            <p:spPr>
              <a:xfrm>
                <a:off x="4026475" y="2266950"/>
                <a:ext cx="1225600" cy="354650"/>
              </a:xfrm>
              <a:custGeom>
                <a:avLst/>
                <a:gdLst/>
                <a:ahLst/>
                <a:cxnLst/>
                <a:rect l="l" t="t" r="r" b="b"/>
                <a:pathLst>
                  <a:path w="49024" h="14186" extrusionOk="0">
                    <a:moveTo>
                      <a:pt x="0" y="0"/>
                    </a:moveTo>
                    <a:cubicBezTo>
                      <a:pt x="25" y="3785"/>
                      <a:pt x="2607" y="7344"/>
                      <a:pt x="7243" y="10025"/>
                    </a:cubicBezTo>
                    <a:cubicBezTo>
                      <a:pt x="12055" y="12807"/>
                      <a:pt x="18346" y="14186"/>
                      <a:pt x="24637" y="14186"/>
                    </a:cubicBezTo>
                    <a:cubicBezTo>
                      <a:pt x="30878" y="14186"/>
                      <a:pt x="37093" y="12832"/>
                      <a:pt x="41830" y="10101"/>
                    </a:cubicBezTo>
                    <a:cubicBezTo>
                      <a:pt x="46467" y="7419"/>
                      <a:pt x="49023" y="3835"/>
                      <a:pt x="48973" y="0"/>
                    </a:cubicBezTo>
                    <a:lnTo>
                      <a:pt x="48722" y="0"/>
                    </a:lnTo>
                    <a:cubicBezTo>
                      <a:pt x="48747" y="3735"/>
                      <a:pt x="46266" y="7243"/>
                      <a:pt x="41705" y="9875"/>
                    </a:cubicBezTo>
                    <a:cubicBezTo>
                      <a:pt x="37002" y="12582"/>
                      <a:pt x="30828" y="13935"/>
                      <a:pt x="24641" y="13935"/>
                    </a:cubicBezTo>
                    <a:cubicBezTo>
                      <a:pt x="18397" y="13935"/>
                      <a:pt x="12140" y="12557"/>
                      <a:pt x="7369" y="9800"/>
                    </a:cubicBezTo>
                    <a:cubicBezTo>
                      <a:pt x="2832" y="7168"/>
                      <a:pt x="301" y="371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345;p49">
                <a:extLst>
                  <a:ext uri="{FF2B5EF4-FFF2-40B4-BE49-F238E27FC236}">
                    <a16:creationId xmlns:a16="http://schemas.microsoft.com/office/drawing/2014/main" id="{84A06636-4C11-12B5-CA0C-1B02EB8E6192}"/>
                  </a:ext>
                </a:extLst>
              </p:cNvPr>
              <p:cNvSpPr/>
              <p:nvPr/>
            </p:nvSpPr>
            <p:spPr>
              <a:xfrm>
                <a:off x="4206925" y="1713750"/>
                <a:ext cx="722450" cy="1079550"/>
              </a:xfrm>
              <a:custGeom>
                <a:avLst/>
                <a:gdLst/>
                <a:ahLst/>
                <a:cxnLst/>
                <a:rect l="l" t="t" r="r" b="b"/>
                <a:pathLst>
                  <a:path w="28898" h="43182" extrusionOk="0">
                    <a:moveTo>
                      <a:pt x="24973" y="1"/>
                    </a:moveTo>
                    <a:cubicBezTo>
                      <a:pt x="22585" y="1"/>
                      <a:pt x="19934" y="804"/>
                      <a:pt x="17193" y="2379"/>
                    </a:cubicBezTo>
                    <a:cubicBezTo>
                      <a:pt x="7720" y="7843"/>
                      <a:pt x="0" y="21151"/>
                      <a:pt x="0" y="32028"/>
                    </a:cubicBezTo>
                    <a:cubicBezTo>
                      <a:pt x="0" y="37367"/>
                      <a:pt x="1830" y="41326"/>
                      <a:pt x="5163" y="43181"/>
                    </a:cubicBezTo>
                    <a:lnTo>
                      <a:pt x="5289" y="42956"/>
                    </a:lnTo>
                    <a:cubicBezTo>
                      <a:pt x="2055" y="41151"/>
                      <a:pt x="251" y="37266"/>
                      <a:pt x="251" y="32028"/>
                    </a:cubicBezTo>
                    <a:cubicBezTo>
                      <a:pt x="251" y="21226"/>
                      <a:pt x="7920" y="8018"/>
                      <a:pt x="17319" y="2579"/>
                    </a:cubicBezTo>
                    <a:cubicBezTo>
                      <a:pt x="20013" y="1035"/>
                      <a:pt x="22618" y="254"/>
                      <a:pt x="24960" y="254"/>
                    </a:cubicBezTo>
                    <a:cubicBezTo>
                      <a:pt x="26343" y="254"/>
                      <a:pt x="27634" y="526"/>
                      <a:pt x="28797" y="1076"/>
                    </a:cubicBezTo>
                    <a:lnTo>
                      <a:pt x="28898" y="850"/>
                    </a:lnTo>
                    <a:cubicBezTo>
                      <a:pt x="27705" y="282"/>
                      <a:pt x="26385" y="1"/>
                      <a:pt x="24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346;p49">
                <a:extLst>
                  <a:ext uri="{FF2B5EF4-FFF2-40B4-BE49-F238E27FC236}">
                    <a16:creationId xmlns:a16="http://schemas.microsoft.com/office/drawing/2014/main" id="{5BBF43C3-1ED4-6E6F-DAA8-E8353331CB78}"/>
                  </a:ext>
                </a:extLst>
              </p:cNvPr>
              <p:cNvSpPr/>
              <p:nvPr/>
            </p:nvSpPr>
            <p:spPr>
              <a:xfrm>
                <a:off x="4347275" y="1713750"/>
                <a:ext cx="722450" cy="1079550"/>
              </a:xfrm>
              <a:custGeom>
                <a:avLst/>
                <a:gdLst/>
                <a:ahLst/>
                <a:cxnLst/>
                <a:rect l="l" t="t" r="r" b="b"/>
                <a:pathLst>
                  <a:path w="28898" h="43182" extrusionOk="0">
                    <a:moveTo>
                      <a:pt x="3932" y="1"/>
                    </a:moveTo>
                    <a:cubicBezTo>
                      <a:pt x="2516" y="1"/>
                      <a:pt x="1193" y="282"/>
                      <a:pt x="0" y="850"/>
                    </a:cubicBezTo>
                    <a:lnTo>
                      <a:pt x="126" y="1076"/>
                    </a:lnTo>
                    <a:cubicBezTo>
                      <a:pt x="1289" y="526"/>
                      <a:pt x="2580" y="254"/>
                      <a:pt x="3962" y="254"/>
                    </a:cubicBezTo>
                    <a:cubicBezTo>
                      <a:pt x="6302" y="254"/>
                      <a:pt x="8901" y="1035"/>
                      <a:pt x="11579" y="2579"/>
                    </a:cubicBezTo>
                    <a:cubicBezTo>
                      <a:pt x="21003" y="8018"/>
                      <a:pt x="28647" y="21226"/>
                      <a:pt x="28647" y="32028"/>
                    </a:cubicBezTo>
                    <a:cubicBezTo>
                      <a:pt x="28647" y="37266"/>
                      <a:pt x="26868" y="41151"/>
                      <a:pt x="23635" y="42956"/>
                    </a:cubicBezTo>
                    <a:lnTo>
                      <a:pt x="23760" y="43181"/>
                    </a:lnTo>
                    <a:cubicBezTo>
                      <a:pt x="27068" y="41326"/>
                      <a:pt x="28898" y="37367"/>
                      <a:pt x="28898" y="32028"/>
                    </a:cubicBezTo>
                    <a:cubicBezTo>
                      <a:pt x="28898" y="21151"/>
                      <a:pt x="21203" y="7843"/>
                      <a:pt x="11705" y="2379"/>
                    </a:cubicBezTo>
                    <a:cubicBezTo>
                      <a:pt x="8980" y="804"/>
                      <a:pt x="6325" y="1"/>
                      <a:pt x="39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347;p49">
                <a:extLst>
                  <a:ext uri="{FF2B5EF4-FFF2-40B4-BE49-F238E27FC236}">
                    <a16:creationId xmlns:a16="http://schemas.microsoft.com/office/drawing/2014/main" id="{8E6C0FA6-08F5-1C3F-35F3-213A3988ADDF}"/>
                  </a:ext>
                </a:extLst>
              </p:cNvPr>
              <p:cNvSpPr/>
              <p:nvPr/>
            </p:nvSpPr>
            <p:spPr>
              <a:xfrm>
                <a:off x="4635500" y="1659800"/>
                <a:ext cx="6275" cy="1214325"/>
              </a:xfrm>
              <a:custGeom>
                <a:avLst/>
                <a:gdLst/>
                <a:ahLst/>
                <a:cxnLst/>
                <a:rect l="l" t="t" r="r" b="b"/>
                <a:pathLst>
                  <a:path w="251" h="48573" extrusionOk="0">
                    <a:moveTo>
                      <a:pt x="0" y="0"/>
                    </a:moveTo>
                    <a:lnTo>
                      <a:pt x="0" y="48572"/>
                    </a:lnTo>
                    <a:lnTo>
                      <a:pt x="251" y="48572"/>
                    </a:lnTo>
                    <a:lnTo>
                      <a:pt x="2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348;p49">
                <a:extLst>
                  <a:ext uri="{FF2B5EF4-FFF2-40B4-BE49-F238E27FC236}">
                    <a16:creationId xmlns:a16="http://schemas.microsoft.com/office/drawing/2014/main" id="{4D2820E3-6638-FC82-6863-D89585E40A63}"/>
                  </a:ext>
                </a:extLst>
              </p:cNvPr>
              <p:cNvSpPr/>
              <p:nvPr/>
            </p:nvSpPr>
            <p:spPr>
              <a:xfrm>
                <a:off x="4028350" y="1772575"/>
                <a:ext cx="1220575" cy="494400"/>
              </a:xfrm>
              <a:custGeom>
                <a:avLst/>
                <a:gdLst/>
                <a:ahLst/>
                <a:cxnLst/>
                <a:rect l="l" t="t" r="r" b="b"/>
                <a:pathLst>
                  <a:path w="48823" h="19776" extrusionOk="0">
                    <a:moveTo>
                      <a:pt x="24412" y="1"/>
                    </a:moveTo>
                    <a:cubicBezTo>
                      <a:pt x="10953" y="1"/>
                      <a:pt x="0" y="8873"/>
                      <a:pt x="0" y="19775"/>
                    </a:cubicBezTo>
                    <a:lnTo>
                      <a:pt x="251" y="19775"/>
                    </a:lnTo>
                    <a:cubicBezTo>
                      <a:pt x="251" y="9023"/>
                      <a:pt x="11078" y="251"/>
                      <a:pt x="24412" y="251"/>
                    </a:cubicBezTo>
                    <a:cubicBezTo>
                      <a:pt x="37720" y="251"/>
                      <a:pt x="48572" y="9023"/>
                      <a:pt x="48572" y="19775"/>
                    </a:cubicBezTo>
                    <a:lnTo>
                      <a:pt x="48823" y="19775"/>
                    </a:lnTo>
                    <a:cubicBezTo>
                      <a:pt x="48823" y="8873"/>
                      <a:pt x="37870" y="1"/>
                      <a:pt x="24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349;p49">
                <a:extLst>
                  <a:ext uri="{FF2B5EF4-FFF2-40B4-BE49-F238E27FC236}">
                    <a16:creationId xmlns:a16="http://schemas.microsoft.com/office/drawing/2014/main" id="{4F59274A-088E-1E07-92B5-61A28F1B3C6F}"/>
                  </a:ext>
                </a:extLst>
              </p:cNvPr>
              <p:cNvSpPr/>
              <p:nvPr/>
            </p:nvSpPr>
            <p:spPr>
              <a:xfrm>
                <a:off x="4139250" y="3679850"/>
                <a:ext cx="173575" cy="52050"/>
              </a:xfrm>
              <a:custGeom>
                <a:avLst/>
                <a:gdLst/>
                <a:ahLst/>
                <a:cxnLst/>
                <a:rect l="l" t="t" r="r" b="b"/>
                <a:pathLst>
                  <a:path w="6943" h="2082" extrusionOk="0">
                    <a:moveTo>
                      <a:pt x="1" y="1379"/>
                    </a:moveTo>
                    <a:lnTo>
                      <a:pt x="1" y="1705"/>
                    </a:lnTo>
                    <a:cubicBezTo>
                      <a:pt x="652" y="2081"/>
                      <a:pt x="2106" y="1881"/>
                      <a:pt x="2482" y="1705"/>
                    </a:cubicBezTo>
                    <a:cubicBezTo>
                      <a:pt x="2732" y="1329"/>
                      <a:pt x="3409" y="1430"/>
                      <a:pt x="3785" y="1580"/>
                    </a:cubicBezTo>
                    <a:cubicBezTo>
                      <a:pt x="5239" y="1705"/>
                      <a:pt x="5765" y="1505"/>
                      <a:pt x="6266" y="1129"/>
                    </a:cubicBezTo>
                    <a:cubicBezTo>
                      <a:pt x="6492" y="953"/>
                      <a:pt x="6943" y="502"/>
                      <a:pt x="6893" y="1"/>
                    </a:cubicBezTo>
                    <a:cubicBezTo>
                      <a:pt x="5163" y="402"/>
                      <a:pt x="1" y="1379"/>
                      <a:pt x="1" y="1379"/>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350;p49">
                <a:extLst>
                  <a:ext uri="{FF2B5EF4-FFF2-40B4-BE49-F238E27FC236}">
                    <a16:creationId xmlns:a16="http://schemas.microsoft.com/office/drawing/2014/main" id="{CC66539E-66CC-564F-A8BC-9F1A4F57F991}"/>
                  </a:ext>
                </a:extLst>
              </p:cNvPr>
              <p:cNvSpPr/>
              <p:nvPr/>
            </p:nvSpPr>
            <p:spPr>
              <a:xfrm>
                <a:off x="4129225" y="3651675"/>
                <a:ext cx="186750" cy="72700"/>
              </a:xfrm>
              <a:custGeom>
                <a:avLst/>
                <a:gdLst/>
                <a:ahLst/>
                <a:cxnLst/>
                <a:rect l="l" t="t" r="r" b="b"/>
                <a:pathLst>
                  <a:path w="7470" h="2908" extrusionOk="0">
                    <a:moveTo>
                      <a:pt x="2883" y="0"/>
                    </a:moveTo>
                    <a:cubicBezTo>
                      <a:pt x="2883" y="0"/>
                      <a:pt x="4462" y="451"/>
                      <a:pt x="5414" y="577"/>
                    </a:cubicBezTo>
                    <a:cubicBezTo>
                      <a:pt x="6341" y="702"/>
                      <a:pt x="7018" y="551"/>
                      <a:pt x="7244" y="902"/>
                    </a:cubicBezTo>
                    <a:cubicBezTo>
                      <a:pt x="7469" y="1228"/>
                      <a:pt x="6968" y="2105"/>
                      <a:pt x="6141" y="2381"/>
                    </a:cubicBezTo>
                    <a:cubicBezTo>
                      <a:pt x="5314" y="2682"/>
                      <a:pt x="3610" y="2356"/>
                      <a:pt x="2983" y="2481"/>
                    </a:cubicBezTo>
                    <a:cubicBezTo>
                      <a:pt x="2356" y="2607"/>
                      <a:pt x="777" y="2907"/>
                      <a:pt x="402" y="2506"/>
                    </a:cubicBezTo>
                    <a:cubicBezTo>
                      <a:pt x="1" y="2130"/>
                      <a:pt x="402" y="226"/>
                      <a:pt x="402" y="2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351;p49">
                <a:extLst>
                  <a:ext uri="{FF2B5EF4-FFF2-40B4-BE49-F238E27FC236}">
                    <a16:creationId xmlns:a16="http://schemas.microsoft.com/office/drawing/2014/main" id="{C7D56495-4EBE-A14E-14F8-DF15DD645753}"/>
                  </a:ext>
                </a:extLst>
              </p:cNvPr>
              <p:cNvSpPr/>
              <p:nvPr/>
            </p:nvSpPr>
            <p:spPr>
              <a:xfrm>
                <a:off x="3978850" y="3510050"/>
                <a:ext cx="131600" cy="117825"/>
              </a:xfrm>
              <a:custGeom>
                <a:avLst/>
                <a:gdLst/>
                <a:ahLst/>
                <a:cxnLst/>
                <a:rect l="l" t="t" r="r" b="b"/>
                <a:pathLst>
                  <a:path w="5264" h="4713" extrusionOk="0">
                    <a:moveTo>
                      <a:pt x="76" y="3560"/>
                    </a:moveTo>
                    <a:lnTo>
                      <a:pt x="2933" y="377"/>
                    </a:lnTo>
                    <a:cubicBezTo>
                      <a:pt x="4061" y="51"/>
                      <a:pt x="5264" y="1"/>
                      <a:pt x="5113" y="1054"/>
                    </a:cubicBezTo>
                    <a:cubicBezTo>
                      <a:pt x="4963" y="1981"/>
                      <a:pt x="3484" y="2382"/>
                      <a:pt x="2482" y="3284"/>
                    </a:cubicBezTo>
                    <a:lnTo>
                      <a:pt x="1529" y="4111"/>
                    </a:lnTo>
                    <a:cubicBezTo>
                      <a:pt x="853" y="4713"/>
                      <a:pt x="0" y="4186"/>
                      <a:pt x="76" y="35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352;p49">
                <a:extLst>
                  <a:ext uri="{FF2B5EF4-FFF2-40B4-BE49-F238E27FC236}">
                    <a16:creationId xmlns:a16="http://schemas.microsoft.com/office/drawing/2014/main" id="{F35942AE-88C7-99E1-BF72-5F9B443E5C75}"/>
                  </a:ext>
                </a:extLst>
              </p:cNvPr>
              <p:cNvSpPr/>
              <p:nvPr/>
            </p:nvSpPr>
            <p:spPr>
              <a:xfrm>
                <a:off x="4396150" y="2440500"/>
                <a:ext cx="95250" cy="144150"/>
              </a:xfrm>
              <a:custGeom>
                <a:avLst/>
                <a:gdLst/>
                <a:ahLst/>
                <a:cxnLst/>
                <a:rect l="l" t="t" r="r" b="b"/>
                <a:pathLst>
                  <a:path w="3810" h="5766" extrusionOk="0">
                    <a:moveTo>
                      <a:pt x="1579" y="5515"/>
                    </a:moveTo>
                    <a:cubicBezTo>
                      <a:pt x="2206" y="5139"/>
                      <a:pt x="3008" y="4286"/>
                      <a:pt x="3283" y="3610"/>
                    </a:cubicBezTo>
                    <a:cubicBezTo>
                      <a:pt x="3509" y="3033"/>
                      <a:pt x="3760" y="2432"/>
                      <a:pt x="3785" y="1805"/>
                    </a:cubicBezTo>
                    <a:cubicBezTo>
                      <a:pt x="3810" y="1254"/>
                      <a:pt x="3659" y="677"/>
                      <a:pt x="3384" y="201"/>
                    </a:cubicBezTo>
                    <a:cubicBezTo>
                      <a:pt x="3359" y="176"/>
                      <a:pt x="3334" y="126"/>
                      <a:pt x="3309" y="101"/>
                    </a:cubicBezTo>
                    <a:cubicBezTo>
                      <a:pt x="3158" y="1"/>
                      <a:pt x="2983" y="176"/>
                      <a:pt x="2908" y="301"/>
                    </a:cubicBezTo>
                    <a:cubicBezTo>
                      <a:pt x="2406" y="1103"/>
                      <a:pt x="1930" y="2006"/>
                      <a:pt x="1304" y="2733"/>
                    </a:cubicBezTo>
                    <a:cubicBezTo>
                      <a:pt x="1354" y="2457"/>
                      <a:pt x="1454" y="2131"/>
                      <a:pt x="1579" y="1880"/>
                    </a:cubicBezTo>
                    <a:cubicBezTo>
                      <a:pt x="1780" y="1454"/>
                      <a:pt x="1429" y="1479"/>
                      <a:pt x="1429" y="1479"/>
                    </a:cubicBezTo>
                    <a:cubicBezTo>
                      <a:pt x="1178" y="1630"/>
                      <a:pt x="502" y="2733"/>
                      <a:pt x="401" y="3159"/>
                    </a:cubicBezTo>
                    <a:cubicBezTo>
                      <a:pt x="301" y="3585"/>
                      <a:pt x="50" y="4637"/>
                      <a:pt x="50" y="4637"/>
                    </a:cubicBezTo>
                    <a:lnTo>
                      <a:pt x="176" y="4763"/>
                    </a:lnTo>
                    <a:cubicBezTo>
                      <a:pt x="75" y="4913"/>
                      <a:pt x="0" y="4988"/>
                      <a:pt x="0" y="4988"/>
                    </a:cubicBezTo>
                    <a:cubicBezTo>
                      <a:pt x="0" y="4988"/>
                      <a:pt x="1153" y="5765"/>
                      <a:pt x="1579" y="55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353;p49">
                <a:extLst>
                  <a:ext uri="{FF2B5EF4-FFF2-40B4-BE49-F238E27FC236}">
                    <a16:creationId xmlns:a16="http://schemas.microsoft.com/office/drawing/2014/main" id="{7187313F-1420-5A50-E2AB-154D0C6CC4DB}"/>
                  </a:ext>
                </a:extLst>
              </p:cNvPr>
              <p:cNvSpPr/>
              <p:nvPr/>
            </p:nvSpPr>
            <p:spPr>
              <a:xfrm>
                <a:off x="3888625" y="2643525"/>
                <a:ext cx="98400" cy="136600"/>
              </a:xfrm>
              <a:custGeom>
                <a:avLst/>
                <a:gdLst/>
                <a:ahLst/>
                <a:cxnLst/>
                <a:rect l="l" t="t" r="r" b="b"/>
                <a:pathLst>
                  <a:path w="3936" h="5464" extrusionOk="0">
                    <a:moveTo>
                      <a:pt x="3935" y="0"/>
                    </a:moveTo>
                    <a:cubicBezTo>
                      <a:pt x="3935" y="0"/>
                      <a:pt x="0" y="1429"/>
                      <a:pt x="3058" y="5464"/>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354;p49">
                <a:extLst>
                  <a:ext uri="{FF2B5EF4-FFF2-40B4-BE49-F238E27FC236}">
                    <a16:creationId xmlns:a16="http://schemas.microsoft.com/office/drawing/2014/main" id="{73DBD269-CD79-27C7-07D4-19F8D01789C9}"/>
                  </a:ext>
                </a:extLst>
              </p:cNvPr>
              <p:cNvSpPr/>
              <p:nvPr/>
            </p:nvSpPr>
            <p:spPr>
              <a:xfrm>
                <a:off x="4002650" y="2440500"/>
                <a:ext cx="188625" cy="207425"/>
              </a:xfrm>
              <a:custGeom>
                <a:avLst/>
                <a:gdLst/>
                <a:ahLst/>
                <a:cxnLst/>
                <a:rect l="l" t="t" r="r" b="b"/>
                <a:pathLst>
                  <a:path w="7545" h="8297" extrusionOk="0">
                    <a:moveTo>
                      <a:pt x="1830" y="176"/>
                    </a:moveTo>
                    <a:cubicBezTo>
                      <a:pt x="2683" y="26"/>
                      <a:pt x="3835" y="1"/>
                      <a:pt x="4662" y="251"/>
                    </a:cubicBezTo>
                    <a:cubicBezTo>
                      <a:pt x="6016" y="652"/>
                      <a:pt x="6768" y="1530"/>
                      <a:pt x="7094" y="2833"/>
                    </a:cubicBezTo>
                    <a:cubicBezTo>
                      <a:pt x="7444" y="4136"/>
                      <a:pt x="7545" y="6342"/>
                      <a:pt x="6793" y="7545"/>
                    </a:cubicBezTo>
                    <a:cubicBezTo>
                      <a:pt x="6317" y="8297"/>
                      <a:pt x="5264" y="8171"/>
                      <a:pt x="4512" y="7971"/>
                    </a:cubicBezTo>
                    <a:cubicBezTo>
                      <a:pt x="3610" y="7720"/>
                      <a:pt x="2432" y="7344"/>
                      <a:pt x="1705" y="6768"/>
                    </a:cubicBezTo>
                    <a:cubicBezTo>
                      <a:pt x="678" y="5991"/>
                      <a:pt x="126" y="4286"/>
                      <a:pt x="51" y="3058"/>
                    </a:cubicBezTo>
                    <a:cubicBezTo>
                      <a:pt x="1" y="2006"/>
                      <a:pt x="552" y="377"/>
                      <a:pt x="1830" y="1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355;p49">
                <a:extLst>
                  <a:ext uri="{FF2B5EF4-FFF2-40B4-BE49-F238E27FC236}">
                    <a16:creationId xmlns:a16="http://schemas.microsoft.com/office/drawing/2014/main" id="{D8C036C2-EC41-6A83-C61B-253A1436750E}"/>
                  </a:ext>
                </a:extLst>
              </p:cNvPr>
              <p:cNvSpPr/>
              <p:nvPr/>
            </p:nvSpPr>
            <p:spPr>
              <a:xfrm>
                <a:off x="4030225" y="2602775"/>
                <a:ext cx="97150" cy="66450"/>
              </a:xfrm>
              <a:custGeom>
                <a:avLst/>
                <a:gdLst/>
                <a:ahLst/>
                <a:cxnLst/>
                <a:rect l="l" t="t" r="r" b="b"/>
                <a:pathLst>
                  <a:path w="3886" h="2658" extrusionOk="0">
                    <a:moveTo>
                      <a:pt x="727" y="1"/>
                    </a:moveTo>
                    <a:cubicBezTo>
                      <a:pt x="828" y="126"/>
                      <a:pt x="953" y="227"/>
                      <a:pt x="1078" y="327"/>
                    </a:cubicBezTo>
                    <a:cubicBezTo>
                      <a:pt x="1805" y="878"/>
                      <a:pt x="2507" y="1229"/>
                      <a:pt x="3409" y="1480"/>
                    </a:cubicBezTo>
                    <a:cubicBezTo>
                      <a:pt x="3559" y="1505"/>
                      <a:pt x="3710" y="1555"/>
                      <a:pt x="3885" y="1580"/>
                    </a:cubicBezTo>
                    <a:lnTo>
                      <a:pt x="3810" y="2407"/>
                    </a:lnTo>
                    <a:cubicBezTo>
                      <a:pt x="2858" y="2658"/>
                      <a:pt x="1905" y="2257"/>
                      <a:pt x="1254" y="2081"/>
                    </a:cubicBezTo>
                    <a:cubicBezTo>
                      <a:pt x="752" y="1931"/>
                      <a:pt x="1" y="1806"/>
                      <a:pt x="1" y="1279"/>
                    </a:cubicBezTo>
                    <a:lnTo>
                      <a:pt x="7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356;p49">
                <a:extLst>
                  <a:ext uri="{FF2B5EF4-FFF2-40B4-BE49-F238E27FC236}">
                    <a16:creationId xmlns:a16="http://schemas.microsoft.com/office/drawing/2014/main" id="{9646F370-4FEA-1C88-76CF-B6D5BDA42C13}"/>
                  </a:ext>
                </a:extLst>
              </p:cNvPr>
              <p:cNvSpPr/>
              <p:nvPr/>
            </p:nvSpPr>
            <p:spPr>
              <a:xfrm>
                <a:off x="4001400" y="2410425"/>
                <a:ext cx="188000" cy="217450"/>
              </a:xfrm>
              <a:custGeom>
                <a:avLst/>
                <a:gdLst/>
                <a:ahLst/>
                <a:cxnLst/>
                <a:rect l="l" t="t" r="r" b="b"/>
                <a:pathLst>
                  <a:path w="7520" h="8698" extrusionOk="0">
                    <a:moveTo>
                      <a:pt x="828" y="1630"/>
                    </a:moveTo>
                    <a:cubicBezTo>
                      <a:pt x="1" y="2156"/>
                      <a:pt x="51" y="3484"/>
                      <a:pt x="101" y="4337"/>
                    </a:cubicBezTo>
                    <a:cubicBezTo>
                      <a:pt x="151" y="5565"/>
                      <a:pt x="728" y="7194"/>
                      <a:pt x="1755" y="7971"/>
                    </a:cubicBezTo>
                    <a:cubicBezTo>
                      <a:pt x="2306" y="8422"/>
                      <a:pt x="2357" y="8472"/>
                      <a:pt x="3108" y="8697"/>
                    </a:cubicBezTo>
                    <a:cubicBezTo>
                      <a:pt x="3184" y="8672"/>
                      <a:pt x="3359" y="8547"/>
                      <a:pt x="3560" y="8397"/>
                    </a:cubicBezTo>
                    <a:cubicBezTo>
                      <a:pt x="3986" y="8096"/>
                      <a:pt x="4186" y="7545"/>
                      <a:pt x="4011" y="7043"/>
                    </a:cubicBezTo>
                    <a:cubicBezTo>
                      <a:pt x="3860" y="6542"/>
                      <a:pt x="3860" y="5941"/>
                      <a:pt x="4136" y="5790"/>
                    </a:cubicBezTo>
                    <a:cubicBezTo>
                      <a:pt x="4587" y="5540"/>
                      <a:pt x="4888" y="6442"/>
                      <a:pt x="4888" y="6442"/>
                    </a:cubicBezTo>
                    <a:cubicBezTo>
                      <a:pt x="5164" y="6342"/>
                      <a:pt x="5565" y="6041"/>
                      <a:pt x="5339" y="5489"/>
                    </a:cubicBezTo>
                    <a:cubicBezTo>
                      <a:pt x="5114" y="4963"/>
                      <a:pt x="5339" y="4412"/>
                      <a:pt x="5339" y="4412"/>
                    </a:cubicBezTo>
                    <a:cubicBezTo>
                      <a:pt x="6166" y="4437"/>
                      <a:pt x="6542" y="3334"/>
                      <a:pt x="6793" y="3184"/>
                    </a:cubicBezTo>
                    <a:cubicBezTo>
                      <a:pt x="7344" y="2858"/>
                      <a:pt x="7520" y="2733"/>
                      <a:pt x="7444" y="2231"/>
                    </a:cubicBezTo>
                    <a:cubicBezTo>
                      <a:pt x="7369" y="1880"/>
                      <a:pt x="7244" y="1530"/>
                      <a:pt x="6993" y="1304"/>
                    </a:cubicBezTo>
                    <a:cubicBezTo>
                      <a:pt x="6692" y="1028"/>
                      <a:pt x="5740" y="677"/>
                      <a:pt x="5364" y="577"/>
                    </a:cubicBezTo>
                    <a:cubicBezTo>
                      <a:pt x="3083" y="1"/>
                      <a:pt x="1354" y="402"/>
                      <a:pt x="828" y="16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357;p49">
                <a:extLst>
                  <a:ext uri="{FF2B5EF4-FFF2-40B4-BE49-F238E27FC236}">
                    <a16:creationId xmlns:a16="http://schemas.microsoft.com/office/drawing/2014/main" id="{F6187297-EC05-B579-E916-C9C68417BF2E}"/>
                  </a:ext>
                </a:extLst>
              </p:cNvPr>
              <p:cNvSpPr/>
              <p:nvPr/>
            </p:nvSpPr>
            <p:spPr>
              <a:xfrm>
                <a:off x="3976350" y="3535750"/>
                <a:ext cx="130350" cy="102150"/>
              </a:xfrm>
              <a:custGeom>
                <a:avLst/>
                <a:gdLst/>
                <a:ahLst/>
                <a:cxnLst/>
                <a:rect l="l" t="t" r="r" b="b"/>
                <a:pathLst>
                  <a:path w="5214" h="4086" extrusionOk="0">
                    <a:moveTo>
                      <a:pt x="1629" y="3083"/>
                    </a:moveTo>
                    <a:lnTo>
                      <a:pt x="2582" y="2256"/>
                    </a:lnTo>
                    <a:cubicBezTo>
                      <a:pt x="3584" y="1354"/>
                      <a:pt x="5063" y="953"/>
                      <a:pt x="5213" y="26"/>
                    </a:cubicBezTo>
                    <a:lnTo>
                      <a:pt x="5213" y="26"/>
                    </a:lnTo>
                    <a:lnTo>
                      <a:pt x="5213" y="26"/>
                    </a:lnTo>
                    <a:lnTo>
                      <a:pt x="5213" y="26"/>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cubicBezTo>
                      <a:pt x="5213" y="101"/>
                      <a:pt x="5213" y="201"/>
                      <a:pt x="5213" y="326"/>
                    </a:cubicBezTo>
                    <a:cubicBezTo>
                      <a:pt x="5063" y="1254"/>
                      <a:pt x="3584" y="1655"/>
                      <a:pt x="2582" y="2557"/>
                    </a:cubicBezTo>
                    <a:lnTo>
                      <a:pt x="1629" y="3384"/>
                    </a:lnTo>
                    <a:cubicBezTo>
                      <a:pt x="852" y="4086"/>
                      <a:pt x="0" y="3584"/>
                      <a:pt x="176" y="2532"/>
                    </a:cubicBezTo>
                    <a:cubicBezTo>
                      <a:pt x="100" y="3158"/>
                      <a:pt x="953" y="3685"/>
                      <a:pt x="1629" y="308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358;p49">
                <a:extLst>
                  <a:ext uri="{FF2B5EF4-FFF2-40B4-BE49-F238E27FC236}">
                    <a16:creationId xmlns:a16="http://schemas.microsoft.com/office/drawing/2014/main" id="{8A071BB8-B41F-F98B-AE7E-02AFA870790C}"/>
                  </a:ext>
                </a:extLst>
              </p:cNvPr>
              <p:cNvSpPr/>
              <p:nvPr/>
            </p:nvSpPr>
            <p:spPr>
              <a:xfrm>
                <a:off x="3956925" y="3011300"/>
                <a:ext cx="154775" cy="604050"/>
              </a:xfrm>
              <a:custGeom>
                <a:avLst/>
                <a:gdLst/>
                <a:ahLst/>
                <a:cxnLst/>
                <a:rect l="l" t="t" r="r" b="b"/>
                <a:pathLst>
                  <a:path w="6191" h="24162" extrusionOk="0">
                    <a:moveTo>
                      <a:pt x="978" y="1404"/>
                    </a:moveTo>
                    <a:cubicBezTo>
                      <a:pt x="0" y="2808"/>
                      <a:pt x="2456" y="6643"/>
                      <a:pt x="1780" y="11430"/>
                    </a:cubicBezTo>
                    <a:cubicBezTo>
                      <a:pt x="1329" y="14688"/>
                      <a:pt x="451" y="20126"/>
                      <a:pt x="652" y="23209"/>
                    </a:cubicBezTo>
                    <a:cubicBezTo>
                      <a:pt x="702" y="23760"/>
                      <a:pt x="2882" y="24161"/>
                      <a:pt x="3484" y="21455"/>
                    </a:cubicBezTo>
                    <a:cubicBezTo>
                      <a:pt x="4486" y="16843"/>
                      <a:pt x="5740" y="13961"/>
                      <a:pt x="6191" y="10377"/>
                    </a:cubicBezTo>
                    <a:lnTo>
                      <a:pt x="5965" y="1"/>
                    </a:lnTo>
                    <a:close/>
                  </a:path>
                </a:pathLst>
              </a:custGeom>
              <a:solidFill>
                <a:srgbClr val="717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359;p49">
                <a:extLst>
                  <a:ext uri="{FF2B5EF4-FFF2-40B4-BE49-F238E27FC236}">
                    <a16:creationId xmlns:a16="http://schemas.microsoft.com/office/drawing/2014/main" id="{E669D10F-BA9A-1EC8-3335-05887F4070BE}"/>
                  </a:ext>
                </a:extLst>
              </p:cNvPr>
              <p:cNvSpPr/>
              <p:nvPr/>
            </p:nvSpPr>
            <p:spPr>
              <a:xfrm>
                <a:off x="4053400" y="3033875"/>
                <a:ext cx="207425" cy="660425"/>
              </a:xfrm>
              <a:custGeom>
                <a:avLst/>
                <a:gdLst/>
                <a:ahLst/>
                <a:cxnLst/>
                <a:rect l="l" t="t" r="r" b="b"/>
                <a:pathLst>
                  <a:path w="8297" h="26417" extrusionOk="0">
                    <a:moveTo>
                      <a:pt x="252" y="0"/>
                    </a:moveTo>
                    <a:cubicBezTo>
                      <a:pt x="1" y="4311"/>
                      <a:pt x="3084" y="9599"/>
                      <a:pt x="2883" y="13058"/>
                    </a:cubicBezTo>
                    <a:cubicBezTo>
                      <a:pt x="2658" y="16667"/>
                      <a:pt x="3059" y="21028"/>
                      <a:pt x="3059" y="24913"/>
                    </a:cubicBezTo>
                    <a:cubicBezTo>
                      <a:pt x="3059" y="24913"/>
                      <a:pt x="6242" y="26416"/>
                      <a:pt x="6367" y="24086"/>
                    </a:cubicBezTo>
                    <a:cubicBezTo>
                      <a:pt x="6843" y="16466"/>
                      <a:pt x="8297" y="14111"/>
                      <a:pt x="6342" y="1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360;p49">
                <a:extLst>
                  <a:ext uri="{FF2B5EF4-FFF2-40B4-BE49-F238E27FC236}">
                    <a16:creationId xmlns:a16="http://schemas.microsoft.com/office/drawing/2014/main" id="{4D2DAFDF-0154-B5EE-175B-7F849056D61B}"/>
                  </a:ext>
                </a:extLst>
              </p:cNvPr>
              <p:cNvSpPr/>
              <p:nvPr/>
            </p:nvSpPr>
            <p:spPr>
              <a:xfrm>
                <a:off x="3936875" y="2629725"/>
                <a:ext cx="306400" cy="535125"/>
              </a:xfrm>
              <a:custGeom>
                <a:avLst/>
                <a:gdLst/>
                <a:ahLst/>
                <a:cxnLst/>
                <a:rect l="l" t="t" r="r" b="b"/>
                <a:pathLst>
                  <a:path w="12256" h="21405" extrusionOk="0">
                    <a:moveTo>
                      <a:pt x="10677" y="12006"/>
                    </a:moveTo>
                    <a:cubicBezTo>
                      <a:pt x="10777" y="7845"/>
                      <a:pt x="10000" y="3760"/>
                      <a:pt x="10000" y="3760"/>
                    </a:cubicBezTo>
                    <a:cubicBezTo>
                      <a:pt x="9624" y="3209"/>
                      <a:pt x="9173" y="2758"/>
                      <a:pt x="8647" y="2382"/>
                    </a:cubicBezTo>
                    <a:lnTo>
                      <a:pt x="7644" y="1154"/>
                    </a:lnTo>
                    <a:cubicBezTo>
                      <a:pt x="6341" y="828"/>
                      <a:pt x="5088" y="452"/>
                      <a:pt x="3835" y="1"/>
                    </a:cubicBezTo>
                    <a:lnTo>
                      <a:pt x="2005" y="552"/>
                    </a:lnTo>
                    <a:cubicBezTo>
                      <a:pt x="501" y="1179"/>
                      <a:pt x="0" y="3108"/>
                      <a:pt x="677" y="5038"/>
                    </a:cubicBezTo>
                    <a:cubicBezTo>
                      <a:pt x="652" y="5139"/>
                      <a:pt x="2206" y="9525"/>
                      <a:pt x="2381" y="11154"/>
                    </a:cubicBezTo>
                    <a:cubicBezTo>
                      <a:pt x="2381" y="11304"/>
                      <a:pt x="1228" y="15615"/>
                      <a:pt x="978" y="17369"/>
                    </a:cubicBezTo>
                    <a:cubicBezTo>
                      <a:pt x="978" y="17369"/>
                      <a:pt x="2080" y="18372"/>
                      <a:pt x="2381" y="18622"/>
                    </a:cubicBezTo>
                    <a:cubicBezTo>
                      <a:pt x="4612" y="21404"/>
                      <a:pt x="11880" y="18046"/>
                      <a:pt x="12156" y="16567"/>
                    </a:cubicBezTo>
                    <a:cubicBezTo>
                      <a:pt x="12256" y="16016"/>
                      <a:pt x="11354" y="14312"/>
                      <a:pt x="10677" y="12006"/>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361;p49">
                <a:extLst>
                  <a:ext uri="{FF2B5EF4-FFF2-40B4-BE49-F238E27FC236}">
                    <a16:creationId xmlns:a16="http://schemas.microsoft.com/office/drawing/2014/main" id="{1EA3A158-7C64-BB16-89D9-2C9C90C1BA40}"/>
                  </a:ext>
                </a:extLst>
              </p:cNvPr>
              <p:cNvSpPr/>
              <p:nvPr/>
            </p:nvSpPr>
            <p:spPr>
              <a:xfrm>
                <a:off x="4073600" y="2550775"/>
                <a:ext cx="367675" cy="245025"/>
              </a:xfrm>
              <a:custGeom>
                <a:avLst/>
                <a:gdLst/>
                <a:ahLst/>
                <a:cxnLst/>
                <a:rect l="l" t="t" r="r" b="b"/>
                <a:pathLst>
                  <a:path w="14707" h="9801" extrusionOk="0">
                    <a:moveTo>
                      <a:pt x="12877" y="1"/>
                    </a:moveTo>
                    <a:cubicBezTo>
                      <a:pt x="12877" y="1"/>
                      <a:pt x="10822" y="4011"/>
                      <a:pt x="8992" y="6241"/>
                    </a:cubicBezTo>
                    <a:cubicBezTo>
                      <a:pt x="7078" y="6200"/>
                      <a:pt x="4249" y="5606"/>
                      <a:pt x="2655" y="5606"/>
                    </a:cubicBezTo>
                    <a:cubicBezTo>
                      <a:pt x="2328" y="5606"/>
                      <a:pt x="2054" y="5630"/>
                      <a:pt x="1850" y="5690"/>
                    </a:cubicBezTo>
                    <a:cubicBezTo>
                      <a:pt x="1348" y="5840"/>
                      <a:pt x="1098" y="6216"/>
                      <a:pt x="797" y="6642"/>
                    </a:cubicBezTo>
                    <a:cubicBezTo>
                      <a:pt x="0" y="7863"/>
                      <a:pt x="1257" y="9801"/>
                      <a:pt x="2724" y="9801"/>
                    </a:cubicBezTo>
                    <a:cubicBezTo>
                      <a:pt x="2733" y="9801"/>
                      <a:pt x="2742" y="9800"/>
                      <a:pt x="2752" y="9800"/>
                    </a:cubicBezTo>
                    <a:cubicBezTo>
                      <a:pt x="2777" y="9800"/>
                      <a:pt x="10221" y="9650"/>
                      <a:pt x="10396" y="9449"/>
                    </a:cubicBezTo>
                    <a:cubicBezTo>
                      <a:pt x="10571" y="9274"/>
                      <a:pt x="11599" y="9149"/>
                      <a:pt x="14707" y="1129"/>
                    </a:cubicBezTo>
                    <a:cubicBezTo>
                      <a:pt x="14707" y="1129"/>
                      <a:pt x="14306" y="101"/>
                      <a:pt x="12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362;p49">
                <a:extLst>
                  <a:ext uri="{FF2B5EF4-FFF2-40B4-BE49-F238E27FC236}">
                    <a16:creationId xmlns:a16="http://schemas.microsoft.com/office/drawing/2014/main" id="{FFDB031F-EBA4-EB53-F4D1-A5FB397DFB7F}"/>
                  </a:ext>
                </a:extLst>
              </p:cNvPr>
              <p:cNvSpPr/>
              <p:nvPr/>
            </p:nvSpPr>
            <p:spPr>
              <a:xfrm>
                <a:off x="4846650" y="3668575"/>
                <a:ext cx="173575" cy="52675"/>
              </a:xfrm>
              <a:custGeom>
                <a:avLst/>
                <a:gdLst/>
                <a:ahLst/>
                <a:cxnLst/>
                <a:rect l="l" t="t" r="r" b="b"/>
                <a:pathLst>
                  <a:path w="6943" h="2107" extrusionOk="0">
                    <a:moveTo>
                      <a:pt x="6943" y="1404"/>
                    </a:moveTo>
                    <a:lnTo>
                      <a:pt x="6943" y="1730"/>
                    </a:lnTo>
                    <a:cubicBezTo>
                      <a:pt x="6291" y="2106"/>
                      <a:pt x="4838" y="1906"/>
                      <a:pt x="4462" y="1730"/>
                    </a:cubicBezTo>
                    <a:cubicBezTo>
                      <a:pt x="4211" y="1354"/>
                      <a:pt x="3534" y="1454"/>
                      <a:pt x="3158" y="1605"/>
                    </a:cubicBezTo>
                    <a:cubicBezTo>
                      <a:pt x="1705" y="1730"/>
                      <a:pt x="1178" y="1505"/>
                      <a:pt x="677" y="1154"/>
                    </a:cubicBezTo>
                    <a:cubicBezTo>
                      <a:pt x="452" y="978"/>
                      <a:pt x="0" y="502"/>
                      <a:pt x="51" y="1"/>
                    </a:cubicBezTo>
                    <a:cubicBezTo>
                      <a:pt x="1780" y="402"/>
                      <a:pt x="6943" y="1404"/>
                      <a:pt x="6943" y="14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363;p49">
                <a:extLst>
                  <a:ext uri="{FF2B5EF4-FFF2-40B4-BE49-F238E27FC236}">
                    <a16:creationId xmlns:a16="http://schemas.microsoft.com/office/drawing/2014/main" id="{4731155C-51C2-5E4B-86F8-5D41643EB19C}"/>
                  </a:ext>
                </a:extLst>
              </p:cNvPr>
              <p:cNvSpPr/>
              <p:nvPr/>
            </p:nvSpPr>
            <p:spPr>
              <a:xfrm>
                <a:off x="4843525" y="3641025"/>
                <a:ext cx="186100" cy="72700"/>
              </a:xfrm>
              <a:custGeom>
                <a:avLst/>
                <a:gdLst/>
                <a:ahLst/>
                <a:cxnLst/>
                <a:rect l="l" t="t" r="r" b="b"/>
                <a:pathLst>
                  <a:path w="7444" h="2908" extrusionOk="0">
                    <a:moveTo>
                      <a:pt x="4587" y="0"/>
                    </a:moveTo>
                    <a:cubicBezTo>
                      <a:pt x="4587" y="0"/>
                      <a:pt x="3008" y="426"/>
                      <a:pt x="2055" y="576"/>
                    </a:cubicBezTo>
                    <a:cubicBezTo>
                      <a:pt x="1128" y="702"/>
                      <a:pt x="451" y="551"/>
                      <a:pt x="226" y="877"/>
                    </a:cubicBezTo>
                    <a:cubicBezTo>
                      <a:pt x="0" y="1228"/>
                      <a:pt x="501" y="2105"/>
                      <a:pt x="1328" y="2381"/>
                    </a:cubicBezTo>
                    <a:cubicBezTo>
                      <a:pt x="2155" y="2682"/>
                      <a:pt x="3860" y="2331"/>
                      <a:pt x="4486" y="2481"/>
                    </a:cubicBezTo>
                    <a:cubicBezTo>
                      <a:pt x="5113" y="2607"/>
                      <a:pt x="6692" y="2907"/>
                      <a:pt x="7068" y="2506"/>
                    </a:cubicBezTo>
                    <a:cubicBezTo>
                      <a:pt x="7444" y="2105"/>
                      <a:pt x="7068" y="226"/>
                      <a:pt x="7068" y="2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364;p49">
                <a:extLst>
                  <a:ext uri="{FF2B5EF4-FFF2-40B4-BE49-F238E27FC236}">
                    <a16:creationId xmlns:a16="http://schemas.microsoft.com/office/drawing/2014/main" id="{A2C7C1EC-701A-8132-FB37-23E67756506B}"/>
                  </a:ext>
                </a:extLst>
              </p:cNvPr>
              <p:cNvSpPr/>
              <p:nvPr/>
            </p:nvSpPr>
            <p:spPr>
              <a:xfrm>
                <a:off x="5049025" y="3499400"/>
                <a:ext cx="131600" cy="117825"/>
              </a:xfrm>
              <a:custGeom>
                <a:avLst/>
                <a:gdLst/>
                <a:ahLst/>
                <a:cxnLst/>
                <a:rect l="l" t="t" r="r" b="b"/>
                <a:pathLst>
                  <a:path w="5264" h="4713" extrusionOk="0">
                    <a:moveTo>
                      <a:pt x="5164" y="3560"/>
                    </a:moveTo>
                    <a:lnTo>
                      <a:pt x="2332" y="377"/>
                    </a:lnTo>
                    <a:cubicBezTo>
                      <a:pt x="1204" y="51"/>
                      <a:pt x="1" y="1"/>
                      <a:pt x="151" y="1028"/>
                    </a:cubicBezTo>
                    <a:cubicBezTo>
                      <a:pt x="301" y="1956"/>
                      <a:pt x="1780" y="2382"/>
                      <a:pt x="2783" y="3284"/>
                    </a:cubicBezTo>
                    <a:lnTo>
                      <a:pt x="3735" y="4111"/>
                    </a:lnTo>
                    <a:cubicBezTo>
                      <a:pt x="4387" y="4713"/>
                      <a:pt x="5264" y="4186"/>
                      <a:pt x="5164" y="35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365;p49">
                <a:extLst>
                  <a:ext uri="{FF2B5EF4-FFF2-40B4-BE49-F238E27FC236}">
                    <a16:creationId xmlns:a16="http://schemas.microsoft.com/office/drawing/2014/main" id="{27C5FEFB-E532-349E-1C76-EE13EF7CBF98}"/>
                  </a:ext>
                </a:extLst>
              </p:cNvPr>
              <p:cNvSpPr/>
              <p:nvPr/>
            </p:nvSpPr>
            <p:spPr>
              <a:xfrm>
                <a:off x="5052800" y="3525100"/>
                <a:ext cx="130350" cy="102150"/>
              </a:xfrm>
              <a:custGeom>
                <a:avLst/>
                <a:gdLst/>
                <a:ahLst/>
                <a:cxnLst/>
                <a:rect l="l" t="t" r="r" b="b"/>
                <a:pathLst>
                  <a:path w="5214" h="4086" extrusionOk="0">
                    <a:moveTo>
                      <a:pt x="3584" y="3083"/>
                    </a:moveTo>
                    <a:lnTo>
                      <a:pt x="2632" y="2256"/>
                    </a:lnTo>
                    <a:cubicBezTo>
                      <a:pt x="1629" y="1354"/>
                      <a:pt x="150" y="928"/>
                      <a:pt x="0" y="0"/>
                    </a:cubicBez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ubicBezTo>
                      <a:pt x="0" y="76"/>
                      <a:pt x="0" y="201"/>
                      <a:pt x="0" y="301"/>
                    </a:cubicBezTo>
                    <a:cubicBezTo>
                      <a:pt x="150" y="1228"/>
                      <a:pt x="1629" y="1655"/>
                      <a:pt x="2632" y="2557"/>
                    </a:cubicBezTo>
                    <a:lnTo>
                      <a:pt x="3584" y="3384"/>
                    </a:lnTo>
                    <a:cubicBezTo>
                      <a:pt x="4361" y="4086"/>
                      <a:pt x="5213" y="3584"/>
                      <a:pt x="5013" y="2532"/>
                    </a:cubicBezTo>
                    <a:cubicBezTo>
                      <a:pt x="5113" y="3158"/>
                      <a:pt x="4236" y="3685"/>
                      <a:pt x="3584" y="30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366;p49">
                <a:extLst>
                  <a:ext uri="{FF2B5EF4-FFF2-40B4-BE49-F238E27FC236}">
                    <a16:creationId xmlns:a16="http://schemas.microsoft.com/office/drawing/2014/main" id="{2F0773A9-17F9-A8B5-F2FB-6EEB0B3CEEE0}"/>
                  </a:ext>
                </a:extLst>
              </p:cNvPr>
              <p:cNvSpPr/>
              <p:nvPr/>
            </p:nvSpPr>
            <p:spPr>
              <a:xfrm>
                <a:off x="5047775" y="3000650"/>
                <a:ext cx="154800" cy="604050"/>
              </a:xfrm>
              <a:custGeom>
                <a:avLst/>
                <a:gdLst/>
                <a:ahLst/>
                <a:cxnLst/>
                <a:rect l="l" t="t" r="r" b="b"/>
                <a:pathLst>
                  <a:path w="6192" h="24162" extrusionOk="0">
                    <a:moveTo>
                      <a:pt x="5214" y="1404"/>
                    </a:moveTo>
                    <a:cubicBezTo>
                      <a:pt x="6191" y="2783"/>
                      <a:pt x="3735" y="6642"/>
                      <a:pt x="4412" y="11429"/>
                    </a:cubicBezTo>
                    <a:cubicBezTo>
                      <a:pt x="4863" y="14663"/>
                      <a:pt x="5740" y="20126"/>
                      <a:pt x="5539" y="23184"/>
                    </a:cubicBezTo>
                    <a:cubicBezTo>
                      <a:pt x="5489" y="23760"/>
                      <a:pt x="3309" y="24161"/>
                      <a:pt x="2707" y="21455"/>
                    </a:cubicBezTo>
                    <a:cubicBezTo>
                      <a:pt x="1705" y="16843"/>
                      <a:pt x="452" y="13961"/>
                      <a:pt x="1" y="10377"/>
                    </a:cubicBez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367;p49">
                <a:extLst>
                  <a:ext uri="{FF2B5EF4-FFF2-40B4-BE49-F238E27FC236}">
                    <a16:creationId xmlns:a16="http://schemas.microsoft.com/office/drawing/2014/main" id="{63CA18BC-1E83-CE25-2835-D7F7DB614942}"/>
                  </a:ext>
                </a:extLst>
              </p:cNvPr>
              <p:cNvSpPr/>
              <p:nvPr/>
            </p:nvSpPr>
            <p:spPr>
              <a:xfrm>
                <a:off x="4898650" y="3023225"/>
                <a:ext cx="207425" cy="659800"/>
              </a:xfrm>
              <a:custGeom>
                <a:avLst/>
                <a:gdLst/>
                <a:ahLst/>
                <a:cxnLst/>
                <a:rect l="l" t="t" r="r" b="b"/>
                <a:pathLst>
                  <a:path w="8297" h="26392" extrusionOk="0">
                    <a:moveTo>
                      <a:pt x="8046" y="0"/>
                    </a:moveTo>
                    <a:cubicBezTo>
                      <a:pt x="8296" y="4311"/>
                      <a:pt x="5214" y="9574"/>
                      <a:pt x="5414" y="13058"/>
                    </a:cubicBezTo>
                    <a:cubicBezTo>
                      <a:pt x="5640" y="16642"/>
                      <a:pt x="5239" y="21028"/>
                      <a:pt x="5239" y="24913"/>
                    </a:cubicBezTo>
                    <a:cubicBezTo>
                      <a:pt x="5239" y="24913"/>
                      <a:pt x="2056" y="26391"/>
                      <a:pt x="1905" y="24085"/>
                    </a:cubicBezTo>
                    <a:cubicBezTo>
                      <a:pt x="1454" y="16466"/>
                      <a:pt x="1" y="14110"/>
                      <a:pt x="1956" y="1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368;p49">
                <a:extLst>
                  <a:ext uri="{FF2B5EF4-FFF2-40B4-BE49-F238E27FC236}">
                    <a16:creationId xmlns:a16="http://schemas.microsoft.com/office/drawing/2014/main" id="{AD905F1F-F414-AF9A-26C9-430104BAFCB2}"/>
                  </a:ext>
                </a:extLst>
              </p:cNvPr>
              <p:cNvSpPr/>
              <p:nvPr/>
            </p:nvSpPr>
            <p:spPr>
              <a:xfrm>
                <a:off x="5121700" y="2161050"/>
                <a:ext cx="81500" cy="143525"/>
              </a:xfrm>
              <a:custGeom>
                <a:avLst/>
                <a:gdLst/>
                <a:ahLst/>
                <a:cxnLst/>
                <a:rect l="l" t="t" r="r" b="b"/>
                <a:pathLst>
                  <a:path w="3260" h="5741" extrusionOk="0">
                    <a:moveTo>
                      <a:pt x="3109" y="4938"/>
                    </a:moveTo>
                    <a:cubicBezTo>
                      <a:pt x="3259" y="4236"/>
                      <a:pt x="3184" y="3058"/>
                      <a:pt x="2883" y="2407"/>
                    </a:cubicBezTo>
                    <a:cubicBezTo>
                      <a:pt x="2607" y="1830"/>
                      <a:pt x="2332" y="1254"/>
                      <a:pt x="1906" y="803"/>
                    </a:cubicBezTo>
                    <a:cubicBezTo>
                      <a:pt x="1505" y="402"/>
                      <a:pt x="1003" y="126"/>
                      <a:pt x="452" y="1"/>
                    </a:cubicBezTo>
                    <a:cubicBezTo>
                      <a:pt x="402" y="1"/>
                      <a:pt x="352" y="1"/>
                      <a:pt x="327" y="1"/>
                    </a:cubicBezTo>
                    <a:cubicBezTo>
                      <a:pt x="151" y="51"/>
                      <a:pt x="151" y="276"/>
                      <a:pt x="201" y="427"/>
                    </a:cubicBezTo>
                    <a:cubicBezTo>
                      <a:pt x="452" y="1354"/>
                      <a:pt x="803" y="2306"/>
                      <a:pt x="903" y="3259"/>
                    </a:cubicBezTo>
                    <a:cubicBezTo>
                      <a:pt x="728" y="3033"/>
                      <a:pt x="552" y="2733"/>
                      <a:pt x="452" y="2482"/>
                    </a:cubicBezTo>
                    <a:cubicBezTo>
                      <a:pt x="277" y="2056"/>
                      <a:pt x="51" y="2306"/>
                      <a:pt x="51" y="2306"/>
                    </a:cubicBezTo>
                    <a:cubicBezTo>
                      <a:pt x="1" y="2582"/>
                      <a:pt x="352" y="3860"/>
                      <a:pt x="602" y="4211"/>
                    </a:cubicBezTo>
                    <a:cubicBezTo>
                      <a:pt x="828" y="4562"/>
                      <a:pt x="1630" y="5464"/>
                      <a:pt x="1630" y="5464"/>
                    </a:cubicBezTo>
                    <a:cubicBezTo>
                      <a:pt x="1655" y="5640"/>
                      <a:pt x="1680" y="5740"/>
                      <a:pt x="1680" y="5740"/>
                    </a:cubicBezTo>
                    <a:cubicBezTo>
                      <a:pt x="1680" y="5740"/>
                      <a:pt x="3008" y="5439"/>
                      <a:pt x="3109" y="49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369;p49">
                <a:extLst>
                  <a:ext uri="{FF2B5EF4-FFF2-40B4-BE49-F238E27FC236}">
                    <a16:creationId xmlns:a16="http://schemas.microsoft.com/office/drawing/2014/main" id="{4AEB463D-C700-1528-F037-B5CA43D71BC5}"/>
                  </a:ext>
                </a:extLst>
              </p:cNvPr>
              <p:cNvSpPr/>
              <p:nvPr/>
            </p:nvSpPr>
            <p:spPr>
              <a:xfrm>
                <a:off x="5096675" y="2258175"/>
                <a:ext cx="161650" cy="443025"/>
              </a:xfrm>
              <a:custGeom>
                <a:avLst/>
                <a:gdLst/>
                <a:ahLst/>
                <a:cxnLst/>
                <a:rect l="l" t="t" r="r" b="b"/>
                <a:pathLst>
                  <a:path w="6466" h="17721" extrusionOk="0">
                    <a:moveTo>
                      <a:pt x="4260" y="0"/>
                    </a:moveTo>
                    <a:cubicBezTo>
                      <a:pt x="3558" y="151"/>
                      <a:pt x="2481" y="1730"/>
                      <a:pt x="2481" y="1730"/>
                    </a:cubicBezTo>
                    <a:cubicBezTo>
                      <a:pt x="2481" y="1730"/>
                      <a:pt x="3709" y="6066"/>
                      <a:pt x="3558" y="7670"/>
                    </a:cubicBezTo>
                    <a:cubicBezTo>
                      <a:pt x="3433" y="9274"/>
                      <a:pt x="1428" y="14336"/>
                      <a:pt x="1428" y="14336"/>
                    </a:cubicBezTo>
                    <a:cubicBezTo>
                      <a:pt x="0" y="17523"/>
                      <a:pt x="2963" y="17720"/>
                      <a:pt x="4026" y="17720"/>
                    </a:cubicBezTo>
                    <a:cubicBezTo>
                      <a:pt x="4176" y="17720"/>
                      <a:pt x="4288" y="17716"/>
                      <a:pt x="4344" y="17716"/>
                    </a:cubicBezTo>
                    <a:cubicBezTo>
                      <a:pt x="4369" y="17716"/>
                      <a:pt x="4384" y="17717"/>
                      <a:pt x="4385" y="17719"/>
                    </a:cubicBezTo>
                    <a:lnTo>
                      <a:pt x="4385" y="17719"/>
                    </a:lnTo>
                    <a:cubicBezTo>
                      <a:pt x="4405" y="17617"/>
                      <a:pt x="6466" y="10556"/>
                      <a:pt x="6466" y="8597"/>
                    </a:cubicBezTo>
                    <a:cubicBezTo>
                      <a:pt x="6466" y="6642"/>
                      <a:pt x="6015" y="3660"/>
                      <a:pt x="4260" y="0"/>
                    </a:cubicBezTo>
                    <a:close/>
                    <a:moveTo>
                      <a:pt x="4385" y="17719"/>
                    </a:moveTo>
                    <a:lnTo>
                      <a:pt x="4385" y="17719"/>
                    </a:lnTo>
                    <a:cubicBezTo>
                      <a:pt x="4385" y="17720"/>
                      <a:pt x="4385" y="17720"/>
                      <a:pt x="4385" y="17720"/>
                    </a:cubicBezTo>
                    <a:cubicBezTo>
                      <a:pt x="4385" y="17720"/>
                      <a:pt x="4385" y="17720"/>
                      <a:pt x="4385" y="17720"/>
                    </a:cubicBezTo>
                    <a:cubicBezTo>
                      <a:pt x="4386" y="17720"/>
                      <a:pt x="4386" y="17719"/>
                      <a:pt x="4385" y="1771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370;p49">
                <a:extLst>
                  <a:ext uri="{FF2B5EF4-FFF2-40B4-BE49-F238E27FC236}">
                    <a16:creationId xmlns:a16="http://schemas.microsoft.com/office/drawing/2014/main" id="{678FBB2D-0D06-54D7-AFF5-52E18387E6ED}"/>
                  </a:ext>
                </a:extLst>
              </p:cNvPr>
              <p:cNvSpPr/>
              <p:nvPr/>
            </p:nvSpPr>
            <p:spPr>
              <a:xfrm>
                <a:off x="4927475" y="2624100"/>
                <a:ext cx="289500" cy="531975"/>
              </a:xfrm>
              <a:custGeom>
                <a:avLst/>
                <a:gdLst/>
                <a:ahLst/>
                <a:cxnLst/>
                <a:rect l="l" t="t" r="r" b="b"/>
                <a:pathLst>
                  <a:path w="11580" h="21279" extrusionOk="0">
                    <a:moveTo>
                      <a:pt x="1128" y="11780"/>
                    </a:moveTo>
                    <a:cubicBezTo>
                      <a:pt x="1028" y="7644"/>
                      <a:pt x="1805" y="3534"/>
                      <a:pt x="1805" y="3534"/>
                    </a:cubicBezTo>
                    <a:cubicBezTo>
                      <a:pt x="2181" y="3008"/>
                      <a:pt x="2632" y="2557"/>
                      <a:pt x="3158" y="2156"/>
                    </a:cubicBezTo>
                    <a:lnTo>
                      <a:pt x="5013" y="1103"/>
                    </a:lnTo>
                    <a:cubicBezTo>
                      <a:pt x="5740" y="927"/>
                      <a:pt x="5615" y="551"/>
                      <a:pt x="6316" y="351"/>
                    </a:cubicBezTo>
                    <a:cubicBezTo>
                      <a:pt x="7444" y="0"/>
                      <a:pt x="8672" y="0"/>
                      <a:pt x="9800" y="326"/>
                    </a:cubicBezTo>
                    <a:cubicBezTo>
                      <a:pt x="11304" y="978"/>
                      <a:pt x="11580" y="1980"/>
                      <a:pt x="10928" y="3910"/>
                    </a:cubicBezTo>
                    <a:cubicBezTo>
                      <a:pt x="10928" y="4010"/>
                      <a:pt x="10552" y="9023"/>
                      <a:pt x="10376" y="10652"/>
                    </a:cubicBezTo>
                    <a:cubicBezTo>
                      <a:pt x="10376" y="10802"/>
                      <a:pt x="10577" y="16667"/>
                      <a:pt x="10828" y="18421"/>
                    </a:cubicBezTo>
                    <a:cubicBezTo>
                      <a:pt x="10828" y="18421"/>
                      <a:pt x="9725" y="19424"/>
                      <a:pt x="9424" y="19674"/>
                    </a:cubicBezTo>
                    <a:cubicBezTo>
                      <a:pt x="6517" y="21278"/>
                      <a:pt x="376" y="19699"/>
                      <a:pt x="101" y="18246"/>
                    </a:cubicBezTo>
                    <a:cubicBezTo>
                      <a:pt x="0" y="17694"/>
                      <a:pt x="452" y="14110"/>
                      <a:pt x="1128" y="1178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371;p49">
                <a:extLst>
                  <a:ext uri="{FF2B5EF4-FFF2-40B4-BE49-F238E27FC236}">
                    <a16:creationId xmlns:a16="http://schemas.microsoft.com/office/drawing/2014/main" id="{5CA34CC9-0228-336C-3840-88B7EA657180}"/>
                  </a:ext>
                </a:extLst>
              </p:cNvPr>
              <p:cNvSpPr/>
              <p:nvPr/>
            </p:nvSpPr>
            <p:spPr>
              <a:xfrm>
                <a:off x="4997025" y="2485000"/>
                <a:ext cx="147900" cy="191000"/>
              </a:xfrm>
              <a:custGeom>
                <a:avLst/>
                <a:gdLst/>
                <a:ahLst/>
                <a:cxnLst/>
                <a:rect l="l" t="t" r="r" b="b"/>
                <a:pathLst>
                  <a:path w="5916" h="7640" extrusionOk="0">
                    <a:moveTo>
                      <a:pt x="802" y="0"/>
                    </a:moveTo>
                    <a:cubicBezTo>
                      <a:pt x="802" y="0"/>
                      <a:pt x="401" y="1454"/>
                      <a:pt x="326" y="1755"/>
                    </a:cubicBezTo>
                    <a:cubicBezTo>
                      <a:pt x="251" y="2055"/>
                      <a:pt x="301" y="2481"/>
                      <a:pt x="326" y="2682"/>
                    </a:cubicBezTo>
                    <a:cubicBezTo>
                      <a:pt x="351" y="2882"/>
                      <a:pt x="0" y="3409"/>
                      <a:pt x="51" y="3659"/>
                    </a:cubicBezTo>
                    <a:cubicBezTo>
                      <a:pt x="101" y="3910"/>
                      <a:pt x="326" y="5389"/>
                      <a:pt x="802" y="5815"/>
                    </a:cubicBezTo>
                    <a:cubicBezTo>
                      <a:pt x="1067" y="6065"/>
                      <a:pt x="1478" y="6116"/>
                      <a:pt x="1773" y="6116"/>
                    </a:cubicBezTo>
                    <a:cubicBezTo>
                      <a:pt x="1981" y="6116"/>
                      <a:pt x="2131" y="6090"/>
                      <a:pt x="2131" y="6090"/>
                    </a:cubicBezTo>
                    <a:lnTo>
                      <a:pt x="2131" y="6090"/>
                    </a:lnTo>
                    <a:cubicBezTo>
                      <a:pt x="2131" y="6091"/>
                      <a:pt x="2056" y="7394"/>
                      <a:pt x="2131" y="7569"/>
                    </a:cubicBezTo>
                    <a:cubicBezTo>
                      <a:pt x="2151" y="7616"/>
                      <a:pt x="2313" y="7640"/>
                      <a:pt x="2555" y="7640"/>
                    </a:cubicBezTo>
                    <a:cubicBezTo>
                      <a:pt x="3214" y="7640"/>
                      <a:pt x="4465" y="7466"/>
                      <a:pt x="5088" y="7118"/>
                    </a:cubicBezTo>
                    <a:cubicBezTo>
                      <a:pt x="5915" y="6617"/>
                      <a:pt x="5615" y="5263"/>
                      <a:pt x="5615" y="5263"/>
                    </a:cubicBezTo>
                    <a:lnTo>
                      <a:pt x="3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372;p49">
                <a:extLst>
                  <a:ext uri="{FF2B5EF4-FFF2-40B4-BE49-F238E27FC236}">
                    <a16:creationId xmlns:a16="http://schemas.microsoft.com/office/drawing/2014/main" id="{708922B1-BC4D-48A9-DFD8-D8D01509737D}"/>
                  </a:ext>
                </a:extLst>
              </p:cNvPr>
              <p:cNvSpPr/>
              <p:nvPr/>
            </p:nvSpPr>
            <p:spPr>
              <a:xfrm>
                <a:off x="5011425" y="2425350"/>
                <a:ext cx="174850" cy="192100"/>
              </a:xfrm>
              <a:custGeom>
                <a:avLst/>
                <a:gdLst/>
                <a:ahLst/>
                <a:cxnLst/>
                <a:rect l="l" t="t" r="r" b="b"/>
                <a:pathLst>
                  <a:path w="6994" h="7684" extrusionOk="0">
                    <a:moveTo>
                      <a:pt x="1895" y="0"/>
                    </a:moveTo>
                    <a:cubicBezTo>
                      <a:pt x="1135" y="0"/>
                      <a:pt x="347" y="153"/>
                      <a:pt x="226" y="607"/>
                    </a:cubicBezTo>
                    <a:cubicBezTo>
                      <a:pt x="1" y="1334"/>
                      <a:pt x="226" y="2386"/>
                      <a:pt x="226" y="2386"/>
                    </a:cubicBezTo>
                    <a:lnTo>
                      <a:pt x="878" y="2988"/>
                    </a:lnTo>
                    <a:lnTo>
                      <a:pt x="577" y="4141"/>
                    </a:lnTo>
                    <a:cubicBezTo>
                      <a:pt x="577" y="4141"/>
                      <a:pt x="928" y="4416"/>
                      <a:pt x="1154" y="4792"/>
                    </a:cubicBezTo>
                    <a:cubicBezTo>
                      <a:pt x="1379" y="5168"/>
                      <a:pt x="1179" y="6246"/>
                      <a:pt x="1179" y="6246"/>
                    </a:cubicBezTo>
                    <a:lnTo>
                      <a:pt x="1505" y="6496"/>
                    </a:lnTo>
                    <a:cubicBezTo>
                      <a:pt x="1505" y="6496"/>
                      <a:pt x="1677" y="5678"/>
                      <a:pt x="2121" y="5678"/>
                    </a:cubicBezTo>
                    <a:cubicBezTo>
                      <a:pt x="2156" y="5678"/>
                      <a:pt x="2193" y="5683"/>
                      <a:pt x="2231" y="5694"/>
                    </a:cubicBezTo>
                    <a:cubicBezTo>
                      <a:pt x="2733" y="5845"/>
                      <a:pt x="3109" y="7148"/>
                      <a:pt x="3510" y="7474"/>
                    </a:cubicBezTo>
                    <a:cubicBezTo>
                      <a:pt x="3718" y="7643"/>
                      <a:pt x="4123" y="7684"/>
                      <a:pt x="4464" y="7684"/>
                    </a:cubicBezTo>
                    <a:cubicBezTo>
                      <a:pt x="4779" y="7684"/>
                      <a:pt x="5039" y="7649"/>
                      <a:pt x="5039" y="7649"/>
                    </a:cubicBezTo>
                    <a:cubicBezTo>
                      <a:pt x="5039" y="7649"/>
                      <a:pt x="6843" y="4692"/>
                      <a:pt x="6918" y="4191"/>
                    </a:cubicBezTo>
                    <a:cubicBezTo>
                      <a:pt x="6993" y="3715"/>
                      <a:pt x="6492" y="2912"/>
                      <a:pt x="6492" y="2912"/>
                    </a:cubicBezTo>
                    <a:cubicBezTo>
                      <a:pt x="6492" y="2912"/>
                      <a:pt x="6643" y="2386"/>
                      <a:pt x="6492" y="1785"/>
                    </a:cubicBezTo>
                    <a:cubicBezTo>
                      <a:pt x="6342" y="1183"/>
                      <a:pt x="3861" y="381"/>
                      <a:pt x="3159" y="156"/>
                    </a:cubicBezTo>
                    <a:cubicBezTo>
                      <a:pt x="2881" y="66"/>
                      <a:pt x="2394" y="0"/>
                      <a:pt x="1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373;p49">
                <a:extLst>
                  <a:ext uri="{FF2B5EF4-FFF2-40B4-BE49-F238E27FC236}">
                    <a16:creationId xmlns:a16="http://schemas.microsoft.com/office/drawing/2014/main" id="{E8BD32C2-A0AA-0518-98E7-867833D153CD}"/>
                  </a:ext>
                </a:extLst>
              </p:cNvPr>
              <p:cNvSpPr/>
              <p:nvPr/>
            </p:nvSpPr>
            <p:spPr>
              <a:xfrm>
                <a:off x="4579725" y="2826475"/>
                <a:ext cx="147275" cy="75200"/>
              </a:xfrm>
              <a:custGeom>
                <a:avLst/>
                <a:gdLst/>
                <a:ahLst/>
                <a:cxnLst/>
                <a:rect l="l" t="t" r="r" b="b"/>
                <a:pathLst>
                  <a:path w="5891" h="3008" extrusionOk="0">
                    <a:moveTo>
                      <a:pt x="5439" y="2532"/>
                    </a:moveTo>
                    <a:cubicBezTo>
                      <a:pt x="4763" y="2832"/>
                      <a:pt x="3610" y="3008"/>
                      <a:pt x="2908" y="2858"/>
                    </a:cubicBezTo>
                    <a:cubicBezTo>
                      <a:pt x="2281" y="2732"/>
                      <a:pt x="1655" y="2582"/>
                      <a:pt x="1128" y="2256"/>
                    </a:cubicBezTo>
                    <a:cubicBezTo>
                      <a:pt x="652" y="1955"/>
                      <a:pt x="251" y="1529"/>
                      <a:pt x="26" y="1028"/>
                    </a:cubicBezTo>
                    <a:cubicBezTo>
                      <a:pt x="1" y="978"/>
                      <a:pt x="1" y="928"/>
                      <a:pt x="1" y="903"/>
                    </a:cubicBezTo>
                    <a:cubicBezTo>
                      <a:pt x="1" y="727"/>
                      <a:pt x="226" y="677"/>
                      <a:pt x="402" y="677"/>
                    </a:cubicBezTo>
                    <a:cubicBezTo>
                      <a:pt x="1329" y="727"/>
                      <a:pt x="2331" y="853"/>
                      <a:pt x="3284" y="727"/>
                    </a:cubicBezTo>
                    <a:cubicBezTo>
                      <a:pt x="3033" y="602"/>
                      <a:pt x="2707" y="502"/>
                      <a:pt x="2432" y="477"/>
                    </a:cubicBezTo>
                    <a:cubicBezTo>
                      <a:pt x="1981" y="401"/>
                      <a:pt x="2181" y="126"/>
                      <a:pt x="2181" y="126"/>
                    </a:cubicBezTo>
                    <a:cubicBezTo>
                      <a:pt x="2457" y="0"/>
                      <a:pt x="3760" y="76"/>
                      <a:pt x="4161" y="226"/>
                    </a:cubicBezTo>
                    <a:cubicBezTo>
                      <a:pt x="4562" y="376"/>
                      <a:pt x="5590" y="777"/>
                      <a:pt x="5590" y="777"/>
                    </a:cubicBezTo>
                    <a:lnTo>
                      <a:pt x="5590" y="953"/>
                    </a:lnTo>
                    <a:cubicBezTo>
                      <a:pt x="5790" y="953"/>
                      <a:pt x="5890" y="953"/>
                      <a:pt x="5890" y="953"/>
                    </a:cubicBezTo>
                    <a:cubicBezTo>
                      <a:pt x="5890" y="953"/>
                      <a:pt x="5890" y="2331"/>
                      <a:pt x="5439" y="25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74;p49">
                <a:extLst>
                  <a:ext uri="{FF2B5EF4-FFF2-40B4-BE49-F238E27FC236}">
                    <a16:creationId xmlns:a16="http://schemas.microsoft.com/office/drawing/2014/main" id="{F5A0769A-C4AA-F4EC-635D-40CF3C00048A}"/>
                  </a:ext>
                </a:extLst>
              </p:cNvPr>
              <p:cNvSpPr/>
              <p:nvPr/>
            </p:nvSpPr>
            <p:spPr>
              <a:xfrm>
                <a:off x="4696900" y="2685950"/>
                <a:ext cx="385350" cy="242250"/>
              </a:xfrm>
              <a:custGeom>
                <a:avLst/>
                <a:gdLst/>
                <a:ahLst/>
                <a:cxnLst/>
                <a:rect l="l" t="t" r="r" b="b"/>
                <a:pathLst>
                  <a:path w="15414" h="9690" extrusionOk="0">
                    <a:moveTo>
                      <a:pt x="12765" y="0"/>
                    </a:moveTo>
                    <a:cubicBezTo>
                      <a:pt x="12352" y="0"/>
                      <a:pt x="11990" y="64"/>
                      <a:pt x="11680" y="333"/>
                    </a:cubicBezTo>
                    <a:cubicBezTo>
                      <a:pt x="10702" y="1135"/>
                      <a:pt x="9349" y="4594"/>
                      <a:pt x="8096" y="6524"/>
                    </a:cubicBezTo>
                    <a:cubicBezTo>
                      <a:pt x="7577" y="6568"/>
                      <a:pt x="7009" y="6587"/>
                      <a:pt x="6426" y="6587"/>
                    </a:cubicBezTo>
                    <a:cubicBezTo>
                      <a:pt x="3746" y="6587"/>
                      <a:pt x="752" y="6198"/>
                      <a:pt x="752" y="6198"/>
                    </a:cubicBezTo>
                    <a:cubicBezTo>
                      <a:pt x="0" y="7451"/>
                      <a:pt x="627" y="8353"/>
                      <a:pt x="627" y="8353"/>
                    </a:cubicBezTo>
                    <a:cubicBezTo>
                      <a:pt x="5274" y="9439"/>
                      <a:pt x="7550" y="9690"/>
                      <a:pt x="8698" y="9690"/>
                    </a:cubicBezTo>
                    <a:cubicBezTo>
                      <a:pt x="9618" y="9690"/>
                      <a:pt x="9814" y="9528"/>
                      <a:pt x="9925" y="9506"/>
                    </a:cubicBezTo>
                    <a:cubicBezTo>
                      <a:pt x="10176" y="9481"/>
                      <a:pt x="14537" y="3391"/>
                      <a:pt x="14537" y="3391"/>
                    </a:cubicBezTo>
                    <a:cubicBezTo>
                      <a:pt x="15414" y="2188"/>
                      <a:pt x="14512" y="32"/>
                      <a:pt x="13033" y="7"/>
                    </a:cubicBezTo>
                    <a:cubicBezTo>
                      <a:pt x="12941" y="3"/>
                      <a:pt x="12852" y="0"/>
                      <a:pt x="1276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75;p49">
                <a:extLst>
                  <a:ext uri="{FF2B5EF4-FFF2-40B4-BE49-F238E27FC236}">
                    <a16:creationId xmlns:a16="http://schemas.microsoft.com/office/drawing/2014/main" id="{CD5A6AF3-1399-F8DB-5C12-F72BB7E6F4E6}"/>
                  </a:ext>
                </a:extLst>
              </p:cNvPr>
              <p:cNvSpPr/>
              <p:nvPr/>
            </p:nvSpPr>
            <p:spPr>
              <a:xfrm>
                <a:off x="5092275" y="2016950"/>
                <a:ext cx="85850" cy="109675"/>
              </a:xfrm>
              <a:custGeom>
                <a:avLst/>
                <a:gdLst/>
                <a:ahLst/>
                <a:cxnLst/>
                <a:rect l="l" t="t" r="r" b="b"/>
                <a:pathLst>
                  <a:path w="3434" h="4387" extrusionOk="0">
                    <a:moveTo>
                      <a:pt x="3434" y="1705"/>
                    </a:moveTo>
                    <a:cubicBezTo>
                      <a:pt x="3434" y="752"/>
                      <a:pt x="2657" y="0"/>
                      <a:pt x="1704" y="0"/>
                    </a:cubicBezTo>
                    <a:cubicBezTo>
                      <a:pt x="777" y="0"/>
                      <a:pt x="0" y="752"/>
                      <a:pt x="0" y="1705"/>
                    </a:cubicBezTo>
                    <a:cubicBezTo>
                      <a:pt x="0" y="2131"/>
                      <a:pt x="150" y="2507"/>
                      <a:pt x="401" y="2807"/>
                    </a:cubicBezTo>
                    <a:lnTo>
                      <a:pt x="401" y="2807"/>
                    </a:lnTo>
                    <a:lnTo>
                      <a:pt x="1704" y="4386"/>
                    </a:lnTo>
                    <a:lnTo>
                      <a:pt x="3033" y="2807"/>
                    </a:lnTo>
                    <a:lnTo>
                      <a:pt x="3033" y="2807"/>
                    </a:lnTo>
                    <a:cubicBezTo>
                      <a:pt x="3283" y="2507"/>
                      <a:pt x="3434" y="2131"/>
                      <a:pt x="3434"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76;p49">
                <a:extLst>
                  <a:ext uri="{FF2B5EF4-FFF2-40B4-BE49-F238E27FC236}">
                    <a16:creationId xmlns:a16="http://schemas.microsoft.com/office/drawing/2014/main" id="{A1DBD8DD-B454-FDF8-D630-53B7657FD3DF}"/>
                  </a:ext>
                </a:extLst>
              </p:cNvPr>
              <p:cNvSpPr/>
              <p:nvPr/>
            </p:nvSpPr>
            <p:spPr>
              <a:xfrm>
                <a:off x="5112325" y="2037000"/>
                <a:ext cx="45125" cy="45125"/>
              </a:xfrm>
              <a:custGeom>
                <a:avLst/>
                <a:gdLst/>
                <a:ahLst/>
                <a:cxnLst/>
                <a:rect l="l" t="t" r="r" b="b"/>
                <a:pathLst>
                  <a:path w="1805" h="1805" extrusionOk="0">
                    <a:moveTo>
                      <a:pt x="1805" y="903"/>
                    </a:moveTo>
                    <a:cubicBezTo>
                      <a:pt x="1805" y="1404"/>
                      <a:pt x="1404" y="1805"/>
                      <a:pt x="902" y="1805"/>
                    </a:cubicBezTo>
                    <a:cubicBezTo>
                      <a:pt x="401" y="1805"/>
                      <a:pt x="0" y="1404"/>
                      <a:pt x="0" y="903"/>
                    </a:cubicBezTo>
                    <a:cubicBezTo>
                      <a:pt x="0" y="401"/>
                      <a:pt x="401" y="0"/>
                      <a:pt x="902"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77;p49">
                <a:extLst>
                  <a:ext uri="{FF2B5EF4-FFF2-40B4-BE49-F238E27FC236}">
                    <a16:creationId xmlns:a16="http://schemas.microsoft.com/office/drawing/2014/main" id="{C56943CB-20F7-7A06-CF2E-7401464DF24F}"/>
                  </a:ext>
                </a:extLst>
              </p:cNvPr>
              <p:cNvSpPr/>
              <p:nvPr/>
            </p:nvSpPr>
            <p:spPr>
              <a:xfrm>
                <a:off x="4816575" y="2006300"/>
                <a:ext cx="85850" cy="109675"/>
              </a:xfrm>
              <a:custGeom>
                <a:avLst/>
                <a:gdLst/>
                <a:ahLst/>
                <a:cxnLst/>
                <a:rect l="l" t="t" r="r" b="b"/>
                <a:pathLst>
                  <a:path w="3434" h="4387" extrusionOk="0">
                    <a:moveTo>
                      <a:pt x="3434" y="1730"/>
                    </a:moveTo>
                    <a:cubicBezTo>
                      <a:pt x="3434" y="777"/>
                      <a:pt x="2657" y="0"/>
                      <a:pt x="1705" y="0"/>
                    </a:cubicBezTo>
                    <a:cubicBezTo>
                      <a:pt x="777" y="0"/>
                      <a:pt x="0" y="777"/>
                      <a:pt x="0" y="1730"/>
                    </a:cubicBezTo>
                    <a:cubicBezTo>
                      <a:pt x="0" y="2156"/>
                      <a:pt x="151" y="2532"/>
                      <a:pt x="401" y="2832"/>
                    </a:cubicBezTo>
                    <a:lnTo>
                      <a:pt x="401" y="2832"/>
                    </a:lnTo>
                    <a:lnTo>
                      <a:pt x="1705" y="4386"/>
                    </a:lnTo>
                    <a:lnTo>
                      <a:pt x="3033" y="2832"/>
                    </a:lnTo>
                    <a:lnTo>
                      <a:pt x="3033" y="2832"/>
                    </a:lnTo>
                    <a:cubicBezTo>
                      <a:pt x="3284" y="2532"/>
                      <a:pt x="3434" y="2156"/>
                      <a:pt x="3434" y="173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78;p49">
                <a:extLst>
                  <a:ext uri="{FF2B5EF4-FFF2-40B4-BE49-F238E27FC236}">
                    <a16:creationId xmlns:a16="http://schemas.microsoft.com/office/drawing/2014/main" id="{8DEE3D43-DA66-C270-0EF1-426E12272933}"/>
                  </a:ext>
                </a:extLst>
              </p:cNvPr>
              <p:cNvSpPr/>
              <p:nvPr/>
            </p:nvSpPr>
            <p:spPr>
              <a:xfrm>
                <a:off x="4836625" y="2026975"/>
                <a:ext cx="45125" cy="45125"/>
              </a:xfrm>
              <a:custGeom>
                <a:avLst/>
                <a:gdLst/>
                <a:ahLst/>
                <a:cxnLst/>
                <a:rect l="l" t="t" r="r" b="b"/>
                <a:pathLst>
                  <a:path w="1805" h="1805" extrusionOk="0">
                    <a:moveTo>
                      <a:pt x="1805" y="903"/>
                    </a:moveTo>
                    <a:cubicBezTo>
                      <a:pt x="1805" y="1404"/>
                      <a:pt x="1404" y="1805"/>
                      <a:pt x="903" y="1805"/>
                    </a:cubicBezTo>
                    <a:cubicBezTo>
                      <a:pt x="401" y="1805"/>
                      <a:pt x="0" y="1404"/>
                      <a:pt x="0" y="903"/>
                    </a:cubicBezTo>
                    <a:cubicBezTo>
                      <a:pt x="0" y="401"/>
                      <a:pt x="401" y="0"/>
                      <a:pt x="903"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79;p49">
                <a:extLst>
                  <a:ext uri="{FF2B5EF4-FFF2-40B4-BE49-F238E27FC236}">
                    <a16:creationId xmlns:a16="http://schemas.microsoft.com/office/drawing/2014/main" id="{426E07F7-F17A-FE3F-09E6-584C8DDBA856}"/>
                  </a:ext>
                </a:extLst>
              </p:cNvPr>
              <p:cNvSpPr/>
              <p:nvPr/>
            </p:nvSpPr>
            <p:spPr>
              <a:xfrm>
                <a:off x="4248900" y="1838000"/>
                <a:ext cx="889125" cy="559300"/>
              </a:xfrm>
              <a:custGeom>
                <a:avLst/>
                <a:gdLst/>
                <a:ahLst/>
                <a:cxnLst/>
                <a:rect l="l" t="t" r="r" b="b"/>
                <a:pathLst>
                  <a:path w="35565" h="22372" extrusionOk="0">
                    <a:moveTo>
                      <a:pt x="14242" y="0"/>
                    </a:moveTo>
                    <a:cubicBezTo>
                      <a:pt x="13804" y="0"/>
                      <a:pt x="13359" y="22"/>
                      <a:pt x="12908" y="65"/>
                    </a:cubicBezTo>
                    <a:cubicBezTo>
                      <a:pt x="7544" y="567"/>
                      <a:pt x="1479" y="4301"/>
                      <a:pt x="0" y="11519"/>
                    </a:cubicBezTo>
                    <a:lnTo>
                      <a:pt x="251" y="11569"/>
                    </a:lnTo>
                    <a:cubicBezTo>
                      <a:pt x="1896" y="7195"/>
                      <a:pt x="4923" y="6018"/>
                      <a:pt x="7685" y="6018"/>
                    </a:cubicBezTo>
                    <a:cubicBezTo>
                      <a:pt x="8373" y="6018"/>
                      <a:pt x="9045" y="6091"/>
                      <a:pt x="9675" y="6206"/>
                    </a:cubicBezTo>
                    <a:cubicBezTo>
                      <a:pt x="17319" y="7559"/>
                      <a:pt x="26141" y="16156"/>
                      <a:pt x="26216" y="22371"/>
                    </a:cubicBezTo>
                    <a:lnTo>
                      <a:pt x="26467" y="22371"/>
                    </a:lnTo>
                    <a:cubicBezTo>
                      <a:pt x="26392" y="16056"/>
                      <a:pt x="17469" y="7309"/>
                      <a:pt x="9700" y="5955"/>
                    </a:cubicBezTo>
                    <a:cubicBezTo>
                      <a:pt x="9059" y="5841"/>
                      <a:pt x="8375" y="5768"/>
                      <a:pt x="7675" y="5768"/>
                    </a:cubicBezTo>
                    <a:cubicBezTo>
                      <a:pt x="5144" y="5768"/>
                      <a:pt x="2394" y="6720"/>
                      <a:pt x="627" y="10116"/>
                    </a:cubicBezTo>
                    <a:cubicBezTo>
                      <a:pt x="2532" y="3975"/>
                      <a:pt x="8046" y="767"/>
                      <a:pt x="12933" y="316"/>
                    </a:cubicBezTo>
                    <a:cubicBezTo>
                      <a:pt x="13375" y="273"/>
                      <a:pt x="13811" y="252"/>
                      <a:pt x="14240" y="252"/>
                    </a:cubicBezTo>
                    <a:cubicBezTo>
                      <a:pt x="18842" y="252"/>
                      <a:pt x="22615" y="2678"/>
                      <a:pt x="24311" y="6782"/>
                    </a:cubicBezTo>
                    <a:lnTo>
                      <a:pt x="24437" y="7158"/>
                    </a:lnTo>
                    <a:lnTo>
                      <a:pt x="24537" y="6782"/>
                    </a:lnTo>
                    <a:cubicBezTo>
                      <a:pt x="25358" y="3427"/>
                      <a:pt x="27202" y="1536"/>
                      <a:pt x="29599" y="1536"/>
                    </a:cubicBezTo>
                    <a:cubicBezTo>
                      <a:pt x="29690" y="1536"/>
                      <a:pt x="29782" y="1539"/>
                      <a:pt x="29875" y="1544"/>
                    </a:cubicBezTo>
                    <a:cubicBezTo>
                      <a:pt x="32557" y="1695"/>
                      <a:pt x="34963" y="4176"/>
                      <a:pt x="35314" y="7158"/>
                    </a:cubicBezTo>
                    <a:lnTo>
                      <a:pt x="35565" y="7133"/>
                    </a:lnTo>
                    <a:cubicBezTo>
                      <a:pt x="35189" y="4025"/>
                      <a:pt x="32707" y="1444"/>
                      <a:pt x="29875" y="1294"/>
                    </a:cubicBezTo>
                    <a:cubicBezTo>
                      <a:pt x="29781" y="1288"/>
                      <a:pt x="29688" y="1285"/>
                      <a:pt x="29595" y="1285"/>
                    </a:cubicBezTo>
                    <a:cubicBezTo>
                      <a:pt x="27194" y="1285"/>
                      <a:pt x="25279" y="3147"/>
                      <a:pt x="24387" y="6356"/>
                    </a:cubicBezTo>
                    <a:cubicBezTo>
                      <a:pt x="22603" y="2354"/>
                      <a:pt x="18815" y="0"/>
                      <a:pt x="14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80;p49">
                <a:extLst>
                  <a:ext uri="{FF2B5EF4-FFF2-40B4-BE49-F238E27FC236}">
                    <a16:creationId xmlns:a16="http://schemas.microsoft.com/office/drawing/2014/main" id="{A3703D02-91ED-BE98-7B47-38190E65EDBA}"/>
                  </a:ext>
                </a:extLst>
              </p:cNvPr>
              <p:cNvSpPr/>
              <p:nvPr/>
            </p:nvSpPr>
            <p:spPr>
              <a:xfrm>
                <a:off x="4209425" y="2116575"/>
                <a:ext cx="85250" cy="109675"/>
              </a:xfrm>
              <a:custGeom>
                <a:avLst/>
                <a:gdLst/>
                <a:ahLst/>
                <a:cxnLst/>
                <a:rect l="l" t="t" r="r" b="b"/>
                <a:pathLst>
                  <a:path w="3410" h="4387" extrusionOk="0">
                    <a:moveTo>
                      <a:pt x="3409" y="1705"/>
                    </a:moveTo>
                    <a:cubicBezTo>
                      <a:pt x="3409" y="752"/>
                      <a:pt x="2657" y="0"/>
                      <a:pt x="1705" y="0"/>
                    </a:cubicBezTo>
                    <a:cubicBezTo>
                      <a:pt x="752" y="0"/>
                      <a:pt x="1" y="752"/>
                      <a:pt x="1" y="1705"/>
                    </a:cubicBezTo>
                    <a:cubicBezTo>
                      <a:pt x="1" y="2131"/>
                      <a:pt x="151" y="2507"/>
                      <a:pt x="402" y="2807"/>
                    </a:cubicBezTo>
                    <a:lnTo>
                      <a:pt x="402" y="2807"/>
                    </a:lnTo>
                    <a:lnTo>
                      <a:pt x="1705" y="4386"/>
                    </a:lnTo>
                    <a:lnTo>
                      <a:pt x="3008" y="2807"/>
                    </a:lnTo>
                    <a:lnTo>
                      <a:pt x="3008" y="2807"/>
                    </a:lnTo>
                    <a:cubicBezTo>
                      <a:pt x="3259" y="2507"/>
                      <a:pt x="3409" y="2131"/>
                      <a:pt x="3409"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81;p49">
                <a:extLst>
                  <a:ext uri="{FF2B5EF4-FFF2-40B4-BE49-F238E27FC236}">
                    <a16:creationId xmlns:a16="http://schemas.microsoft.com/office/drawing/2014/main" id="{A58B9EDA-1CFB-7A5F-F25C-006039AAF546}"/>
                  </a:ext>
                </a:extLst>
              </p:cNvPr>
              <p:cNvSpPr/>
              <p:nvPr/>
            </p:nvSpPr>
            <p:spPr>
              <a:xfrm>
                <a:off x="4229475" y="2136625"/>
                <a:ext cx="45150" cy="45125"/>
              </a:xfrm>
              <a:custGeom>
                <a:avLst/>
                <a:gdLst/>
                <a:ahLst/>
                <a:cxnLst/>
                <a:rect l="l" t="t" r="r" b="b"/>
                <a:pathLst>
                  <a:path w="1806" h="1805" extrusionOk="0">
                    <a:moveTo>
                      <a:pt x="1805" y="903"/>
                    </a:moveTo>
                    <a:cubicBezTo>
                      <a:pt x="1805" y="1404"/>
                      <a:pt x="1404" y="1805"/>
                      <a:pt x="903" y="1805"/>
                    </a:cubicBezTo>
                    <a:cubicBezTo>
                      <a:pt x="402" y="1805"/>
                      <a:pt x="1" y="1404"/>
                      <a:pt x="1" y="903"/>
                    </a:cubicBezTo>
                    <a:cubicBezTo>
                      <a:pt x="1" y="401"/>
                      <a:pt x="402" y="0"/>
                      <a:pt x="903"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2;p49">
                <a:extLst>
                  <a:ext uri="{FF2B5EF4-FFF2-40B4-BE49-F238E27FC236}">
                    <a16:creationId xmlns:a16="http://schemas.microsoft.com/office/drawing/2014/main" id="{4DCC243A-9C12-DD29-03B6-279A14DC18E3}"/>
                  </a:ext>
                </a:extLst>
              </p:cNvPr>
              <p:cNvSpPr/>
              <p:nvPr/>
            </p:nvSpPr>
            <p:spPr>
              <a:xfrm>
                <a:off x="4864825" y="2397275"/>
                <a:ext cx="85850" cy="109675"/>
              </a:xfrm>
              <a:custGeom>
                <a:avLst/>
                <a:gdLst/>
                <a:ahLst/>
                <a:cxnLst/>
                <a:rect l="l" t="t" r="r" b="b"/>
                <a:pathLst>
                  <a:path w="3434" h="4387" extrusionOk="0">
                    <a:moveTo>
                      <a:pt x="3434" y="1705"/>
                    </a:moveTo>
                    <a:cubicBezTo>
                      <a:pt x="3434" y="752"/>
                      <a:pt x="2657" y="0"/>
                      <a:pt x="1704" y="0"/>
                    </a:cubicBezTo>
                    <a:cubicBezTo>
                      <a:pt x="777" y="0"/>
                      <a:pt x="0" y="752"/>
                      <a:pt x="0" y="1705"/>
                    </a:cubicBezTo>
                    <a:cubicBezTo>
                      <a:pt x="0" y="2131"/>
                      <a:pt x="151" y="2507"/>
                      <a:pt x="401" y="2807"/>
                    </a:cubicBezTo>
                    <a:lnTo>
                      <a:pt x="401" y="2807"/>
                    </a:lnTo>
                    <a:lnTo>
                      <a:pt x="1704" y="4386"/>
                    </a:lnTo>
                    <a:lnTo>
                      <a:pt x="3033" y="2807"/>
                    </a:lnTo>
                    <a:lnTo>
                      <a:pt x="3033" y="2807"/>
                    </a:lnTo>
                    <a:cubicBezTo>
                      <a:pt x="3283" y="2507"/>
                      <a:pt x="3434" y="2131"/>
                      <a:pt x="3434"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83;p49">
                <a:extLst>
                  <a:ext uri="{FF2B5EF4-FFF2-40B4-BE49-F238E27FC236}">
                    <a16:creationId xmlns:a16="http://schemas.microsoft.com/office/drawing/2014/main" id="{79172123-3E2A-9AA0-D4EB-EEA542F78A80}"/>
                  </a:ext>
                </a:extLst>
              </p:cNvPr>
              <p:cNvSpPr/>
              <p:nvPr/>
            </p:nvSpPr>
            <p:spPr>
              <a:xfrm>
                <a:off x="4884875" y="2417325"/>
                <a:ext cx="45125" cy="45125"/>
              </a:xfrm>
              <a:custGeom>
                <a:avLst/>
                <a:gdLst/>
                <a:ahLst/>
                <a:cxnLst/>
                <a:rect l="l" t="t" r="r" b="b"/>
                <a:pathLst>
                  <a:path w="1805" h="1805" extrusionOk="0">
                    <a:moveTo>
                      <a:pt x="1805" y="903"/>
                    </a:moveTo>
                    <a:cubicBezTo>
                      <a:pt x="1805" y="1404"/>
                      <a:pt x="1404" y="1805"/>
                      <a:pt x="902" y="1805"/>
                    </a:cubicBezTo>
                    <a:cubicBezTo>
                      <a:pt x="401" y="1805"/>
                      <a:pt x="0" y="1404"/>
                      <a:pt x="0" y="903"/>
                    </a:cubicBezTo>
                    <a:cubicBezTo>
                      <a:pt x="0" y="401"/>
                      <a:pt x="401" y="0"/>
                      <a:pt x="902"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384;p49">
                <a:extLst>
                  <a:ext uri="{FF2B5EF4-FFF2-40B4-BE49-F238E27FC236}">
                    <a16:creationId xmlns:a16="http://schemas.microsoft.com/office/drawing/2014/main" id="{773FB8FB-C680-064D-8B29-897C065DDE5A}"/>
                  </a:ext>
                </a:extLst>
              </p:cNvPr>
              <p:cNvSpPr/>
              <p:nvPr/>
            </p:nvSpPr>
            <p:spPr>
              <a:xfrm>
                <a:off x="5602925" y="1684225"/>
                <a:ext cx="198650" cy="290775"/>
              </a:xfrm>
              <a:custGeom>
                <a:avLst/>
                <a:gdLst/>
                <a:ahLst/>
                <a:cxnLst/>
                <a:rect l="l" t="t" r="r" b="b"/>
                <a:pathLst>
                  <a:path w="7946" h="11631" extrusionOk="0">
                    <a:moveTo>
                      <a:pt x="7945" y="8121"/>
                    </a:moveTo>
                    <a:cubicBezTo>
                      <a:pt x="7945" y="10628"/>
                      <a:pt x="6166" y="11630"/>
                      <a:pt x="3960" y="10377"/>
                    </a:cubicBezTo>
                    <a:cubicBezTo>
                      <a:pt x="1780" y="9099"/>
                      <a:pt x="0" y="6041"/>
                      <a:pt x="0" y="3535"/>
                    </a:cubicBezTo>
                    <a:cubicBezTo>
                      <a:pt x="0" y="1029"/>
                      <a:pt x="1780" y="1"/>
                      <a:pt x="3960" y="1279"/>
                    </a:cubicBezTo>
                    <a:cubicBezTo>
                      <a:pt x="6166" y="2532"/>
                      <a:pt x="7945" y="5590"/>
                      <a:pt x="7945" y="8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385;p49">
                <a:extLst>
                  <a:ext uri="{FF2B5EF4-FFF2-40B4-BE49-F238E27FC236}">
                    <a16:creationId xmlns:a16="http://schemas.microsoft.com/office/drawing/2014/main" id="{D02FE38E-7208-6DAD-3459-507501B13603}"/>
                  </a:ext>
                </a:extLst>
              </p:cNvPr>
              <p:cNvSpPr/>
              <p:nvPr/>
            </p:nvSpPr>
            <p:spPr>
              <a:xfrm>
                <a:off x="5624225" y="1715575"/>
                <a:ext cx="156025" cy="228075"/>
              </a:xfrm>
              <a:custGeom>
                <a:avLst/>
                <a:gdLst/>
                <a:ahLst/>
                <a:cxnLst/>
                <a:rect l="l" t="t" r="r" b="b"/>
                <a:pathLst>
                  <a:path w="6241" h="9123" extrusionOk="0">
                    <a:moveTo>
                      <a:pt x="6241" y="6366"/>
                    </a:moveTo>
                    <a:cubicBezTo>
                      <a:pt x="6241" y="8346"/>
                      <a:pt x="4837" y="9123"/>
                      <a:pt x="3108" y="8145"/>
                    </a:cubicBezTo>
                    <a:cubicBezTo>
                      <a:pt x="1404" y="7143"/>
                      <a:pt x="0" y="4737"/>
                      <a:pt x="0" y="2757"/>
                    </a:cubicBezTo>
                    <a:cubicBezTo>
                      <a:pt x="0" y="802"/>
                      <a:pt x="1404" y="0"/>
                      <a:pt x="3108" y="1003"/>
                    </a:cubicBezTo>
                    <a:cubicBezTo>
                      <a:pt x="4837" y="1980"/>
                      <a:pt x="6241" y="4386"/>
                      <a:pt x="6241" y="636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386;p49">
                <a:extLst>
                  <a:ext uri="{FF2B5EF4-FFF2-40B4-BE49-F238E27FC236}">
                    <a16:creationId xmlns:a16="http://schemas.microsoft.com/office/drawing/2014/main" id="{9108189C-76FA-D75E-3117-430ACBF545C7}"/>
                  </a:ext>
                </a:extLst>
              </p:cNvPr>
              <p:cNvSpPr/>
              <p:nvPr/>
            </p:nvSpPr>
            <p:spPr>
              <a:xfrm>
                <a:off x="5255800" y="2744625"/>
                <a:ext cx="484975" cy="724150"/>
              </a:xfrm>
              <a:custGeom>
                <a:avLst/>
                <a:gdLst/>
                <a:ahLst/>
                <a:cxnLst/>
                <a:rect l="l" t="t" r="r" b="b"/>
                <a:pathLst>
                  <a:path w="19399" h="28966" extrusionOk="0">
                    <a:moveTo>
                      <a:pt x="1297" y="0"/>
                    </a:moveTo>
                    <a:cubicBezTo>
                      <a:pt x="623" y="0"/>
                      <a:pt x="0" y="526"/>
                      <a:pt x="0" y="1269"/>
                    </a:cubicBezTo>
                    <a:lnTo>
                      <a:pt x="0" y="17234"/>
                    </a:lnTo>
                    <a:cubicBezTo>
                      <a:pt x="0" y="18137"/>
                      <a:pt x="477" y="18989"/>
                      <a:pt x="1279" y="19440"/>
                    </a:cubicBezTo>
                    <a:lnTo>
                      <a:pt x="17469" y="28788"/>
                    </a:lnTo>
                    <a:cubicBezTo>
                      <a:pt x="17676" y="28910"/>
                      <a:pt x="17896" y="28965"/>
                      <a:pt x="18110" y="28965"/>
                    </a:cubicBezTo>
                    <a:cubicBezTo>
                      <a:pt x="18781" y="28965"/>
                      <a:pt x="19399" y="28426"/>
                      <a:pt x="19399" y="27686"/>
                    </a:cubicBezTo>
                    <a:lnTo>
                      <a:pt x="19399" y="11721"/>
                    </a:lnTo>
                    <a:cubicBezTo>
                      <a:pt x="19399" y="10818"/>
                      <a:pt x="18898" y="9991"/>
                      <a:pt x="18121" y="9540"/>
                    </a:cubicBezTo>
                    <a:lnTo>
                      <a:pt x="1930" y="167"/>
                    </a:lnTo>
                    <a:cubicBezTo>
                      <a:pt x="1726" y="53"/>
                      <a:pt x="1509" y="0"/>
                      <a:pt x="12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387;p49">
                <a:extLst>
                  <a:ext uri="{FF2B5EF4-FFF2-40B4-BE49-F238E27FC236}">
                    <a16:creationId xmlns:a16="http://schemas.microsoft.com/office/drawing/2014/main" id="{0EDF51C7-011B-4BEA-500E-E11DE6B5EE13}"/>
                  </a:ext>
                </a:extLst>
              </p:cNvPr>
              <p:cNvSpPr/>
              <p:nvPr/>
            </p:nvSpPr>
            <p:spPr>
              <a:xfrm>
                <a:off x="5441900" y="3058300"/>
                <a:ext cx="59525" cy="195525"/>
              </a:xfrm>
              <a:custGeom>
                <a:avLst/>
                <a:gdLst/>
                <a:ahLst/>
                <a:cxnLst/>
                <a:rect l="l" t="t" r="r" b="b"/>
                <a:pathLst>
                  <a:path w="2381" h="7821" extrusionOk="0">
                    <a:moveTo>
                      <a:pt x="0" y="1"/>
                    </a:moveTo>
                    <a:lnTo>
                      <a:pt x="0" y="6442"/>
                    </a:lnTo>
                    <a:lnTo>
                      <a:pt x="2381" y="7820"/>
                    </a:lnTo>
                    <a:lnTo>
                      <a:pt x="2381" y="1379"/>
                    </a:lnTo>
                    <a:lnTo>
                      <a:pt x="0"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388;p49">
                <a:extLst>
                  <a:ext uri="{FF2B5EF4-FFF2-40B4-BE49-F238E27FC236}">
                    <a16:creationId xmlns:a16="http://schemas.microsoft.com/office/drawing/2014/main" id="{8A57D3F5-0651-9993-9BA4-34335939AC22}"/>
                  </a:ext>
                </a:extLst>
              </p:cNvPr>
              <p:cNvSpPr/>
              <p:nvPr/>
            </p:nvSpPr>
            <p:spPr>
              <a:xfrm>
                <a:off x="5349150" y="2943650"/>
                <a:ext cx="58925" cy="256275"/>
              </a:xfrm>
              <a:custGeom>
                <a:avLst/>
                <a:gdLst/>
                <a:ahLst/>
                <a:cxnLst/>
                <a:rect l="l" t="t" r="r" b="b"/>
                <a:pathLst>
                  <a:path w="2357" h="10251" extrusionOk="0">
                    <a:moveTo>
                      <a:pt x="1" y="0"/>
                    </a:moveTo>
                    <a:lnTo>
                      <a:pt x="1" y="8872"/>
                    </a:lnTo>
                    <a:lnTo>
                      <a:pt x="2357" y="10251"/>
                    </a:lnTo>
                    <a:lnTo>
                      <a:pt x="2357" y="1379"/>
                    </a:lnTo>
                    <a:lnTo>
                      <a:pt x="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389;p49">
                <a:extLst>
                  <a:ext uri="{FF2B5EF4-FFF2-40B4-BE49-F238E27FC236}">
                    <a16:creationId xmlns:a16="http://schemas.microsoft.com/office/drawing/2014/main" id="{F3ACE5EA-F5CA-A287-8373-D108082F8FEF}"/>
                  </a:ext>
                </a:extLst>
              </p:cNvPr>
              <p:cNvSpPr/>
              <p:nvPr/>
            </p:nvSpPr>
            <p:spPr>
              <a:xfrm>
                <a:off x="5535250" y="2947400"/>
                <a:ext cx="59550" cy="360300"/>
              </a:xfrm>
              <a:custGeom>
                <a:avLst/>
                <a:gdLst/>
                <a:ahLst/>
                <a:cxnLst/>
                <a:rect l="l" t="t" r="r" b="b"/>
                <a:pathLst>
                  <a:path w="2382" h="14412" extrusionOk="0">
                    <a:moveTo>
                      <a:pt x="0" y="1"/>
                    </a:moveTo>
                    <a:lnTo>
                      <a:pt x="0" y="13033"/>
                    </a:lnTo>
                    <a:lnTo>
                      <a:pt x="2381" y="14412"/>
                    </a:lnTo>
                    <a:lnTo>
                      <a:pt x="2381" y="137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3" name="CuadroTexto 652">
            <a:extLst>
              <a:ext uri="{FF2B5EF4-FFF2-40B4-BE49-F238E27FC236}">
                <a16:creationId xmlns:a16="http://schemas.microsoft.com/office/drawing/2014/main" id="{31E4A8DE-DDA6-6BB1-6A2E-09F63A1FAC62}"/>
              </a:ext>
            </a:extLst>
          </p:cNvPr>
          <p:cNvSpPr txBox="1"/>
          <p:nvPr/>
        </p:nvSpPr>
        <p:spPr>
          <a:xfrm>
            <a:off x="4260815" y="3009300"/>
            <a:ext cx="4583016" cy="1323439"/>
          </a:xfrm>
          <a:prstGeom prst="rect">
            <a:avLst/>
          </a:prstGeom>
          <a:noFill/>
        </p:spPr>
        <p:txBody>
          <a:bodyPr wrap="square">
            <a:spAutoFit/>
          </a:bodyPr>
          <a:lstStyle/>
          <a:p>
            <a:pPr marL="285750" indent="-285750">
              <a:buClr>
                <a:schemeClr val="dk1"/>
              </a:buClr>
              <a:buSzPts val="1100"/>
              <a:buFont typeface="Arial" panose="020B0604020202020204" pitchFamily="34" charset="0"/>
              <a:buChar char="•"/>
            </a:pPr>
            <a:r>
              <a:rPr lang="es-MX" sz="1600" dirty="0">
                <a:solidFill>
                  <a:schemeClr val="tx2"/>
                </a:solidFill>
                <a:latin typeface="Nunito" pitchFamily="2" charset="0"/>
                <a:ea typeface="Calibri" panose="020F0502020204030204" pitchFamily="34" charset="0"/>
              </a:rPr>
              <a:t>Pequeña</a:t>
            </a:r>
          </a:p>
          <a:p>
            <a:pPr marL="285750" indent="-285750">
              <a:buClr>
                <a:schemeClr val="dk1"/>
              </a:buClr>
              <a:buSzPts val="1100"/>
              <a:buFont typeface="Arial" panose="020B0604020202020204" pitchFamily="34" charset="0"/>
              <a:buChar char="•"/>
            </a:pPr>
            <a:r>
              <a:rPr lang="es-MX" sz="1600" dirty="0">
                <a:solidFill>
                  <a:schemeClr val="tx2"/>
                </a:solidFill>
                <a:latin typeface="Nunito" pitchFamily="2" charset="0"/>
                <a:ea typeface="Calibri" panose="020F0502020204030204" pitchFamily="34" charset="0"/>
              </a:rPr>
              <a:t>Sector comercial </a:t>
            </a:r>
          </a:p>
          <a:p>
            <a:pPr marL="285750" indent="-285750">
              <a:buClr>
                <a:schemeClr val="dk1"/>
              </a:buClr>
              <a:buSzPts val="1100"/>
              <a:buFont typeface="Arial" panose="020B0604020202020204" pitchFamily="34" charset="0"/>
              <a:buChar char="•"/>
            </a:pPr>
            <a:r>
              <a:rPr lang="es-MX" sz="1600" dirty="0">
                <a:solidFill>
                  <a:schemeClr val="tx2"/>
                </a:solidFill>
                <a:latin typeface="Nunito" pitchFamily="2" charset="0"/>
                <a:ea typeface="Calibri" panose="020F0502020204030204" pitchFamily="34" charset="0"/>
              </a:rPr>
              <a:t>Se encarga del intercambio y transferencia de bienes</a:t>
            </a:r>
          </a:p>
          <a:p>
            <a:pPr marL="285750" indent="-285750">
              <a:buClr>
                <a:schemeClr val="dk1"/>
              </a:buClr>
              <a:buSzPts val="1100"/>
              <a:buFont typeface="Arial" panose="020B0604020202020204" pitchFamily="34" charset="0"/>
              <a:buChar char="•"/>
            </a:pPr>
            <a:r>
              <a:rPr lang="es-MX" sz="1600" dirty="0">
                <a:solidFill>
                  <a:schemeClr val="tx2"/>
                </a:solidFill>
                <a:latin typeface="Nunito" pitchFamily="2" charset="0"/>
              </a:rPr>
              <a:t>Cuenta con un total de 15 empleados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5D454CA-E3BE-901B-9D3C-CE1104F77D06}"/>
              </a:ext>
            </a:extLst>
          </p:cNvPr>
          <p:cNvSpPr>
            <a:spLocks noGrp="1"/>
          </p:cNvSpPr>
          <p:nvPr>
            <p:ph type="title"/>
          </p:nvPr>
        </p:nvSpPr>
        <p:spPr>
          <a:xfrm>
            <a:off x="176340" y="888695"/>
            <a:ext cx="3699900" cy="462000"/>
          </a:xfrm>
        </p:spPr>
        <p:txBody>
          <a:bodyPr/>
          <a:lstStyle/>
          <a:p>
            <a:r>
              <a:rPr lang="es-MX" dirty="0"/>
              <a:t>Visión</a:t>
            </a:r>
            <a:endParaRPr lang="es-CO" dirty="0"/>
          </a:p>
        </p:txBody>
      </p:sp>
      <p:sp>
        <p:nvSpPr>
          <p:cNvPr id="10" name="Título 9">
            <a:extLst>
              <a:ext uri="{FF2B5EF4-FFF2-40B4-BE49-F238E27FC236}">
                <a16:creationId xmlns:a16="http://schemas.microsoft.com/office/drawing/2014/main" id="{03D98CBF-32E0-0D3B-E452-F3AB1C84B97E}"/>
              </a:ext>
            </a:extLst>
          </p:cNvPr>
          <p:cNvSpPr>
            <a:spLocks noGrp="1"/>
          </p:cNvSpPr>
          <p:nvPr>
            <p:ph type="title" idx="2"/>
          </p:nvPr>
        </p:nvSpPr>
        <p:spPr>
          <a:xfrm>
            <a:off x="4819171" y="888695"/>
            <a:ext cx="3699900" cy="462000"/>
          </a:xfrm>
        </p:spPr>
        <p:txBody>
          <a:bodyPr/>
          <a:lstStyle/>
          <a:p>
            <a:r>
              <a:rPr lang="es-MX" dirty="0"/>
              <a:t>Misión </a:t>
            </a:r>
            <a:endParaRPr lang="es-CO" dirty="0"/>
          </a:p>
        </p:txBody>
      </p:sp>
      <p:sp>
        <p:nvSpPr>
          <p:cNvPr id="9" name="Subtítulo 8">
            <a:extLst>
              <a:ext uri="{FF2B5EF4-FFF2-40B4-BE49-F238E27FC236}">
                <a16:creationId xmlns:a16="http://schemas.microsoft.com/office/drawing/2014/main" id="{9781B9DA-560C-005A-463B-90407B1546D3}"/>
              </a:ext>
            </a:extLst>
          </p:cNvPr>
          <p:cNvSpPr>
            <a:spLocks noGrp="1"/>
          </p:cNvSpPr>
          <p:nvPr>
            <p:ph type="subTitle" idx="1"/>
          </p:nvPr>
        </p:nvSpPr>
        <p:spPr>
          <a:xfrm>
            <a:off x="5603910" y="2829726"/>
            <a:ext cx="3153857" cy="734700"/>
          </a:xfrm>
        </p:spPr>
        <p:txBody>
          <a:bodyPr/>
          <a:lstStyle/>
          <a:p>
            <a:pPr algn="just"/>
            <a:r>
              <a:rPr lang="es-MX" sz="1600" dirty="0">
                <a:latin typeface="Nunito" pitchFamily="2" charset="0"/>
              </a:rPr>
              <a:t>         Para el año 2025 esperamos convertirnos en la mayor comercializadora de fajas de neopreno en Colombia, ayudándonos con la apertura de puntos de venta físicos. Esto debe verse reflejado en un aumento del 300% de los ingresos netos anuales en comparación con los recibidos durante el año 2021. </a:t>
            </a:r>
            <a:endParaRPr lang="es-CO" sz="1600" dirty="0">
              <a:latin typeface="Nunito" pitchFamily="2" charset="0"/>
            </a:endParaRPr>
          </a:p>
          <a:p>
            <a:endParaRPr lang="es-CO" sz="1600" dirty="0">
              <a:latin typeface="Nunito" pitchFamily="2" charset="0"/>
            </a:endParaRPr>
          </a:p>
        </p:txBody>
      </p:sp>
      <p:sp>
        <p:nvSpPr>
          <p:cNvPr id="11" name="Subtítulo 10">
            <a:extLst>
              <a:ext uri="{FF2B5EF4-FFF2-40B4-BE49-F238E27FC236}">
                <a16:creationId xmlns:a16="http://schemas.microsoft.com/office/drawing/2014/main" id="{DDC90B31-4E91-469F-CDD6-E693438C636E}"/>
              </a:ext>
            </a:extLst>
          </p:cNvPr>
          <p:cNvSpPr>
            <a:spLocks noGrp="1"/>
          </p:cNvSpPr>
          <p:nvPr>
            <p:ph type="subTitle" idx="3"/>
          </p:nvPr>
        </p:nvSpPr>
        <p:spPr>
          <a:xfrm>
            <a:off x="-282091" y="2828117"/>
            <a:ext cx="3587151" cy="734700"/>
          </a:xfrm>
        </p:spPr>
        <p:txBody>
          <a:bodyPr/>
          <a:lstStyle/>
          <a:p>
            <a:pPr algn="just"/>
            <a:r>
              <a:rPr lang="es-MX" sz="1600" dirty="0">
                <a:solidFill>
                  <a:srgbClr val="000000"/>
                </a:solidFill>
                <a:latin typeface="Nunito" pitchFamily="2" charset="0"/>
              </a:rPr>
              <a:t>      Ofrecer las mejores fajas de neopreno en relación calidad precio que puedan encontrarse en el mercado contribuyéndole a nuestros clientes a mejorar su aspecto físico moldeando su figura, además de permitirles lograr mejores resultados mediante el uso de elementos de ayuda como lo son geles térmicos y elementos deportivos que comercializamos.</a:t>
            </a:r>
            <a:endParaRPr lang="es-CO" sz="1600" dirty="0">
              <a:latin typeface="Nunito" pitchFamily="2" charset="0"/>
            </a:endParaRPr>
          </a:p>
          <a:p>
            <a:pPr algn="just"/>
            <a:endParaRPr lang="es-CO" sz="1600" dirty="0"/>
          </a:p>
        </p:txBody>
      </p:sp>
      <p:sp>
        <p:nvSpPr>
          <p:cNvPr id="5" name="Marcador de texto 6">
            <a:extLst>
              <a:ext uri="{FF2B5EF4-FFF2-40B4-BE49-F238E27FC236}">
                <a16:creationId xmlns:a16="http://schemas.microsoft.com/office/drawing/2014/main" id="{10F98C98-B9D0-205B-B60F-72D29BB2B030}"/>
              </a:ext>
            </a:extLst>
          </p:cNvPr>
          <p:cNvSpPr txBox="1">
            <a:spLocks/>
          </p:cNvSpPr>
          <p:nvPr/>
        </p:nvSpPr>
        <p:spPr>
          <a:xfrm>
            <a:off x="5468997" y="2656131"/>
            <a:ext cx="3423684" cy="738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lgn="ctr"/>
            <a:endParaRPr lang="es-CO" dirty="0">
              <a:latin typeface="Encode Sans Medium" panose="020B0604020202020204" charset="0"/>
            </a:endParaRPr>
          </a:p>
        </p:txBody>
      </p:sp>
      <p:pic>
        <p:nvPicPr>
          <p:cNvPr id="12" name="Picture 2">
            <a:extLst>
              <a:ext uri="{FF2B5EF4-FFF2-40B4-BE49-F238E27FC236}">
                <a16:creationId xmlns:a16="http://schemas.microsoft.com/office/drawing/2014/main" id="{9468A9F1-4E2E-CD5F-FDCD-899FC2035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155" y="660375"/>
            <a:ext cx="2167742" cy="2167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56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03279479-6347-382D-B421-1A834F8A9EDE}"/>
              </a:ext>
            </a:extLst>
          </p:cNvPr>
          <p:cNvSpPr>
            <a:spLocks noGrp="1"/>
          </p:cNvSpPr>
          <p:nvPr>
            <p:ph type="title"/>
          </p:nvPr>
        </p:nvSpPr>
        <p:spPr>
          <a:xfrm>
            <a:off x="1308468" y="1824892"/>
            <a:ext cx="6681300" cy="2529300"/>
          </a:xfrm>
        </p:spPr>
        <p:txBody>
          <a:bodyPr/>
          <a:lstStyle/>
          <a:p>
            <a:pPr>
              <a:lnSpc>
                <a:spcPct val="107000"/>
              </a:lnSpc>
              <a:spcAft>
                <a:spcPts val="800"/>
              </a:spcAft>
            </a:pPr>
            <a:r>
              <a:rPr lang="es-CO" sz="2000" dirty="0">
                <a:effectLst/>
                <a:latin typeface="Century Gothic" panose="020B0502020202020204" pitchFamily="34" charset="0"/>
                <a:ea typeface="Source Sans Pro" panose="020B0503030403020204" pitchFamily="34" charset="0"/>
                <a:cs typeface="Times New Roman" panose="02020603050405020304" pitchFamily="18" charset="0"/>
              </a:rPr>
              <a:t>Of</a:t>
            </a:r>
            <a:r>
              <a:rPr lang="es-CO" sz="1800" dirty="0">
                <a:effectLst/>
                <a:latin typeface="Century Gothic" panose="020B0502020202020204" pitchFamily="34" charset="0"/>
                <a:ea typeface="Source Sans Pro" panose="020B0503030403020204" pitchFamily="34" charset="0"/>
                <a:cs typeface="Times New Roman" panose="02020603050405020304" pitchFamily="18" charset="0"/>
              </a:rPr>
              <a:t>recer a los clientes una faja térmica única en el mercado, compuesta por tela y neopreno, el cual es un material que permite al cliente eliminar líquidos retenidos, además de corregir la postura y moldear la figura. </a:t>
            </a:r>
            <a:br>
              <a:rPr lang="es-CO" sz="1800" dirty="0">
                <a:effectLst/>
                <a:latin typeface="Century Gothic" panose="020B0502020202020204" pitchFamily="34" charset="0"/>
                <a:ea typeface="Source Sans Pro" panose="020B0503030403020204" pitchFamily="34" charset="0"/>
                <a:cs typeface="Times New Roman" panose="02020603050405020304" pitchFamily="18" charset="0"/>
              </a:rPr>
            </a:br>
            <a:br>
              <a:rPr lang="es-CO" sz="1800" dirty="0">
                <a:effectLst/>
                <a:latin typeface="Century Gothic" panose="020B0502020202020204" pitchFamily="34" charset="0"/>
                <a:ea typeface="Source Sans Pro" panose="020B0503030403020204" pitchFamily="34" charset="0"/>
                <a:cs typeface="Times New Roman" panose="02020603050405020304" pitchFamily="18" charset="0"/>
              </a:rPr>
            </a:br>
            <a:r>
              <a:rPr lang="es-CO" sz="1800" dirty="0">
                <a:latin typeface="Century Gothic" panose="020B0502020202020204" pitchFamily="34" charset="0"/>
                <a:ea typeface="Source Sans Pro" panose="020B0503030403020204" pitchFamily="34" charset="0"/>
                <a:cs typeface="Times New Roman" panose="02020603050405020304" pitchFamily="18" charset="0"/>
              </a:rPr>
              <a:t>O</a:t>
            </a:r>
            <a:r>
              <a:rPr lang="es-CO" sz="1800" dirty="0">
                <a:effectLst/>
                <a:latin typeface="Century Gothic" panose="020B0502020202020204" pitchFamily="34" charset="0"/>
                <a:ea typeface="Source Sans Pro" panose="020B0503030403020204" pitchFamily="34" charset="0"/>
                <a:cs typeface="Times New Roman" panose="02020603050405020304" pitchFamily="18" charset="0"/>
              </a:rPr>
              <a:t>frece gel térmico y elementos deportivos que le permiten al usuario lograr sus objetivos físicos de una manera más sencilla y económica.</a:t>
            </a:r>
            <a:br>
              <a:rPr lang="es-CO" sz="1800" dirty="0">
                <a:effectLst/>
                <a:latin typeface="Century Gothic" panose="020B0502020202020204" pitchFamily="34" charset="0"/>
                <a:ea typeface="Source Sans Pro" panose="020B0503030403020204" pitchFamily="34" charset="0"/>
                <a:cs typeface="Times New Roman" panose="02020603050405020304" pitchFamily="18" charset="0"/>
              </a:rPr>
            </a:br>
            <a:endParaRPr lang="es-CO" sz="1800" dirty="0"/>
          </a:p>
        </p:txBody>
      </p:sp>
      <p:sp>
        <p:nvSpPr>
          <p:cNvPr id="7" name="CuadroTexto 6">
            <a:extLst>
              <a:ext uri="{FF2B5EF4-FFF2-40B4-BE49-F238E27FC236}">
                <a16:creationId xmlns:a16="http://schemas.microsoft.com/office/drawing/2014/main" id="{48CE87B2-BFC6-A4A5-F829-6725F57788C8}"/>
              </a:ext>
            </a:extLst>
          </p:cNvPr>
          <p:cNvSpPr txBox="1"/>
          <p:nvPr/>
        </p:nvSpPr>
        <p:spPr>
          <a:xfrm>
            <a:off x="2589726" y="774385"/>
            <a:ext cx="3964547" cy="461665"/>
          </a:xfrm>
          <a:prstGeom prst="rect">
            <a:avLst/>
          </a:prstGeom>
          <a:noFill/>
        </p:spPr>
        <p:txBody>
          <a:bodyPr wrap="none" rtlCol="0">
            <a:spAutoFit/>
          </a:bodyPr>
          <a:lstStyle/>
          <a:p>
            <a:r>
              <a:rPr lang="en" sz="2400" b="1" dirty="0">
                <a:solidFill>
                  <a:schemeClr val="bg2">
                    <a:lumMod val="75000"/>
                  </a:schemeClr>
                </a:solidFill>
                <a:latin typeface="Montserrat" panose="00000500000000000000" pitchFamily="2" charset="0"/>
              </a:rPr>
              <a:t>PROPUESTA DE </a:t>
            </a:r>
            <a:r>
              <a:rPr lang="en" sz="2400" b="1" dirty="0">
                <a:solidFill>
                  <a:schemeClr val="bg2">
                    <a:lumMod val="75000"/>
                  </a:schemeClr>
                </a:solidFill>
                <a:latin typeface="Montserrat" panose="00000500000000000000" pitchFamily="2" charset="0"/>
                <a:ea typeface="Overpass SemiBold"/>
                <a:cs typeface="Overpass SemiBold"/>
                <a:sym typeface="Overpass SemiBold"/>
              </a:rPr>
              <a:t>VALOR</a:t>
            </a:r>
            <a:endParaRPr lang="es-CO" sz="2400" b="1" dirty="0">
              <a:solidFill>
                <a:schemeClr val="bg2">
                  <a:lumMod val="75000"/>
                </a:schemeClr>
              </a:solidFill>
              <a:latin typeface="Montserrat" panose="00000500000000000000" pitchFamily="2" charset="0"/>
            </a:endParaRPr>
          </a:p>
        </p:txBody>
      </p:sp>
    </p:spTree>
    <p:extLst>
      <p:ext uri="{BB962C8B-B14F-4D97-AF65-F5344CB8AC3E}">
        <p14:creationId xmlns:p14="http://schemas.microsoft.com/office/powerpoint/2010/main" val="278435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txBox="1">
            <a:spLocks noGrp="1"/>
          </p:cNvSpPr>
          <p:nvPr>
            <p:ph type="title"/>
          </p:nvPr>
        </p:nvSpPr>
        <p:spPr>
          <a:xfrm>
            <a:off x="594641" y="15844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Canales</a:t>
            </a:r>
            <a:endParaRPr dirty="0"/>
          </a:p>
        </p:txBody>
      </p:sp>
      <p:sp>
        <p:nvSpPr>
          <p:cNvPr id="46" name="Google Shape;554;p32">
            <a:extLst>
              <a:ext uri="{FF2B5EF4-FFF2-40B4-BE49-F238E27FC236}">
                <a16:creationId xmlns:a16="http://schemas.microsoft.com/office/drawing/2014/main" id="{40AB160E-60AB-372A-53DA-2DA1F24B1703}"/>
              </a:ext>
            </a:extLst>
          </p:cNvPr>
          <p:cNvSpPr txBox="1">
            <a:spLocks/>
          </p:cNvSpPr>
          <p:nvPr/>
        </p:nvSpPr>
        <p:spPr>
          <a:xfrm>
            <a:off x="843668" y="951153"/>
            <a:ext cx="2172822" cy="43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Montserrat"/>
              <a:buNone/>
              <a:defRPr sz="20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l"/>
            <a:r>
              <a:rPr lang="es-CO" sz="2400" dirty="0"/>
              <a:t>MERCADEO</a:t>
            </a:r>
          </a:p>
        </p:txBody>
      </p:sp>
      <p:sp>
        <p:nvSpPr>
          <p:cNvPr id="47" name="Google Shape;555;p32">
            <a:extLst>
              <a:ext uri="{FF2B5EF4-FFF2-40B4-BE49-F238E27FC236}">
                <a16:creationId xmlns:a16="http://schemas.microsoft.com/office/drawing/2014/main" id="{A5F9A882-A494-9D33-E31D-BE3750394CB1}"/>
              </a:ext>
            </a:extLst>
          </p:cNvPr>
          <p:cNvSpPr txBox="1">
            <a:spLocks/>
          </p:cNvSpPr>
          <p:nvPr/>
        </p:nvSpPr>
        <p:spPr>
          <a:xfrm>
            <a:off x="6704995" y="945465"/>
            <a:ext cx="1530300" cy="35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1pPr>
            <a:lvl2pPr marL="914400" marR="0" lvl="1" indent="-317500" algn="ctr" rtl="0">
              <a:lnSpc>
                <a:spcPct val="100000"/>
              </a:lnSpc>
              <a:spcBef>
                <a:spcPts val="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lt2"/>
              </a:buClr>
              <a:buSzPts val="1400"/>
              <a:buFont typeface="Nunito"/>
              <a:buNone/>
              <a:defRPr sz="1400" b="0" i="0" u="none" strike="noStrike" cap="none">
                <a:solidFill>
                  <a:schemeClr val="lt2"/>
                </a:solidFill>
                <a:latin typeface="Nunito"/>
                <a:ea typeface="Nunito"/>
                <a:cs typeface="Nunito"/>
                <a:sym typeface="Nunito"/>
              </a:defRPr>
            </a:lvl9pPr>
          </a:lstStyle>
          <a:p>
            <a:pPr marL="0" indent="0" algn="l"/>
            <a:r>
              <a:rPr lang="es-CO" sz="2400" b="1" dirty="0">
                <a:solidFill>
                  <a:schemeClr val="bg2">
                    <a:lumMod val="75000"/>
                  </a:schemeClr>
                </a:solidFill>
                <a:latin typeface="Montserrat" panose="00000500000000000000" pitchFamily="2" charset="0"/>
              </a:rPr>
              <a:t>VENTA</a:t>
            </a:r>
          </a:p>
        </p:txBody>
      </p:sp>
      <p:sp>
        <p:nvSpPr>
          <p:cNvPr id="48" name="Google Shape;556;p32">
            <a:extLst>
              <a:ext uri="{FF2B5EF4-FFF2-40B4-BE49-F238E27FC236}">
                <a16:creationId xmlns:a16="http://schemas.microsoft.com/office/drawing/2014/main" id="{CC71601A-661E-F61E-9BE1-7FDFB5905672}"/>
              </a:ext>
            </a:extLst>
          </p:cNvPr>
          <p:cNvSpPr txBox="1">
            <a:spLocks/>
          </p:cNvSpPr>
          <p:nvPr/>
        </p:nvSpPr>
        <p:spPr>
          <a:xfrm>
            <a:off x="357482" y="1616329"/>
            <a:ext cx="2858437" cy="70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800"/>
              </a:spcAft>
              <a:buFont typeface="Arial" panose="020B0604020202020204" pitchFamily="34" charset="0"/>
              <a:buChar char="•"/>
            </a:pPr>
            <a:r>
              <a:rPr lang="es-CO" sz="1800" dirty="0">
                <a:latin typeface="Nunito" pitchFamily="2" charset="0"/>
                <a:ea typeface="Source Sans Pro" panose="020B0503030403020204" pitchFamily="34" charset="0"/>
                <a:cs typeface="Times New Roman" panose="02020603050405020304" pitchFamily="18" charset="0"/>
              </a:rPr>
              <a:t>Redes sociales (</a:t>
            </a:r>
            <a:r>
              <a:rPr lang="es-CO" sz="1800" dirty="0" err="1">
                <a:latin typeface="Nunito" pitchFamily="2" charset="0"/>
                <a:ea typeface="Source Sans Pro" panose="020B0503030403020204" pitchFamily="34" charset="0"/>
              </a:rPr>
              <a:t>tik</a:t>
            </a:r>
            <a:r>
              <a:rPr lang="es-CO" sz="1800" dirty="0">
                <a:latin typeface="Nunito" pitchFamily="2" charset="0"/>
                <a:ea typeface="Source Sans Pro" panose="020B0503030403020204" pitchFamily="34" charset="0"/>
              </a:rPr>
              <a:t> </a:t>
            </a:r>
            <a:r>
              <a:rPr lang="es-CO" sz="1800" dirty="0" err="1">
                <a:latin typeface="Nunito" pitchFamily="2" charset="0"/>
                <a:ea typeface="Source Sans Pro" panose="020B0503030403020204" pitchFamily="34" charset="0"/>
              </a:rPr>
              <a:t>tok</a:t>
            </a:r>
            <a:r>
              <a:rPr lang="es-CO" sz="1800" dirty="0">
                <a:latin typeface="Nunito" pitchFamily="2" charset="0"/>
                <a:ea typeface="Source Sans Pro" panose="020B0503030403020204" pitchFamily="34" charset="0"/>
              </a:rPr>
              <a:t>, Instagram, Facebook)</a:t>
            </a:r>
            <a:endParaRPr lang="es-CO" sz="1800" dirty="0">
              <a:latin typeface="Nunito" pitchFamily="2" charset="0"/>
              <a:ea typeface="Source Sans Pro" panose="020B050303040302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s-CO" sz="1800" dirty="0">
                <a:latin typeface="Nunito" pitchFamily="2" charset="0"/>
                <a:ea typeface="Source Sans Pro" panose="020B0503030403020204" pitchFamily="34" charset="0"/>
              </a:rPr>
              <a:t>Publicación de anuncios</a:t>
            </a:r>
            <a:endParaRPr lang="es-CO" sz="1800" dirty="0">
              <a:latin typeface="Nunito" pitchFamily="2" charset="0"/>
              <a:ea typeface="Source Sans Pro" panose="020B0503030403020204" pitchFamily="34" charset="0"/>
              <a:cs typeface="Times New Roman" panose="02020603050405020304" pitchFamily="18" charset="0"/>
            </a:endParaRPr>
          </a:p>
        </p:txBody>
      </p:sp>
      <p:sp>
        <p:nvSpPr>
          <p:cNvPr id="49" name="Google Shape;557;p32">
            <a:extLst>
              <a:ext uri="{FF2B5EF4-FFF2-40B4-BE49-F238E27FC236}">
                <a16:creationId xmlns:a16="http://schemas.microsoft.com/office/drawing/2014/main" id="{2EB63DD6-847B-C2E3-0FBC-0E13D3E29A4A}"/>
              </a:ext>
            </a:extLst>
          </p:cNvPr>
          <p:cNvSpPr txBox="1">
            <a:spLocks/>
          </p:cNvSpPr>
          <p:nvPr/>
        </p:nvSpPr>
        <p:spPr>
          <a:xfrm>
            <a:off x="6250638" y="1437119"/>
            <a:ext cx="2576179" cy="70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s-MX" sz="1800" dirty="0">
                <a:latin typeface="Nunito" pitchFamily="2" charset="0"/>
                <a:ea typeface="Source Sans Pro" panose="020B0503030403020204" pitchFamily="34" charset="0"/>
              </a:rPr>
              <a:t>Distribuidores</a:t>
            </a:r>
          </a:p>
          <a:p>
            <a:pPr marL="285750" indent="-285750">
              <a:buFont typeface="Arial" panose="020B0604020202020204" pitchFamily="34" charset="0"/>
              <a:buChar char="•"/>
            </a:pPr>
            <a:r>
              <a:rPr lang="es-MX" sz="1800" dirty="0">
                <a:latin typeface="Nunito" pitchFamily="2" charset="0"/>
                <a:ea typeface="Source Sans Pro" panose="020B0503030403020204" pitchFamily="34" charset="0"/>
              </a:rPr>
              <a:t>Marketplace (Mercado libre, Linio y Facebook Marketplace)</a:t>
            </a:r>
          </a:p>
          <a:p>
            <a:pPr marL="285750" indent="-285750">
              <a:buFont typeface="Arial" panose="020B0604020202020204" pitchFamily="34" charset="0"/>
              <a:buChar char="•"/>
            </a:pPr>
            <a:r>
              <a:rPr lang="es-MX" sz="1800" dirty="0">
                <a:latin typeface="Nunito" pitchFamily="2" charset="0"/>
                <a:ea typeface="Source Sans Pro" panose="020B0503030403020204" pitchFamily="34" charset="0"/>
              </a:rPr>
              <a:t>Redes sociales </a:t>
            </a:r>
          </a:p>
        </p:txBody>
      </p:sp>
      <p:grpSp>
        <p:nvGrpSpPr>
          <p:cNvPr id="50" name="Google Shape;576;p32">
            <a:extLst>
              <a:ext uri="{FF2B5EF4-FFF2-40B4-BE49-F238E27FC236}">
                <a16:creationId xmlns:a16="http://schemas.microsoft.com/office/drawing/2014/main" id="{9676FE35-B2BA-5D04-3888-F58B5763208D}"/>
              </a:ext>
            </a:extLst>
          </p:cNvPr>
          <p:cNvGrpSpPr/>
          <p:nvPr/>
        </p:nvGrpSpPr>
        <p:grpSpPr>
          <a:xfrm>
            <a:off x="1117369" y="3747627"/>
            <a:ext cx="812710" cy="773032"/>
            <a:chOff x="4810116" y="2041544"/>
            <a:chExt cx="572700" cy="572700"/>
          </a:xfrm>
        </p:grpSpPr>
        <p:sp>
          <p:nvSpPr>
            <p:cNvPr id="51" name="Google Shape;577;p32">
              <a:extLst>
                <a:ext uri="{FF2B5EF4-FFF2-40B4-BE49-F238E27FC236}">
                  <a16:creationId xmlns:a16="http://schemas.microsoft.com/office/drawing/2014/main" id="{BEA27E4B-3B30-9013-5933-A2EDFE575A0E}"/>
                </a:ext>
              </a:extLst>
            </p:cNvPr>
            <p:cNvSpPr/>
            <p:nvPr/>
          </p:nvSpPr>
          <p:spPr>
            <a:xfrm>
              <a:off x="4810116" y="2041544"/>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nvGrpSpPr>
            <p:cNvPr id="52" name="Google Shape;578;p32">
              <a:extLst>
                <a:ext uri="{FF2B5EF4-FFF2-40B4-BE49-F238E27FC236}">
                  <a16:creationId xmlns:a16="http://schemas.microsoft.com/office/drawing/2014/main" id="{6E467EA2-5DAA-E122-53FA-E9E6CC2B6EAB}"/>
                </a:ext>
              </a:extLst>
            </p:cNvPr>
            <p:cNvGrpSpPr/>
            <p:nvPr/>
          </p:nvGrpSpPr>
          <p:grpSpPr>
            <a:xfrm>
              <a:off x="4906184" y="2137420"/>
              <a:ext cx="380588" cy="380984"/>
              <a:chOff x="1845321" y="1512744"/>
              <a:chExt cx="352723" cy="353090"/>
            </a:xfrm>
          </p:grpSpPr>
          <p:sp>
            <p:nvSpPr>
              <p:cNvPr id="53" name="Google Shape;579;p32">
                <a:extLst>
                  <a:ext uri="{FF2B5EF4-FFF2-40B4-BE49-F238E27FC236}">
                    <a16:creationId xmlns:a16="http://schemas.microsoft.com/office/drawing/2014/main" id="{603748EF-4132-4810-3AD4-57464FC9193B}"/>
                  </a:ext>
                </a:extLst>
              </p:cNvPr>
              <p:cNvSpPr/>
              <p:nvPr/>
            </p:nvSpPr>
            <p:spPr>
              <a:xfrm>
                <a:off x="1964888" y="1700444"/>
                <a:ext cx="113563" cy="96917"/>
              </a:xfrm>
              <a:custGeom>
                <a:avLst/>
                <a:gdLst/>
                <a:ahLst/>
                <a:cxnLst/>
                <a:rect l="l" t="t" r="r" b="b"/>
                <a:pathLst>
                  <a:path w="4332" h="3697" extrusionOk="0">
                    <a:moveTo>
                      <a:pt x="1517" y="1"/>
                    </a:moveTo>
                    <a:lnTo>
                      <a:pt x="1517" y="289"/>
                    </a:lnTo>
                    <a:cubicBezTo>
                      <a:pt x="1517" y="376"/>
                      <a:pt x="1459" y="463"/>
                      <a:pt x="1387" y="492"/>
                    </a:cubicBezTo>
                    <a:lnTo>
                      <a:pt x="391" y="925"/>
                    </a:lnTo>
                    <a:cubicBezTo>
                      <a:pt x="145" y="1026"/>
                      <a:pt x="1" y="1257"/>
                      <a:pt x="1" y="1516"/>
                    </a:cubicBezTo>
                    <a:lnTo>
                      <a:pt x="1" y="3696"/>
                    </a:lnTo>
                    <a:lnTo>
                      <a:pt x="4332" y="3696"/>
                    </a:lnTo>
                    <a:lnTo>
                      <a:pt x="4332" y="1516"/>
                    </a:lnTo>
                    <a:cubicBezTo>
                      <a:pt x="4332" y="1257"/>
                      <a:pt x="4173" y="1026"/>
                      <a:pt x="3942" y="925"/>
                    </a:cubicBezTo>
                    <a:lnTo>
                      <a:pt x="2946" y="492"/>
                    </a:lnTo>
                    <a:cubicBezTo>
                      <a:pt x="2859" y="463"/>
                      <a:pt x="2816" y="376"/>
                      <a:pt x="2816" y="289"/>
                    </a:cubicBezTo>
                    <a:lnTo>
                      <a:pt x="2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54" name="Google Shape;580;p32">
                <a:extLst>
                  <a:ext uri="{FF2B5EF4-FFF2-40B4-BE49-F238E27FC236}">
                    <a16:creationId xmlns:a16="http://schemas.microsoft.com/office/drawing/2014/main" id="{262F25D6-D117-A9D5-8CFB-4E59CA4133D2}"/>
                  </a:ext>
                </a:extLst>
              </p:cNvPr>
              <p:cNvSpPr/>
              <p:nvPr/>
            </p:nvSpPr>
            <p:spPr>
              <a:xfrm>
                <a:off x="2001615" y="1700444"/>
                <a:ext cx="39742" cy="17066"/>
              </a:xfrm>
              <a:custGeom>
                <a:avLst/>
                <a:gdLst/>
                <a:ahLst/>
                <a:cxnLst/>
                <a:rect l="l" t="t" r="r" b="b"/>
                <a:pathLst>
                  <a:path w="1516" h="651" extrusionOk="0">
                    <a:moveTo>
                      <a:pt x="116" y="1"/>
                    </a:moveTo>
                    <a:lnTo>
                      <a:pt x="116" y="289"/>
                    </a:lnTo>
                    <a:cubicBezTo>
                      <a:pt x="116" y="362"/>
                      <a:pt x="72" y="434"/>
                      <a:pt x="0" y="477"/>
                    </a:cubicBezTo>
                    <a:cubicBezTo>
                      <a:pt x="246" y="593"/>
                      <a:pt x="505" y="650"/>
                      <a:pt x="765" y="650"/>
                    </a:cubicBezTo>
                    <a:cubicBezTo>
                      <a:pt x="1025" y="650"/>
                      <a:pt x="1285" y="593"/>
                      <a:pt x="1516" y="477"/>
                    </a:cubicBezTo>
                    <a:cubicBezTo>
                      <a:pt x="1458" y="434"/>
                      <a:pt x="1415" y="362"/>
                      <a:pt x="1415" y="289"/>
                    </a:cubicBezTo>
                    <a:lnTo>
                      <a:pt x="14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55" name="Google Shape;581;p32">
                <a:extLst>
                  <a:ext uri="{FF2B5EF4-FFF2-40B4-BE49-F238E27FC236}">
                    <a16:creationId xmlns:a16="http://schemas.microsoft.com/office/drawing/2014/main" id="{FB24A8EA-4F56-93E9-99FF-C8CC0759C0DE}"/>
                  </a:ext>
                </a:extLst>
              </p:cNvPr>
              <p:cNvSpPr/>
              <p:nvPr/>
            </p:nvSpPr>
            <p:spPr>
              <a:xfrm>
                <a:off x="1964521" y="1715203"/>
                <a:ext cx="113930" cy="82158"/>
              </a:xfrm>
              <a:custGeom>
                <a:avLst/>
                <a:gdLst/>
                <a:ahLst/>
                <a:cxnLst/>
                <a:rect l="l" t="t" r="r" b="b"/>
                <a:pathLst>
                  <a:path w="4346" h="3134" extrusionOk="0">
                    <a:moveTo>
                      <a:pt x="1256" y="1"/>
                    </a:moveTo>
                    <a:lnTo>
                      <a:pt x="405" y="362"/>
                    </a:lnTo>
                    <a:cubicBezTo>
                      <a:pt x="159" y="463"/>
                      <a:pt x="1" y="694"/>
                      <a:pt x="15" y="953"/>
                    </a:cubicBezTo>
                    <a:lnTo>
                      <a:pt x="15" y="3133"/>
                    </a:lnTo>
                    <a:lnTo>
                      <a:pt x="4346" y="3133"/>
                    </a:lnTo>
                    <a:lnTo>
                      <a:pt x="4346" y="953"/>
                    </a:lnTo>
                    <a:cubicBezTo>
                      <a:pt x="4346" y="694"/>
                      <a:pt x="4187" y="463"/>
                      <a:pt x="3956" y="362"/>
                    </a:cubicBezTo>
                    <a:lnTo>
                      <a:pt x="3104" y="1"/>
                    </a:lnTo>
                    <a:cubicBezTo>
                      <a:pt x="2895" y="347"/>
                      <a:pt x="2538" y="520"/>
                      <a:pt x="2180" y="520"/>
                    </a:cubicBezTo>
                    <a:cubicBezTo>
                      <a:pt x="1823" y="520"/>
                      <a:pt x="1466" y="347"/>
                      <a:pt x="1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56" name="Google Shape;582;p32">
                <a:extLst>
                  <a:ext uri="{FF2B5EF4-FFF2-40B4-BE49-F238E27FC236}">
                    <a16:creationId xmlns:a16="http://schemas.microsoft.com/office/drawing/2014/main" id="{CC4271EF-EF65-EF31-509C-15BC81FFCA10}"/>
                  </a:ext>
                </a:extLst>
              </p:cNvPr>
              <p:cNvSpPr/>
              <p:nvPr/>
            </p:nvSpPr>
            <p:spPr>
              <a:xfrm>
                <a:off x="1981560" y="1620986"/>
                <a:ext cx="28784" cy="62077"/>
              </a:xfrm>
              <a:custGeom>
                <a:avLst/>
                <a:gdLst/>
                <a:ahLst/>
                <a:cxnLst/>
                <a:rect l="l" t="t" r="r" b="b"/>
                <a:pathLst>
                  <a:path w="1098" h="2368" extrusionOk="0">
                    <a:moveTo>
                      <a:pt x="664" y="0"/>
                    </a:moveTo>
                    <a:cubicBezTo>
                      <a:pt x="303" y="0"/>
                      <a:pt x="0" y="289"/>
                      <a:pt x="15" y="650"/>
                    </a:cubicBezTo>
                    <a:lnTo>
                      <a:pt x="15" y="794"/>
                    </a:lnTo>
                    <a:cubicBezTo>
                      <a:pt x="15" y="982"/>
                      <a:pt x="43" y="1155"/>
                      <a:pt x="101" y="1343"/>
                    </a:cubicBezTo>
                    <a:lnTo>
                      <a:pt x="448" y="2368"/>
                    </a:lnTo>
                    <a:lnTo>
                      <a:pt x="1097" y="2368"/>
                    </a:lnTo>
                    <a:lnTo>
                      <a:pt x="1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57" name="Google Shape;583;p32">
                <a:extLst>
                  <a:ext uri="{FF2B5EF4-FFF2-40B4-BE49-F238E27FC236}">
                    <a16:creationId xmlns:a16="http://schemas.microsoft.com/office/drawing/2014/main" id="{2BC6B1AA-C9CA-3C4E-C05C-16C0853DD302}"/>
                  </a:ext>
                </a:extLst>
              </p:cNvPr>
              <p:cNvSpPr/>
              <p:nvPr/>
            </p:nvSpPr>
            <p:spPr>
              <a:xfrm>
                <a:off x="1993278" y="1615297"/>
                <a:ext cx="68159" cy="68159"/>
              </a:xfrm>
              <a:custGeom>
                <a:avLst/>
                <a:gdLst/>
                <a:ahLst/>
                <a:cxnLst/>
                <a:rect l="l" t="t" r="r" b="b"/>
                <a:pathLst>
                  <a:path w="2600" h="2600" extrusionOk="0">
                    <a:moveTo>
                      <a:pt x="650" y="1"/>
                    </a:moveTo>
                    <a:cubicBezTo>
                      <a:pt x="289" y="1"/>
                      <a:pt x="1" y="289"/>
                      <a:pt x="1" y="650"/>
                    </a:cubicBezTo>
                    <a:cubicBezTo>
                      <a:pt x="1" y="896"/>
                      <a:pt x="188" y="1083"/>
                      <a:pt x="434" y="1083"/>
                    </a:cubicBezTo>
                    <a:lnTo>
                      <a:pt x="2166" y="2599"/>
                    </a:lnTo>
                    <a:lnTo>
                      <a:pt x="2527" y="1314"/>
                    </a:lnTo>
                    <a:cubicBezTo>
                      <a:pt x="2585" y="1156"/>
                      <a:pt x="2599" y="997"/>
                      <a:pt x="2599" y="838"/>
                    </a:cubicBezTo>
                    <a:lnTo>
                      <a:pt x="2599" y="434"/>
                    </a:lnTo>
                    <a:cubicBezTo>
                      <a:pt x="2599" y="188"/>
                      <a:pt x="2411" y="1"/>
                      <a:pt x="2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58" name="Google Shape;584;p32">
                <a:extLst>
                  <a:ext uri="{FF2B5EF4-FFF2-40B4-BE49-F238E27FC236}">
                    <a16:creationId xmlns:a16="http://schemas.microsoft.com/office/drawing/2014/main" id="{02A54414-0980-B903-34B0-B6026A5DF130}"/>
                  </a:ext>
                </a:extLst>
              </p:cNvPr>
              <p:cNvSpPr/>
              <p:nvPr/>
            </p:nvSpPr>
            <p:spPr>
              <a:xfrm>
                <a:off x="1987223" y="1643688"/>
                <a:ext cx="68526" cy="62470"/>
              </a:xfrm>
              <a:custGeom>
                <a:avLst/>
                <a:gdLst/>
                <a:ahLst/>
                <a:cxnLst/>
                <a:rect l="l" t="t" r="r" b="b"/>
                <a:pathLst>
                  <a:path w="2614" h="2383" extrusionOk="0">
                    <a:moveTo>
                      <a:pt x="838" y="0"/>
                    </a:moveTo>
                    <a:cubicBezTo>
                      <a:pt x="722" y="0"/>
                      <a:pt x="607" y="44"/>
                      <a:pt x="535" y="130"/>
                    </a:cubicBezTo>
                    <a:lnTo>
                      <a:pt x="131" y="520"/>
                    </a:lnTo>
                    <a:cubicBezTo>
                      <a:pt x="58" y="607"/>
                      <a:pt x="1" y="722"/>
                      <a:pt x="15" y="838"/>
                    </a:cubicBezTo>
                    <a:lnTo>
                      <a:pt x="15" y="1083"/>
                    </a:lnTo>
                    <a:cubicBezTo>
                      <a:pt x="15" y="1805"/>
                      <a:pt x="593" y="2382"/>
                      <a:pt x="1314" y="2382"/>
                    </a:cubicBezTo>
                    <a:cubicBezTo>
                      <a:pt x="2022" y="2382"/>
                      <a:pt x="2613" y="1805"/>
                      <a:pt x="2613" y="1083"/>
                    </a:cubicBezTo>
                    <a:lnTo>
                      <a:pt x="2613" y="809"/>
                    </a:lnTo>
                    <a:cubicBezTo>
                      <a:pt x="2613" y="693"/>
                      <a:pt x="2570" y="578"/>
                      <a:pt x="2484" y="506"/>
                    </a:cubicBezTo>
                    <a:cubicBezTo>
                      <a:pt x="2152" y="174"/>
                      <a:pt x="1531" y="29"/>
                      <a:pt x="8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59" name="Google Shape;585;p32">
                <a:extLst>
                  <a:ext uri="{FF2B5EF4-FFF2-40B4-BE49-F238E27FC236}">
                    <a16:creationId xmlns:a16="http://schemas.microsoft.com/office/drawing/2014/main" id="{002C60F3-E7A6-900D-BE35-9A06B6CBE573}"/>
                  </a:ext>
                </a:extLst>
              </p:cNvPr>
              <p:cNvSpPr/>
              <p:nvPr/>
            </p:nvSpPr>
            <p:spPr>
              <a:xfrm>
                <a:off x="1987223" y="1643688"/>
                <a:ext cx="68526" cy="61317"/>
              </a:xfrm>
              <a:custGeom>
                <a:avLst/>
                <a:gdLst/>
                <a:ahLst/>
                <a:cxnLst/>
                <a:rect l="l" t="t" r="r" b="b"/>
                <a:pathLst>
                  <a:path w="2614" h="2339" extrusionOk="0">
                    <a:moveTo>
                      <a:pt x="838" y="0"/>
                    </a:moveTo>
                    <a:cubicBezTo>
                      <a:pt x="722" y="0"/>
                      <a:pt x="607" y="44"/>
                      <a:pt x="535" y="130"/>
                    </a:cubicBezTo>
                    <a:lnTo>
                      <a:pt x="131" y="520"/>
                    </a:lnTo>
                    <a:cubicBezTo>
                      <a:pt x="58" y="607"/>
                      <a:pt x="1" y="708"/>
                      <a:pt x="15" y="823"/>
                    </a:cubicBezTo>
                    <a:lnTo>
                      <a:pt x="15" y="1083"/>
                    </a:lnTo>
                    <a:cubicBezTo>
                      <a:pt x="1" y="1661"/>
                      <a:pt x="390" y="2166"/>
                      <a:pt x="953" y="2339"/>
                    </a:cubicBezTo>
                    <a:cubicBezTo>
                      <a:pt x="766" y="2108"/>
                      <a:pt x="665" y="1819"/>
                      <a:pt x="665" y="1516"/>
                    </a:cubicBezTo>
                    <a:lnTo>
                      <a:pt x="665" y="881"/>
                    </a:lnTo>
                    <a:cubicBezTo>
                      <a:pt x="665" y="644"/>
                      <a:pt x="853" y="447"/>
                      <a:pt x="1100" y="447"/>
                    </a:cubicBezTo>
                    <a:cubicBezTo>
                      <a:pt x="1109" y="447"/>
                      <a:pt x="1118" y="447"/>
                      <a:pt x="1127" y="448"/>
                    </a:cubicBezTo>
                    <a:cubicBezTo>
                      <a:pt x="1560" y="477"/>
                      <a:pt x="2209" y="549"/>
                      <a:pt x="2613" y="737"/>
                    </a:cubicBezTo>
                    <a:cubicBezTo>
                      <a:pt x="2599" y="650"/>
                      <a:pt x="2556" y="563"/>
                      <a:pt x="2484" y="491"/>
                    </a:cubicBezTo>
                    <a:cubicBezTo>
                      <a:pt x="2152" y="174"/>
                      <a:pt x="1545" y="15"/>
                      <a:pt x="838" y="0"/>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60" name="Google Shape;586;p32">
                <a:extLst>
                  <a:ext uri="{FF2B5EF4-FFF2-40B4-BE49-F238E27FC236}">
                    <a16:creationId xmlns:a16="http://schemas.microsoft.com/office/drawing/2014/main" id="{FEA5A7F7-99F9-F522-A1CB-26984571F8BA}"/>
                  </a:ext>
                </a:extLst>
              </p:cNvPr>
              <p:cNvSpPr/>
              <p:nvPr/>
            </p:nvSpPr>
            <p:spPr>
              <a:xfrm>
                <a:off x="1964521" y="1729595"/>
                <a:ext cx="23122" cy="67766"/>
              </a:xfrm>
              <a:custGeom>
                <a:avLst/>
                <a:gdLst/>
                <a:ahLst/>
                <a:cxnLst/>
                <a:rect l="l" t="t" r="r" b="b"/>
                <a:pathLst>
                  <a:path w="882" h="2585" extrusionOk="0">
                    <a:moveTo>
                      <a:pt x="159" y="0"/>
                    </a:moveTo>
                    <a:cubicBezTo>
                      <a:pt x="58" y="116"/>
                      <a:pt x="1" y="260"/>
                      <a:pt x="1" y="404"/>
                    </a:cubicBezTo>
                    <a:lnTo>
                      <a:pt x="1" y="2584"/>
                    </a:lnTo>
                    <a:lnTo>
                      <a:pt x="881" y="2584"/>
                    </a:lnTo>
                    <a:lnTo>
                      <a:pt x="881" y="982"/>
                    </a:lnTo>
                    <a:cubicBezTo>
                      <a:pt x="867" y="809"/>
                      <a:pt x="809" y="650"/>
                      <a:pt x="679" y="534"/>
                    </a:cubicBezTo>
                    <a:lnTo>
                      <a:pt x="159"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61" name="Google Shape;587;p32">
                <a:extLst>
                  <a:ext uri="{FF2B5EF4-FFF2-40B4-BE49-F238E27FC236}">
                    <a16:creationId xmlns:a16="http://schemas.microsoft.com/office/drawing/2014/main" id="{D6E6D186-A2E9-9D00-8BD8-2F5A32A20342}"/>
                  </a:ext>
                </a:extLst>
              </p:cNvPr>
              <p:cNvSpPr/>
              <p:nvPr/>
            </p:nvSpPr>
            <p:spPr>
              <a:xfrm>
                <a:off x="2055723" y="1729595"/>
                <a:ext cx="22728" cy="67766"/>
              </a:xfrm>
              <a:custGeom>
                <a:avLst/>
                <a:gdLst/>
                <a:ahLst/>
                <a:cxnLst/>
                <a:rect l="l" t="t" r="r" b="b"/>
                <a:pathLst>
                  <a:path w="867" h="2585" extrusionOk="0">
                    <a:moveTo>
                      <a:pt x="722" y="0"/>
                    </a:moveTo>
                    <a:lnTo>
                      <a:pt x="188" y="534"/>
                    </a:lnTo>
                    <a:cubicBezTo>
                      <a:pt x="73" y="650"/>
                      <a:pt x="0" y="809"/>
                      <a:pt x="0" y="982"/>
                    </a:cubicBezTo>
                    <a:lnTo>
                      <a:pt x="0" y="2584"/>
                    </a:lnTo>
                    <a:lnTo>
                      <a:pt x="867" y="2584"/>
                    </a:lnTo>
                    <a:lnTo>
                      <a:pt x="867" y="404"/>
                    </a:lnTo>
                    <a:cubicBezTo>
                      <a:pt x="867" y="260"/>
                      <a:pt x="809" y="116"/>
                      <a:pt x="722"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62" name="Google Shape;588;p32">
                <a:extLst>
                  <a:ext uri="{FF2B5EF4-FFF2-40B4-BE49-F238E27FC236}">
                    <a16:creationId xmlns:a16="http://schemas.microsoft.com/office/drawing/2014/main" id="{CAD9F1F4-266C-4EA3-A942-78B44F993337}"/>
                  </a:ext>
                </a:extLst>
              </p:cNvPr>
              <p:cNvSpPr/>
              <p:nvPr/>
            </p:nvSpPr>
            <p:spPr>
              <a:xfrm>
                <a:off x="1845321" y="1512744"/>
                <a:ext cx="352723" cy="353090"/>
              </a:xfrm>
              <a:custGeom>
                <a:avLst/>
                <a:gdLst/>
                <a:ahLst/>
                <a:cxnLst/>
                <a:rect l="l" t="t" r="r" b="b"/>
                <a:pathLst>
                  <a:path w="13455" h="13469" extrusionOk="0">
                    <a:moveTo>
                      <a:pt x="6692" y="2597"/>
                    </a:moveTo>
                    <a:cubicBezTo>
                      <a:pt x="8810" y="2597"/>
                      <a:pt x="10841" y="4246"/>
                      <a:pt x="10841" y="6728"/>
                    </a:cubicBezTo>
                    <a:cubicBezTo>
                      <a:pt x="10841" y="9008"/>
                      <a:pt x="8994" y="10856"/>
                      <a:pt x="6727" y="10856"/>
                    </a:cubicBezTo>
                    <a:cubicBezTo>
                      <a:pt x="3046" y="10856"/>
                      <a:pt x="1213" y="6410"/>
                      <a:pt x="3811" y="3812"/>
                    </a:cubicBezTo>
                    <a:cubicBezTo>
                      <a:pt x="4651" y="2972"/>
                      <a:pt x="5681" y="2597"/>
                      <a:pt x="6692" y="2597"/>
                    </a:cubicBezTo>
                    <a:close/>
                    <a:moveTo>
                      <a:pt x="5861" y="1"/>
                    </a:moveTo>
                    <a:cubicBezTo>
                      <a:pt x="5731" y="1"/>
                      <a:pt x="5645" y="102"/>
                      <a:pt x="5645" y="217"/>
                    </a:cubicBezTo>
                    <a:lnTo>
                      <a:pt x="5645" y="795"/>
                    </a:lnTo>
                    <a:cubicBezTo>
                      <a:pt x="5630" y="896"/>
                      <a:pt x="5558" y="982"/>
                      <a:pt x="5457" y="1011"/>
                    </a:cubicBezTo>
                    <a:cubicBezTo>
                      <a:pt x="4779" y="1156"/>
                      <a:pt x="4143" y="1415"/>
                      <a:pt x="3551" y="1791"/>
                    </a:cubicBezTo>
                    <a:cubicBezTo>
                      <a:pt x="3515" y="1815"/>
                      <a:pt x="3477" y="1826"/>
                      <a:pt x="3439" y="1826"/>
                    </a:cubicBezTo>
                    <a:cubicBezTo>
                      <a:pt x="3386" y="1826"/>
                      <a:pt x="3334" y="1804"/>
                      <a:pt x="3292" y="1762"/>
                    </a:cubicBezTo>
                    <a:lnTo>
                      <a:pt x="2873" y="1358"/>
                    </a:lnTo>
                    <a:cubicBezTo>
                      <a:pt x="2837" y="1314"/>
                      <a:pt x="2783" y="1293"/>
                      <a:pt x="2727" y="1293"/>
                    </a:cubicBezTo>
                    <a:cubicBezTo>
                      <a:pt x="2671" y="1293"/>
                      <a:pt x="2613" y="1314"/>
                      <a:pt x="2570" y="1358"/>
                    </a:cubicBezTo>
                    <a:lnTo>
                      <a:pt x="1343" y="2585"/>
                    </a:lnTo>
                    <a:cubicBezTo>
                      <a:pt x="1256" y="2671"/>
                      <a:pt x="1256" y="2801"/>
                      <a:pt x="1343" y="2888"/>
                    </a:cubicBezTo>
                    <a:lnTo>
                      <a:pt x="1761" y="3307"/>
                    </a:lnTo>
                    <a:cubicBezTo>
                      <a:pt x="1834" y="3379"/>
                      <a:pt x="1848" y="3480"/>
                      <a:pt x="1790" y="3566"/>
                    </a:cubicBezTo>
                    <a:cubicBezTo>
                      <a:pt x="1415" y="4144"/>
                      <a:pt x="1155" y="4793"/>
                      <a:pt x="996" y="5472"/>
                    </a:cubicBezTo>
                    <a:cubicBezTo>
                      <a:pt x="982" y="5573"/>
                      <a:pt x="895" y="5645"/>
                      <a:pt x="794" y="5645"/>
                    </a:cubicBezTo>
                    <a:lnTo>
                      <a:pt x="217" y="5645"/>
                    </a:lnTo>
                    <a:cubicBezTo>
                      <a:pt x="87" y="5645"/>
                      <a:pt x="0" y="5746"/>
                      <a:pt x="0" y="5862"/>
                    </a:cubicBezTo>
                    <a:lnTo>
                      <a:pt x="0" y="7594"/>
                    </a:lnTo>
                    <a:cubicBezTo>
                      <a:pt x="0" y="7724"/>
                      <a:pt x="87" y="7810"/>
                      <a:pt x="217" y="7810"/>
                    </a:cubicBezTo>
                    <a:lnTo>
                      <a:pt x="794" y="7810"/>
                    </a:lnTo>
                    <a:cubicBezTo>
                      <a:pt x="895" y="7810"/>
                      <a:pt x="982" y="7897"/>
                      <a:pt x="996" y="7998"/>
                    </a:cubicBezTo>
                    <a:cubicBezTo>
                      <a:pt x="1155" y="8676"/>
                      <a:pt x="1415" y="9312"/>
                      <a:pt x="1790" y="9889"/>
                    </a:cubicBezTo>
                    <a:cubicBezTo>
                      <a:pt x="1848" y="9976"/>
                      <a:pt x="1834" y="10091"/>
                      <a:pt x="1761" y="10163"/>
                    </a:cubicBezTo>
                    <a:lnTo>
                      <a:pt x="1357" y="10567"/>
                    </a:lnTo>
                    <a:cubicBezTo>
                      <a:pt x="1271" y="10654"/>
                      <a:pt x="1271" y="10798"/>
                      <a:pt x="1357" y="10885"/>
                    </a:cubicBezTo>
                    <a:lnTo>
                      <a:pt x="2584" y="12112"/>
                    </a:lnTo>
                    <a:cubicBezTo>
                      <a:pt x="2628" y="12155"/>
                      <a:pt x="2682" y="12177"/>
                      <a:pt x="2736" y="12177"/>
                    </a:cubicBezTo>
                    <a:cubicBezTo>
                      <a:pt x="2790" y="12177"/>
                      <a:pt x="2844" y="12155"/>
                      <a:pt x="2887" y="12112"/>
                    </a:cubicBezTo>
                    <a:lnTo>
                      <a:pt x="3292" y="11693"/>
                    </a:lnTo>
                    <a:cubicBezTo>
                      <a:pt x="3332" y="11653"/>
                      <a:pt x="3387" y="11635"/>
                      <a:pt x="3442" y="11635"/>
                    </a:cubicBezTo>
                    <a:cubicBezTo>
                      <a:pt x="3485" y="11635"/>
                      <a:pt x="3528" y="11646"/>
                      <a:pt x="3566" y="11665"/>
                    </a:cubicBezTo>
                    <a:cubicBezTo>
                      <a:pt x="4143" y="12040"/>
                      <a:pt x="4793" y="12314"/>
                      <a:pt x="5471" y="12459"/>
                    </a:cubicBezTo>
                    <a:cubicBezTo>
                      <a:pt x="5572" y="12473"/>
                      <a:pt x="5645" y="12560"/>
                      <a:pt x="5645" y="12675"/>
                    </a:cubicBezTo>
                    <a:lnTo>
                      <a:pt x="5645" y="13252"/>
                    </a:lnTo>
                    <a:cubicBezTo>
                      <a:pt x="5645" y="13368"/>
                      <a:pt x="5746" y="13469"/>
                      <a:pt x="5861" y="13469"/>
                    </a:cubicBezTo>
                    <a:lnTo>
                      <a:pt x="7593" y="13469"/>
                    </a:lnTo>
                    <a:cubicBezTo>
                      <a:pt x="7723" y="13469"/>
                      <a:pt x="7810" y="13368"/>
                      <a:pt x="7810" y="13252"/>
                    </a:cubicBezTo>
                    <a:lnTo>
                      <a:pt x="7810" y="12675"/>
                    </a:lnTo>
                    <a:cubicBezTo>
                      <a:pt x="7810" y="12560"/>
                      <a:pt x="7897" y="12473"/>
                      <a:pt x="7998" y="12459"/>
                    </a:cubicBezTo>
                    <a:cubicBezTo>
                      <a:pt x="8676" y="12314"/>
                      <a:pt x="9311" y="12040"/>
                      <a:pt x="9889" y="11665"/>
                    </a:cubicBezTo>
                    <a:cubicBezTo>
                      <a:pt x="9926" y="11646"/>
                      <a:pt x="9970" y="11635"/>
                      <a:pt x="10013" y="11635"/>
                    </a:cubicBezTo>
                    <a:cubicBezTo>
                      <a:pt x="10068" y="11635"/>
                      <a:pt x="10122" y="11653"/>
                      <a:pt x="10163" y="11693"/>
                    </a:cubicBezTo>
                    <a:lnTo>
                      <a:pt x="10567" y="12112"/>
                    </a:lnTo>
                    <a:cubicBezTo>
                      <a:pt x="10610" y="12155"/>
                      <a:pt x="10668" y="12177"/>
                      <a:pt x="10726" y="12177"/>
                    </a:cubicBezTo>
                    <a:cubicBezTo>
                      <a:pt x="10784" y="12177"/>
                      <a:pt x="10841" y="12155"/>
                      <a:pt x="10885" y="12112"/>
                    </a:cubicBezTo>
                    <a:lnTo>
                      <a:pt x="12112" y="10885"/>
                    </a:lnTo>
                    <a:cubicBezTo>
                      <a:pt x="12198" y="10798"/>
                      <a:pt x="12198" y="10654"/>
                      <a:pt x="12112" y="10567"/>
                    </a:cubicBezTo>
                    <a:lnTo>
                      <a:pt x="11693" y="10163"/>
                    </a:lnTo>
                    <a:cubicBezTo>
                      <a:pt x="11621" y="10077"/>
                      <a:pt x="11606" y="9976"/>
                      <a:pt x="11664" y="9889"/>
                    </a:cubicBezTo>
                    <a:cubicBezTo>
                      <a:pt x="12025" y="9312"/>
                      <a:pt x="12299" y="8662"/>
                      <a:pt x="12444" y="7998"/>
                    </a:cubicBezTo>
                    <a:cubicBezTo>
                      <a:pt x="12458" y="7883"/>
                      <a:pt x="12545" y="7810"/>
                      <a:pt x="12660" y="7810"/>
                    </a:cubicBezTo>
                    <a:lnTo>
                      <a:pt x="13238" y="7810"/>
                    </a:lnTo>
                    <a:cubicBezTo>
                      <a:pt x="13353" y="7810"/>
                      <a:pt x="13454" y="7709"/>
                      <a:pt x="13454" y="7594"/>
                    </a:cubicBezTo>
                    <a:lnTo>
                      <a:pt x="13454" y="5862"/>
                    </a:lnTo>
                    <a:cubicBezTo>
                      <a:pt x="13454" y="5746"/>
                      <a:pt x="13353" y="5645"/>
                      <a:pt x="13238" y="5645"/>
                    </a:cubicBezTo>
                    <a:lnTo>
                      <a:pt x="12660" y="5645"/>
                    </a:lnTo>
                    <a:cubicBezTo>
                      <a:pt x="12545" y="5645"/>
                      <a:pt x="12458" y="5573"/>
                      <a:pt x="12444" y="5472"/>
                    </a:cubicBezTo>
                    <a:cubicBezTo>
                      <a:pt x="12299" y="4793"/>
                      <a:pt x="12025" y="4144"/>
                      <a:pt x="11664" y="3566"/>
                    </a:cubicBezTo>
                    <a:cubicBezTo>
                      <a:pt x="11606" y="3480"/>
                      <a:pt x="11621" y="3364"/>
                      <a:pt x="11679" y="3292"/>
                    </a:cubicBezTo>
                    <a:lnTo>
                      <a:pt x="12097" y="2888"/>
                    </a:lnTo>
                    <a:cubicBezTo>
                      <a:pt x="12184" y="2801"/>
                      <a:pt x="12184" y="2657"/>
                      <a:pt x="12097" y="2585"/>
                    </a:cubicBezTo>
                    <a:lnTo>
                      <a:pt x="10870" y="1358"/>
                    </a:lnTo>
                    <a:cubicBezTo>
                      <a:pt x="10827" y="1314"/>
                      <a:pt x="10769" y="1293"/>
                      <a:pt x="10711" y="1293"/>
                    </a:cubicBezTo>
                    <a:cubicBezTo>
                      <a:pt x="10654" y="1293"/>
                      <a:pt x="10596" y="1314"/>
                      <a:pt x="10553" y="1358"/>
                    </a:cubicBezTo>
                    <a:lnTo>
                      <a:pt x="10148" y="1762"/>
                    </a:lnTo>
                    <a:cubicBezTo>
                      <a:pt x="10106" y="1804"/>
                      <a:pt x="10050" y="1826"/>
                      <a:pt x="9993" y="1826"/>
                    </a:cubicBezTo>
                    <a:cubicBezTo>
                      <a:pt x="9952" y="1826"/>
                      <a:pt x="9910" y="1815"/>
                      <a:pt x="9874" y="1791"/>
                    </a:cubicBezTo>
                    <a:cubicBezTo>
                      <a:pt x="9297" y="1415"/>
                      <a:pt x="8662" y="1141"/>
                      <a:pt x="7983" y="997"/>
                    </a:cubicBezTo>
                    <a:cubicBezTo>
                      <a:pt x="7882" y="982"/>
                      <a:pt x="7796" y="896"/>
                      <a:pt x="7796" y="795"/>
                    </a:cubicBezTo>
                    <a:lnTo>
                      <a:pt x="7796" y="217"/>
                    </a:lnTo>
                    <a:cubicBezTo>
                      <a:pt x="7796" y="102"/>
                      <a:pt x="7709" y="1"/>
                      <a:pt x="75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63" name="Google Shape;589;p32">
                <a:extLst>
                  <a:ext uri="{FF2B5EF4-FFF2-40B4-BE49-F238E27FC236}">
                    <a16:creationId xmlns:a16="http://schemas.microsoft.com/office/drawing/2014/main" id="{6B48F826-838C-DE49-1911-82E799A3A19D}"/>
                  </a:ext>
                </a:extLst>
              </p:cNvPr>
              <p:cNvSpPr/>
              <p:nvPr/>
            </p:nvSpPr>
            <p:spPr>
              <a:xfrm>
                <a:off x="1854391" y="1563837"/>
                <a:ext cx="292166" cy="250511"/>
              </a:xfrm>
              <a:custGeom>
                <a:avLst/>
                <a:gdLst/>
                <a:ahLst/>
                <a:cxnLst/>
                <a:rect l="l" t="t" r="r" b="b"/>
                <a:pathLst>
                  <a:path w="11145" h="9556" extrusionOk="0">
                    <a:moveTo>
                      <a:pt x="6341" y="861"/>
                    </a:moveTo>
                    <a:cubicBezTo>
                      <a:pt x="8352" y="861"/>
                      <a:pt x="10279" y="2422"/>
                      <a:pt x="10279" y="4779"/>
                    </a:cubicBezTo>
                    <a:cubicBezTo>
                      <a:pt x="10279" y="6930"/>
                      <a:pt x="8532" y="8691"/>
                      <a:pt x="6381" y="8691"/>
                    </a:cubicBezTo>
                    <a:cubicBezTo>
                      <a:pt x="2902" y="8676"/>
                      <a:pt x="1156" y="4476"/>
                      <a:pt x="3610" y="2007"/>
                    </a:cubicBezTo>
                    <a:cubicBezTo>
                      <a:pt x="4406" y="1215"/>
                      <a:pt x="5383" y="861"/>
                      <a:pt x="6341" y="861"/>
                    </a:cubicBezTo>
                    <a:close/>
                    <a:moveTo>
                      <a:pt x="6381" y="1"/>
                    </a:moveTo>
                    <a:cubicBezTo>
                      <a:pt x="2123" y="1"/>
                      <a:pt x="1" y="5154"/>
                      <a:pt x="3003" y="8157"/>
                    </a:cubicBezTo>
                    <a:cubicBezTo>
                      <a:pt x="3914" y="9067"/>
                      <a:pt x="5143" y="9555"/>
                      <a:pt x="6390" y="9555"/>
                    </a:cubicBezTo>
                    <a:cubicBezTo>
                      <a:pt x="7001" y="9555"/>
                      <a:pt x="7616" y="9438"/>
                      <a:pt x="8200" y="9196"/>
                    </a:cubicBezTo>
                    <a:cubicBezTo>
                      <a:pt x="9990" y="8445"/>
                      <a:pt x="11145" y="6713"/>
                      <a:pt x="11145" y="4779"/>
                    </a:cubicBezTo>
                    <a:cubicBezTo>
                      <a:pt x="11145" y="2137"/>
                      <a:pt x="9009" y="1"/>
                      <a:pt x="6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grpSp>
        <p:nvGrpSpPr>
          <p:cNvPr id="64" name="Google Shape;600;p32">
            <a:extLst>
              <a:ext uri="{FF2B5EF4-FFF2-40B4-BE49-F238E27FC236}">
                <a16:creationId xmlns:a16="http://schemas.microsoft.com/office/drawing/2014/main" id="{DE1EC8C0-191A-1AC1-025A-7120374FFDD2}"/>
              </a:ext>
            </a:extLst>
          </p:cNvPr>
          <p:cNvGrpSpPr/>
          <p:nvPr/>
        </p:nvGrpSpPr>
        <p:grpSpPr>
          <a:xfrm>
            <a:off x="7170212" y="3725889"/>
            <a:ext cx="822127" cy="773031"/>
            <a:chOff x="1331141" y="2041544"/>
            <a:chExt cx="572700" cy="572700"/>
          </a:xfrm>
        </p:grpSpPr>
        <p:sp>
          <p:nvSpPr>
            <p:cNvPr id="65" name="Google Shape;601;p32">
              <a:extLst>
                <a:ext uri="{FF2B5EF4-FFF2-40B4-BE49-F238E27FC236}">
                  <a16:creationId xmlns:a16="http://schemas.microsoft.com/office/drawing/2014/main" id="{ECBE54D9-7FC8-243B-E177-446611274D62}"/>
                </a:ext>
              </a:extLst>
            </p:cNvPr>
            <p:cNvSpPr/>
            <p:nvPr/>
          </p:nvSpPr>
          <p:spPr>
            <a:xfrm>
              <a:off x="1331141" y="2041544"/>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nvGrpSpPr>
            <p:cNvPr id="66" name="Google Shape;602;p32">
              <a:extLst>
                <a:ext uri="{FF2B5EF4-FFF2-40B4-BE49-F238E27FC236}">
                  <a16:creationId xmlns:a16="http://schemas.microsoft.com/office/drawing/2014/main" id="{90915AB1-07CC-4D27-FC8D-81F9DEB0088C}"/>
                </a:ext>
              </a:extLst>
            </p:cNvPr>
            <p:cNvGrpSpPr/>
            <p:nvPr/>
          </p:nvGrpSpPr>
          <p:grpSpPr>
            <a:xfrm>
              <a:off x="1426260" y="2159286"/>
              <a:ext cx="382483" cy="337254"/>
              <a:chOff x="2302458" y="2474704"/>
              <a:chExt cx="354479" cy="312561"/>
            </a:xfrm>
          </p:grpSpPr>
          <p:sp>
            <p:nvSpPr>
              <p:cNvPr id="67" name="Google Shape;603;p32">
                <a:extLst>
                  <a:ext uri="{FF2B5EF4-FFF2-40B4-BE49-F238E27FC236}">
                    <a16:creationId xmlns:a16="http://schemas.microsoft.com/office/drawing/2014/main" id="{EB61F3C8-AC7C-E775-A715-3AB696145572}"/>
                  </a:ext>
                </a:extLst>
              </p:cNvPr>
              <p:cNvSpPr/>
              <p:nvPr/>
            </p:nvSpPr>
            <p:spPr>
              <a:xfrm>
                <a:off x="2388732" y="2515756"/>
                <a:ext cx="238058" cy="136266"/>
              </a:xfrm>
              <a:custGeom>
                <a:avLst/>
                <a:gdLst/>
                <a:ahLst/>
                <a:cxnLst/>
                <a:rect l="l" t="t" r="r" b="b"/>
                <a:pathLst>
                  <a:path w="9081" h="5198" extrusionOk="0">
                    <a:moveTo>
                      <a:pt x="3003" y="2159"/>
                    </a:moveTo>
                    <a:lnTo>
                      <a:pt x="3003" y="3371"/>
                    </a:lnTo>
                    <a:lnTo>
                      <a:pt x="1791" y="3371"/>
                    </a:lnTo>
                    <a:lnTo>
                      <a:pt x="1791" y="2159"/>
                    </a:lnTo>
                    <a:close/>
                    <a:moveTo>
                      <a:pt x="4620" y="2159"/>
                    </a:moveTo>
                    <a:lnTo>
                      <a:pt x="4620" y="3371"/>
                    </a:lnTo>
                    <a:lnTo>
                      <a:pt x="3393" y="3371"/>
                    </a:lnTo>
                    <a:lnTo>
                      <a:pt x="3393" y="2159"/>
                    </a:lnTo>
                    <a:close/>
                    <a:moveTo>
                      <a:pt x="6208" y="2159"/>
                    </a:moveTo>
                    <a:lnTo>
                      <a:pt x="6208" y="3371"/>
                    </a:lnTo>
                    <a:lnTo>
                      <a:pt x="4995" y="3371"/>
                    </a:lnTo>
                    <a:lnTo>
                      <a:pt x="4995" y="2159"/>
                    </a:lnTo>
                    <a:close/>
                    <a:moveTo>
                      <a:pt x="7810" y="2159"/>
                    </a:moveTo>
                    <a:lnTo>
                      <a:pt x="7810" y="3371"/>
                    </a:lnTo>
                    <a:lnTo>
                      <a:pt x="6598" y="3371"/>
                    </a:lnTo>
                    <a:lnTo>
                      <a:pt x="6598" y="2159"/>
                    </a:lnTo>
                    <a:close/>
                    <a:moveTo>
                      <a:pt x="1603" y="1"/>
                    </a:moveTo>
                    <a:cubicBezTo>
                      <a:pt x="1502" y="1"/>
                      <a:pt x="1401" y="66"/>
                      <a:pt x="1401" y="196"/>
                    </a:cubicBezTo>
                    <a:lnTo>
                      <a:pt x="1401" y="1769"/>
                    </a:lnTo>
                    <a:lnTo>
                      <a:pt x="261" y="1769"/>
                    </a:lnTo>
                    <a:cubicBezTo>
                      <a:pt x="1" y="1769"/>
                      <a:pt x="1" y="2159"/>
                      <a:pt x="261" y="2159"/>
                    </a:cubicBezTo>
                    <a:lnTo>
                      <a:pt x="1401" y="2159"/>
                    </a:lnTo>
                    <a:lnTo>
                      <a:pt x="1401" y="3371"/>
                    </a:lnTo>
                    <a:lnTo>
                      <a:pt x="766" y="3371"/>
                    </a:lnTo>
                    <a:cubicBezTo>
                      <a:pt x="492" y="3371"/>
                      <a:pt x="492" y="3761"/>
                      <a:pt x="766" y="3761"/>
                    </a:cubicBezTo>
                    <a:lnTo>
                      <a:pt x="1401" y="3761"/>
                    </a:lnTo>
                    <a:lnTo>
                      <a:pt x="1401" y="4902"/>
                    </a:lnTo>
                    <a:cubicBezTo>
                      <a:pt x="1401" y="5031"/>
                      <a:pt x="1498" y="5096"/>
                      <a:pt x="1598" y="5096"/>
                    </a:cubicBezTo>
                    <a:cubicBezTo>
                      <a:pt x="1697" y="5096"/>
                      <a:pt x="1798" y="5031"/>
                      <a:pt x="1805" y="4902"/>
                    </a:cubicBezTo>
                    <a:lnTo>
                      <a:pt x="1805" y="3761"/>
                    </a:lnTo>
                    <a:lnTo>
                      <a:pt x="3003" y="3761"/>
                    </a:lnTo>
                    <a:lnTo>
                      <a:pt x="3003" y="5003"/>
                    </a:lnTo>
                    <a:cubicBezTo>
                      <a:pt x="3003" y="5133"/>
                      <a:pt x="3104" y="5197"/>
                      <a:pt x="3205" y="5197"/>
                    </a:cubicBezTo>
                    <a:cubicBezTo>
                      <a:pt x="3306" y="5197"/>
                      <a:pt x="3407" y="5133"/>
                      <a:pt x="3407" y="5003"/>
                    </a:cubicBezTo>
                    <a:lnTo>
                      <a:pt x="3407" y="3761"/>
                    </a:lnTo>
                    <a:lnTo>
                      <a:pt x="4620" y="3761"/>
                    </a:lnTo>
                    <a:lnTo>
                      <a:pt x="4620" y="5003"/>
                    </a:lnTo>
                    <a:cubicBezTo>
                      <a:pt x="4620" y="5133"/>
                      <a:pt x="4717" y="5197"/>
                      <a:pt x="4815" y="5197"/>
                    </a:cubicBezTo>
                    <a:cubicBezTo>
                      <a:pt x="4912" y="5197"/>
                      <a:pt x="5010" y="5133"/>
                      <a:pt x="5010" y="5003"/>
                    </a:cubicBezTo>
                    <a:lnTo>
                      <a:pt x="5010" y="3761"/>
                    </a:lnTo>
                    <a:lnTo>
                      <a:pt x="6222" y="3761"/>
                    </a:lnTo>
                    <a:lnTo>
                      <a:pt x="6222" y="5003"/>
                    </a:lnTo>
                    <a:cubicBezTo>
                      <a:pt x="6222" y="5133"/>
                      <a:pt x="6320" y="5197"/>
                      <a:pt x="6417" y="5197"/>
                    </a:cubicBezTo>
                    <a:cubicBezTo>
                      <a:pt x="6515" y="5197"/>
                      <a:pt x="6612" y="5133"/>
                      <a:pt x="6612" y="5003"/>
                    </a:cubicBezTo>
                    <a:lnTo>
                      <a:pt x="6612" y="3761"/>
                    </a:lnTo>
                    <a:lnTo>
                      <a:pt x="7825" y="3761"/>
                    </a:lnTo>
                    <a:lnTo>
                      <a:pt x="7825" y="5003"/>
                    </a:lnTo>
                    <a:cubicBezTo>
                      <a:pt x="7825" y="5133"/>
                      <a:pt x="7922" y="5197"/>
                      <a:pt x="8020" y="5197"/>
                    </a:cubicBezTo>
                    <a:cubicBezTo>
                      <a:pt x="8117" y="5197"/>
                      <a:pt x="8214" y="5133"/>
                      <a:pt x="8214" y="5003"/>
                    </a:cubicBezTo>
                    <a:lnTo>
                      <a:pt x="8214" y="3761"/>
                    </a:lnTo>
                    <a:lnTo>
                      <a:pt x="8388" y="3761"/>
                    </a:lnTo>
                    <a:cubicBezTo>
                      <a:pt x="8648" y="3761"/>
                      <a:pt x="8648" y="3371"/>
                      <a:pt x="8388" y="3371"/>
                    </a:cubicBezTo>
                    <a:lnTo>
                      <a:pt x="8214" y="3371"/>
                    </a:lnTo>
                    <a:lnTo>
                      <a:pt x="8214" y="2159"/>
                    </a:lnTo>
                    <a:lnTo>
                      <a:pt x="8821" y="2159"/>
                    </a:lnTo>
                    <a:cubicBezTo>
                      <a:pt x="9081" y="2159"/>
                      <a:pt x="9081" y="1769"/>
                      <a:pt x="8821" y="1769"/>
                    </a:cubicBezTo>
                    <a:lnTo>
                      <a:pt x="8200" y="1769"/>
                    </a:lnTo>
                    <a:lnTo>
                      <a:pt x="8200" y="196"/>
                    </a:lnTo>
                    <a:cubicBezTo>
                      <a:pt x="8200" y="66"/>
                      <a:pt x="8103" y="1"/>
                      <a:pt x="8005" y="1"/>
                    </a:cubicBezTo>
                    <a:cubicBezTo>
                      <a:pt x="7908" y="1"/>
                      <a:pt x="7810" y="66"/>
                      <a:pt x="7810" y="196"/>
                    </a:cubicBezTo>
                    <a:lnTo>
                      <a:pt x="7810" y="1769"/>
                    </a:lnTo>
                    <a:lnTo>
                      <a:pt x="6598" y="1769"/>
                    </a:lnTo>
                    <a:lnTo>
                      <a:pt x="6598" y="196"/>
                    </a:lnTo>
                    <a:cubicBezTo>
                      <a:pt x="6598" y="66"/>
                      <a:pt x="6500" y="1"/>
                      <a:pt x="6403" y="1"/>
                    </a:cubicBezTo>
                    <a:cubicBezTo>
                      <a:pt x="6305" y="1"/>
                      <a:pt x="6208" y="66"/>
                      <a:pt x="6208" y="196"/>
                    </a:cubicBezTo>
                    <a:lnTo>
                      <a:pt x="6208" y="1769"/>
                    </a:lnTo>
                    <a:lnTo>
                      <a:pt x="4995" y="1769"/>
                    </a:lnTo>
                    <a:lnTo>
                      <a:pt x="4995" y="196"/>
                    </a:lnTo>
                    <a:cubicBezTo>
                      <a:pt x="4995" y="66"/>
                      <a:pt x="4898" y="1"/>
                      <a:pt x="4800" y="1"/>
                    </a:cubicBezTo>
                    <a:cubicBezTo>
                      <a:pt x="4703" y="1"/>
                      <a:pt x="4606" y="66"/>
                      <a:pt x="4606" y="196"/>
                    </a:cubicBezTo>
                    <a:lnTo>
                      <a:pt x="4606" y="1769"/>
                    </a:lnTo>
                    <a:lnTo>
                      <a:pt x="3393" y="1769"/>
                    </a:lnTo>
                    <a:lnTo>
                      <a:pt x="3393" y="196"/>
                    </a:lnTo>
                    <a:cubicBezTo>
                      <a:pt x="3393" y="66"/>
                      <a:pt x="3296" y="1"/>
                      <a:pt x="3198" y="1"/>
                    </a:cubicBezTo>
                    <a:cubicBezTo>
                      <a:pt x="3101" y="1"/>
                      <a:pt x="3003" y="66"/>
                      <a:pt x="3003" y="196"/>
                    </a:cubicBezTo>
                    <a:lnTo>
                      <a:pt x="3003" y="1769"/>
                    </a:lnTo>
                    <a:lnTo>
                      <a:pt x="1805" y="1769"/>
                    </a:lnTo>
                    <a:lnTo>
                      <a:pt x="1805" y="196"/>
                    </a:lnTo>
                    <a:cubicBezTo>
                      <a:pt x="1805" y="66"/>
                      <a:pt x="1704" y="1"/>
                      <a:pt x="1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68" name="Google Shape;604;p32">
                <a:extLst>
                  <a:ext uri="{FF2B5EF4-FFF2-40B4-BE49-F238E27FC236}">
                    <a16:creationId xmlns:a16="http://schemas.microsoft.com/office/drawing/2014/main" id="{1C9D494B-248D-B95A-8511-6B1E10B22EB7}"/>
                  </a:ext>
                </a:extLst>
              </p:cNvPr>
              <p:cNvSpPr/>
              <p:nvPr/>
            </p:nvSpPr>
            <p:spPr>
              <a:xfrm>
                <a:off x="2398195" y="2723327"/>
                <a:ext cx="74949" cy="63938"/>
              </a:xfrm>
              <a:custGeom>
                <a:avLst/>
                <a:gdLst/>
                <a:ahLst/>
                <a:cxnLst/>
                <a:rect l="l" t="t" r="r" b="b"/>
                <a:pathLst>
                  <a:path w="2859" h="2439" extrusionOk="0">
                    <a:moveTo>
                      <a:pt x="1632" y="1"/>
                    </a:moveTo>
                    <a:cubicBezTo>
                      <a:pt x="549" y="1"/>
                      <a:pt x="1" y="1314"/>
                      <a:pt x="780" y="2079"/>
                    </a:cubicBezTo>
                    <a:cubicBezTo>
                      <a:pt x="1028" y="2327"/>
                      <a:pt x="1334" y="2439"/>
                      <a:pt x="1634" y="2439"/>
                    </a:cubicBezTo>
                    <a:cubicBezTo>
                      <a:pt x="2259" y="2439"/>
                      <a:pt x="2859" y="1954"/>
                      <a:pt x="2859" y="1213"/>
                    </a:cubicBezTo>
                    <a:cubicBezTo>
                      <a:pt x="2859" y="549"/>
                      <a:pt x="2310" y="1"/>
                      <a:pt x="1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69" name="Google Shape;605;p32">
                <a:extLst>
                  <a:ext uri="{FF2B5EF4-FFF2-40B4-BE49-F238E27FC236}">
                    <a16:creationId xmlns:a16="http://schemas.microsoft.com/office/drawing/2014/main" id="{5AEF4AA4-39A6-3D3F-FBD8-E3FEB061B6F0}"/>
                  </a:ext>
                </a:extLst>
              </p:cNvPr>
              <p:cNvSpPr/>
              <p:nvPr/>
            </p:nvSpPr>
            <p:spPr>
              <a:xfrm>
                <a:off x="2421658" y="2740733"/>
                <a:ext cx="34079" cy="29230"/>
              </a:xfrm>
              <a:custGeom>
                <a:avLst/>
                <a:gdLst/>
                <a:ahLst/>
                <a:cxnLst/>
                <a:rect l="l" t="t" r="r" b="b"/>
                <a:pathLst>
                  <a:path w="1300" h="1115" extrusionOk="0">
                    <a:moveTo>
                      <a:pt x="737" y="1"/>
                    </a:moveTo>
                    <a:cubicBezTo>
                      <a:pt x="246" y="1"/>
                      <a:pt x="1" y="592"/>
                      <a:pt x="347" y="953"/>
                    </a:cubicBezTo>
                    <a:cubicBezTo>
                      <a:pt x="458" y="1065"/>
                      <a:pt x="597" y="1115"/>
                      <a:pt x="733" y="1115"/>
                    </a:cubicBezTo>
                    <a:cubicBezTo>
                      <a:pt x="1021" y="1115"/>
                      <a:pt x="1300" y="892"/>
                      <a:pt x="1300" y="549"/>
                    </a:cubicBezTo>
                    <a:cubicBezTo>
                      <a:pt x="1300" y="246"/>
                      <a:pt x="1040" y="1"/>
                      <a:pt x="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0" name="Google Shape;606;p32">
                <a:extLst>
                  <a:ext uri="{FF2B5EF4-FFF2-40B4-BE49-F238E27FC236}">
                    <a16:creationId xmlns:a16="http://schemas.microsoft.com/office/drawing/2014/main" id="{38914A56-5F8F-4DB3-DD92-7D9D295B7CD1}"/>
                  </a:ext>
                </a:extLst>
              </p:cNvPr>
              <p:cNvSpPr/>
              <p:nvPr/>
            </p:nvSpPr>
            <p:spPr>
              <a:xfrm>
                <a:off x="2525338" y="2723327"/>
                <a:ext cx="74975" cy="63938"/>
              </a:xfrm>
              <a:custGeom>
                <a:avLst/>
                <a:gdLst/>
                <a:ahLst/>
                <a:cxnLst/>
                <a:rect l="l" t="t" r="r" b="b"/>
                <a:pathLst>
                  <a:path w="2860" h="2439" extrusionOk="0">
                    <a:moveTo>
                      <a:pt x="1632" y="1"/>
                    </a:moveTo>
                    <a:cubicBezTo>
                      <a:pt x="549" y="1"/>
                      <a:pt x="1" y="1314"/>
                      <a:pt x="766" y="2079"/>
                    </a:cubicBezTo>
                    <a:cubicBezTo>
                      <a:pt x="1014" y="2327"/>
                      <a:pt x="1321" y="2439"/>
                      <a:pt x="1623" y="2439"/>
                    </a:cubicBezTo>
                    <a:cubicBezTo>
                      <a:pt x="2253" y="2439"/>
                      <a:pt x="2859" y="1954"/>
                      <a:pt x="2859" y="1213"/>
                    </a:cubicBezTo>
                    <a:cubicBezTo>
                      <a:pt x="2859" y="549"/>
                      <a:pt x="2311" y="1"/>
                      <a:pt x="1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1" name="Google Shape;607;p32">
                <a:extLst>
                  <a:ext uri="{FF2B5EF4-FFF2-40B4-BE49-F238E27FC236}">
                    <a16:creationId xmlns:a16="http://schemas.microsoft.com/office/drawing/2014/main" id="{187366D7-4E18-6BF1-DC85-022C9364F8E2}"/>
                  </a:ext>
                </a:extLst>
              </p:cNvPr>
              <p:cNvSpPr/>
              <p:nvPr/>
            </p:nvSpPr>
            <p:spPr>
              <a:xfrm>
                <a:off x="2548800" y="2740733"/>
                <a:ext cx="33712" cy="29230"/>
              </a:xfrm>
              <a:custGeom>
                <a:avLst/>
                <a:gdLst/>
                <a:ahLst/>
                <a:cxnLst/>
                <a:rect l="l" t="t" r="r" b="b"/>
                <a:pathLst>
                  <a:path w="1286" h="1115" extrusionOk="0">
                    <a:moveTo>
                      <a:pt x="737" y="1"/>
                    </a:moveTo>
                    <a:cubicBezTo>
                      <a:pt x="246" y="1"/>
                      <a:pt x="1" y="592"/>
                      <a:pt x="347" y="953"/>
                    </a:cubicBezTo>
                    <a:cubicBezTo>
                      <a:pt x="459" y="1065"/>
                      <a:pt x="596" y="1115"/>
                      <a:pt x="730" y="1115"/>
                    </a:cubicBezTo>
                    <a:cubicBezTo>
                      <a:pt x="1013" y="1115"/>
                      <a:pt x="1286" y="892"/>
                      <a:pt x="1286" y="549"/>
                    </a:cubicBezTo>
                    <a:cubicBezTo>
                      <a:pt x="1286" y="246"/>
                      <a:pt x="1040" y="1"/>
                      <a:pt x="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2" name="Google Shape;608;p32">
                <a:extLst>
                  <a:ext uri="{FF2B5EF4-FFF2-40B4-BE49-F238E27FC236}">
                    <a16:creationId xmlns:a16="http://schemas.microsoft.com/office/drawing/2014/main" id="{BA7F7BC9-7C68-30E4-FD9C-3ECE067D0EB2}"/>
                  </a:ext>
                </a:extLst>
              </p:cNvPr>
              <p:cNvSpPr/>
              <p:nvPr/>
            </p:nvSpPr>
            <p:spPr>
              <a:xfrm>
                <a:off x="2375860" y="2498166"/>
                <a:ext cx="279662" cy="145729"/>
              </a:xfrm>
              <a:custGeom>
                <a:avLst/>
                <a:gdLst/>
                <a:ahLst/>
                <a:cxnLst/>
                <a:rect l="l" t="t" r="r" b="b"/>
                <a:pathLst>
                  <a:path w="10668" h="5559" extrusionOk="0">
                    <a:moveTo>
                      <a:pt x="9537" y="0"/>
                    </a:moveTo>
                    <a:cubicBezTo>
                      <a:pt x="9529" y="0"/>
                      <a:pt x="9521" y="0"/>
                      <a:pt x="9514" y="0"/>
                    </a:cubicBezTo>
                    <a:lnTo>
                      <a:pt x="1" y="0"/>
                    </a:lnTo>
                    <a:lnTo>
                      <a:pt x="376" y="1054"/>
                    </a:lnTo>
                    <a:lnTo>
                      <a:pt x="9471" y="1054"/>
                    </a:lnTo>
                    <a:lnTo>
                      <a:pt x="8431" y="5558"/>
                    </a:lnTo>
                    <a:lnTo>
                      <a:pt x="9514" y="5558"/>
                    </a:lnTo>
                    <a:lnTo>
                      <a:pt x="10524" y="1256"/>
                    </a:lnTo>
                    <a:cubicBezTo>
                      <a:pt x="10667" y="614"/>
                      <a:pt x="10189" y="0"/>
                      <a:pt x="9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3" name="Google Shape;609;p32">
                <a:extLst>
                  <a:ext uri="{FF2B5EF4-FFF2-40B4-BE49-F238E27FC236}">
                    <a16:creationId xmlns:a16="http://schemas.microsoft.com/office/drawing/2014/main" id="{AADEC80B-39F3-09A1-B2DE-8A0B3C4B6B25}"/>
                  </a:ext>
                </a:extLst>
              </p:cNvPr>
              <p:cNvSpPr/>
              <p:nvPr/>
            </p:nvSpPr>
            <p:spPr>
              <a:xfrm>
                <a:off x="2608230" y="2498166"/>
                <a:ext cx="47292" cy="146096"/>
              </a:xfrm>
              <a:custGeom>
                <a:avLst/>
                <a:gdLst/>
                <a:ahLst/>
                <a:cxnLst/>
                <a:rect l="l" t="t" r="r" b="b"/>
                <a:pathLst>
                  <a:path w="1804" h="5573" extrusionOk="0">
                    <a:moveTo>
                      <a:pt x="23" y="0"/>
                    </a:moveTo>
                    <a:cubicBezTo>
                      <a:pt x="15" y="0"/>
                      <a:pt x="8" y="0"/>
                      <a:pt x="0" y="0"/>
                    </a:cubicBezTo>
                    <a:lnTo>
                      <a:pt x="46" y="0"/>
                    </a:lnTo>
                    <a:cubicBezTo>
                      <a:pt x="38" y="0"/>
                      <a:pt x="31" y="0"/>
                      <a:pt x="23" y="0"/>
                    </a:cubicBezTo>
                    <a:close/>
                    <a:moveTo>
                      <a:pt x="673" y="0"/>
                    </a:moveTo>
                    <a:cubicBezTo>
                      <a:pt x="665" y="0"/>
                      <a:pt x="657" y="0"/>
                      <a:pt x="650" y="0"/>
                    </a:cubicBezTo>
                    <a:lnTo>
                      <a:pt x="46" y="0"/>
                    </a:lnTo>
                    <a:cubicBezTo>
                      <a:pt x="686" y="14"/>
                      <a:pt x="1151" y="622"/>
                      <a:pt x="996" y="1256"/>
                    </a:cubicBezTo>
                    <a:lnTo>
                      <a:pt x="0" y="5573"/>
                    </a:lnTo>
                    <a:lnTo>
                      <a:pt x="664" y="5573"/>
                    </a:lnTo>
                    <a:lnTo>
                      <a:pt x="1660" y="1256"/>
                    </a:lnTo>
                    <a:cubicBezTo>
                      <a:pt x="1803" y="614"/>
                      <a:pt x="1325" y="0"/>
                      <a:pt x="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4" name="Google Shape;610;p32">
                <a:extLst>
                  <a:ext uri="{FF2B5EF4-FFF2-40B4-BE49-F238E27FC236}">
                    <a16:creationId xmlns:a16="http://schemas.microsoft.com/office/drawing/2014/main" id="{DB8361FC-507E-F5F4-48F8-E2A0AC47EE49}"/>
                  </a:ext>
                </a:extLst>
              </p:cNvPr>
              <p:cNvSpPr/>
              <p:nvPr/>
            </p:nvSpPr>
            <p:spPr>
              <a:xfrm>
                <a:off x="2302458" y="2474704"/>
                <a:ext cx="353850" cy="196796"/>
              </a:xfrm>
              <a:custGeom>
                <a:avLst/>
                <a:gdLst/>
                <a:ahLst/>
                <a:cxnLst/>
                <a:rect l="l" t="t" r="r" b="b"/>
                <a:pathLst>
                  <a:path w="13498" h="7507" extrusionOk="0">
                    <a:moveTo>
                      <a:pt x="708" y="1"/>
                    </a:moveTo>
                    <a:cubicBezTo>
                      <a:pt x="0" y="1"/>
                      <a:pt x="0" y="1054"/>
                      <a:pt x="708" y="1054"/>
                    </a:cubicBezTo>
                    <a:lnTo>
                      <a:pt x="1660" y="1054"/>
                    </a:lnTo>
                    <a:cubicBezTo>
                      <a:pt x="1704" y="1054"/>
                      <a:pt x="1747" y="1083"/>
                      <a:pt x="1762" y="1126"/>
                    </a:cubicBezTo>
                    <a:lnTo>
                      <a:pt x="3566" y="6193"/>
                    </a:lnTo>
                    <a:cubicBezTo>
                      <a:pt x="3898" y="6987"/>
                      <a:pt x="4678" y="7507"/>
                      <a:pt x="5544" y="7507"/>
                    </a:cubicBezTo>
                    <a:lnTo>
                      <a:pt x="12790" y="7507"/>
                    </a:lnTo>
                    <a:cubicBezTo>
                      <a:pt x="13498" y="7507"/>
                      <a:pt x="13498" y="6453"/>
                      <a:pt x="12790" y="6453"/>
                    </a:cubicBezTo>
                    <a:lnTo>
                      <a:pt x="12790" y="6468"/>
                    </a:lnTo>
                    <a:lnTo>
                      <a:pt x="5544" y="6468"/>
                    </a:lnTo>
                    <a:cubicBezTo>
                      <a:pt x="5111" y="6468"/>
                      <a:pt x="4706" y="6193"/>
                      <a:pt x="4533" y="5789"/>
                    </a:cubicBezTo>
                    <a:lnTo>
                      <a:pt x="2743" y="722"/>
                    </a:lnTo>
                    <a:cubicBezTo>
                      <a:pt x="2555" y="289"/>
                      <a:pt x="2137" y="1"/>
                      <a:pt x="16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5" name="Google Shape;611;p32">
                <a:extLst>
                  <a:ext uri="{FF2B5EF4-FFF2-40B4-BE49-F238E27FC236}">
                    <a16:creationId xmlns:a16="http://schemas.microsoft.com/office/drawing/2014/main" id="{DAB8C077-DE72-C60B-E7DA-BDFACA1FAB43}"/>
                  </a:ext>
                </a:extLst>
              </p:cNvPr>
              <p:cNvSpPr/>
              <p:nvPr/>
            </p:nvSpPr>
            <p:spPr>
              <a:xfrm>
                <a:off x="2402363" y="2644236"/>
                <a:ext cx="254574" cy="27657"/>
              </a:xfrm>
              <a:custGeom>
                <a:avLst/>
                <a:gdLst/>
                <a:ahLst/>
                <a:cxnLst/>
                <a:rect l="l" t="t" r="r" b="b"/>
                <a:pathLst>
                  <a:path w="9711" h="1055" extrusionOk="0">
                    <a:moveTo>
                      <a:pt x="9037" y="1"/>
                    </a:moveTo>
                    <a:cubicBezTo>
                      <a:pt x="9037" y="15"/>
                      <a:pt x="9037" y="29"/>
                      <a:pt x="9037" y="44"/>
                    </a:cubicBezTo>
                    <a:cubicBezTo>
                      <a:pt x="9037" y="333"/>
                      <a:pt x="8792" y="578"/>
                      <a:pt x="8503" y="578"/>
                    </a:cubicBezTo>
                    <a:lnTo>
                      <a:pt x="1256" y="578"/>
                    </a:lnTo>
                    <a:cubicBezTo>
                      <a:pt x="809" y="578"/>
                      <a:pt x="361" y="434"/>
                      <a:pt x="0" y="159"/>
                    </a:cubicBezTo>
                    <a:lnTo>
                      <a:pt x="0" y="159"/>
                    </a:lnTo>
                    <a:cubicBezTo>
                      <a:pt x="405" y="722"/>
                      <a:pt x="1054" y="1054"/>
                      <a:pt x="1747" y="1054"/>
                    </a:cubicBezTo>
                    <a:lnTo>
                      <a:pt x="8979" y="1054"/>
                    </a:lnTo>
                    <a:cubicBezTo>
                      <a:pt x="8984" y="1054"/>
                      <a:pt x="8989" y="1054"/>
                      <a:pt x="8994" y="1054"/>
                    </a:cubicBezTo>
                    <a:cubicBezTo>
                      <a:pt x="9673" y="1054"/>
                      <a:pt x="9711" y="44"/>
                      <a:pt x="90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6" name="Google Shape;612;p32">
                <a:extLst>
                  <a:ext uri="{FF2B5EF4-FFF2-40B4-BE49-F238E27FC236}">
                    <a16:creationId xmlns:a16="http://schemas.microsoft.com/office/drawing/2014/main" id="{7BB19116-60B1-5412-D74C-84B4E7EE112D}"/>
                  </a:ext>
                </a:extLst>
              </p:cNvPr>
              <p:cNvSpPr/>
              <p:nvPr/>
            </p:nvSpPr>
            <p:spPr>
              <a:xfrm>
                <a:off x="2375126" y="2653306"/>
                <a:ext cx="243721" cy="76862"/>
              </a:xfrm>
              <a:custGeom>
                <a:avLst/>
                <a:gdLst/>
                <a:ahLst/>
                <a:cxnLst/>
                <a:rect l="l" t="t" r="r" b="b"/>
                <a:pathLst>
                  <a:path w="9297" h="2932" extrusionOk="0">
                    <a:moveTo>
                      <a:pt x="1169" y="1"/>
                    </a:moveTo>
                    <a:lnTo>
                      <a:pt x="621" y="766"/>
                    </a:lnTo>
                    <a:cubicBezTo>
                      <a:pt x="0" y="1676"/>
                      <a:pt x="650" y="2931"/>
                      <a:pt x="1761" y="2931"/>
                    </a:cubicBezTo>
                    <a:lnTo>
                      <a:pt x="8604" y="2931"/>
                    </a:lnTo>
                    <a:cubicBezTo>
                      <a:pt x="9296" y="2931"/>
                      <a:pt x="9296" y="1878"/>
                      <a:pt x="8604" y="1878"/>
                    </a:cubicBezTo>
                    <a:lnTo>
                      <a:pt x="1776" y="1878"/>
                    </a:lnTo>
                    <a:cubicBezTo>
                      <a:pt x="1516" y="1878"/>
                      <a:pt x="1357" y="1589"/>
                      <a:pt x="1501" y="1372"/>
                    </a:cubicBezTo>
                    <a:lnTo>
                      <a:pt x="2050" y="578"/>
                    </a:lnTo>
                    <a:cubicBezTo>
                      <a:pt x="1703" y="463"/>
                      <a:pt x="1400" y="26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7" name="Google Shape;613;p32">
                <a:extLst>
                  <a:ext uri="{FF2B5EF4-FFF2-40B4-BE49-F238E27FC236}">
                    <a16:creationId xmlns:a16="http://schemas.microsoft.com/office/drawing/2014/main" id="{0BD566BB-F7C4-5818-96A9-A3ACDA12D8F9}"/>
                  </a:ext>
                </a:extLst>
              </p:cNvPr>
              <p:cNvSpPr/>
              <p:nvPr/>
            </p:nvSpPr>
            <p:spPr>
              <a:xfrm>
                <a:off x="2382676" y="2688880"/>
                <a:ext cx="232003" cy="41289"/>
              </a:xfrm>
              <a:custGeom>
                <a:avLst/>
                <a:gdLst/>
                <a:ahLst/>
                <a:cxnLst/>
                <a:rect l="l" t="t" r="r" b="b"/>
                <a:pathLst>
                  <a:path w="8850" h="1575" extrusionOk="0">
                    <a:moveTo>
                      <a:pt x="116" y="1"/>
                    </a:moveTo>
                    <a:lnTo>
                      <a:pt x="116" y="1"/>
                    </a:lnTo>
                    <a:cubicBezTo>
                      <a:pt x="1" y="795"/>
                      <a:pt x="593" y="1517"/>
                      <a:pt x="1401" y="1574"/>
                    </a:cubicBezTo>
                    <a:lnTo>
                      <a:pt x="7911" y="1574"/>
                    </a:lnTo>
                    <a:cubicBezTo>
                      <a:pt x="8099" y="1574"/>
                      <a:pt x="8301" y="1560"/>
                      <a:pt x="8489" y="1546"/>
                    </a:cubicBezTo>
                    <a:cubicBezTo>
                      <a:pt x="8518" y="1531"/>
                      <a:pt x="8547" y="1517"/>
                      <a:pt x="8561" y="1502"/>
                    </a:cubicBezTo>
                    <a:lnTo>
                      <a:pt x="8575" y="1502"/>
                    </a:lnTo>
                    <a:lnTo>
                      <a:pt x="8633" y="1473"/>
                    </a:lnTo>
                    <a:lnTo>
                      <a:pt x="8662" y="1444"/>
                    </a:lnTo>
                    <a:lnTo>
                      <a:pt x="8691" y="1416"/>
                    </a:lnTo>
                    <a:lnTo>
                      <a:pt x="8705" y="1401"/>
                    </a:lnTo>
                    <a:lnTo>
                      <a:pt x="8720" y="1387"/>
                    </a:lnTo>
                    <a:lnTo>
                      <a:pt x="8734" y="1372"/>
                    </a:lnTo>
                    <a:lnTo>
                      <a:pt x="8749" y="1343"/>
                    </a:lnTo>
                    <a:lnTo>
                      <a:pt x="8763" y="1315"/>
                    </a:lnTo>
                    <a:lnTo>
                      <a:pt x="8777" y="1300"/>
                    </a:lnTo>
                    <a:lnTo>
                      <a:pt x="8792" y="1271"/>
                    </a:lnTo>
                    <a:lnTo>
                      <a:pt x="8792" y="1257"/>
                    </a:lnTo>
                    <a:lnTo>
                      <a:pt x="8806" y="1228"/>
                    </a:lnTo>
                    <a:lnTo>
                      <a:pt x="8806" y="1213"/>
                    </a:lnTo>
                    <a:lnTo>
                      <a:pt x="8806" y="1170"/>
                    </a:lnTo>
                    <a:lnTo>
                      <a:pt x="8806" y="1112"/>
                    </a:lnTo>
                    <a:lnTo>
                      <a:pt x="8806" y="1055"/>
                    </a:lnTo>
                    <a:cubicBezTo>
                      <a:pt x="8821" y="1040"/>
                      <a:pt x="8835" y="1011"/>
                      <a:pt x="8850" y="997"/>
                    </a:cubicBezTo>
                    <a:lnTo>
                      <a:pt x="8850" y="954"/>
                    </a:lnTo>
                    <a:cubicBezTo>
                      <a:pt x="8835" y="910"/>
                      <a:pt x="8821" y="867"/>
                      <a:pt x="8821" y="838"/>
                    </a:cubicBezTo>
                    <a:cubicBezTo>
                      <a:pt x="8705" y="997"/>
                      <a:pt x="8518" y="1098"/>
                      <a:pt x="8330" y="1112"/>
                    </a:cubicBezTo>
                    <a:lnTo>
                      <a:pt x="1488" y="1112"/>
                    </a:lnTo>
                    <a:cubicBezTo>
                      <a:pt x="824" y="1098"/>
                      <a:pt x="261" y="636"/>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8" name="Google Shape;614;p32">
                <a:extLst>
                  <a:ext uri="{FF2B5EF4-FFF2-40B4-BE49-F238E27FC236}">
                    <a16:creationId xmlns:a16="http://schemas.microsoft.com/office/drawing/2014/main" id="{A74C9C2E-22B1-3338-B463-AB7C9AC40B0E}"/>
                  </a:ext>
                </a:extLst>
              </p:cNvPr>
              <p:cNvSpPr/>
              <p:nvPr/>
            </p:nvSpPr>
            <p:spPr>
              <a:xfrm>
                <a:off x="2396675" y="2652939"/>
                <a:ext cx="32192" cy="27657"/>
              </a:xfrm>
              <a:custGeom>
                <a:avLst/>
                <a:gdLst/>
                <a:ahLst/>
                <a:cxnLst/>
                <a:rect l="l" t="t" r="r" b="b"/>
                <a:pathLst>
                  <a:path w="1228" h="1055" extrusionOk="0">
                    <a:moveTo>
                      <a:pt x="347" y="1"/>
                    </a:moveTo>
                    <a:lnTo>
                      <a:pt x="1" y="506"/>
                    </a:lnTo>
                    <a:cubicBezTo>
                      <a:pt x="261" y="766"/>
                      <a:pt x="564" y="953"/>
                      <a:pt x="910" y="1054"/>
                    </a:cubicBezTo>
                    <a:lnTo>
                      <a:pt x="1228" y="592"/>
                    </a:lnTo>
                    <a:cubicBezTo>
                      <a:pt x="896" y="477"/>
                      <a:pt x="593" y="275"/>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grpSp>
        <p:nvGrpSpPr>
          <p:cNvPr id="79" name="Google Shape;5807;p46">
            <a:extLst>
              <a:ext uri="{FF2B5EF4-FFF2-40B4-BE49-F238E27FC236}">
                <a16:creationId xmlns:a16="http://schemas.microsoft.com/office/drawing/2014/main" id="{D5F6FF9A-26A5-ED61-9854-C32BF268090E}"/>
              </a:ext>
            </a:extLst>
          </p:cNvPr>
          <p:cNvGrpSpPr/>
          <p:nvPr/>
        </p:nvGrpSpPr>
        <p:grpSpPr>
          <a:xfrm flipH="1">
            <a:off x="3321336" y="1033331"/>
            <a:ext cx="2711114" cy="2351011"/>
            <a:chOff x="2845475" y="1804150"/>
            <a:chExt cx="4121950" cy="3162225"/>
          </a:xfrm>
        </p:grpSpPr>
        <p:sp>
          <p:nvSpPr>
            <p:cNvPr id="80" name="Google Shape;5808;p46">
              <a:extLst>
                <a:ext uri="{FF2B5EF4-FFF2-40B4-BE49-F238E27FC236}">
                  <a16:creationId xmlns:a16="http://schemas.microsoft.com/office/drawing/2014/main" id="{53DBEBDD-B5E5-F9F2-DA80-D5327D3F834D}"/>
                </a:ext>
              </a:extLst>
            </p:cNvPr>
            <p:cNvSpPr/>
            <p:nvPr/>
          </p:nvSpPr>
          <p:spPr>
            <a:xfrm>
              <a:off x="3759475" y="2662025"/>
              <a:ext cx="2345975" cy="1232700"/>
            </a:xfrm>
            <a:custGeom>
              <a:avLst/>
              <a:gdLst/>
              <a:ahLst/>
              <a:cxnLst/>
              <a:rect l="l" t="t" r="r" b="b"/>
              <a:pathLst>
                <a:path w="93839" h="49308" extrusionOk="0">
                  <a:moveTo>
                    <a:pt x="46660" y="1"/>
                  </a:moveTo>
                  <a:cubicBezTo>
                    <a:pt x="35774" y="1"/>
                    <a:pt x="24910" y="2388"/>
                    <a:pt x="16628" y="7170"/>
                  </a:cubicBezTo>
                  <a:cubicBezTo>
                    <a:pt x="1" y="16769"/>
                    <a:pt x="74" y="32368"/>
                    <a:pt x="16799" y="42040"/>
                  </a:cubicBezTo>
                  <a:cubicBezTo>
                    <a:pt x="25206" y="46883"/>
                    <a:pt x="36204" y="49307"/>
                    <a:pt x="47176" y="49307"/>
                  </a:cubicBezTo>
                  <a:cubicBezTo>
                    <a:pt x="58065" y="49307"/>
                    <a:pt x="68929" y="46920"/>
                    <a:pt x="77211" y="42138"/>
                  </a:cubicBezTo>
                  <a:cubicBezTo>
                    <a:pt x="93839" y="32539"/>
                    <a:pt x="93741" y="16940"/>
                    <a:pt x="77015" y="7268"/>
                  </a:cubicBezTo>
                  <a:cubicBezTo>
                    <a:pt x="68621" y="2425"/>
                    <a:pt x="57629" y="1"/>
                    <a:pt x="46660"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809;p46">
              <a:extLst>
                <a:ext uri="{FF2B5EF4-FFF2-40B4-BE49-F238E27FC236}">
                  <a16:creationId xmlns:a16="http://schemas.microsoft.com/office/drawing/2014/main" id="{5883C489-1B6A-0231-B18B-4F488A2DA9A0}"/>
                </a:ext>
              </a:extLst>
            </p:cNvPr>
            <p:cNvSpPr/>
            <p:nvPr/>
          </p:nvSpPr>
          <p:spPr>
            <a:xfrm>
              <a:off x="2845475" y="3032400"/>
              <a:ext cx="2345975" cy="1232700"/>
            </a:xfrm>
            <a:custGeom>
              <a:avLst/>
              <a:gdLst/>
              <a:ahLst/>
              <a:cxnLst/>
              <a:rect l="l" t="t" r="r" b="b"/>
              <a:pathLst>
                <a:path w="93839" h="49308" extrusionOk="0">
                  <a:moveTo>
                    <a:pt x="46672" y="1"/>
                  </a:moveTo>
                  <a:cubicBezTo>
                    <a:pt x="35780" y="1"/>
                    <a:pt x="24909" y="2388"/>
                    <a:pt x="16628" y="7170"/>
                  </a:cubicBezTo>
                  <a:cubicBezTo>
                    <a:pt x="0" y="16769"/>
                    <a:pt x="98" y="32368"/>
                    <a:pt x="16823" y="42040"/>
                  </a:cubicBezTo>
                  <a:cubicBezTo>
                    <a:pt x="25218" y="46883"/>
                    <a:pt x="36210" y="49307"/>
                    <a:pt x="47179" y="49307"/>
                  </a:cubicBezTo>
                  <a:cubicBezTo>
                    <a:pt x="58065" y="49307"/>
                    <a:pt x="68929" y="46920"/>
                    <a:pt x="77211" y="42138"/>
                  </a:cubicBezTo>
                  <a:cubicBezTo>
                    <a:pt x="93838" y="32539"/>
                    <a:pt x="93765" y="16940"/>
                    <a:pt x="77039" y="7268"/>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810;p46">
              <a:extLst>
                <a:ext uri="{FF2B5EF4-FFF2-40B4-BE49-F238E27FC236}">
                  <a16:creationId xmlns:a16="http://schemas.microsoft.com/office/drawing/2014/main" id="{37369482-6A56-CBC3-E36F-C5DF5E43546C}"/>
                </a:ext>
              </a:extLst>
            </p:cNvPr>
            <p:cNvSpPr/>
            <p:nvPr/>
          </p:nvSpPr>
          <p:spPr>
            <a:xfrm>
              <a:off x="4620850" y="3345850"/>
              <a:ext cx="2346575" cy="1232700"/>
            </a:xfrm>
            <a:custGeom>
              <a:avLst/>
              <a:gdLst/>
              <a:ahLst/>
              <a:cxnLst/>
              <a:rect l="l" t="t" r="r" b="b"/>
              <a:pathLst>
                <a:path w="93863" h="49308" extrusionOk="0">
                  <a:moveTo>
                    <a:pt x="46672" y="1"/>
                  </a:moveTo>
                  <a:cubicBezTo>
                    <a:pt x="35780" y="1"/>
                    <a:pt x="24910" y="2388"/>
                    <a:pt x="16628" y="7170"/>
                  </a:cubicBezTo>
                  <a:cubicBezTo>
                    <a:pt x="0" y="16769"/>
                    <a:pt x="98" y="32392"/>
                    <a:pt x="16824" y="42040"/>
                  </a:cubicBezTo>
                  <a:cubicBezTo>
                    <a:pt x="25218" y="46883"/>
                    <a:pt x="36216" y="49307"/>
                    <a:pt x="47191" y="49307"/>
                  </a:cubicBezTo>
                  <a:cubicBezTo>
                    <a:pt x="58083" y="49307"/>
                    <a:pt x="68953" y="46919"/>
                    <a:pt x="77235" y="42138"/>
                  </a:cubicBezTo>
                  <a:cubicBezTo>
                    <a:pt x="93863" y="32539"/>
                    <a:pt x="93765" y="16940"/>
                    <a:pt x="77039" y="7267"/>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811;p46">
              <a:extLst>
                <a:ext uri="{FF2B5EF4-FFF2-40B4-BE49-F238E27FC236}">
                  <a16:creationId xmlns:a16="http://schemas.microsoft.com/office/drawing/2014/main" id="{86F711C4-8105-577E-D762-D57D3DC1B089}"/>
                </a:ext>
              </a:extLst>
            </p:cNvPr>
            <p:cNvSpPr/>
            <p:nvPr/>
          </p:nvSpPr>
          <p:spPr>
            <a:xfrm>
              <a:off x="3269725" y="3920700"/>
              <a:ext cx="924450" cy="485800"/>
            </a:xfrm>
            <a:custGeom>
              <a:avLst/>
              <a:gdLst/>
              <a:ahLst/>
              <a:cxnLst/>
              <a:rect l="l" t="t" r="r" b="b"/>
              <a:pathLst>
                <a:path w="36978" h="19432" extrusionOk="0">
                  <a:moveTo>
                    <a:pt x="18395" y="1"/>
                  </a:moveTo>
                  <a:cubicBezTo>
                    <a:pt x="14102" y="1"/>
                    <a:pt x="9822" y="944"/>
                    <a:pt x="6563" y="2835"/>
                  </a:cubicBezTo>
                  <a:cubicBezTo>
                    <a:pt x="0" y="6606"/>
                    <a:pt x="49" y="12753"/>
                    <a:pt x="6637" y="16573"/>
                  </a:cubicBezTo>
                  <a:cubicBezTo>
                    <a:pt x="9941" y="18477"/>
                    <a:pt x="14268" y="19432"/>
                    <a:pt x="18589" y="19432"/>
                  </a:cubicBezTo>
                  <a:cubicBezTo>
                    <a:pt x="22882" y="19432"/>
                    <a:pt x="27168" y="18489"/>
                    <a:pt x="30439" y="16597"/>
                  </a:cubicBezTo>
                  <a:cubicBezTo>
                    <a:pt x="36977" y="12826"/>
                    <a:pt x="36953" y="6680"/>
                    <a:pt x="30365" y="2860"/>
                  </a:cubicBezTo>
                  <a:cubicBezTo>
                    <a:pt x="27049" y="956"/>
                    <a:pt x="22716" y="1"/>
                    <a:pt x="1839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812;p46">
              <a:extLst>
                <a:ext uri="{FF2B5EF4-FFF2-40B4-BE49-F238E27FC236}">
                  <a16:creationId xmlns:a16="http://schemas.microsoft.com/office/drawing/2014/main" id="{8CAC2C97-D61A-E0E8-075E-D4CF09B88303}"/>
                </a:ext>
              </a:extLst>
            </p:cNvPr>
            <p:cNvSpPr/>
            <p:nvPr/>
          </p:nvSpPr>
          <p:spPr>
            <a:xfrm>
              <a:off x="3645000" y="4432125"/>
              <a:ext cx="347750" cy="182925"/>
            </a:xfrm>
            <a:custGeom>
              <a:avLst/>
              <a:gdLst/>
              <a:ahLst/>
              <a:cxnLst/>
              <a:rect l="l" t="t" r="r" b="b"/>
              <a:pathLst>
                <a:path w="13910" h="7317" extrusionOk="0">
                  <a:moveTo>
                    <a:pt x="6913" y="0"/>
                  </a:moveTo>
                  <a:cubicBezTo>
                    <a:pt x="5301" y="0"/>
                    <a:pt x="3693" y="355"/>
                    <a:pt x="2474" y="1063"/>
                  </a:cubicBezTo>
                  <a:cubicBezTo>
                    <a:pt x="1" y="2483"/>
                    <a:pt x="25" y="4809"/>
                    <a:pt x="2498" y="6229"/>
                  </a:cubicBezTo>
                  <a:cubicBezTo>
                    <a:pt x="3740" y="6955"/>
                    <a:pt x="5371" y="7316"/>
                    <a:pt x="6997" y="7316"/>
                  </a:cubicBezTo>
                  <a:cubicBezTo>
                    <a:pt x="8610" y="7316"/>
                    <a:pt x="10217" y="6961"/>
                    <a:pt x="11436" y="6254"/>
                  </a:cubicBezTo>
                  <a:cubicBezTo>
                    <a:pt x="13910" y="4834"/>
                    <a:pt x="13885" y="2507"/>
                    <a:pt x="11412" y="1087"/>
                  </a:cubicBezTo>
                  <a:cubicBezTo>
                    <a:pt x="10170" y="362"/>
                    <a:pt x="8539" y="0"/>
                    <a:pt x="691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813;p46">
              <a:extLst>
                <a:ext uri="{FF2B5EF4-FFF2-40B4-BE49-F238E27FC236}">
                  <a16:creationId xmlns:a16="http://schemas.microsoft.com/office/drawing/2014/main" id="{24C7D99A-5D55-9DEC-39F7-D2C9E91258B6}"/>
                </a:ext>
              </a:extLst>
            </p:cNvPr>
            <p:cNvSpPr/>
            <p:nvPr/>
          </p:nvSpPr>
          <p:spPr>
            <a:xfrm>
              <a:off x="3224425" y="4410550"/>
              <a:ext cx="173875" cy="91475"/>
            </a:xfrm>
            <a:custGeom>
              <a:avLst/>
              <a:gdLst/>
              <a:ahLst/>
              <a:cxnLst/>
              <a:rect l="l" t="t" r="r" b="b"/>
              <a:pathLst>
                <a:path w="6955" h="3659" extrusionOk="0">
                  <a:moveTo>
                    <a:pt x="3445" y="0"/>
                  </a:moveTo>
                  <a:cubicBezTo>
                    <a:pt x="2644" y="0"/>
                    <a:pt x="1844" y="178"/>
                    <a:pt x="1225" y="530"/>
                  </a:cubicBezTo>
                  <a:cubicBezTo>
                    <a:pt x="0" y="1240"/>
                    <a:pt x="0" y="2415"/>
                    <a:pt x="1249" y="3125"/>
                  </a:cubicBezTo>
                  <a:cubicBezTo>
                    <a:pt x="1874" y="3480"/>
                    <a:pt x="2682" y="3658"/>
                    <a:pt x="3490" y="3658"/>
                  </a:cubicBezTo>
                  <a:cubicBezTo>
                    <a:pt x="4298" y="3658"/>
                    <a:pt x="5106" y="3480"/>
                    <a:pt x="5730" y="3125"/>
                  </a:cubicBezTo>
                  <a:cubicBezTo>
                    <a:pt x="6955" y="2415"/>
                    <a:pt x="6955" y="1264"/>
                    <a:pt x="5706" y="554"/>
                  </a:cubicBezTo>
                  <a:cubicBezTo>
                    <a:pt x="5076" y="184"/>
                    <a:pt x="4260" y="0"/>
                    <a:pt x="3445"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814;p46">
              <a:extLst>
                <a:ext uri="{FF2B5EF4-FFF2-40B4-BE49-F238E27FC236}">
                  <a16:creationId xmlns:a16="http://schemas.microsoft.com/office/drawing/2014/main" id="{9D8744CB-AAFA-F46E-3C83-721630A19950}"/>
                </a:ext>
              </a:extLst>
            </p:cNvPr>
            <p:cNvSpPr/>
            <p:nvPr/>
          </p:nvSpPr>
          <p:spPr>
            <a:xfrm>
              <a:off x="3888650" y="3706500"/>
              <a:ext cx="2345975" cy="1233150"/>
            </a:xfrm>
            <a:custGeom>
              <a:avLst/>
              <a:gdLst/>
              <a:ahLst/>
              <a:cxnLst/>
              <a:rect l="l" t="t" r="r" b="b"/>
              <a:pathLst>
                <a:path w="93839" h="49326" extrusionOk="0">
                  <a:moveTo>
                    <a:pt x="46639" y="1"/>
                  </a:moveTo>
                  <a:cubicBezTo>
                    <a:pt x="35760" y="1"/>
                    <a:pt x="24905" y="2389"/>
                    <a:pt x="16628" y="7167"/>
                  </a:cubicBezTo>
                  <a:cubicBezTo>
                    <a:pt x="1" y="16766"/>
                    <a:pt x="74" y="32389"/>
                    <a:pt x="16799" y="42038"/>
                  </a:cubicBezTo>
                  <a:cubicBezTo>
                    <a:pt x="25212" y="46895"/>
                    <a:pt x="36218" y="49326"/>
                    <a:pt x="47197" y="49326"/>
                  </a:cubicBezTo>
                  <a:cubicBezTo>
                    <a:pt x="58079" y="49326"/>
                    <a:pt x="68935" y="46938"/>
                    <a:pt x="77211" y="42160"/>
                  </a:cubicBezTo>
                  <a:cubicBezTo>
                    <a:pt x="93839" y="32561"/>
                    <a:pt x="93741" y="16938"/>
                    <a:pt x="77015" y="7289"/>
                  </a:cubicBezTo>
                  <a:cubicBezTo>
                    <a:pt x="68616" y="2431"/>
                    <a:pt x="57615" y="1"/>
                    <a:pt x="46639"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815;p46">
              <a:extLst>
                <a:ext uri="{FF2B5EF4-FFF2-40B4-BE49-F238E27FC236}">
                  <a16:creationId xmlns:a16="http://schemas.microsoft.com/office/drawing/2014/main" id="{90510FFF-C2E8-CDBE-BCCA-CD79EDAC86D4}"/>
                </a:ext>
              </a:extLst>
            </p:cNvPr>
            <p:cNvSpPr/>
            <p:nvPr/>
          </p:nvSpPr>
          <p:spPr>
            <a:xfrm>
              <a:off x="4965525" y="2690650"/>
              <a:ext cx="604875" cy="871800"/>
            </a:xfrm>
            <a:custGeom>
              <a:avLst/>
              <a:gdLst/>
              <a:ahLst/>
              <a:cxnLst/>
              <a:rect l="l" t="t" r="r" b="b"/>
              <a:pathLst>
                <a:path w="24195" h="34872" extrusionOk="0">
                  <a:moveTo>
                    <a:pt x="24194" y="1"/>
                  </a:moveTo>
                  <a:lnTo>
                    <a:pt x="25" y="14032"/>
                  </a:lnTo>
                  <a:lnTo>
                    <a:pt x="0" y="34871"/>
                  </a:lnTo>
                  <a:lnTo>
                    <a:pt x="24170" y="20840"/>
                  </a:lnTo>
                  <a:lnTo>
                    <a:pt x="24194"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816;p46">
              <a:extLst>
                <a:ext uri="{FF2B5EF4-FFF2-40B4-BE49-F238E27FC236}">
                  <a16:creationId xmlns:a16="http://schemas.microsoft.com/office/drawing/2014/main" id="{1FD21421-BEE6-0A2F-BCC0-69C5E458EC40}"/>
                </a:ext>
              </a:extLst>
            </p:cNvPr>
            <p:cNvSpPr/>
            <p:nvPr/>
          </p:nvSpPr>
          <p:spPr>
            <a:xfrm>
              <a:off x="4063125" y="2520450"/>
              <a:ext cx="903025" cy="1042000"/>
            </a:xfrm>
            <a:custGeom>
              <a:avLst/>
              <a:gdLst/>
              <a:ahLst/>
              <a:cxnLst/>
              <a:rect l="l" t="t" r="r" b="b"/>
              <a:pathLst>
                <a:path w="36121" h="41680" extrusionOk="0">
                  <a:moveTo>
                    <a:pt x="25" y="1"/>
                  </a:moveTo>
                  <a:lnTo>
                    <a:pt x="1" y="20840"/>
                  </a:lnTo>
                  <a:lnTo>
                    <a:pt x="36096" y="41679"/>
                  </a:lnTo>
                  <a:lnTo>
                    <a:pt x="36121" y="20840"/>
                  </a:lnTo>
                  <a:lnTo>
                    <a:pt x="25" y="1"/>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817;p46">
              <a:extLst>
                <a:ext uri="{FF2B5EF4-FFF2-40B4-BE49-F238E27FC236}">
                  <a16:creationId xmlns:a16="http://schemas.microsoft.com/office/drawing/2014/main" id="{A778B125-783F-C9FC-B6A4-1AC556CD6FEE}"/>
                </a:ext>
              </a:extLst>
            </p:cNvPr>
            <p:cNvSpPr/>
            <p:nvPr/>
          </p:nvSpPr>
          <p:spPr>
            <a:xfrm>
              <a:off x="4063750" y="2169675"/>
              <a:ext cx="1506650" cy="871800"/>
            </a:xfrm>
            <a:custGeom>
              <a:avLst/>
              <a:gdLst/>
              <a:ahLst/>
              <a:cxnLst/>
              <a:rect l="l" t="t" r="r" b="b"/>
              <a:pathLst>
                <a:path w="60266" h="34872" extrusionOk="0">
                  <a:moveTo>
                    <a:pt x="24170" y="0"/>
                  </a:moveTo>
                  <a:lnTo>
                    <a:pt x="0" y="14032"/>
                  </a:lnTo>
                  <a:lnTo>
                    <a:pt x="36096" y="34871"/>
                  </a:lnTo>
                  <a:lnTo>
                    <a:pt x="60265" y="20840"/>
                  </a:lnTo>
                  <a:lnTo>
                    <a:pt x="24170"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818;p46">
              <a:extLst>
                <a:ext uri="{FF2B5EF4-FFF2-40B4-BE49-F238E27FC236}">
                  <a16:creationId xmlns:a16="http://schemas.microsoft.com/office/drawing/2014/main" id="{A9127770-86B2-776C-BF89-E31349412500}"/>
                </a:ext>
              </a:extLst>
            </p:cNvPr>
            <p:cNvSpPr/>
            <p:nvPr/>
          </p:nvSpPr>
          <p:spPr>
            <a:xfrm>
              <a:off x="3846425" y="3417325"/>
              <a:ext cx="604875" cy="624475"/>
            </a:xfrm>
            <a:custGeom>
              <a:avLst/>
              <a:gdLst/>
              <a:ahLst/>
              <a:cxnLst/>
              <a:rect l="l" t="t" r="r" b="b"/>
              <a:pathLst>
                <a:path w="24195" h="24979" extrusionOk="0">
                  <a:moveTo>
                    <a:pt x="24194" y="1"/>
                  </a:moveTo>
                  <a:lnTo>
                    <a:pt x="25" y="14057"/>
                  </a:lnTo>
                  <a:lnTo>
                    <a:pt x="0" y="24978"/>
                  </a:lnTo>
                  <a:lnTo>
                    <a:pt x="24145" y="10922"/>
                  </a:lnTo>
                  <a:lnTo>
                    <a:pt x="24194"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819;p46">
              <a:extLst>
                <a:ext uri="{FF2B5EF4-FFF2-40B4-BE49-F238E27FC236}">
                  <a16:creationId xmlns:a16="http://schemas.microsoft.com/office/drawing/2014/main" id="{359D07AC-96DB-B1FC-AB15-A74EC6637BFE}"/>
                </a:ext>
              </a:extLst>
            </p:cNvPr>
            <p:cNvSpPr/>
            <p:nvPr/>
          </p:nvSpPr>
          <p:spPr>
            <a:xfrm>
              <a:off x="3195025" y="3392850"/>
              <a:ext cx="652025" cy="648950"/>
            </a:xfrm>
            <a:custGeom>
              <a:avLst/>
              <a:gdLst/>
              <a:ahLst/>
              <a:cxnLst/>
              <a:rect l="l" t="t" r="r" b="b"/>
              <a:pathLst>
                <a:path w="26081" h="25958" extrusionOk="0">
                  <a:moveTo>
                    <a:pt x="50" y="0"/>
                  </a:moveTo>
                  <a:lnTo>
                    <a:pt x="1" y="10922"/>
                  </a:lnTo>
                  <a:lnTo>
                    <a:pt x="26056" y="25957"/>
                  </a:lnTo>
                  <a:lnTo>
                    <a:pt x="26081" y="15036"/>
                  </a:lnTo>
                  <a:lnTo>
                    <a:pt x="50"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820;p46">
              <a:extLst>
                <a:ext uri="{FF2B5EF4-FFF2-40B4-BE49-F238E27FC236}">
                  <a16:creationId xmlns:a16="http://schemas.microsoft.com/office/drawing/2014/main" id="{B9AB3D29-B9F0-D197-F8C3-E19581B59357}"/>
                </a:ext>
              </a:extLst>
            </p:cNvPr>
            <p:cNvSpPr/>
            <p:nvPr/>
          </p:nvSpPr>
          <p:spPr>
            <a:xfrm>
              <a:off x="3196250" y="3041450"/>
              <a:ext cx="1255050" cy="727300"/>
            </a:xfrm>
            <a:custGeom>
              <a:avLst/>
              <a:gdLst/>
              <a:ahLst/>
              <a:cxnLst/>
              <a:rect l="l" t="t" r="r" b="b"/>
              <a:pathLst>
                <a:path w="50202" h="29092" extrusionOk="0">
                  <a:moveTo>
                    <a:pt x="24146" y="0"/>
                  </a:moveTo>
                  <a:lnTo>
                    <a:pt x="1" y="14056"/>
                  </a:lnTo>
                  <a:lnTo>
                    <a:pt x="26032" y="29092"/>
                  </a:lnTo>
                  <a:lnTo>
                    <a:pt x="50201" y="15036"/>
                  </a:lnTo>
                  <a:lnTo>
                    <a:pt x="24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821;p46">
              <a:extLst>
                <a:ext uri="{FF2B5EF4-FFF2-40B4-BE49-F238E27FC236}">
                  <a16:creationId xmlns:a16="http://schemas.microsoft.com/office/drawing/2014/main" id="{878A31A6-F7D0-6D5A-E01A-5FFC9B18FC28}"/>
                </a:ext>
              </a:extLst>
            </p:cNvPr>
            <p:cNvSpPr/>
            <p:nvPr/>
          </p:nvSpPr>
          <p:spPr>
            <a:xfrm>
              <a:off x="5283250" y="2560875"/>
              <a:ext cx="23900" cy="22675"/>
            </a:xfrm>
            <a:custGeom>
              <a:avLst/>
              <a:gdLst/>
              <a:ahLst/>
              <a:cxnLst/>
              <a:rect l="l" t="t" r="r" b="b"/>
              <a:pathLst>
                <a:path w="956" h="907" extrusionOk="0">
                  <a:moveTo>
                    <a:pt x="955" y="0"/>
                  </a:moveTo>
                  <a:lnTo>
                    <a:pt x="221" y="416"/>
                  </a:lnTo>
                  <a:cubicBezTo>
                    <a:pt x="221" y="661"/>
                    <a:pt x="123" y="833"/>
                    <a:pt x="0" y="906"/>
                  </a:cubicBezTo>
                  <a:lnTo>
                    <a:pt x="735" y="465"/>
                  </a:lnTo>
                  <a:cubicBezTo>
                    <a:pt x="882" y="392"/>
                    <a:pt x="955" y="221"/>
                    <a:pt x="95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822;p46">
              <a:extLst>
                <a:ext uri="{FF2B5EF4-FFF2-40B4-BE49-F238E27FC236}">
                  <a16:creationId xmlns:a16="http://schemas.microsoft.com/office/drawing/2014/main" id="{ACA01061-2E4B-7319-3DA7-728114C79B66}"/>
                </a:ext>
              </a:extLst>
            </p:cNvPr>
            <p:cNvSpPr/>
            <p:nvPr/>
          </p:nvSpPr>
          <p:spPr>
            <a:xfrm>
              <a:off x="5288750" y="2133550"/>
              <a:ext cx="19625" cy="437750"/>
            </a:xfrm>
            <a:custGeom>
              <a:avLst/>
              <a:gdLst/>
              <a:ahLst/>
              <a:cxnLst/>
              <a:rect l="l" t="t" r="r" b="b"/>
              <a:pathLst>
                <a:path w="785" h="17510" extrusionOk="0">
                  <a:moveTo>
                    <a:pt x="784" y="1"/>
                  </a:moveTo>
                  <a:lnTo>
                    <a:pt x="25" y="441"/>
                  </a:lnTo>
                  <a:lnTo>
                    <a:pt x="1" y="17509"/>
                  </a:lnTo>
                  <a:lnTo>
                    <a:pt x="735" y="17069"/>
                  </a:lnTo>
                  <a:lnTo>
                    <a:pt x="78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823;p46">
              <a:extLst>
                <a:ext uri="{FF2B5EF4-FFF2-40B4-BE49-F238E27FC236}">
                  <a16:creationId xmlns:a16="http://schemas.microsoft.com/office/drawing/2014/main" id="{F6006709-9A29-9FC8-DA7F-6836D7EC81E7}"/>
                </a:ext>
              </a:extLst>
            </p:cNvPr>
            <p:cNvSpPr/>
            <p:nvPr/>
          </p:nvSpPr>
          <p:spPr>
            <a:xfrm>
              <a:off x="4747575" y="1804150"/>
              <a:ext cx="560800" cy="340450"/>
            </a:xfrm>
            <a:custGeom>
              <a:avLst/>
              <a:gdLst/>
              <a:ahLst/>
              <a:cxnLst/>
              <a:rect l="l" t="t" r="r" b="b"/>
              <a:pathLst>
                <a:path w="22432" h="13618" extrusionOk="0">
                  <a:moveTo>
                    <a:pt x="958" y="1"/>
                  </a:moveTo>
                  <a:cubicBezTo>
                    <a:pt x="880" y="1"/>
                    <a:pt x="813" y="19"/>
                    <a:pt x="759" y="51"/>
                  </a:cubicBezTo>
                  <a:lnTo>
                    <a:pt x="0" y="492"/>
                  </a:lnTo>
                  <a:cubicBezTo>
                    <a:pt x="64" y="460"/>
                    <a:pt x="133" y="442"/>
                    <a:pt x="209" y="442"/>
                  </a:cubicBezTo>
                  <a:cubicBezTo>
                    <a:pt x="306" y="442"/>
                    <a:pt x="415" y="472"/>
                    <a:pt x="539" y="541"/>
                  </a:cubicBezTo>
                  <a:lnTo>
                    <a:pt x="20913" y="12320"/>
                  </a:lnTo>
                  <a:cubicBezTo>
                    <a:pt x="21329" y="12564"/>
                    <a:pt x="21672" y="13152"/>
                    <a:pt x="21672" y="13617"/>
                  </a:cubicBezTo>
                  <a:lnTo>
                    <a:pt x="22431" y="13177"/>
                  </a:lnTo>
                  <a:cubicBezTo>
                    <a:pt x="22431" y="12711"/>
                    <a:pt x="22088" y="12124"/>
                    <a:pt x="21672" y="11879"/>
                  </a:cubicBezTo>
                  <a:lnTo>
                    <a:pt x="1298" y="100"/>
                  </a:lnTo>
                  <a:cubicBezTo>
                    <a:pt x="1174" y="31"/>
                    <a:pt x="1058" y="1"/>
                    <a:pt x="958" y="1"/>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824;p46">
              <a:extLst>
                <a:ext uri="{FF2B5EF4-FFF2-40B4-BE49-F238E27FC236}">
                  <a16:creationId xmlns:a16="http://schemas.microsoft.com/office/drawing/2014/main" id="{3F03CF02-6C7F-CAEE-6049-7ED5A43A48E3}"/>
                </a:ext>
              </a:extLst>
            </p:cNvPr>
            <p:cNvSpPr/>
            <p:nvPr/>
          </p:nvSpPr>
          <p:spPr>
            <a:xfrm>
              <a:off x="4740825" y="1815025"/>
              <a:ext cx="548575" cy="769925"/>
            </a:xfrm>
            <a:custGeom>
              <a:avLst/>
              <a:gdLst/>
              <a:ahLst/>
              <a:cxnLst/>
              <a:rect l="l" t="t" r="r" b="b"/>
              <a:pathLst>
                <a:path w="21943" h="30797" extrusionOk="0">
                  <a:moveTo>
                    <a:pt x="470" y="0"/>
                  </a:moveTo>
                  <a:cubicBezTo>
                    <a:pt x="222" y="0"/>
                    <a:pt x="50" y="200"/>
                    <a:pt x="50" y="547"/>
                  </a:cubicBezTo>
                  <a:lnTo>
                    <a:pt x="1" y="17615"/>
                  </a:lnTo>
                  <a:cubicBezTo>
                    <a:pt x="1" y="18104"/>
                    <a:pt x="344" y="18692"/>
                    <a:pt x="760" y="18913"/>
                  </a:cubicBezTo>
                  <a:lnTo>
                    <a:pt x="21159" y="30691"/>
                  </a:lnTo>
                  <a:cubicBezTo>
                    <a:pt x="21280" y="30763"/>
                    <a:pt x="21395" y="30797"/>
                    <a:pt x="21498" y="30797"/>
                  </a:cubicBezTo>
                  <a:cubicBezTo>
                    <a:pt x="21746" y="30797"/>
                    <a:pt x="21918" y="30597"/>
                    <a:pt x="21918" y="30250"/>
                  </a:cubicBezTo>
                  <a:lnTo>
                    <a:pt x="21942" y="13182"/>
                  </a:lnTo>
                  <a:cubicBezTo>
                    <a:pt x="21942" y="12717"/>
                    <a:pt x="21599" y="12129"/>
                    <a:pt x="21183" y="11885"/>
                  </a:cubicBezTo>
                  <a:lnTo>
                    <a:pt x="809" y="106"/>
                  </a:lnTo>
                  <a:cubicBezTo>
                    <a:pt x="688" y="34"/>
                    <a:pt x="572" y="0"/>
                    <a:pt x="470" y="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825;p46">
              <a:extLst>
                <a:ext uri="{FF2B5EF4-FFF2-40B4-BE49-F238E27FC236}">
                  <a16:creationId xmlns:a16="http://schemas.microsoft.com/office/drawing/2014/main" id="{739D4929-CDC3-E0B9-3365-8D6C95059378}"/>
                </a:ext>
              </a:extLst>
            </p:cNvPr>
            <p:cNvSpPr/>
            <p:nvPr/>
          </p:nvSpPr>
          <p:spPr>
            <a:xfrm>
              <a:off x="4759825" y="1860525"/>
              <a:ext cx="510600" cy="678950"/>
            </a:xfrm>
            <a:custGeom>
              <a:avLst/>
              <a:gdLst/>
              <a:ahLst/>
              <a:cxnLst/>
              <a:rect l="l" t="t" r="r" b="b"/>
              <a:pathLst>
                <a:path w="20424" h="27158" extrusionOk="0">
                  <a:moveTo>
                    <a:pt x="49" y="0"/>
                  </a:moveTo>
                  <a:lnTo>
                    <a:pt x="0" y="15378"/>
                  </a:lnTo>
                  <a:lnTo>
                    <a:pt x="20399" y="27157"/>
                  </a:lnTo>
                  <a:lnTo>
                    <a:pt x="20423" y="11779"/>
                  </a:lnTo>
                  <a:lnTo>
                    <a:pt x="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826;p46">
              <a:extLst>
                <a:ext uri="{FF2B5EF4-FFF2-40B4-BE49-F238E27FC236}">
                  <a16:creationId xmlns:a16="http://schemas.microsoft.com/office/drawing/2014/main" id="{FEA36E41-47B5-75A1-03E9-F5868F47F039}"/>
                </a:ext>
              </a:extLst>
            </p:cNvPr>
            <p:cNvSpPr/>
            <p:nvPr/>
          </p:nvSpPr>
          <p:spPr>
            <a:xfrm>
              <a:off x="5269775" y="2593300"/>
              <a:ext cx="7375" cy="32475"/>
            </a:xfrm>
            <a:custGeom>
              <a:avLst/>
              <a:gdLst/>
              <a:ahLst/>
              <a:cxnLst/>
              <a:rect l="l" t="t" r="r" b="b"/>
              <a:pathLst>
                <a:path w="295" h="1299" extrusionOk="0">
                  <a:moveTo>
                    <a:pt x="294" y="1"/>
                  </a:moveTo>
                  <a:cubicBezTo>
                    <a:pt x="294" y="148"/>
                    <a:pt x="196" y="319"/>
                    <a:pt x="1" y="442"/>
                  </a:cubicBezTo>
                  <a:lnTo>
                    <a:pt x="1" y="1299"/>
                  </a:lnTo>
                  <a:cubicBezTo>
                    <a:pt x="196" y="1176"/>
                    <a:pt x="294" y="1029"/>
                    <a:pt x="294" y="883"/>
                  </a:cubicBezTo>
                  <a:lnTo>
                    <a:pt x="29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827;p46">
              <a:extLst>
                <a:ext uri="{FF2B5EF4-FFF2-40B4-BE49-F238E27FC236}">
                  <a16:creationId xmlns:a16="http://schemas.microsoft.com/office/drawing/2014/main" id="{41D41F09-5789-FB32-5E08-30101B5FFC9B}"/>
                </a:ext>
              </a:extLst>
            </p:cNvPr>
            <p:cNvSpPr/>
            <p:nvPr/>
          </p:nvSpPr>
          <p:spPr>
            <a:xfrm>
              <a:off x="4866325" y="2816150"/>
              <a:ext cx="38000" cy="26050"/>
            </a:xfrm>
            <a:custGeom>
              <a:avLst/>
              <a:gdLst/>
              <a:ahLst/>
              <a:cxnLst/>
              <a:rect l="l" t="t" r="r" b="b"/>
              <a:pathLst>
                <a:path w="1520" h="1042" extrusionOk="0">
                  <a:moveTo>
                    <a:pt x="1" y="1"/>
                  </a:moveTo>
                  <a:lnTo>
                    <a:pt x="1" y="858"/>
                  </a:lnTo>
                  <a:cubicBezTo>
                    <a:pt x="209" y="980"/>
                    <a:pt x="485" y="1041"/>
                    <a:pt x="760" y="1041"/>
                  </a:cubicBezTo>
                  <a:cubicBezTo>
                    <a:pt x="1036" y="1041"/>
                    <a:pt x="1311" y="980"/>
                    <a:pt x="1519" y="858"/>
                  </a:cubicBezTo>
                  <a:lnTo>
                    <a:pt x="1519" y="1"/>
                  </a:lnTo>
                  <a:cubicBezTo>
                    <a:pt x="1311" y="111"/>
                    <a:pt x="1036" y="166"/>
                    <a:pt x="760" y="166"/>
                  </a:cubicBezTo>
                  <a:cubicBezTo>
                    <a:pt x="485" y="166"/>
                    <a:pt x="209" y="111"/>
                    <a:pt x="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828;p46">
              <a:extLst>
                <a:ext uri="{FF2B5EF4-FFF2-40B4-BE49-F238E27FC236}">
                  <a16:creationId xmlns:a16="http://schemas.microsoft.com/office/drawing/2014/main" id="{19B11D46-21E7-C9BD-67D6-528EA52862C2}"/>
                </a:ext>
              </a:extLst>
            </p:cNvPr>
            <p:cNvSpPr/>
            <p:nvPr/>
          </p:nvSpPr>
          <p:spPr>
            <a:xfrm>
              <a:off x="4349025" y="2510675"/>
              <a:ext cx="7975" cy="33075"/>
            </a:xfrm>
            <a:custGeom>
              <a:avLst/>
              <a:gdLst/>
              <a:ahLst/>
              <a:cxnLst/>
              <a:rect l="l" t="t" r="r" b="b"/>
              <a:pathLst>
                <a:path w="319" h="1323" extrusionOk="0">
                  <a:moveTo>
                    <a:pt x="1" y="0"/>
                  </a:moveTo>
                  <a:lnTo>
                    <a:pt x="1" y="882"/>
                  </a:lnTo>
                  <a:cubicBezTo>
                    <a:pt x="1" y="1029"/>
                    <a:pt x="99" y="1200"/>
                    <a:pt x="319" y="1322"/>
                  </a:cubicBezTo>
                  <a:lnTo>
                    <a:pt x="319" y="441"/>
                  </a:lnTo>
                  <a:cubicBezTo>
                    <a:pt x="99" y="318"/>
                    <a:pt x="1" y="172"/>
                    <a:pt x="1" y="0"/>
                  </a:cubicBez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829;p46">
              <a:extLst>
                <a:ext uri="{FF2B5EF4-FFF2-40B4-BE49-F238E27FC236}">
                  <a16:creationId xmlns:a16="http://schemas.microsoft.com/office/drawing/2014/main" id="{B352B20A-2E33-9B44-30EB-46871F030B21}"/>
                </a:ext>
              </a:extLst>
            </p:cNvPr>
            <p:cNvSpPr/>
            <p:nvPr/>
          </p:nvSpPr>
          <p:spPr>
            <a:xfrm>
              <a:off x="4904300" y="2604325"/>
              <a:ext cx="365500" cy="233275"/>
            </a:xfrm>
            <a:custGeom>
              <a:avLst/>
              <a:gdLst/>
              <a:ahLst/>
              <a:cxnLst/>
              <a:rect l="l" t="t" r="r" b="b"/>
              <a:pathLst>
                <a:path w="14620" h="9331" extrusionOk="0">
                  <a:moveTo>
                    <a:pt x="14620" y="1"/>
                  </a:moveTo>
                  <a:lnTo>
                    <a:pt x="0" y="8474"/>
                  </a:lnTo>
                  <a:lnTo>
                    <a:pt x="0" y="9331"/>
                  </a:lnTo>
                  <a:lnTo>
                    <a:pt x="14620" y="858"/>
                  </a:lnTo>
                  <a:lnTo>
                    <a:pt x="14620"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830;p46">
              <a:extLst>
                <a:ext uri="{FF2B5EF4-FFF2-40B4-BE49-F238E27FC236}">
                  <a16:creationId xmlns:a16="http://schemas.microsoft.com/office/drawing/2014/main" id="{68E0D3D1-05DC-2234-7071-425504D1F4EB}"/>
                </a:ext>
              </a:extLst>
            </p:cNvPr>
            <p:cNvSpPr/>
            <p:nvPr/>
          </p:nvSpPr>
          <p:spPr>
            <a:xfrm>
              <a:off x="4356975" y="2521675"/>
              <a:ext cx="509375" cy="315925"/>
            </a:xfrm>
            <a:custGeom>
              <a:avLst/>
              <a:gdLst/>
              <a:ahLst/>
              <a:cxnLst/>
              <a:rect l="l" t="t" r="r" b="b"/>
              <a:pathLst>
                <a:path w="20375" h="12637" extrusionOk="0">
                  <a:moveTo>
                    <a:pt x="1" y="1"/>
                  </a:moveTo>
                  <a:lnTo>
                    <a:pt x="1" y="882"/>
                  </a:lnTo>
                  <a:lnTo>
                    <a:pt x="20375" y="12637"/>
                  </a:lnTo>
                  <a:lnTo>
                    <a:pt x="20375" y="11780"/>
                  </a:lnTo>
                  <a:lnTo>
                    <a:pt x="1" y="1"/>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831;p46">
              <a:extLst>
                <a:ext uri="{FF2B5EF4-FFF2-40B4-BE49-F238E27FC236}">
                  <a16:creationId xmlns:a16="http://schemas.microsoft.com/office/drawing/2014/main" id="{68E99445-7750-B206-7263-DCD9599D30C5}"/>
                </a:ext>
              </a:extLst>
            </p:cNvPr>
            <p:cNvSpPr/>
            <p:nvPr/>
          </p:nvSpPr>
          <p:spPr>
            <a:xfrm>
              <a:off x="4346575" y="2283700"/>
              <a:ext cx="933625" cy="536600"/>
            </a:xfrm>
            <a:custGeom>
              <a:avLst/>
              <a:gdLst/>
              <a:ahLst/>
              <a:cxnLst/>
              <a:rect l="l" t="t" r="r" b="b"/>
              <a:pathLst>
                <a:path w="37345" h="21464" extrusionOk="0">
                  <a:moveTo>
                    <a:pt x="15774" y="0"/>
                  </a:moveTo>
                  <a:cubicBezTo>
                    <a:pt x="15502" y="0"/>
                    <a:pt x="15232" y="55"/>
                    <a:pt x="15036" y="166"/>
                  </a:cubicBezTo>
                  <a:lnTo>
                    <a:pt x="417" y="8638"/>
                  </a:lnTo>
                  <a:cubicBezTo>
                    <a:pt x="1" y="8883"/>
                    <a:pt x="1" y="9275"/>
                    <a:pt x="417" y="9520"/>
                  </a:cubicBezTo>
                  <a:lnTo>
                    <a:pt x="20791" y="21299"/>
                  </a:lnTo>
                  <a:cubicBezTo>
                    <a:pt x="20999" y="21409"/>
                    <a:pt x="21275" y="21464"/>
                    <a:pt x="21550" y="21464"/>
                  </a:cubicBezTo>
                  <a:cubicBezTo>
                    <a:pt x="21826" y="21464"/>
                    <a:pt x="22101" y="21409"/>
                    <a:pt x="22309" y="21299"/>
                  </a:cubicBezTo>
                  <a:lnTo>
                    <a:pt x="36929" y="12826"/>
                  </a:lnTo>
                  <a:cubicBezTo>
                    <a:pt x="37345" y="12581"/>
                    <a:pt x="37345" y="12189"/>
                    <a:pt x="36929" y="11944"/>
                  </a:cubicBezTo>
                  <a:lnTo>
                    <a:pt x="16530" y="166"/>
                  </a:lnTo>
                  <a:cubicBezTo>
                    <a:pt x="16322" y="55"/>
                    <a:pt x="16046" y="0"/>
                    <a:pt x="15774"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832;p46">
              <a:extLst>
                <a:ext uri="{FF2B5EF4-FFF2-40B4-BE49-F238E27FC236}">
                  <a16:creationId xmlns:a16="http://schemas.microsoft.com/office/drawing/2014/main" id="{734B19E1-2302-6E93-2AB0-E6956783B460}"/>
                </a:ext>
              </a:extLst>
            </p:cNvPr>
            <p:cNvSpPr/>
            <p:nvPr/>
          </p:nvSpPr>
          <p:spPr>
            <a:xfrm>
              <a:off x="4547375" y="2526725"/>
              <a:ext cx="314100" cy="179725"/>
            </a:xfrm>
            <a:custGeom>
              <a:avLst/>
              <a:gdLst/>
              <a:ahLst/>
              <a:cxnLst/>
              <a:rect l="l" t="t" r="r" b="b"/>
              <a:pathLst>
                <a:path w="12564" h="7189" extrusionOk="0">
                  <a:moveTo>
                    <a:pt x="4458" y="1"/>
                  </a:moveTo>
                  <a:cubicBezTo>
                    <a:pt x="4323" y="1"/>
                    <a:pt x="4188" y="32"/>
                    <a:pt x="4090" y="93"/>
                  </a:cubicBezTo>
                  <a:lnTo>
                    <a:pt x="197" y="2321"/>
                  </a:lnTo>
                  <a:cubicBezTo>
                    <a:pt x="1" y="2444"/>
                    <a:pt x="1" y="2640"/>
                    <a:pt x="197" y="2762"/>
                  </a:cubicBezTo>
                  <a:lnTo>
                    <a:pt x="7714" y="7096"/>
                  </a:lnTo>
                  <a:cubicBezTo>
                    <a:pt x="7825" y="7158"/>
                    <a:pt x="7959" y="7188"/>
                    <a:pt x="8094" y="7188"/>
                  </a:cubicBezTo>
                  <a:cubicBezTo>
                    <a:pt x="8229" y="7188"/>
                    <a:pt x="8363" y="7158"/>
                    <a:pt x="8474" y="7096"/>
                  </a:cubicBezTo>
                  <a:lnTo>
                    <a:pt x="12343" y="4868"/>
                  </a:lnTo>
                  <a:cubicBezTo>
                    <a:pt x="12563" y="4745"/>
                    <a:pt x="12563" y="4550"/>
                    <a:pt x="12343" y="4427"/>
                  </a:cubicBezTo>
                  <a:lnTo>
                    <a:pt x="4825" y="93"/>
                  </a:lnTo>
                  <a:cubicBezTo>
                    <a:pt x="4727" y="32"/>
                    <a:pt x="4592" y="1"/>
                    <a:pt x="4458"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833;p46">
              <a:extLst>
                <a:ext uri="{FF2B5EF4-FFF2-40B4-BE49-F238E27FC236}">
                  <a16:creationId xmlns:a16="http://schemas.microsoft.com/office/drawing/2014/main" id="{5D664A07-D045-6AF4-66FB-06B16C62B967}"/>
                </a:ext>
              </a:extLst>
            </p:cNvPr>
            <p:cNvSpPr/>
            <p:nvPr/>
          </p:nvSpPr>
          <p:spPr>
            <a:xfrm>
              <a:off x="4731050" y="2321500"/>
              <a:ext cx="34300" cy="25125"/>
            </a:xfrm>
            <a:custGeom>
              <a:avLst/>
              <a:gdLst/>
              <a:ahLst/>
              <a:cxnLst/>
              <a:rect l="l" t="t" r="r" b="b"/>
              <a:pathLst>
                <a:path w="1372" h="1005" extrusionOk="0">
                  <a:moveTo>
                    <a:pt x="1371" y="0"/>
                  </a:moveTo>
                  <a:lnTo>
                    <a:pt x="0" y="784"/>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834;p46">
              <a:extLst>
                <a:ext uri="{FF2B5EF4-FFF2-40B4-BE49-F238E27FC236}">
                  <a16:creationId xmlns:a16="http://schemas.microsoft.com/office/drawing/2014/main" id="{418028DC-C5BF-1A60-ED13-6E0902C10D60}"/>
                </a:ext>
              </a:extLst>
            </p:cNvPr>
            <p:cNvSpPr/>
            <p:nvPr/>
          </p:nvSpPr>
          <p:spPr>
            <a:xfrm>
              <a:off x="4697375" y="23215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835;p46">
              <a:extLst>
                <a:ext uri="{FF2B5EF4-FFF2-40B4-BE49-F238E27FC236}">
                  <a16:creationId xmlns:a16="http://schemas.microsoft.com/office/drawing/2014/main" id="{E06CEEF4-191F-4962-F8F5-A4A1CAF119E2}"/>
                </a:ext>
              </a:extLst>
            </p:cNvPr>
            <p:cNvSpPr/>
            <p:nvPr/>
          </p:nvSpPr>
          <p:spPr>
            <a:xfrm>
              <a:off x="4697375" y="2301900"/>
              <a:ext cx="67975" cy="39200"/>
            </a:xfrm>
            <a:custGeom>
              <a:avLst/>
              <a:gdLst/>
              <a:ahLst/>
              <a:cxnLst/>
              <a:rect l="l" t="t" r="r" b="b"/>
              <a:pathLst>
                <a:path w="2719" h="1568" extrusionOk="0">
                  <a:moveTo>
                    <a:pt x="1372" y="1"/>
                  </a:moveTo>
                  <a:lnTo>
                    <a:pt x="0" y="784"/>
                  </a:lnTo>
                  <a:lnTo>
                    <a:pt x="1347" y="1568"/>
                  </a:lnTo>
                  <a:lnTo>
                    <a:pt x="2718"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836;p46">
              <a:extLst>
                <a:ext uri="{FF2B5EF4-FFF2-40B4-BE49-F238E27FC236}">
                  <a16:creationId xmlns:a16="http://schemas.microsoft.com/office/drawing/2014/main" id="{CA7337DA-A641-B26E-0CD3-76AFC924C8EF}"/>
                </a:ext>
              </a:extLst>
            </p:cNvPr>
            <p:cNvSpPr/>
            <p:nvPr/>
          </p:nvSpPr>
          <p:spPr>
            <a:xfrm>
              <a:off x="4774500" y="23466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837;p46">
              <a:extLst>
                <a:ext uri="{FF2B5EF4-FFF2-40B4-BE49-F238E27FC236}">
                  <a16:creationId xmlns:a16="http://schemas.microsoft.com/office/drawing/2014/main" id="{9FD3B757-D1FF-0BB1-11D1-53D1F8047EC2}"/>
                </a:ext>
              </a:extLst>
            </p:cNvPr>
            <p:cNvSpPr/>
            <p:nvPr/>
          </p:nvSpPr>
          <p:spPr>
            <a:xfrm>
              <a:off x="4740825" y="23466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838;p46">
              <a:extLst>
                <a:ext uri="{FF2B5EF4-FFF2-40B4-BE49-F238E27FC236}">
                  <a16:creationId xmlns:a16="http://schemas.microsoft.com/office/drawing/2014/main" id="{7C66BEA1-9042-DC06-38A9-638D77245F24}"/>
                </a:ext>
              </a:extLst>
            </p:cNvPr>
            <p:cNvSpPr/>
            <p:nvPr/>
          </p:nvSpPr>
          <p:spPr>
            <a:xfrm>
              <a:off x="4740825" y="2327000"/>
              <a:ext cx="68000" cy="39200"/>
            </a:xfrm>
            <a:custGeom>
              <a:avLst/>
              <a:gdLst/>
              <a:ahLst/>
              <a:cxnLst/>
              <a:rect l="l" t="t" r="r" b="b"/>
              <a:pathLst>
                <a:path w="2720" h="1568"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839;p46">
              <a:extLst>
                <a:ext uri="{FF2B5EF4-FFF2-40B4-BE49-F238E27FC236}">
                  <a16:creationId xmlns:a16="http://schemas.microsoft.com/office/drawing/2014/main" id="{499CA43F-0335-D977-541D-C41C3A993035}"/>
                </a:ext>
              </a:extLst>
            </p:cNvPr>
            <p:cNvSpPr/>
            <p:nvPr/>
          </p:nvSpPr>
          <p:spPr>
            <a:xfrm>
              <a:off x="4817975" y="2371075"/>
              <a:ext cx="34300" cy="25750"/>
            </a:xfrm>
            <a:custGeom>
              <a:avLst/>
              <a:gdLst/>
              <a:ahLst/>
              <a:cxnLst/>
              <a:rect l="l" t="t" r="r" b="b"/>
              <a:pathLst>
                <a:path w="1372" h="1030" extrusionOk="0">
                  <a:moveTo>
                    <a:pt x="1372" y="1"/>
                  </a:moveTo>
                  <a:lnTo>
                    <a:pt x="0" y="809"/>
                  </a:lnTo>
                  <a:lnTo>
                    <a:pt x="0"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840;p46">
              <a:extLst>
                <a:ext uri="{FF2B5EF4-FFF2-40B4-BE49-F238E27FC236}">
                  <a16:creationId xmlns:a16="http://schemas.microsoft.com/office/drawing/2014/main" id="{671DFE32-0BBF-47A7-789C-DDF0F65CCF39}"/>
                </a:ext>
              </a:extLst>
            </p:cNvPr>
            <p:cNvSpPr/>
            <p:nvPr/>
          </p:nvSpPr>
          <p:spPr>
            <a:xfrm>
              <a:off x="4783700" y="2371700"/>
              <a:ext cx="34300" cy="25125"/>
            </a:xfrm>
            <a:custGeom>
              <a:avLst/>
              <a:gdLst/>
              <a:ahLst/>
              <a:cxnLst/>
              <a:rect l="l" t="t" r="r" b="b"/>
              <a:pathLst>
                <a:path w="1372" h="1005" extrusionOk="0">
                  <a:moveTo>
                    <a:pt x="0" y="0"/>
                  </a:moveTo>
                  <a:lnTo>
                    <a:pt x="0" y="221"/>
                  </a:lnTo>
                  <a:lnTo>
                    <a:pt x="1371" y="1004"/>
                  </a:lnTo>
                  <a:lnTo>
                    <a:pt x="1371"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841;p46">
              <a:extLst>
                <a:ext uri="{FF2B5EF4-FFF2-40B4-BE49-F238E27FC236}">
                  <a16:creationId xmlns:a16="http://schemas.microsoft.com/office/drawing/2014/main" id="{7FB4B454-70A7-C95D-0B36-2EB1BBC75FE0}"/>
                </a:ext>
              </a:extLst>
            </p:cNvPr>
            <p:cNvSpPr/>
            <p:nvPr/>
          </p:nvSpPr>
          <p:spPr>
            <a:xfrm>
              <a:off x="4784300" y="2352100"/>
              <a:ext cx="67975" cy="39200"/>
            </a:xfrm>
            <a:custGeom>
              <a:avLst/>
              <a:gdLst/>
              <a:ahLst/>
              <a:cxnLst/>
              <a:rect l="l" t="t" r="r" b="b"/>
              <a:pathLst>
                <a:path w="2719" h="1568" extrusionOk="0">
                  <a:moveTo>
                    <a:pt x="1372" y="1"/>
                  </a:moveTo>
                  <a:lnTo>
                    <a:pt x="1" y="784"/>
                  </a:lnTo>
                  <a:lnTo>
                    <a:pt x="1347" y="1568"/>
                  </a:lnTo>
                  <a:lnTo>
                    <a:pt x="2719"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842;p46">
              <a:extLst>
                <a:ext uri="{FF2B5EF4-FFF2-40B4-BE49-F238E27FC236}">
                  <a16:creationId xmlns:a16="http://schemas.microsoft.com/office/drawing/2014/main" id="{64AC1DDE-61A6-C0D2-A752-CF10CA3B5CD5}"/>
                </a:ext>
              </a:extLst>
            </p:cNvPr>
            <p:cNvSpPr/>
            <p:nvPr/>
          </p:nvSpPr>
          <p:spPr>
            <a:xfrm>
              <a:off x="4860825" y="2396175"/>
              <a:ext cx="34300" cy="25750"/>
            </a:xfrm>
            <a:custGeom>
              <a:avLst/>
              <a:gdLst/>
              <a:ahLst/>
              <a:cxnLst/>
              <a:rect l="l" t="t" r="r" b="b"/>
              <a:pathLst>
                <a:path w="1372"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843;p46">
              <a:extLst>
                <a:ext uri="{FF2B5EF4-FFF2-40B4-BE49-F238E27FC236}">
                  <a16:creationId xmlns:a16="http://schemas.microsoft.com/office/drawing/2014/main" id="{AC61DE72-B8A8-8206-F52F-0F0A5000B421}"/>
                </a:ext>
              </a:extLst>
            </p:cNvPr>
            <p:cNvSpPr/>
            <p:nvPr/>
          </p:nvSpPr>
          <p:spPr>
            <a:xfrm>
              <a:off x="4827150" y="23968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844;p46">
              <a:extLst>
                <a:ext uri="{FF2B5EF4-FFF2-40B4-BE49-F238E27FC236}">
                  <a16:creationId xmlns:a16="http://schemas.microsoft.com/office/drawing/2014/main" id="{A7AB7A70-307A-D2EB-5F34-F445E9D014CB}"/>
                </a:ext>
              </a:extLst>
            </p:cNvPr>
            <p:cNvSpPr/>
            <p:nvPr/>
          </p:nvSpPr>
          <p:spPr>
            <a:xfrm>
              <a:off x="4827150" y="2376600"/>
              <a:ext cx="67975" cy="39800"/>
            </a:xfrm>
            <a:custGeom>
              <a:avLst/>
              <a:gdLst/>
              <a:ahLst/>
              <a:cxnLst/>
              <a:rect l="l" t="t" r="r" b="b"/>
              <a:pathLst>
                <a:path w="2719"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845;p46">
              <a:extLst>
                <a:ext uri="{FF2B5EF4-FFF2-40B4-BE49-F238E27FC236}">
                  <a16:creationId xmlns:a16="http://schemas.microsoft.com/office/drawing/2014/main" id="{DCA0A4D4-2684-99DF-71AB-0DC9D36D4FC1}"/>
                </a:ext>
              </a:extLst>
            </p:cNvPr>
            <p:cNvSpPr/>
            <p:nvPr/>
          </p:nvSpPr>
          <p:spPr>
            <a:xfrm>
              <a:off x="4904300" y="24212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846;p46">
              <a:extLst>
                <a:ext uri="{FF2B5EF4-FFF2-40B4-BE49-F238E27FC236}">
                  <a16:creationId xmlns:a16="http://schemas.microsoft.com/office/drawing/2014/main" id="{77C71D9B-86FB-9156-DF9D-D70D37396F38}"/>
                </a:ext>
              </a:extLst>
            </p:cNvPr>
            <p:cNvSpPr/>
            <p:nvPr/>
          </p:nvSpPr>
          <p:spPr>
            <a:xfrm>
              <a:off x="4870625" y="2421900"/>
              <a:ext cx="33700" cy="24500"/>
            </a:xfrm>
            <a:custGeom>
              <a:avLst/>
              <a:gdLst/>
              <a:ahLst/>
              <a:cxnLst/>
              <a:rect l="l" t="t" r="r" b="b"/>
              <a:pathLst>
                <a:path w="1348" h="980" extrusionOk="0">
                  <a:moveTo>
                    <a:pt x="0" y="0"/>
                  </a:moveTo>
                  <a:lnTo>
                    <a:pt x="0" y="221"/>
                  </a:lnTo>
                  <a:lnTo>
                    <a:pt x="1347" y="980"/>
                  </a:lnTo>
                  <a:lnTo>
                    <a:pt x="1347" y="760"/>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847;p46">
              <a:extLst>
                <a:ext uri="{FF2B5EF4-FFF2-40B4-BE49-F238E27FC236}">
                  <a16:creationId xmlns:a16="http://schemas.microsoft.com/office/drawing/2014/main" id="{ADE414B6-573C-76F9-9BEE-BBD10C21F136}"/>
                </a:ext>
              </a:extLst>
            </p:cNvPr>
            <p:cNvSpPr/>
            <p:nvPr/>
          </p:nvSpPr>
          <p:spPr>
            <a:xfrm>
              <a:off x="4870625" y="2401700"/>
              <a:ext cx="67975" cy="39200"/>
            </a:xfrm>
            <a:custGeom>
              <a:avLst/>
              <a:gdLst/>
              <a:ahLst/>
              <a:cxnLst/>
              <a:rect l="l" t="t" r="r" b="b"/>
              <a:pathLst>
                <a:path w="2719" h="1568" extrusionOk="0">
                  <a:moveTo>
                    <a:pt x="1372" y="0"/>
                  </a:moveTo>
                  <a:lnTo>
                    <a:pt x="0" y="808"/>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848;p46">
              <a:extLst>
                <a:ext uri="{FF2B5EF4-FFF2-40B4-BE49-F238E27FC236}">
                  <a16:creationId xmlns:a16="http://schemas.microsoft.com/office/drawing/2014/main" id="{3BE0957E-3624-871F-B07F-EC2470F3654B}"/>
                </a:ext>
              </a:extLst>
            </p:cNvPr>
            <p:cNvSpPr/>
            <p:nvPr/>
          </p:nvSpPr>
          <p:spPr>
            <a:xfrm>
              <a:off x="4947750" y="2446375"/>
              <a:ext cx="34325" cy="25125"/>
            </a:xfrm>
            <a:custGeom>
              <a:avLst/>
              <a:gdLst/>
              <a:ahLst/>
              <a:cxnLst/>
              <a:rect l="l" t="t" r="r" b="b"/>
              <a:pathLst>
                <a:path w="1373" h="1005" extrusionOk="0">
                  <a:moveTo>
                    <a:pt x="1372" y="1"/>
                  </a:moveTo>
                  <a:lnTo>
                    <a:pt x="1" y="785"/>
                  </a:lnTo>
                  <a:lnTo>
                    <a:pt x="1"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849;p46">
              <a:extLst>
                <a:ext uri="{FF2B5EF4-FFF2-40B4-BE49-F238E27FC236}">
                  <a16:creationId xmlns:a16="http://schemas.microsoft.com/office/drawing/2014/main" id="{92C1DA59-20F2-2864-6E4A-9A0149DED5B9}"/>
                </a:ext>
              </a:extLst>
            </p:cNvPr>
            <p:cNvSpPr/>
            <p:nvPr/>
          </p:nvSpPr>
          <p:spPr>
            <a:xfrm>
              <a:off x="4913475" y="2446375"/>
              <a:ext cx="34300" cy="25125"/>
            </a:xfrm>
            <a:custGeom>
              <a:avLst/>
              <a:gdLst/>
              <a:ahLst/>
              <a:cxnLst/>
              <a:rect l="l" t="t" r="r" b="b"/>
              <a:pathLst>
                <a:path w="1372" h="1005" extrusionOk="0">
                  <a:moveTo>
                    <a:pt x="1" y="1"/>
                  </a:moveTo>
                  <a:lnTo>
                    <a:pt x="1" y="221"/>
                  </a:lnTo>
                  <a:lnTo>
                    <a:pt x="1372" y="1005"/>
                  </a:lnTo>
                  <a:lnTo>
                    <a:pt x="1372"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850;p46">
              <a:extLst>
                <a:ext uri="{FF2B5EF4-FFF2-40B4-BE49-F238E27FC236}">
                  <a16:creationId xmlns:a16="http://schemas.microsoft.com/office/drawing/2014/main" id="{5BEFB36C-D64D-E702-F457-CFE6EEEDE25F}"/>
                </a:ext>
              </a:extLst>
            </p:cNvPr>
            <p:cNvSpPr/>
            <p:nvPr/>
          </p:nvSpPr>
          <p:spPr>
            <a:xfrm>
              <a:off x="4913475" y="2426800"/>
              <a:ext cx="68600" cy="39200"/>
            </a:xfrm>
            <a:custGeom>
              <a:avLst/>
              <a:gdLst/>
              <a:ahLst/>
              <a:cxnLst/>
              <a:rect l="l" t="t" r="r" b="b"/>
              <a:pathLst>
                <a:path w="2744" h="1568" extrusionOk="0">
                  <a:moveTo>
                    <a:pt x="1372" y="0"/>
                  </a:moveTo>
                  <a:lnTo>
                    <a:pt x="1" y="784"/>
                  </a:lnTo>
                  <a:lnTo>
                    <a:pt x="1372" y="1568"/>
                  </a:lnTo>
                  <a:lnTo>
                    <a:pt x="2743"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851;p46">
              <a:extLst>
                <a:ext uri="{FF2B5EF4-FFF2-40B4-BE49-F238E27FC236}">
                  <a16:creationId xmlns:a16="http://schemas.microsoft.com/office/drawing/2014/main" id="{79339078-A5E9-9430-622A-BE48928C651E}"/>
                </a:ext>
              </a:extLst>
            </p:cNvPr>
            <p:cNvSpPr/>
            <p:nvPr/>
          </p:nvSpPr>
          <p:spPr>
            <a:xfrm>
              <a:off x="4990625" y="2471475"/>
              <a:ext cx="34300" cy="25125"/>
            </a:xfrm>
            <a:custGeom>
              <a:avLst/>
              <a:gdLst/>
              <a:ahLst/>
              <a:cxnLst/>
              <a:rect l="l" t="t" r="r" b="b"/>
              <a:pathLst>
                <a:path w="1372" h="1005" extrusionOk="0">
                  <a:moveTo>
                    <a:pt x="1371" y="1"/>
                  </a:moveTo>
                  <a:lnTo>
                    <a:pt x="0" y="785"/>
                  </a:lnTo>
                  <a:lnTo>
                    <a:pt x="0" y="1005"/>
                  </a:lnTo>
                  <a:lnTo>
                    <a:pt x="1371" y="197"/>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852;p46">
              <a:extLst>
                <a:ext uri="{FF2B5EF4-FFF2-40B4-BE49-F238E27FC236}">
                  <a16:creationId xmlns:a16="http://schemas.microsoft.com/office/drawing/2014/main" id="{B95CA301-B06A-CEEE-2573-9706B9228A55}"/>
                </a:ext>
              </a:extLst>
            </p:cNvPr>
            <p:cNvSpPr/>
            <p:nvPr/>
          </p:nvSpPr>
          <p:spPr>
            <a:xfrm>
              <a:off x="4956950" y="2471475"/>
              <a:ext cx="33700" cy="25125"/>
            </a:xfrm>
            <a:custGeom>
              <a:avLst/>
              <a:gdLst/>
              <a:ahLst/>
              <a:cxnLst/>
              <a:rect l="l" t="t" r="r" b="b"/>
              <a:pathLst>
                <a:path w="1348"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853;p46">
              <a:extLst>
                <a:ext uri="{FF2B5EF4-FFF2-40B4-BE49-F238E27FC236}">
                  <a16:creationId xmlns:a16="http://schemas.microsoft.com/office/drawing/2014/main" id="{A338BDB8-D83E-EB65-8DC3-59145A19C6DA}"/>
                </a:ext>
              </a:extLst>
            </p:cNvPr>
            <p:cNvSpPr/>
            <p:nvPr/>
          </p:nvSpPr>
          <p:spPr>
            <a:xfrm>
              <a:off x="4956950" y="2451900"/>
              <a:ext cx="67975" cy="39200"/>
            </a:xfrm>
            <a:custGeom>
              <a:avLst/>
              <a:gdLst/>
              <a:ahLst/>
              <a:cxnLst/>
              <a:rect l="l" t="t" r="r" b="b"/>
              <a:pathLst>
                <a:path w="2719" h="1568" extrusionOk="0">
                  <a:moveTo>
                    <a:pt x="1372" y="0"/>
                  </a:moveTo>
                  <a:lnTo>
                    <a:pt x="0" y="784"/>
                  </a:lnTo>
                  <a:lnTo>
                    <a:pt x="1347" y="1568"/>
                  </a:lnTo>
                  <a:lnTo>
                    <a:pt x="2718"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854;p46">
              <a:extLst>
                <a:ext uri="{FF2B5EF4-FFF2-40B4-BE49-F238E27FC236}">
                  <a16:creationId xmlns:a16="http://schemas.microsoft.com/office/drawing/2014/main" id="{D68E1878-221D-9A53-53FA-0F44FC33E5FD}"/>
                </a:ext>
              </a:extLst>
            </p:cNvPr>
            <p:cNvSpPr/>
            <p:nvPr/>
          </p:nvSpPr>
          <p:spPr>
            <a:xfrm>
              <a:off x="5034075" y="2495975"/>
              <a:ext cx="34300" cy="25725"/>
            </a:xfrm>
            <a:custGeom>
              <a:avLst/>
              <a:gdLst/>
              <a:ahLst/>
              <a:cxnLst/>
              <a:rect l="l" t="t" r="r" b="b"/>
              <a:pathLst>
                <a:path w="1372"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855;p46">
              <a:extLst>
                <a:ext uri="{FF2B5EF4-FFF2-40B4-BE49-F238E27FC236}">
                  <a16:creationId xmlns:a16="http://schemas.microsoft.com/office/drawing/2014/main" id="{F3696700-03AC-B636-A8E7-2F6A233A5A96}"/>
                </a:ext>
              </a:extLst>
            </p:cNvPr>
            <p:cNvSpPr/>
            <p:nvPr/>
          </p:nvSpPr>
          <p:spPr>
            <a:xfrm>
              <a:off x="5000400" y="2496575"/>
              <a:ext cx="33700" cy="25125"/>
            </a:xfrm>
            <a:custGeom>
              <a:avLst/>
              <a:gdLst/>
              <a:ahLst/>
              <a:cxnLst/>
              <a:rect l="l" t="t" r="r" b="b"/>
              <a:pathLst>
                <a:path w="1348" h="1005" extrusionOk="0">
                  <a:moveTo>
                    <a:pt x="1" y="1"/>
                  </a:moveTo>
                  <a:lnTo>
                    <a:pt x="1" y="221"/>
                  </a:lnTo>
                  <a:lnTo>
                    <a:pt x="1348" y="1005"/>
                  </a:lnTo>
                  <a:lnTo>
                    <a:pt x="1348"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856;p46">
              <a:extLst>
                <a:ext uri="{FF2B5EF4-FFF2-40B4-BE49-F238E27FC236}">
                  <a16:creationId xmlns:a16="http://schemas.microsoft.com/office/drawing/2014/main" id="{73903DB1-DC40-71B4-1685-1DF9472255CF}"/>
                </a:ext>
              </a:extLst>
            </p:cNvPr>
            <p:cNvSpPr/>
            <p:nvPr/>
          </p:nvSpPr>
          <p:spPr>
            <a:xfrm>
              <a:off x="5000400" y="2476375"/>
              <a:ext cx="67975" cy="39825"/>
            </a:xfrm>
            <a:custGeom>
              <a:avLst/>
              <a:gdLst/>
              <a:ahLst/>
              <a:cxnLst/>
              <a:rect l="l" t="t" r="r" b="b"/>
              <a:pathLst>
                <a:path w="2719" h="1593" extrusionOk="0">
                  <a:moveTo>
                    <a:pt x="1372" y="1"/>
                  </a:moveTo>
                  <a:lnTo>
                    <a:pt x="1" y="809"/>
                  </a:lnTo>
                  <a:lnTo>
                    <a:pt x="1348" y="1593"/>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857;p46">
              <a:extLst>
                <a:ext uri="{FF2B5EF4-FFF2-40B4-BE49-F238E27FC236}">
                  <a16:creationId xmlns:a16="http://schemas.microsoft.com/office/drawing/2014/main" id="{F8F6FA0A-2EC6-D63B-3CA8-322A1791D60B}"/>
                </a:ext>
              </a:extLst>
            </p:cNvPr>
            <p:cNvSpPr/>
            <p:nvPr/>
          </p:nvSpPr>
          <p:spPr>
            <a:xfrm>
              <a:off x="5077550" y="2521075"/>
              <a:ext cx="34300" cy="25725"/>
            </a:xfrm>
            <a:custGeom>
              <a:avLst/>
              <a:gdLst/>
              <a:ahLst/>
              <a:cxnLst/>
              <a:rect l="l" t="t" r="r" b="b"/>
              <a:pathLst>
                <a:path w="1372" h="1029" extrusionOk="0">
                  <a:moveTo>
                    <a:pt x="1372" y="0"/>
                  </a:moveTo>
                  <a:lnTo>
                    <a:pt x="0" y="809"/>
                  </a:lnTo>
                  <a:lnTo>
                    <a:pt x="0"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858;p46">
              <a:extLst>
                <a:ext uri="{FF2B5EF4-FFF2-40B4-BE49-F238E27FC236}">
                  <a16:creationId xmlns:a16="http://schemas.microsoft.com/office/drawing/2014/main" id="{E2015D6D-E61B-F961-9F42-7C87164DB662}"/>
                </a:ext>
              </a:extLst>
            </p:cNvPr>
            <p:cNvSpPr/>
            <p:nvPr/>
          </p:nvSpPr>
          <p:spPr>
            <a:xfrm>
              <a:off x="5043275" y="2521675"/>
              <a:ext cx="34300" cy="25125"/>
            </a:xfrm>
            <a:custGeom>
              <a:avLst/>
              <a:gdLst/>
              <a:ahLst/>
              <a:cxnLst/>
              <a:rect l="l" t="t" r="r" b="b"/>
              <a:pathLst>
                <a:path w="1372" h="1005" extrusionOk="0">
                  <a:moveTo>
                    <a:pt x="0" y="1"/>
                  </a:moveTo>
                  <a:lnTo>
                    <a:pt x="0" y="221"/>
                  </a:lnTo>
                  <a:lnTo>
                    <a:pt x="1371" y="1005"/>
                  </a:lnTo>
                  <a:lnTo>
                    <a:pt x="1371"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859;p46">
              <a:extLst>
                <a:ext uri="{FF2B5EF4-FFF2-40B4-BE49-F238E27FC236}">
                  <a16:creationId xmlns:a16="http://schemas.microsoft.com/office/drawing/2014/main" id="{DB84C1C5-2F34-E977-A640-66A8B71D6584}"/>
                </a:ext>
              </a:extLst>
            </p:cNvPr>
            <p:cNvSpPr/>
            <p:nvPr/>
          </p:nvSpPr>
          <p:spPr>
            <a:xfrm>
              <a:off x="5043275" y="2501475"/>
              <a:ext cx="68575" cy="39825"/>
            </a:xfrm>
            <a:custGeom>
              <a:avLst/>
              <a:gdLst/>
              <a:ahLst/>
              <a:cxnLst/>
              <a:rect l="l" t="t" r="r" b="b"/>
              <a:pathLst>
                <a:path w="2743" h="1593" extrusionOk="0">
                  <a:moveTo>
                    <a:pt x="1371" y="1"/>
                  </a:moveTo>
                  <a:lnTo>
                    <a:pt x="0" y="809"/>
                  </a:lnTo>
                  <a:lnTo>
                    <a:pt x="1371" y="1593"/>
                  </a:lnTo>
                  <a:lnTo>
                    <a:pt x="2743"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860;p46">
              <a:extLst>
                <a:ext uri="{FF2B5EF4-FFF2-40B4-BE49-F238E27FC236}">
                  <a16:creationId xmlns:a16="http://schemas.microsoft.com/office/drawing/2014/main" id="{0484DD39-F008-387D-7EE4-C609B48921CD}"/>
                </a:ext>
              </a:extLst>
            </p:cNvPr>
            <p:cNvSpPr/>
            <p:nvPr/>
          </p:nvSpPr>
          <p:spPr>
            <a:xfrm>
              <a:off x="5120400" y="2546175"/>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861;p46">
              <a:extLst>
                <a:ext uri="{FF2B5EF4-FFF2-40B4-BE49-F238E27FC236}">
                  <a16:creationId xmlns:a16="http://schemas.microsoft.com/office/drawing/2014/main" id="{B6036DC2-BEE8-C3C7-DB16-59E77664431D}"/>
                </a:ext>
              </a:extLst>
            </p:cNvPr>
            <p:cNvSpPr/>
            <p:nvPr/>
          </p:nvSpPr>
          <p:spPr>
            <a:xfrm>
              <a:off x="5086725" y="2546775"/>
              <a:ext cx="33700" cy="24525"/>
            </a:xfrm>
            <a:custGeom>
              <a:avLst/>
              <a:gdLst/>
              <a:ahLst/>
              <a:cxnLst/>
              <a:rect l="l" t="t" r="r" b="b"/>
              <a:pathLst>
                <a:path w="1348" h="981" extrusionOk="0">
                  <a:moveTo>
                    <a:pt x="1" y="1"/>
                  </a:moveTo>
                  <a:lnTo>
                    <a:pt x="1" y="221"/>
                  </a:lnTo>
                  <a:lnTo>
                    <a:pt x="1347" y="980"/>
                  </a:lnTo>
                  <a:lnTo>
                    <a:pt x="1347" y="760"/>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862;p46">
              <a:extLst>
                <a:ext uri="{FF2B5EF4-FFF2-40B4-BE49-F238E27FC236}">
                  <a16:creationId xmlns:a16="http://schemas.microsoft.com/office/drawing/2014/main" id="{21198591-0075-F3BF-586D-BC095FE48E8A}"/>
                </a:ext>
              </a:extLst>
            </p:cNvPr>
            <p:cNvSpPr/>
            <p:nvPr/>
          </p:nvSpPr>
          <p:spPr>
            <a:xfrm>
              <a:off x="5086725" y="2526575"/>
              <a:ext cx="67975" cy="39225"/>
            </a:xfrm>
            <a:custGeom>
              <a:avLst/>
              <a:gdLst/>
              <a:ahLst/>
              <a:cxnLst/>
              <a:rect l="l" t="t" r="r" b="b"/>
              <a:pathLst>
                <a:path w="2719" h="1569" extrusionOk="0">
                  <a:moveTo>
                    <a:pt x="1372" y="1"/>
                  </a:moveTo>
                  <a:lnTo>
                    <a:pt x="1" y="809"/>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863;p46">
              <a:extLst>
                <a:ext uri="{FF2B5EF4-FFF2-40B4-BE49-F238E27FC236}">
                  <a16:creationId xmlns:a16="http://schemas.microsoft.com/office/drawing/2014/main" id="{3E12D7E8-C9F1-D46C-E8E7-BCF635CF3539}"/>
                </a:ext>
              </a:extLst>
            </p:cNvPr>
            <p:cNvSpPr/>
            <p:nvPr/>
          </p:nvSpPr>
          <p:spPr>
            <a:xfrm>
              <a:off x="5207325" y="2596375"/>
              <a:ext cx="34325" cy="25125"/>
            </a:xfrm>
            <a:custGeom>
              <a:avLst/>
              <a:gdLst/>
              <a:ahLst/>
              <a:cxnLst/>
              <a:rect l="l" t="t" r="r" b="b"/>
              <a:pathLst>
                <a:path w="1373" h="1005" extrusionOk="0">
                  <a:moveTo>
                    <a:pt x="1372" y="0"/>
                  </a:moveTo>
                  <a:lnTo>
                    <a:pt x="1" y="784"/>
                  </a:lnTo>
                  <a:lnTo>
                    <a:pt x="1"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864;p46">
              <a:extLst>
                <a:ext uri="{FF2B5EF4-FFF2-40B4-BE49-F238E27FC236}">
                  <a16:creationId xmlns:a16="http://schemas.microsoft.com/office/drawing/2014/main" id="{FD412024-78C3-7266-A75B-E2CF8B6BA891}"/>
                </a:ext>
              </a:extLst>
            </p:cNvPr>
            <p:cNvSpPr/>
            <p:nvPr/>
          </p:nvSpPr>
          <p:spPr>
            <a:xfrm>
              <a:off x="5130200" y="2571275"/>
              <a:ext cx="77150" cy="50225"/>
            </a:xfrm>
            <a:custGeom>
              <a:avLst/>
              <a:gdLst/>
              <a:ahLst/>
              <a:cxnLst/>
              <a:rect l="l" t="t" r="r" b="b"/>
              <a:pathLst>
                <a:path w="3086" h="2009" extrusionOk="0">
                  <a:moveTo>
                    <a:pt x="0" y="0"/>
                  </a:moveTo>
                  <a:lnTo>
                    <a:pt x="0" y="221"/>
                  </a:lnTo>
                  <a:lnTo>
                    <a:pt x="3086" y="2008"/>
                  </a:lnTo>
                  <a:lnTo>
                    <a:pt x="3086" y="1788"/>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865;p46">
              <a:extLst>
                <a:ext uri="{FF2B5EF4-FFF2-40B4-BE49-F238E27FC236}">
                  <a16:creationId xmlns:a16="http://schemas.microsoft.com/office/drawing/2014/main" id="{6B4954FA-71B7-6408-FB93-A06E49F2B7EA}"/>
                </a:ext>
              </a:extLst>
            </p:cNvPr>
            <p:cNvSpPr/>
            <p:nvPr/>
          </p:nvSpPr>
          <p:spPr>
            <a:xfrm>
              <a:off x="5130200" y="2551675"/>
              <a:ext cx="111450" cy="64325"/>
            </a:xfrm>
            <a:custGeom>
              <a:avLst/>
              <a:gdLst/>
              <a:ahLst/>
              <a:cxnLst/>
              <a:rect l="l" t="t" r="r" b="b"/>
              <a:pathLst>
                <a:path w="4458" h="2573" extrusionOk="0">
                  <a:moveTo>
                    <a:pt x="1372" y="1"/>
                  </a:moveTo>
                  <a:lnTo>
                    <a:pt x="0" y="784"/>
                  </a:lnTo>
                  <a:lnTo>
                    <a:pt x="3086" y="2572"/>
                  </a:lnTo>
                  <a:lnTo>
                    <a:pt x="4457" y="1788"/>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866;p46">
              <a:extLst>
                <a:ext uri="{FF2B5EF4-FFF2-40B4-BE49-F238E27FC236}">
                  <a16:creationId xmlns:a16="http://schemas.microsoft.com/office/drawing/2014/main" id="{DB38AA5B-C89F-7D3F-1C95-376613510BA0}"/>
                </a:ext>
              </a:extLst>
            </p:cNvPr>
            <p:cNvSpPr/>
            <p:nvPr/>
          </p:nvSpPr>
          <p:spPr>
            <a:xfrm>
              <a:off x="4731050" y="2371700"/>
              <a:ext cx="34300" cy="25125"/>
            </a:xfrm>
            <a:custGeom>
              <a:avLst/>
              <a:gdLst/>
              <a:ahLst/>
              <a:cxnLst/>
              <a:rect l="l" t="t" r="r" b="b"/>
              <a:pathLst>
                <a:path w="1372" h="1005" extrusionOk="0">
                  <a:moveTo>
                    <a:pt x="1371" y="0"/>
                  </a:moveTo>
                  <a:lnTo>
                    <a:pt x="0" y="808"/>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867;p46">
              <a:extLst>
                <a:ext uri="{FF2B5EF4-FFF2-40B4-BE49-F238E27FC236}">
                  <a16:creationId xmlns:a16="http://schemas.microsoft.com/office/drawing/2014/main" id="{8F0B1483-4D2B-61B9-F51F-C6E4709A0E9F}"/>
                </a:ext>
              </a:extLst>
            </p:cNvPr>
            <p:cNvSpPr/>
            <p:nvPr/>
          </p:nvSpPr>
          <p:spPr>
            <a:xfrm>
              <a:off x="4653900" y="2347200"/>
              <a:ext cx="77175" cy="49625"/>
            </a:xfrm>
            <a:custGeom>
              <a:avLst/>
              <a:gdLst/>
              <a:ahLst/>
              <a:cxnLst/>
              <a:rect l="l" t="t" r="r" b="b"/>
              <a:pathLst>
                <a:path w="3087" h="1985" extrusionOk="0">
                  <a:moveTo>
                    <a:pt x="1" y="1"/>
                  </a:moveTo>
                  <a:lnTo>
                    <a:pt x="1" y="221"/>
                  </a:lnTo>
                  <a:lnTo>
                    <a:pt x="3086" y="1984"/>
                  </a:lnTo>
                  <a:lnTo>
                    <a:pt x="3086" y="1788"/>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868;p46">
              <a:extLst>
                <a:ext uri="{FF2B5EF4-FFF2-40B4-BE49-F238E27FC236}">
                  <a16:creationId xmlns:a16="http://schemas.microsoft.com/office/drawing/2014/main" id="{08CE3CFB-E3C0-43B2-F4BA-74EA0555A5B3}"/>
                </a:ext>
              </a:extLst>
            </p:cNvPr>
            <p:cNvSpPr/>
            <p:nvPr/>
          </p:nvSpPr>
          <p:spPr>
            <a:xfrm>
              <a:off x="4653900" y="2327000"/>
              <a:ext cx="111450" cy="64925"/>
            </a:xfrm>
            <a:custGeom>
              <a:avLst/>
              <a:gdLst/>
              <a:ahLst/>
              <a:cxnLst/>
              <a:rect l="l" t="t" r="r" b="b"/>
              <a:pathLst>
                <a:path w="4458" h="2597" extrusionOk="0">
                  <a:moveTo>
                    <a:pt x="1372" y="1"/>
                  </a:moveTo>
                  <a:lnTo>
                    <a:pt x="1" y="809"/>
                  </a:lnTo>
                  <a:lnTo>
                    <a:pt x="3086" y="2596"/>
                  </a:lnTo>
                  <a:lnTo>
                    <a:pt x="4457" y="1788"/>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869;p46">
              <a:extLst>
                <a:ext uri="{FF2B5EF4-FFF2-40B4-BE49-F238E27FC236}">
                  <a16:creationId xmlns:a16="http://schemas.microsoft.com/office/drawing/2014/main" id="{D851430A-C649-DF0A-DC3D-EFF33F200F6C}"/>
                </a:ext>
              </a:extLst>
            </p:cNvPr>
            <p:cNvSpPr/>
            <p:nvPr/>
          </p:nvSpPr>
          <p:spPr>
            <a:xfrm>
              <a:off x="4773900" y="2396800"/>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870;p46">
              <a:extLst>
                <a:ext uri="{FF2B5EF4-FFF2-40B4-BE49-F238E27FC236}">
                  <a16:creationId xmlns:a16="http://schemas.microsoft.com/office/drawing/2014/main" id="{85E7D275-7A1D-8F62-6C00-4C1DF3B055BD}"/>
                </a:ext>
              </a:extLst>
            </p:cNvPr>
            <p:cNvSpPr/>
            <p:nvPr/>
          </p:nvSpPr>
          <p:spPr>
            <a:xfrm>
              <a:off x="4740225" y="2397400"/>
              <a:ext cx="33700" cy="24525"/>
            </a:xfrm>
            <a:custGeom>
              <a:avLst/>
              <a:gdLst/>
              <a:ahLst/>
              <a:cxnLst/>
              <a:rect l="l" t="t" r="r" b="b"/>
              <a:pathLst>
                <a:path w="1348" h="981" extrusionOk="0">
                  <a:moveTo>
                    <a:pt x="0" y="1"/>
                  </a:moveTo>
                  <a:lnTo>
                    <a:pt x="0" y="197"/>
                  </a:lnTo>
                  <a:lnTo>
                    <a:pt x="1347" y="980"/>
                  </a:lnTo>
                  <a:lnTo>
                    <a:pt x="1347" y="760"/>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871;p46">
              <a:extLst>
                <a:ext uri="{FF2B5EF4-FFF2-40B4-BE49-F238E27FC236}">
                  <a16:creationId xmlns:a16="http://schemas.microsoft.com/office/drawing/2014/main" id="{5D41BCDE-B99D-E2B1-7263-AA6B84D941C9}"/>
                </a:ext>
              </a:extLst>
            </p:cNvPr>
            <p:cNvSpPr/>
            <p:nvPr/>
          </p:nvSpPr>
          <p:spPr>
            <a:xfrm>
              <a:off x="4740225" y="2377200"/>
              <a:ext cx="67975" cy="39200"/>
            </a:xfrm>
            <a:custGeom>
              <a:avLst/>
              <a:gdLst/>
              <a:ahLst/>
              <a:cxnLst/>
              <a:rect l="l" t="t" r="r" b="b"/>
              <a:pathLst>
                <a:path w="2719" h="1568" extrusionOk="0">
                  <a:moveTo>
                    <a:pt x="1372" y="1"/>
                  </a:moveTo>
                  <a:lnTo>
                    <a:pt x="0" y="809"/>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872;p46">
              <a:extLst>
                <a:ext uri="{FF2B5EF4-FFF2-40B4-BE49-F238E27FC236}">
                  <a16:creationId xmlns:a16="http://schemas.microsoft.com/office/drawing/2014/main" id="{10682DAE-9EFB-976D-EB5F-AD532D065576}"/>
                </a:ext>
              </a:extLst>
            </p:cNvPr>
            <p:cNvSpPr/>
            <p:nvPr/>
          </p:nvSpPr>
          <p:spPr>
            <a:xfrm>
              <a:off x="4817350" y="24219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873;p46">
              <a:extLst>
                <a:ext uri="{FF2B5EF4-FFF2-40B4-BE49-F238E27FC236}">
                  <a16:creationId xmlns:a16="http://schemas.microsoft.com/office/drawing/2014/main" id="{D94AE2DD-23FB-83A5-1836-B909CA9DE5DE}"/>
                </a:ext>
              </a:extLst>
            </p:cNvPr>
            <p:cNvSpPr/>
            <p:nvPr/>
          </p:nvSpPr>
          <p:spPr>
            <a:xfrm>
              <a:off x="4783700" y="2421900"/>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874;p46">
              <a:extLst>
                <a:ext uri="{FF2B5EF4-FFF2-40B4-BE49-F238E27FC236}">
                  <a16:creationId xmlns:a16="http://schemas.microsoft.com/office/drawing/2014/main" id="{F593D5BC-4A58-DD5A-746A-AF384A330C17}"/>
                </a:ext>
              </a:extLst>
            </p:cNvPr>
            <p:cNvSpPr/>
            <p:nvPr/>
          </p:nvSpPr>
          <p:spPr>
            <a:xfrm>
              <a:off x="4783700" y="2402300"/>
              <a:ext cx="67975" cy="39200"/>
            </a:xfrm>
            <a:custGeom>
              <a:avLst/>
              <a:gdLst/>
              <a:ahLst/>
              <a:cxnLst/>
              <a:rect l="l" t="t" r="r" b="b"/>
              <a:pathLst>
                <a:path w="2719" h="1568" extrusionOk="0">
                  <a:moveTo>
                    <a:pt x="1371" y="1"/>
                  </a:moveTo>
                  <a:lnTo>
                    <a:pt x="0" y="784"/>
                  </a:lnTo>
                  <a:lnTo>
                    <a:pt x="1347" y="1568"/>
                  </a:lnTo>
                  <a:lnTo>
                    <a:pt x="2718"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875;p46">
              <a:extLst>
                <a:ext uri="{FF2B5EF4-FFF2-40B4-BE49-F238E27FC236}">
                  <a16:creationId xmlns:a16="http://schemas.microsoft.com/office/drawing/2014/main" id="{859E82BF-7E6F-90ED-7774-A30E12EA9542}"/>
                </a:ext>
              </a:extLst>
            </p:cNvPr>
            <p:cNvSpPr/>
            <p:nvPr/>
          </p:nvSpPr>
          <p:spPr>
            <a:xfrm>
              <a:off x="4860825" y="2446375"/>
              <a:ext cx="34300" cy="25750"/>
            </a:xfrm>
            <a:custGeom>
              <a:avLst/>
              <a:gdLst/>
              <a:ahLst/>
              <a:cxnLst/>
              <a:rect l="l" t="t" r="r" b="b"/>
              <a:pathLst>
                <a:path w="1372" h="1030" extrusionOk="0">
                  <a:moveTo>
                    <a:pt x="1372" y="1"/>
                  </a:moveTo>
                  <a:lnTo>
                    <a:pt x="1" y="809"/>
                  </a:lnTo>
                  <a:lnTo>
                    <a:pt x="1" y="1029"/>
                  </a:lnTo>
                  <a:lnTo>
                    <a:pt x="1347"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876;p46">
              <a:extLst>
                <a:ext uri="{FF2B5EF4-FFF2-40B4-BE49-F238E27FC236}">
                  <a16:creationId xmlns:a16="http://schemas.microsoft.com/office/drawing/2014/main" id="{1F28D3E5-5017-D506-28DD-CADD50148F5B}"/>
                </a:ext>
              </a:extLst>
            </p:cNvPr>
            <p:cNvSpPr/>
            <p:nvPr/>
          </p:nvSpPr>
          <p:spPr>
            <a:xfrm>
              <a:off x="4826550" y="2447000"/>
              <a:ext cx="34300" cy="25125"/>
            </a:xfrm>
            <a:custGeom>
              <a:avLst/>
              <a:gdLst/>
              <a:ahLst/>
              <a:cxnLst/>
              <a:rect l="l" t="t" r="r" b="b"/>
              <a:pathLst>
                <a:path w="1372" h="1005" extrusionOk="0">
                  <a:moveTo>
                    <a:pt x="0" y="0"/>
                  </a:moveTo>
                  <a:lnTo>
                    <a:pt x="0" y="221"/>
                  </a:lnTo>
                  <a:lnTo>
                    <a:pt x="1372" y="1004"/>
                  </a:lnTo>
                  <a:lnTo>
                    <a:pt x="1372"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877;p46">
              <a:extLst>
                <a:ext uri="{FF2B5EF4-FFF2-40B4-BE49-F238E27FC236}">
                  <a16:creationId xmlns:a16="http://schemas.microsoft.com/office/drawing/2014/main" id="{97D84EF3-A6EF-EC52-2F12-26A62B5982EB}"/>
                </a:ext>
              </a:extLst>
            </p:cNvPr>
            <p:cNvSpPr/>
            <p:nvPr/>
          </p:nvSpPr>
          <p:spPr>
            <a:xfrm>
              <a:off x="4826550" y="2427400"/>
              <a:ext cx="68575" cy="39200"/>
            </a:xfrm>
            <a:custGeom>
              <a:avLst/>
              <a:gdLst/>
              <a:ahLst/>
              <a:cxnLst/>
              <a:rect l="l" t="t" r="r" b="b"/>
              <a:pathLst>
                <a:path w="2743" h="1568" extrusionOk="0">
                  <a:moveTo>
                    <a:pt x="1372" y="1"/>
                  </a:moveTo>
                  <a:lnTo>
                    <a:pt x="0" y="784"/>
                  </a:lnTo>
                  <a:lnTo>
                    <a:pt x="1372" y="1568"/>
                  </a:lnTo>
                  <a:lnTo>
                    <a:pt x="2743"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878;p46">
              <a:extLst>
                <a:ext uri="{FF2B5EF4-FFF2-40B4-BE49-F238E27FC236}">
                  <a16:creationId xmlns:a16="http://schemas.microsoft.com/office/drawing/2014/main" id="{01EBD2FF-5923-CF41-45AE-CCAAA10FD480}"/>
                </a:ext>
              </a:extLst>
            </p:cNvPr>
            <p:cNvSpPr/>
            <p:nvPr/>
          </p:nvSpPr>
          <p:spPr>
            <a:xfrm>
              <a:off x="4903675" y="24714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879;p46">
              <a:extLst>
                <a:ext uri="{FF2B5EF4-FFF2-40B4-BE49-F238E27FC236}">
                  <a16:creationId xmlns:a16="http://schemas.microsoft.com/office/drawing/2014/main" id="{3DECA4DE-5315-78EE-88A3-9083229BF6AE}"/>
                </a:ext>
              </a:extLst>
            </p:cNvPr>
            <p:cNvSpPr/>
            <p:nvPr/>
          </p:nvSpPr>
          <p:spPr>
            <a:xfrm>
              <a:off x="4870000" y="24721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880;p46">
              <a:extLst>
                <a:ext uri="{FF2B5EF4-FFF2-40B4-BE49-F238E27FC236}">
                  <a16:creationId xmlns:a16="http://schemas.microsoft.com/office/drawing/2014/main" id="{215C88E8-FF32-BE63-10A7-709AF529E2BD}"/>
                </a:ext>
              </a:extLst>
            </p:cNvPr>
            <p:cNvSpPr/>
            <p:nvPr/>
          </p:nvSpPr>
          <p:spPr>
            <a:xfrm>
              <a:off x="4870000" y="2451900"/>
              <a:ext cx="68000" cy="39800"/>
            </a:xfrm>
            <a:custGeom>
              <a:avLst/>
              <a:gdLst/>
              <a:ahLst/>
              <a:cxnLst/>
              <a:rect l="l" t="t" r="r" b="b"/>
              <a:pathLst>
                <a:path w="2720"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881;p46">
              <a:extLst>
                <a:ext uri="{FF2B5EF4-FFF2-40B4-BE49-F238E27FC236}">
                  <a16:creationId xmlns:a16="http://schemas.microsoft.com/office/drawing/2014/main" id="{FA7DC208-2127-81B0-5D99-99928B424C86}"/>
                </a:ext>
              </a:extLst>
            </p:cNvPr>
            <p:cNvSpPr/>
            <p:nvPr/>
          </p:nvSpPr>
          <p:spPr>
            <a:xfrm>
              <a:off x="4947150" y="24965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882;p46">
              <a:extLst>
                <a:ext uri="{FF2B5EF4-FFF2-40B4-BE49-F238E27FC236}">
                  <a16:creationId xmlns:a16="http://schemas.microsoft.com/office/drawing/2014/main" id="{8D1A0B32-51BA-A297-DE81-648C06845614}"/>
                </a:ext>
              </a:extLst>
            </p:cNvPr>
            <p:cNvSpPr/>
            <p:nvPr/>
          </p:nvSpPr>
          <p:spPr>
            <a:xfrm>
              <a:off x="4913475" y="2497200"/>
              <a:ext cx="33700" cy="24500"/>
            </a:xfrm>
            <a:custGeom>
              <a:avLst/>
              <a:gdLst/>
              <a:ahLst/>
              <a:cxnLst/>
              <a:rect l="l" t="t" r="r" b="b"/>
              <a:pathLst>
                <a:path w="1348" h="980" extrusionOk="0">
                  <a:moveTo>
                    <a:pt x="1" y="0"/>
                  </a:moveTo>
                  <a:lnTo>
                    <a:pt x="1" y="221"/>
                  </a:lnTo>
                  <a:lnTo>
                    <a:pt x="1347" y="980"/>
                  </a:lnTo>
                  <a:lnTo>
                    <a:pt x="1347" y="760"/>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883;p46">
              <a:extLst>
                <a:ext uri="{FF2B5EF4-FFF2-40B4-BE49-F238E27FC236}">
                  <a16:creationId xmlns:a16="http://schemas.microsoft.com/office/drawing/2014/main" id="{22C7096C-9FAF-D94C-F6B6-79D88014B87F}"/>
                </a:ext>
              </a:extLst>
            </p:cNvPr>
            <p:cNvSpPr/>
            <p:nvPr/>
          </p:nvSpPr>
          <p:spPr>
            <a:xfrm>
              <a:off x="4913475" y="2477000"/>
              <a:ext cx="67975" cy="39200"/>
            </a:xfrm>
            <a:custGeom>
              <a:avLst/>
              <a:gdLst/>
              <a:ahLst/>
              <a:cxnLst/>
              <a:rect l="l" t="t" r="r" b="b"/>
              <a:pathLst>
                <a:path w="2719" h="1568" extrusionOk="0">
                  <a:moveTo>
                    <a:pt x="1372" y="0"/>
                  </a:moveTo>
                  <a:lnTo>
                    <a:pt x="1" y="808"/>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884;p46">
              <a:extLst>
                <a:ext uri="{FF2B5EF4-FFF2-40B4-BE49-F238E27FC236}">
                  <a16:creationId xmlns:a16="http://schemas.microsoft.com/office/drawing/2014/main" id="{A84124B5-0406-D7BD-56FB-2DF2637E8FB0}"/>
                </a:ext>
              </a:extLst>
            </p:cNvPr>
            <p:cNvSpPr/>
            <p:nvPr/>
          </p:nvSpPr>
          <p:spPr>
            <a:xfrm>
              <a:off x="4990625" y="2521675"/>
              <a:ext cx="33675" cy="25125"/>
            </a:xfrm>
            <a:custGeom>
              <a:avLst/>
              <a:gdLst/>
              <a:ahLst/>
              <a:cxnLst/>
              <a:rect l="l" t="t" r="r" b="b"/>
              <a:pathLst>
                <a:path w="1347" h="1005" extrusionOk="0">
                  <a:moveTo>
                    <a:pt x="1347" y="1"/>
                  </a:moveTo>
                  <a:lnTo>
                    <a:pt x="0" y="785"/>
                  </a:lnTo>
                  <a:lnTo>
                    <a:pt x="0" y="1005"/>
                  </a:lnTo>
                  <a:lnTo>
                    <a:pt x="1347" y="221"/>
                  </a:lnTo>
                  <a:lnTo>
                    <a:pt x="134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885;p46">
              <a:extLst>
                <a:ext uri="{FF2B5EF4-FFF2-40B4-BE49-F238E27FC236}">
                  <a16:creationId xmlns:a16="http://schemas.microsoft.com/office/drawing/2014/main" id="{A3231389-B4C4-E09A-86F4-4B49FFE9C8CD}"/>
                </a:ext>
              </a:extLst>
            </p:cNvPr>
            <p:cNvSpPr/>
            <p:nvPr/>
          </p:nvSpPr>
          <p:spPr>
            <a:xfrm>
              <a:off x="4956325" y="2521675"/>
              <a:ext cx="34325" cy="25125"/>
            </a:xfrm>
            <a:custGeom>
              <a:avLst/>
              <a:gdLst/>
              <a:ahLst/>
              <a:cxnLst/>
              <a:rect l="l" t="t" r="r" b="b"/>
              <a:pathLst>
                <a:path w="1373" h="1005" extrusionOk="0">
                  <a:moveTo>
                    <a:pt x="1" y="1"/>
                  </a:moveTo>
                  <a:lnTo>
                    <a:pt x="1" y="221"/>
                  </a:lnTo>
                  <a:lnTo>
                    <a:pt x="1372" y="1005"/>
                  </a:lnTo>
                  <a:lnTo>
                    <a:pt x="1372"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886;p46">
              <a:extLst>
                <a:ext uri="{FF2B5EF4-FFF2-40B4-BE49-F238E27FC236}">
                  <a16:creationId xmlns:a16="http://schemas.microsoft.com/office/drawing/2014/main" id="{DCF2516B-52BB-F41C-0477-AEB66369A7E0}"/>
                </a:ext>
              </a:extLst>
            </p:cNvPr>
            <p:cNvSpPr/>
            <p:nvPr/>
          </p:nvSpPr>
          <p:spPr>
            <a:xfrm>
              <a:off x="4956325" y="2502100"/>
              <a:ext cx="67975" cy="39200"/>
            </a:xfrm>
            <a:custGeom>
              <a:avLst/>
              <a:gdLst/>
              <a:ahLst/>
              <a:cxnLst/>
              <a:rect l="l" t="t" r="r" b="b"/>
              <a:pathLst>
                <a:path w="2719" h="1568" extrusionOk="0">
                  <a:moveTo>
                    <a:pt x="1372" y="0"/>
                  </a:moveTo>
                  <a:lnTo>
                    <a:pt x="1" y="784"/>
                  </a:lnTo>
                  <a:lnTo>
                    <a:pt x="1372"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887;p46">
              <a:extLst>
                <a:ext uri="{FF2B5EF4-FFF2-40B4-BE49-F238E27FC236}">
                  <a16:creationId xmlns:a16="http://schemas.microsoft.com/office/drawing/2014/main" id="{BC6BC90C-BB86-8F45-FAF4-710F1182E47B}"/>
                </a:ext>
              </a:extLst>
            </p:cNvPr>
            <p:cNvSpPr/>
            <p:nvPr/>
          </p:nvSpPr>
          <p:spPr>
            <a:xfrm>
              <a:off x="5033475" y="25467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888;p46">
              <a:extLst>
                <a:ext uri="{FF2B5EF4-FFF2-40B4-BE49-F238E27FC236}">
                  <a16:creationId xmlns:a16="http://schemas.microsoft.com/office/drawing/2014/main" id="{8F3535B8-854C-EDDE-8E8D-773CF93B3B69}"/>
                </a:ext>
              </a:extLst>
            </p:cNvPr>
            <p:cNvSpPr/>
            <p:nvPr/>
          </p:nvSpPr>
          <p:spPr>
            <a:xfrm>
              <a:off x="4999800" y="2546775"/>
              <a:ext cx="33700" cy="25125"/>
            </a:xfrm>
            <a:custGeom>
              <a:avLst/>
              <a:gdLst/>
              <a:ahLst/>
              <a:cxnLst/>
              <a:rect l="l" t="t" r="r" b="b"/>
              <a:pathLst>
                <a:path w="1348"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889;p46">
              <a:extLst>
                <a:ext uri="{FF2B5EF4-FFF2-40B4-BE49-F238E27FC236}">
                  <a16:creationId xmlns:a16="http://schemas.microsoft.com/office/drawing/2014/main" id="{19182D4D-226A-C2F1-CA17-E630DB8BEAB9}"/>
                </a:ext>
              </a:extLst>
            </p:cNvPr>
            <p:cNvSpPr/>
            <p:nvPr/>
          </p:nvSpPr>
          <p:spPr>
            <a:xfrm>
              <a:off x="4999800" y="2527200"/>
              <a:ext cx="67975" cy="39200"/>
            </a:xfrm>
            <a:custGeom>
              <a:avLst/>
              <a:gdLst/>
              <a:ahLst/>
              <a:cxnLst/>
              <a:rect l="l" t="t" r="r" b="b"/>
              <a:pathLst>
                <a:path w="2719" h="1568" extrusionOk="0">
                  <a:moveTo>
                    <a:pt x="1372" y="0"/>
                  </a:moveTo>
                  <a:lnTo>
                    <a:pt x="0" y="784"/>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890;p46">
              <a:extLst>
                <a:ext uri="{FF2B5EF4-FFF2-40B4-BE49-F238E27FC236}">
                  <a16:creationId xmlns:a16="http://schemas.microsoft.com/office/drawing/2014/main" id="{0B78273A-8B4B-AE75-17DE-723F3AD93FDA}"/>
                </a:ext>
              </a:extLst>
            </p:cNvPr>
            <p:cNvSpPr/>
            <p:nvPr/>
          </p:nvSpPr>
          <p:spPr>
            <a:xfrm>
              <a:off x="5076925" y="2571275"/>
              <a:ext cx="34325" cy="25725"/>
            </a:xfrm>
            <a:custGeom>
              <a:avLst/>
              <a:gdLst/>
              <a:ahLst/>
              <a:cxnLst/>
              <a:rect l="l" t="t" r="r" b="b"/>
              <a:pathLst>
                <a:path w="1373"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891;p46">
              <a:extLst>
                <a:ext uri="{FF2B5EF4-FFF2-40B4-BE49-F238E27FC236}">
                  <a16:creationId xmlns:a16="http://schemas.microsoft.com/office/drawing/2014/main" id="{5E902A68-0DC5-6BD8-F79F-B2E2932B00E7}"/>
                </a:ext>
              </a:extLst>
            </p:cNvPr>
            <p:cNvSpPr/>
            <p:nvPr/>
          </p:nvSpPr>
          <p:spPr>
            <a:xfrm>
              <a:off x="5043275" y="2571875"/>
              <a:ext cx="33675" cy="25125"/>
            </a:xfrm>
            <a:custGeom>
              <a:avLst/>
              <a:gdLst/>
              <a:ahLst/>
              <a:cxnLst/>
              <a:rect l="l" t="t" r="r" b="b"/>
              <a:pathLst>
                <a:path w="1347"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892;p46">
              <a:extLst>
                <a:ext uri="{FF2B5EF4-FFF2-40B4-BE49-F238E27FC236}">
                  <a16:creationId xmlns:a16="http://schemas.microsoft.com/office/drawing/2014/main" id="{14C8C4C7-BD33-9DF5-0B18-AFDCEBE8DFF2}"/>
                </a:ext>
              </a:extLst>
            </p:cNvPr>
            <p:cNvSpPr/>
            <p:nvPr/>
          </p:nvSpPr>
          <p:spPr>
            <a:xfrm>
              <a:off x="5043275" y="2552300"/>
              <a:ext cx="67975" cy="39200"/>
            </a:xfrm>
            <a:custGeom>
              <a:avLst/>
              <a:gdLst/>
              <a:ahLst/>
              <a:cxnLst/>
              <a:rect l="l" t="t" r="r" b="b"/>
              <a:pathLst>
                <a:path w="2719" h="1568" extrusionOk="0">
                  <a:moveTo>
                    <a:pt x="1371" y="0"/>
                  </a:moveTo>
                  <a:lnTo>
                    <a:pt x="0" y="784"/>
                  </a:lnTo>
                  <a:lnTo>
                    <a:pt x="1347" y="1568"/>
                  </a:lnTo>
                  <a:lnTo>
                    <a:pt x="2718" y="759"/>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893;p46">
              <a:extLst>
                <a:ext uri="{FF2B5EF4-FFF2-40B4-BE49-F238E27FC236}">
                  <a16:creationId xmlns:a16="http://schemas.microsoft.com/office/drawing/2014/main" id="{A94894BB-010F-F9EF-1025-D035AC6AE544}"/>
                </a:ext>
              </a:extLst>
            </p:cNvPr>
            <p:cNvSpPr/>
            <p:nvPr/>
          </p:nvSpPr>
          <p:spPr>
            <a:xfrm>
              <a:off x="5120400" y="2596375"/>
              <a:ext cx="33700" cy="25725"/>
            </a:xfrm>
            <a:custGeom>
              <a:avLst/>
              <a:gdLst/>
              <a:ahLst/>
              <a:cxnLst/>
              <a:rect l="l" t="t" r="r" b="b"/>
              <a:pathLst>
                <a:path w="1348" h="1029" extrusionOk="0">
                  <a:moveTo>
                    <a:pt x="1347" y="0"/>
                  </a:moveTo>
                  <a:lnTo>
                    <a:pt x="0" y="809"/>
                  </a:lnTo>
                  <a:lnTo>
                    <a:pt x="0" y="1029"/>
                  </a:lnTo>
                  <a:lnTo>
                    <a:pt x="1347" y="221"/>
                  </a:lnTo>
                  <a:lnTo>
                    <a:pt x="1347"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894;p46">
              <a:extLst>
                <a:ext uri="{FF2B5EF4-FFF2-40B4-BE49-F238E27FC236}">
                  <a16:creationId xmlns:a16="http://schemas.microsoft.com/office/drawing/2014/main" id="{429E7B14-3388-109A-F1E1-8D15849A7F1F}"/>
                </a:ext>
              </a:extLst>
            </p:cNvPr>
            <p:cNvSpPr/>
            <p:nvPr/>
          </p:nvSpPr>
          <p:spPr>
            <a:xfrm>
              <a:off x="5086125" y="2596975"/>
              <a:ext cx="34300" cy="25125"/>
            </a:xfrm>
            <a:custGeom>
              <a:avLst/>
              <a:gdLst/>
              <a:ahLst/>
              <a:cxnLst/>
              <a:rect l="l" t="t" r="r" b="b"/>
              <a:pathLst>
                <a:path w="1372" h="1005" extrusionOk="0">
                  <a:moveTo>
                    <a:pt x="0" y="1"/>
                  </a:moveTo>
                  <a:lnTo>
                    <a:pt x="0" y="221"/>
                  </a:lnTo>
                  <a:lnTo>
                    <a:pt x="1371" y="1005"/>
                  </a:lnTo>
                  <a:lnTo>
                    <a:pt x="1371"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895;p46">
              <a:extLst>
                <a:ext uri="{FF2B5EF4-FFF2-40B4-BE49-F238E27FC236}">
                  <a16:creationId xmlns:a16="http://schemas.microsoft.com/office/drawing/2014/main" id="{F7B8D38C-AFD5-910A-20CD-45D321568337}"/>
                </a:ext>
              </a:extLst>
            </p:cNvPr>
            <p:cNvSpPr/>
            <p:nvPr/>
          </p:nvSpPr>
          <p:spPr>
            <a:xfrm>
              <a:off x="5086125" y="2576775"/>
              <a:ext cx="67975" cy="39825"/>
            </a:xfrm>
            <a:custGeom>
              <a:avLst/>
              <a:gdLst/>
              <a:ahLst/>
              <a:cxnLst/>
              <a:rect l="l" t="t" r="r" b="b"/>
              <a:pathLst>
                <a:path w="2719" h="1593" extrusionOk="0">
                  <a:moveTo>
                    <a:pt x="1371" y="1"/>
                  </a:moveTo>
                  <a:lnTo>
                    <a:pt x="0" y="809"/>
                  </a:lnTo>
                  <a:lnTo>
                    <a:pt x="1371" y="1593"/>
                  </a:lnTo>
                  <a:lnTo>
                    <a:pt x="2718"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896;p46">
              <a:extLst>
                <a:ext uri="{FF2B5EF4-FFF2-40B4-BE49-F238E27FC236}">
                  <a16:creationId xmlns:a16="http://schemas.microsoft.com/office/drawing/2014/main" id="{F0BF0736-0E9C-3A4C-5B22-9C705F0BF469}"/>
                </a:ext>
              </a:extLst>
            </p:cNvPr>
            <p:cNvSpPr/>
            <p:nvPr/>
          </p:nvSpPr>
          <p:spPr>
            <a:xfrm>
              <a:off x="5163250" y="2621475"/>
              <a:ext cx="34300" cy="25125"/>
            </a:xfrm>
            <a:custGeom>
              <a:avLst/>
              <a:gdLst/>
              <a:ahLst/>
              <a:cxnLst/>
              <a:rect l="l" t="t" r="r" b="b"/>
              <a:pathLst>
                <a:path w="1372"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897;p46">
              <a:extLst>
                <a:ext uri="{FF2B5EF4-FFF2-40B4-BE49-F238E27FC236}">
                  <a16:creationId xmlns:a16="http://schemas.microsoft.com/office/drawing/2014/main" id="{DD245B4E-82B6-B5AA-0205-3D445A9FD502}"/>
                </a:ext>
              </a:extLst>
            </p:cNvPr>
            <p:cNvSpPr/>
            <p:nvPr/>
          </p:nvSpPr>
          <p:spPr>
            <a:xfrm>
              <a:off x="5129575" y="2622075"/>
              <a:ext cx="33700" cy="24525"/>
            </a:xfrm>
            <a:custGeom>
              <a:avLst/>
              <a:gdLst/>
              <a:ahLst/>
              <a:cxnLst/>
              <a:rect l="l" t="t" r="r" b="b"/>
              <a:pathLst>
                <a:path w="1348" h="981" extrusionOk="0">
                  <a:moveTo>
                    <a:pt x="1" y="1"/>
                  </a:moveTo>
                  <a:lnTo>
                    <a:pt x="1" y="197"/>
                  </a:lnTo>
                  <a:lnTo>
                    <a:pt x="1348" y="980"/>
                  </a:lnTo>
                  <a:lnTo>
                    <a:pt x="1348" y="760"/>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898;p46">
              <a:extLst>
                <a:ext uri="{FF2B5EF4-FFF2-40B4-BE49-F238E27FC236}">
                  <a16:creationId xmlns:a16="http://schemas.microsoft.com/office/drawing/2014/main" id="{0A436942-FE20-C871-62B4-C331256C1CCB}"/>
                </a:ext>
              </a:extLst>
            </p:cNvPr>
            <p:cNvSpPr/>
            <p:nvPr/>
          </p:nvSpPr>
          <p:spPr>
            <a:xfrm>
              <a:off x="5129575" y="2601875"/>
              <a:ext cx="67975" cy="39225"/>
            </a:xfrm>
            <a:custGeom>
              <a:avLst/>
              <a:gdLst/>
              <a:ahLst/>
              <a:cxnLst/>
              <a:rect l="l" t="t" r="r" b="b"/>
              <a:pathLst>
                <a:path w="2719" h="1569" extrusionOk="0">
                  <a:moveTo>
                    <a:pt x="1372" y="1"/>
                  </a:moveTo>
                  <a:lnTo>
                    <a:pt x="1" y="809"/>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899;p46">
              <a:extLst>
                <a:ext uri="{FF2B5EF4-FFF2-40B4-BE49-F238E27FC236}">
                  <a16:creationId xmlns:a16="http://schemas.microsoft.com/office/drawing/2014/main" id="{146FD0BA-C1A9-757D-00F4-B4188E9C5361}"/>
                </a:ext>
              </a:extLst>
            </p:cNvPr>
            <p:cNvSpPr/>
            <p:nvPr/>
          </p:nvSpPr>
          <p:spPr>
            <a:xfrm>
              <a:off x="4687575" y="2397400"/>
              <a:ext cx="33700" cy="25125"/>
            </a:xfrm>
            <a:custGeom>
              <a:avLst/>
              <a:gdLst/>
              <a:ahLst/>
              <a:cxnLst/>
              <a:rect l="l" t="t" r="r" b="b"/>
              <a:pathLst>
                <a:path w="1348" h="1005" extrusionOk="0">
                  <a:moveTo>
                    <a:pt x="1347" y="1"/>
                  </a:moveTo>
                  <a:lnTo>
                    <a:pt x="0" y="784"/>
                  </a:lnTo>
                  <a:lnTo>
                    <a:pt x="0" y="1005"/>
                  </a:lnTo>
                  <a:lnTo>
                    <a:pt x="1347" y="197"/>
                  </a:lnTo>
                  <a:lnTo>
                    <a:pt x="134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900;p46">
              <a:extLst>
                <a:ext uri="{FF2B5EF4-FFF2-40B4-BE49-F238E27FC236}">
                  <a16:creationId xmlns:a16="http://schemas.microsoft.com/office/drawing/2014/main" id="{25F5C603-AE75-5E33-FA0A-43204B661BE7}"/>
                </a:ext>
              </a:extLst>
            </p:cNvPr>
            <p:cNvSpPr/>
            <p:nvPr/>
          </p:nvSpPr>
          <p:spPr>
            <a:xfrm>
              <a:off x="4610450" y="2372300"/>
              <a:ext cx="77150" cy="50225"/>
            </a:xfrm>
            <a:custGeom>
              <a:avLst/>
              <a:gdLst/>
              <a:ahLst/>
              <a:cxnLst/>
              <a:rect l="l" t="t" r="r" b="b"/>
              <a:pathLst>
                <a:path w="3086" h="2009" extrusionOk="0">
                  <a:moveTo>
                    <a:pt x="0" y="1"/>
                  </a:moveTo>
                  <a:lnTo>
                    <a:pt x="0" y="221"/>
                  </a:lnTo>
                  <a:lnTo>
                    <a:pt x="3085" y="2009"/>
                  </a:lnTo>
                  <a:lnTo>
                    <a:pt x="3085" y="1788"/>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901;p46">
              <a:extLst>
                <a:ext uri="{FF2B5EF4-FFF2-40B4-BE49-F238E27FC236}">
                  <a16:creationId xmlns:a16="http://schemas.microsoft.com/office/drawing/2014/main" id="{67EA5849-1CF2-BE18-C036-ED84086A579F}"/>
                </a:ext>
              </a:extLst>
            </p:cNvPr>
            <p:cNvSpPr/>
            <p:nvPr/>
          </p:nvSpPr>
          <p:spPr>
            <a:xfrm>
              <a:off x="4610450" y="2352725"/>
              <a:ext cx="110825" cy="64300"/>
            </a:xfrm>
            <a:custGeom>
              <a:avLst/>
              <a:gdLst/>
              <a:ahLst/>
              <a:cxnLst/>
              <a:rect l="l" t="t" r="r" b="b"/>
              <a:pathLst>
                <a:path w="4433" h="2572" extrusionOk="0">
                  <a:moveTo>
                    <a:pt x="1371" y="0"/>
                  </a:moveTo>
                  <a:lnTo>
                    <a:pt x="0" y="784"/>
                  </a:lnTo>
                  <a:lnTo>
                    <a:pt x="3085" y="2571"/>
                  </a:lnTo>
                  <a:lnTo>
                    <a:pt x="4432" y="1788"/>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902;p46">
              <a:extLst>
                <a:ext uri="{FF2B5EF4-FFF2-40B4-BE49-F238E27FC236}">
                  <a16:creationId xmlns:a16="http://schemas.microsoft.com/office/drawing/2014/main" id="{8E3E2E79-9CA3-57B6-17E2-BA5E41B474E5}"/>
                </a:ext>
              </a:extLst>
            </p:cNvPr>
            <p:cNvSpPr/>
            <p:nvPr/>
          </p:nvSpPr>
          <p:spPr>
            <a:xfrm>
              <a:off x="4730425" y="2421900"/>
              <a:ext cx="34300" cy="25725"/>
            </a:xfrm>
            <a:custGeom>
              <a:avLst/>
              <a:gdLst/>
              <a:ahLst/>
              <a:cxnLst/>
              <a:rect l="l" t="t" r="r" b="b"/>
              <a:pathLst>
                <a:path w="1372" h="1029" extrusionOk="0">
                  <a:moveTo>
                    <a:pt x="1372" y="0"/>
                  </a:moveTo>
                  <a:lnTo>
                    <a:pt x="1" y="808"/>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903;p46">
              <a:extLst>
                <a:ext uri="{FF2B5EF4-FFF2-40B4-BE49-F238E27FC236}">
                  <a16:creationId xmlns:a16="http://schemas.microsoft.com/office/drawing/2014/main" id="{93E51947-DCEC-04BF-CA68-437B226A63BE}"/>
                </a:ext>
              </a:extLst>
            </p:cNvPr>
            <p:cNvSpPr/>
            <p:nvPr/>
          </p:nvSpPr>
          <p:spPr>
            <a:xfrm>
              <a:off x="4696750" y="2422500"/>
              <a:ext cx="33700" cy="25125"/>
            </a:xfrm>
            <a:custGeom>
              <a:avLst/>
              <a:gdLst/>
              <a:ahLst/>
              <a:cxnLst/>
              <a:rect l="l" t="t" r="r" b="b"/>
              <a:pathLst>
                <a:path w="1348" h="1005" extrusionOk="0">
                  <a:moveTo>
                    <a:pt x="1" y="1"/>
                  </a:moveTo>
                  <a:lnTo>
                    <a:pt x="1" y="221"/>
                  </a:lnTo>
                  <a:lnTo>
                    <a:pt x="1348" y="1005"/>
                  </a:lnTo>
                  <a:lnTo>
                    <a:pt x="1348"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904;p46">
              <a:extLst>
                <a:ext uri="{FF2B5EF4-FFF2-40B4-BE49-F238E27FC236}">
                  <a16:creationId xmlns:a16="http://schemas.microsoft.com/office/drawing/2014/main" id="{7EF47294-E38E-2BC0-2D9C-F8401C5531EF}"/>
                </a:ext>
              </a:extLst>
            </p:cNvPr>
            <p:cNvSpPr/>
            <p:nvPr/>
          </p:nvSpPr>
          <p:spPr>
            <a:xfrm>
              <a:off x="4696750" y="2402300"/>
              <a:ext cx="67975" cy="39825"/>
            </a:xfrm>
            <a:custGeom>
              <a:avLst/>
              <a:gdLst/>
              <a:ahLst/>
              <a:cxnLst/>
              <a:rect l="l" t="t" r="r" b="b"/>
              <a:pathLst>
                <a:path w="2719" h="1593" extrusionOk="0">
                  <a:moveTo>
                    <a:pt x="1372" y="1"/>
                  </a:moveTo>
                  <a:lnTo>
                    <a:pt x="1" y="809"/>
                  </a:lnTo>
                  <a:lnTo>
                    <a:pt x="1348"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905;p46">
              <a:extLst>
                <a:ext uri="{FF2B5EF4-FFF2-40B4-BE49-F238E27FC236}">
                  <a16:creationId xmlns:a16="http://schemas.microsoft.com/office/drawing/2014/main" id="{76FE31EF-4F5F-5070-6F6F-E692612CF4B3}"/>
                </a:ext>
              </a:extLst>
            </p:cNvPr>
            <p:cNvSpPr/>
            <p:nvPr/>
          </p:nvSpPr>
          <p:spPr>
            <a:xfrm>
              <a:off x="4773900" y="2447000"/>
              <a:ext cx="34300" cy="25125"/>
            </a:xfrm>
            <a:custGeom>
              <a:avLst/>
              <a:gdLst/>
              <a:ahLst/>
              <a:cxnLst/>
              <a:rect l="l" t="t" r="r" b="b"/>
              <a:pathLst>
                <a:path w="1372" h="1005" extrusionOk="0">
                  <a:moveTo>
                    <a:pt x="1372" y="0"/>
                  </a:moveTo>
                  <a:lnTo>
                    <a:pt x="0" y="808"/>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906;p46">
              <a:extLst>
                <a:ext uri="{FF2B5EF4-FFF2-40B4-BE49-F238E27FC236}">
                  <a16:creationId xmlns:a16="http://schemas.microsoft.com/office/drawing/2014/main" id="{F215BDAC-B9F5-9FB6-878E-2CA96A851090}"/>
                </a:ext>
              </a:extLst>
            </p:cNvPr>
            <p:cNvSpPr/>
            <p:nvPr/>
          </p:nvSpPr>
          <p:spPr>
            <a:xfrm>
              <a:off x="4740225" y="2447600"/>
              <a:ext cx="33700" cy="24525"/>
            </a:xfrm>
            <a:custGeom>
              <a:avLst/>
              <a:gdLst/>
              <a:ahLst/>
              <a:cxnLst/>
              <a:rect l="l" t="t" r="r" b="b"/>
              <a:pathLst>
                <a:path w="1348" h="981" extrusionOk="0">
                  <a:moveTo>
                    <a:pt x="0" y="1"/>
                  </a:moveTo>
                  <a:lnTo>
                    <a:pt x="0" y="221"/>
                  </a:lnTo>
                  <a:lnTo>
                    <a:pt x="1347" y="980"/>
                  </a:lnTo>
                  <a:lnTo>
                    <a:pt x="1347" y="784"/>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907;p46">
              <a:extLst>
                <a:ext uri="{FF2B5EF4-FFF2-40B4-BE49-F238E27FC236}">
                  <a16:creationId xmlns:a16="http://schemas.microsoft.com/office/drawing/2014/main" id="{6DEB1043-E9B1-E04D-B2A7-2B29DA1D6220}"/>
                </a:ext>
              </a:extLst>
            </p:cNvPr>
            <p:cNvSpPr/>
            <p:nvPr/>
          </p:nvSpPr>
          <p:spPr>
            <a:xfrm>
              <a:off x="4740225" y="2427400"/>
              <a:ext cx="67975" cy="39825"/>
            </a:xfrm>
            <a:custGeom>
              <a:avLst/>
              <a:gdLst/>
              <a:ahLst/>
              <a:cxnLst/>
              <a:rect l="l" t="t" r="r" b="b"/>
              <a:pathLst>
                <a:path w="2719" h="1593" extrusionOk="0">
                  <a:moveTo>
                    <a:pt x="1347" y="1"/>
                  </a:moveTo>
                  <a:lnTo>
                    <a:pt x="0" y="809"/>
                  </a:lnTo>
                  <a:lnTo>
                    <a:pt x="1347" y="1592"/>
                  </a:lnTo>
                  <a:lnTo>
                    <a:pt x="2719" y="784"/>
                  </a:lnTo>
                  <a:lnTo>
                    <a:pt x="134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908;p46">
              <a:extLst>
                <a:ext uri="{FF2B5EF4-FFF2-40B4-BE49-F238E27FC236}">
                  <a16:creationId xmlns:a16="http://schemas.microsoft.com/office/drawing/2014/main" id="{F227486C-6D8F-49F3-0715-ADCA63013B3A}"/>
                </a:ext>
              </a:extLst>
            </p:cNvPr>
            <p:cNvSpPr/>
            <p:nvPr/>
          </p:nvSpPr>
          <p:spPr>
            <a:xfrm>
              <a:off x="4816750" y="2472100"/>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909;p46">
              <a:extLst>
                <a:ext uri="{FF2B5EF4-FFF2-40B4-BE49-F238E27FC236}">
                  <a16:creationId xmlns:a16="http://schemas.microsoft.com/office/drawing/2014/main" id="{D3617F5A-6B58-6A34-62E8-EDE0BBE35E0B}"/>
                </a:ext>
              </a:extLst>
            </p:cNvPr>
            <p:cNvSpPr/>
            <p:nvPr/>
          </p:nvSpPr>
          <p:spPr>
            <a:xfrm>
              <a:off x="4783075" y="2472100"/>
              <a:ext cx="33700" cy="25125"/>
            </a:xfrm>
            <a:custGeom>
              <a:avLst/>
              <a:gdLst/>
              <a:ahLst/>
              <a:cxnLst/>
              <a:rect l="l" t="t" r="r" b="b"/>
              <a:pathLst>
                <a:path w="1348" h="1005" extrusionOk="0">
                  <a:moveTo>
                    <a:pt x="1" y="0"/>
                  </a:moveTo>
                  <a:lnTo>
                    <a:pt x="1" y="221"/>
                  </a:lnTo>
                  <a:lnTo>
                    <a:pt x="1347" y="1004"/>
                  </a:lnTo>
                  <a:lnTo>
                    <a:pt x="1347"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910;p46">
              <a:extLst>
                <a:ext uri="{FF2B5EF4-FFF2-40B4-BE49-F238E27FC236}">
                  <a16:creationId xmlns:a16="http://schemas.microsoft.com/office/drawing/2014/main" id="{EB8E1ED6-2B40-550A-BDA0-EFFF0CBCDDF9}"/>
                </a:ext>
              </a:extLst>
            </p:cNvPr>
            <p:cNvSpPr/>
            <p:nvPr/>
          </p:nvSpPr>
          <p:spPr>
            <a:xfrm>
              <a:off x="4783075" y="2452500"/>
              <a:ext cx="67975" cy="39200"/>
            </a:xfrm>
            <a:custGeom>
              <a:avLst/>
              <a:gdLst/>
              <a:ahLst/>
              <a:cxnLst/>
              <a:rect l="l" t="t" r="r" b="b"/>
              <a:pathLst>
                <a:path w="2719" h="1568" extrusionOk="0">
                  <a:moveTo>
                    <a:pt x="1372" y="1"/>
                  </a:moveTo>
                  <a:lnTo>
                    <a:pt x="1"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911;p46">
              <a:extLst>
                <a:ext uri="{FF2B5EF4-FFF2-40B4-BE49-F238E27FC236}">
                  <a16:creationId xmlns:a16="http://schemas.microsoft.com/office/drawing/2014/main" id="{30E85834-556E-52B7-C49C-4901748BF045}"/>
                </a:ext>
              </a:extLst>
            </p:cNvPr>
            <p:cNvSpPr/>
            <p:nvPr/>
          </p:nvSpPr>
          <p:spPr>
            <a:xfrm>
              <a:off x="4860225" y="2497200"/>
              <a:ext cx="34300" cy="25125"/>
            </a:xfrm>
            <a:custGeom>
              <a:avLst/>
              <a:gdLst/>
              <a:ahLst/>
              <a:cxnLst/>
              <a:rect l="l" t="t" r="r" b="b"/>
              <a:pathLst>
                <a:path w="1372" h="1005" extrusionOk="0">
                  <a:moveTo>
                    <a:pt x="1371" y="0"/>
                  </a:moveTo>
                  <a:lnTo>
                    <a:pt x="0" y="784"/>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912;p46">
              <a:extLst>
                <a:ext uri="{FF2B5EF4-FFF2-40B4-BE49-F238E27FC236}">
                  <a16:creationId xmlns:a16="http://schemas.microsoft.com/office/drawing/2014/main" id="{EA337C4F-AA62-B9AB-A1B6-B4161BCFFD32}"/>
                </a:ext>
              </a:extLst>
            </p:cNvPr>
            <p:cNvSpPr/>
            <p:nvPr/>
          </p:nvSpPr>
          <p:spPr>
            <a:xfrm>
              <a:off x="4826550" y="24972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913;p46">
              <a:extLst>
                <a:ext uri="{FF2B5EF4-FFF2-40B4-BE49-F238E27FC236}">
                  <a16:creationId xmlns:a16="http://schemas.microsoft.com/office/drawing/2014/main" id="{E5D04DDB-E038-27B7-FD6A-4CF6224219B6}"/>
                </a:ext>
              </a:extLst>
            </p:cNvPr>
            <p:cNvSpPr/>
            <p:nvPr/>
          </p:nvSpPr>
          <p:spPr>
            <a:xfrm>
              <a:off x="4826550" y="2477600"/>
              <a:ext cx="67975" cy="39225"/>
            </a:xfrm>
            <a:custGeom>
              <a:avLst/>
              <a:gdLst/>
              <a:ahLst/>
              <a:cxnLst/>
              <a:rect l="l" t="t" r="r" b="b"/>
              <a:pathLst>
                <a:path w="2719" h="1569" extrusionOk="0">
                  <a:moveTo>
                    <a:pt x="1372" y="1"/>
                  </a:moveTo>
                  <a:lnTo>
                    <a:pt x="0" y="784"/>
                  </a:lnTo>
                  <a:lnTo>
                    <a:pt x="1347" y="1568"/>
                  </a:lnTo>
                  <a:lnTo>
                    <a:pt x="2718"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914;p46">
              <a:extLst>
                <a:ext uri="{FF2B5EF4-FFF2-40B4-BE49-F238E27FC236}">
                  <a16:creationId xmlns:a16="http://schemas.microsoft.com/office/drawing/2014/main" id="{F9A35264-ACAB-7BA7-9D5C-1E10BD63AD3C}"/>
                </a:ext>
              </a:extLst>
            </p:cNvPr>
            <p:cNvSpPr/>
            <p:nvPr/>
          </p:nvSpPr>
          <p:spPr>
            <a:xfrm>
              <a:off x="4903675" y="25216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915;p46">
              <a:extLst>
                <a:ext uri="{FF2B5EF4-FFF2-40B4-BE49-F238E27FC236}">
                  <a16:creationId xmlns:a16="http://schemas.microsoft.com/office/drawing/2014/main" id="{8D79A8D1-D6EE-B376-3723-CF7CBCB808EB}"/>
                </a:ext>
              </a:extLst>
            </p:cNvPr>
            <p:cNvSpPr/>
            <p:nvPr/>
          </p:nvSpPr>
          <p:spPr>
            <a:xfrm>
              <a:off x="4870000" y="25223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916;p46">
              <a:extLst>
                <a:ext uri="{FF2B5EF4-FFF2-40B4-BE49-F238E27FC236}">
                  <a16:creationId xmlns:a16="http://schemas.microsoft.com/office/drawing/2014/main" id="{CDF7E185-D52C-2E33-BDF0-DBE80197EF75}"/>
                </a:ext>
              </a:extLst>
            </p:cNvPr>
            <p:cNvSpPr/>
            <p:nvPr/>
          </p:nvSpPr>
          <p:spPr>
            <a:xfrm>
              <a:off x="4870000" y="2502700"/>
              <a:ext cx="68000" cy="39225"/>
            </a:xfrm>
            <a:custGeom>
              <a:avLst/>
              <a:gdLst/>
              <a:ahLst/>
              <a:cxnLst/>
              <a:rect l="l" t="t" r="r" b="b"/>
              <a:pathLst>
                <a:path w="2720" h="1569" extrusionOk="0">
                  <a:moveTo>
                    <a:pt x="1348" y="1"/>
                  </a:moveTo>
                  <a:lnTo>
                    <a:pt x="1" y="784"/>
                  </a:lnTo>
                  <a:lnTo>
                    <a:pt x="1348" y="1568"/>
                  </a:lnTo>
                  <a:lnTo>
                    <a:pt x="2719" y="760"/>
                  </a:lnTo>
                  <a:lnTo>
                    <a:pt x="1348"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917;p46">
              <a:extLst>
                <a:ext uri="{FF2B5EF4-FFF2-40B4-BE49-F238E27FC236}">
                  <a16:creationId xmlns:a16="http://schemas.microsoft.com/office/drawing/2014/main" id="{6D65E700-5DDC-DD1B-B147-477FC8D6F058}"/>
                </a:ext>
              </a:extLst>
            </p:cNvPr>
            <p:cNvSpPr/>
            <p:nvPr/>
          </p:nvSpPr>
          <p:spPr>
            <a:xfrm>
              <a:off x="4946525" y="25467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918;p46">
              <a:extLst>
                <a:ext uri="{FF2B5EF4-FFF2-40B4-BE49-F238E27FC236}">
                  <a16:creationId xmlns:a16="http://schemas.microsoft.com/office/drawing/2014/main" id="{50F2221F-62A7-5CE5-1A6B-DCE6FBFA5918}"/>
                </a:ext>
              </a:extLst>
            </p:cNvPr>
            <p:cNvSpPr/>
            <p:nvPr/>
          </p:nvSpPr>
          <p:spPr>
            <a:xfrm>
              <a:off x="4912875" y="2547400"/>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919;p46">
              <a:extLst>
                <a:ext uri="{FF2B5EF4-FFF2-40B4-BE49-F238E27FC236}">
                  <a16:creationId xmlns:a16="http://schemas.microsoft.com/office/drawing/2014/main" id="{1FC28347-63E2-B863-FCE6-1DC7EB5D9B04}"/>
                </a:ext>
              </a:extLst>
            </p:cNvPr>
            <p:cNvSpPr/>
            <p:nvPr/>
          </p:nvSpPr>
          <p:spPr>
            <a:xfrm>
              <a:off x="4912875" y="2527200"/>
              <a:ext cx="67975" cy="39825"/>
            </a:xfrm>
            <a:custGeom>
              <a:avLst/>
              <a:gdLst/>
              <a:ahLst/>
              <a:cxnLst/>
              <a:rect l="l" t="t" r="r" b="b"/>
              <a:pathLst>
                <a:path w="2719" h="1593" extrusionOk="0">
                  <a:moveTo>
                    <a:pt x="1371" y="0"/>
                  </a:moveTo>
                  <a:lnTo>
                    <a:pt x="0" y="808"/>
                  </a:lnTo>
                  <a:lnTo>
                    <a:pt x="1347" y="1592"/>
                  </a:lnTo>
                  <a:lnTo>
                    <a:pt x="2718" y="784"/>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920;p46">
              <a:extLst>
                <a:ext uri="{FF2B5EF4-FFF2-40B4-BE49-F238E27FC236}">
                  <a16:creationId xmlns:a16="http://schemas.microsoft.com/office/drawing/2014/main" id="{478EC0DC-A725-74EA-0509-E2230EB1C91F}"/>
                </a:ext>
              </a:extLst>
            </p:cNvPr>
            <p:cNvSpPr/>
            <p:nvPr/>
          </p:nvSpPr>
          <p:spPr>
            <a:xfrm>
              <a:off x="4990000" y="2571875"/>
              <a:ext cx="34300" cy="25125"/>
            </a:xfrm>
            <a:custGeom>
              <a:avLst/>
              <a:gdLst/>
              <a:ahLst/>
              <a:cxnLst/>
              <a:rect l="l" t="t" r="r" b="b"/>
              <a:pathLst>
                <a:path w="1372" h="1005" extrusionOk="0">
                  <a:moveTo>
                    <a:pt x="1372" y="1"/>
                  </a:moveTo>
                  <a:lnTo>
                    <a:pt x="1" y="809"/>
                  </a:lnTo>
                  <a:lnTo>
                    <a:pt x="1"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921;p46">
              <a:extLst>
                <a:ext uri="{FF2B5EF4-FFF2-40B4-BE49-F238E27FC236}">
                  <a16:creationId xmlns:a16="http://schemas.microsoft.com/office/drawing/2014/main" id="{17767B52-7BA2-91BD-CF4E-706E01DE29C6}"/>
                </a:ext>
              </a:extLst>
            </p:cNvPr>
            <p:cNvSpPr/>
            <p:nvPr/>
          </p:nvSpPr>
          <p:spPr>
            <a:xfrm>
              <a:off x="4956325" y="2572500"/>
              <a:ext cx="33700" cy="24500"/>
            </a:xfrm>
            <a:custGeom>
              <a:avLst/>
              <a:gdLst/>
              <a:ahLst/>
              <a:cxnLst/>
              <a:rect l="l" t="t" r="r" b="b"/>
              <a:pathLst>
                <a:path w="1348" h="980" extrusionOk="0">
                  <a:moveTo>
                    <a:pt x="1" y="0"/>
                  </a:moveTo>
                  <a:lnTo>
                    <a:pt x="1" y="196"/>
                  </a:lnTo>
                  <a:lnTo>
                    <a:pt x="1348" y="980"/>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922;p46">
              <a:extLst>
                <a:ext uri="{FF2B5EF4-FFF2-40B4-BE49-F238E27FC236}">
                  <a16:creationId xmlns:a16="http://schemas.microsoft.com/office/drawing/2014/main" id="{8847CB73-8A16-DC66-8D36-9C9305DE56B3}"/>
                </a:ext>
              </a:extLst>
            </p:cNvPr>
            <p:cNvSpPr/>
            <p:nvPr/>
          </p:nvSpPr>
          <p:spPr>
            <a:xfrm>
              <a:off x="4956325" y="2552300"/>
              <a:ext cx="67975" cy="39825"/>
            </a:xfrm>
            <a:custGeom>
              <a:avLst/>
              <a:gdLst/>
              <a:ahLst/>
              <a:cxnLst/>
              <a:rect l="l" t="t" r="r" b="b"/>
              <a:pathLst>
                <a:path w="2719" h="1593"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923;p46">
              <a:extLst>
                <a:ext uri="{FF2B5EF4-FFF2-40B4-BE49-F238E27FC236}">
                  <a16:creationId xmlns:a16="http://schemas.microsoft.com/office/drawing/2014/main" id="{88D760FC-011D-C9C1-2AC5-460DA02F08C7}"/>
                </a:ext>
              </a:extLst>
            </p:cNvPr>
            <p:cNvSpPr/>
            <p:nvPr/>
          </p:nvSpPr>
          <p:spPr>
            <a:xfrm>
              <a:off x="5033475" y="25969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924;p46">
              <a:extLst>
                <a:ext uri="{FF2B5EF4-FFF2-40B4-BE49-F238E27FC236}">
                  <a16:creationId xmlns:a16="http://schemas.microsoft.com/office/drawing/2014/main" id="{933F24A5-4BF6-DC9C-742F-1581F1980889}"/>
                </a:ext>
              </a:extLst>
            </p:cNvPr>
            <p:cNvSpPr/>
            <p:nvPr/>
          </p:nvSpPr>
          <p:spPr>
            <a:xfrm>
              <a:off x="4999175" y="2596975"/>
              <a:ext cx="34325" cy="25125"/>
            </a:xfrm>
            <a:custGeom>
              <a:avLst/>
              <a:gdLst/>
              <a:ahLst/>
              <a:cxnLst/>
              <a:rect l="l" t="t" r="r" b="b"/>
              <a:pathLst>
                <a:path w="1373" h="1005" extrusionOk="0">
                  <a:moveTo>
                    <a:pt x="25" y="1"/>
                  </a:moveTo>
                  <a:lnTo>
                    <a:pt x="1" y="221"/>
                  </a:lnTo>
                  <a:lnTo>
                    <a:pt x="1372" y="1005"/>
                  </a:lnTo>
                  <a:lnTo>
                    <a:pt x="1372" y="785"/>
                  </a:lnTo>
                  <a:lnTo>
                    <a:pt x="25"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925;p46">
              <a:extLst>
                <a:ext uri="{FF2B5EF4-FFF2-40B4-BE49-F238E27FC236}">
                  <a16:creationId xmlns:a16="http://schemas.microsoft.com/office/drawing/2014/main" id="{08F4FAC3-3C8B-014F-E3A9-52D821A2CAAC}"/>
                </a:ext>
              </a:extLst>
            </p:cNvPr>
            <p:cNvSpPr/>
            <p:nvPr/>
          </p:nvSpPr>
          <p:spPr>
            <a:xfrm>
              <a:off x="4999800" y="2577400"/>
              <a:ext cx="67975" cy="39200"/>
            </a:xfrm>
            <a:custGeom>
              <a:avLst/>
              <a:gdLst/>
              <a:ahLst/>
              <a:cxnLst/>
              <a:rect l="l" t="t" r="r" b="b"/>
              <a:pathLst>
                <a:path w="2719" h="1568" extrusionOk="0">
                  <a:moveTo>
                    <a:pt x="1347" y="0"/>
                  </a:moveTo>
                  <a:lnTo>
                    <a:pt x="0" y="784"/>
                  </a:lnTo>
                  <a:lnTo>
                    <a:pt x="1347" y="1568"/>
                  </a:lnTo>
                  <a:lnTo>
                    <a:pt x="2719" y="784"/>
                  </a:lnTo>
                  <a:lnTo>
                    <a:pt x="1347"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926;p46">
              <a:extLst>
                <a:ext uri="{FF2B5EF4-FFF2-40B4-BE49-F238E27FC236}">
                  <a16:creationId xmlns:a16="http://schemas.microsoft.com/office/drawing/2014/main" id="{C69707F7-EB52-3AB4-C4D3-66AB02F2FEEF}"/>
                </a:ext>
              </a:extLst>
            </p:cNvPr>
            <p:cNvSpPr/>
            <p:nvPr/>
          </p:nvSpPr>
          <p:spPr>
            <a:xfrm>
              <a:off x="5119775" y="2646575"/>
              <a:ext cx="34325" cy="25725"/>
            </a:xfrm>
            <a:custGeom>
              <a:avLst/>
              <a:gdLst/>
              <a:ahLst/>
              <a:cxnLst/>
              <a:rect l="l" t="t" r="r" b="b"/>
              <a:pathLst>
                <a:path w="1373"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927;p46">
              <a:extLst>
                <a:ext uri="{FF2B5EF4-FFF2-40B4-BE49-F238E27FC236}">
                  <a16:creationId xmlns:a16="http://schemas.microsoft.com/office/drawing/2014/main" id="{3802D1ED-7713-59AB-C2D8-899F932F7E6B}"/>
                </a:ext>
              </a:extLst>
            </p:cNvPr>
            <p:cNvSpPr/>
            <p:nvPr/>
          </p:nvSpPr>
          <p:spPr>
            <a:xfrm>
              <a:off x="5042650" y="2622075"/>
              <a:ext cx="77150" cy="50225"/>
            </a:xfrm>
            <a:custGeom>
              <a:avLst/>
              <a:gdLst/>
              <a:ahLst/>
              <a:cxnLst/>
              <a:rect l="l" t="t" r="r" b="b"/>
              <a:pathLst>
                <a:path w="3086" h="2009" extrusionOk="0">
                  <a:moveTo>
                    <a:pt x="1" y="1"/>
                  </a:moveTo>
                  <a:lnTo>
                    <a:pt x="1" y="221"/>
                  </a:lnTo>
                  <a:lnTo>
                    <a:pt x="3086" y="2009"/>
                  </a:lnTo>
                  <a:lnTo>
                    <a:pt x="3086" y="1789"/>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928;p46">
              <a:extLst>
                <a:ext uri="{FF2B5EF4-FFF2-40B4-BE49-F238E27FC236}">
                  <a16:creationId xmlns:a16="http://schemas.microsoft.com/office/drawing/2014/main" id="{3009A1B8-2AA4-2F2B-A31D-04E22A50B3D5}"/>
                </a:ext>
              </a:extLst>
            </p:cNvPr>
            <p:cNvSpPr/>
            <p:nvPr/>
          </p:nvSpPr>
          <p:spPr>
            <a:xfrm>
              <a:off x="5042650" y="2602500"/>
              <a:ext cx="111450" cy="64300"/>
            </a:xfrm>
            <a:custGeom>
              <a:avLst/>
              <a:gdLst/>
              <a:ahLst/>
              <a:cxnLst/>
              <a:rect l="l" t="t" r="r" b="b"/>
              <a:pathLst>
                <a:path w="4458" h="2572" extrusionOk="0">
                  <a:moveTo>
                    <a:pt x="1372" y="0"/>
                  </a:moveTo>
                  <a:lnTo>
                    <a:pt x="1" y="784"/>
                  </a:lnTo>
                  <a:lnTo>
                    <a:pt x="3086" y="2572"/>
                  </a:lnTo>
                  <a:lnTo>
                    <a:pt x="4457" y="1763"/>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929;p46">
              <a:extLst>
                <a:ext uri="{FF2B5EF4-FFF2-40B4-BE49-F238E27FC236}">
                  <a16:creationId xmlns:a16="http://schemas.microsoft.com/office/drawing/2014/main" id="{155ABAC9-15B5-FD5D-1109-923BD6CF2F79}"/>
                </a:ext>
              </a:extLst>
            </p:cNvPr>
            <p:cNvSpPr/>
            <p:nvPr/>
          </p:nvSpPr>
          <p:spPr>
            <a:xfrm>
              <a:off x="4686975" y="2447600"/>
              <a:ext cx="34300" cy="25125"/>
            </a:xfrm>
            <a:custGeom>
              <a:avLst/>
              <a:gdLst/>
              <a:ahLst/>
              <a:cxnLst/>
              <a:rect l="l" t="t" r="r" b="b"/>
              <a:pathLst>
                <a:path w="1372" h="1005" extrusionOk="0">
                  <a:moveTo>
                    <a:pt x="1371" y="1"/>
                  </a:moveTo>
                  <a:lnTo>
                    <a:pt x="0" y="784"/>
                  </a:lnTo>
                  <a:lnTo>
                    <a:pt x="0" y="1005"/>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930;p46">
              <a:extLst>
                <a:ext uri="{FF2B5EF4-FFF2-40B4-BE49-F238E27FC236}">
                  <a16:creationId xmlns:a16="http://schemas.microsoft.com/office/drawing/2014/main" id="{995C60BF-3E1F-11C1-CD32-BE08EF639EED}"/>
                </a:ext>
              </a:extLst>
            </p:cNvPr>
            <p:cNvSpPr/>
            <p:nvPr/>
          </p:nvSpPr>
          <p:spPr>
            <a:xfrm>
              <a:off x="4566350" y="2398025"/>
              <a:ext cx="120625" cy="74700"/>
            </a:xfrm>
            <a:custGeom>
              <a:avLst/>
              <a:gdLst/>
              <a:ahLst/>
              <a:cxnLst/>
              <a:rect l="l" t="t" r="r" b="b"/>
              <a:pathLst>
                <a:path w="4825" h="2988" extrusionOk="0">
                  <a:moveTo>
                    <a:pt x="1" y="0"/>
                  </a:moveTo>
                  <a:lnTo>
                    <a:pt x="1" y="221"/>
                  </a:lnTo>
                  <a:lnTo>
                    <a:pt x="4825" y="2988"/>
                  </a:lnTo>
                  <a:lnTo>
                    <a:pt x="4825" y="2767"/>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931;p46">
              <a:extLst>
                <a:ext uri="{FF2B5EF4-FFF2-40B4-BE49-F238E27FC236}">
                  <a16:creationId xmlns:a16="http://schemas.microsoft.com/office/drawing/2014/main" id="{BB63C233-2638-91AB-EEFA-18E762B60DDD}"/>
                </a:ext>
              </a:extLst>
            </p:cNvPr>
            <p:cNvSpPr/>
            <p:nvPr/>
          </p:nvSpPr>
          <p:spPr>
            <a:xfrm>
              <a:off x="4566350" y="2377825"/>
              <a:ext cx="154925" cy="89400"/>
            </a:xfrm>
            <a:custGeom>
              <a:avLst/>
              <a:gdLst/>
              <a:ahLst/>
              <a:cxnLst/>
              <a:rect l="l" t="t" r="r" b="b"/>
              <a:pathLst>
                <a:path w="6197" h="3576" extrusionOk="0">
                  <a:moveTo>
                    <a:pt x="1372" y="0"/>
                  </a:moveTo>
                  <a:lnTo>
                    <a:pt x="1" y="808"/>
                  </a:lnTo>
                  <a:lnTo>
                    <a:pt x="4825" y="3575"/>
                  </a:lnTo>
                  <a:lnTo>
                    <a:pt x="6196" y="2792"/>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932;p46">
              <a:extLst>
                <a:ext uri="{FF2B5EF4-FFF2-40B4-BE49-F238E27FC236}">
                  <a16:creationId xmlns:a16="http://schemas.microsoft.com/office/drawing/2014/main" id="{58FEF5E9-095F-BD9C-67C7-A307E726AB71}"/>
                </a:ext>
              </a:extLst>
            </p:cNvPr>
            <p:cNvSpPr/>
            <p:nvPr/>
          </p:nvSpPr>
          <p:spPr>
            <a:xfrm>
              <a:off x="4729825" y="2472100"/>
              <a:ext cx="34300" cy="25725"/>
            </a:xfrm>
            <a:custGeom>
              <a:avLst/>
              <a:gdLst/>
              <a:ahLst/>
              <a:cxnLst/>
              <a:rect l="l" t="t" r="r" b="b"/>
              <a:pathLst>
                <a:path w="1372" h="1029" extrusionOk="0">
                  <a:moveTo>
                    <a:pt x="1371" y="0"/>
                  </a:moveTo>
                  <a:lnTo>
                    <a:pt x="0" y="808"/>
                  </a:lnTo>
                  <a:lnTo>
                    <a:pt x="0" y="1029"/>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933;p46">
              <a:extLst>
                <a:ext uri="{FF2B5EF4-FFF2-40B4-BE49-F238E27FC236}">
                  <a16:creationId xmlns:a16="http://schemas.microsoft.com/office/drawing/2014/main" id="{F4AC5C84-CE86-35F9-5DC2-FAE4CABE0434}"/>
                </a:ext>
              </a:extLst>
            </p:cNvPr>
            <p:cNvSpPr/>
            <p:nvPr/>
          </p:nvSpPr>
          <p:spPr>
            <a:xfrm>
              <a:off x="4696150" y="2472700"/>
              <a:ext cx="33700" cy="25125"/>
            </a:xfrm>
            <a:custGeom>
              <a:avLst/>
              <a:gdLst/>
              <a:ahLst/>
              <a:cxnLst/>
              <a:rect l="l" t="t" r="r" b="b"/>
              <a:pathLst>
                <a:path w="1348" h="1005" extrusionOk="0">
                  <a:moveTo>
                    <a:pt x="0" y="1"/>
                  </a:moveTo>
                  <a:lnTo>
                    <a:pt x="0" y="221"/>
                  </a:lnTo>
                  <a:lnTo>
                    <a:pt x="1347" y="1005"/>
                  </a:lnTo>
                  <a:lnTo>
                    <a:pt x="1347" y="784"/>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934;p46">
              <a:extLst>
                <a:ext uri="{FF2B5EF4-FFF2-40B4-BE49-F238E27FC236}">
                  <a16:creationId xmlns:a16="http://schemas.microsoft.com/office/drawing/2014/main" id="{62E6E375-96A7-9CCE-8A47-4B1B650A9F2E}"/>
                </a:ext>
              </a:extLst>
            </p:cNvPr>
            <p:cNvSpPr/>
            <p:nvPr/>
          </p:nvSpPr>
          <p:spPr>
            <a:xfrm>
              <a:off x="4696150" y="2453125"/>
              <a:ext cx="67975" cy="39200"/>
            </a:xfrm>
            <a:custGeom>
              <a:avLst/>
              <a:gdLst/>
              <a:ahLst/>
              <a:cxnLst/>
              <a:rect l="l" t="t" r="r" b="b"/>
              <a:pathLst>
                <a:path w="2719" h="1568" extrusionOk="0">
                  <a:moveTo>
                    <a:pt x="1372" y="0"/>
                  </a:moveTo>
                  <a:lnTo>
                    <a:pt x="0" y="784"/>
                  </a:lnTo>
                  <a:lnTo>
                    <a:pt x="1347" y="1567"/>
                  </a:lnTo>
                  <a:lnTo>
                    <a:pt x="2718" y="759"/>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935;p46">
              <a:extLst>
                <a:ext uri="{FF2B5EF4-FFF2-40B4-BE49-F238E27FC236}">
                  <a16:creationId xmlns:a16="http://schemas.microsoft.com/office/drawing/2014/main" id="{8BA9A1ED-2D27-E046-403D-3CF5940B50A0}"/>
                </a:ext>
              </a:extLst>
            </p:cNvPr>
            <p:cNvSpPr/>
            <p:nvPr/>
          </p:nvSpPr>
          <p:spPr>
            <a:xfrm>
              <a:off x="4773275" y="2497200"/>
              <a:ext cx="34325" cy="25725"/>
            </a:xfrm>
            <a:custGeom>
              <a:avLst/>
              <a:gdLst/>
              <a:ahLst/>
              <a:cxnLst/>
              <a:rect l="l" t="t" r="r" b="b"/>
              <a:pathLst>
                <a:path w="1373" h="1029" extrusionOk="0">
                  <a:moveTo>
                    <a:pt x="1372" y="0"/>
                  </a:moveTo>
                  <a:lnTo>
                    <a:pt x="1" y="808"/>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936;p46">
              <a:extLst>
                <a:ext uri="{FF2B5EF4-FFF2-40B4-BE49-F238E27FC236}">
                  <a16:creationId xmlns:a16="http://schemas.microsoft.com/office/drawing/2014/main" id="{A14224DE-5152-4C59-7593-0918A4777855}"/>
                </a:ext>
              </a:extLst>
            </p:cNvPr>
            <p:cNvSpPr/>
            <p:nvPr/>
          </p:nvSpPr>
          <p:spPr>
            <a:xfrm>
              <a:off x="4739600" y="2497800"/>
              <a:ext cx="33700" cy="25125"/>
            </a:xfrm>
            <a:custGeom>
              <a:avLst/>
              <a:gdLst/>
              <a:ahLst/>
              <a:cxnLst/>
              <a:rect l="l" t="t" r="r" b="b"/>
              <a:pathLst>
                <a:path w="1348" h="1005" extrusionOk="0">
                  <a:moveTo>
                    <a:pt x="1" y="1"/>
                  </a:moveTo>
                  <a:lnTo>
                    <a:pt x="1" y="221"/>
                  </a:lnTo>
                  <a:lnTo>
                    <a:pt x="1348" y="1005"/>
                  </a:lnTo>
                  <a:lnTo>
                    <a:pt x="1348"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937;p46">
              <a:extLst>
                <a:ext uri="{FF2B5EF4-FFF2-40B4-BE49-F238E27FC236}">
                  <a16:creationId xmlns:a16="http://schemas.microsoft.com/office/drawing/2014/main" id="{02150E9C-3758-E6B8-44EF-4455AFCA8A45}"/>
                </a:ext>
              </a:extLst>
            </p:cNvPr>
            <p:cNvSpPr/>
            <p:nvPr/>
          </p:nvSpPr>
          <p:spPr>
            <a:xfrm>
              <a:off x="4739600" y="2477600"/>
              <a:ext cx="68000" cy="39825"/>
            </a:xfrm>
            <a:custGeom>
              <a:avLst/>
              <a:gdLst/>
              <a:ahLst/>
              <a:cxnLst/>
              <a:rect l="l" t="t" r="r" b="b"/>
              <a:pathLst>
                <a:path w="2720" h="1593" extrusionOk="0">
                  <a:moveTo>
                    <a:pt x="1372" y="1"/>
                  </a:moveTo>
                  <a:lnTo>
                    <a:pt x="1" y="809"/>
                  </a:lnTo>
                  <a:lnTo>
                    <a:pt x="1348"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938;p46">
              <a:extLst>
                <a:ext uri="{FF2B5EF4-FFF2-40B4-BE49-F238E27FC236}">
                  <a16:creationId xmlns:a16="http://schemas.microsoft.com/office/drawing/2014/main" id="{C0851460-9F28-90BE-C63A-F170C5FBF32E}"/>
                </a:ext>
              </a:extLst>
            </p:cNvPr>
            <p:cNvSpPr/>
            <p:nvPr/>
          </p:nvSpPr>
          <p:spPr>
            <a:xfrm>
              <a:off x="4816750" y="2522300"/>
              <a:ext cx="34300" cy="25125"/>
            </a:xfrm>
            <a:custGeom>
              <a:avLst/>
              <a:gdLst/>
              <a:ahLst/>
              <a:cxnLst/>
              <a:rect l="l" t="t" r="r" b="b"/>
              <a:pathLst>
                <a:path w="1372" h="1005" extrusionOk="0">
                  <a:moveTo>
                    <a:pt x="1372" y="0"/>
                  </a:moveTo>
                  <a:lnTo>
                    <a:pt x="0" y="808"/>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939;p46">
              <a:extLst>
                <a:ext uri="{FF2B5EF4-FFF2-40B4-BE49-F238E27FC236}">
                  <a16:creationId xmlns:a16="http://schemas.microsoft.com/office/drawing/2014/main" id="{516D8CA0-9C4E-FE95-6B95-BF8D51A9EA1B}"/>
                </a:ext>
              </a:extLst>
            </p:cNvPr>
            <p:cNvSpPr/>
            <p:nvPr/>
          </p:nvSpPr>
          <p:spPr>
            <a:xfrm>
              <a:off x="4783075" y="2522900"/>
              <a:ext cx="33700" cy="24525"/>
            </a:xfrm>
            <a:custGeom>
              <a:avLst/>
              <a:gdLst/>
              <a:ahLst/>
              <a:cxnLst/>
              <a:rect l="l" t="t" r="r" b="b"/>
              <a:pathLst>
                <a:path w="1348" h="981" extrusionOk="0">
                  <a:moveTo>
                    <a:pt x="1" y="1"/>
                  </a:moveTo>
                  <a:lnTo>
                    <a:pt x="1" y="221"/>
                  </a:lnTo>
                  <a:lnTo>
                    <a:pt x="1347" y="980"/>
                  </a:lnTo>
                  <a:lnTo>
                    <a:pt x="1347"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940;p46">
              <a:extLst>
                <a:ext uri="{FF2B5EF4-FFF2-40B4-BE49-F238E27FC236}">
                  <a16:creationId xmlns:a16="http://schemas.microsoft.com/office/drawing/2014/main" id="{4D3C04EA-1D00-6BA9-2C89-077C003DBE05}"/>
                </a:ext>
              </a:extLst>
            </p:cNvPr>
            <p:cNvSpPr/>
            <p:nvPr/>
          </p:nvSpPr>
          <p:spPr>
            <a:xfrm>
              <a:off x="4783075" y="2502700"/>
              <a:ext cx="67975" cy="39825"/>
            </a:xfrm>
            <a:custGeom>
              <a:avLst/>
              <a:gdLst/>
              <a:ahLst/>
              <a:cxnLst/>
              <a:rect l="l" t="t" r="r" b="b"/>
              <a:pathLst>
                <a:path w="2719" h="1593" extrusionOk="0">
                  <a:moveTo>
                    <a:pt x="1372" y="1"/>
                  </a:moveTo>
                  <a:lnTo>
                    <a:pt x="1" y="809"/>
                  </a:lnTo>
                  <a:lnTo>
                    <a:pt x="1347"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941;p46">
              <a:extLst>
                <a:ext uri="{FF2B5EF4-FFF2-40B4-BE49-F238E27FC236}">
                  <a16:creationId xmlns:a16="http://schemas.microsoft.com/office/drawing/2014/main" id="{77EEEC67-3B1B-22E3-EDED-D0D4495F6FBF}"/>
                </a:ext>
              </a:extLst>
            </p:cNvPr>
            <p:cNvSpPr/>
            <p:nvPr/>
          </p:nvSpPr>
          <p:spPr>
            <a:xfrm>
              <a:off x="4859600" y="2547400"/>
              <a:ext cx="34300" cy="25125"/>
            </a:xfrm>
            <a:custGeom>
              <a:avLst/>
              <a:gdLst/>
              <a:ahLst/>
              <a:cxnLst/>
              <a:rect l="l" t="t" r="r" b="b"/>
              <a:pathLst>
                <a:path w="1372"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942;p46">
              <a:extLst>
                <a:ext uri="{FF2B5EF4-FFF2-40B4-BE49-F238E27FC236}">
                  <a16:creationId xmlns:a16="http://schemas.microsoft.com/office/drawing/2014/main" id="{A44CC749-5CA2-ED7E-5D60-9866EF695E13}"/>
                </a:ext>
              </a:extLst>
            </p:cNvPr>
            <p:cNvSpPr/>
            <p:nvPr/>
          </p:nvSpPr>
          <p:spPr>
            <a:xfrm>
              <a:off x="4825925" y="25474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943;p46">
              <a:extLst>
                <a:ext uri="{FF2B5EF4-FFF2-40B4-BE49-F238E27FC236}">
                  <a16:creationId xmlns:a16="http://schemas.microsoft.com/office/drawing/2014/main" id="{378EDB03-A4A6-5BF7-F14E-DC0B8A73666D}"/>
                </a:ext>
              </a:extLst>
            </p:cNvPr>
            <p:cNvSpPr/>
            <p:nvPr/>
          </p:nvSpPr>
          <p:spPr>
            <a:xfrm>
              <a:off x="4825925" y="2527800"/>
              <a:ext cx="67975" cy="39225"/>
            </a:xfrm>
            <a:custGeom>
              <a:avLst/>
              <a:gdLst/>
              <a:ahLst/>
              <a:cxnLst/>
              <a:rect l="l" t="t" r="r" b="b"/>
              <a:pathLst>
                <a:path w="2719" h="1569"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944;p46">
              <a:extLst>
                <a:ext uri="{FF2B5EF4-FFF2-40B4-BE49-F238E27FC236}">
                  <a16:creationId xmlns:a16="http://schemas.microsoft.com/office/drawing/2014/main" id="{A231D78F-9D1E-B999-D66C-E9D3C23B09CE}"/>
                </a:ext>
              </a:extLst>
            </p:cNvPr>
            <p:cNvSpPr/>
            <p:nvPr/>
          </p:nvSpPr>
          <p:spPr>
            <a:xfrm>
              <a:off x="4903075" y="2572500"/>
              <a:ext cx="34300" cy="25125"/>
            </a:xfrm>
            <a:custGeom>
              <a:avLst/>
              <a:gdLst/>
              <a:ahLst/>
              <a:cxnLst/>
              <a:rect l="l" t="t" r="r" b="b"/>
              <a:pathLst>
                <a:path w="1372" h="1005" extrusionOk="0">
                  <a:moveTo>
                    <a:pt x="1372" y="0"/>
                  </a:moveTo>
                  <a:lnTo>
                    <a:pt x="0" y="784"/>
                  </a:lnTo>
                  <a:lnTo>
                    <a:pt x="0"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945;p46">
              <a:extLst>
                <a:ext uri="{FF2B5EF4-FFF2-40B4-BE49-F238E27FC236}">
                  <a16:creationId xmlns:a16="http://schemas.microsoft.com/office/drawing/2014/main" id="{8E57A2D3-7DE2-F6DA-E7BE-72EC96B0FA34}"/>
                </a:ext>
              </a:extLst>
            </p:cNvPr>
            <p:cNvSpPr/>
            <p:nvPr/>
          </p:nvSpPr>
          <p:spPr>
            <a:xfrm>
              <a:off x="4869400" y="25725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946;p46">
              <a:extLst>
                <a:ext uri="{FF2B5EF4-FFF2-40B4-BE49-F238E27FC236}">
                  <a16:creationId xmlns:a16="http://schemas.microsoft.com/office/drawing/2014/main" id="{728E86AF-4502-A633-B1DB-485090ABDED1}"/>
                </a:ext>
              </a:extLst>
            </p:cNvPr>
            <p:cNvSpPr/>
            <p:nvPr/>
          </p:nvSpPr>
          <p:spPr>
            <a:xfrm>
              <a:off x="4869400" y="2552900"/>
              <a:ext cx="67975" cy="39225"/>
            </a:xfrm>
            <a:custGeom>
              <a:avLst/>
              <a:gdLst/>
              <a:ahLst/>
              <a:cxnLst/>
              <a:rect l="l" t="t" r="r" b="b"/>
              <a:pathLst>
                <a:path w="2719" h="1569" extrusionOk="0">
                  <a:moveTo>
                    <a:pt x="1372" y="1"/>
                  </a:moveTo>
                  <a:lnTo>
                    <a:pt x="0"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947;p46">
              <a:extLst>
                <a:ext uri="{FF2B5EF4-FFF2-40B4-BE49-F238E27FC236}">
                  <a16:creationId xmlns:a16="http://schemas.microsoft.com/office/drawing/2014/main" id="{5B293B8A-0099-E6F7-E4EC-294B507B768D}"/>
                </a:ext>
              </a:extLst>
            </p:cNvPr>
            <p:cNvSpPr/>
            <p:nvPr/>
          </p:nvSpPr>
          <p:spPr>
            <a:xfrm>
              <a:off x="4946525" y="25969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948;p46">
              <a:extLst>
                <a:ext uri="{FF2B5EF4-FFF2-40B4-BE49-F238E27FC236}">
                  <a16:creationId xmlns:a16="http://schemas.microsoft.com/office/drawing/2014/main" id="{192969EA-2141-45EF-13A5-A5A6ED39827D}"/>
                </a:ext>
              </a:extLst>
            </p:cNvPr>
            <p:cNvSpPr/>
            <p:nvPr/>
          </p:nvSpPr>
          <p:spPr>
            <a:xfrm>
              <a:off x="4912250" y="2597600"/>
              <a:ext cx="34300" cy="25125"/>
            </a:xfrm>
            <a:custGeom>
              <a:avLst/>
              <a:gdLst/>
              <a:ahLst/>
              <a:cxnLst/>
              <a:rect l="l" t="t" r="r" b="b"/>
              <a:pathLst>
                <a:path w="1372" h="1005" extrusionOk="0">
                  <a:moveTo>
                    <a:pt x="25" y="0"/>
                  </a:moveTo>
                  <a:lnTo>
                    <a:pt x="1" y="221"/>
                  </a:lnTo>
                  <a:lnTo>
                    <a:pt x="1372" y="1004"/>
                  </a:lnTo>
                  <a:lnTo>
                    <a:pt x="1372" y="784"/>
                  </a:lnTo>
                  <a:lnTo>
                    <a:pt x="25"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949;p46">
              <a:extLst>
                <a:ext uri="{FF2B5EF4-FFF2-40B4-BE49-F238E27FC236}">
                  <a16:creationId xmlns:a16="http://schemas.microsoft.com/office/drawing/2014/main" id="{49CF9270-50DC-89DE-3734-8E8D961E7825}"/>
                </a:ext>
              </a:extLst>
            </p:cNvPr>
            <p:cNvSpPr/>
            <p:nvPr/>
          </p:nvSpPr>
          <p:spPr>
            <a:xfrm>
              <a:off x="4912875" y="2578000"/>
              <a:ext cx="67975" cy="39225"/>
            </a:xfrm>
            <a:custGeom>
              <a:avLst/>
              <a:gdLst/>
              <a:ahLst/>
              <a:cxnLst/>
              <a:rect l="l" t="t" r="r" b="b"/>
              <a:pathLst>
                <a:path w="2719" h="1569" extrusionOk="0">
                  <a:moveTo>
                    <a:pt x="1347" y="1"/>
                  </a:moveTo>
                  <a:lnTo>
                    <a:pt x="0" y="784"/>
                  </a:lnTo>
                  <a:lnTo>
                    <a:pt x="1347" y="1568"/>
                  </a:lnTo>
                  <a:lnTo>
                    <a:pt x="2718" y="760"/>
                  </a:lnTo>
                  <a:lnTo>
                    <a:pt x="134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950;p46">
              <a:extLst>
                <a:ext uri="{FF2B5EF4-FFF2-40B4-BE49-F238E27FC236}">
                  <a16:creationId xmlns:a16="http://schemas.microsoft.com/office/drawing/2014/main" id="{F3EA4DF0-F992-67BA-3060-3AFB6A6843D6}"/>
                </a:ext>
              </a:extLst>
            </p:cNvPr>
            <p:cNvSpPr/>
            <p:nvPr/>
          </p:nvSpPr>
          <p:spPr>
            <a:xfrm>
              <a:off x="4989400" y="2622075"/>
              <a:ext cx="34300" cy="25750"/>
            </a:xfrm>
            <a:custGeom>
              <a:avLst/>
              <a:gdLst/>
              <a:ahLst/>
              <a:cxnLst/>
              <a:rect l="l" t="t" r="r" b="b"/>
              <a:pathLst>
                <a:path w="1372" h="1030" extrusionOk="0">
                  <a:moveTo>
                    <a:pt x="1371" y="1"/>
                  </a:moveTo>
                  <a:lnTo>
                    <a:pt x="0" y="809"/>
                  </a:lnTo>
                  <a:lnTo>
                    <a:pt x="0" y="1029"/>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951;p46">
              <a:extLst>
                <a:ext uri="{FF2B5EF4-FFF2-40B4-BE49-F238E27FC236}">
                  <a16:creationId xmlns:a16="http://schemas.microsoft.com/office/drawing/2014/main" id="{34D1C091-C19D-BA91-0478-823CB6769243}"/>
                </a:ext>
              </a:extLst>
            </p:cNvPr>
            <p:cNvSpPr/>
            <p:nvPr/>
          </p:nvSpPr>
          <p:spPr>
            <a:xfrm>
              <a:off x="4955725" y="26227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952;p46">
              <a:extLst>
                <a:ext uri="{FF2B5EF4-FFF2-40B4-BE49-F238E27FC236}">
                  <a16:creationId xmlns:a16="http://schemas.microsoft.com/office/drawing/2014/main" id="{C0D929C4-B017-2095-E471-91EC07027208}"/>
                </a:ext>
              </a:extLst>
            </p:cNvPr>
            <p:cNvSpPr/>
            <p:nvPr/>
          </p:nvSpPr>
          <p:spPr>
            <a:xfrm>
              <a:off x="4955725" y="2602500"/>
              <a:ext cx="67975" cy="39825"/>
            </a:xfrm>
            <a:custGeom>
              <a:avLst/>
              <a:gdLst/>
              <a:ahLst/>
              <a:cxnLst/>
              <a:rect l="l" t="t" r="r" b="b"/>
              <a:pathLst>
                <a:path w="2719" h="1593" extrusionOk="0">
                  <a:moveTo>
                    <a:pt x="1372" y="0"/>
                  </a:moveTo>
                  <a:lnTo>
                    <a:pt x="0" y="808"/>
                  </a:lnTo>
                  <a:lnTo>
                    <a:pt x="1347" y="1592"/>
                  </a:lnTo>
                  <a:lnTo>
                    <a:pt x="2718"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953;p46">
              <a:extLst>
                <a:ext uri="{FF2B5EF4-FFF2-40B4-BE49-F238E27FC236}">
                  <a16:creationId xmlns:a16="http://schemas.microsoft.com/office/drawing/2014/main" id="{5FC255EE-07F1-2321-424F-5CFB33A7B92C}"/>
                </a:ext>
              </a:extLst>
            </p:cNvPr>
            <p:cNvSpPr/>
            <p:nvPr/>
          </p:nvSpPr>
          <p:spPr>
            <a:xfrm>
              <a:off x="5076325" y="26722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954;p46">
              <a:extLst>
                <a:ext uri="{FF2B5EF4-FFF2-40B4-BE49-F238E27FC236}">
                  <a16:creationId xmlns:a16="http://schemas.microsoft.com/office/drawing/2014/main" id="{A9B4DBBC-B866-6B97-1D76-992802F4443C}"/>
                </a:ext>
              </a:extLst>
            </p:cNvPr>
            <p:cNvSpPr/>
            <p:nvPr/>
          </p:nvSpPr>
          <p:spPr>
            <a:xfrm>
              <a:off x="4999175" y="2647800"/>
              <a:ext cx="77175" cy="49600"/>
            </a:xfrm>
            <a:custGeom>
              <a:avLst/>
              <a:gdLst/>
              <a:ahLst/>
              <a:cxnLst/>
              <a:rect l="l" t="t" r="r" b="b"/>
              <a:pathLst>
                <a:path w="3087" h="1984" extrusionOk="0">
                  <a:moveTo>
                    <a:pt x="1" y="0"/>
                  </a:moveTo>
                  <a:lnTo>
                    <a:pt x="1" y="221"/>
                  </a:lnTo>
                  <a:lnTo>
                    <a:pt x="3086" y="1984"/>
                  </a:lnTo>
                  <a:lnTo>
                    <a:pt x="3086" y="176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955;p46">
              <a:extLst>
                <a:ext uri="{FF2B5EF4-FFF2-40B4-BE49-F238E27FC236}">
                  <a16:creationId xmlns:a16="http://schemas.microsoft.com/office/drawing/2014/main" id="{0A8C6CD8-4D27-BC27-5BD9-A7AECC36E181}"/>
                </a:ext>
              </a:extLst>
            </p:cNvPr>
            <p:cNvSpPr/>
            <p:nvPr/>
          </p:nvSpPr>
          <p:spPr>
            <a:xfrm>
              <a:off x="4999175" y="2627600"/>
              <a:ext cx="111450" cy="64300"/>
            </a:xfrm>
            <a:custGeom>
              <a:avLst/>
              <a:gdLst/>
              <a:ahLst/>
              <a:cxnLst/>
              <a:rect l="l" t="t" r="r" b="b"/>
              <a:pathLst>
                <a:path w="4458" h="2572" extrusionOk="0">
                  <a:moveTo>
                    <a:pt x="1372" y="0"/>
                  </a:moveTo>
                  <a:lnTo>
                    <a:pt x="1" y="808"/>
                  </a:lnTo>
                  <a:lnTo>
                    <a:pt x="3086" y="2572"/>
                  </a:lnTo>
                  <a:lnTo>
                    <a:pt x="4458" y="1788"/>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956;p46">
              <a:extLst>
                <a:ext uri="{FF2B5EF4-FFF2-40B4-BE49-F238E27FC236}">
                  <a16:creationId xmlns:a16="http://schemas.microsoft.com/office/drawing/2014/main" id="{FA7B6CFF-4A2A-46EF-B0C9-41EC3A6C2001}"/>
                </a:ext>
              </a:extLst>
            </p:cNvPr>
            <p:cNvSpPr/>
            <p:nvPr/>
          </p:nvSpPr>
          <p:spPr>
            <a:xfrm>
              <a:off x="4556575" y="2422500"/>
              <a:ext cx="34300" cy="25750"/>
            </a:xfrm>
            <a:custGeom>
              <a:avLst/>
              <a:gdLst/>
              <a:ahLst/>
              <a:cxnLst/>
              <a:rect l="l" t="t" r="r" b="b"/>
              <a:pathLst>
                <a:path w="1372" h="1030" extrusionOk="0">
                  <a:moveTo>
                    <a:pt x="1371" y="1"/>
                  </a:moveTo>
                  <a:lnTo>
                    <a:pt x="0" y="809"/>
                  </a:lnTo>
                  <a:lnTo>
                    <a:pt x="0" y="1029"/>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957;p46">
              <a:extLst>
                <a:ext uri="{FF2B5EF4-FFF2-40B4-BE49-F238E27FC236}">
                  <a16:creationId xmlns:a16="http://schemas.microsoft.com/office/drawing/2014/main" id="{F36DAF04-4113-6755-C125-0DFBCF678827}"/>
                </a:ext>
              </a:extLst>
            </p:cNvPr>
            <p:cNvSpPr/>
            <p:nvPr/>
          </p:nvSpPr>
          <p:spPr>
            <a:xfrm>
              <a:off x="4522900" y="2423125"/>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958;p46">
              <a:extLst>
                <a:ext uri="{FF2B5EF4-FFF2-40B4-BE49-F238E27FC236}">
                  <a16:creationId xmlns:a16="http://schemas.microsoft.com/office/drawing/2014/main" id="{648C5FFF-2702-DB4D-6021-1FE795634114}"/>
                </a:ext>
              </a:extLst>
            </p:cNvPr>
            <p:cNvSpPr/>
            <p:nvPr/>
          </p:nvSpPr>
          <p:spPr>
            <a:xfrm>
              <a:off x="4522900" y="2403525"/>
              <a:ext cx="67975" cy="39200"/>
            </a:xfrm>
            <a:custGeom>
              <a:avLst/>
              <a:gdLst/>
              <a:ahLst/>
              <a:cxnLst/>
              <a:rect l="l" t="t" r="r" b="b"/>
              <a:pathLst>
                <a:path w="2719" h="1568" extrusionOk="0">
                  <a:moveTo>
                    <a:pt x="1372" y="1"/>
                  </a:moveTo>
                  <a:lnTo>
                    <a:pt x="0" y="784"/>
                  </a:lnTo>
                  <a:lnTo>
                    <a:pt x="1347" y="1568"/>
                  </a:lnTo>
                  <a:lnTo>
                    <a:pt x="2718"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959;p46">
              <a:extLst>
                <a:ext uri="{FF2B5EF4-FFF2-40B4-BE49-F238E27FC236}">
                  <a16:creationId xmlns:a16="http://schemas.microsoft.com/office/drawing/2014/main" id="{1C9571A7-D83B-545D-FCF6-51462BAF0FC4}"/>
                </a:ext>
              </a:extLst>
            </p:cNvPr>
            <p:cNvSpPr/>
            <p:nvPr/>
          </p:nvSpPr>
          <p:spPr>
            <a:xfrm>
              <a:off x="4600025" y="2447600"/>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960;p46">
              <a:extLst>
                <a:ext uri="{FF2B5EF4-FFF2-40B4-BE49-F238E27FC236}">
                  <a16:creationId xmlns:a16="http://schemas.microsoft.com/office/drawing/2014/main" id="{3B7677DF-2CBA-F78C-D428-5B4956CE0728}"/>
                </a:ext>
              </a:extLst>
            </p:cNvPr>
            <p:cNvSpPr/>
            <p:nvPr/>
          </p:nvSpPr>
          <p:spPr>
            <a:xfrm>
              <a:off x="4566350" y="2448225"/>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961;p46">
              <a:extLst>
                <a:ext uri="{FF2B5EF4-FFF2-40B4-BE49-F238E27FC236}">
                  <a16:creationId xmlns:a16="http://schemas.microsoft.com/office/drawing/2014/main" id="{787A36C0-65D9-6CC4-8182-4F680F10826E}"/>
                </a:ext>
              </a:extLst>
            </p:cNvPr>
            <p:cNvSpPr/>
            <p:nvPr/>
          </p:nvSpPr>
          <p:spPr>
            <a:xfrm>
              <a:off x="4566350" y="2428025"/>
              <a:ext cx="68000" cy="39800"/>
            </a:xfrm>
            <a:custGeom>
              <a:avLst/>
              <a:gdLst/>
              <a:ahLst/>
              <a:cxnLst/>
              <a:rect l="l" t="t" r="r" b="b"/>
              <a:pathLst>
                <a:path w="2720"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962;p46">
              <a:extLst>
                <a:ext uri="{FF2B5EF4-FFF2-40B4-BE49-F238E27FC236}">
                  <a16:creationId xmlns:a16="http://schemas.microsoft.com/office/drawing/2014/main" id="{659B0DAE-0366-8772-68F5-6757EF04871F}"/>
                </a:ext>
              </a:extLst>
            </p:cNvPr>
            <p:cNvSpPr/>
            <p:nvPr/>
          </p:nvSpPr>
          <p:spPr>
            <a:xfrm>
              <a:off x="4642875" y="2472700"/>
              <a:ext cx="34925" cy="25750"/>
            </a:xfrm>
            <a:custGeom>
              <a:avLst/>
              <a:gdLst/>
              <a:ahLst/>
              <a:cxnLst/>
              <a:rect l="l" t="t" r="r" b="b"/>
              <a:pathLst>
                <a:path w="1397" h="1030" extrusionOk="0">
                  <a:moveTo>
                    <a:pt x="1397" y="1"/>
                  </a:moveTo>
                  <a:lnTo>
                    <a:pt x="1" y="809"/>
                  </a:lnTo>
                  <a:lnTo>
                    <a:pt x="1" y="1029"/>
                  </a:lnTo>
                  <a:lnTo>
                    <a:pt x="1397" y="221"/>
                  </a:lnTo>
                  <a:lnTo>
                    <a:pt x="139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963;p46">
              <a:extLst>
                <a:ext uri="{FF2B5EF4-FFF2-40B4-BE49-F238E27FC236}">
                  <a16:creationId xmlns:a16="http://schemas.microsoft.com/office/drawing/2014/main" id="{477826D9-86BA-A42B-380B-B203272D71B2}"/>
                </a:ext>
              </a:extLst>
            </p:cNvPr>
            <p:cNvSpPr/>
            <p:nvPr/>
          </p:nvSpPr>
          <p:spPr>
            <a:xfrm>
              <a:off x="4609225" y="2473325"/>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964;p46">
              <a:extLst>
                <a:ext uri="{FF2B5EF4-FFF2-40B4-BE49-F238E27FC236}">
                  <a16:creationId xmlns:a16="http://schemas.microsoft.com/office/drawing/2014/main" id="{35184587-5DB7-E3D0-5B0A-C9CB68EEC563}"/>
                </a:ext>
              </a:extLst>
            </p:cNvPr>
            <p:cNvSpPr/>
            <p:nvPr/>
          </p:nvSpPr>
          <p:spPr>
            <a:xfrm>
              <a:off x="4609225" y="2453125"/>
              <a:ext cx="68575" cy="39800"/>
            </a:xfrm>
            <a:custGeom>
              <a:avLst/>
              <a:gdLst/>
              <a:ahLst/>
              <a:cxnLst/>
              <a:rect l="l" t="t" r="r" b="b"/>
              <a:pathLst>
                <a:path w="2743" h="1592" extrusionOk="0">
                  <a:moveTo>
                    <a:pt x="1371" y="0"/>
                  </a:moveTo>
                  <a:lnTo>
                    <a:pt x="0" y="808"/>
                  </a:lnTo>
                  <a:lnTo>
                    <a:pt x="1347" y="1592"/>
                  </a:lnTo>
                  <a:lnTo>
                    <a:pt x="2743" y="784"/>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965;p46">
              <a:extLst>
                <a:ext uri="{FF2B5EF4-FFF2-40B4-BE49-F238E27FC236}">
                  <a16:creationId xmlns:a16="http://schemas.microsoft.com/office/drawing/2014/main" id="{28090580-1199-BC5C-D9EC-3503500DDD36}"/>
                </a:ext>
              </a:extLst>
            </p:cNvPr>
            <p:cNvSpPr/>
            <p:nvPr/>
          </p:nvSpPr>
          <p:spPr>
            <a:xfrm>
              <a:off x="4859600" y="2597600"/>
              <a:ext cx="34300" cy="25125"/>
            </a:xfrm>
            <a:custGeom>
              <a:avLst/>
              <a:gdLst/>
              <a:ahLst/>
              <a:cxnLst/>
              <a:rect l="l" t="t" r="r" b="b"/>
              <a:pathLst>
                <a:path w="1372" h="1005" extrusionOk="0">
                  <a:moveTo>
                    <a:pt x="1372" y="0"/>
                  </a:moveTo>
                  <a:lnTo>
                    <a:pt x="1" y="809"/>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966;p46">
              <a:extLst>
                <a:ext uri="{FF2B5EF4-FFF2-40B4-BE49-F238E27FC236}">
                  <a16:creationId xmlns:a16="http://schemas.microsoft.com/office/drawing/2014/main" id="{624CE7FB-0C67-B00E-1056-0A8B7F1BA8FC}"/>
                </a:ext>
              </a:extLst>
            </p:cNvPr>
            <p:cNvSpPr/>
            <p:nvPr/>
          </p:nvSpPr>
          <p:spPr>
            <a:xfrm>
              <a:off x="4652675" y="2498425"/>
              <a:ext cx="206950" cy="124300"/>
            </a:xfrm>
            <a:custGeom>
              <a:avLst/>
              <a:gdLst/>
              <a:ahLst/>
              <a:cxnLst/>
              <a:rect l="l" t="t" r="r" b="b"/>
              <a:pathLst>
                <a:path w="8278" h="4972" extrusionOk="0">
                  <a:moveTo>
                    <a:pt x="1" y="0"/>
                  </a:moveTo>
                  <a:lnTo>
                    <a:pt x="1" y="196"/>
                  </a:lnTo>
                  <a:lnTo>
                    <a:pt x="8278" y="4971"/>
                  </a:lnTo>
                  <a:lnTo>
                    <a:pt x="8278" y="4776"/>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967;p46">
              <a:extLst>
                <a:ext uri="{FF2B5EF4-FFF2-40B4-BE49-F238E27FC236}">
                  <a16:creationId xmlns:a16="http://schemas.microsoft.com/office/drawing/2014/main" id="{8610218A-0F8F-DC92-6406-2CD4046433E3}"/>
                </a:ext>
              </a:extLst>
            </p:cNvPr>
            <p:cNvSpPr/>
            <p:nvPr/>
          </p:nvSpPr>
          <p:spPr>
            <a:xfrm>
              <a:off x="4652675" y="2478225"/>
              <a:ext cx="241225" cy="139600"/>
            </a:xfrm>
            <a:custGeom>
              <a:avLst/>
              <a:gdLst/>
              <a:ahLst/>
              <a:cxnLst/>
              <a:rect l="l" t="t" r="r" b="b"/>
              <a:pathLst>
                <a:path w="9649" h="5584" extrusionOk="0">
                  <a:moveTo>
                    <a:pt x="1372" y="0"/>
                  </a:moveTo>
                  <a:lnTo>
                    <a:pt x="1" y="808"/>
                  </a:lnTo>
                  <a:lnTo>
                    <a:pt x="8278" y="5584"/>
                  </a:lnTo>
                  <a:lnTo>
                    <a:pt x="9649" y="4775"/>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968;p46">
              <a:extLst>
                <a:ext uri="{FF2B5EF4-FFF2-40B4-BE49-F238E27FC236}">
                  <a16:creationId xmlns:a16="http://schemas.microsoft.com/office/drawing/2014/main" id="{4B12D9D2-7E8C-DF98-8691-CA367C1F062E}"/>
                </a:ext>
              </a:extLst>
            </p:cNvPr>
            <p:cNvSpPr/>
            <p:nvPr/>
          </p:nvSpPr>
          <p:spPr>
            <a:xfrm>
              <a:off x="4902450" y="26227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969;p46">
              <a:extLst>
                <a:ext uri="{FF2B5EF4-FFF2-40B4-BE49-F238E27FC236}">
                  <a16:creationId xmlns:a16="http://schemas.microsoft.com/office/drawing/2014/main" id="{5D22D4AD-A06C-4147-4AD4-9DF7B2E0E4A7}"/>
                </a:ext>
              </a:extLst>
            </p:cNvPr>
            <p:cNvSpPr/>
            <p:nvPr/>
          </p:nvSpPr>
          <p:spPr>
            <a:xfrm>
              <a:off x="4868775" y="26227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970;p46">
              <a:extLst>
                <a:ext uri="{FF2B5EF4-FFF2-40B4-BE49-F238E27FC236}">
                  <a16:creationId xmlns:a16="http://schemas.microsoft.com/office/drawing/2014/main" id="{55412DCE-DE88-E6F3-44B5-99FA9AFAAE6E}"/>
                </a:ext>
              </a:extLst>
            </p:cNvPr>
            <p:cNvSpPr/>
            <p:nvPr/>
          </p:nvSpPr>
          <p:spPr>
            <a:xfrm>
              <a:off x="4868775" y="2603100"/>
              <a:ext cx="68000" cy="39225"/>
            </a:xfrm>
            <a:custGeom>
              <a:avLst/>
              <a:gdLst/>
              <a:ahLst/>
              <a:cxnLst/>
              <a:rect l="l" t="t" r="r" b="b"/>
              <a:pathLst>
                <a:path w="2720" h="1569"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971;p46">
              <a:extLst>
                <a:ext uri="{FF2B5EF4-FFF2-40B4-BE49-F238E27FC236}">
                  <a16:creationId xmlns:a16="http://schemas.microsoft.com/office/drawing/2014/main" id="{B567B355-683F-E72D-D41C-678FBFF9E9AA}"/>
                </a:ext>
              </a:extLst>
            </p:cNvPr>
            <p:cNvSpPr/>
            <p:nvPr/>
          </p:nvSpPr>
          <p:spPr>
            <a:xfrm>
              <a:off x="4945925" y="2647800"/>
              <a:ext cx="34300" cy="25125"/>
            </a:xfrm>
            <a:custGeom>
              <a:avLst/>
              <a:gdLst/>
              <a:ahLst/>
              <a:cxnLst/>
              <a:rect l="l" t="t" r="r" b="b"/>
              <a:pathLst>
                <a:path w="1372" h="1005" extrusionOk="0">
                  <a:moveTo>
                    <a:pt x="1372" y="0"/>
                  </a:moveTo>
                  <a:lnTo>
                    <a:pt x="0" y="784"/>
                  </a:lnTo>
                  <a:lnTo>
                    <a:pt x="0"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972;p46">
              <a:extLst>
                <a:ext uri="{FF2B5EF4-FFF2-40B4-BE49-F238E27FC236}">
                  <a16:creationId xmlns:a16="http://schemas.microsoft.com/office/drawing/2014/main" id="{15363BEB-3DD4-0105-F2DB-EB28163F66B2}"/>
                </a:ext>
              </a:extLst>
            </p:cNvPr>
            <p:cNvSpPr/>
            <p:nvPr/>
          </p:nvSpPr>
          <p:spPr>
            <a:xfrm>
              <a:off x="4912250" y="2647800"/>
              <a:ext cx="33700" cy="25125"/>
            </a:xfrm>
            <a:custGeom>
              <a:avLst/>
              <a:gdLst/>
              <a:ahLst/>
              <a:cxnLst/>
              <a:rect l="l" t="t" r="r" b="b"/>
              <a:pathLst>
                <a:path w="1348" h="1005" extrusionOk="0">
                  <a:moveTo>
                    <a:pt x="1" y="0"/>
                  </a:moveTo>
                  <a:lnTo>
                    <a:pt x="1" y="221"/>
                  </a:lnTo>
                  <a:lnTo>
                    <a:pt x="1347" y="1004"/>
                  </a:lnTo>
                  <a:lnTo>
                    <a:pt x="1347"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973;p46">
              <a:extLst>
                <a:ext uri="{FF2B5EF4-FFF2-40B4-BE49-F238E27FC236}">
                  <a16:creationId xmlns:a16="http://schemas.microsoft.com/office/drawing/2014/main" id="{26BD9C46-62E4-2E42-5DE3-98481C1DDEA9}"/>
                </a:ext>
              </a:extLst>
            </p:cNvPr>
            <p:cNvSpPr/>
            <p:nvPr/>
          </p:nvSpPr>
          <p:spPr>
            <a:xfrm>
              <a:off x="4912250" y="2628200"/>
              <a:ext cx="67975" cy="39225"/>
            </a:xfrm>
            <a:custGeom>
              <a:avLst/>
              <a:gdLst/>
              <a:ahLst/>
              <a:cxnLst/>
              <a:rect l="l" t="t" r="r" b="b"/>
              <a:pathLst>
                <a:path w="2719" h="1569" extrusionOk="0">
                  <a:moveTo>
                    <a:pt x="1372" y="1"/>
                  </a:moveTo>
                  <a:lnTo>
                    <a:pt x="1"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974;p46">
              <a:extLst>
                <a:ext uri="{FF2B5EF4-FFF2-40B4-BE49-F238E27FC236}">
                  <a16:creationId xmlns:a16="http://schemas.microsoft.com/office/drawing/2014/main" id="{4B3C4CAA-0E0D-E3C1-2FFE-713472B72394}"/>
                </a:ext>
              </a:extLst>
            </p:cNvPr>
            <p:cNvSpPr/>
            <p:nvPr/>
          </p:nvSpPr>
          <p:spPr>
            <a:xfrm>
              <a:off x="5032250" y="2697375"/>
              <a:ext cx="34300" cy="25750"/>
            </a:xfrm>
            <a:custGeom>
              <a:avLst/>
              <a:gdLst/>
              <a:ahLst/>
              <a:cxnLst/>
              <a:rect l="l" t="t" r="r" b="b"/>
              <a:pathLst>
                <a:path w="1372" h="1030" extrusionOk="0">
                  <a:moveTo>
                    <a:pt x="1372" y="1"/>
                  </a:moveTo>
                  <a:lnTo>
                    <a:pt x="0" y="809"/>
                  </a:lnTo>
                  <a:lnTo>
                    <a:pt x="0"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975;p46">
              <a:extLst>
                <a:ext uri="{FF2B5EF4-FFF2-40B4-BE49-F238E27FC236}">
                  <a16:creationId xmlns:a16="http://schemas.microsoft.com/office/drawing/2014/main" id="{A37D8BA3-22C4-8615-4C0C-6E8CEE416634}"/>
                </a:ext>
              </a:extLst>
            </p:cNvPr>
            <p:cNvSpPr/>
            <p:nvPr/>
          </p:nvSpPr>
          <p:spPr>
            <a:xfrm>
              <a:off x="4955100" y="2672900"/>
              <a:ext cx="77175" cy="50225"/>
            </a:xfrm>
            <a:custGeom>
              <a:avLst/>
              <a:gdLst/>
              <a:ahLst/>
              <a:cxnLst/>
              <a:rect l="l" t="t" r="r" b="b"/>
              <a:pathLst>
                <a:path w="3087" h="2009" extrusionOk="0">
                  <a:moveTo>
                    <a:pt x="1" y="0"/>
                  </a:moveTo>
                  <a:lnTo>
                    <a:pt x="1" y="221"/>
                  </a:lnTo>
                  <a:lnTo>
                    <a:pt x="3086" y="2008"/>
                  </a:lnTo>
                  <a:lnTo>
                    <a:pt x="3086" y="1788"/>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976;p46">
              <a:extLst>
                <a:ext uri="{FF2B5EF4-FFF2-40B4-BE49-F238E27FC236}">
                  <a16:creationId xmlns:a16="http://schemas.microsoft.com/office/drawing/2014/main" id="{FA8707B7-F629-736C-1D66-0D9538F251CD}"/>
                </a:ext>
              </a:extLst>
            </p:cNvPr>
            <p:cNvSpPr/>
            <p:nvPr/>
          </p:nvSpPr>
          <p:spPr>
            <a:xfrm>
              <a:off x="4955100" y="2653300"/>
              <a:ext cx="111450" cy="64325"/>
            </a:xfrm>
            <a:custGeom>
              <a:avLst/>
              <a:gdLst/>
              <a:ahLst/>
              <a:cxnLst/>
              <a:rect l="l" t="t" r="r" b="b"/>
              <a:pathLst>
                <a:path w="4458" h="2573" extrusionOk="0">
                  <a:moveTo>
                    <a:pt x="1397" y="1"/>
                  </a:moveTo>
                  <a:lnTo>
                    <a:pt x="1" y="784"/>
                  </a:lnTo>
                  <a:lnTo>
                    <a:pt x="3086" y="2572"/>
                  </a:lnTo>
                  <a:lnTo>
                    <a:pt x="4458" y="1764"/>
                  </a:lnTo>
                  <a:lnTo>
                    <a:pt x="139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977;p46">
              <a:extLst>
                <a:ext uri="{FF2B5EF4-FFF2-40B4-BE49-F238E27FC236}">
                  <a16:creationId xmlns:a16="http://schemas.microsoft.com/office/drawing/2014/main" id="{58E3A43C-B2D0-DB82-5241-7A89F94FB8D5}"/>
                </a:ext>
              </a:extLst>
            </p:cNvPr>
            <p:cNvSpPr/>
            <p:nvPr/>
          </p:nvSpPr>
          <p:spPr>
            <a:xfrm>
              <a:off x="4819800" y="1944375"/>
              <a:ext cx="394300" cy="511825"/>
            </a:xfrm>
            <a:custGeom>
              <a:avLst/>
              <a:gdLst/>
              <a:ahLst/>
              <a:cxnLst/>
              <a:rect l="l" t="t" r="r" b="b"/>
              <a:pathLst>
                <a:path w="15772" h="20473" extrusionOk="0">
                  <a:moveTo>
                    <a:pt x="1" y="1"/>
                  </a:moveTo>
                  <a:lnTo>
                    <a:pt x="1" y="11363"/>
                  </a:lnTo>
                  <a:lnTo>
                    <a:pt x="15771" y="20473"/>
                  </a:lnTo>
                  <a:lnTo>
                    <a:pt x="15771" y="9110"/>
                  </a:lnTo>
                  <a:lnTo>
                    <a:pt x="1"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978;p46">
              <a:extLst>
                <a:ext uri="{FF2B5EF4-FFF2-40B4-BE49-F238E27FC236}">
                  <a16:creationId xmlns:a16="http://schemas.microsoft.com/office/drawing/2014/main" id="{AFC299BE-A90E-D912-310D-0466656F773D}"/>
                </a:ext>
              </a:extLst>
            </p:cNvPr>
            <p:cNvSpPr/>
            <p:nvPr/>
          </p:nvSpPr>
          <p:spPr>
            <a:xfrm>
              <a:off x="5046925" y="2117625"/>
              <a:ext cx="140850" cy="279200"/>
            </a:xfrm>
            <a:custGeom>
              <a:avLst/>
              <a:gdLst/>
              <a:ahLst/>
              <a:cxnLst/>
              <a:rect l="l" t="t" r="r" b="b"/>
              <a:pathLst>
                <a:path w="5634" h="11168" extrusionOk="0">
                  <a:moveTo>
                    <a:pt x="1" y="1"/>
                  </a:moveTo>
                  <a:lnTo>
                    <a:pt x="1" y="7911"/>
                  </a:lnTo>
                  <a:lnTo>
                    <a:pt x="5633" y="11167"/>
                  </a:lnTo>
                  <a:lnTo>
                    <a:pt x="5633" y="3258"/>
                  </a:ln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979;p46">
              <a:extLst>
                <a:ext uri="{FF2B5EF4-FFF2-40B4-BE49-F238E27FC236}">
                  <a16:creationId xmlns:a16="http://schemas.microsoft.com/office/drawing/2014/main" id="{B31BA717-0BD9-8B5C-71E2-557CFA2A1DAD}"/>
                </a:ext>
              </a:extLst>
            </p:cNvPr>
            <p:cNvSpPr/>
            <p:nvPr/>
          </p:nvSpPr>
          <p:spPr>
            <a:xfrm>
              <a:off x="4859000" y="2009275"/>
              <a:ext cx="157975" cy="102875"/>
            </a:xfrm>
            <a:custGeom>
              <a:avLst/>
              <a:gdLst/>
              <a:ahLst/>
              <a:cxnLst/>
              <a:rect l="l" t="t" r="r" b="b"/>
              <a:pathLst>
                <a:path w="6319" h="4115" extrusionOk="0">
                  <a:moveTo>
                    <a:pt x="0" y="1"/>
                  </a:moveTo>
                  <a:lnTo>
                    <a:pt x="0" y="466"/>
                  </a:lnTo>
                  <a:lnTo>
                    <a:pt x="6318" y="4115"/>
                  </a:lnTo>
                  <a:lnTo>
                    <a:pt x="6318" y="364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980;p46">
              <a:extLst>
                <a:ext uri="{FF2B5EF4-FFF2-40B4-BE49-F238E27FC236}">
                  <a16:creationId xmlns:a16="http://schemas.microsoft.com/office/drawing/2014/main" id="{2E4BB633-0624-A47B-B1DE-DE37E1E11D4A}"/>
                </a:ext>
              </a:extLst>
            </p:cNvPr>
            <p:cNvSpPr/>
            <p:nvPr/>
          </p:nvSpPr>
          <p:spPr>
            <a:xfrm>
              <a:off x="4859000" y="2036225"/>
              <a:ext cx="157975" cy="102850"/>
            </a:xfrm>
            <a:custGeom>
              <a:avLst/>
              <a:gdLst/>
              <a:ahLst/>
              <a:cxnLst/>
              <a:rect l="l" t="t" r="r" b="b"/>
              <a:pathLst>
                <a:path w="6319" h="4114" extrusionOk="0">
                  <a:moveTo>
                    <a:pt x="0" y="0"/>
                  </a:moveTo>
                  <a:lnTo>
                    <a:pt x="0" y="465"/>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981;p46">
              <a:extLst>
                <a:ext uri="{FF2B5EF4-FFF2-40B4-BE49-F238E27FC236}">
                  <a16:creationId xmlns:a16="http://schemas.microsoft.com/office/drawing/2014/main" id="{4C1D4ACA-66A4-DED5-592E-BC14DFA5C59D}"/>
                </a:ext>
              </a:extLst>
            </p:cNvPr>
            <p:cNvSpPr/>
            <p:nvPr/>
          </p:nvSpPr>
          <p:spPr>
            <a:xfrm>
              <a:off x="4859000" y="2062550"/>
              <a:ext cx="157975" cy="102850"/>
            </a:xfrm>
            <a:custGeom>
              <a:avLst/>
              <a:gdLst/>
              <a:ahLst/>
              <a:cxnLst/>
              <a:rect l="l" t="t" r="r" b="b"/>
              <a:pathLst>
                <a:path w="6319" h="4114" extrusionOk="0">
                  <a:moveTo>
                    <a:pt x="0" y="0"/>
                  </a:moveTo>
                  <a:lnTo>
                    <a:pt x="0" y="465"/>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982;p46">
              <a:extLst>
                <a:ext uri="{FF2B5EF4-FFF2-40B4-BE49-F238E27FC236}">
                  <a16:creationId xmlns:a16="http://schemas.microsoft.com/office/drawing/2014/main" id="{EBF19FD1-8966-E734-6EC7-8F10882CC806}"/>
                </a:ext>
              </a:extLst>
            </p:cNvPr>
            <p:cNvSpPr/>
            <p:nvPr/>
          </p:nvSpPr>
          <p:spPr>
            <a:xfrm>
              <a:off x="4859000" y="2089475"/>
              <a:ext cx="157975" cy="102875"/>
            </a:xfrm>
            <a:custGeom>
              <a:avLst/>
              <a:gdLst/>
              <a:ahLst/>
              <a:cxnLst/>
              <a:rect l="l" t="t" r="r" b="b"/>
              <a:pathLst>
                <a:path w="6319" h="4115" extrusionOk="0">
                  <a:moveTo>
                    <a:pt x="0" y="0"/>
                  </a:moveTo>
                  <a:lnTo>
                    <a:pt x="0" y="466"/>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983;p46">
              <a:extLst>
                <a:ext uri="{FF2B5EF4-FFF2-40B4-BE49-F238E27FC236}">
                  <a16:creationId xmlns:a16="http://schemas.microsoft.com/office/drawing/2014/main" id="{37CA8939-C047-B230-5E70-115C5BB904CA}"/>
                </a:ext>
              </a:extLst>
            </p:cNvPr>
            <p:cNvSpPr/>
            <p:nvPr/>
          </p:nvSpPr>
          <p:spPr>
            <a:xfrm>
              <a:off x="4859000" y="2116400"/>
              <a:ext cx="157975" cy="102875"/>
            </a:xfrm>
            <a:custGeom>
              <a:avLst/>
              <a:gdLst/>
              <a:ahLst/>
              <a:cxnLst/>
              <a:rect l="l" t="t" r="r" b="b"/>
              <a:pathLst>
                <a:path w="6319" h="4115" extrusionOk="0">
                  <a:moveTo>
                    <a:pt x="0" y="1"/>
                  </a:moveTo>
                  <a:lnTo>
                    <a:pt x="0" y="466"/>
                  </a:lnTo>
                  <a:lnTo>
                    <a:pt x="6318" y="4115"/>
                  </a:lnTo>
                  <a:lnTo>
                    <a:pt x="6318" y="365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984;p46">
              <a:extLst>
                <a:ext uri="{FF2B5EF4-FFF2-40B4-BE49-F238E27FC236}">
                  <a16:creationId xmlns:a16="http://schemas.microsoft.com/office/drawing/2014/main" id="{6886760A-FDD6-9623-FD9D-C911F004792E}"/>
                </a:ext>
              </a:extLst>
            </p:cNvPr>
            <p:cNvSpPr/>
            <p:nvPr/>
          </p:nvSpPr>
          <p:spPr>
            <a:xfrm>
              <a:off x="4859000" y="2143350"/>
              <a:ext cx="157975" cy="102875"/>
            </a:xfrm>
            <a:custGeom>
              <a:avLst/>
              <a:gdLst/>
              <a:ahLst/>
              <a:cxnLst/>
              <a:rect l="l" t="t" r="r" b="b"/>
              <a:pathLst>
                <a:path w="6319" h="4115" extrusionOk="0">
                  <a:moveTo>
                    <a:pt x="0" y="0"/>
                  </a:moveTo>
                  <a:lnTo>
                    <a:pt x="0" y="466"/>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985;p46">
              <a:extLst>
                <a:ext uri="{FF2B5EF4-FFF2-40B4-BE49-F238E27FC236}">
                  <a16:creationId xmlns:a16="http://schemas.microsoft.com/office/drawing/2014/main" id="{6F2C7407-04C0-A032-AD14-ACBE2C8B128D}"/>
                </a:ext>
              </a:extLst>
            </p:cNvPr>
            <p:cNvSpPr/>
            <p:nvPr/>
          </p:nvSpPr>
          <p:spPr>
            <a:xfrm>
              <a:off x="4859000" y="2196600"/>
              <a:ext cx="110200" cy="75325"/>
            </a:xfrm>
            <a:custGeom>
              <a:avLst/>
              <a:gdLst/>
              <a:ahLst/>
              <a:cxnLst/>
              <a:rect l="l" t="t" r="r" b="b"/>
              <a:pathLst>
                <a:path w="4408" h="3013" extrusionOk="0">
                  <a:moveTo>
                    <a:pt x="0" y="1"/>
                  </a:moveTo>
                  <a:lnTo>
                    <a:pt x="0" y="466"/>
                  </a:lnTo>
                  <a:lnTo>
                    <a:pt x="4408" y="3013"/>
                  </a:lnTo>
                  <a:lnTo>
                    <a:pt x="4408" y="254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986;p46">
              <a:extLst>
                <a:ext uri="{FF2B5EF4-FFF2-40B4-BE49-F238E27FC236}">
                  <a16:creationId xmlns:a16="http://schemas.microsoft.com/office/drawing/2014/main" id="{71FB2082-C58D-ABB3-0F00-5B3524A3D72E}"/>
                </a:ext>
              </a:extLst>
            </p:cNvPr>
            <p:cNvSpPr/>
            <p:nvPr/>
          </p:nvSpPr>
          <p:spPr>
            <a:xfrm>
              <a:off x="4859000" y="2170275"/>
              <a:ext cx="157975" cy="102875"/>
            </a:xfrm>
            <a:custGeom>
              <a:avLst/>
              <a:gdLst/>
              <a:ahLst/>
              <a:cxnLst/>
              <a:rect l="l" t="t" r="r" b="b"/>
              <a:pathLst>
                <a:path w="6319" h="4115" extrusionOk="0">
                  <a:moveTo>
                    <a:pt x="0" y="1"/>
                  </a:moveTo>
                  <a:lnTo>
                    <a:pt x="0" y="466"/>
                  </a:lnTo>
                  <a:lnTo>
                    <a:pt x="6318" y="4115"/>
                  </a:lnTo>
                  <a:lnTo>
                    <a:pt x="6318" y="365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987;p46">
              <a:extLst>
                <a:ext uri="{FF2B5EF4-FFF2-40B4-BE49-F238E27FC236}">
                  <a16:creationId xmlns:a16="http://schemas.microsoft.com/office/drawing/2014/main" id="{4C605D30-619C-926F-D6E7-5F98FD720FC4}"/>
                </a:ext>
              </a:extLst>
            </p:cNvPr>
            <p:cNvSpPr/>
            <p:nvPr/>
          </p:nvSpPr>
          <p:spPr>
            <a:xfrm>
              <a:off x="5063475" y="2169050"/>
              <a:ext cx="83875" cy="107775"/>
            </a:xfrm>
            <a:custGeom>
              <a:avLst/>
              <a:gdLst/>
              <a:ahLst/>
              <a:cxnLst/>
              <a:rect l="l" t="t" r="r" b="b"/>
              <a:pathLst>
                <a:path w="3355" h="4311" extrusionOk="0">
                  <a:moveTo>
                    <a:pt x="1665" y="1"/>
                  </a:moveTo>
                  <a:lnTo>
                    <a:pt x="0" y="2376"/>
                  </a:lnTo>
                  <a:lnTo>
                    <a:pt x="3355" y="4311"/>
                  </a:lnTo>
                  <a:lnTo>
                    <a:pt x="3355" y="4311"/>
                  </a:lnTo>
                  <a:lnTo>
                    <a:pt x="1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988;p46">
              <a:extLst>
                <a:ext uri="{FF2B5EF4-FFF2-40B4-BE49-F238E27FC236}">
                  <a16:creationId xmlns:a16="http://schemas.microsoft.com/office/drawing/2014/main" id="{C7193ED5-5061-0863-5F2F-7E1AFB3F1BD8}"/>
                </a:ext>
              </a:extLst>
            </p:cNvPr>
            <p:cNvSpPr/>
            <p:nvPr/>
          </p:nvSpPr>
          <p:spPr>
            <a:xfrm>
              <a:off x="5059800" y="2163550"/>
              <a:ext cx="92450" cy="119400"/>
            </a:xfrm>
            <a:custGeom>
              <a:avLst/>
              <a:gdLst/>
              <a:ahLst/>
              <a:cxnLst/>
              <a:rect l="l" t="t" r="r" b="b"/>
              <a:pathLst>
                <a:path w="3698" h="4776" extrusionOk="0">
                  <a:moveTo>
                    <a:pt x="1788" y="466"/>
                  </a:moveTo>
                  <a:lnTo>
                    <a:pt x="3282" y="4261"/>
                  </a:lnTo>
                  <a:lnTo>
                    <a:pt x="3282" y="4261"/>
                  </a:lnTo>
                  <a:lnTo>
                    <a:pt x="319" y="2572"/>
                  </a:lnTo>
                  <a:lnTo>
                    <a:pt x="1788" y="466"/>
                  </a:lnTo>
                  <a:close/>
                  <a:moveTo>
                    <a:pt x="1861" y="1"/>
                  </a:moveTo>
                  <a:lnTo>
                    <a:pt x="0" y="2621"/>
                  </a:lnTo>
                  <a:lnTo>
                    <a:pt x="3698" y="4776"/>
                  </a:lnTo>
                  <a:lnTo>
                    <a:pt x="186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989;p46">
              <a:extLst>
                <a:ext uri="{FF2B5EF4-FFF2-40B4-BE49-F238E27FC236}">
                  <a16:creationId xmlns:a16="http://schemas.microsoft.com/office/drawing/2014/main" id="{DCA1986B-C322-318B-8670-C69B602A441F}"/>
                </a:ext>
              </a:extLst>
            </p:cNvPr>
            <p:cNvSpPr/>
            <p:nvPr/>
          </p:nvSpPr>
          <p:spPr>
            <a:xfrm>
              <a:off x="5097125" y="2205800"/>
              <a:ext cx="83300" cy="107150"/>
            </a:xfrm>
            <a:custGeom>
              <a:avLst/>
              <a:gdLst/>
              <a:ahLst/>
              <a:cxnLst/>
              <a:rect l="l" t="t" r="r" b="b"/>
              <a:pathLst>
                <a:path w="3332" h="4286" extrusionOk="0">
                  <a:moveTo>
                    <a:pt x="1666" y="0"/>
                  </a:moveTo>
                  <a:lnTo>
                    <a:pt x="1" y="2375"/>
                  </a:lnTo>
                  <a:lnTo>
                    <a:pt x="3331" y="4286"/>
                  </a:lnTo>
                  <a:lnTo>
                    <a:pt x="1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990;p46">
              <a:extLst>
                <a:ext uri="{FF2B5EF4-FFF2-40B4-BE49-F238E27FC236}">
                  <a16:creationId xmlns:a16="http://schemas.microsoft.com/office/drawing/2014/main" id="{CC5FA2F4-78AC-C66D-A71C-AD477B19D4A2}"/>
                </a:ext>
              </a:extLst>
            </p:cNvPr>
            <p:cNvSpPr/>
            <p:nvPr/>
          </p:nvSpPr>
          <p:spPr>
            <a:xfrm>
              <a:off x="5092850" y="2200275"/>
              <a:ext cx="93075" cy="119400"/>
            </a:xfrm>
            <a:custGeom>
              <a:avLst/>
              <a:gdLst/>
              <a:ahLst/>
              <a:cxnLst/>
              <a:rect l="l" t="t" r="r" b="b"/>
              <a:pathLst>
                <a:path w="3723" h="4776" extrusionOk="0">
                  <a:moveTo>
                    <a:pt x="1813" y="466"/>
                  </a:moveTo>
                  <a:lnTo>
                    <a:pt x="3282" y="4262"/>
                  </a:lnTo>
                  <a:lnTo>
                    <a:pt x="343" y="2548"/>
                  </a:lnTo>
                  <a:lnTo>
                    <a:pt x="1813" y="466"/>
                  </a:lnTo>
                  <a:close/>
                  <a:moveTo>
                    <a:pt x="1862" y="1"/>
                  </a:moveTo>
                  <a:lnTo>
                    <a:pt x="1" y="2621"/>
                  </a:lnTo>
                  <a:lnTo>
                    <a:pt x="3723" y="4776"/>
                  </a:lnTo>
                  <a:lnTo>
                    <a:pt x="1862"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991;p46">
              <a:extLst>
                <a:ext uri="{FF2B5EF4-FFF2-40B4-BE49-F238E27FC236}">
                  <a16:creationId xmlns:a16="http://schemas.microsoft.com/office/drawing/2014/main" id="{85CD3793-2DFD-4B8E-7CBC-1F5E12E1DA21}"/>
                </a:ext>
              </a:extLst>
            </p:cNvPr>
            <p:cNvSpPr/>
            <p:nvPr/>
          </p:nvSpPr>
          <p:spPr>
            <a:xfrm>
              <a:off x="5106325" y="2266850"/>
              <a:ext cx="64900" cy="83600"/>
            </a:xfrm>
            <a:custGeom>
              <a:avLst/>
              <a:gdLst/>
              <a:ahLst/>
              <a:cxnLst/>
              <a:rect l="l" t="t" r="r" b="b"/>
              <a:pathLst>
                <a:path w="2596" h="3344" extrusionOk="0">
                  <a:moveTo>
                    <a:pt x="722" y="1"/>
                  </a:moveTo>
                  <a:cubicBezTo>
                    <a:pt x="296" y="1"/>
                    <a:pt x="0" y="340"/>
                    <a:pt x="0" y="913"/>
                  </a:cubicBezTo>
                  <a:cubicBezTo>
                    <a:pt x="0" y="1746"/>
                    <a:pt x="588" y="2750"/>
                    <a:pt x="1298" y="3166"/>
                  </a:cubicBezTo>
                  <a:cubicBezTo>
                    <a:pt x="1504" y="3287"/>
                    <a:pt x="1700" y="3344"/>
                    <a:pt x="1875" y="3344"/>
                  </a:cubicBezTo>
                  <a:cubicBezTo>
                    <a:pt x="2300" y="3344"/>
                    <a:pt x="2596" y="3005"/>
                    <a:pt x="2596" y="2431"/>
                  </a:cubicBezTo>
                  <a:cubicBezTo>
                    <a:pt x="2596" y="1599"/>
                    <a:pt x="2008" y="595"/>
                    <a:pt x="1298" y="178"/>
                  </a:cubicBezTo>
                  <a:cubicBezTo>
                    <a:pt x="1092" y="57"/>
                    <a:pt x="896" y="1"/>
                    <a:pt x="7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992;p46">
              <a:extLst>
                <a:ext uri="{FF2B5EF4-FFF2-40B4-BE49-F238E27FC236}">
                  <a16:creationId xmlns:a16="http://schemas.microsoft.com/office/drawing/2014/main" id="{879F4C79-7CE5-D04C-A30A-617EF725DBB0}"/>
                </a:ext>
              </a:extLst>
            </p:cNvPr>
            <p:cNvSpPr/>
            <p:nvPr/>
          </p:nvSpPr>
          <p:spPr>
            <a:xfrm>
              <a:off x="5103250" y="2263825"/>
              <a:ext cx="71050" cy="89525"/>
            </a:xfrm>
            <a:custGeom>
              <a:avLst/>
              <a:gdLst/>
              <a:ahLst/>
              <a:cxnLst/>
              <a:rect l="l" t="t" r="r" b="b"/>
              <a:pathLst>
                <a:path w="2842" h="3581" extrusionOk="0">
                  <a:moveTo>
                    <a:pt x="833" y="226"/>
                  </a:moveTo>
                  <a:cubicBezTo>
                    <a:pt x="1005" y="226"/>
                    <a:pt x="1176" y="275"/>
                    <a:pt x="1372" y="397"/>
                  </a:cubicBezTo>
                  <a:cubicBezTo>
                    <a:pt x="2058" y="789"/>
                    <a:pt x="2597" y="1744"/>
                    <a:pt x="2597" y="2552"/>
                  </a:cubicBezTo>
                  <a:cubicBezTo>
                    <a:pt x="2597" y="2895"/>
                    <a:pt x="2499" y="3164"/>
                    <a:pt x="2278" y="3287"/>
                  </a:cubicBezTo>
                  <a:cubicBezTo>
                    <a:pt x="2199" y="3336"/>
                    <a:pt x="2104" y="3362"/>
                    <a:pt x="1998" y="3362"/>
                  </a:cubicBezTo>
                  <a:cubicBezTo>
                    <a:pt x="1841" y="3362"/>
                    <a:pt x="1660" y="3306"/>
                    <a:pt x="1470" y="3189"/>
                  </a:cubicBezTo>
                  <a:cubicBezTo>
                    <a:pt x="784" y="2797"/>
                    <a:pt x="221" y="1842"/>
                    <a:pt x="221" y="1034"/>
                  </a:cubicBezTo>
                  <a:cubicBezTo>
                    <a:pt x="221" y="691"/>
                    <a:pt x="344" y="422"/>
                    <a:pt x="564" y="299"/>
                  </a:cubicBezTo>
                  <a:cubicBezTo>
                    <a:pt x="638" y="250"/>
                    <a:pt x="735" y="226"/>
                    <a:pt x="833" y="226"/>
                  </a:cubicBezTo>
                  <a:close/>
                  <a:moveTo>
                    <a:pt x="832" y="0"/>
                  </a:moveTo>
                  <a:cubicBezTo>
                    <a:pt x="693" y="0"/>
                    <a:pt x="561" y="34"/>
                    <a:pt x="442" y="103"/>
                  </a:cubicBezTo>
                  <a:cubicBezTo>
                    <a:pt x="172" y="275"/>
                    <a:pt x="1" y="593"/>
                    <a:pt x="1" y="1034"/>
                  </a:cubicBezTo>
                  <a:cubicBezTo>
                    <a:pt x="1" y="1916"/>
                    <a:pt x="613" y="2969"/>
                    <a:pt x="1372" y="3385"/>
                  </a:cubicBezTo>
                  <a:cubicBezTo>
                    <a:pt x="1593" y="3507"/>
                    <a:pt x="1813" y="3581"/>
                    <a:pt x="2009" y="3581"/>
                  </a:cubicBezTo>
                  <a:cubicBezTo>
                    <a:pt x="2131" y="3581"/>
                    <a:pt x="2278" y="3556"/>
                    <a:pt x="2401" y="3483"/>
                  </a:cubicBezTo>
                  <a:cubicBezTo>
                    <a:pt x="2670" y="3311"/>
                    <a:pt x="2841" y="2993"/>
                    <a:pt x="2841" y="2552"/>
                  </a:cubicBezTo>
                  <a:cubicBezTo>
                    <a:pt x="2841" y="1671"/>
                    <a:pt x="2229" y="618"/>
                    <a:pt x="1470" y="201"/>
                  </a:cubicBezTo>
                  <a:cubicBezTo>
                    <a:pt x="1252" y="71"/>
                    <a:pt x="1035" y="0"/>
                    <a:pt x="832"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993;p46">
              <a:extLst>
                <a:ext uri="{FF2B5EF4-FFF2-40B4-BE49-F238E27FC236}">
                  <a16:creationId xmlns:a16="http://schemas.microsoft.com/office/drawing/2014/main" id="{27D78FA7-B901-3C4E-71B3-879B94947FB7}"/>
                </a:ext>
              </a:extLst>
            </p:cNvPr>
            <p:cNvSpPr/>
            <p:nvPr/>
          </p:nvSpPr>
          <p:spPr>
            <a:xfrm>
              <a:off x="3570300" y="3446100"/>
              <a:ext cx="65550" cy="55125"/>
            </a:xfrm>
            <a:custGeom>
              <a:avLst/>
              <a:gdLst/>
              <a:ahLst/>
              <a:cxnLst/>
              <a:rect l="l" t="t" r="r" b="b"/>
              <a:pathLst>
                <a:path w="2622" h="2205" extrusionOk="0">
                  <a:moveTo>
                    <a:pt x="1" y="1"/>
                  </a:moveTo>
                  <a:cubicBezTo>
                    <a:pt x="1" y="466"/>
                    <a:pt x="172" y="784"/>
                    <a:pt x="417" y="931"/>
                  </a:cubicBezTo>
                  <a:lnTo>
                    <a:pt x="2591" y="2187"/>
                  </a:lnTo>
                  <a:lnTo>
                    <a:pt x="2591" y="2187"/>
                  </a:lnTo>
                  <a:cubicBezTo>
                    <a:pt x="2339" y="2033"/>
                    <a:pt x="2180" y="1721"/>
                    <a:pt x="2180" y="1274"/>
                  </a:cubicBezTo>
                  <a:lnTo>
                    <a:pt x="1" y="1"/>
                  </a:lnTo>
                  <a:close/>
                  <a:moveTo>
                    <a:pt x="2591" y="2187"/>
                  </a:moveTo>
                  <a:lnTo>
                    <a:pt x="2591" y="2187"/>
                  </a:lnTo>
                  <a:cubicBezTo>
                    <a:pt x="2601" y="2193"/>
                    <a:pt x="2611" y="2199"/>
                    <a:pt x="2621" y="2204"/>
                  </a:cubicBezTo>
                  <a:lnTo>
                    <a:pt x="2591" y="2187"/>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994;p46">
              <a:extLst>
                <a:ext uri="{FF2B5EF4-FFF2-40B4-BE49-F238E27FC236}">
                  <a16:creationId xmlns:a16="http://schemas.microsoft.com/office/drawing/2014/main" id="{A4B9CB50-B9DB-91D1-C509-316764822D75}"/>
                </a:ext>
              </a:extLst>
            </p:cNvPr>
            <p:cNvSpPr/>
            <p:nvPr/>
          </p:nvSpPr>
          <p:spPr>
            <a:xfrm>
              <a:off x="3896625" y="2359150"/>
              <a:ext cx="81425" cy="37050"/>
            </a:xfrm>
            <a:custGeom>
              <a:avLst/>
              <a:gdLst/>
              <a:ahLst/>
              <a:cxnLst/>
              <a:rect l="l" t="t" r="r" b="b"/>
              <a:pathLst>
                <a:path w="3257" h="1482" extrusionOk="0">
                  <a:moveTo>
                    <a:pt x="3205" y="1354"/>
                  </a:moveTo>
                  <a:lnTo>
                    <a:pt x="3257" y="1384"/>
                  </a:lnTo>
                  <a:cubicBezTo>
                    <a:pt x="3240" y="1373"/>
                    <a:pt x="3223" y="1363"/>
                    <a:pt x="3205" y="1354"/>
                  </a:cubicBezTo>
                  <a:close/>
                  <a:moveTo>
                    <a:pt x="659" y="0"/>
                  </a:moveTo>
                  <a:cubicBezTo>
                    <a:pt x="462" y="0"/>
                    <a:pt x="239" y="68"/>
                    <a:pt x="0" y="209"/>
                  </a:cubicBezTo>
                  <a:lnTo>
                    <a:pt x="2204" y="1482"/>
                  </a:lnTo>
                  <a:cubicBezTo>
                    <a:pt x="2443" y="1341"/>
                    <a:pt x="2666" y="1273"/>
                    <a:pt x="2863" y="1273"/>
                  </a:cubicBezTo>
                  <a:cubicBezTo>
                    <a:pt x="2988" y="1273"/>
                    <a:pt x="3103" y="1301"/>
                    <a:pt x="3205" y="1354"/>
                  </a:cubicBezTo>
                  <a:lnTo>
                    <a:pt x="3205" y="1354"/>
                  </a:lnTo>
                  <a:lnTo>
                    <a:pt x="1053" y="111"/>
                  </a:lnTo>
                  <a:cubicBezTo>
                    <a:pt x="938" y="38"/>
                    <a:pt x="806" y="0"/>
                    <a:pt x="659"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995;p46">
              <a:extLst>
                <a:ext uri="{FF2B5EF4-FFF2-40B4-BE49-F238E27FC236}">
                  <a16:creationId xmlns:a16="http://schemas.microsoft.com/office/drawing/2014/main" id="{4754DE36-DF13-1490-FA53-76C690D01E05}"/>
                </a:ext>
              </a:extLst>
            </p:cNvPr>
            <p:cNvSpPr/>
            <p:nvPr/>
          </p:nvSpPr>
          <p:spPr>
            <a:xfrm>
              <a:off x="3571525" y="2601875"/>
              <a:ext cx="50225" cy="869975"/>
            </a:xfrm>
            <a:custGeom>
              <a:avLst/>
              <a:gdLst/>
              <a:ahLst/>
              <a:cxnLst/>
              <a:rect l="l" t="t" r="r" b="b"/>
              <a:pathLst>
                <a:path w="2009" h="34799" extrusionOk="0">
                  <a:moveTo>
                    <a:pt x="1" y="1"/>
                  </a:moveTo>
                  <a:lnTo>
                    <a:pt x="74" y="33696"/>
                  </a:lnTo>
                  <a:lnTo>
                    <a:pt x="2009" y="34798"/>
                  </a:lnTo>
                  <a:lnTo>
                    <a:pt x="1935" y="1127"/>
                  </a:lnTo>
                  <a:lnTo>
                    <a:pt x="1" y="1"/>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996;p46">
              <a:extLst>
                <a:ext uri="{FF2B5EF4-FFF2-40B4-BE49-F238E27FC236}">
                  <a16:creationId xmlns:a16="http://schemas.microsoft.com/office/drawing/2014/main" id="{C115945B-9417-EBA1-5321-2F1BA2479575}"/>
                </a:ext>
              </a:extLst>
            </p:cNvPr>
            <p:cNvSpPr/>
            <p:nvPr/>
          </p:nvSpPr>
          <p:spPr>
            <a:xfrm>
              <a:off x="3568475" y="2596375"/>
              <a:ext cx="56350" cy="881575"/>
            </a:xfrm>
            <a:custGeom>
              <a:avLst/>
              <a:gdLst/>
              <a:ahLst/>
              <a:cxnLst/>
              <a:rect l="l" t="t" r="r" b="b"/>
              <a:pathLst>
                <a:path w="2254" h="35263" extrusionOk="0">
                  <a:moveTo>
                    <a:pt x="270" y="466"/>
                  </a:moveTo>
                  <a:lnTo>
                    <a:pt x="1911" y="1421"/>
                  </a:lnTo>
                  <a:lnTo>
                    <a:pt x="1984" y="34773"/>
                  </a:lnTo>
                  <a:lnTo>
                    <a:pt x="343" y="33818"/>
                  </a:lnTo>
                  <a:lnTo>
                    <a:pt x="270" y="466"/>
                  </a:lnTo>
                  <a:close/>
                  <a:moveTo>
                    <a:pt x="1" y="0"/>
                  </a:moveTo>
                  <a:lnTo>
                    <a:pt x="74" y="33990"/>
                  </a:lnTo>
                  <a:lnTo>
                    <a:pt x="2253" y="35263"/>
                  </a:lnTo>
                  <a:lnTo>
                    <a:pt x="2180" y="1274"/>
                  </a:lnTo>
                  <a:lnTo>
                    <a:pt x="1" y="0"/>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997;p46">
              <a:extLst>
                <a:ext uri="{FF2B5EF4-FFF2-40B4-BE49-F238E27FC236}">
                  <a16:creationId xmlns:a16="http://schemas.microsoft.com/office/drawing/2014/main" id="{65E0FBED-569F-5CF4-E42F-A580918CCBB7}"/>
                </a:ext>
              </a:extLst>
            </p:cNvPr>
            <p:cNvSpPr/>
            <p:nvPr/>
          </p:nvSpPr>
          <p:spPr>
            <a:xfrm>
              <a:off x="3605200" y="2364350"/>
              <a:ext cx="346525" cy="200225"/>
            </a:xfrm>
            <a:custGeom>
              <a:avLst/>
              <a:gdLst/>
              <a:ahLst/>
              <a:cxnLst/>
              <a:rect l="l" t="t" r="r" b="b"/>
              <a:pathLst>
                <a:path w="13861" h="8009" extrusionOk="0">
                  <a:moveTo>
                    <a:pt x="11657" y="1"/>
                  </a:moveTo>
                  <a:lnTo>
                    <a:pt x="1" y="6735"/>
                  </a:lnTo>
                  <a:lnTo>
                    <a:pt x="2180" y="8008"/>
                  </a:lnTo>
                  <a:lnTo>
                    <a:pt x="13861" y="1274"/>
                  </a:lnTo>
                  <a:lnTo>
                    <a:pt x="11657" y="1"/>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998;p46">
              <a:extLst>
                <a:ext uri="{FF2B5EF4-FFF2-40B4-BE49-F238E27FC236}">
                  <a16:creationId xmlns:a16="http://schemas.microsoft.com/office/drawing/2014/main" id="{27FE2997-71CA-381A-B722-90C79FC7ED10}"/>
                </a:ext>
              </a:extLst>
            </p:cNvPr>
            <p:cNvSpPr/>
            <p:nvPr/>
          </p:nvSpPr>
          <p:spPr>
            <a:xfrm>
              <a:off x="3568475" y="2532700"/>
              <a:ext cx="91250" cy="95525"/>
            </a:xfrm>
            <a:custGeom>
              <a:avLst/>
              <a:gdLst/>
              <a:ahLst/>
              <a:cxnLst/>
              <a:rect l="l" t="t" r="r" b="b"/>
              <a:pathLst>
                <a:path w="3650" h="3821" extrusionOk="0">
                  <a:moveTo>
                    <a:pt x="1470" y="1"/>
                  </a:moveTo>
                  <a:cubicBezTo>
                    <a:pt x="662" y="466"/>
                    <a:pt x="1" y="1617"/>
                    <a:pt x="1" y="2547"/>
                  </a:cubicBezTo>
                  <a:lnTo>
                    <a:pt x="2180" y="3821"/>
                  </a:lnTo>
                  <a:cubicBezTo>
                    <a:pt x="2180" y="2890"/>
                    <a:pt x="2841" y="1739"/>
                    <a:pt x="3649" y="1274"/>
                  </a:cubicBezTo>
                  <a:lnTo>
                    <a:pt x="1470" y="1"/>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999;p46">
              <a:extLst>
                <a:ext uri="{FF2B5EF4-FFF2-40B4-BE49-F238E27FC236}">
                  <a16:creationId xmlns:a16="http://schemas.microsoft.com/office/drawing/2014/main" id="{FC7BB296-1AF0-F9F2-40C5-E1F0984308BF}"/>
                </a:ext>
              </a:extLst>
            </p:cNvPr>
            <p:cNvSpPr/>
            <p:nvPr/>
          </p:nvSpPr>
          <p:spPr>
            <a:xfrm>
              <a:off x="3622950" y="2391150"/>
              <a:ext cx="367350" cy="1112650"/>
            </a:xfrm>
            <a:custGeom>
              <a:avLst/>
              <a:gdLst/>
              <a:ahLst/>
              <a:cxnLst/>
              <a:rect l="l" t="t" r="r" b="b"/>
              <a:pathLst>
                <a:path w="14694" h="44506" extrusionOk="0">
                  <a:moveTo>
                    <a:pt x="13811" y="1"/>
                  </a:moveTo>
                  <a:cubicBezTo>
                    <a:pt x="13612" y="1"/>
                    <a:pt x="13388" y="65"/>
                    <a:pt x="13151" y="202"/>
                  </a:cubicBezTo>
                  <a:lnTo>
                    <a:pt x="1470" y="6936"/>
                  </a:lnTo>
                  <a:cubicBezTo>
                    <a:pt x="662" y="7401"/>
                    <a:pt x="1" y="8552"/>
                    <a:pt x="1" y="9483"/>
                  </a:cubicBezTo>
                  <a:lnTo>
                    <a:pt x="74" y="43472"/>
                  </a:lnTo>
                  <a:cubicBezTo>
                    <a:pt x="92" y="44130"/>
                    <a:pt x="427" y="44506"/>
                    <a:pt x="907" y="44506"/>
                  </a:cubicBezTo>
                  <a:cubicBezTo>
                    <a:pt x="1107" y="44506"/>
                    <a:pt x="1331" y="44441"/>
                    <a:pt x="1568" y="44305"/>
                  </a:cubicBezTo>
                  <a:lnTo>
                    <a:pt x="13224" y="37570"/>
                  </a:lnTo>
                  <a:cubicBezTo>
                    <a:pt x="14033" y="37105"/>
                    <a:pt x="14694" y="35954"/>
                    <a:pt x="14694" y="35024"/>
                  </a:cubicBezTo>
                  <a:lnTo>
                    <a:pt x="14620" y="1034"/>
                  </a:lnTo>
                  <a:cubicBezTo>
                    <a:pt x="14620" y="377"/>
                    <a:pt x="14290" y="1"/>
                    <a:pt x="13811" y="1"/>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6000;p46">
              <a:extLst>
                <a:ext uri="{FF2B5EF4-FFF2-40B4-BE49-F238E27FC236}">
                  <a16:creationId xmlns:a16="http://schemas.microsoft.com/office/drawing/2014/main" id="{677DA321-0040-95AD-EA8C-C265B654962E}"/>
                </a:ext>
              </a:extLst>
            </p:cNvPr>
            <p:cNvSpPr/>
            <p:nvPr/>
          </p:nvSpPr>
          <p:spPr>
            <a:xfrm>
              <a:off x="3641950" y="2501475"/>
              <a:ext cx="330000" cy="858950"/>
            </a:xfrm>
            <a:custGeom>
              <a:avLst/>
              <a:gdLst/>
              <a:ahLst/>
              <a:cxnLst/>
              <a:rect l="l" t="t" r="r" b="b"/>
              <a:pathLst>
                <a:path w="13200" h="34358" extrusionOk="0">
                  <a:moveTo>
                    <a:pt x="13150" y="1"/>
                  </a:moveTo>
                  <a:lnTo>
                    <a:pt x="0" y="7592"/>
                  </a:lnTo>
                  <a:lnTo>
                    <a:pt x="49" y="34357"/>
                  </a:lnTo>
                  <a:lnTo>
                    <a:pt x="13199" y="26766"/>
                  </a:lnTo>
                  <a:lnTo>
                    <a:pt x="13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6001;p46">
              <a:extLst>
                <a:ext uri="{FF2B5EF4-FFF2-40B4-BE49-F238E27FC236}">
                  <a16:creationId xmlns:a16="http://schemas.microsoft.com/office/drawing/2014/main" id="{20A0B3C2-55DD-9420-3138-F6833032D919}"/>
                </a:ext>
              </a:extLst>
            </p:cNvPr>
            <p:cNvSpPr/>
            <p:nvPr/>
          </p:nvSpPr>
          <p:spPr>
            <a:xfrm>
              <a:off x="3794375" y="3279450"/>
              <a:ext cx="74100" cy="94575"/>
            </a:xfrm>
            <a:custGeom>
              <a:avLst/>
              <a:gdLst/>
              <a:ahLst/>
              <a:cxnLst/>
              <a:rect l="l" t="t" r="r" b="b"/>
              <a:pathLst>
                <a:path w="2964" h="3783" extrusionOk="0">
                  <a:moveTo>
                    <a:pt x="2130" y="0"/>
                  </a:moveTo>
                  <a:cubicBezTo>
                    <a:pt x="1931" y="0"/>
                    <a:pt x="1707" y="65"/>
                    <a:pt x="1470" y="202"/>
                  </a:cubicBezTo>
                  <a:cubicBezTo>
                    <a:pt x="662" y="667"/>
                    <a:pt x="1" y="1818"/>
                    <a:pt x="1" y="2749"/>
                  </a:cubicBezTo>
                  <a:cubicBezTo>
                    <a:pt x="1" y="3406"/>
                    <a:pt x="331" y="3782"/>
                    <a:pt x="810" y="3782"/>
                  </a:cubicBezTo>
                  <a:cubicBezTo>
                    <a:pt x="1008" y="3782"/>
                    <a:pt x="1233" y="3718"/>
                    <a:pt x="1470" y="3581"/>
                  </a:cubicBezTo>
                  <a:cubicBezTo>
                    <a:pt x="2302" y="3116"/>
                    <a:pt x="2964" y="1965"/>
                    <a:pt x="2939" y="1034"/>
                  </a:cubicBezTo>
                  <a:cubicBezTo>
                    <a:pt x="2939" y="377"/>
                    <a:pt x="2609" y="0"/>
                    <a:pt x="2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6002;p46">
              <a:extLst>
                <a:ext uri="{FF2B5EF4-FFF2-40B4-BE49-F238E27FC236}">
                  <a16:creationId xmlns:a16="http://schemas.microsoft.com/office/drawing/2014/main" id="{21A6A850-F53C-CA27-8205-A0344EE8D8DD}"/>
                </a:ext>
              </a:extLst>
            </p:cNvPr>
            <p:cNvSpPr/>
            <p:nvPr/>
          </p:nvSpPr>
          <p:spPr>
            <a:xfrm>
              <a:off x="3803550" y="2497350"/>
              <a:ext cx="15950" cy="20425"/>
            </a:xfrm>
            <a:custGeom>
              <a:avLst/>
              <a:gdLst/>
              <a:ahLst/>
              <a:cxnLst/>
              <a:rect l="l" t="t" r="r" b="b"/>
              <a:pathLst>
                <a:path w="638" h="817" extrusionOk="0">
                  <a:moveTo>
                    <a:pt x="463" y="0"/>
                  </a:moveTo>
                  <a:cubicBezTo>
                    <a:pt x="419" y="0"/>
                    <a:pt x="370" y="14"/>
                    <a:pt x="319" y="43"/>
                  </a:cubicBezTo>
                  <a:cubicBezTo>
                    <a:pt x="148" y="141"/>
                    <a:pt x="1" y="386"/>
                    <a:pt x="1" y="582"/>
                  </a:cubicBezTo>
                  <a:cubicBezTo>
                    <a:pt x="1" y="726"/>
                    <a:pt x="80" y="816"/>
                    <a:pt x="189" y="816"/>
                  </a:cubicBezTo>
                  <a:cubicBezTo>
                    <a:pt x="229" y="816"/>
                    <a:pt x="273" y="804"/>
                    <a:pt x="319" y="778"/>
                  </a:cubicBezTo>
                  <a:cubicBezTo>
                    <a:pt x="491" y="656"/>
                    <a:pt x="638" y="411"/>
                    <a:pt x="638" y="215"/>
                  </a:cubicBezTo>
                  <a:cubicBezTo>
                    <a:pt x="638" y="77"/>
                    <a:pt x="565" y="0"/>
                    <a:pt x="463" y="0"/>
                  </a:cubicBezTo>
                  <a:close/>
                </a:path>
              </a:pathLst>
            </a:custGeom>
            <a:solidFill>
              <a:srgbClr val="4D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6003;p46">
              <a:extLst>
                <a:ext uri="{FF2B5EF4-FFF2-40B4-BE49-F238E27FC236}">
                  <a16:creationId xmlns:a16="http://schemas.microsoft.com/office/drawing/2014/main" id="{CA7A3D28-40DE-B0E6-68B7-87797E7EAD3D}"/>
                </a:ext>
              </a:extLst>
            </p:cNvPr>
            <p:cNvSpPr/>
            <p:nvPr/>
          </p:nvSpPr>
          <p:spPr>
            <a:xfrm>
              <a:off x="3771725" y="2512025"/>
              <a:ext cx="79600" cy="56075"/>
            </a:xfrm>
            <a:custGeom>
              <a:avLst/>
              <a:gdLst/>
              <a:ahLst/>
              <a:cxnLst/>
              <a:rect l="l" t="t" r="r" b="b"/>
              <a:pathLst>
                <a:path w="3184" h="2243" extrusionOk="0">
                  <a:moveTo>
                    <a:pt x="3040" y="0"/>
                  </a:moveTo>
                  <a:cubicBezTo>
                    <a:pt x="3002" y="0"/>
                    <a:pt x="2960" y="14"/>
                    <a:pt x="2915" y="44"/>
                  </a:cubicBezTo>
                  <a:lnTo>
                    <a:pt x="294" y="1538"/>
                  </a:lnTo>
                  <a:cubicBezTo>
                    <a:pt x="123" y="1636"/>
                    <a:pt x="1" y="1856"/>
                    <a:pt x="1" y="2028"/>
                  </a:cubicBezTo>
                  <a:cubicBezTo>
                    <a:pt x="1" y="2165"/>
                    <a:pt x="73" y="2242"/>
                    <a:pt x="167" y="2242"/>
                  </a:cubicBezTo>
                  <a:cubicBezTo>
                    <a:pt x="207" y="2242"/>
                    <a:pt x="251" y="2228"/>
                    <a:pt x="294" y="2199"/>
                  </a:cubicBezTo>
                  <a:lnTo>
                    <a:pt x="2915" y="705"/>
                  </a:lnTo>
                  <a:cubicBezTo>
                    <a:pt x="3062" y="607"/>
                    <a:pt x="3184" y="387"/>
                    <a:pt x="3184" y="191"/>
                  </a:cubicBezTo>
                  <a:cubicBezTo>
                    <a:pt x="3184" y="72"/>
                    <a:pt x="3125" y="0"/>
                    <a:pt x="3040" y="0"/>
                  </a:cubicBezTo>
                  <a:close/>
                </a:path>
              </a:pathLst>
            </a:custGeom>
            <a:solidFill>
              <a:srgbClr val="4D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6004;p46">
              <a:extLst>
                <a:ext uri="{FF2B5EF4-FFF2-40B4-BE49-F238E27FC236}">
                  <a16:creationId xmlns:a16="http://schemas.microsoft.com/office/drawing/2014/main" id="{8D2AB5A1-B514-8B27-18AF-B058CFD5233A}"/>
                </a:ext>
              </a:extLst>
            </p:cNvPr>
            <p:cNvSpPr/>
            <p:nvPr/>
          </p:nvSpPr>
          <p:spPr>
            <a:xfrm>
              <a:off x="3585000" y="2767550"/>
              <a:ext cx="16550" cy="6375"/>
            </a:xfrm>
            <a:custGeom>
              <a:avLst/>
              <a:gdLst/>
              <a:ahLst/>
              <a:cxnLst/>
              <a:rect l="l" t="t" r="r" b="b"/>
              <a:pathLst>
                <a:path w="662" h="255" extrusionOk="0">
                  <a:moveTo>
                    <a:pt x="482" y="0"/>
                  </a:moveTo>
                  <a:cubicBezTo>
                    <a:pt x="439" y="0"/>
                    <a:pt x="401" y="13"/>
                    <a:pt x="368" y="35"/>
                  </a:cubicBezTo>
                  <a:lnTo>
                    <a:pt x="1" y="230"/>
                  </a:lnTo>
                  <a:cubicBezTo>
                    <a:pt x="31" y="220"/>
                    <a:pt x="66" y="214"/>
                    <a:pt x="105" y="214"/>
                  </a:cubicBezTo>
                  <a:cubicBezTo>
                    <a:pt x="159" y="214"/>
                    <a:pt x="223" y="226"/>
                    <a:pt x="295" y="255"/>
                  </a:cubicBezTo>
                  <a:lnTo>
                    <a:pt x="662" y="59"/>
                  </a:lnTo>
                  <a:cubicBezTo>
                    <a:pt x="594" y="19"/>
                    <a:pt x="534" y="0"/>
                    <a:pt x="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6005;p46">
              <a:extLst>
                <a:ext uri="{FF2B5EF4-FFF2-40B4-BE49-F238E27FC236}">
                  <a16:creationId xmlns:a16="http://schemas.microsoft.com/office/drawing/2014/main" id="{BFCCDC1F-3AEA-EFCF-677C-5ECA50529ECE}"/>
                </a:ext>
              </a:extLst>
            </p:cNvPr>
            <p:cNvSpPr/>
            <p:nvPr/>
          </p:nvSpPr>
          <p:spPr>
            <a:xfrm>
              <a:off x="3592350" y="2769025"/>
              <a:ext cx="19000" cy="28175"/>
            </a:xfrm>
            <a:custGeom>
              <a:avLst/>
              <a:gdLst/>
              <a:ahLst/>
              <a:cxnLst/>
              <a:rect l="l" t="t" r="r" b="b"/>
              <a:pathLst>
                <a:path w="760" h="1127" extrusionOk="0">
                  <a:moveTo>
                    <a:pt x="368" y="0"/>
                  </a:moveTo>
                  <a:lnTo>
                    <a:pt x="1" y="196"/>
                  </a:lnTo>
                  <a:cubicBezTo>
                    <a:pt x="221" y="318"/>
                    <a:pt x="392" y="637"/>
                    <a:pt x="392" y="882"/>
                  </a:cubicBezTo>
                  <a:cubicBezTo>
                    <a:pt x="392" y="1004"/>
                    <a:pt x="343" y="1077"/>
                    <a:pt x="270" y="1126"/>
                  </a:cubicBezTo>
                  <a:lnTo>
                    <a:pt x="637" y="906"/>
                  </a:lnTo>
                  <a:cubicBezTo>
                    <a:pt x="711" y="882"/>
                    <a:pt x="760" y="784"/>
                    <a:pt x="760" y="661"/>
                  </a:cubicBezTo>
                  <a:cubicBezTo>
                    <a:pt x="760" y="416"/>
                    <a:pt x="564" y="122"/>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6006;p46">
              <a:extLst>
                <a:ext uri="{FF2B5EF4-FFF2-40B4-BE49-F238E27FC236}">
                  <a16:creationId xmlns:a16="http://schemas.microsoft.com/office/drawing/2014/main" id="{2A9EA9FC-F0B0-9CCE-D189-F50AEB82F327}"/>
                </a:ext>
              </a:extLst>
            </p:cNvPr>
            <p:cNvSpPr/>
            <p:nvPr/>
          </p:nvSpPr>
          <p:spPr>
            <a:xfrm>
              <a:off x="3582550" y="2772600"/>
              <a:ext cx="19625" cy="25300"/>
            </a:xfrm>
            <a:custGeom>
              <a:avLst/>
              <a:gdLst/>
              <a:ahLst/>
              <a:cxnLst/>
              <a:rect l="l" t="t" r="r" b="b"/>
              <a:pathLst>
                <a:path w="785" h="1012" extrusionOk="0">
                  <a:moveTo>
                    <a:pt x="215" y="0"/>
                  </a:moveTo>
                  <a:cubicBezTo>
                    <a:pt x="87" y="0"/>
                    <a:pt x="1" y="100"/>
                    <a:pt x="1" y="273"/>
                  </a:cubicBezTo>
                  <a:cubicBezTo>
                    <a:pt x="1" y="518"/>
                    <a:pt x="172" y="837"/>
                    <a:pt x="393" y="959"/>
                  </a:cubicBezTo>
                  <a:cubicBezTo>
                    <a:pt x="450" y="995"/>
                    <a:pt x="507" y="1012"/>
                    <a:pt x="559" y="1012"/>
                  </a:cubicBezTo>
                  <a:cubicBezTo>
                    <a:pt x="686" y="1012"/>
                    <a:pt x="784" y="912"/>
                    <a:pt x="784" y="739"/>
                  </a:cubicBezTo>
                  <a:cubicBezTo>
                    <a:pt x="784" y="494"/>
                    <a:pt x="613" y="175"/>
                    <a:pt x="393" y="53"/>
                  </a:cubicBezTo>
                  <a:cubicBezTo>
                    <a:pt x="328" y="17"/>
                    <a:pt x="268" y="0"/>
                    <a:pt x="215"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6007;p46">
              <a:extLst>
                <a:ext uri="{FF2B5EF4-FFF2-40B4-BE49-F238E27FC236}">
                  <a16:creationId xmlns:a16="http://schemas.microsoft.com/office/drawing/2014/main" id="{EFD6D5F1-3143-E6BE-AF48-27687DCA8C5E}"/>
                </a:ext>
              </a:extLst>
            </p:cNvPr>
            <p:cNvSpPr/>
            <p:nvPr/>
          </p:nvSpPr>
          <p:spPr>
            <a:xfrm>
              <a:off x="3585000" y="2817000"/>
              <a:ext cx="15950" cy="6525"/>
            </a:xfrm>
            <a:custGeom>
              <a:avLst/>
              <a:gdLst/>
              <a:ahLst/>
              <a:cxnLst/>
              <a:rect l="l" t="t" r="r" b="b"/>
              <a:pathLst>
                <a:path w="638" h="261" extrusionOk="0">
                  <a:moveTo>
                    <a:pt x="13" y="228"/>
                  </a:moveTo>
                  <a:cubicBezTo>
                    <a:pt x="9" y="231"/>
                    <a:pt x="5" y="233"/>
                    <a:pt x="1" y="236"/>
                  </a:cubicBezTo>
                  <a:lnTo>
                    <a:pt x="13" y="228"/>
                  </a:lnTo>
                  <a:close/>
                  <a:moveTo>
                    <a:pt x="457" y="1"/>
                  </a:moveTo>
                  <a:cubicBezTo>
                    <a:pt x="425" y="1"/>
                    <a:pt x="395" y="7"/>
                    <a:pt x="368" y="16"/>
                  </a:cubicBezTo>
                  <a:lnTo>
                    <a:pt x="13" y="228"/>
                  </a:lnTo>
                  <a:lnTo>
                    <a:pt x="13" y="228"/>
                  </a:lnTo>
                  <a:cubicBezTo>
                    <a:pt x="38" y="215"/>
                    <a:pt x="66" y="209"/>
                    <a:pt x="96" y="209"/>
                  </a:cubicBezTo>
                  <a:cubicBezTo>
                    <a:pt x="153" y="209"/>
                    <a:pt x="219" y="230"/>
                    <a:pt x="295" y="260"/>
                  </a:cubicBezTo>
                  <a:lnTo>
                    <a:pt x="637" y="65"/>
                  </a:lnTo>
                  <a:cubicBezTo>
                    <a:pt x="575" y="18"/>
                    <a:pt x="513"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6008;p46">
              <a:extLst>
                <a:ext uri="{FF2B5EF4-FFF2-40B4-BE49-F238E27FC236}">
                  <a16:creationId xmlns:a16="http://schemas.microsoft.com/office/drawing/2014/main" id="{DB80F5DA-1751-02F9-149D-6FF2A81DD950}"/>
                </a:ext>
              </a:extLst>
            </p:cNvPr>
            <p:cNvSpPr/>
            <p:nvPr/>
          </p:nvSpPr>
          <p:spPr>
            <a:xfrm>
              <a:off x="3592350" y="2818600"/>
              <a:ext cx="18400" cy="28175"/>
            </a:xfrm>
            <a:custGeom>
              <a:avLst/>
              <a:gdLst/>
              <a:ahLst/>
              <a:cxnLst/>
              <a:rect l="l" t="t" r="r" b="b"/>
              <a:pathLst>
                <a:path w="736" h="1127" extrusionOk="0">
                  <a:moveTo>
                    <a:pt x="343" y="1"/>
                  </a:moveTo>
                  <a:lnTo>
                    <a:pt x="1" y="196"/>
                  </a:lnTo>
                  <a:cubicBezTo>
                    <a:pt x="196" y="319"/>
                    <a:pt x="368" y="637"/>
                    <a:pt x="368" y="882"/>
                  </a:cubicBezTo>
                  <a:cubicBezTo>
                    <a:pt x="368" y="1005"/>
                    <a:pt x="343" y="1078"/>
                    <a:pt x="270" y="1127"/>
                  </a:cubicBezTo>
                  <a:lnTo>
                    <a:pt x="637" y="907"/>
                  </a:lnTo>
                  <a:cubicBezTo>
                    <a:pt x="711" y="858"/>
                    <a:pt x="735" y="784"/>
                    <a:pt x="735" y="662"/>
                  </a:cubicBezTo>
                  <a:cubicBezTo>
                    <a:pt x="735" y="417"/>
                    <a:pt x="564" y="123"/>
                    <a:pt x="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6009;p46">
              <a:extLst>
                <a:ext uri="{FF2B5EF4-FFF2-40B4-BE49-F238E27FC236}">
                  <a16:creationId xmlns:a16="http://schemas.microsoft.com/office/drawing/2014/main" id="{2503C8E7-7FD2-2C00-B418-5B4042645FE7}"/>
                </a:ext>
              </a:extLst>
            </p:cNvPr>
            <p:cNvSpPr/>
            <p:nvPr/>
          </p:nvSpPr>
          <p:spPr>
            <a:xfrm>
              <a:off x="3582550" y="2822175"/>
              <a:ext cx="19000" cy="25325"/>
            </a:xfrm>
            <a:custGeom>
              <a:avLst/>
              <a:gdLst/>
              <a:ahLst/>
              <a:cxnLst/>
              <a:rect l="l" t="t" r="r" b="b"/>
              <a:pathLst>
                <a:path w="760" h="1013" extrusionOk="0">
                  <a:moveTo>
                    <a:pt x="215" y="1"/>
                  </a:moveTo>
                  <a:cubicBezTo>
                    <a:pt x="87" y="1"/>
                    <a:pt x="1" y="100"/>
                    <a:pt x="1" y="274"/>
                  </a:cubicBezTo>
                  <a:cubicBezTo>
                    <a:pt x="1" y="519"/>
                    <a:pt x="172" y="837"/>
                    <a:pt x="368" y="959"/>
                  </a:cubicBezTo>
                  <a:cubicBezTo>
                    <a:pt x="432" y="995"/>
                    <a:pt x="493" y="1012"/>
                    <a:pt x="546" y="1012"/>
                  </a:cubicBezTo>
                  <a:cubicBezTo>
                    <a:pt x="674" y="1012"/>
                    <a:pt x="760" y="912"/>
                    <a:pt x="760" y="739"/>
                  </a:cubicBezTo>
                  <a:cubicBezTo>
                    <a:pt x="760" y="494"/>
                    <a:pt x="588" y="176"/>
                    <a:pt x="393" y="53"/>
                  </a:cubicBezTo>
                  <a:cubicBezTo>
                    <a:pt x="328" y="18"/>
                    <a:pt x="268" y="1"/>
                    <a:pt x="215" y="1"/>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6010;p46">
              <a:extLst>
                <a:ext uri="{FF2B5EF4-FFF2-40B4-BE49-F238E27FC236}">
                  <a16:creationId xmlns:a16="http://schemas.microsoft.com/office/drawing/2014/main" id="{74F93BA7-5F38-6E03-F90F-561C154FA59F}"/>
                </a:ext>
              </a:extLst>
            </p:cNvPr>
            <p:cNvSpPr/>
            <p:nvPr/>
          </p:nvSpPr>
          <p:spPr>
            <a:xfrm>
              <a:off x="3596625" y="2736575"/>
              <a:ext cx="10450" cy="9200"/>
            </a:xfrm>
            <a:custGeom>
              <a:avLst/>
              <a:gdLst/>
              <a:ahLst/>
              <a:cxnLst/>
              <a:rect l="l" t="t" r="r" b="b"/>
              <a:pathLst>
                <a:path w="418" h="368" extrusionOk="0">
                  <a:moveTo>
                    <a:pt x="417" y="0"/>
                  </a:moveTo>
                  <a:lnTo>
                    <a:pt x="74" y="221"/>
                  </a:lnTo>
                  <a:cubicBezTo>
                    <a:pt x="74" y="294"/>
                    <a:pt x="25" y="343"/>
                    <a:pt x="1" y="367"/>
                  </a:cubicBezTo>
                  <a:lnTo>
                    <a:pt x="368" y="147"/>
                  </a:lnTo>
                  <a:cubicBezTo>
                    <a:pt x="393" y="123"/>
                    <a:pt x="417" y="74"/>
                    <a:pt x="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6011;p46">
              <a:extLst>
                <a:ext uri="{FF2B5EF4-FFF2-40B4-BE49-F238E27FC236}">
                  <a16:creationId xmlns:a16="http://schemas.microsoft.com/office/drawing/2014/main" id="{15D9A589-DC4C-78CD-FF99-825B24EA5203}"/>
                </a:ext>
              </a:extLst>
            </p:cNvPr>
            <p:cNvSpPr/>
            <p:nvPr/>
          </p:nvSpPr>
          <p:spPr>
            <a:xfrm>
              <a:off x="3598475" y="2694925"/>
              <a:ext cx="9200" cy="47175"/>
            </a:xfrm>
            <a:custGeom>
              <a:avLst/>
              <a:gdLst/>
              <a:ahLst/>
              <a:cxnLst/>
              <a:rect l="l" t="t" r="r" b="b"/>
              <a:pathLst>
                <a:path w="368" h="1887" extrusionOk="0">
                  <a:moveTo>
                    <a:pt x="368" y="1"/>
                  </a:moveTo>
                  <a:lnTo>
                    <a:pt x="0" y="197"/>
                  </a:lnTo>
                  <a:lnTo>
                    <a:pt x="0" y="1887"/>
                  </a:lnTo>
                  <a:lnTo>
                    <a:pt x="343" y="1666"/>
                  </a:lnTo>
                  <a:lnTo>
                    <a:pt x="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6012;p46">
              <a:extLst>
                <a:ext uri="{FF2B5EF4-FFF2-40B4-BE49-F238E27FC236}">
                  <a16:creationId xmlns:a16="http://schemas.microsoft.com/office/drawing/2014/main" id="{5308759A-2596-145C-C7CC-88C83B2E9615}"/>
                </a:ext>
              </a:extLst>
            </p:cNvPr>
            <p:cNvSpPr/>
            <p:nvPr/>
          </p:nvSpPr>
          <p:spPr>
            <a:xfrm>
              <a:off x="3588075" y="2683675"/>
              <a:ext cx="13475" cy="6400"/>
            </a:xfrm>
            <a:custGeom>
              <a:avLst/>
              <a:gdLst/>
              <a:ahLst/>
              <a:cxnLst/>
              <a:rect l="l" t="t" r="r" b="b"/>
              <a:pathLst>
                <a:path w="539" h="256" extrusionOk="0">
                  <a:moveTo>
                    <a:pt x="411" y="0"/>
                  </a:moveTo>
                  <a:cubicBezTo>
                    <a:pt x="396" y="0"/>
                    <a:pt x="382" y="3"/>
                    <a:pt x="367" y="10"/>
                  </a:cubicBezTo>
                  <a:lnTo>
                    <a:pt x="0" y="231"/>
                  </a:lnTo>
                  <a:cubicBezTo>
                    <a:pt x="20" y="220"/>
                    <a:pt x="45" y="215"/>
                    <a:pt x="70" y="215"/>
                  </a:cubicBezTo>
                  <a:cubicBezTo>
                    <a:pt x="106" y="215"/>
                    <a:pt x="143" y="226"/>
                    <a:pt x="172" y="255"/>
                  </a:cubicBezTo>
                  <a:lnTo>
                    <a:pt x="539" y="35"/>
                  </a:lnTo>
                  <a:cubicBezTo>
                    <a:pt x="487" y="17"/>
                    <a:pt x="447" y="0"/>
                    <a:pt x="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6013;p46">
              <a:extLst>
                <a:ext uri="{FF2B5EF4-FFF2-40B4-BE49-F238E27FC236}">
                  <a16:creationId xmlns:a16="http://schemas.microsoft.com/office/drawing/2014/main" id="{24C927F5-38B8-4CF6-7EA3-151C3F05E298}"/>
                </a:ext>
              </a:extLst>
            </p:cNvPr>
            <p:cNvSpPr/>
            <p:nvPr/>
          </p:nvSpPr>
          <p:spPr>
            <a:xfrm>
              <a:off x="3592350" y="2684525"/>
              <a:ext cx="15325" cy="15325"/>
            </a:xfrm>
            <a:custGeom>
              <a:avLst/>
              <a:gdLst/>
              <a:ahLst/>
              <a:cxnLst/>
              <a:rect l="l" t="t" r="r" b="b"/>
              <a:pathLst>
                <a:path w="613" h="613" extrusionOk="0">
                  <a:moveTo>
                    <a:pt x="368" y="1"/>
                  </a:moveTo>
                  <a:lnTo>
                    <a:pt x="1" y="221"/>
                  </a:lnTo>
                  <a:cubicBezTo>
                    <a:pt x="123" y="295"/>
                    <a:pt x="245" y="466"/>
                    <a:pt x="245" y="613"/>
                  </a:cubicBezTo>
                  <a:lnTo>
                    <a:pt x="613" y="417"/>
                  </a:lnTo>
                  <a:cubicBezTo>
                    <a:pt x="613" y="270"/>
                    <a:pt x="490" y="74"/>
                    <a:pt x="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6014;p46">
              <a:extLst>
                <a:ext uri="{FF2B5EF4-FFF2-40B4-BE49-F238E27FC236}">
                  <a16:creationId xmlns:a16="http://schemas.microsoft.com/office/drawing/2014/main" id="{54B3E337-531F-A546-80C8-96821EA91F1A}"/>
                </a:ext>
              </a:extLst>
            </p:cNvPr>
            <p:cNvSpPr/>
            <p:nvPr/>
          </p:nvSpPr>
          <p:spPr>
            <a:xfrm>
              <a:off x="3586225" y="2689200"/>
              <a:ext cx="12275" cy="57300"/>
            </a:xfrm>
            <a:custGeom>
              <a:avLst/>
              <a:gdLst/>
              <a:ahLst/>
              <a:cxnLst/>
              <a:rect l="l" t="t" r="r" b="b"/>
              <a:pathLst>
                <a:path w="491" h="2292" extrusionOk="0">
                  <a:moveTo>
                    <a:pt x="141" y="0"/>
                  </a:moveTo>
                  <a:cubicBezTo>
                    <a:pt x="72" y="0"/>
                    <a:pt x="25" y="55"/>
                    <a:pt x="25" y="157"/>
                  </a:cubicBezTo>
                  <a:lnTo>
                    <a:pt x="1" y="1846"/>
                  </a:lnTo>
                  <a:cubicBezTo>
                    <a:pt x="1" y="1993"/>
                    <a:pt x="123" y="2165"/>
                    <a:pt x="246" y="2262"/>
                  </a:cubicBezTo>
                  <a:cubicBezTo>
                    <a:pt x="278" y="2282"/>
                    <a:pt x="311" y="2291"/>
                    <a:pt x="342" y="2291"/>
                  </a:cubicBezTo>
                  <a:cubicBezTo>
                    <a:pt x="425" y="2291"/>
                    <a:pt x="490" y="2223"/>
                    <a:pt x="490" y="2116"/>
                  </a:cubicBezTo>
                  <a:lnTo>
                    <a:pt x="490" y="426"/>
                  </a:lnTo>
                  <a:cubicBezTo>
                    <a:pt x="490" y="279"/>
                    <a:pt x="368" y="108"/>
                    <a:pt x="246" y="34"/>
                  </a:cubicBezTo>
                  <a:cubicBezTo>
                    <a:pt x="208" y="11"/>
                    <a:pt x="172" y="0"/>
                    <a:pt x="141"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6015;p46">
              <a:extLst>
                <a:ext uri="{FF2B5EF4-FFF2-40B4-BE49-F238E27FC236}">
                  <a16:creationId xmlns:a16="http://schemas.microsoft.com/office/drawing/2014/main" id="{2D55E4AD-97FF-70DD-6D33-C775DB715117}"/>
                </a:ext>
              </a:extLst>
            </p:cNvPr>
            <p:cNvSpPr/>
            <p:nvPr/>
          </p:nvSpPr>
          <p:spPr>
            <a:xfrm>
              <a:off x="3701925" y="2663100"/>
              <a:ext cx="159200" cy="199000"/>
            </a:xfrm>
            <a:custGeom>
              <a:avLst/>
              <a:gdLst/>
              <a:ahLst/>
              <a:cxnLst/>
              <a:rect l="l" t="t" r="r" b="b"/>
              <a:pathLst>
                <a:path w="6368" h="7960" extrusionOk="0">
                  <a:moveTo>
                    <a:pt x="6368" y="1"/>
                  </a:moveTo>
                  <a:lnTo>
                    <a:pt x="1" y="3674"/>
                  </a:lnTo>
                  <a:lnTo>
                    <a:pt x="25" y="7959"/>
                  </a:lnTo>
                  <a:lnTo>
                    <a:pt x="6368" y="4286"/>
                  </a:lnTo>
                  <a:lnTo>
                    <a:pt x="6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6016;p46">
              <a:extLst>
                <a:ext uri="{FF2B5EF4-FFF2-40B4-BE49-F238E27FC236}">
                  <a16:creationId xmlns:a16="http://schemas.microsoft.com/office/drawing/2014/main" id="{DA87359A-EAE1-052B-CA1F-7B23BCAB8EE0}"/>
                </a:ext>
              </a:extLst>
            </p:cNvPr>
            <p:cNvSpPr/>
            <p:nvPr/>
          </p:nvSpPr>
          <p:spPr>
            <a:xfrm>
              <a:off x="3829875" y="2609150"/>
              <a:ext cx="49625" cy="43050"/>
            </a:xfrm>
            <a:custGeom>
              <a:avLst/>
              <a:gdLst/>
              <a:ahLst/>
              <a:cxnLst/>
              <a:rect l="l" t="t" r="r" b="b"/>
              <a:pathLst>
                <a:path w="1985" h="1722" extrusionOk="0">
                  <a:moveTo>
                    <a:pt x="1748" y="1"/>
                  </a:moveTo>
                  <a:cubicBezTo>
                    <a:pt x="1693" y="1"/>
                    <a:pt x="1631" y="18"/>
                    <a:pt x="1568" y="53"/>
                  </a:cubicBezTo>
                  <a:lnTo>
                    <a:pt x="393" y="738"/>
                  </a:lnTo>
                  <a:cubicBezTo>
                    <a:pt x="172" y="861"/>
                    <a:pt x="1" y="1179"/>
                    <a:pt x="1" y="1448"/>
                  </a:cubicBezTo>
                  <a:cubicBezTo>
                    <a:pt x="1" y="1622"/>
                    <a:pt x="87" y="1722"/>
                    <a:pt x="215" y="1722"/>
                  </a:cubicBezTo>
                  <a:cubicBezTo>
                    <a:pt x="268" y="1722"/>
                    <a:pt x="328" y="1705"/>
                    <a:pt x="393" y="1669"/>
                  </a:cubicBezTo>
                  <a:lnTo>
                    <a:pt x="1568" y="983"/>
                  </a:lnTo>
                  <a:cubicBezTo>
                    <a:pt x="1788" y="861"/>
                    <a:pt x="1984" y="542"/>
                    <a:pt x="1984" y="298"/>
                  </a:cubicBezTo>
                  <a:cubicBezTo>
                    <a:pt x="1984" y="105"/>
                    <a:pt x="1885"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6017;p46">
              <a:extLst>
                <a:ext uri="{FF2B5EF4-FFF2-40B4-BE49-F238E27FC236}">
                  <a16:creationId xmlns:a16="http://schemas.microsoft.com/office/drawing/2014/main" id="{F23B94D2-1249-38F1-79E5-2793C25D8A90}"/>
                </a:ext>
              </a:extLst>
            </p:cNvPr>
            <p:cNvSpPr/>
            <p:nvPr/>
          </p:nvSpPr>
          <p:spPr>
            <a:xfrm>
              <a:off x="3671925" y="2586575"/>
              <a:ext cx="219200" cy="326950"/>
            </a:xfrm>
            <a:custGeom>
              <a:avLst/>
              <a:gdLst/>
              <a:ahLst/>
              <a:cxnLst/>
              <a:rect l="l" t="t" r="r" b="b"/>
              <a:pathLst>
                <a:path w="8768" h="13078" extrusionOk="0">
                  <a:moveTo>
                    <a:pt x="8066" y="904"/>
                  </a:moveTo>
                  <a:cubicBezTo>
                    <a:pt x="8203" y="904"/>
                    <a:pt x="8302" y="1008"/>
                    <a:pt x="8302" y="1201"/>
                  </a:cubicBezTo>
                  <a:cubicBezTo>
                    <a:pt x="8302" y="1445"/>
                    <a:pt x="8106" y="1764"/>
                    <a:pt x="7886" y="1886"/>
                  </a:cubicBezTo>
                  <a:lnTo>
                    <a:pt x="6711" y="2572"/>
                  </a:lnTo>
                  <a:cubicBezTo>
                    <a:pt x="6646" y="2608"/>
                    <a:pt x="6586" y="2625"/>
                    <a:pt x="6533" y="2625"/>
                  </a:cubicBezTo>
                  <a:cubicBezTo>
                    <a:pt x="6405" y="2625"/>
                    <a:pt x="6319" y="2525"/>
                    <a:pt x="6319" y="2351"/>
                  </a:cubicBezTo>
                  <a:cubicBezTo>
                    <a:pt x="6319" y="2082"/>
                    <a:pt x="6490" y="1764"/>
                    <a:pt x="6711" y="1641"/>
                  </a:cubicBezTo>
                  <a:lnTo>
                    <a:pt x="7886" y="956"/>
                  </a:lnTo>
                  <a:cubicBezTo>
                    <a:pt x="7949" y="921"/>
                    <a:pt x="8011" y="904"/>
                    <a:pt x="8066" y="904"/>
                  </a:cubicBezTo>
                  <a:close/>
                  <a:moveTo>
                    <a:pt x="7568" y="3062"/>
                  </a:moveTo>
                  <a:lnTo>
                    <a:pt x="7568" y="7347"/>
                  </a:lnTo>
                  <a:lnTo>
                    <a:pt x="1225" y="11020"/>
                  </a:lnTo>
                  <a:lnTo>
                    <a:pt x="1201" y="6735"/>
                  </a:lnTo>
                  <a:lnTo>
                    <a:pt x="7568" y="3062"/>
                  </a:lnTo>
                  <a:close/>
                  <a:moveTo>
                    <a:pt x="8768" y="1"/>
                  </a:moveTo>
                  <a:lnTo>
                    <a:pt x="1" y="5045"/>
                  </a:lnTo>
                  <a:lnTo>
                    <a:pt x="25" y="13077"/>
                  </a:lnTo>
                  <a:lnTo>
                    <a:pt x="8768" y="8033"/>
                  </a:lnTo>
                  <a:lnTo>
                    <a:pt x="8768"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6018;p46">
              <a:extLst>
                <a:ext uri="{FF2B5EF4-FFF2-40B4-BE49-F238E27FC236}">
                  <a16:creationId xmlns:a16="http://schemas.microsoft.com/office/drawing/2014/main" id="{8594D199-CD07-049B-3185-BBE0A9DCDED1}"/>
                </a:ext>
              </a:extLst>
            </p:cNvPr>
            <p:cNvSpPr/>
            <p:nvPr/>
          </p:nvSpPr>
          <p:spPr>
            <a:xfrm>
              <a:off x="3751525" y="2824100"/>
              <a:ext cx="110225" cy="184925"/>
            </a:xfrm>
            <a:custGeom>
              <a:avLst/>
              <a:gdLst/>
              <a:ahLst/>
              <a:cxnLst/>
              <a:rect l="l" t="t" r="r" b="b"/>
              <a:pathLst>
                <a:path w="4409" h="7397" extrusionOk="0">
                  <a:moveTo>
                    <a:pt x="4408" y="1"/>
                  </a:moveTo>
                  <a:lnTo>
                    <a:pt x="0" y="2548"/>
                  </a:lnTo>
                  <a:lnTo>
                    <a:pt x="0" y="2817"/>
                  </a:lnTo>
                  <a:lnTo>
                    <a:pt x="4408" y="295"/>
                  </a:lnTo>
                  <a:lnTo>
                    <a:pt x="4408" y="1"/>
                  </a:lnTo>
                  <a:close/>
                  <a:moveTo>
                    <a:pt x="4408" y="882"/>
                  </a:moveTo>
                  <a:lnTo>
                    <a:pt x="0" y="3405"/>
                  </a:lnTo>
                  <a:lnTo>
                    <a:pt x="0" y="3699"/>
                  </a:lnTo>
                  <a:lnTo>
                    <a:pt x="4408" y="1152"/>
                  </a:lnTo>
                  <a:lnTo>
                    <a:pt x="4408" y="882"/>
                  </a:lnTo>
                  <a:close/>
                  <a:moveTo>
                    <a:pt x="4408" y="1740"/>
                  </a:moveTo>
                  <a:lnTo>
                    <a:pt x="0" y="4286"/>
                  </a:lnTo>
                  <a:lnTo>
                    <a:pt x="0" y="4556"/>
                  </a:lnTo>
                  <a:lnTo>
                    <a:pt x="4408" y="2033"/>
                  </a:lnTo>
                  <a:lnTo>
                    <a:pt x="4408" y="1740"/>
                  </a:lnTo>
                  <a:close/>
                  <a:moveTo>
                    <a:pt x="4408" y="2621"/>
                  </a:moveTo>
                  <a:lnTo>
                    <a:pt x="25" y="5168"/>
                  </a:lnTo>
                  <a:lnTo>
                    <a:pt x="25" y="5437"/>
                  </a:lnTo>
                  <a:lnTo>
                    <a:pt x="4408" y="2890"/>
                  </a:lnTo>
                  <a:lnTo>
                    <a:pt x="4408" y="2621"/>
                  </a:lnTo>
                  <a:close/>
                  <a:moveTo>
                    <a:pt x="4408" y="3503"/>
                  </a:moveTo>
                  <a:lnTo>
                    <a:pt x="25" y="6025"/>
                  </a:lnTo>
                  <a:lnTo>
                    <a:pt x="25" y="6294"/>
                  </a:lnTo>
                  <a:lnTo>
                    <a:pt x="4408" y="3772"/>
                  </a:lnTo>
                  <a:lnTo>
                    <a:pt x="4408" y="3503"/>
                  </a:lnTo>
                  <a:close/>
                  <a:moveTo>
                    <a:pt x="4408" y="4360"/>
                  </a:moveTo>
                  <a:lnTo>
                    <a:pt x="25" y="6906"/>
                  </a:lnTo>
                  <a:lnTo>
                    <a:pt x="25" y="7176"/>
                  </a:lnTo>
                  <a:lnTo>
                    <a:pt x="4408" y="4654"/>
                  </a:lnTo>
                  <a:lnTo>
                    <a:pt x="4408" y="4360"/>
                  </a:lnTo>
                  <a:close/>
                  <a:moveTo>
                    <a:pt x="4408" y="5241"/>
                  </a:moveTo>
                  <a:lnTo>
                    <a:pt x="1127" y="7127"/>
                  </a:lnTo>
                  <a:lnTo>
                    <a:pt x="1127" y="7396"/>
                  </a:lnTo>
                  <a:lnTo>
                    <a:pt x="4408" y="5511"/>
                  </a:lnTo>
                  <a:lnTo>
                    <a:pt x="4408" y="524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6019;p46">
              <a:extLst>
                <a:ext uri="{FF2B5EF4-FFF2-40B4-BE49-F238E27FC236}">
                  <a16:creationId xmlns:a16="http://schemas.microsoft.com/office/drawing/2014/main" id="{75347967-7821-DF6D-400D-6267FC7D33CB}"/>
                </a:ext>
              </a:extLst>
            </p:cNvPr>
            <p:cNvSpPr/>
            <p:nvPr/>
          </p:nvSpPr>
          <p:spPr>
            <a:xfrm>
              <a:off x="4572475" y="3728925"/>
              <a:ext cx="260825" cy="83300"/>
            </a:xfrm>
            <a:custGeom>
              <a:avLst/>
              <a:gdLst/>
              <a:ahLst/>
              <a:cxnLst/>
              <a:rect l="l" t="t" r="r" b="b"/>
              <a:pathLst>
                <a:path w="10433" h="3332" extrusionOk="0">
                  <a:moveTo>
                    <a:pt x="1" y="1"/>
                  </a:moveTo>
                  <a:lnTo>
                    <a:pt x="295" y="197"/>
                  </a:lnTo>
                  <a:lnTo>
                    <a:pt x="10433" y="3331"/>
                  </a:lnTo>
                  <a:lnTo>
                    <a:pt x="10139" y="3160"/>
                  </a:lnTo>
                  <a:lnTo>
                    <a:pt x="1"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6020;p46">
              <a:extLst>
                <a:ext uri="{FF2B5EF4-FFF2-40B4-BE49-F238E27FC236}">
                  <a16:creationId xmlns:a16="http://schemas.microsoft.com/office/drawing/2014/main" id="{C79C962F-6BDB-45C4-0F6F-11F95B862D9C}"/>
                </a:ext>
              </a:extLst>
            </p:cNvPr>
            <p:cNvSpPr/>
            <p:nvPr/>
          </p:nvSpPr>
          <p:spPr>
            <a:xfrm>
              <a:off x="4134750" y="3755250"/>
              <a:ext cx="261450" cy="84525"/>
            </a:xfrm>
            <a:custGeom>
              <a:avLst/>
              <a:gdLst/>
              <a:ahLst/>
              <a:cxnLst/>
              <a:rect l="l" t="t" r="r" b="b"/>
              <a:pathLst>
                <a:path w="10458" h="3381" extrusionOk="0">
                  <a:moveTo>
                    <a:pt x="1" y="1"/>
                  </a:moveTo>
                  <a:lnTo>
                    <a:pt x="319" y="172"/>
                  </a:lnTo>
                  <a:lnTo>
                    <a:pt x="10457" y="3380"/>
                  </a:lnTo>
                  <a:lnTo>
                    <a:pt x="10457" y="3380"/>
                  </a:lnTo>
                  <a:lnTo>
                    <a:pt x="10139" y="3209"/>
                  </a:lnTo>
                  <a:lnTo>
                    <a:pt x="1" y="1"/>
                  </a:lnTo>
                  <a:close/>
                </a:path>
              </a:pathLst>
            </a:custGeom>
            <a:solidFill>
              <a:srgbClr val="FA9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6021;p46">
              <a:extLst>
                <a:ext uri="{FF2B5EF4-FFF2-40B4-BE49-F238E27FC236}">
                  <a16:creationId xmlns:a16="http://schemas.microsoft.com/office/drawing/2014/main" id="{BAE2829D-669B-6203-AB7B-3B110D9EC733}"/>
                </a:ext>
              </a:extLst>
            </p:cNvPr>
            <p:cNvSpPr/>
            <p:nvPr/>
          </p:nvSpPr>
          <p:spPr>
            <a:xfrm>
              <a:off x="4572475" y="3356725"/>
              <a:ext cx="259600" cy="377125"/>
            </a:xfrm>
            <a:custGeom>
              <a:avLst/>
              <a:gdLst/>
              <a:ahLst/>
              <a:cxnLst/>
              <a:rect l="l" t="t" r="r" b="b"/>
              <a:pathLst>
                <a:path w="10384" h="15085" extrusionOk="0">
                  <a:moveTo>
                    <a:pt x="10090" y="0"/>
                  </a:moveTo>
                  <a:lnTo>
                    <a:pt x="1" y="14889"/>
                  </a:lnTo>
                  <a:lnTo>
                    <a:pt x="295" y="15085"/>
                  </a:lnTo>
                  <a:lnTo>
                    <a:pt x="10384" y="196"/>
                  </a:lnTo>
                  <a:lnTo>
                    <a:pt x="10090" y="0"/>
                  </a:lnTo>
                  <a:close/>
                </a:path>
              </a:pathLst>
            </a:custGeom>
            <a:solidFill>
              <a:srgbClr val="FA9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6022;p46">
              <a:extLst>
                <a:ext uri="{FF2B5EF4-FFF2-40B4-BE49-F238E27FC236}">
                  <a16:creationId xmlns:a16="http://schemas.microsoft.com/office/drawing/2014/main" id="{93CC8D2E-A3FB-9B4C-2AEA-7767DB49566D}"/>
                </a:ext>
              </a:extLst>
            </p:cNvPr>
            <p:cNvSpPr/>
            <p:nvPr/>
          </p:nvSpPr>
          <p:spPr>
            <a:xfrm>
              <a:off x="4579825" y="3361625"/>
              <a:ext cx="253475" cy="450600"/>
            </a:xfrm>
            <a:custGeom>
              <a:avLst/>
              <a:gdLst/>
              <a:ahLst/>
              <a:cxnLst/>
              <a:rect l="l" t="t" r="r" b="b"/>
              <a:pathLst>
                <a:path w="10139" h="18024" extrusionOk="0">
                  <a:moveTo>
                    <a:pt x="10090" y="0"/>
                  </a:moveTo>
                  <a:lnTo>
                    <a:pt x="1" y="14889"/>
                  </a:lnTo>
                  <a:lnTo>
                    <a:pt x="10139" y="18023"/>
                  </a:lnTo>
                  <a:lnTo>
                    <a:pt x="10090"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6023;p46">
              <a:extLst>
                <a:ext uri="{FF2B5EF4-FFF2-40B4-BE49-F238E27FC236}">
                  <a16:creationId xmlns:a16="http://schemas.microsoft.com/office/drawing/2014/main" id="{DB2FA6AE-2376-3C6B-2509-E12080E5AF1E}"/>
                </a:ext>
              </a:extLst>
            </p:cNvPr>
            <p:cNvSpPr/>
            <p:nvPr/>
          </p:nvSpPr>
          <p:spPr>
            <a:xfrm>
              <a:off x="4480650" y="3728925"/>
              <a:ext cx="99200" cy="140225"/>
            </a:xfrm>
            <a:custGeom>
              <a:avLst/>
              <a:gdLst/>
              <a:ahLst/>
              <a:cxnLst/>
              <a:rect l="l" t="t" r="r" b="b"/>
              <a:pathLst>
                <a:path w="3968" h="5609" extrusionOk="0">
                  <a:moveTo>
                    <a:pt x="3674" y="1"/>
                  </a:moveTo>
                  <a:lnTo>
                    <a:pt x="1" y="5413"/>
                  </a:lnTo>
                  <a:lnTo>
                    <a:pt x="319" y="5609"/>
                  </a:lnTo>
                  <a:lnTo>
                    <a:pt x="3968" y="197"/>
                  </a:lnTo>
                  <a:lnTo>
                    <a:pt x="3674"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6024;p46">
              <a:extLst>
                <a:ext uri="{FF2B5EF4-FFF2-40B4-BE49-F238E27FC236}">
                  <a16:creationId xmlns:a16="http://schemas.microsoft.com/office/drawing/2014/main" id="{7ED3BCAD-1D2F-0AF4-A5AF-DAF77D3E2C38}"/>
                </a:ext>
              </a:extLst>
            </p:cNvPr>
            <p:cNvSpPr/>
            <p:nvPr/>
          </p:nvSpPr>
          <p:spPr>
            <a:xfrm>
              <a:off x="4388200" y="3835450"/>
              <a:ext cx="100425" cy="33700"/>
            </a:xfrm>
            <a:custGeom>
              <a:avLst/>
              <a:gdLst/>
              <a:ahLst/>
              <a:cxnLst/>
              <a:rect l="l" t="t" r="r" b="b"/>
              <a:pathLst>
                <a:path w="4017" h="1348" extrusionOk="0">
                  <a:moveTo>
                    <a:pt x="1" y="1"/>
                  </a:moveTo>
                  <a:lnTo>
                    <a:pt x="319" y="172"/>
                  </a:lnTo>
                  <a:lnTo>
                    <a:pt x="4017" y="1348"/>
                  </a:lnTo>
                  <a:lnTo>
                    <a:pt x="3699" y="1152"/>
                  </a:lnTo>
                  <a:lnTo>
                    <a:pt x="1"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6025;p46">
              <a:extLst>
                <a:ext uri="{FF2B5EF4-FFF2-40B4-BE49-F238E27FC236}">
                  <a16:creationId xmlns:a16="http://schemas.microsoft.com/office/drawing/2014/main" id="{DB7397DE-45AA-51EB-CA73-DAA441DAF498}"/>
                </a:ext>
              </a:extLst>
            </p:cNvPr>
            <p:cNvSpPr/>
            <p:nvPr/>
          </p:nvSpPr>
          <p:spPr>
            <a:xfrm>
              <a:off x="4135975" y="3835450"/>
              <a:ext cx="260225" cy="375300"/>
            </a:xfrm>
            <a:custGeom>
              <a:avLst/>
              <a:gdLst/>
              <a:ahLst/>
              <a:cxnLst/>
              <a:rect l="l" t="t" r="r" b="b"/>
              <a:pathLst>
                <a:path w="10409" h="15012" extrusionOk="0">
                  <a:moveTo>
                    <a:pt x="10090" y="1"/>
                  </a:moveTo>
                  <a:lnTo>
                    <a:pt x="1" y="14816"/>
                  </a:lnTo>
                  <a:lnTo>
                    <a:pt x="319" y="15012"/>
                  </a:lnTo>
                  <a:lnTo>
                    <a:pt x="10408" y="172"/>
                  </a:lnTo>
                  <a:lnTo>
                    <a:pt x="10090"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6026;p46">
              <a:extLst>
                <a:ext uri="{FF2B5EF4-FFF2-40B4-BE49-F238E27FC236}">
                  <a16:creationId xmlns:a16="http://schemas.microsoft.com/office/drawing/2014/main" id="{F2BC53A1-78D7-675D-3D4B-1C147AA40A61}"/>
                </a:ext>
              </a:extLst>
            </p:cNvPr>
            <p:cNvSpPr/>
            <p:nvPr/>
          </p:nvSpPr>
          <p:spPr>
            <a:xfrm>
              <a:off x="4143950" y="3733825"/>
              <a:ext cx="689350" cy="476925"/>
            </a:xfrm>
            <a:custGeom>
              <a:avLst/>
              <a:gdLst/>
              <a:ahLst/>
              <a:cxnLst/>
              <a:rect l="l" t="t" r="r" b="b"/>
              <a:pathLst>
                <a:path w="27574" h="19077" extrusionOk="0">
                  <a:moveTo>
                    <a:pt x="17436" y="1"/>
                  </a:moveTo>
                  <a:lnTo>
                    <a:pt x="13787" y="5413"/>
                  </a:lnTo>
                  <a:lnTo>
                    <a:pt x="10089" y="4237"/>
                  </a:lnTo>
                  <a:lnTo>
                    <a:pt x="0" y="19077"/>
                  </a:lnTo>
                  <a:lnTo>
                    <a:pt x="27574" y="3135"/>
                  </a:lnTo>
                  <a:lnTo>
                    <a:pt x="17436"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6027;p46">
              <a:extLst>
                <a:ext uri="{FF2B5EF4-FFF2-40B4-BE49-F238E27FC236}">
                  <a16:creationId xmlns:a16="http://schemas.microsoft.com/office/drawing/2014/main" id="{636EB99F-4D3F-65A4-E0E7-35BB7FF0AE20}"/>
                </a:ext>
              </a:extLst>
            </p:cNvPr>
            <p:cNvSpPr/>
            <p:nvPr/>
          </p:nvSpPr>
          <p:spPr>
            <a:xfrm>
              <a:off x="4142725" y="3759550"/>
              <a:ext cx="253475" cy="451200"/>
            </a:xfrm>
            <a:custGeom>
              <a:avLst/>
              <a:gdLst/>
              <a:ahLst/>
              <a:cxnLst/>
              <a:rect l="l" t="t" r="r" b="b"/>
              <a:pathLst>
                <a:path w="10139" h="18048" extrusionOk="0">
                  <a:moveTo>
                    <a:pt x="0" y="0"/>
                  </a:moveTo>
                  <a:lnTo>
                    <a:pt x="49" y="18048"/>
                  </a:lnTo>
                  <a:lnTo>
                    <a:pt x="10138" y="3208"/>
                  </a:lnTo>
                  <a:lnTo>
                    <a:pt x="0"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6028;p46">
              <a:extLst>
                <a:ext uri="{FF2B5EF4-FFF2-40B4-BE49-F238E27FC236}">
                  <a16:creationId xmlns:a16="http://schemas.microsoft.com/office/drawing/2014/main" id="{63E78DB6-CA7D-ABB2-235A-CC27DDD04593}"/>
                </a:ext>
              </a:extLst>
            </p:cNvPr>
            <p:cNvSpPr/>
            <p:nvPr/>
          </p:nvSpPr>
          <p:spPr>
            <a:xfrm>
              <a:off x="4142725" y="3361625"/>
              <a:ext cx="689350" cy="507525"/>
            </a:xfrm>
            <a:custGeom>
              <a:avLst/>
              <a:gdLst/>
              <a:ahLst/>
              <a:cxnLst/>
              <a:rect l="l" t="t" r="r" b="b"/>
              <a:pathLst>
                <a:path w="27574" h="20301" extrusionOk="0">
                  <a:moveTo>
                    <a:pt x="27574" y="0"/>
                  </a:moveTo>
                  <a:lnTo>
                    <a:pt x="0" y="15917"/>
                  </a:lnTo>
                  <a:lnTo>
                    <a:pt x="10138" y="19125"/>
                  </a:lnTo>
                  <a:lnTo>
                    <a:pt x="13836" y="20301"/>
                  </a:lnTo>
                  <a:lnTo>
                    <a:pt x="17485" y="14889"/>
                  </a:lnTo>
                  <a:lnTo>
                    <a:pt x="27574"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6029;p46">
              <a:extLst>
                <a:ext uri="{FF2B5EF4-FFF2-40B4-BE49-F238E27FC236}">
                  <a16:creationId xmlns:a16="http://schemas.microsoft.com/office/drawing/2014/main" id="{5AD25485-8B66-8BBB-B586-D802A162DF6C}"/>
                </a:ext>
              </a:extLst>
            </p:cNvPr>
            <p:cNvSpPr/>
            <p:nvPr/>
          </p:nvSpPr>
          <p:spPr>
            <a:xfrm>
              <a:off x="4134750" y="3755250"/>
              <a:ext cx="9225" cy="455500"/>
            </a:xfrm>
            <a:custGeom>
              <a:avLst/>
              <a:gdLst/>
              <a:ahLst/>
              <a:cxnLst/>
              <a:rect l="l" t="t" r="r" b="b"/>
              <a:pathLst>
                <a:path w="369" h="18220" extrusionOk="0">
                  <a:moveTo>
                    <a:pt x="1" y="1"/>
                  </a:moveTo>
                  <a:lnTo>
                    <a:pt x="50" y="18024"/>
                  </a:lnTo>
                  <a:lnTo>
                    <a:pt x="368" y="18220"/>
                  </a:lnTo>
                  <a:lnTo>
                    <a:pt x="319" y="172"/>
                  </a:lnTo>
                  <a:lnTo>
                    <a:pt x="1" y="1"/>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6030;p46">
              <a:extLst>
                <a:ext uri="{FF2B5EF4-FFF2-40B4-BE49-F238E27FC236}">
                  <a16:creationId xmlns:a16="http://schemas.microsoft.com/office/drawing/2014/main" id="{1276D08F-93F9-C1B8-8BED-0935306DF9BD}"/>
                </a:ext>
              </a:extLst>
            </p:cNvPr>
            <p:cNvSpPr/>
            <p:nvPr/>
          </p:nvSpPr>
          <p:spPr>
            <a:xfrm>
              <a:off x="4134750" y="3356725"/>
              <a:ext cx="697325" cy="402850"/>
            </a:xfrm>
            <a:custGeom>
              <a:avLst/>
              <a:gdLst/>
              <a:ahLst/>
              <a:cxnLst/>
              <a:rect l="l" t="t" r="r" b="b"/>
              <a:pathLst>
                <a:path w="27893" h="16114" extrusionOk="0">
                  <a:moveTo>
                    <a:pt x="27599" y="0"/>
                  </a:moveTo>
                  <a:lnTo>
                    <a:pt x="1" y="15942"/>
                  </a:lnTo>
                  <a:lnTo>
                    <a:pt x="319" y="16113"/>
                  </a:lnTo>
                  <a:lnTo>
                    <a:pt x="27893" y="196"/>
                  </a:lnTo>
                  <a:lnTo>
                    <a:pt x="27599"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6031;p46">
              <a:extLst>
                <a:ext uri="{FF2B5EF4-FFF2-40B4-BE49-F238E27FC236}">
                  <a16:creationId xmlns:a16="http://schemas.microsoft.com/office/drawing/2014/main" id="{FAE4C3F1-2615-B2BC-1CFE-DC4745630B57}"/>
                </a:ext>
              </a:extLst>
            </p:cNvPr>
            <p:cNvSpPr/>
            <p:nvPr/>
          </p:nvSpPr>
          <p:spPr>
            <a:xfrm>
              <a:off x="5038375" y="3030100"/>
              <a:ext cx="164075" cy="805375"/>
            </a:xfrm>
            <a:custGeom>
              <a:avLst/>
              <a:gdLst/>
              <a:ahLst/>
              <a:cxnLst/>
              <a:rect l="l" t="t" r="r" b="b"/>
              <a:pathLst>
                <a:path w="6563" h="32215" extrusionOk="0">
                  <a:moveTo>
                    <a:pt x="710" y="0"/>
                  </a:moveTo>
                  <a:cubicBezTo>
                    <a:pt x="670" y="0"/>
                    <a:pt x="629" y="4"/>
                    <a:pt x="588" y="13"/>
                  </a:cubicBezTo>
                  <a:cubicBezTo>
                    <a:pt x="220" y="62"/>
                    <a:pt x="0" y="405"/>
                    <a:pt x="49" y="748"/>
                  </a:cubicBezTo>
                  <a:lnTo>
                    <a:pt x="5241" y="31676"/>
                  </a:lnTo>
                  <a:cubicBezTo>
                    <a:pt x="5289" y="31994"/>
                    <a:pt x="5559" y="32215"/>
                    <a:pt x="5853" y="32215"/>
                  </a:cubicBezTo>
                  <a:cubicBezTo>
                    <a:pt x="5902" y="32215"/>
                    <a:pt x="5926" y="32215"/>
                    <a:pt x="5975" y="32190"/>
                  </a:cubicBezTo>
                  <a:cubicBezTo>
                    <a:pt x="6318" y="32141"/>
                    <a:pt x="6563" y="31799"/>
                    <a:pt x="6489" y="31456"/>
                  </a:cubicBezTo>
                  <a:lnTo>
                    <a:pt x="1322" y="528"/>
                  </a:lnTo>
                  <a:cubicBezTo>
                    <a:pt x="1258" y="226"/>
                    <a:pt x="1004" y="0"/>
                    <a:pt x="7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6032;p46">
              <a:extLst>
                <a:ext uri="{FF2B5EF4-FFF2-40B4-BE49-F238E27FC236}">
                  <a16:creationId xmlns:a16="http://schemas.microsoft.com/office/drawing/2014/main" id="{A52B936C-3500-46D4-724B-CCA4F42F680E}"/>
                </a:ext>
              </a:extLst>
            </p:cNvPr>
            <p:cNvSpPr/>
            <p:nvPr/>
          </p:nvSpPr>
          <p:spPr>
            <a:xfrm>
              <a:off x="5259975" y="2902150"/>
              <a:ext cx="164100" cy="805375"/>
            </a:xfrm>
            <a:custGeom>
              <a:avLst/>
              <a:gdLst/>
              <a:ahLst/>
              <a:cxnLst/>
              <a:rect l="l" t="t" r="r" b="b"/>
              <a:pathLst>
                <a:path w="6564" h="32215" extrusionOk="0">
                  <a:moveTo>
                    <a:pt x="711" y="0"/>
                  </a:moveTo>
                  <a:cubicBezTo>
                    <a:pt x="671" y="0"/>
                    <a:pt x="630" y="5"/>
                    <a:pt x="588" y="13"/>
                  </a:cubicBezTo>
                  <a:cubicBezTo>
                    <a:pt x="221" y="62"/>
                    <a:pt x="1" y="405"/>
                    <a:pt x="50" y="748"/>
                  </a:cubicBezTo>
                  <a:lnTo>
                    <a:pt x="5241" y="31676"/>
                  </a:lnTo>
                  <a:cubicBezTo>
                    <a:pt x="5290" y="31995"/>
                    <a:pt x="5560" y="32215"/>
                    <a:pt x="5853" y="32215"/>
                  </a:cubicBezTo>
                  <a:cubicBezTo>
                    <a:pt x="5902" y="32215"/>
                    <a:pt x="5927" y="32215"/>
                    <a:pt x="5976" y="32190"/>
                  </a:cubicBezTo>
                  <a:cubicBezTo>
                    <a:pt x="6319" y="32141"/>
                    <a:pt x="6564" y="31799"/>
                    <a:pt x="6490" y="31456"/>
                  </a:cubicBezTo>
                  <a:lnTo>
                    <a:pt x="1323" y="528"/>
                  </a:lnTo>
                  <a:cubicBezTo>
                    <a:pt x="1258" y="226"/>
                    <a:pt x="1004" y="0"/>
                    <a:pt x="7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033;p46">
              <a:extLst>
                <a:ext uri="{FF2B5EF4-FFF2-40B4-BE49-F238E27FC236}">
                  <a16:creationId xmlns:a16="http://schemas.microsoft.com/office/drawing/2014/main" id="{2D9A3470-A12B-40DF-AA2E-C3F611D752D1}"/>
                </a:ext>
              </a:extLst>
            </p:cNvPr>
            <p:cNvSpPr/>
            <p:nvPr/>
          </p:nvSpPr>
          <p:spPr>
            <a:xfrm>
              <a:off x="5054275" y="3006275"/>
              <a:ext cx="258375" cy="160075"/>
            </a:xfrm>
            <a:custGeom>
              <a:avLst/>
              <a:gdLst/>
              <a:ahLst/>
              <a:cxnLst/>
              <a:rect l="l" t="t" r="r" b="b"/>
              <a:pathLst>
                <a:path w="10335" h="6403" extrusionOk="0">
                  <a:moveTo>
                    <a:pt x="9614" y="0"/>
                  </a:moveTo>
                  <a:cubicBezTo>
                    <a:pt x="9502" y="0"/>
                    <a:pt x="9388" y="28"/>
                    <a:pt x="9282" y="85"/>
                  </a:cubicBezTo>
                  <a:lnTo>
                    <a:pt x="417" y="5203"/>
                  </a:lnTo>
                  <a:cubicBezTo>
                    <a:pt x="123" y="5374"/>
                    <a:pt x="1" y="5766"/>
                    <a:pt x="197" y="6084"/>
                  </a:cubicBezTo>
                  <a:cubicBezTo>
                    <a:pt x="295" y="6280"/>
                    <a:pt x="515" y="6403"/>
                    <a:pt x="735" y="6403"/>
                  </a:cubicBezTo>
                  <a:cubicBezTo>
                    <a:pt x="858" y="6403"/>
                    <a:pt x="956" y="6378"/>
                    <a:pt x="1054" y="6305"/>
                  </a:cubicBezTo>
                  <a:lnTo>
                    <a:pt x="9918" y="1187"/>
                  </a:lnTo>
                  <a:cubicBezTo>
                    <a:pt x="10237" y="1015"/>
                    <a:pt x="10335" y="623"/>
                    <a:pt x="10163" y="305"/>
                  </a:cubicBezTo>
                  <a:cubicBezTo>
                    <a:pt x="10049" y="109"/>
                    <a:pt x="9837" y="0"/>
                    <a:pt x="9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6034;p46">
              <a:extLst>
                <a:ext uri="{FF2B5EF4-FFF2-40B4-BE49-F238E27FC236}">
                  <a16:creationId xmlns:a16="http://schemas.microsoft.com/office/drawing/2014/main" id="{86C65BA0-F05A-1D3F-7BAE-C9F36EECE82A}"/>
                </a:ext>
              </a:extLst>
            </p:cNvPr>
            <p:cNvSpPr/>
            <p:nvPr/>
          </p:nvSpPr>
          <p:spPr>
            <a:xfrm>
              <a:off x="5078150" y="3147425"/>
              <a:ext cx="258375" cy="160350"/>
            </a:xfrm>
            <a:custGeom>
              <a:avLst/>
              <a:gdLst/>
              <a:ahLst/>
              <a:cxnLst/>
              <a:rect l="l" t="t" r="r" b="b"/>
              <a:pathLst>
                <a:path w="10335" h="6414" extrusionOk="0">
                  <a:moveTo>
                    <a:pt x="9597" y="0"/>
                  </a:moveTo>
                  <a:cubicBezTo>
                    <a:pt x="9489" y="0"/>
                    <a:pt x="9380" y="30"/>
                    <a:pt x="9282" y="95"/>
                  </a:cubicBezTo>
                  <a:lnTo>
                    <a:pt x="417" y="5213"/>
                  </a:lnTo>
                  <a:cubicBezTo>
                    <a:pt x="99" y="5385"/>
                    <a:pt x="1" y="5777"/>
                    <a:pt x="172" y="6070"/>
                  </a:cubicBezTo>
                  <a:cubicBezTo>
                    <a:pt x="295" y="6291"/>
                    <a:pt x="515" y="6413"/>
                    <a:pt x="735" y="6413"/>
                  </a:cubicBezTo>
                  <a:cubicBezTo>
                    <a:pt x="833" y="6413"/>
                    <a:pt x="956" y="6364"/>
                    <a:pt x="1054" y="6315"/>
                  </a:cubicBezTo>
                  <a:lnTo>
                    <a:pt x="9918" y="1197"/>
                  </a:lnTo>
                  <a:cubicBezTo>
                    <a:pt x="10237" y="1026"/>
                    <a:pt x="10335" y="634"/>
                    <a:pt x="10163" y="316"/>
                  </a:cubicBezTo>
                  <a:cubicBezTo>
                    <a:pt x="10033" y="120"/>
                    <a:pt x="9815" y="0"/>
                    <a:pt x="95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6035;p46">
              <a:extLst>
                <a:ext uri="{FF2B5EF4-FFF2-40B4-BE49-F238E27FC236}">
                  <a16:creationId xmlns:a16="http://schemas.microsoft.com/office/drawing/2014/main" id="{AF42EB13-8380-0CB8-748E-2DAF09734D50}"/>
                </a:ext>
              </a:extLst>
            </p:cNvPr>
            <p:cNvSpPr/>
            <p:nvPr/>
          </p:nvSpPr>
          <p:spPr>
            <a:xfrm>
              <a:off x="5102025" y="3288525"/>
              <a:ext cx="258375" cy="160050"/>
            </a:xfrm>
            <a:custGeom>
              <a:avLst/>
              <a:gdLst/>
              <a:ahLst/>
              <a:cxnLst/>
              <a:rect l="l" t="t" r="r" b="b"/>
              <a:pathLst>
                <a:path w="10335" h="6402" extrusionOk="0">
                  <a:moveTo>
                    <a:pt x="9591" y="0"/>
                  </a:moveTo>
                  <a:cubicBezTo>
                    <a:pt x="9485" y="0"/>
                    <a:pt x="9378" y="27"/>
                    <a:pt x="9282" y="84"/>
                  </a:cubicBezTo>
                  <a:lnTo>
                    <a:pt x="417" y="5202"/>
                  </a:lnTo>
                  <a:cubicBezTo>
                    <a:pt x="99" y="5398"/>
                    <a:pt x="1" y="5789"/>
                    <a:pt x="172" y="6083"/>
                  </a:cubicBezTo>
                  <a:cubicBezTo>
                    <a:pt x="295" y="6304"/>
                    <a:pt x="515" y="6402"/>
                    <a:pt x="735" y="6402"/>
                  </a:cubicBezTo>
                  <a:cubicBezTo>
                    <a:pt x="833" y="6402"/>
                    <a:pt x="956" y="6377"/>
                    <a:pt x="1054" y="6328"/>
                  </a:cubicBezTo>
                  <a:lnTo>
                    <a:pt x="9918" y="1210"/>
                  </a:lnTo>
                  <a:cubicBezTo>
                    <a:pt x="10212" y="1039"/>
                    <a:pt x="10335" y="647"/>
                    <a:pt x="10139" y="329"/>
                  </a:cubicBezTo>
                  <a:cubicBezTo>
                    <a:pt x="10024" y="115"/>
                    <a:pt x="9809" y="0"/>
                    <a:pt x="9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6036;p46">
              <a:extLst>
                <a:ext uri="{FF2B5EF4-FFF2-40B4-BE49-F238E27FC236}">
                  <a16:creationId xmlns:a16="http://schemas.microsoft.com/office/drawing/2014/main" id="{198E3D8E-CD5D-CE9D-BD70-4351FD2FC625}"/>
                </a:ext>
              </a:extLst>
            </p:cNvPr>
            <p:cNvSpPr/>
            <p:nvPr/>
          </p:nvSpPr>
          <p:spPr>
            <a:xfrm>
              <a:off x="5125300" y="3429925"/>
              <a:ext cx="258375" cy="160075"/>
            </a:xfrm>
            <a:custGeom>
              <a:avLst/>
              <a:gdLst/>
              <a:ahLst/>
              <a:cxnLst/>
              <a:rect l="l" t="t" r="r" b="b"/>
              <a:pathLst>
                <a:path w="10335" h="6403" extrusionOk="0">
                  <a:moveTo>
                    <a:pt x="9608" y="1"/>
                  </a:moveTo>
                  <a:cubicBezTo>
                    <a:pt x="9498" y="1"/>
                    <a:pt x="9386" y="28"/>
                    <a:pt x="9281" y="84"/>
                  </a:cubicBezTo>
                  <a:lnTo>
                    <a:pt x="417" y="5202"/>
                  </a:lnTo>
                  <a:cubicBezTo>
                    <a:pt x="123" y="5374"/>
                    <a:pt x="0" y="5766"/>
                    <a:pt x="196" y="6084"/>
                  </a:cubicBezTo>
                  <a:cubicBezTo>
                    <a:pt x="294" y="6280"/>
                    <a:pt x="515" y="6402"/>
                    <a:pt x="735" y="6402"/>
                  </a:cubicBezTo>
                  <a:cubicBezTo>
                    <a:pt x="857" y="6402"/>
                    <a:pt x="955" y="6378"/>
                    <a:pt x="1053" y="6329"/>
                  </a:cubicBezTo>
                  <a:lnTo>
                    <a:pt x="9918" y="1211"/>
                  </a:lnTo>
                  <a:cubicBezTo>
                    <a:pt x="10236" y="1015"/>
                    <a:pt x="10334" y="623"/>
                    <a:pt x="10163" y="329"/>
                  </a:cubicBezTo>
                  <a:cubicBezTo>
                    <a:pt x="10048" y="115"/>
                    <a:pt x="9833" y="1"/>
                    <a:pt x="9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6037;p46">
              <a:extLst>
                <a:ext uri="{FF2B5EF4-FFF2-40B4-BE49-F238E27FC236}">
                  <a16:creationId xmlns:a16="http://schemas.microsoft.com/office/drawing/2014/main" id="{2DA2AD58-6ABC-61B9-250C-EA63933AE042}"/>
                </a:ext>
              </a:extLst>
            </p:cNvPr>
            <p:cNvSpPr/>
            <p:nvPr/>
          </p:nvSpPr>
          <p:spPr>
            <a:xfrm>
              <a:off x="5149175" y="3571325"/>
              <a:ext cx="258375" cy="160075"/>
            </a:xfrm>
            <a:custGeom>
              <a:avLst/>
              <a:gdLst/>
              <a:ahLst/>
              <a:cxnLst/>
              <a:rect l="l" t="t" r="r" b="b"/>
              <a:pathLst>
                <a:path w="10335" h="6403" extrusionOk="0">
                  <a:moveTo>
                    <a:pt x="9597" y="1"/>
                  </a:moveTo>
                  <a:cubicBezTo>
                    <a:pt x="9488" y="1"/>
                    <a:pt x="9379" y="28"/>
                    <a:pt x="9281" y="85"/>
                  </a:cubicBezTo>
                  <a:lnTo>
                    <a:pt x="417" y="5203"/>
                  </a:lnTo>
                  <a:cubicBezTo>
                    <a:pt x="98" y="5374"/>
                    <a:pt x="0" y="5766"/>
                    <a:pt x="172" y="6085"/>
                  </a:cubicBezTo>
                  <a:cubicBezTo>
                    <a:pt x="294" y="6280"/>
                    <a:pt x="515" y="6403"/>
                    <a:pt x="735" y="6403"/>
                  </a:cubicBezTo>
                  <a:cubicBezTo>
                    <a:pt x="833" y="6403"/>
                    <a:pt x="955" y="6378"/>
                    <a:pt x="1053" y="6305"/>
                  </a:cubicBezTo>
                  <a:lnTo>
                    <a:pt x="9918" y="1187"/>
                  </a:lnTo>
                  <a:cubicBezTo>
                    <a:pt x="10236" y="1016"/>
                    <a:pt x="10334" y="624"/>
                    <a:pt x="10163" y="305"/>
                  </a:cubicBezTo>
                  <a:cubicBezTo>
                    <a:pt x="10032" y="110"/>
                    <a:pt x="9815" y="1"/>
                    <a:pt x="9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6038;p46">
              <a:extLst>
                <a:ext uri="{FF2B5EF4-FFF2-40B4-BE49-F238E27FC236}">
                  <a16:creationId xmlns:a16="http://schemas.microsoft.com/office/drawing/2014/main" id="{6771BE6D-7DA9-8FE1-BBE0-C0075A6F2278}"/>
                </a:ext>
              </a:extLst>
            </p:cNvPr>
            <p:cNvSpPr/>
            <p:nvPr/>
          </p:nvSpPr>
          <p:spPr>
            <a:xfrm>
              <a:off x="6321525" y="3735675"/>
              <a:ext cx="264500" cy="193475"/>
            </a:xfrm>
            <a:custGeom>
              <a:avLst/>
              <a:gdLst/>
              <a:ahLst/>
              <a:cxnLst/>
              <a:rect l="l" t="t" r="r" b="b"/>
              <a:pathLst>
                <a:path w="10580" h="7739" extrusionOk="0">
                  <a:moveTo>
                    <a:pt x="10580" y="0"/>
                  </a:moveTo>
                  <a:lnTo>
                    <a:pt x="1" y="6147"/>
                  </a:lnTo>
                  <a:lnTo>
                    <a:pt x="1" y="7739"/>
                  </a:lnTo>
                  <a:lnTo>
                    <a:pt x="10580" y="1592"/>
                  </a:lnTo>
                  <a:lnTo>
                    <a:pt x="10580" y="0"/>
                  </a:ln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6039;p46">
              <a:extLst>
                <a:ext uri="{FF2B5EF4-FFF2-40B4-BE49-F238E27FC236}">
                  <a16:creationId xmlns:a16="http://schemas.microsoft.com/office/drawing/2014/main" id="{5DE38DF1-210B-2944-EBC2-1DEB521F51D9}"/>
                </a:ext>
              </a:extLst>
            </p:cNvPr>
            <p:cNvSpPr/>
            <p:nvPr/>
          </p:nvSpPr>
          <p:spPr>
            <a:xfrm>
              <a:off x="6000750" y="3550175"/>
              <a:ext cx="585275" cy="339175"/>
            </a:xfrm>
            <a:custGeom>
              <a:avLst/>
              <a:gdLst/>
              <a:ahLst/>
              <a:cxnLst/>
              <a:rect l="l" t="t" r="r" b="b"/>
              <a:pathLst>
                <a:path w="23411" h="13567" extrusionOk="0">
                  <a:moveTo>
                    <a:pt x="10579" y="1"/>
                  </a:moveTo>
                  <a:lnTo>
                    <a:pt x="0" y="6147"/>
                  </a:lnTo>
                  <a:lnTo>
                    <a:pt x="12832" y="13567"/>
                  </a:lnTo>
                  <a:lnTo>
                    <a:pt x="23411" y="7420"/>
                  </a:lnTo>
                  <a:lnTo>
                    <a:pt x="10579" y="1"/>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6040;p46">
              <a:extLst>
                <a:ext uri="{FF2B5EF4-FFF2-40B4-BE49-F238E27FC236}">
                  <a16:creationId xmlns:a16="http://schemas.microsoft.com/office/drawing/2014/main" id="{30A54328-47D1-3543-F01C-A768DFDC4748}"/>
                </a:ext>
              </a:extLst>
            </p:cNvPr>
            <p:cNvSpPr/>
            <p:nvPr/>
          </p:nvSpPr>
          <p:spPr>
            <a:xfrm>
              <a:off x="6000750" y="3703825"/>
              <a:ext cx="320800" cy="225325"/>
            </a:xfrm>
            <a:custGeom>
              <a:avLst/>
              <a:gdLst/>
              <a:ahLst/>
              <a:cxnLst/>
              <a:rect l="l" t="t" r="r" b="b"/>
              <a:pathLst>
                <a:path w="12832" h="9013" extrusionOk="0">
                  <a:moveTo>
                    <a:pt x="0" y="1"/>
                  </a:moveTo>
                  <a:lnTo>
                    <a:pt x="0" y="1593"/>
                  </a:lnTo>
                  <a:lnTo>
                    <a:pt x="12832" y="9013"/>
                  </a:lnTo>
                  <a:lnTo>
                    <a:pt x="12832" y="7421"/>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6041;p46">
              <a:extLst>
                <a:ext uri="{FF2B5EF4-FFF2-40B4-BE49-F238E27FC236}">
                  <a16:creationId xmlns:a16="http://schemas.microsoft.com/office/drawing/2014/main" id="{33E78188-D22A-FA03-2637-E10959CB661C}"/>
                </a:ext>
              </a:extLst>
            </p:cNvPr>
            <p:cNvSpPr/>
            <p:nvPr/>
          </p:nvSpPr>
          <p:spPr>
            <a:xfrm>
              <a:off x="6342350" y="3594875"/>
              <a:ext cx="33700" cy="178775"/>
            </a:xfrm>
            <a:custGeom>
              <a:avLst/>
              <a:gdLst/>
              <a:ahLst/>
              <a:cxnLst/>
              <a:rect l="l" t="t" r="r" b="b"/>
              <a:pathLst>
                <a:path w="1348" h="7151" extrusionOk="0">
                  <a:moveTo>
                    <a:pt x="1347" y="0"/>
                  </a:moveTo>
                  <a:lnTo>
                    <a:pt x="25" y="784"/>
                  </a:lnTo>
                  <a:lnTo>
                    <a:pt x="0" y="7151"/>
                  </a:lnTo>
                  <a:lnTo>
                    <a:pt x="1323" y="6391"/>
                  </a:lnTo>
                  <a:lnTo>
                    <a:pt x="1347" y="0"/>
                  </a:ln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6042;p46">
              <a:extLst>
                <a:ext uri="{FF2B5EF4-FFF2-40B4-BE49-F238E27FC236}">
                  <a16:creationId xmlns:a16="http://schemas.microsoft.com/office/drawing/2014/main" id="{EE3DF169-122A-7DF8-D50F-5F0F694438E7}"/>
                </a:ext>
              </a:extLst>
            </p:cNvPr>
            <p:cNvSpPr/>
            <p:nvPr/>
          </p:nvSpPr>
          <p:spPr>
            <a:xfrm>
              <a:off x="6208900" y="3537325"/>
              <a:ext cx="134075" cy="236325"/>
            </a:xfrm>
            <a:custGeom>
              <a:avLst/>
              <a:gdLst/>
              <a:ahLst/>
              <a:cxnLst/>
              <a:rect l="l" t="t" r="r" b="b"/>
              <a:pathLst>
                <a:path w="5363" h="9453" extrusionOk="0">
                  <a:moveTo>
                    <a:pt x="25" y="0"/>
                  </a:moveTo>
                  <a:lnTo>
                    <a:pt x="0" y="6367"/>
                  </a:lnTo>
                  <a:lnTo>
                    <a:pt x="5338" y="9453"/>
                  </a:lnTo>
                  <a:lnTo>
                    <a:pt x="5363" y="3086"/>
                  </a:lnTo>
                  <a:lnTo>
                    <a:pt x="2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6043;p46">
              <a:extLst>
                <a:ext uri="{FF2B5EF4-FFF2-40B4-BE49-F238E27FC236}">
                  <a16:creationId xmlns:a16="http://schemas.microsoft.com/office/drawing/2014/main" id="{843684CC-3A98-D91E-782D-DECC7464E4D7}"/>
                </a:ext>
              </a:extLst>
            </p:cNvPr>
            <p:cNvSpPr/>
            <p:nvPr/>
          </p:nvSpPr>
          <p:spPr>
            <a:xfrm>
              <a:off x="6209500" y="3518350"/>
              <a:ext cx="166550" cy="96125"/>
            </a:xfrm>
            <a:custGeom>
              <a:avLst/>
              <a:gdLst/>
              <a:ahLst/>
              <a:cxnLst/>
              <a:rect l="l" t="t" r="r" b="b"/>
              <a:pathLst>
                <a:path w="6662" h="3845" extrusionOk="0">
                  <a:moveTo>
                    <a:pt x="1323" y="0"/>
                  </a:moveTo>
                  <a:lnTo>
                    <a:pt x="1" y="759"/>
                  </a:lnTo>
                  <a:lnTo>
                    <a:pt x="5339" y="3845"/>
                  </a:lnTo>
                  <a:lnTo>
                    <a:pt x="6661" y="3061"/>
                  </a:lnTo>
                  <a:lnTo>
                    <a:pt x="1323" y="0"/>
                  </a:lnTo>
                  <a:close/>
                </a:path>
              </a:pathLst>
            </a:custGeom>
            <a:solidFill>
              <a:srgbClr val="0F32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6044;p46">
              <a:extLst>
                <a:ext uri="{FF2B5EF4-FFF2-40B4-BE49-F238E27FC236}">
                  <a16:creationId xmlns:a16="http://schemas.microsoft.com/office/drawing/2014/main" id="{06FC674B-3FBF-4452-832D-1F0148977D19}"/>
                </a:ext>
              </a:extLst>
            </p:cNvPr>
            <p:cNvSpPr/>
            <p:nvPr/>
          </p:nvSpPr>
          <p:spPr>
            <a:xfrm>
              <a:off x="5732600" y="2443325"/>
              <a:ext cx="1123400" cy="648350"/>
            </a:xfrm>
            <a:custGeom>
              <a:avLst/>
              <a:gdLst/>
              <a:ahLst/>
              <a:cxnLst/>
              <a:rect l="l" t="t" r="r" b="b"/>
              <a:pathLst>
                <a:path w="44936" h="25934" extrusionOk="0">
                  <a:moveTo>
                    <a:pt x="1347" y="0"/>
                  </a:moveTo>
                  <a:lnTo>
                    <a:pt x="0" y="760"/>
                  </a:lnTo>
                  <a:lnTo>
                    <a:pt x="43614" y="25933"/>
                  </a:lnTo>
                  <a:lnTo>
                    <a:pt x="44936" y="25174"/>
                  </a:lnTo>
                  <a:lnTo>
                    <a:pt x="1347" y="0"/>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6045;p46">
              <a:extLst>
                <a:ext uri="{FF2B5EF4-FFF2-40B4-BE49-F238E27FC236}">
                  <a16:creationId xmlns:a16="http://schemas.microsoft.com/office/drawing/2014/main" id="{2874DC64-B39A-4120-354C-D8E8452526EB}"/>
                </a:ext>
              </a:extLst>
            </p:cNvPr>
            <p:cNvSpPr/>
            <p:nvPr/>
          </p:nvSpPr>
          <p:spPr>
            <a:xfrm>
              <a:off x="6821100" y="3072650"/>
              <a:ext cx="34900" cy="817925"/>
            </a:xfrm>
            <a:custGeom>
              <a:avLst/>
              <a:gdLst/>
              <a:ahLst/>
              <a:cxnLst/>
              <a:rect l="l" t="t" r="r" b="b"/>
              <a:pathLst>
                <a:path w="1396" h="32717" extrusionOk="0">
                  <a:moveTo>
                    <a:pt x="1396" y="1"/>
                  </a:moveTo>
                  <a:lnTo>
                    <a:pt x="74" y="760"/>
                  </a:lnTo>
                  <a:lnTo>
                    <a:pt x="0" y="32717"/>
                  </a:lnTo>
                  <a:lnTo>
                    <a:pt x="1322" y="31958"/>
                  </a:lnTo>
                  <a:lnTo>
                    <a:pt x="1396" y="1"/>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6046;p46">
              <a:extLst>
                <a:ext uri="{FF2B5EF4-FFF2-40B4-BE49-F238E27FC236}">
                  <a16:creationId xmlns:a16="http://schemas.microsoft.com/office/drawing/2014/main" id="{A417E845-0C32-45E2-CDD8-74DEE2337378}"/>
                </a:ext>
              </a:extLst>
            </p:cNvPr>
            <p:cNvSpPr/>
            <p:nvPr/>
          </p:nvSpPr>
          <p:spPr>
            <a:xfrm>
              <a:off x="5731375" y="2462300"/>
              <a:ext cx="1091575" cy="1428275"/>
            </a:xfrm>
            <a:custGeom>
              <a:avLst/>
              <a:gdLst/>
              <a:ahLst/>
              <a:cxnLst/>
              <a:rect l="l" t="t" r="r" b="b"/>
              <a:pathLst>
                <a:path w="43663" h="57131" extrusionOk="0">
                  <a:moveTo>
                    <a:pt x="49" y="1"/>
                  </a:moveTo>
                  <a:lnTo>
                    <a:pt x="0" y="31957"/>
                  </a:lnTo>
                  <a:lnTo>
                    <a:pt x="19126" y="43001"/>
                  </a:lnTo>
                  <a:lnTo>
                    <a:pt x="24464" y="46087"/>
                  </a:lnTo>
                  <a:lnTo>
                    <a:pt x="43589" y="57131"/>
                  </a:lnTo>
                  <a:lnTo>
                    <a:pt x="43663" y="25174"/>
                  </a:lnTo>
                  <a:lnTo>
                    <a:pt x="49"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047;p46">
              <a:extLst>
                <a:ext uri="{FF2B5EF4-FFF2-40B4-BE49-F238E27FC236}">
                  <a16:creationId xmlns:a16="http://schemas.microsoft.com/office/drawing/2014/main" id="{F8459900-0382-F0ED-1F12-DA68B18C5175}"/>
                </a:ext>
              </a:extLst>
            </p:cNvPr>
            <p:cNvSpPr/>
            <p:nvPr/>
          </p:nvSpPr>
          <p:spPr>
            <a:xfrm>
              <a:off x="5777900" y="2543725"/>
              <a:ext cx="997900" cy="1204825"/>
            </a:xfrm>
            <a:custGeom>
              <a:avLst/>
              <a:gdLst/>
              <a:ahLst/>
              <a:cxnLst/>
              <a:rect l="l" t="t" r="r" b="b"/>
              <a:pathLst>
                <a:path w="39916" h="48193" extrusionOk="0">
                  <a:moveTo>
                    <a:pt x="74" y="0"/>
                  </a:moveTo>
                  <a:lnTo>
                    <a:pt x="1" y="25198"/>
                  </a:lnTo>
                  <a:lnTo>
                    <a:pt x="39867" y="48193"/>
                  </a:lnTo>
                  <a:lnTo>
                    <a:pt x="39916" y="22995"/>
                  </a:lnTo>
                  <a:lnTo>
                    <a:pt x="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048;p46">
              <a:extLst>
                <a:ext uri="{FF2B5EF4-FFF2-40B4-BE49-F238E27FC236}">
                  <a16:creationId xmlns:a16="http://schemas.microsoft.com/office/drawing/2014/main" id="{5C86DC5E-E00A-5358-E65E-5FE9BFC73079}"/>
                </a:ext>
              </a:extLst>
            </p:cNvPr>
            <p:cNvSpPr/>
            <p:nvPr/>
          </p:nvSpPr>
          <p:spPr>
            <a:xfrm>
              <a:off x="6234000" y="3488775"/>
              <a:ext cx="97350" cy="84525"/>
            </a:xfrm>
            <a:custGeom>
              <a:avLst/>
              <a:gdLst/>
              <a:ahLst/>
              <a:cxnLst/>
              <a:rect l="l" t="t" r="r" b="b"/>
              <a:pathLst>
                <a:path w="3894" h="3381" extrusionOk="0">
                  <a:moveTo>
                    <a:pt x="442" y="1"/>
                  </a:moveTo>
                  <a:cubicBezTo>
                    <a:pt x="186" y="1"/>
                    <a:pt x="0" y="206"/>
                    <a:pt x="0" y="571"/>
                  </a:cubicBezTo>
                  <a:cubicBezTo>
                    <a:pt x="0" y="1061"/>
                    <a:pt x="343" y="1673"/>
                    <a:pt x="784" y="1942"/>
                  </a:cubicBezTo>
                  <a:lnTo>
                    <a:pt x="3110" y="3265"/>
                  </a:lnTo>
                  <a:cubicBezTo>
                    <a:pt x="3240" y="3344"/>
                    <a:pt x="3361" y="3381"/>
                    <a:pt x="3468" y="3381"/>
                  </a:cubicBezTo>
                  <a:cubicBezTo>
                    <a:pt x="3723" y="3381"/>
                    <a:pt x="3894" y="3169"/>
                    <a:pt x="3894" y="2824"/>
                  </a:cubicBezTo>
                  <a:cubicBezTo>
                    <a:pt x="3894" y="2310"/>
                    <a:pt x="3551" y="1697"/>
                    <a:pt x="3110" y="1453"/>
                  </a:cubicBezTo>
                  <a:lnTo>
                    <a:pt x="784" y="106"/>
                  </a:lnTo>
                  <a:cubicBezTo>
                    <a:pt x="663" y="35"/>
                    <a:pt x="547" y="1"/>
                    <a:pt x="442" y="1"/>
                  </a:cubicBez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049;p46">
              <a:extLst>
                <a:ext uri="{FF2B5EF4-FFF2-40B4-BE49-F238E27FC236}">
                  <a16:creationId xmlns:a16="http://schemas.microsoft.com/office/drawing/2014/main" id="{B4634C2A-1C1D-0D6B-462E-022896839D3B}"/>
                </a:ext>
              </a:extLst>
            </p:cNvPr>
            <p:cNvSpPr/>
            <p:nvPr/>
          </p:nvSpPr>
          <p:spPr>
            <a:xfrm>
              <a:off x="6093800" y="2950225"/>
              <a:ext cx="189200" cy="325700"/>
            </a:xfrm>
            <a:custGeom>
              <a:avLst/>
              <a:gdLst/>
              <a:ahLst/>
              <a:cxnLst/>
              <a:rect l="l" t="t" r="r" b="b"/>
              <a:pathLst>
                <a:path w="7568" h="13028" extrusionOk="0">
                  <a:moveTo>
                    <a:pt x="25" y="0"/>
                  </a:moveTo>
                  <a:lnTo>
                    <a:pt x="0" y="8669"/>
                  </a:lnTo>
                  <a:lnTo>
                    <a:pt x="7543" y="13028"/>
                  </a:lnTo>
                  <a:lnTo>
                    <a:pt x="7567" y="4359"/>
                  </a:lnTo>
                  <a:lnTo>
                    <a:pt x="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050;p46">
              <a:extLst>
                <a:ext uri="{FF2B5EF4-FFF2-40B4-BE49-F238E27FC236}">
                  <a16:creationId xmlns:a16="http://schemas.microsoft.com/office/drawing/2014/main" id="{2D8A3513-BF95-636C-FF6D-6FB118145732}"/>
                </a:ext>
              </a:extLst>
            </p:cNvPr>
            <p:cNvSpPr/>
            <p:nvPr/>
          </p:nvSpPr>
          <p:spPr>
            <a:xfrm>
              <a:off x="6114600" y="2877150"/>
              <a:ext cx="12900" cy="16875"/>
            </a:xfrm>
            <a:custGeom>
              <a:avLst/>
              <a:gdLst/>
              <a:ahLst/>
              <a:cxnLst/>
              <a:rect l="l" t="t" r="r" b="b"/>
              <a:pathLst>
                <a:path w="516" h="675" extrusionOk="0">
                  <a:moveTo>
                    <a:pt x="147" y="1"/>
                  </a:moveTo>
                  <a:cubicBezTo>
                    <a:pt x="61" y="1"/>
                    <a:pt x="1" y="61"/>
                    <a:pt x="1" y="181"/>
                  </a:cubicBezTo>
                  <a:cubicBezTo>
                    <a:pt x="1" y="352"/>
                    <a:pt x="123" y="548"/>
                    <a:pt x="270" y="646"/>
                  </a:cubicBezTo>
                  <a:cubicBezTo>
                    <a:pt x="302" y="665"/>
                    <a:pt x="334" y="674"/>
                    <a:pt x="364" y="674"/>
                  </a:cubicBezTo>
                  <a:cubicBezTo>
                    <a:pt x="448" y="674"/>
                    <a:pt x="515" y="601"/>
                    <a:pt x="515" y="475"/>
                  </a:cubicBezTo>
                  <a:cubicBezTo>
                    <a:pt x="515" y="328"/>
                    <a:pt x="417" y="107"/>
                    <a:pt x="270" y="34"/>
                  </a:cubicBezTo>
                  <a:cubicBezTo>
                    <a:pt x="226" y="12"/>
                    <a:pt x="184" y="1"/>
                    <a:pt x="147"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051;p46">
              <a:extLst>
                <a:ext uri="{FF2B5EF4-FFF2-40B4-BE49-F238E27FC236}">
                  <a16:creationId xmlns:a16="http://schemas.microsoft.com/office/drawing/2014/main" id="{C9268110-26ED-B31C-83F8-1EAC7079CAC6}"/>
                </a:ext>
              </a:extLst>
            </p:cNvPr>
            <p:cNvSpPr/>
            <p:nvPr/>
          </p:nvSpPr>
          <p:spPr>
            <a:xfrm>
              <a:off x="6049100" y="2830125"/>
              <a:ext cx="456725" cy="331325"/>
            </a:xfrm>
            <a:custGeom>
              <a:avLst/>
              <a:gdLst/>
              <a:ahLst/>
              <a:cxnLst/>
              <a:rect l="l" t="t" r="r" b="b"/>
              <a:pathLst>
                <a:path w="18269" h="13253" extrusionOk="0">
                  <a:moveTo>
                    <a:pt x="676" y="662"/>
                  </a:moveTo>
                  <a:cubicBezTo>
                    <a:pt x="709" y="662"/>
                    <a:pt x="746" y="671"/>
                    <a:pt x="784" y="690"/>
                  </a:cubicBezTo>
                  <a:cubicBezTo>
                    <a:pt x="931" y="788"/>
                    <a:pt x="1029" y="984"/>
                    <a:pt x="1029" y="1156"/>
                  </a:cubicBezTo>
                  <a:cubicBezTo>
                    <a:pt x="1029" y="1276"/>
                    <a:pt x="981" y="1336"/>
                    <a:pt x="902" y="1336"/>
                  </a:cubicBezTo>
                  <a:cubicBezTo>
                    <a:pt x="868" y="1336"/>
                    <a:pt x="828" y="1325"/>
                    <a:pt x="784" y="1303"/>
                  </a:cubicBezTo>
                  <a:cubicBezTo>
                    <a:pt x="637" y="1205"/>
                    <a:pt x="515" y="1009"/>
                    <a:pt x="515" y="862"/>
                  </a:cubicBezTo>
                  <a:cubicBezTo>
                    <a:pt x="515" y="735"/>
                    <a:pt x="582" y="662"/>
                    <a:pt x="676" y="662"/>
                  </a:cubicBezTo>
                  <a:close/>
                  <a:moveTo>
                    <a:pt x="1726" y="1274"/>
                  </a:moveTo>
                  <a:cubicBezTo>
                    <a:pt x="1760" y="1274"/>
                    <a:pt x="1798" y="1283"/>
                    <a:pt x="1837" y="1303"/>
                  </a:cubicBezTo>
                  <a:cubicBezTo>
                    <a:pt x="1984" y="1401"/>
                    <a:pt x="2082" y="1597"/>
                    <a:pt x="2082" y="1768"/>
                  </a:cubicBezTo>
                  <a:cubicBezTo>
                    <a:pt x="2082" y="1875"/>
                    <a:pt x="2017" y="1944"/>
                    <a:pt x="1933" y="1944"/>
                  </a:cubicBezTo>
                  <a:cubicBezTo>
                    <a:pt x="1903" y="1944"/>
                    <a:pt x="1870" y="1935"/>
                    <a:pt x="1837" y="1915"/>
                  </a:cubicBezTo>
                  <a:cubicBezTo>
                    <a:pt x="1690" y="1817"/>
                    <a:pt x="1568" y="1621"/>
                    <a:pt x="1568" y="1450"/>
                  </a:cubicBezTo>
                  <a:cubicBezTo>
                    <a:pt x="1568" y="1342"/>
                    <a:pt x="1634" y="1274"/>
                    <a:pt x="1726" y="1274"/>
                  </a:cubicBezTo>
                  <a:close/>
                  <a:moveTo>
                    <a:pt x="2767" y="1882"/>
                  </a:moveTo>
                  <a:cubicBezTo>
                    <a:pt x="2804" y="1882"/>
                    <a:pt x="2846" y="1893"/>
                    <a:pt x="2890" y="1915"/>
                  </a:cubicBezTo>
                  <a:cubicBezTo>
                    <a:pt x="3037" y="1988"/>
                    <a:pt x="3135" y="2209"/>
                    <a:pt x="3135" y="2356"/>
                  </a:cubicBezTo>
                  <a:cubicBezTo>
                    <a:pt x="3135" y="2482"/>
                    <a:pt x="3068" y="2555"/>
                    <a:pt x="2984" y="2555"/>
                  </a:cubicBezTo>
                  <a:cubicBezTo>
                    <a:pt x="2954" y="2555"/>
                    <a:pt x="2922" y="2546"/>
                    <a:pt x="2890" y="2527"/>
                  </a:cubicBezTo>
                  <a:cubicBezTo>
                    <a:pt x="2743" y="2429"/>
                    <a:pt x="2621" y="2233"/>
                    <a:pt x="2621" y="2062"/>
                  </a:cubicBezTo>
                  <a:cubicBezTo>
                    <a:pt x="2621" y="1942"/>
                    <a:pt x="2681" y="1882"/>
                    <a:pt x="2767" y="1882"/>
                  </a:cubicBezTo>
                  <a:close/>
                  <a:moveTo>
                    <a:pt x="269" y="1"/>
                  </a:moveTo>
                  <a:cubicBezTo>
                    <a:pt x="106" y="1"/>
                    <a:pt x="1" y="127"/>
                    <a:pt x="1" y="348"/>
                  </a:cubicBezTo>
                  <a:lnTo>
                    <a:pt x="1" y="2723"/>
                  </a:lnTo>
                  <a:cubicBezTo>
                    <a:pt x="1" y="2514"/>
                    <a:pt x="100" y="2391"/>
                    <a:pt x="255" y="2391"/>
                  </a:cubicBezTo>
                  <a:cubicBezTo>
                    <a:pt x="317" y="2391"/>
                    <a:pt x="388" y="2411"/>
                    <a:pt x="466" y="2454"/>
                  </a:cubicBezTo>
                  <a:lnTo>
                    <a:pt x="17803" y="12469"/>
                  </a:lnTo>
                  <a:cubicBezTo>
                    <a:pt x="18048" y="12616"/>
                    <a:pt x="18269" y="12959"/>
                    <a:pt x="18269" y="13253"/>
                  </a:cubicBezTo>
                  <a:lnTo>
                    <a:pt x="18269" y="10902"/>
                  </a:lnTo>
                  <a:cubicBezTo>
                    <a:pt x="18269" y="10584"/>
                    <a:pt x="18048" y="10192"/>
                    <a:pt x="17779" y="10045"/>
                  </a:cubicBezTo>
                  <a:lnTo>
                    <a:pt x="515" y="78"/>
                  </a:lnTo>
                  <a:cubicBezTo>
                    <a:pt x="425" y="26"/>
                    <a:pt x="341" y="1"/>
                    <a:pt x="269"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052;p46">
              <a:extLst>
                <a:ext uri="{FF2B5EF4-FFF2-40B4-BE49-F238E27FC236}">
                  <a16:creationId xmlns:a16="http://schemas.microsoft.com/office/drawing/2014/main" id="{7FC47EDE-C6BD-5CC8-2A09-3F9484353084}"/>
                </a:ext>
              </a:extLst>
            </p:cNvPr>
            <p:cNvSpPr/>
            <p:nvPr/>
          </p:nvSpPr>
          <p:spPr>
            <a:xfrm>
              <a:off x="6048500" y="2889900"/>
              <a:ext cx="457325" cy="563025"/>
            </a:xfrm>
            <a:custGeom>
              <a:avLst/>
              <a:gdLst/>
              <a:ahLst/>
              <a:cxnLst/>
              <a:rect l="l" t="t" r="r" b="b"/>
              <a:pathLst>
                <a:path w="18293" h="22521" extrusionOk="0">
                  <a:moveTo>
                    <a:pt x="11118" y="7776"/>
                  </a:moveTo>
                  <a:lnTo>
                    <a:pt x="16579" y="10935"/>
                  </a:lnTo>
                  <a:lnTo>
                    <a:pt x="16579" y="11278"/>
                  </a:lnTo>
                  <a:lnTo>
                    <a:pt x="11118" y="8119"/>
                  </a:lnTo>
                  <a:lnTo>
                    <a:pt x="11118" y="7776"/>
                  </a:lnTo>
                  <a:close/>
                  <a:moveTo>
                    <a:pt x="11118" y="8854"/>
                  </a:moveTo>
                  <a:lnTo>
                    <a:pt x="16579" y="12013"/>
                  </a:lnTo>
                  <a:lnTo>
                    <a:pt x="16579" y="12355"/>
                  </a:lnTo>
                  <a:lnTo>
                    <a:pt x="11118" y="9197"/>
                  </a:lnTo>
                  <a:lnTo>
                    <a:pt x="11118" y="8854"/>
                  </a:lnTo>
                  <a:close/>
                  <a:moveTo>
                    <a:pt x="11118" y="9956"/>
                  </a:moveTo>
                  <a:lnTo>
                    <a:pt x="16579" y="13090"/>
                  </a:lnTo>
                  <a:lnTo>
                    <a:pt x="16579" y="13433"/>
                  </a:lnTo>
                  <a:lnTo>
                    <a:pt x="11118" y="10299"/>
                  </a:lnTo>
                  <a:lnTo>
                    <a:pt x="11118" y="9956"/>
                  </a:lnTo>
                  <a:close/>
                  <a:moveTo>
                    <a:pt x="11118" y="11033"/>
                  </a:moveTo>
                  <a:lnTo>
                    <a:pt x="16579" y="14192"/>
                  </a:lnTo>
                  <a:lnTo>
                    <a:pt x="16579" y="14535"/>
                  </a:lnTo>
                  <a:lnTo>
                    <a:pt x="11118" y="11376"/>
                  </a:lnTo>
                  <a:lnTo>
                    <a:pt x="11118" y="11033"/>
                  </a:lnTo>
                  <a:close/>
                  <a:moveTo>
                    <a:pt x="1837" y="2413"/>
                  </a:moveTo>
                  <a:lnTo>
                    <a:pt x="9379" y="6772"/>
                  </a:lnTo>
                  <a:lnTo>
                    <a:pt x="9355" y="15441"/>
                  </a:lnTo>
                  <a:lnTo>
                    <a:pt x="1812" y="11082"/>
                  </a:lnTo>
                  <a:lnTo>
                    <a:pt x="1837" y="2413"/>
                  </a:lnTo>
                  <a:close/>
                  <a:moveTo>
                    <a:pt x="11093" y="12111"/>
                  </a:moveTo>
                  <a:lnTo>
                    <a:pt x="16579" y="15270"/>
                  </a:lnTo>
                  <a:lnTo>
                    <a:pt x="16579" y="15612"/>
                  </a:lnTo>
                  <a:lnTo>
                    <a:pt x="11093" y="12453"/>
                  </a:lnTo>
                  <a:lnTo>
                    <a:pt x="11093" y="12111"/>
                  </a:lnTo>
                  <a:close/>
                  <a:moveTo>
                    <a:pt x="11093" y="13188"/>
                  </a:moveTo>
                  <a:lnTo>
                    <a:pt x="16554" y="16347"/>
                  </a:lnTo>
                  <a:lnTo>
                    <a:pt x="16554" y="16690"/>
                  </a:lnTo>
                  <a:lnTo>
                    <a:pt x="11093" y="13531"/>
                  </a:lnTo>
                  <a:lnTo>
                    <a:pt x="11093" y="13188"/>
                  </a:lnTo>
                  <a:close/>
                  <a:moveTo>
                    <a:pt x="11093" y="14290"/>
                  </a:moveTo>
                  <a:lnTo>
                    <a:pt x="15183" y="16641"/>
                  </a:lnTo>
                  <a:lnTo>
                    <a:pt x="15183" y="16984"/>
                  </a:lnTo>
                  <a:lnTo>
                    <a:pt x="11093" y="14633"/>
                  </a:lnTo>
                  <a:lnTo>
                    <a:pt x="11093" y="14290"/>
                  </a:lnTo>
                  <a:close/>
                  <a:moveTo>
                    <a:pt x="279" y="0"/>
                  </a:moveTo>
                  <a:cubicBezTo>
                    <a:pt x="124" y="0"/>
                    <a:pt x="25" y="123"/>
                    <a:pt x="25" y="332"/>
                  </a:cubicBezTo>
                  <a:lnTo>
                    <a:pt x="0" y="11645"/>
                  </a:lnTo>
                  <a:cubicBezTo>
                    <a:pt x="0" y="11939"/>
                    <a:pt x="196" y="12307"/>
                    <a:pt x="441" y="12453"/>
                  </a:cubicBezTo>
                  <a:lnTo>
                    <a:pt x="17803" y="22469"/>
                  </a:lnTo>
                  <a:cubicBezTo>
                    <a:pt x="17872" y="22504"/>
                    <a:pt x="17937" y="22521"/>
                    <a:pt x="17995" y="22521"/>
                  </a:cubicBezTo>
                  <a:cubicBezTo>
                    <a:pt x="18143" y="22521"/>
                    <a:pt x="18244" y="22411"/>
                    <a:pt x="18244" y="22200"/>
                  </a:cubicBezTo>
                  <a:lnTo>
                    <a:pt x="18293" y="10862"/>
                  </a:lnTo>
                  <a:cubicBezTo>
                    <a:pt x="18293" y="10568"/>
                    <a:pt x="18072" y="10225"/>
                    <a:pt x="17827" y="10078"/>
                  </a:cubicBezTo>
                  <a:lnTo>
                    <a:pt x="490" y="63"/>
                  </a:lnTo>
                  <a:cubicBezTo>
                    <a:pt x="412" y="20"/>
                    <a:pt x="341" y="0"/>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053;p46">
              <a:extLst>
                <a:ext uri="{FF2B5EF4-FFF2-40B4-BE49-F238E27FC236}">
                  <a16:creationId xmlns:a16="http://schemas.microsoft.com/office/drawing/2014/main" id="{9BBF9881-CA8D-1F48-C687-F12316418062}"/>
                </a:ext>
              </a:extLst>
            </p:cNvPr>
            <p:cNvSpPr/>
            <p:nvPr/>
          </p:nvSpPr>
          <p:spPr>
            <a:xfrm>
              <a:off x="6061950" y="2846675"/>
              <a:ext cx="12900" cy="16850"/>
            </a:xfrm>
            <a:custGeom>
              <a:avLst/>
              <a:gdLst/>
              <a:ahLst/>
              <a:cxnLst/>
              <a:rect l="l" t="t" r="r" b="b"/>
              <a:pathLst>
                <a:path w="516" h="674" extrusionOk="0">
                  <a:moveTo>
                    <a:pt x="162" y="0"/>
                  </a:moveTo>
                  <a:cubicBezTo>
                    <a:pt x="68" y="0"/>
                    <a:pt x="1" y="73"/>
                    <a:pt x="1" y="200"/>
                  </a:cubicBezTo>
                  <a:cubicBezTo>
                    <a:pt x="1" y="347"/>
                    <a:pt x="123" y="543"/>
                    <a:pt x="270" y="641"/>
                  </a:cubicBezTo>
                  <a:cubicBezTo>
                    <a:pt x="314" y="663"/>
                    <a:pt x="354" y="674"/>
                    <a:pt x="388" y="674"/>
                  </a:cubicBezTo>
                  <a:cubicBezTo>
                    <a:pt x="467" y="674"/>
                    <a:pt x="515" y="614"/>
                    <a:pt x="515" y="494"/>
                  </a:cubicBezTo>
                  <a:cubicBezTo>
                    <a:pt x="515" y="322"/>
                    <a:pt x="417" y="126"/>
                    <a:pt x="270" y="28"/>
                  </a:cubicBezTo>
                  <a:cubicBezTo>
                    <a:pt x="232" y="9"/>
                    <a:pt x="195" y="0"/>
                    <a:pt x="162" y="0"/>
                  </a:cubicBez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054;p46">
              <a:extLst>
                <a:ext uri="{FF2B5EF4-FFF2-40B4-BE49-F238E27FC236}">
                  <a16:creationId xmlns:a16="http://schemas.microsoft.com/office/drawing/2014/main" id="{E6FBF39E-8AC6-97C5-BDFC-74B0AD3C02D5}"/>
                </a:ext>
              </a:extLst>
            </p:cNvPr>
            <p:cNvSpPr/>
            <p:nvPr/>
          </p:nvSpPr>
          <p:spPr>
            <a:xfrm>
              <a:off x="6088275" y="2861950"/>
              <a:ext cx="12900" cy="16775"/>
            </a:xfrm>
            <a:custGeom>
              <a:avLst/>
              <a:gdLst/>
              <a:ahLst/>
              <a:cxnLst/>
              <a:rect l="l" t="t" r="r" b="b"/>
              <a:pathLst>
                <a:path w="516" h="671" extrusionOk="0">
                  <a:moveTo>
                    <a:pt x="159" y="1"/>
                  </a:moveTo>
                  <a:cubicBezTo>
                    <a:pt x="67" y="1"/>
                    <a:pt x="1" y="69"/>
                    <a:pt x="1" y="177"/>
                  </a:cubicBezTo>
                  <a:cubicBezTo>
                    <a:pt x="1" y="348"/>
                    <a:pt x="123" y="544"/>
                    <a:pt x="270" y="642"/>
                  </a:cubicBezTo>
                  <a:cubicBezTo>
                    <a:pt x="303" y="662"/>
                    <a:pt x="336" y="671"/>
                    <a:pt x="366" y="671"/>
                  </a:cubicBezTo>
                  <a:cubicBezTo>
                    <a:pt x="450" y="671"/>
                    <a:pt x="515" y="602"/>
                    <a:pt x="515" y="495"/>
                  </a:cubicBezTo>
                  <a:cubicBezTo>
                    <a:pt x="515" y="324"/>
                    <a:pt x="417" y="128"/>
                    <a:pt x="270" y="30"/>
                  </a:cubicBezTo>
                  <a:cubicBezTo>
                    <a:pt x="231" y="10"/>
                    <a:pt x="193" y="1"/>
                    <a:pt x="159"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055;p46">
              <a:extLst>
                <a:ext uri="{FF2B5EF4-FFF2-40B4-BE49-F238E27FC236}">
                  <a16:creationId xmlns:a16="http://schemas.microsoft.com/office/drawing/2014/main" id="{8E201FF7-CA48-731E-88C7-497BE54C75B5}"/>
                </a:ext>
              </a:extLst>
            </p:cNvPr>
            <p:cNvSpPr/>
            <p:nvPr/>
          </p:nvSpPr>
          <p:spPr>
            <a:xfrm>
              <a:off x="6325825" y="3084300"/>
              <a:ext cx="137150" cy="230200"/>
            </a:xfrm>
            <a:custGeom>
              <a:avLst/>
              <a:gdLst/>
              <a:ahLst/>
              <a:cxnLst/>
              <a:rect l="l" t="t" r="r" b="b"/>
              <a:pathLst>
                <a:path w="5486" h="9208" extrusionOk="0">
                  <a:moveTo>
                    <a:pt x="25" y="0"/>
                  </a:moveTo>
                  <a:lnTo>
                    <a:pt x="25" y="343"/>
                  </a:lnTo>
                  <a:lnTo>
                    <a:pt x="5486" y="3502"/>
                  </a:lnTo>
                  <a:lnTo>
                    <a:pt x="5486" y="3159"/>
                  </a:lnTo>
                  <a:lnTo>
                    <a:pt x="25" y="0"/>
                  </a:lnTo>
                  <a:close/>
                  <a:moveTo>
                    <a:pt x="25" y="1078"/>
                  </a:moveTo>
                  <a:lnTo>
                    <a:pt x="25" y="1421"/>
                  </a:lnTo>
                  <a:lnTo>
                    <a:pt x="5486" y="4579"/>
                  </a:lnTo>
                  <a:lnTo>
                    <a:pt x="5486" y="4237"/>
                  </a:lnTo>
                  <a:lnTo>
                    <a:pt x="25" y="1078"/>
                  </a:lnTo>
                  <a:close/>
                  <a:moveTo>
                    <a:pt x="25" y="2180"/>
                  </a:moveTo>
                  <a:lnTo>
                    <a:pt x="25" y="2523"/>
                  </a:lnTo>
                  <a:lnTo>
                    <a:pt x="5486" y="5657"/>
                  </a:lnTo>
                  <a:lnTo>
                    <a:pt x="5486" y="5314"/>
                  </a:lnTo>
                  <a:lnTo>
                    <a:pt x="25" y="2180"/>
                  </a:lnTo>
                  <a:close/>
                  <a:moveTo>
                    <a:pt x="25" y="3257"/>
                  </a:moveTo>
                  <a:lnTo>
                    <a:pt x="25" y="3600"/>
                  </a:lnTo>
                  <a:lnTo>
                    <a:pt x="5486" y="6759"/>
                  </a:lnTo>
                  <a:lnTo>
                    <a:pt x="5486" y="6416"/>
                  </a:lnTo>
                  <a:lnTo>
                    <a:pt x="25" y="3257"/>
                  </a:lnTo>
                  <a:close/>
                  <a:moveTo>
                    <a:pt x="0" y="4335"/>
                  </a:moveTo>
                  <a:lnTo>
                    <a:pt x="0" y="4677"/>
                  </a:lnTo>
                  <a:lnTo>
                    <a:pt x="5486" y="7836"/>
                  </a:lnTo>
                  <a:lnTo>
                    <a:pt x="5486" y="7494"/>
                  </a:lnTo>
                  <a:lnTo>
                    <a:pt x="0" y="4335"/>
                  </a:lnTo>
                  <a:close/>
                  <a:moveTo>
                    <a:pt x="0" y="5412"/>
                  </a:moveTo>
                  <a:lnTo>
                    <a:pt x="0" y="5755"/>
                  </a:lnTo>
                  <a:lnTo>
                    <a:pt x="5461" y="8914"/>
                  </a:lnTo>
                  <a:lnTo>
                    <a:pt x="5461" y="8571"/>
                  </a:lnTo>
                  <a:lnTo>
                    <a:pt x="0" y="5412"/>
                  </a:lnTo>
                  <a:close/>
                  <a:moveTo>
                    <a:pt x="0" y="6514"/>
                  </a:moveTo>
                  <a:lnTo>
                    <a:pt x="0" y="6857"/>
                  </a:lnTo>
                  <a:lnTo>
                    <a:pt x="4090" y="9208"/>
                  </a:lnTo>
                  <a:lnTo>
                    <a:pt x="4090" y="8865"/>
                  </a:lnTo>
                  <a:lnTo>
                    <a:pt x="0" y="65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056;p46">
              <a:extLst>
                <a:ext uri="{FF2B5EF4-FFF2-40B4-BE49-F238E27FC236}">
                  <a16:creationId xmlns:a16="http://schemas.microsoft.com/office/drawing/2014/main" id="{D18AFC79-A9C9-FF62-8200-ACBA04DAAB7A}"/>
                </a:ext>
              </a:extLst>
            </p:cNvPr>
            <p:cNvSpPr/>
            <p:nvPr/>
          </p:nvSpPr>
          <p:spPr>
            <a:xfrm>
              <a:off x="6114600" y="2999200"/>
              <a:ext cx="83300" cy="107150"/>
            </a:xfrm>
            <a:custGeom>
              <a:avLst/>
              <a:gdLst/>
              <a:ahLst/>
              <a:cxnLst/>
              <a:rect l="l" t="t" r="r" b="b"/>
              <a:pathLst>
                <a:path w="3332" h="4286" extrusionOk="0">
                  <a:moveTo>
                    <a:pt x="1666" y="0"/>
                  </a:moveTo>
                  <a:lnTo>
                    <a:pt x="1" y="2376"/>
                  </a:lnTo>
                  <a:lnTo>
                    <a:pt x="3331" y="4286"/>
                  </a:lnTo>
                  <a:lnTo>
                    <a:pt x="3331" y="4286"/>
                  </a:lnTo>
                  <a:lnTo>
                    <a:pt x="1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6057;p46">
              <a:extLst>
                <a:ext uri="{FF2B5EF4-FFF2-40B4-BE49-F238E27FC236}">
                  <a16:creationId xmlns:a16="http://schemas.microsoft.com/office/drawing/2014/main" id="{91C346D6-2D4E-7774-4F67-B80EF8D2BB5E}"/>
                </a:ext>
              </a:extLst>
            </p:cNvPr>
            <p:cNvSpPr/>
            <p:nvPr/>
          </p:nvSpPr>
          <p:spPr>
            <a:xfrm>
              <a:off x="6110325" y="2993075"/>
              <a:ext cx="93075" cy="120025"/>
            </a:xfrm>
            <a:custGeom>
              <a:avLst/>
              <a:gdLst/>
              <a:ahLst/>
              <a:cxnLst/>
              <a:rect l="l" t="t" r="r" b="b"/>
              <a:pathLst>
                <a:path w="3723" h="4801" extrusionOk="0">
                  <a:moveTo>
                    <a:pt x="1813" y="490"/>
                  </a:moveTo>
                  <a:lnTo>
                    <a:pt x="3282" y="4286"/>
                  </a:lnTo>
                  <a:lnTo>
                    <a:pt x="343" y="2572"/>
                  </a:lnTo>
                  <a:lnTo>
                    <a:pt x="1813" y="490"/>
                  </a:lnTo>
                  <a:close/>
                  <a:moveTo>
                    <a:pt x="1862" y="1"/>
                  </a:moveTo>
                  <a:lnTo>
                    <a:pt x="1" y="2645"/>
                  </a:lnTo>
                  <a:lnTo>
                    <a:pt x="3723" y="4800"/>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6058;p46">
              <a:extLst>
                <a:ext uri="{FF2B5EF4-FFF2-40B4-BE49-F238E27FC236}">
                  <a16:creationId xmlns:a16="http://schemas.microsoft.com/office/drawing/2014/main" id="{5EAE39E2-791F-BA36-2FB7-7801186A4619}"/>
                </a:ext>
              </a:extLst>
            </p:cNvPr>
            <p:cNvSpPr/>
            <p:nvPr/>
          </p:nvSpPr>
          <p:spPr>
            <a:xfrm>
              <a:off x="6176450" y="3069450"/>
              <a:ext cx="64900" cy="83925"/>
            </a:xfrm>
            <a:custGeom>
              <a:avLst/>
              <a:gdLst/>
              <a:ahLst/>
              <a:cxnLst/>
              <a:rect l="l" t="t" r="r" b="b"/>
              <a:pathLst>
                <a:path w="2596" h="3357" extrusionOk="0">
                  <a:moveTo>
                    <a:pt x="724" y="1"/>
                  </a:moveTo>
                  <a:cubicBezTo>
                    <a:pt x="297" y="1"/>
                    <a:pt x="0" y="345"/>
                    <a:pt x="0" y="937"/>
                  </a:cubicBezTo>
                  <a:cubicBezTo>
                    <a:pt x="0" y="1745"/>
                    <a:pt x="588" y="2774"/>
                    <a:pt x="1298" y="3190"/>
                  </a:cubicBezTo>
                  <a:cubicBezTo>
                    <a:pt x="1509" y="3303"/>
                    <a:pt x="1706" y="3356"/>
                    <a:pt x="1879" y="3356"/>
                  </a:cubicBezTo>
                  <a:cubicBezTo>
                    <a:pt x="2310" y="3356"/>
                    <a:pt x="2596" y="3024"/>
                    <a:pt x="2596" y="2431"/>
                  </a:cubicBezTo>
                  <a:cubicBezTo>
                    <a:pt x="2596" y="1598"/>
                    <a:pt x="2033" y="594"/>
                    <a:pt x="1298" y="178"/>
                  </a:cubicBezTo>
                  <a:cubicBezTo>
                    <a:pt x="1093" y="58"/>
                    <a:pt x="898" y="1"/>
                    <a:pt x="724"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6059;p46">
              <a:extLst>
                <a:ext uri="{FF2B5EF4-FFF2-40B4-BE49-F238E27FC236}">
                  <a16:creationId xmlns:a16="http://schemas.microsoft.com/office/drawing/2014/main" id="{FB54C3CC-2134-13F7-9A61-09BFADEA43D7}"/>
                </a:ext>
              </a:extLst>
            </p:cNvPr>
            <p:cNvSpPr/>
            <p:nvPr/>
          </p:nvSpPr>
          <p:spPr>
            <a:xfrm>
              <a:off x="6174000" y="3066675"/>
              <a:ext cx="70425" cy="89275"/>
            </a:xfrm>
            <a:custGeom>
              <a:avLst/>
              <a:gdLst/>
              <a:ahLst/>
              <a:cxnLst/>
              <a:rect l="l" t="t" r="r" b="b"/>
              <a:pathLst>
                <a:path w="2817" h="3571" extrusionOk="0">
                  <a:moveTo>
                    <a:pt x="833" y="215"/>
                  </a:moveTo>
                  <a:cubicBezTo>
                    <a:pt x="980" y="215"/>
                    <a:pt x="1151" y="289"/>
                    <a:pt x="1347" y="387"/>
                  </a:cubicBezTo>
                  <a:cubicBezTo>
                    <a:pt x="2033" y="779"/>
                    <a:pt x="2596" y="1758"/>
                    <a:pt x="2596" y="2542"/>
                  </a:cubicBezTo>
                  <a:cubicBezTo>
                    <a:pt x="2596" y="2909"/>
                    <a:pt x="2474" y="3154"/>
                    <a:pt x="2278" y="3276"/>
                  </a:cubicBezTo>
                  <a:cubicBezTo>
                    <a:pt x="2186" y="3327"/>
                    <a:pt x="2081" y="3353"/>
                    <a:pt x="1969" y="3353"/>
                  </a:cubicBezTo>
                  <a:cubicBezTo>
                    <a:pt x="1812" y="3353"/>
                    <a:pt x="1641" y="3303"/>
                    <a:pt x="1470" y="3203"/>
                  </a:cubicBezTo>
                  <a:cubicBezTo>
                    <a:pt x="784" y="2787"/>
                    <a:pt x="221" y="1832"/>
                    <a:pt x="221" y="1048"/>
                  </a:cubicBezTo>
                  <a:cubicBezTo>
                    <a:pt x="221" y="681"/>
                    <a:pt x="343" y="411"/>
                    <a:pt x="539" y="289"/>
                  </a:cubicBezTo>
                  <a:cubicBezTo>
                    <a:pt x="637" y="240"/>
                    <a:pt x="710" y="215"/>
                    <a:pt x="833" y="215"/>
                  </a:cubicBezTo>
                  <a:close/>
                  <a:moveTo>
                    <a:pt x="823" y="0"/>
                  </a:moveTo>
                  <a:cubicBezTo>
                    <a:pt x="682" y="0"/>
                    <a:pt x="553" y="32"/>
                    <a:pt x="441" y="93"/>
                  </a:cubicBezTo>
                  <a:cubicBezTo>
                    <a:pt x="147" y="264"/>
                    <a:pt x="0" y="607"/>
                    <a:pt x="0" y="1048"/>
                  </a:cubicBezTo>
                  <a:cubicBezTo>
                    <a:pt x="0" y="1905"/>
                    <a:pt x="612" y="2958"/>
                    <a:pt x="1347" y="3374"/>
                  </a:cubicBezTo>
                  <a:cubicBezTo>
                    <a:pt x="1567" y="3521"/>
                    <a:pt x="1788" y="3570"/>
                    <a:pt x="1984" y="3570"/>
                  </a:cubicBezTo>
                  <a:cubicBezTo>
                    <a:pt x="2131" y="3570"/>
                    <a:pt x="2253" y="3546"/>
                    <a:pt x="2376" y="3472"/>
                  </a:cubicBezTo>
                  <a:cubicBezTo>
                    <a:pt x="2669" y="3325"/>
                    <a:pt x="2816" y="2983"/>
                    <a:pt x="2816" y="2542"/>
                  </a:cubicBezTo>
                  <a:cubicBezTo>
                    <a:pt x="2816" y="1685"/>
                    <a:pt x="2204" y="632"/>
                    <a:pt x="1470" y="191"/>
                  </a:cubicBezTo>
                  <a:cubicBezTo>
                    <a:pt x="1241" y="62"/>
                    <a:pt x="1020" y="0"/>
                    <a:pt x="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6060;p46">
              <a:extLst>
                <a:ext uri="{FF2B5EF4-FFF2-40B4-BE49-F238E27FC236}">
                  <a16:creationId xmlns:a16="http://schemas.microsoft.com/office/drawing/2014/main" id="{3D73ACF0-D66D-51A3-1C33-9CAD76EDF180}"/>
                </a:ext>
              </a:extLst>
            </p:cNvPr>
            <p:cNvSpPr/>
            <p:nvPr/>
          </p:nvSpPr>
          <p:spPr>
            <a:xfrm>
              <a:off x="6117050" y="3121225"/>
              <a:ext cx="42275" cy="54725"/>
            </a:xfrm>
            <a:custGeom>
              <a:avLst/>
              <a:gdLst/>
              <a:ahLst/>
              <a:cxnLst/>
              <a:rect l="l" t="t" r="r" b="b"/>
              <a:pathLst>
                <a:path w="1691" h="2189" extrusionOk="0">
                  <a:moveTo>
                    <a:pt x="460" y="0"/>
                  </a:moveTo>
                  <a:cubicBezTo>
                    <a:pt x="186" y="0"/>
                    <a:pt x="1" y="222"/>
                    <a:pt x="1" y="605"/>
                  </a:cubicBezTo>
                  <a:cubicBezTo>
                    <a:pt x="1" y="1143"/>
                    <a:pt x="368" y="1805"/>
                    <a:pt x="833" y="2074"/>
                  </a:cubicBezTo>
                  <a:cubicBezTo>
                    <a:pt x="968" y="2152"/>
                    <a:pt x="1097" y="2189"/>
                    <a:pt x="1212" y="2189"/>
                  </a:cubicBezTo>
                  <a:cubicBezTo>
                    <a:pt x="1493" y="2189"/>
                    <a:pt x="1691" y="1967"/>
                    <a:pt x="1691" y="1584"/>
                  </a:cubicBezTo>
                  <a:cubicBezTo>
                    <a:pt x="1691" y="1046"/>
                    <a:pt x="1299" y="384"/>
                    <a:pt x="833" y="115"/>
                  </a:cubicBezTo>
                  <a:cubicBezTo>
                    <a:pt x="699" y="37"/>
                    <a:pt x="572" y="0"/>
                    <a:pt x="460" y="0"/>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6061;p46">
              <a:extLst>
                <a:ext uri="{FF2B5EF4-FFF2-40B4-BE49-F238E27FC236}">
                  <a16:creationId xmlns:a16="http://schemas.microsoft.com/office/drawing/2014/main" id="{F940B686-705D-F816-C026-AA6C24428416}"/>
                </a:ext>
              </a:extLst>
            </p:cNvPr>
            <p:cNvSpPr/>
            <p:nvPr/>
          </p:nvSpPr>
          <p:spPr>
            <a:xfrm>
              <a:off x="6114000" y="3118450"/>
              <a:ext cx="47775" cy="60150"/>
            </a:xfrm>
            <a:custGeom>
              <a:avLst/>
              <a:gdLst/>
              <a:ahLst/>
              <a:cxnLst/>
              <a:rect l="l" t="t" r="r" b="b"/>
              <a:pathLst>
                <a:path w="1911" h="2406" extrusionOk="0">
                  <a:moveTo>
                    <a:pt x="588" y="226"/>
                  </a:moveTo>
                  <a:cubicBezTo>
                    <a:pt x="686" y="226"/>
                    <a:pt x="784" y="250"/>
                    <a:pt x="906" y="324"/>
                  </a:cubicBezTo>
                  <a:cubicBezTo>
                    <a:pt x="1347" y="569"/>
                    <a:pt x="1690" y="1181"/>
                    <a:pt x="1690" y="1695"/>
                  </a:cubicBezTo>
                  <a:cubicBezTo>
                    <a:pt x="1690" y="1916"/>
                    <a:pt x="1617" y="2087"/>
                    <a:pt x="1494" y="2136"/>
                  </a:cubicBezTo>
                  <a:cubicBezTo>
                    <a:pt x="1441" y="2168"/>
                    <a:pt x="1378" y="2186"/>
                    <a:pt x="1308" y="2186"/>
                  </a:cubicBezTo>
                  <a:cubicBezTo>
                    <a:pt x="1217" y="2186"/>
                    <a:pt x="1115" y="2156"/>
                    <a:pt x="1004" y="2087"/>
                  </a:cubicBezTo>
                  <a:cubicBezTo>
                    <a:pt x="588" y="1842"/>
                    <a:pt x="221" y="1230"/>
                    <a:pt x="221" y="716"/>
                  </a:cubicBezTo>
                  <a:cubicBezTo>
                    <a:pt x="221" y="495"/>
                    <a:pt x="294" y="324"/>
                    <a:pt x="417" y="275"/>
                  </a:cubicBezTo>
                  <a:cubicBezTo>
                    <a:pt x="466" y="226"/>
                    <a:pt x="515" y="226"/>
                    <a:pt x="588" y="226"/>
                  </a:cubicBezTo>
                  <a:close/>
                  <a:moveTo>
                    <a:pt x="582" y="1"/>
                  </a:moveTo>
                  <a:cubicBezTo>
                    <a:pt x="477" y="1"/>
                    <a:pt x="379" y="26"/>
                    <a:pt x="294" y="79"/>
                  </a:cubicBezTo>
                  <a:cubicBezTo>
                    <a:pt x="98" y="177"/>
                    <a:pt x="0" y="422"/>
                    <a:pt x="0" y="716"/>
                  </a:cubicBezTo>
                  <a:cubicBezTo>
                    <a:pt x="0" y="1303"/>
                    <a:pt x="392" y="1989"/>
                    <a:pt x="906" y="2283"/>
                  </a:cubicBezTo>
                  <a:cubicBezTo>
                    <a:pt x="1053" y="2381"/>
                    <a:pt x="1200" y="2405"/>
                    <a:pt x="1347" y="2405"/>
                  </a:cubicBezTo>
                  <a:cubicBezTo>
                    <a:pt x="1445" y="2405"/>
                    <a:pt x="1543" y="2381"/>
                    <a:pt x="1617" y="2332"/>
                  </a:cubicBezTo>
                  <a:cubicBezTo>
                    <a:pt x="1813" y="2234"/>
                    <a:pt x="1911" y="1989"/>
                    <a:pt x="1911" y="1695"/>
                  </a:cubicBezTo>
                  <a:cubicBezTo>
                    <a:pt x="1911" y="1108"/>
                    <a:pt x="1519" y="422"/>
                    <a:pt x="1004" y="128"/>
                  </a:cubicBezTo>
                  <a:cubicBezTo>
                    <a:pt x="865" y="45"/>
                    <a:pt x="718" y="1"/>
                    <a:pt x="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6062;p46">
              <a:extLst>
                <a:ext uri="{FF2B5EF4-FFF2-40B4-BE49-F238E27FC236}">
                  <a16:creationId xmlns:a16="http://schemas.microsoft.com/office/drawing/2014/main" id="{1E49C995-E93C-888A-941A-A3DA9B32D8A9}"/>
                </a:ext>
              </a:extLst>
            </p:cNvPr>
            <p:cNvSpPr/>
            <p:nvPr/>
          </p:nvSpPr>
          <p:spPr>
            <a:xfrm>
              <a:off x="5864825" y="3891175"/>
              <a:ext cx="113300" cy="34300"/>
            </a:xfrm>
            <a:custGeom>
              <a:avLst/>
              <a:gdLst/>
              <a:ahLst/>
              <a:cxnLst/>
              <a:rect l="l" t="t" r="r" b="b"/>
              <a:pathLst>
                <a:path w="4532" h="1372" extrusionOk="0">
                  <a:moveTo>
                    <a:pt x="1" y="906"/>
                  </a:moveTo>
                  <a:lnTo>
                    <a:pt x="1" y="1127"/>
                  </a:lnTo>
                  <a:cubicBezTo>
                    <a:pt x="417" y="1372"/>
                    <a:pt x="1372" y="1225"/>
                    <a:pt x="1617" y="1127"/>
                  </a:cubicBezTo>
                  <a:cubicBezTo>
                    <a:pt x="1788" y="857"/>
                    <a:pt x="2229" y="931"/>
                    <a:pt x="2474" y="1029"/>
                  </a:cubicBezTo>
                  <a:cubicBezTo>
                    <a:pt x="3405" y="1127"/>
                    <a:pt x="3748" y="980"/>
                    <a:pt x="4066" y="735"/>
                  </a:cubicBezTo>
                  <a:cubicBezTo>
                    <a:pt x="4237" y="637"/>
                    <a:pt x="4531" y="319"/>
                    <a:pt x="4482" y="0"/>
                  </a:cubicBezTo>
                  <a:cubicBezTo>
                    <a:pt x="3356" y="245"/>
                    <a:pt x="1" y="906"/>
                    <a:pt x="1" y="90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6063;p46">
              <a:extLst>
                <a:ext uri="{FF2B5EF4-FFF2-40B4-BE49-F238E27FC236}">
                  <a16:creationId xmlns:a16="http://schemas.microsoft.com/office/drawing/2014/main" id="{823FBBED-EBAF-CFA0-B3FC-8579BCC9BA99}"/>
                </a:ext>
              </a:extLst>
            </p:cNvPr>
            <p:cNvSpPr/>
            <p:nvPr/>
          </p:nvSpPr>
          <p:spPr>
            <a:xfrm>
              <a:off x="5858700" y="3872800"/>
              <a:ext cx="121250" cy="47175"/>
            </a:xfrm>
            <a:custGeom>
              <a:avLst/>
              <a:gdLst/>
              <a:ahLst/>
              <a:cxnLst/>
              <a:rect l="l" t="t" r="r" b="b"/>
              <a:pathLst>
                <a:path w="4850" h="1887" extrusionOk="0">
                  <a:moveTo>
                    <a:pt x="1862" y="1"/>
                  </a:moveTo>
                  <a:cubicBezTo>
                    <a:pt x="1862" y="1"/>
                    <a:pt x="2891" y="294"/>
                    <a:pt x="3503" y="392"/>
                  </a:cubicBezTo>
                  <a:cubicBezTo>
                    <a:pt x="4115" y="466"/>
                    <a:pt x="4556" y="368"/>
                    <a:pt x="4703" y="588"/>
                  </a:cubicBezTo>
                  <a:cubicBezTo>
                    <a:pt x="4850" y="809"/>
                    <a:pt x="4531" y="1372"/>
                    <a:pt x="3993" y="1568"/>
                  </a:cubicBezTo>
                  <a:cubicBezTo>
                    <a:pt x="3454" y="1739"/>
                    <a:pt x="2352" y="1519"/>
                    <a:pt x="1936" y="1617"/>
                  </a:cubicBezTo>
                  <a:cubicBezTo>
                    <a:pt x="1519" y="1715"/>
                    <a:pt x="491" y="1886"/>
                    <a:pt x="246" y="1641"/>
                  </a:cubicBezTo>
                  <a:cubicBezTo>
                    <a:pt x="1" y="1396"/>
                    <a:pt x="246" y="148"/>
                    <a:pt x="246" y="1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6064;p46">
              <a:extLst>
                <a:ext uri="{FF2B5EF4-FFF2-40B4-BE49-F238E27FC236}">
                  <a16:creationId xmlns:a16="http://schemas.microsoft.com/office/drawing/2014/main" id="{FCFAF89A-0BC7-FCC7-6C85-AF1AF5BDCF33}"/>
                </a:ext>
              </a:extLst>
            </p:cNvPr>
            <p:cNvSpPr/>
            <p:nvPr/>
          </p:nvSpPr>
          <p:spPr>
            <a:xfrm>
              <a:off x="5760750" y="3780975"/>
              <a:ext cx="85750" cy="76550"/>
            </a:xfrm>
            <a:custGeom>
              <a:avLst/>
              <a:gdLst/>
              <a:ahLst/>
              <a:cxnLst/>
              <a:rect l="l" t="t" r="r" b="b"/>
              <a:pathLst>
                <a:path w="3430" h="3062" extrusionOk="0">
                  <a:moveTo>
                    <a:pt x="50" y="2327"/>
                  </a:moveTo>
                  <a:lnTo>
                    <a:pt x="1911" y="245"/>
                  </a:lnTo>
                  <a:cubicBezTo>
                    <a:pt x="2646" y="49"/>
                    <a:pt x="3429" y="0"/>
                    <a:pt x="3331" y="686"/>
                  </a:cubicBezTo>
                  <a:cubicBezTo>
                    <a:pt x="3233" y="1274"/>
                    <a:pt x="2278" y="1543"/>
                    <a:pt x="1617" y="2131"/>
                  </a:cubicBezTo>
                  <a:lnTo>
                    <a:pt x="1005" y="2670"/>
                  </a:lnTo>
                  <a:cubicBezTo>
                    <a:pt x="564" y="3061"/>
                    <a:pt x="1" y="2719"/>
                    <a:pt x="50" y="23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6065;p46">
              <a:extLst>
                <a:ext uri="{FF2B5EF4-FFF2-40B4-BE49-F238E27FC236}">
                  <a16:creationId xmlns:a16="http://schemas.microsoft.com/office/drawing/2014/main" id="{A2FF3A96-68F3-90C7-1BC1-F8893AB61F31}"/>
                </a:ext>
              </a:extLst>
            </p:cNvPr>
            <p:cNvSpPr/>
            <p:nvPr/>
          </p:nvSpPr>
          <p:spPr>
            <a:xfrm>
              <a:off x="6031975" y="3086125"/>
              <a:ext cx="61850" cy="93700"/>
            </a:xfrm>
            <a:custGeom>
              <a:avLst/>
              <a:gdLst/>
              <a:ahLst/>
              <a:cxnLst/>
              <a:rect l="l" t="t" r="r" b="b"/>
              <a:pathLst>
                <a:path w="2474" h="3748" extrusionOk="0">
                  <a:moveTo>
                    <a:pt x="1029" y="3576"/>
                  </a:moveTo>
                  <a:cubicBezTo>
                    <a:pt x="1420" y="3331"/>
                    <a:pt x="1959" y="2768"/>
                    <a:pt x="2131" y="2327"/>
                  </a:cubicBezTo>
                  <a:cubicBezTo>
                    <a:pt x="2277" y="1960"/>
                    <a:pt x="2449" y="1568"/>
                    <a:pt x="2449" y="1176"/>
                  </a:cubicBezTo>
                  <a:cubicBezTo>
                    <a:pt x="2473" y="809"/>
                    <a:pt x="2400" y="442"/>
                    <a:pt x="2204" y="123"/>
                  </a:cubicBezTo>
                  <a:cubicBezTo>
                    <a:pt x="2179" y="99"/>
                    <a:pt x="2179" y="74"/>
                    <a:pt x="2155" y="50"/>
                  </a:cubicBezTo>
                  <a:cubicBezTo>
                    <a:pt x="2057" y="1"/>
                    <a:pt x="1959" y="99"/>
                    <a:pt x="1886" y="197"/>
                  </a:cubicBezTo>
                  <a:cubicBezTo>
                    <a:pt x="1567" y="711"/>
                    <a:pt x="1273" y="1299"/>
                    <a:pt x="857" y="1764"/>
                  </a:cubicBezTo>
                  <a:cubicBezTo>
                    <a:pt x="882" y="1592"/>
                    <a:pt x="955" y="1372"/>
                    <a:pt x="1029" y="1201"/>
                  </a:cubicBezTo>
                  <a:cubicBezTo>
                    <a:pt x="1151" y="931"/>
                    <a:pt x="931" y="956"/>
                    <a:pt x="931" y="956"/>
                  </a:cubicBezTo>
                  <a:cubicBezTo>
                    <a:pt x="759" y="1054"/>
                    <a:pt x="318" y="1764"/>
                    <a:pt x="269" y="2033"/>
                  </a:cubicBezTo>
                  <a:cubicBezTo>
                    <a:pt x="196" y="2327"/>
                    <a:pt x="25" y="3013"/>
                    <a:pt x="25" y="3013"/>
                  </a:cubicBezTo>
                  <a:lnTo>
                    <a:pt x="122" y="3086"/>
                  </a:lnTo>
                  <a:cubicBezTo>
                    <a:pt x="49" y="3184"/>
                    <a:pt x="0" y="3233"/>
                    <a:pt x="0" y="3233"/>
                  </a:cubicBezTo>
                  <a:cubicBezTo>
                    <a:pt x="0" y="3233"/>
                    <a:pt x="759" y="3747"/>
                    <a:pt x="1029" y="35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6066;p46">
              <a:extLst>
                <a:ext uri="{FF2B5EF4-FFF2-40B4-BE49-F238E27FC236}">
                  <a16:creationId xmlns:a16="http://schemas.microsoft.com/office/drawing/2014/main" id="{21A3DA75-69BE-7EAB-ACE3-BF850A2871BB}"/>
                </a:ext>
              </a:extLst>
            </p:cNvPr>
            <p:cNvSpPr/>
            <p:nvPr/>
          </p:nvSpPr>
          <p:spPr>
            <a:xfrm>
              <a:off x="5702600" y="3217750"/>
              <a:ext cx="63700" cy="88800"/>
            </a:xfrm>
            <a:custGeom>
              <a:avLst/>
              <a:gdLst/>
              <a:ahLst/>
              <a:cxnLst/>
              <a:rect l="l" t="t" r="r" b="b"/>
              <a:pathLst>
                <a:path w="2548" h="3552" extrusionOk="0">
                  <a:moveTo>
                    <a:pt x="2547" y="1"/>
                  </a:moveTo>
                  <a:cubicBezTo>
                    <a:pt x="2547" y="1"/>
                    <a:pt x="1" y="931"/>
                    <a:pt x="1984" y="3551"/>
                  </a:cubicBezTo>
                  <a:close/>
                </a:path>
              </a:pathLst>
            </a:custGeom>
            <a:solidFill>
              <a:srgbClr val="203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6067;p46">
              <a:extLst>
                <a:ext uri="{FF2B5EF4-FFF2-40B4-BE49-F238E27FC236}">
                  <a16:creationId xmlns:a16="http://schemas.microsoft.com/office/drawing/2014/main" id="{FBD2B329-76CA-AF08-1FB9-4A4ED41A4C72}"/>
                </a:ext>
              </a:extLst>
            </p:cNvPr>
            <p:cNvSpPr/>
            <p:nvPr/>
          </p:nvSpPr>
          <p:spPr>
            <a:xfrm>
              <a:off x="5776675" y="3086125"/>
              <a:ext cx="121850" cy="134725"/>
            </a:xfrm>
            <a:custGeom>
              <a:avLst/>
              <a:gdLst/>
              <a:ahLst/>
              <a:cxnLst/>
              <a:rect l="l" t="t" r="r" b="b"/>
              <a:pathLst>
                <a:path w="4874" h="5389" extrusionOk="0">
                  <a:moveTo>
                    <a:pt x="1176" y="99"/>
                  </a:moveTo>
                  <a:cubicBezTo>
                    <a:pt x="1739" y="25"/>
                    <a:pt x="2474" y="1"/>
                    <a:pt x="3013" y="148"/>
                  </a:cubicBezTo>
                  <a:cubicBezTo>
                    <a:pt x="3894" y="417"/>
                    <a:pt x="4384" y="980"/>
                    <a:pt x="4604" y="1837"/>
                  </a:cubicBezTo>
                  <a:cubicBezTo>
                    <a:pt x="4825" y="2694"/>
                    <a:pt x="4874" y="4115"/>
                    <a:pt x="4384" y="4898"/>
                  </a:cubicBezTo>
                  <a:cubicBezTo>
                    <a:pt x="4090" y="5388"/>
                    <a:pt x="3404" y="5290"/>
                    <a:pt x="2915" y="5168"/>
                  </a:cubicBezTo>
                  <a:cubicBezTo>
                    <a:pt x="2327" y="5021"/>
                    <a:pt x="1568" y="4751"/>
                    <a:pt x="1103" y="4409"/>
                  </a:cubicBezTo>
                  <a:cubicBezTo>
                    <a:pt x="417" y="3894"/>
                    <a:pt x="74" y="2792"/>
                    <a:pt x="25" y="1984"/>
                  </a:cubicBezTo>
                  <a:cubicBezTo>
                    <a:pt x="1" y="1299"/>
                    <a:pt x="343" y="246"/>
                    <a:pt x="1176" y="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6068;p46">
              <a:extLst>
                <a:ext uri="{FF2B5EF4-FFF2-40B4-BE49-F238E27FC236}">
                  <a16:creationId xmlns:a16="http://schemas.microsoft.com/office/drawing/2014/main" id="{1177DB97-2347-FE43-0E56-A763067EDDA9}"/>
                </a:ext>
              </a:extLst>
            </p:cNvPr>
            <p:cNvSpPr/>
            <p:nvPr/>
          </p:nvSpPr>
          <p:spPr>
            <a:xfrm>
              <a:off x="5794425" y="3191425"/>
              <a:ext cx="63075" cy="43500"/>
            </a:xfrm>
            <a:custGeom>
              <a:avLst/>
              <a:gdLst/>
              <a:ahLst/>
              <a:cxnLst/>
              <a:rect l="l" t="t" r="r" b="b"/>
              <a:pathLst>
                <a:path w="2523" h="1740" extrusionOk="0">
                  <a:moveTo>
                    <a:pt x="466" y="1"/>
                  </a:moveTo>
                  <a:cubicBezTo>
                    <a:pt x="539" y="74"/>
                    <a:pt x="613" y="148"/>
                    <a:pt x="686" y="221"/>
                  </a:cubicBezTo>
                  <a:cubicBezTo>
                    <a:pt x="1176" y="564"/>
                    <a:pt x="1617" y="809"/>
                    <a:pt x="2205" y="956"/>
                  </a:cubicBezTo>
                  <a:cubicBezTo>
                    <a:pt x="2303" y="980"/>
                    <a:pt x="2401" y="1005"/>
                    <a:pt x="2523" y="1029"/>
                  </a:cubicBezTo>
                  <a:lnTo>
                    <a:pt x="2474" y="1568"/>
                  </a:lnTo>
                  <a:cubicBezTo>
                    <a:pt x="1837" y="1739"/>
                    <a:pt x="1250" y="1470"/>
                    <a:pt x="809" y="1347"/>
                  </a:cubicBezTo>
                  <a:cubicBezTo>
                    <a:pt x="490" y="1250"/>
                    <a:pt x="1" y="1176"/>
                    <a:pt x="1" y="833"/>
                  </a:cubicBezTo>
                  <a:lnTo>
                    <a:pt x="4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6069;p46">
              <a:extLst>
                <a:ext uri="{FF2B5EF4-FFF2-40B4-BE49-F238E27FC236}">
                  <a16:creationId xmlns:a16="http://schemas.microsoft.com/office/drawing/2014/main" id="{BD483B9B-136C-776C-DFB5-3906439391E8}"/>
                </a:ext>
              </a:extLst>
            </p:cNvPr>
            <p:cNvSpPr/>
            <p:nvPr/>
          </p:nvSpPr>
          <p:spPr>
            <a:xfrm>
              <a:off x="5775450" y="3066550"/>
              <a:ext cx="122475" cy="141425"/>
            </a:xfrm>
            <a:custGeom>
              <a:avLst/>
              <a:gdLst/>
              <a:ahLst/>
              <a:cxnLst/>
              <a:rect l="l" t="t" r="r" b="b"/>
              <a:pathLst>
                <a:path w="4899" h="5657" extrusionOk="0">
                  <a:moveTo>
                    <a:pt x="539" y="1053"/>
                  </a:moveTo>
                  <a:cubicBezTo>
                    <a:pt x="1" y="1396"/>
                    <a:pt x="50" y="2204"/>
                    <a:pt x="74" y="2767"/>
                  </a:cubicBezTo>
                  <a:cubicBezTo>
                    <a:pt x="123" y="3575"/>
                    <a:pt x="466" y="4677"/>
                    <a:pt x="1152" y="5192"/>
                  </a:cubicBezTo>
                  <a:cubicBezTo>
                    <a:pt x="1519" y="5461"/>
                    <a:pt x="1519" y="5485"/>
                    <a:pt x="2033" y="5657"/>
                  </a:cubicBezTo>
                  <a:cubicBezTo>
                    <a:pt x="2058" y="5632"/>
                    <a:pt x="2180" y="5534"/>
                    <a:pt x="2302" y="5461"/>
                  </a:cubicBezTo>
                  <a:cubicBezTo>
                    <a:pt x="2596" y="5241"/>
                    <a:pt x="2719" y="4898"/>
                    <a:pt x="2621" y="4555"/>
                  </a:cubicBezTo>
                  <a:cubicBezTo>
                    <a:pt x="2523" y="4237"/>
                    <a:pt x="2498" y="3869"/>
                    <a:pt x="2694" y="3747"/>
                  </a:cubicBezTo>
                  <a:cubicBezTo>
                    <a:pt x="2988" y="3600"/>
                    <a:pt x="3184" y="4163"/>
                    <a:pt x="3184" y="4163"/>
                  </a:cubicBezTo>
                  <a:cubicBezTo>
                    <a:pt x="3355" y="4114"/>
                    <a:pt x="3625" y="3918"/>
                    <a:pt x="3478" y="3575"/>
                  </a:cubicBezTo>
                  <a:cubicBezTo>
                    <a:pt x="3331" y="3233"/>
                    <a:pt x="3478" y="2865"/>
                    <a:pt x="3478" y="2865"/>
                  </a:cubicBezTo>
                  <a:cubicBezTo>
                    <a:pt x="3992" y="2865"/>
                    <a:pt x="4262" y="2155"/>
                    <a:pt x="4408" y="2057"/>
                  </a:cubicBezTo>
                  <a:cubicBezTo>
                    <a:pt x="4776" y="1861"/>
                    <a:pt x="4898" y="1788"/>
                    <a:pt x="4825" y="1445"/>
                  </a:cubicBezTo>
                  <a:cubicBezTo>
                    <a:pt x="4800" y="1225"/>
                    <a:pt x="4702" y="1004"/>
                    <a:pt x="4531" y="833"/>
                  </a:cubicBezTo>
                  <a:cubicBezTo>
                    <a:pt x="4359" y="661"/>
                    <a:pt x="3723" y="416"/>
                    <a:pt x="3478" y="367"/>
                  </a:cubicBezTo>
                  <a:cubicBezTo>
                    <a:pt x="2009" y="0"/>
                    <a:pt x="882" y="269"/>
                    <a:pt x="539" y="10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6070;p46">
              <a:extLst>
                <a:ext uri="{FF2B5EF4-FFF2-40B4-BE49-F238E27FC236}">
                  <a16:creationId xmlns:a16="http://schemas.microsoft.com/office/drawing/2014/main" id="{0F71A4FC-FCA4-CBED-9B01-E3F82397CBED}"/>
                </a:ext>
              </a:extLst>
            </p:cNvPr>
            <p:cNvSpPr/>
            <p:nvPr/>
          </p:nvSpPr>
          <p:spPr>
            <a:xfrm>
              <a:off x="5759525" y="3797500"/>
              <a:ext cx="84525" cy="66750"/>
            </a:xfrm>
            <a:custGeom>
              <a:avLst/>
              <a:gdLst/>
              <a:ahLst/>
              <a:cxnLst/>
              <a:rect l="l" t="t" r="r" b="b"/>
              <a:pathLst>
                <a:path w="3381" h="2670" extrusionOk="0">
                  <a:moveTo>
                    <a:pt x="1054" y="2009"/>
                  </a:moveTo>
                  <a:lnTo>
                    <a:pt x="1666" y="1470"/>
                  </a:lnTo>
                  <a:cubicBezTo>
                    <a:pt x="2327" y="882"/>
                    <a:pt x="3282" y="613"/>
                    <a:pt x="3380" y="25"/>
                  </a:cubicBezTo>
                  <a:lnTo>
                    <a:pt x="3380" y="25"/>
                  </a:lnTo>
                  <a:lnTo>
                    <a:pt x="3380" y="25"/>
                  </a:lnTo>
                  <a:lnTo>
                    <a:pt x="3380" y="1"/>
                  </a:lnTo>
                  <a:lnTo>
                    <a:pt x="3380" y="1"/>
                  </a:lnTo>
                  <a:lnTo>
                    <a:pt x="3380" y="1"/>
                  </a:lnTo>
                  <a:lnTo>
                    <a:pt x="3380" y="1"/>
                  </a:lnTo>
                  <a:lnTo>
                    <a:pt x="3380" y="1"/>
                  </a:lnTo>
                  <a:lnTo>
                    <a:pt x="3380" y="1"/>
                  </a:lnTo>
                  <a:lnTo>
                    <a:pt x="3380" y="1"/>
                  </a:lnTo>
                  <a:lnTo>
                    <a:pt x="3380" y="1"/>
                  </a:lnTo>
                  <a:lnTo>
                    <a:pt x="3380" y="1"/>
                  </a:lnTo>
                  <a:lnTo>
                    <a:pt x="3380" y="1"/>
                  </a:lnTo>
                  <a:lnTo>
                    <a:pt x="3380" y="1"/>
                  </a:lnTo>
                  <a:cubicBezTo>
                    <a:pt x="3380" y="74"/>
                    <a:pt x="3380" y="123"/>
                    <a:pt x="3380" y="221"/>
                  </a:cubicBezTo>
                  <a:cubicBezTo>
                    <a:pt x="3282" y="809"/>
                    <a:pt x="2327" y="1078"/>
                    <a:pt x="1666" y="1666"/>
                  </a:cubicBezTo>
                  <a:lnTo>
                    <a:pt x="1054" y="2205"/>
                  </a:lnTo>
                  <a:cubicBezTo>
                    <a:pt x="540" y="2670"/>
                    <a:pt x="1" y="2327"/>
                    <a:pt x="99" y="1666"/>
                  </a:cubicBezTo>
                  <a:cubicBezTo>
                    <a:pt x="50" y="2058"/>
                    <a:pt x="613" y="2400"/>
                    <a:pt x="1054" y="2009"/>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6071;p46">
              <a:extLst>
                <a:ext uri="{FF2B5EF4-FFF2-40B4-BE49-F238E27FC236}">
                  <a16:creationId xmlns:a16="http://schemas.microsoft.com/office/drawing/2014/main" id="{A9116D3C-7025-B490-7822-DCA7706F6E98}"/>
                </a:ext>
              </a:extLst>
            </p:cNvPr>
            <p:cNvSpPr/>
            <p:nvPr/>
          </p:nvSpPr>
          <p:spPr>
            <a:xfrm>
              <a:off x="5746675" y="3457125"/>
              <a:ext cx="100425" cy="392450"/>
            </a:xfrm>
            <a:custGeom>
              <a:avLst/>
              <a:gdLst/>
              <a:ahLst/>
              <a:cxnLst/>
              <a:rect l="l" t="t" r="r" b="b"/>
              <a:pathLst>
                <a:path w="4017" h="15698" extrusionOk="0">
                  <a:moveTo>
                    <a:pt x="637" y="906"/>
                  </a:moveTo>
                  <a:cubicBezTo>
                    <a:pt x="1" y="1812"/>
                    <a:pt x="1592" y="4310"/>
                    <a:pt x="1152" y="7420"/>
                  </a:cubicBezTo>
                  <a:cubicBezTo>
                    <a:pt x="858" y="9526"/>
                    <a:pt x="295" y="13077"/>
                    <a:pt x="417" y="15060"/>
                  </a:cubicBezTo>
                  <a:cubicBezTo>
                    <a:pt x="441" y="15428"/>
                    <a:pt x="1862" y="15697"/>
                    <a:pt x="2254" y="13934"/>
                  </a:cubicBezTo>
                  <a:cubicBezTo>
                    <a:pt x="2915" y="10922"/>
                    <a:pt x="3723" y="9061"/>
                    <a:pt x="4017" y="6735"/>
                  </a:cubicBezTo>
                  <a:lnTo>
                    <a:pt x="3870" y="0"/>
                  </a:ln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6072;p46">
              <a:extLst>
                <a:ext uri="{FF2B5EF4-FFF2-40B4-BE49-F238E27FC236}">
                  <a16:creationId xmlns:a16="http://schemas.microsoft.com/office/drawing/2014/main" id="{6507D263-2C42-5335-1E4E-42D38A0D5639}"/>
                </a:ext>
              </a:extLst>
            </p:cNvPr>
            <p:cNvSpPr/>
            <p:nvPr/>
          </p:nvSpPr>
          <p:spPr>
            <a:xfrm>
              <a:off x="5809125" y="3471825"/>
              <a:ext cx="135325" cy="428550"/>
            </a:xfrm>
            <a:custGeom>
              <a:avLst/>
              <a:gdLst/>
              <a:ahLst/>
              <a:cxnLst/>
              <a:rect l="l" t="t" r="r" b="b"/>
              <a:pathLst>
                <a:path w="5413" h="17142" extrusionOk="0">
                  <a:moveTo>
                    <a:pt x="172" y="0"/>
                  </a:moveTo>
                  <a:cubicBezTo>
                    <a:pt x="0" y="2792"/>
                    <a:pt x="2008" y="6220"/>
                    <a:pt x="1886" y="8473"/>
                  </a:cubicBezTo>
                  <a:cubicBezTo>
                    <a:pt x="1739" y="10824"/>
                    <a:pt x="1984" y="13640"/>
                    <a:pt x="2008" y="16162"/>
                  </a:cubicBezTo>
                  <a:cubicBezTo>
                    <a:pt x="2008" y="16162"/>
                    <a:pt x="4065" y="17142"/>
                    <a:pt x="4163" y="15648"/>
                  </a:cubicBezTo>
                  <a:cubicBezTo>
                    <a:pt x="4457" y="10701"/>
                    <a:pt x="5412" y="9159"/>
                    <a:pt x="4114" y="98"/>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6073;p46">
              <a:extLst>
                <a:ext uri="{FF2B5EF4-FFF2-40B4-BE49-F238E27FC236}">
                  <a16:creationId xmlns:a16="http://schemas.microsoft.com/office/drawing/2014/main" id="{9F26A913-7ED5-7696-53C3-C6AF1098B578}"/>
                </a:ext>
              </a:extLst>
            </p:cNvPr>
            <p:cNvSpPr/>
            <p:nvPr/>
          </p:nvSpPr>
          <p:spPr>
            <a:xfrm>
              <a:off x="5733825" y="3208575"/>
              <a:ext cx="198975" cy="347750"/>
            </a:xfrm>
            <a:custGeom>
              <a:avLst/>
              <a:gdLst/>
              <a:ahLst/>
              <a:cxnLst/>
              <a:rect l="l" t="t" r="r" b="b"/>
              <a:pathLst>
                <a:path w="7959" h="13910" extrusionOk="0">
                  <a:moveTo>
                    <a:pt x="6931" y="7812"/>
                  </a:moveTo>
                  <a:cubicBezTo>
                    <a:pt x="7004" y="5118"/>
                    <a:pt x="6490" y="2449"/>
                    <a:pt x="6490" y="2449"/>
                  </a:cubicBezTo>
                  <a:cubicBezTo>
                    <a:pt x="6245" y="2106"/>
                    <a:pt x="5951" y="1812"/>
                    <a:pt x="5608" y="1543"/>
                  </a:cubicBezTo>
                  <a:lnTo>
                    <a:pt x="4947" y="759"/>
                  </a:lnTo>
                  <a:cubicBezTo>
                    <a:pt x="4114" y="539"/>
                    <a:pt x="3282" y="294"/>
                    <a:pt x="2474" y="0"/>
                  </a:cubicBezTo>
                  <a:lnTo>
                    <a:pt x="1298" y="368"/>
                  </a:lnTo>
                  <a:cubicBezTo>
                    <a:pt x="319" y="784"/>
                    <a:pt x="0" y="2033"/>
                    <a:pt x="441" y="3306"/>
                  </a:cubicBezTo>
                  <a:cubicBezTo>
                    <a:pt x="417" y="3355"/>
                    <a:pt x="1421" y="6196"/>
                    <a:pt x="1519" y="7249"/>
                  </a:cubicBezTo>
                  <a:cubicBezTo>
                    <a:pt x="1543" y="7371"/>
                    <a:pt x="784" y="10163"/>
                    <a:pt x="637" y="11314"/>
                  </a:cubicBezTo>
                  <a:cubicBezTo>
                    <a:pt x="637" y="11314"/>
                    <a:pt x="1347" y="11950"/>
                    <a:pt x="1543" y="12122"/>
                  </a:cubicBezTo>
                  <a:cubicBezTo>
                    <a:pt x="2988" y="13909"/>
                    <a:pt x="7714" y="11730"/>
                    <a:pt x="7886" y="10775"/>
                  </a:cubicBezTo>
                  <a:cubicBezTo>
                    <a:pt x="7959" y="10432"/>
                    <a:pt x="7371" y="9306"/>
                    <a:pt x="6931" y="781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6074;p46">
              <a:extLst>
                <a:ext uri="{FF2B5EF4-FFF2-40B4-BE49-F238E27FC236}">
                  <a16:creationId xmlns:a16="http://schemas.microsoft.com/office/drawing/2014/main" id="{7D3A1279-9CEE-5D5A-7392-7479F52A3F9C}"/>
                </a:ext>
              </a:extLst>
            </p:cNvPr>
            <p:cNvSpPr/>
            <p:nvPr/>
          </p:nvSpPr>
          <p:spPr>
            <a:xfrm>
              <a:off x="5822725" y="3157750"/>
              <a:ext cx="238650" cy="159200"/>
            </a:xfrm>
            <a:custGeom>
              <a:avLst/>
              <a:gdLst/>
              <a:ahLst/>
              <a:cxnLst/>
              <a:rect l="l" t="t" r="r" b="b"/>
              <a:pathLst>
                <a:path w="9546" h="6368" extrusionOk="0">
                  <a:moveTo>
                    <a:pt x="8346" y="1"/>
                  </a:moveTo>
                  <a:cubicBezTo>
                    <a:pt x="8346" y="1"/>
                    <a:pt x="7023" y="2597"/>
                    <a:pt x="5823" y="4041"/>
                  </a:cubicBezTo>
                  <a:cubicBezTo>
                    <a:pt x="4582" y="4021"/>
                    <a:pt x="2750" y="3646"/>
                    <a:pt x="1716" y="3646"/>
                  </a:cubicBezTo>
                  <a:cubicBezTo>
                    <a:pt x="1505" y="3646"/>
                    <a:pt x="1328" y="3661"/>
                    <a:pt x="1195" y="3698"/>
                  </a:cubicBezTo>
                  <a:cubicBezTo>
                    <a:pt x="877" y="3796"/>
                    <a:pt x="705" y="4017"/>
                    <a:pt x="509" y="4311"/>
                  </a:cubicBezTo>
                  <a:cubicBezTo>
                    <a:pt x="0" y="5111"/>
                    <a:pt x="812" y="6368"/>
                    <a:pt x="1756" y="6368"/>
                  </a:cubicBezTo>
                  <a:cubicBezTo>
                    <a:pt x="1765" y="6368"/>
                    <a:pt x="1774" y="6368"/>
                    <a:pt x="1783" y="6368"/>
                  </a:cubicBezTo>
                  <a:cubicBezTo>
                    <a:pt x="1783" y="6368"/>
                    <a:pt x="6631" y="6245"/>
                    <a:pt x="6754" y="6147"/>
                  </a:cubicBezTo>
                  <a:cubicBezTo>
                    <a:pt x="6852" y="6025"/>
                    <a:pt x="7537" y="5927"/>
                    <a:pt x="9545" y="735"/>
                  </a:cubicBezTo>
                  <a:cubicBezTo>
                    <a:pt x="9545" y="735"/>
                    <a:pt x="9276" y="50"/>
                    <a:pt x="8346"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6075;p46">
              <a:extLst>
                <a:ext uri="{FF2B5EF4-FFF2-40B4-BE49-F238E27FC236}">
                  <a16:creationId xmlns:a16="http://schemas.microsoft.com/office/drawing/2014/main" id="{2E92E975-64C5-90BC-5C94-CF0423008A52}"/>
                </a:ext>
              </a:extLst>
            </p:cNvPr>
            <p:cNvSpPr/>
            <p:nvPr/>
          </p:nvSpPr>
          <p:spPr>
            <a:xfrm>
              <a:off x="6327650" y="4271350"/>
              <a:ext cx="25" cy="5525"/>
            </a:xfrm>
            <a:custGeom>
              <a:avLst/>
              <a:gdLst/>
              <a:ahLst/>
              <a:cxnLst/>
              <a:rect l="l" t="t" r="r" b="b"/>
              <a:pathLst>
                <a:path w="1" h="221" extrusionOk="0">
                  <a:moveTo>
                    <a:pt x="1" y="0"/>
                  </a:moveTo>
                  <a:cubicBezTo>
                    <a:pt x="1" y="74"/>
                    <a:pt x="1" y="147"/>
                    <a:pt x="1" y="22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6076;p46">
              <a:extLst>
                <a:ext uri="{FF2B5EF4-FFF2-40B4-BE49-F238E27FC236}">
                  <a16:creationId xmlns:a16="http://schemas.microsoft.com/office/drawing/2014/main" id="{F93CA6BC-B5B0-857D-1A10-4088F1666164}"/>
                </a:ext>
              </a:extLst>
            </p:cNvPr>
            <p:cNvSpPr/>
            <p:nvPr/>
          </p:nvSpPr>
          <p:spPr>
            <a:xfrm>
              <a:off x="6327650" y="4351550"/>
              <a:ext cx="25" cy="4300"/>
            </a:xfrm>
            <a:custGeom>
              <a:avLst/>
              <a:gdLst/>
              <a:ahLst/>
              <a:cxnLst/>
              <a:rect l="l" t="t" r="r" b="b"/>
              <a:pathLst>
                <a:path w="1" h="172" extrusionOk="0">
                  <a:moveTo>
                    <a:pt x="1" y="0"/>
                  </a:moveTo>
                  <a:cubicBezTo>
                    <a:pt x="1" y="49"/>
                    <a:pt x="1" y="123"/>
                    <a:pt x="1" y="17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6077;p46">
              <a:extLst>
                <a:ext uri="{FF2B5EF4-FFF2-40B4-BE49-F238E27FC236}">
                  <a16:creationId xmlns:a16="http://schemas.microsoft.com/office/drawing/2014/main" id="{5BC315F6-26FE-2488-2E6E-4745795A1E12}"/>
                </a:ext>
              </a:extLst>
            </p:cNvPr>
            <p:cNvSpPr/>
            <p:nvPr/>
          </p:nvSpPr>
          <p:spPr>
            <a:xfrm>
              <a:off x="4483725" y="4276850"/>
              <a:ext cx="1843950" cy="689525"/>
            </a:xfrm>
            <a:custGeom>
              <a:avLst/>
              <a:gdLst/>
              <a:ahLst/>
              <a:cxnLst/>
              <a:rect l="l" t="t" r="r" b="b"/>
              <a:pathLst>
                <a:path w="73758" h="27581" extrusionOk="0">
                  <a:moveTo>
                    <a:pt x="73758" y="1"/>
                  </a:moveTo>
                  <a:cubicBezTo>
                    <a:pt x="73709" y="711"/>
                    <a:pt x="73195" y="1421"/>
                    <a:pt x="72264" y="1960"/>
                  </a:cubicBezTo>
                  <a:lnTo>
                    <a:pt x="34920" y="23509"/>
                  </a:lnTo>
                  <a:cubicBezTo>
                    <a:pt x="33928" y="24084"/>
                    <a:pt x="32624" y="24372"/>
                    <a:pt x="31320" y="24372"/>
                  </a:cubicBezTo>
                  <a:cubicBezTo>
                    <a:pt x="30016" y="24372"/>
                    <a:pt x="28712" y="24084"/>
                    <a:pt x="27720" y="23509"/>
                  </a:cubicBezTo>
                  <a:lnTo>
                    <a:pt x="1518" y="8375"/>
                  </a:lnTo>
                  <a:cubicBezTo>
                    <a:pt x="514" y="7812"/>
                    <a:pt x="24" y="7053"/>
                    <a:pt x="24" y="6318"/>
                  </a:cubicBezTo>
                  <a:lnTo>
                    <a:pt x="24" y="9477"/>
                  </a:lnTo>
                  <a:lnTo>
                    <a:pt x="24" y="9502"/>
                  </a:lnTo>
                  <a:cubicBezTo>
                    <a:pt x="0" y="10261"/>
                    <a:pt x="514" y="11020"/>
                    <a:pt x="1518" y="11608"/>
                  </a:cubicBezTo>
                  <a:lnTo>
                    <a:pt x="27720" y="26717"/>
                  </a:lnTo>
                  <a:cubicBezTo>
                    <a:pt x="28712" y="27292"/>
                    <a:pt x="30016" y="27580"/>
                    <a:pt x="31320" y="27580"/>
                  </a:cubicBezTo>
                  <a:cubicBezTo>
                    <a:pt x="32624" y="27580"/>
                    <a:pt x="33928" y="27292"/>
                    <a:pt x="34920" y="26717"/>
                  </a:cubicBezTo>
                  <a:lnTo>
                    <a:pt x="72264" y="5168"/>
                  </a:lnTo>
                  <a:cubicBezTo>
                    <a:pt x="73219" y="4604"/>
                    <a:pt x="73733" y="3894"/>
                    <a:pt x="73758" y="3160"/>
                  </a:cubicBezTo>
                  <a:lnTo>
                    <a:pt x="73758" y="2988"/>
                  </a:lnTo>
                  <a:lnTo>
                    <a:pt x="737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6078;p46">
              <a:extLst>
                <a:ext uri="{FF2B5EF4-FFF2-40B4-BE49-F238E27FC236}">
                  <a16:creationId xmlns:a16="http://schemas.microsoft.com/office/drawing/2014/main" id="{BCD95FB6-A439-C6E3-7F89-7F98EB6E5F66}"/>
                </a:ext>
              </a:extLst>
            </p:cNvPr>
            <p:cNvSpPr/>
            <p:nvPr/>
          </p:nvSpPr>
          <p:spPr>
            <a:xfrm>
              <a:off x="4484325" y="3821850"/>
              <a:ext cx="1843350" cy="1064325"/>
            </a:xfrm>
            <a:custGeom>
              <a:avLst/>
              <a:gdLst/>
              <a:ahLst/>
              <a:cxnLst/>
              <a:rect l="l" t="t" r="r" b="b"/>
              <a:pathLst>
                <a:path w="73734" h="42573" extrusionOk="0">
                  <a:moveTo>
                    <a:pt x="42450" y="0"/>
                  </a:moveTo>
                  <a:cubicBezTo>
                    <a:pt x="41140" y="0"/>
                    <a:pt x="39830" y="288"/>
                    <a:pt x="38838" y="863"/>
                  </a:cubicBezTo>
                  <a:lnTo>
                    <a:pt x="1494" y="22413"/>
                  </a:lnTo>
                  <a:cubicBezTo>
                    <a:pt x="490" y="23000"/>
                    <a:pt x="0" y="23759"/>
                    <a:pt x="0" y="24518"/>
                  </a:cubicBezTo>
                  <a:cubicBezTo>
                    <a:pt x="0" y="25253"/>
                    <a:pt x="490" y="26012"/>
                    <a:pt x="1494" y="26575"/>
                  </a:cubicBezTo>
                  <a:lnTo>
                    <a:pt x="27696" y="41709"/>
                  </a:lnTo>
                  <a:cubicBezTo>
                    <a:pt x="28688" y="42284"/>
                    <a:pt x="29992" y="42572"/>
                    <a:pt x="31296" y="42572"/>
                  </a:cubicBezTo>
                  <a:cubicBezTo>
                    <a:pt x="32600" y="42572"/>
                    <a:pt x="33904" y="42284"/>
                    <a:pt x="34896" y="41709"/>
                  </a:cubicBezTo>
                  <a:lnTo>
                    <a:pt x="72240" y="20160"/>
                  </a:lnTo>
                  <a:cubicBezTo>
                    <a:pt x="73171" y="19621"/>
                    <a:pt x="73685" y="18911"/>
                    <a:pt x="73734" y="18201"/>
                  </a:cubicBezTo>
                  <a:lnTo>
                    <a:pt x="73734" y="17980"/>
                  </a:lnTo>
                  <a:cubicBezTo>
                    <a:pt x="73709" y="17246"/>
                    <a:pt x="73195" y="16535"/>
                    <a:pt x="72240" y="15972"/>
                  </a:cubicBezTo>
                  <a:lnTo>
                    <a:pt x="67514" y="13254"/>
                  </a:lnTo>
                  <a:lnTo>
                    <a:pt x="67489" y="13254"/>
                  </a:lnTo>
                  <a:lnTo>
                    <a:pt x="64722" y="11638"/>
                  </a:lnTo>
                  <a:lnTo>
                    <a:pt x="61931" y="13230"/>
                  </a:lnTo>
                  <a:lnTo>
                    <a:pt x="61931" y="13254"/>
                  </a:lnTo>
                  <a:lnTo>
                    <a:pt x="70281" y="18054"/>
                  </a:lnTo>
                  <a:lnTo>
                    <a:pt x="34088" y="38966"/>
                  </a:lnTo>
                  <a:lnTo>
                    <a:pt x="6220" y="22902"/>
                  </a:lnTo>
                  <a:lnTo>
                    <a:pt x="42438" y="1990"/>
                  </a:lnTo>
                  <a:lnTo>
                    <a:pt x="50789" y="6814"/>
                  </a:lnTo>
                  <a:lnTo>
                    <a:pt x="53580" y="5198"/>
                  </a:lnTo>
                  <a:lnTo>
                    <a:pt x="46062" y="863"/>
                  </a:lnTo>
                  <a:cubicBezTo>
                    <a:pt x="45071" y="288"/>
                    <a:pt x="43760" y="0"/>
                    <a:pt x="42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6079;p46">
              <a:extLst>
                <a:ext uri="{FF2B5EF4-FFF2-40B4-BE49-F238E27FC236}">
                  <a16:creationId xmlns:a16="http://schemas.microsoft.com/office/drawing/2014/main" id="{1D70AAD8-0413-E8EA-8004-AAC32936259E}"/>
                </a:ext>
              </a:extLst>
            </p:cNvPr>
            <p:cNvSpPr/>
            <p:nvPr/>
          </p:nvSpPr>
          <p:spPr>
            <a:xfrm>
              <a:off x="4639825" y="3871575"/>
              <a:ext cx="1601525" cy="924450"/>
            </a:xfrm>
            <a:custGeom>
              <a:avLst/>
              <a:gdLst/>
              <a:ahLst/>
              <a:cxnLst/>
              <a:rect l="l" t="t" r="r" b="b"/>
              <a:pathLst>
                <a:path w="64061" h="36978" extrusionOk="0">
                  <a:moveTo>
                    <a:pt x="36218" y="1"/>
                  </a:moveTo>
                  <a:lnTo>
                    <a:pt x="0" y="20913"/>
                  </a:lnTo>
                  <a:lnTo>
                    <a:pt x="27868" y="36977"/>
                  </a:lnTo>
                  <a:lnTo>
                    <a:pt x="64061" y="16065"/>
                  </a:lnTo>
                  <a:lnTo>
                    <a:pt x="55711" y="11265"/>
                  </a:lnTo>
                  <a:lnTo>
                    <a:pt x="55711" y="11241"/>
                  </a:lnTo>
                  <a:lnTo>
                    <a:pt x="44569" y="4825"/>
                  </a:lnTo>
                  <a:lnTo>
                    <a:pt x="3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6080;p46">
              <a:extLst>
                <a:ext uri="{FF2B5EF4-FFF2-40B4-BE49-F238E27FC236}">
                  <a16:creationId xmlns:a16="http://schemas.microsoft.com/office/drawing/2014/main" id="{0F153E34-BD8E-6E62-1FAF-5FE4D85B3494}"/>
                </a:ext>
              </a:extLst>
            </p:cNvPr>
            <p:cNvSpPr/>
            <p:nvPr/>
          </p:nvSpPr>
          <p:spPr>
            <a:xfrm>
              <a:off x="5970125" y="3962175"/>
              <a:ext cx="62475" cy="107775"/>
            </a:xfrm>
            <a:custGeom>
              <a:avLst/>
              <a:gdLst/>
              <a:ahLst/>
              <a:cxnLst/>
              <a:rect l="l" t="t" r="r" b="b"/>
              <a:pathLst>
                <a:path w="2499" h="4311" extrusionOk="0">
                  <a:moveTo>
                    <a:pt x="1250" y="1"/>
                  </a:moveTo>
                  <a:cubicBezTo>
                    <a:pt x="931" y="1"/>
                    <a:pt x="613" y="74"/>
                    <a:pt x="368" y="221"/>
                  </a:cubicBezTo>
                  <a:cubicBezTo>
                    <a:pt x="123" y="368"/>
                    <a:pt x="1" y="540"/>
                    <a:pt x="1" y="711"/>
                  </a:cubicBezTo>
                  <a:lnTo>
                    <a:pt x="1" y="4311"/>
                  </a:lnTo>
                  <a:cubicBezTo>
                    <a:pt x="1" y="4139"/>
                    <a:pt x="123" y="3943"/>
                    <a:pt x="368" y="3821"/>
                  </a:cubicBezTo>
                  <a:cubicBezTo>
                    <a:pt x="601" y="3674"/>
                    <a:pt x="919" y="3601"/>
                    <a:pt x="1237" y="3601"/>
                  </a:cubicBezTo>
                  <a:cubicBezTo>
                    <a:pt x="1556" y="3601"/>
                    <a:pt x="1874" y="3674"/>
                    <a:pt x="2107" y="3821"/>
                  </a:cubicBezTo>
                  <a:cubicBezTo>
                    <a:pt x="2352" y="3943"/>
                    <a:pt x="2474" y="4139"/>
                    <a:pt x="2474" y="4311"/>
                  </a:cubicBezTo>
                  <a:lnTo>
                    <a:pt x="2499" y="735"/>
                  </a:lnTo>
                  <a:cubicBezTo>
                    <a:pt x="2499" y="540"/>
                    <a:pt x="2376" y="368"/>
                    <a:pt x="2131" y="221"/>
                  </a:cubicBezTo>
                  <a:cubicBezTo>
                    <a:pt x="1886" y="74"/>
                    <a:pt x="1568" y="1"/>
                    <a:pt x="125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6081;p46">
              <a:extLst>
                <a:ext uri="{FF2B5EF4-FFF2-40B4-BE49-F238E27FC236}">
                  <a16:creationId xmlns:a16="http://schemas.microsoft.com/office/drawing/2014/main" id="{149CB827-AFDB-9A06-CE07-E53B8FA2F512}"/>
                </a:ext>
              </a:extLst>
            </p:cNvPr>
            <p:cNvSpPr/>
            <p:nvPr/>
          </p:nvSpPr>
          <p:spPr>
            <a:xfrm>
              <a:off x="6087050" y="4008100"/>
              <a:ext cx="30650" cy="132875"/>
            </a:xfrm>
            <a:custGeom>
              <a:avLst/>
              <a:gdLst/>
              <a:ahLst/>
              <a:cxnLst/>
              <a:rect l="l" t="t" r="r" b="b"/>
              <a:pathLst>
                <a:path w="1226" h="5315" extrusionOk="0">
                  <a:moveTo>
                    <a:pt x="1225" y="0"/>
                  </a:moveTo>
                  <a:cubicBezTo>
                    <a:pt x="1225" y="637"/>
                    <a:pt x="809" y="1249"/>
                    <a:pt x="1" y="1715"/>
                  </a:cubicBezTo>
                  <a:lnTo>
                    <a:pt x="1" y="5314"/>
                  </a:lnTo>
                  <a:cubicBezTo>
                    <a:pt x="809" y="4849"/>
                    <a:pt x="1225" y="4212"/>
                    <a:pt x="1225" y="3600"/>
                  </a:cubicBezTo>
                  <a:lnTo>
                    <a:pt x="1225"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6082;p46">
              <a:extLst>
                <a:ext uri="{FF2B5EF4-FFF2-40B4-BE49-F238E27FC236}">
                  <a16:creationId xmlns:a16="http://schemas.microsoft.com/office/drawing/2014/main" id="{DB00B806-CE04-F932-654C-0B11C889DB93}"/>
                </a:ext>
              </a:extLst>
            </p:cNvPr>
            <p:cNvSpPr/>
            <p:nvPr/>
          </p:nvSpPr>
          <p:spPr>
            <a:xfrm>
              <a:off x="6061950" y="4050950"/>
              <a:ext cx="25125" cy="104700"/>
            </a:xfrm>
            <a:custGeom>
              <a:avLst/>
              <a:gdLst/>
              <a:ahLst/>
              <a:cxnLst/>
              <a:rect l="l" t="t" r="r" b="b"/>
              <a:pathLst>
                <a:path w="1005" h="4188" extrusionOk="0">
                  <a:moveTo>
                    <a:pt x="1005" y="1"/>
                  </a:moveTo>
                  <a:lnTo>
                    <a:pt x="25" y="588"/>
                  </a:lnTo>
                  <a:lnTo>
                    <a:pt x="1" y="4188"/>
                  </a:lnTo>
                  <a:lnTo>
                    <a:pt x="1005" y="3600"/>
                  </a:lnTo>
                  <a:lnTo>
                    <a:pt x="1005"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6083;p46">
              <a:extLst>
                <a:ext uri="{FF2B5EF4-FFF2-40B4-BE49-F238E27FC236}">
                  <a16:creationId xmlns:a16="http://schemas.microsoft.com/office/drawing/2014/main" id="{FEDB9309-13FB-B4D3-D63A-D2FC80BE667B}"/>
                </a:ext>
              </a:extLst>
            </p:cNvPr>
            <p:cNvSpPr/>
            <p:nvPr/>
          </p:nvSpPr>
          <p:spPr>
            <a:xfrm>
              <a:off x="5684225" y="3948725"/>
              <a:ext cx="471425" cy="233250"/>
            </a:xfrm>
            <a:custGeom>
              <a:avLst/>
              <a:gdLst/>
              <a:ahLst/>
              <a:cxnLst/>
              <a:rect l="l" t="t" r="r" b="b"/>
              <a:pathLst>
                <a:path w="18857" h="9330" extrusionOk="0">
                  <a:moveTo>
                    <a:pt x="25" y="0"/>
                  </a:moveTo>
                  <a:lnTo>
                    <a:pt x="1" y="735"/>
                  </a:lnTo>
                  <a:cubicBezTo>
                    <a:pt x="1" y="1078"/>
                    <a:pt x="221" y="1396"/>
                    <a:pt x="662" y="1641"/>
                  </a:cubicBezTo>
                  <a:lnTo>
                    <a:pt x="13347" y="8963"/>
                  </a:lnTo>
                  <a:cubicBezTo>
                    <a:pt x="13775" y="9208"/>
                    <a:pt x="14339" y="9330"/>
                    <a:pt x="14899" y="9330"/>
                  </a:cubicBezTo>
                  <a:cubicBezTo>
                    <a:pt x="15459" y="9330"/>
                    <a:pt x="16016" y="9208"/>
                    <a:pt x="16432" y="8963"/>
                  </a:cubicBezTo>
                  <a:lnTo>
                    <a:pt x="18857" y="7567"/>
                  </a:lnTo>
                  <a:lnTo>
                    <a:pt x="18857" y="6832"/>
                  </a:lnTo>
                  <a:lnTo>
                    <a:pt x="16457" y="8228"/>
                  </a:lnTo>
                  <a:cubicBezTo>
                    <a:pt x="16028" y="8473"/>
                    <a:pt x="15465" y="8595"/>
                    <a:pt x="14902" y="8595"/>
                  </a:cubicBezTo>
                  <a:cubicBezTo>
                    <a:pt x="14339" y="8595"/>
                    <a:pt x="13775" y="8473"/>
                    <a:pt x="13347" y="8228"/>
                  </a:cubicBezTo>
                  <a:lnTo>
                    <a:pt x="662" y="906"/>
                  </a:lnTo>
                  <a:cubicBezTo>
                    <a:pt x="246" y="661"/>
                    <a:pt x="25" y="318"/>
                    <a:pt x="2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6084;p46">
              <a:extLst>
                <a:ext uri="{FF2B5EF4-FFF2-40B4-BE49-F238E27FC236}">
                  <a16:creationId xmlns:a16="http://schemas.microsoft.com/office/drawing/2014/main" id="{3BDDDB4B-2496-95E7-AC84-557A09E8A09A}"/>
                </a:ext>
              </a:extLst>
            </p:cNvPr>
            <p:cNvSpPr/>
            <p:nvPr/>
          </p:nvSpPr>
          <p:spPr>
            <a:xfrm>
              <a:off x="5679325" y="3891175"/>
              <a:ext cx="476325" cy="272450"/>
            </a:xfrm>
            <a:custGeom>
              <a:avLst/>
              <a:gdLst/>
              <a:ahLst/>
              <a:cxnLst/>
              <a:rect l="l" t="t" r="r" b="b"/>
              <a:pathLst>
                <a:path w="19053" h="10898" extrusionOk="0">
                  <a:moveTo>
                    <a:pt x="12882" y="2841"/>
                  </a:moveTo>
                  <a:cubicBezTo>
                    <a:pt x="13200" y="2841"/>
                    <a:pt x="13518" y="2914"/>
                    <a:pt x="13763" y="3061"/>
                  </a:cubicBezTo>
                  <a:cubicBezTo>
                    <a:pt x="14253" y="3331"/>
                    <a:pt x="14253" y="3796"/>
                    <a:pt x="13763" y="4065"/>
                  </a:cubicBezTo>
                  <a:cubicBezTo>
                    <a:pt x="13518" y="4212"/>
                    <a:pt x="13200" y="4286"/>
                    <a:pt x="12882" y="4286"/>
                  </a:cubicBezTo>
                  <a:cubicBezTo>
                    <a:pt x="12563" y="4286"/>
                    <a:pt x="12245" y="4212"/>
                    <a:pt x="12000" y="4065"/>
                  </a:cubicBezTo>
                  <a:cubicBezTo>
                    <a:pt x="11535" y="3796"/>
                    <a:pt x="11510" y="3331"/>
                    <a:pt x="12000" y="3061"/>
                  </a:cubicBezTo>
                  <a:cubicBezTo>
                    <a:pt x="12245" y="2914"/>
                    <a:pt x="12563" y="2841"/>
                    <a:pt x="12882" y="2841"/>
                  </a:cubicBezTo>
                  <a:close/>
                  <a:moveTo>
                    <a:pt x="3258" y="0"/>
                  </a:moveTo>
                  <a:lnTo>
                    <a:pt x="858" y="1396"/>
                  </a:lnTo>
                  <a:cubicBezTo>
                    <a:pt x="1" y="1910"/>
                    <a:pt x="1" y="2718"/>
                    <a:pt x="858" y="3208"/>
                  </a:cubicBezTo>
                  <a:lnTo>
                    <a:pt x="13543" y="10530"/>
                  </a:lnTo>
                  <a:cubicBezTo>
                    <a:pt x="13971" y="10775"/>
                    <a:pt x="14535" y="10897"/>
                    <a:pt x="15098" y="10897"/>
                  </a:cubicBezTo>
                  <a:cubicBezTo>
                    <a:pt x="15661" y="10897"/>
                    <a:pt x="16224" y="10775"/>
                    <a:pt x="16653" y="10530"/>
                  </a:cubicBezTo>
                  <a:lnTo>
                    <a:pt x="19053" y="9134"/>
                  </a:lnTo>
                  <a:lnTo>
                    <a:pt x="15330" y="6979"/>
                  </a:lnTo>
                  <a:lnTo>
                    <a:pt x="16310" y="6392"/>
                  </a:lnTo>
                  <a:cubicBezTo>
                    <a:pt x="17951" y="5437"/>
                    <a:pt x="17951" y="3894"/>
                    <a:pt x="16285" y="2963"/>
                  </a:cubicBezTo>
                  <a:lnTo>
                    <a:pt x="13935" y="1592"/>
                  </a:lnTo>
                  <a:cubicBezTo>
                    <a:pt x="13102" y="1114"/>
                    <a:pt x="12025" y="876"/>
                    <a:pt x="10950" y="876"/>
                  </a:cubicBezTo>
                  <a:cubicBezTo>
                    <a:pt x="9876" y="876"/>
                    <a:pt x="8804" y="1114"/>
                    <a:pt x="7984" y="1592"/>
                  </a:cubicBezTo>
                  <a:lnTo>
                    <a:pt x="6980" y="2155"/>
                  </a:lnTo>
                  <a:lnTo>
                    <a:pt x="3258"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6085;p46">
              <a:extLst>
                <a:ext uri="{FF2B5EF4-FFF2-40B4-BE49-F238E27FC236}">
                  <a16:creationId xmlns:a16="http://schemas.microsoft.com/office/drawing/2014/main" id="{71852BCD-D5CB-E91B-80E1-3C1458E37D1F}"/>
                </a:ext>
              </a:extLst>
            </p:cNvPr>
            <p:cNvSpPr/>
            <p:nvPr/>
          </p:nvSpPr>
          <p:spPr>
            <a:xfrm>
              <a:off x="4926950" y="4063200"/>
              <a:ext cx="986275" cy="511825"/>
            </a:xfrm>
            <a:custGeom>
              <a:avLst/>
              <a:gdLst/>
              <a:ahLst/>
              <a:cxnLst/>
              <a:rect l="l" t="t" r="r" b="b"/>
              <a:pathLst>
                <a:path w="39451" h="20473" extrusionOk="0">
                  <a:moveTo>
                    <a:pt x="25468" y="98"/>
                  </a:moveTo>
                  <a:lnTo>
                    <a:pt x="24709" y="539"/>
                  </a:lnTo>
                  <a:lnTo>
                    <a:pt x="38520" y="8522"/>
                  </a:lnTo>
                  <a:lnTo>
                    <a:pt x="39279" y="8081"/>
                  </a:lnTo>
                  <a:lnTo>
                    <a:pt x="25468" y="98"/>
                  </a:lnTo>
                  <a:close/>
                  <a:moveTo>
                    <a:pt x="17093" y="0"/>
                  </a:moveTo>
                  <a:lnTo>
                    <a:pt x="16358" y="441"/>
                  </a:lnTo>
                  <a:lnTo>
                    <a:pt x="38691" y="13346"/>
                  </a:lnTo>
                  <a:lnTo>
                    <a:pt x="39450" y="12905"/>
                  </a:lnTo>
                  <a:lnTo>
                    <a:pt x="17093" y="0"/>
                  </a:lnTo>
                  <a:close/>
                  <a:moveTo>
                    <a:pt x="13003" y="2400"/>
                  </a:moveTo>
                  <a:lnTo>
                    <a:pt x="12269" y="2816"/>
                  </a:lnTo>
                  <a:lnTo>
                    <a:pt x="34602" y="15722"/>
                  </a:lnTo>
                  <a:lnTo>
                    <a:pt x="35361" y="15281"/>
                  </a:lnTo>
                  <a:lnTo>
                    <a:pt x="13003" y="2400"/>
                  </a:lnTo>
                  <a:close/>
                  <a:moveTo>
                    <a:pt x="8914" y="4775"/>
                  </a:moveTo>
                  <a:lnTo>
                    <a:pt x="8179" y="5192"/>
                  </a:lnTo>
                  <a:lnTo>
                    <a:pt x="30512" y="18097"/>
                  </a:lnTo>
                  <a:lnTo>
                    <a:pt x="31271" y="17681"/>
                  </a:lnTo>
                  <a:lnTo>
                    <a:pt x="8914" y="4775"/>
                  </a:lnTo>
                  <a:close/>
                  <a:moveTo>
                    <a:pt x="735" y="9526"/>
                  </a:moveTo>
                  <a:lnTo>
                    <a:pt x="0" y="9967"/>
                  </a:lnTo>
                  <a:lnTo>
                    <a:pt x="14277" y="18219"/>
                  </a:lnTo>
                  <a:lnTo>
                    <a:pt x="15036" y="17779"/>
                  </a:lnTo>
                  <a:lnTo>
                    <a:pt x="735" y="9526"/>
                  </a:lnTo>
                  <a:close/>
                  <a:moveTo>
                    <a:pt x="4824" y="7151"/>
                  </a:moveTo>
                  <a:lnTo>
                    <a:pt x="4090" y="7592"/>
                  </a:lnTo>
                  <a:lnTo>
                    <a:pt x="26423" y="20472"/>
                  </a:lnTo>
                  <a:lnTo>
                    <a:pt x="27182" y="20056"/>
                  </a:lnTo>
                  <a:lnTo>
                    <a:pt x="4824" y="7151"/>
                  </a:ln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6086;p46">
              <a:extLst>
                <a:ext uri="{FF2B5EF4-FFF2-40B4-BE49-F238E27FC236}">
                  <a16:creationId xmlns:a16="http://schemas.microsoft.com/office/drawing/2014/main" id="{C3A09E0A-B5E7-E571-91C2-A325DB7A87BF}"/>
                </a:ext>
              </a:extLst>
            </p:cNvPr>
            <p:cNvSpPr/>
            <p:nvPr/>
          </p:nvSpPr>
          <p:spPr>
            <a:xfrm>
              <a:off x="5463850" y="2875700"/>
              <a:ext cx="115125" cy="107125"/>
            </a:xfrm>
            <a:custGeom>
              <a:avLst/>
              <a:gdLst/>
              <a:ahLst/>
              <a:cxnLst/>
              <a:rect l="l" t="t" r="r" b="b"/>
              <a:pathLst>
                <a:path w="4605" h="4285" extrusionOk="0">
                  <a:moveTo>
                    <a:pt x="752" y="0"/>
                  </a:moveTo>
                  <a:cubicBezTo>
                    <a:pt x="683" y="0"/>
                    <a:pt x="625" y="12"/>
                    <a:pt x="588" y="43"/>
                  </a:cubicBezTo>
                  <a:cubicBezTo>
                    <a:pt x="539" y="67"/>
                    <a:pt x="514" y="116"/>
                    <a:pt x="490" y="165"/>
                  </a:cubicBezTo>
                  <a:cubicBezTo>
                    <a:pt x="417" y="337"/>
                    <a:pt x="368" y="484"/>
                    <a:pt x="319" y="655"/>
                  </a:cubicBezTo>
                  <a:cubicBezTo>
                    <a:pt x="245" y="949"/>
                    <a:pt x="196" y="1267"/>
                    <a:pt x="123" y="1610"/>
                  </a:cubicBezTo>
                  <a:cubicBezTo>
                    <a:pt x="49" y="1953"/>
                    <a:pt x="0" y="2345"/>
                    <a:pt x="196" y="2639"/>
                  </a:cubicBezTo>
                  <a:cubicBezTo>
                    <a:pt x="466" y="3030"/>
                    <a:pt x="1053" y="3104"/>
                    <a:pt x="1421" y="3373"/>
                  </a:cubicBezTo>
                  <a:cubicBezTo>
                    <a:pt x="1886" y="3741"/>
                    <a:pt x="2327" y="4279"/>
                    <a:pt x="2963" y="4279"/>
                  </a:cubicBezTo>
                  <a:cubicBezTo>
                    <a:pt x="3034" y="4283"/>
                    <a:pt x="3104" y="4285"/>
                    <a:pt x="3172" y="4285"/>
                  </a:cubicBezTo>
                  <a:cubicBezTo>
                    <a:pt x="4001" y="4285"/>
                    <a:pt x="4605" y="4007"/>
                    <a:pt x="4016" y="3373"/>
                  </a:cubicBezTo>
                  <a:cubicBezTo>
                    <a:pt x="3551" y="2859"/>
                    <a:pt x="3159" y="2296"/>
                    <a:pt x="2767" y="1757"/>
                  </a:cubicBezTo>
                  <a:cubicBezTo>
                    <a:pt x="2376" y="1194"/>
                    <a:pt x="2033" y="459"/>
                    <a:pt x="1372" y="165"/>
                  </a:cubicBezTo>
                  <a:cubicBezTo>
                    <a:pt x="1261" y="110"/>
                    <a:pt x="958" y="0"/>
                    <a:pt x="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6087;p46">
              <a:extLst>
                <a:ext uri="{FF2B5EF4-FFF2-40B4-BE49-F238E27FC236}">
                  <a16:creationId xmlns:a16="http://schemas.microsoft.com/office/drawing/2014/main" id="{9A7E77D9-6CCF-328D-F02B-1696A52BE2B2}"/>
                </a:ext>
              </a:extLst>
            </p:cNvPr>
            <p:cNvSpPr/>
            <p:nvPr/>
          </p:nvSpPr>
          <p:spPr>
            <a:xfrm>
              <a:off x="5356100" y="2957100"/>
              <a:ext cx="118275" cy="109600"/>
            </a:xfrm>
            <a:custGeom>
              <a:avLst/>
              <a:gdLst/>
              <a:ahLst/>
              <a:cxnLst/>
              <a:rect l="l" t="t" r="r" b="b"/>
              <a:pathLst>
                <a:path w="4731" h="4384" extrusionOk="0">
                  <a:moveTo>
                    <a:pt x="777" y="1"/>
                  </a:moveTo>
                  <a:cubicBezTo>
                    <a:pt x="707" y="1"/>
                    <a:pt x="649" y="13"/>
                    <a:pt x="613" y="44"/>
                  </a:cubicBezTo>
                  <a:cubicBezTo>
                    <a:pt x="564" y="68"/>
                    <a:pt x="539" y="117"/>
                    <a:pt x="515" y="166"/>
                  </a:cubicBezTo>
                  <a:cubicBezTo>
                    <a:pt x="441" y="338"/>
                    <a:pt x="392" y="485"/>
                    <a:pt x="343" y="656"/>
                  </a:cubicBezTo>
                  <a:cubicBezTo>
                    <a:pt x="245" y="974"/>
                    <a:pt x="196" y="1293"/>
                    <a:pt x="123" y="1635"/>
                  </a:cubicBezTo>
                  <a:cubicBezTo>
                    <a:pt x="49" y="2003"/>
                    <a:pt x="0" y="2395"/>
                    <a:pt x="221" y="2713"/>
                  </a:cubicBezTo>
                  <a:cubicBezTo>
                    <a:pt x="490" y="3105"/>
                    <a:pt x="1078" y="3154"/>
                    <a:pt x="1470" y="3472"/>
                  </a:cubicBezTo>
                  <a:cubicBezTo>
                    <a:pt x="1935" y="3839"/>
                    <a:pt x="2376" y="4378"/>
                    <a:pt x="3037" y="4378"/>
                  </a:cubicBezTo>
                  <a:cubicBezTo>
                    <a:pt x="3106" y="4382"/>
                    <a:pt x="3175" y="4383"/>
                    <a:pt x="3242" y="4383"/>
                  </a:cubicBezTo>
                  <a:cubicBezTo>
                    <a:pt x="4117" y="4383"/>
                    <a:pt x="4730" y="4085"/>
                    <a:pt x="4139" y="3448"/>
                  </a:cubicBezTo>
                  <a:cubicBezTo>
                    <a:pt x="3649" y="2933"/>
                    <a:pt x="3257" y="2346"/>
                    <a:pt x="2841" y="1782"/>
                  </a:cubicBezTo>
                  <a:cubicBezTo>
                    <a:pt x="2449" y="1219"/>
                    <a:pt x="2082" y="460"/>
                    <a:pt x="1421" y="166"/>
                  </a:cubicBezTo>
                  <a:cubicBezTo>
                    <a:pt x="1292" y="111"/>
                    <a:pt x="984"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6088;p46">
              <a:extLst>
                <a:ext uri="{FF2B5EF4-FFF2-40B4-BE49-F238E27FC236}">
                  <a16:creationId xmlns:a16="http://schemas.microsoft.com/office/drawing/2014/main" id="{F3A28E24-8F45-3FEC-467C-E6F396FFF681}"/>
                </a:ext>
              </a:extLst>
            </p:cNvPr>
            <p:cNvSpPr/>
            <p:nvPr/>
          </p:nvSpPr>
          <p:spPr>
            <a:xfrm>
              <a:off x="5176100" y="2661875"/>
              <a:ext cx="246150" cy="324225"/>
            </a:xfrm>
            <a:custGeom>
              <a:avLst/>
              <a:gdLst/>
              <a:ahLst/>
              <a:cxnLst/>
              <a:rect l="l" t="t" r="r" b="b"/>
              <a:pathLst>
                <a:path w="9846" h="12969" extrusionOk="0">
                  <a:moveTo>
                    <a:pt x="1397" y="1"/>
                  </a:moveTo>
                  <a:lnTo>
                    <a:pt x="1397" y="1"/>
                  </a:lnTo>
                  <a:cubicBezTo>
                    <a:pt x="1" y="3894"/>
                    <a:pt x="1519" y="4433"/>
                    <a:pt x="6319" y="6661"/>
                  </a:cubicBezTo>
                  <a:cubicBezTo>
                    <a:pt x="6319" y="6661"/>
                    <a:pt x="6539" y="8424"/>
                    <a:pt x="7372" y="12685"/>
                  </a:cubicBezTo>
                  <a:cubicBezTo>
                    <a:pt x="7372" y="12685"/>
                    <a:pt x="7742" y="12968"/>
                    <a:pt x="8431" y="12968"/>
                  </a:cubicBezTo>
                  <a:cubicBezTo>
                    <a:pt x="8776" y="12968"/>
                    <a:pt x="9200" y="12898"/>
                    <a:pt x="9698" y="12685"/>
                  </a:cubicBezTo>
                  <a:cubicBezTo>
                    <a:pt x="9698" y="12685"/>
                    <a:pt x="9845" y="6221"/>
                    <a:pt x="8866" y="4629"/>
                  </a:cubicBezTo>
                  <a:cubicBezTo>
                    <a:pt x="7886" y="3013"/>
                    <a:pt x="1397" y="1"/>
                    <a:pt x="1397"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6089;p46">
              <a:extLst>
                <a:ext uri="{FF2B5EF4-FFF2-40B4-BE49-F238E27FC236}">
                  <a16:creationId xmlns:a16="http://schemas.microsoft.com/office/drawing/2014/main" id="{A9EE967F-DA93-51E9-4F42-C8DE13EAB516}"/>
                </a:ext>
              </a:extLst>
            </p:cNvPr>
            <p:cNvSpPr/>
            <p:nvPr/>
          </p:nvSpPr>
          <p:spPr>
            <a:xfrm>
              <a:off x="5219150" y="2647000"/>
              <a:ext cx="311450" cy="250675"/>
            </a:xfrm>
            <a:custGeom>
              <a:avLst/>
              <a:gdLst/>
              <a:ahLst/>
              <a:cxnLst/>
              <a:rect l="l" t="t" r="r" b="b"/>
              <a:pathLst>
                <a:path w="12458" h="10027" extrusionOk="0">
                  <a:moveTo>
                    <a:pt x="3513" y="1"/>
                  </a:moveTo>
                  <a:cubicBezTo>
                    <a:pt x="2689" y="1"/>
                    <a:pt x="1" y="1982"/>
                    <a:pt x="2319" y="3118"/>
                  </a:cubicBezTo>
                  <a:cubicBezTo>
                    <a:pt x="3838" y="3853"/>
                    <a:pt x="8980" y="5003"/>
                    <a:pt x="8980" y="5003"/>
                  </a:cubicBezTo>
                  <a:cubicBezTo>
                    <a:pt x="8980" y="5003"/>
                    <a:pt x="9470" y="6522"/>
                    <a:pt x="9886" y="9754"/>
                  </a:cubicBezTo>
                  <a:cubicBezTo>
                    <a:pt x="9886" y="9754"/>
                    <a:pt x="10322" y="10026"/>
                    <a:pt x="10946" y="10026"/>
                  </a:cubicBezTo>
                  <a:cubicBezTo>
                    <a:pt x="11258" y="10026"/>
                    <a:pt x="11617" y="9958"/>
                    <a:pt x="11992" y="9754"/>
                  </a:cubicBezTo>
                  <a:cubicBezTo>
                    <a:pt x="11992" y="9754"/>
                    <a:pt x="12457" y="3216"/>
                    <a:pt x="10939" y="2261"/>
                  </a:cubicBezTo>
                  <a:cubicBezTo>
                    <a:pt x="9421" y="1281"/>
                    <a:pt x="3593" y="8"/>
                    <a:pt x="3593" y="8"/>
                  </a:cubicBezTo>
                  <a:cubicBezTo>
                    <a:pt x="3569" y="3"/>
                    <a:pt x="3542" y="1"/>
                    <a:pt x="3513"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6090;p46">
              <a:extLst>
                <a:ext uri="{FF2B5EF4-FFF2-40B4-BE49-F238E27FC236}">
                  <a16:creationId xmlns:a16="http://schemas.microsoft.com/office/drawing/2014/main" id="{651D0E4B-46C5-31DB-44E1-535519E1D7AF}"/>
                </a:ext>
              </a:extLst>
            </p:cNvPr>
            <p:cNvSpPr/>
            <p:nvPr/>
          </p:nvSpPr>
          <p:spPr>
            <a:xfrm>
              <a:off x="5284475" y="2386400"/>
              <a:ext cx="151850" cy="313450"/>
            </a:xfrm>
            <a:custGeom>
              <a:avLst/>
              <a:gdLst/>
              <a:ahLst/>
              <a:cxnLst/>
              <a:rect l="l" t="t" r="r" b="b"/>
              <a:pathLst>
                <a:path w="6074" h="12538" extrusionOk="0">
                  <a:moveTo>
                    <a:pt x="2180" y="906"/>
                  </a:moveTo>
                  <a:cubicBezTo>
                    <a:pt x="2914" y="1249"/>
                    <a:pt x="2865" y="6391"/>
                    <a:pt x="2890" y="7004"/>
                  </a:cubicBezTo>
                  <a:cubicBezTo>
                    <a:pt x="2939" y="7616"/>
                    <a:pt x="6073" y="11534"/>
                    <a:pt x="6073" y="11534"/>
                  </a:cubicBezTo>
                  <a:cubicBezTo>
                    <a:pt x="5657" y="12391"/>
                    <a:pt x="4506" y="12538"/>
                    <a:pt x="4506" y="12538"/>
                  </a:cubicBezTo>
                  <a:cubicBezTo>
                    <a:pt x="4335" y="12317"/>
                    <a:pt x="1861" y="9795"/>
                    <a:pt x="931" y="7983"/>
                  </a:cubicBezTo>
                  <a:cubicBezTo>
                    <a:pt x="0" y="6196"/>
                    <a:pt x="294" y="0"/>
                    <a:pt x="2180" y="9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6091;p46">
              <a:extLst>
                <a:ext uri="{FF2B5EF4-FFF2-40B4-BE49-F238E27FC236}">
                  <a16:creationId xmlns:a16="http://schemas.microsoft.com/office/drawing/2014/main" id="{6845E7CC-EE98-C0FD-BEA7-2925F913BD96}"/>
                </a:ext>
              </a:extLst>
            </p:cNvPr>
            <p:cNvSpPr/>
            <p:nvPr/>
          </p:nvSpPr>
          <p:spPr>
            <a:xfrm>
              <a:off x="5166325" y="2399250"/>
              <a:ext cx="205725" cy="317150"/>
            </a:xfrm>
            <a:custGeom>
              <a:avLst/>
              <a:gdLst/>
              <a:ahLst/>
              <a:cxnLst/>
              <a:rect l="l" t="t" r="r" b="b"/>
              <a:pathLst>
                <a:path w="8229" h="12686" extrusionOk="0">
                  <a:moveTo>
                    <a:pt x="6293" y="74"/>
                  </a:moveTo>
                  <a:cubicBezTo>
                    <a:pt x="4824" y="0"/>
                    <a:pt x="2253" y="735"/>
                    <a:pt x="1127" y="2155"/>
                  </a:cubicBezTo>
                  <a:cubicBezTo>
                    <a:pt x="0" y="3576"/>
                    <a:pt x="710" y="5339"/>
                    <a:pt x="1078" y="6857"/>
                  </a:cubicBezTo>
                  <a:cubicBezTo>
                    <a:pt x="1469" y="8375"/>
                    <a:pt x="980" y="11142"/>
                    <a:pt x="980" y="11510"/>
                  </a:cubicBezTo>
                  <a:cubicBezTo>
                    <a:pt x="2718" y="12685"/>
                    <a:pt x="5779" y="11608"/>
                    <a:pt x="6245" y="9893"/>
                  </a:cubicBezTo>
                  <a:cubicBezTo>
                    <a:pt x="6465" y="8032"/>
                    <a:pt x="6098" y="8326"/>
                    <a:pt x="6073" y="7249"/>
                  </a:cubicBezTo>
                  <a:cubicBezTo>
                    <a:pt x="6147" y="4898"/>
                    <a:pt x="8228" y="784"/>
                    <a:pt x="6293" y="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6092;p46">
              <a:extLst>
                <a:ext uri="{FF2B5EF4-FFF2-40B4-BE49-F238E27FC236}">
                  <a16:creationId xmlns:a16="http://schemas.microsoft.com/office/drawing/2014/main" id="{83A929E3-2C5C-2960-A609-167182444841}"/>
                </a:ext>
              </a:extLst>
            </p:cNvPr>
            <p:cNvSpPr/>
            <p:nvPr/>
          </p:nvSpPr>
          <p:spPr>
            <a:xfrm>
              <a:off x="5288150" y="2400475"/>
              <a:ext cx="66125" cy="319575"/>
            </a:xfrm>
            <a:custGeom>
              <a:avLst/>
              <a:gdLst/>
              <a:ahLst/>
              <a:cxnLst/>
              <a:rect l="l" t="t" r="r" b="b"/>
              <a:pathLst>
                <a:path w="2645" h="12783" extrusionOk="0">
                  <a:moveTo>
                    <a:pt x="123" y="368"/>
                  </a:moveTo>
                  <a:cubicBezTo>
                    <a:pt x="906" y="3673"/>
                    <a:pt x="343" y="6588"/>
                    <a:pt x="172" y="7983"/>
                  </a:cubicBezTo>
                  <a:cubicBezTo>
                    <a:pt x="25" y="9379"/>
                    <a:pt x="833" y="12783"/>
                    <a:pt x="833" y="12783"/>
                  </a:cubicBezTo>
                  <a:cubicBezTo>
                    <a:pt x="1959" y="12220"/>
                    <a:pt x="2131" y="11216"/>
                    <a:pt x="2082" y="10726"/>
                  </a:cubicBezTo>
                  <a:cubicBezTo>
                    <a:pt x="1739" y="7445"/>
                    <a:pt x="1714" y="6832"/>
                    <a:pt x="1714" y="6710"/>
                  </a:cubicBezTo>
                  <a:cubicBezTo>
                    <a:pt x="1935" y="4947"/>
                    <a:pt x="2645" y="3600"/>
                    <a:pt x="2571" y="1910"/>
                  </a:cubicBezTo>
                  <a:cubicBezTo>
                    <a:pt x="2522" y="221"/>
                    <a:pt x="1420" y="25"/>
                    <a:pt x="1420" y="25"/>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6093;p46">
              <a:extLst>
                <a:ext uri="{FF2B5EF4-FFF2-40B4-BE49-F238E27FC236}">
                  <a16:creationId xmlns:a16="http://schemas.microsoft.com/office/drawing/2014/main" id="{53247343-348B-97C7-1D4F-5DE271DE6E19}"/>
                </a:ext>
              </a:extLst>
            </p:cNvPr>
            <p:cNvSpPr/>
            <p:nvPr/>
          </p:nvSpPr>
          <p:spPr>
            <a:xfrm>
              <a:off x="5234275" y="2375375"/>
              <a:ext cx="61850" cy="91225"/>
            </a:xfrm>
            <a:custGeom>
              <a:avLst/>
              <a:gdLst/>
              <a:ahLst/>
              <a:cxnLst/>
              <a:rect l="l" t="t" r="r" b="b"/>
              <a:pathLst>
                <a:path w="2474" h="3649" extrusionOk="0">
                  <a:moveTo>
                    <a:pt x="270" y="0"/>
                  </a:moveTo>
                  <a:cubicBezTo>
                    <a:pt x="270" y="0"/>
                    <a:pt x="392" y="1372"/>
                    <a:pt x="25" y="1886"/>
                  </a:cubicBezTo>
                  <a:cubicBezTo>
                    <a:pt x="0" y="2229"/>
                    <a:pt x="955" y="3649"/>
                    <a:pt x="1935" y="3404"/>
                  </a:cubicBezTo>
                  <a:cubicBezTo>
                    <a:pt x="2474" y="3257"/>
                    <a:pt x="2425" y="2621"/>
                    <a:pt x="2425" y="2621"/>
                  </a:cubicBezTo>
                  <a:cubicBezTo>
                    <a:pt x="2376" y="2106"/>
                    <a:pt x="2425" y="906"/>
                    <a:pt x="2425" y="906"/>
                  </a:cubicBezTo>
                  <a:close/>
                </a:path>
              </a:pathLst>
            </a:custGeom>
            <a:solidFill>
              <a:srgbClr val="F4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6094;p46">
              <a:extLst>
                <a:ext uri="{FF2B5EF4-FFF2-40B4-BE49-F238E27FC236}">
                  <a16:creationId xmlns:a16="http://schemas.microsoft.com/office/drawing/2014/main" id="{E9A6377E-C85C-F8DD-2AD7-375DDE5E2E9B}"/>
                </a:ext>
              </a:extLst>
            </p:cNvPr>
            <p:cNvSpPr/>
            <p:nvPr/>
          </p:nvSpPr>
          <p:spPr>
            <a:xfrm>
              <a:off x="5148550" y="2417000"/>
              <a:ext cx="113300" cy="336125"/>
            </a:xfrm>
            <a:custGeom>
              <a:avLst/>
              <a:gdLst/>
              <a:ahLst/>
              <a:cxnLst/>
              <a:rect l="l" t="t" r="r" b="b"/>
              <a:pathLst>
                <a:path w="4532" h="13445" extrusionOk="0">
                  <a:moveTo>
                    <a:pt x="3405" y="0"/>
                  </a:moveTo>
                  <a:cubicBezTo>
                    <a:pt x="4531" y="2400"/>
                    <a:pt x="4115" y="3894"/>
                    <a:pt x="4041" y="5878"/>
                  </a:cubicBezTo>
                  <a:cubicBezTo>
                    <a:pt x="3992" y="7861"/>
                    <a:pt x="2964" y="13444"/>
                    <a:pt x="2964" y="13444"/>
                  </a:cubicBezTo>
                  <a:cubicBezTo>
                    <a:pt x="1005" y="12955"/>
                    <a:pt x="393" y="12514"/>
                    <a:pt x="1" y="11828"/>
                  </a:cubicBezTo>
                  <a:cubicBezTo>
                    <a:pt x="858" y="7959"/>
                    <a:pt x="760" y="3037"/>
                    <a:pt x="1005" y="1445"/>
                  </a:cubicBezTo>
                  <a:cubicBezTo>
                    <a:pt x="1201" y="196"/>
                    <a:pt x="3405" y="0"/>
                    <a:pt x="3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6095;p46">
              <a:extLst>
                <a:ext uri="{FF2B5EF4-FFF2-40B4-BE49-F238E27FC236}">
                  <a16:creationId xmlns:a16="http://schemas.microsoft.com/office/drawing/2014/main" id="{57DD5329-99FB-39E7-DF0D-7D05045EE4F5}"/>
                </a:ext>
              </a:extLst>
            </p:cNvPr>
            <p:cNvSpPr/>
            <p:nvPr/>
          </p:nvSpPr>
          <p:spPr>
            <a:xfrm>
              <a:off x="5160800" y="2448825"/>
              <a:ext cx="78400" cy="270000"/>
            </a:xfrm>
            <a:custGeom>
              <a:avLst/>
              <a:gdLst/>
              <a:ahLst/>
              <a:cxnLst/>
              <a:rect l="l" t="t" r="r" b="b"/>
              <a:pathLst>
                <a:path w="3136" h="10800" extrusionOk="0">
                  <a:moveTo>
                    <a:pt x="2719" y="10800"/>
                  </a:moveTo>
                  <a:cubicBezTo>
                    <a:pt x="2841" y="10090"/>
                    <a:pt x="2988" y="9208"/>
                    <a:pt x="3135" y="8302"/>
                  </a:cubicBezTo>
                  <a:cubicBezTo>
                    <a:pt x="2498" y="7494"/>
                    <a:pt x="1935" y="6686"/>
                    <a:pt x="1911" y="6417"/>
                  </a:cubicBezTo>
                  <a:cubicBezTo>
                    <a:pt x="1862" y="5804"/>
                    <a:pt x="2621" y="638"/>
                    <a:pt x="1886" y="295"/>
                  </a:cubicBezTo>
                  <a:cubicBezTo>
                    <a:pt x="1299" y="1"/>
                    <a:pt x="809" y="417"/>
                    <a:pt x="417" y="1176"/>
                  </a:cubicBezTo>
                  <a:cubicBezTo>
                    <a:pt x="319" y="2670"/>
                    <a:pt x="270" y="5094"/>
                    <a:pt x="1" y="7543"/>
                  </a:cubicBezTo>
                  <a:cubicBezTo>
                    <a:pt x="711" y="8865"/>
                    <a:pt x="2033" y="10139"/>
                    <a:pt x="2719" y="1080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6096;p46">
              <a:extLst>
                <a:ext uri="{FF2B5EF4-FFF2-40B4-BE49-F238E27FC236}">
                  <a16:creationId xmlns:a16="http://schemas.microsoft.com/office/drawing/2014/main" id="{B2F3709F-5C5A-6C81-7C5F-73FB7A84FF19}"/>
                </a:ext>
              </a:extLst>
            </p:cNvPr>
            <p:cNvSpPr/>
            <p:nvPr/>
          </p:nvSpPr>
          <p:spPr>
            <a:xfrm>
              <a:off x="5233650" y="2409050"/>
              <a:ext cx="49000" cy="69200"/>
            </a:xfrm>
            <a:custGeom>
              <a:avLst/>
              <a:gdLst/>
              <a:ahLst/>
              <a:cxnLst/>
              <a:rect l="l" t="t" r="r" b="b"/>
              <a:pathLst>
                <a:path w="1960" h="2768" extrusionOk="0">
                  <a:moveTo>
                    <a:pt x="246" y="0"/>
                  </a:moveTo>
                  <a:cubicBezTo>
                    <a:pt x="246" y="49"/>
                    <a:pt x="1" y="318"/>
                    <a:pt x="1" y="318"/>
                  </a:cubicBezTo>
                  <a:cubicBezTo>
                    <a:pt x="1" y="318"/>
                    <a:pt x="491" y="1396"/>
                    <a:pt x="662" y="1886"/>
                  </a:cubicBezTo>
                  <a:cubicBezTo>
                    <a:pt x="833" y="2351"/>
                    <a:pt x="1299" y="2767"/>
                    <a:pt x="1299" y="2767"/>
                  </a:cubicBezTo>
                  <a:lnTo>
                    <a:pt x="1960" y="2057"/>
                  </a:lnTo>
                  <a:cubicBezTo>
                    <a:pt x="1078" y="1592"/>
                    <a:pt x="246" y="0"/>
                    <a:pt x="246" y="0"/>
                  </a:cubicBezTo>
                  <a:close/>
                </a:path>
              </a:pathLst>
            </a:custGeom>
            <a:solidFill>
              <a:srgbClr val="E8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6097;p46">
              <a:extLst>
                <a:ext uri="{FF2B5EF4-FFF2-40B4-BE49-F238E27FC236}">
                  <a16:creationId xmlns:a16="http://schemas.microsoft.com/office/drawing/2014/main" id="{85CB6BA9-C098-F841-07B0-38E8C15FF01D}"/>
                </a:ext>
              </a:extLst>
            </p:cNvPr>
            <p:cNvSpPr/>
            <p:nvPr/>
          </p:nvSpPr>
          <p:spPr>
            <a:xfrm>
              <a:off x="5282625" y="2415775"/>
              <a:ext cx="22675" cy="56950"/>
            </a:xfrm>
            <a:custGeom>
              <a:avLst/>
              <a:gdLst/>
              <a:ahLst/>
              <a:cxnLst/>
              <a:rect l="l" t="t" r="r" b="b"/>
              <a:pathLst>
                <a:path w="907" h="2278" extrusionOk="0">
                  <a:moveTo>
                    <a:pt x="417" y="74"/>
                  </a:moveTo>
                  <a:cubicBezTo>
                    <a:pt x="344" y="1"/>
                    <a:pt x="197" y="1445"/>
                    <a:pt x="1" y="1788"/>
                  </a:cubicBezTo>
                  <a:cubicBezTo>
                    <a:pt x="393" y="2180"/>
                    <a:pt x="637" y="2278"/>
                    <a:pt x="637" y="2278"/>
                  </a:cubicBezTo>
                  <a:cubicBezTo>
                    <a:pt x="637" y="2278"/>
                    <a:pt x="907" y="686"/>
                    <a:pt x="417" y="74"/>
                  </a:cubicBezTo>
                  <a:close/>
                </a:path>
              </a:pathLst>
            </a:custGeom>
            <a:solidFill>
              <a:srgbClr val="E8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6098;p46">
              <a:extLst>
                <a:ext uri="{FF2B5EF4-FFF2-40B4-BE49-F238E27FC236}">
                  <a16:creationId xmlns:a16="http://schemas.microsoft.com/office/drawing/2014/main" id="{53BA18BA-DE5A-73D7-195E-F29FC6CDB5D7}"/>
                </a:ext>
              </a:extLst>
            </p:cNvPr>
            <p:cNvSpPr/>
            <p:nvPr/>
          </p:nvSpPr>
          <p:spPr>
            <a:xfrm>
              <a:off x="5235500" y="2279875"/>
              <a:ext cx="102875" cy="152450"/>
            </a:xfrm>
            <a:custGeom>
              <a:avLst/>
              <a:gdLst/>
              <a:ahLst/>
              <a:cxnLst/>
              <a:rect l="l" t="t" r="r" b="b"/>
              <a:pathLst>
                <a:path w="4115" h="6098" extrusionOk="0">
                  <a:moveTo>
                    <a:pt x="4114" y="2082"/>
                  </a:moveTo>
                  <a:cubicBezTo>
                    <a:pt x="4114" y="2082"/>
                    <a:pt x="4041" y="2963"/>
                    <a:pt x="3918" y="3624"/>
                  </a:cubicBezTo>
                  <a:cubicBezTo>
                    <a:pt x="3698" y="4677"/>
                    <a:pt x="3331" y="5534"/>
                    <a:pt x="2645" y="5804"/>
                  </a:cubicBezTo>
                  <a:cubicBezTo>
                    <a:pt x="1984" y="6098"/>
                    <a:pt x="980" y="5583"/>
                    <a:pt x="539" y="4996"/>
                  </a:cubicBezTo>
                  <a:cubicBezTo>
                    <a:pt x="98" y="4408"/>
                    <a:pt x="0" y="3257"/>
                    <a:pt x="221" y="2204"/>
                  </a:cubicBezTo>
                  <a:cubicBezTo>
                    <a:pt x="441" y="1176"/>
                    <a:pt x="1151" y="0"/>
                    <a:pt x="2620" y="392"/>
                  </a:cubicBezTo>
                  <a:cubicBezTo>
                    <a:pt x="4114" y="808"/>
                    <a:pt x="4114" y="2082"/>
                    <a:pt x="4114" y="20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6099;p46">
              <a:extLst>
                <a:ext uri="{FF2B5EF4-FFF2-40B4-BE49-F238E27FC236}">
                  <a16:creationId xmlns:a16="http://schemas.microsoft.com/office/drawing/2014/main" id="{B24319E5-7EDF-3F06-FBD4-AE90A6BEF775}"/>
                </a:ext>
              </a:extLst>
            </p:cNvPr>
            <p:cNvSpPr/>
            <p:nvPr/>
          </p:nvSpPr>
          <p:spPr>
            <a:xfrm>
              <a:off x="5229975" y="2287825"/>
              <a:ext cx="110825" cy="114500"/>
            </a:xfrm>
            <a:custGeom>
              <a:avLst/>
              <a:gdLst/>
              <a:ahLst/>
              <a:cxnLst/>
              <a:rect l="l" t="t" r="r" b="b"/>
              <a:pathLst>
                <a:path w="4433" h="4580" extrusionOk="0">
                  <a:moveTo>
                    <a:pt x="1392" y="1"/>
                  </a:moveTo>
                  <a:cubicBezTo>
                    <a:pt x="1316" y="1"/>
                    <a:pt x="242" y="23"/>
                    <a:pt x="148" y="1298"/>
                  </a:cubicBezTo>
                  <a:cubicBezTo>
                    <a:pt x="50" y="2621"/>
                    <a:pt x="1" y="3772"/>
                    <a:pt x="760" y="4580"/>
                  </a:cubicBezTo>
                  <a:cubicBezTo>
                    <a:pt x="882" y="4286"/>
                    <a:pt x="1078" y="3404"/>
                    <a:pt x="1274" y="3355"/>
                  </a:cubicBezTo>
                  <a:cubicBezTo>
                    <a:pt x="1495" y="3306"/>
                    <a:pt x="1666" y="3062"/>
                    <a:pt x="1813" y="2523"/>
                  </a:cubicBezTo>
                  <a:cubicBezTo>
                    <a:pt x="2094" y="2638"/>
                    <a:pt x="2800" y="2759"/>
                    <a:pt x="3405" y="2759"/>
                  </a:cubicBezTo>
                  <a:cubicBezTo>
                    <a:pt x="3961" y="2759"/>
                    <a:pt x="4432" y="2656"/>
                    <a:pt x="4409" y="2351"/>
                  </a:cubicBezTo>
                  <a:cubicBezTo>
                    <a:pt x="4286" y="564"/>
                    <a:pt x="2180" y="99"/>
                    <a:pt x="1397" y="1"/>
                  </a:cubicBezTo>
                  <a:cubicBezTo>
                    <a:pt x="1397" y="1"/>
                    <a:pt x="1395" y="1"/>
                    <a:pt x="1392" y="1"/>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6100;p46">
              <a:extLst>
                <a:ext uri="{FF2B5EF4-FFF2-40B4-BE49-F238E27FC236}">
                  <a16:creationId xmlns:a16="http://schemas.microsoft.com/office/drawing/2014/main" id="{6D423AB4-C8F2-B05B-488B-D34AEB1BECA6}"/>
                </a:ext>
              </a:extLst>
            </p:cNvPr>
            <p:cNvSpPr/>
            <p:nvPr/>
          </p:nvSpPr>
          <p:spPr>
            <a:xfrm>
              <a:off x="5248950" y="2285000"/>
              <a:ext cx="112625" cy="65300"/>
            </a:xfrm>
            <a:custGeom>
              <a:avLst/>
              <a:gdLst/>
              <a:ahLst/>
              <a:cxnLst/>
              <a:rect l="l" t="t" r="r" b="b"/>
              <a:pathLst>
                <a:path w="4505" h="2612" extrusionOk="0">
                  <a:moveTo>
                    <a:pt x="1695" y="0"/>
                  </a:moveTo>
                  <a:cubicBezTo>
                    <a:pt x="968" y="0"/>
                    <a:pt x="281" y="312"/>
                    <a:pt x="1" y="799"/>
                  </a:cubicBezTo>
                  <a:lnTo>
                    <a:pt x="3356" y="2611"/>
                  </a:lnTo>
                  <a:cubicBezTo>
                    <a:pt x="3356" y="2611"/>
                    <a:pt x="3357" y="2611"/>
                    <a:pt x="3359" y="2611"/>
                  </a:cubicBezTo>
                  <a:cubicBezTo>
                    <a:pt x="3426" y="2611"/>
                    <a:pt x="4504" y="2588"/>
                    <a:pt x="3650" y="1093"/>
                  </a:cubicBezTo>
                  <a:cubicBezTo>
                    <a:pt x="3207" y="318"/>
                    <a:pt x="2430" y="0"/>
                    <a:pt x="1695" y="0"/>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6101;p46">
              <a:extLst>
                <a:ext uri="{FF2B5EF4-FFF2-40B4-BE49-F238E27FC236}">
                  <a16:creationId xmlns:a16="http://schemas.microsoft.com/office/drawing/2014/main" id="{8EA6B8D8-14D2-E573-10FE-B20FF8B2F1A8}"/>
                </a:ext>
              </a:extLst>
            </p:cNvPr>
            <p:cNvSpPr/>
            <p:nvPr/>
          </p:nvSpPr>
          <p:spPr>
            <a:xfrm>
              <a:off x="5246525" y="2353300"/>
              <a:ext cx="20350" cy="28575"/>
            </a:xfrm>
            <a:custGeom>
              <a:avLst/>
              <a:gdLst/>
              <a:ahLst/>
              <a:cxnLst/>
              <a:rect l="l" t="t" r="r" b="b"/>
              <a:pathLst>
                <a:path w="814" h="1143" extrusionOk="0">
                  <a:moveTo>
                    <a:pt x="589" y="0"/>
                  </a:moveTo>
                  <a:cubicBezTo>
                    <a:pt x="541" y="0"/>
                    <a:pt x="484" y="17"/>
                    <a:pt x="416" y="51"/>
                  </a:cubicBezTo>
                  <a:cubicBezTo>
                    <a:pt x="73" y="198"/>
                    <a:pt x="0" y="1006"/>
                    <a:pt x="416" y="1128"/>
                  </a:cubicBezTo>
                  <a:cubicBezTo>
                    <a:pt x="458" y="1138"/>
                    <a:pt x="494" y="1142"/>
                    <a:pt x="526" y="1142"/>
                  </a:cubicBezTo>
                  <a:cubicBezTo>
                    <a:pt x="814" y="1142"/>
                    <a:pt x="735" y="785"/>
                    <a:pt x="735" y="785"/>
                  </a:cubicBezTo>
                  <a:cubicBezTo>
                    <a:pt x="813" y="275"/>
                    <a:pt x="781" y="0"/>
                    <a:pt x="5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6102;p46">
              <a:extLst>
                <a:ext uri="{FF2B5EF4-FFF2-40B4-BE49-F238E27FC236}">
                  <a16:creationId xmlns:a16="http://schemas.microsoft.com/office/drawing/2014/main" id="{844DEB96-26E8-5B25-9C15-C4174276DE6F}"/>
                </a:ext>
              </a:extLst>
            </p:cNvPr>
            <p:cNvSpPr/>
            <p:nvPr/>
          </p:nvSpPr>
          <p:spPr>
            <a:xfrm>
              <a:off x="5210400" y="2644725"/>
              <a:ext cx="263275" cy="152475"/>
            </a:xfrm>
            <a:custGeom>
              <a:avLst/>
              <a:gdLst/>
              <a:ahLst/>
              <a:cxnLst/>
              <a:rect l="l" t="t" r="r" b="b"/>
              <a:pathLst>
                <a:path w="10531" h="6099" extrusionOk="0">
                  <a:moveTo>
                    <a:pt x="10310" y="2107"/>
                  </a:moveTo>
                  <a:lnTo>
                    <a:pt x="6661" y="1"/>
                  </a:lnTo>
                  <a:lnTo>
                    <a:pt x="490" y="3576"/>
                  </a:lnTo>
                  <a:lnTo>
                    <a:pt x="0" y="3625"/>
                  </a:lnTo>
                  <a:lnTo>
                    <a:pt x="0" y="3772"/>
                  </a:lnTo>
                  <a:cubicBezTo>
                    <a:pt x="0" y="3821"/>
                    <a:pt x="25" y="3846"/>
                    <a:pt x="74" y="3870"/>
                  </a:cubicBezTo>
                  <a:lnTo>
                    <a:pt x="3796" y="6025"/>
                  </a:lnTo>
                  <a:cubicBezTo>
                    <a:pt x="3918" y="6098"/>
                    <a:pt x="4114" y="6098"/>
                    <a:pt x="4237" y="6000"/>
                  </a:cubicBezTo>
                  <a:lnTo>
                    <a:pt x="10408" y="2450"/>
                  </a:lnTo>
                  <a:cubicBezTo>
                    <a:pt x="10506" y="2401"/>
                    <a:pt x="10530" y="2327"/>
                    <a:pt x="10530" y="2278"/>
                  </a:cubicBezTo>
                  <a:lnTo>
                    <a:pt x="10530" y="2082"/>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6103;p46">
              <a:extLst>
                <a:ext uri="{FF2B5EF4-FFF2-40B4-BE49-F238E27FC236}">
                  <a16:creationId xmlns:a16="http://schemas.microsoft.com/office/drawing/2014/main" id="{9CBE125F-70AA-ABD4-1EE3-F7171B7905B7}"/>
                </a:ext>
              </a:extLst>
            </p:cNvPr>
            <p:cNvSpPr/>
            <p:nvPr/>
          </p:nvSpPr>
          <p:spPr>
            <a:xfrm>
              <a:off x="5210400" y="2639850"/>
              <a:ext cx="263875" cy="152450"/>
            </a:xfrm>
            <a:custGeom>
              <a:avLst/>
              <a:gdLst/>
              <a:ahLst/>
              <a:cxnLst/>
              <a:rect l="l" t="t" r="r" b="b"/>
              <a:pathLst>
                <a:path w="10555" h="6098" extrusionOk="0">
                  <a:moveTo>
                    <a:pt x="10408" y="2424"/>
                  </a:moveTo>
                  <a:lnTo>
                    <a:pt x="4237" y="6000"/>
                  </a:lnTo>
                  <a:cubicBezTo>
                    <a:pt x="4114" y="6073"/>
                    <a:pt x="3918" y="6098"/>
                    <a:pt x="3796" y="6024"/>
                  </a:cubicBezTo>
                  <a:lnTo>
                    <a:pt x="0" y="3820"/>
                  </a:lnTo>
                  <a:lnTo>
                    <a:pt x="6661" y="0"/>
                  </a:lnTo>
                  <a:lnTo>
                    <a:pt x="10457" y="2179"/>
                  </a:lnTo>
                  <a:cubicBezTo>
                    <a:pt x="10555" y="2253"/>
                    <a:pt x="10555" y="2351"/>
                    <a:pt x="10408" y="2424"/>
                  </a:cubicBez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6104;p46">
              <a:extLst>
                <a:ext uri="{FF2B5EF4-FFF2-40B4-BE49-F238E27FC236}">
                  <a16:creationId xmlns:a16="http://schemas.microsoft.com/office/drawing/2014/main" id="{5C49F07A-1E82-722A-ECC5-4F14C19B6CD3}"/>
                </a:ext>
              </a:extLst>
            </p:cNvPr>
            <p:cNvSpPr/>
            <p:nvPr/>
          </p:nvSpPr>
          <p:spPr>
            <a:xfrm>
              <a:off x="5210400" y="2639850"/>
              <a:ext cx="263875" cy="152450"/>
            </a:xfrm>
            <a:custGeom>
              <a:avLst/>
              <a:gdLst/>
              <a:ahLst/>
              <a:cxnLst/>
              <a:rect l="l" t="t" r="r" b="b"/>
              <a:pathLst>
                <a:path w="10555" h="6098" extrusionOk="0">
                  <a:moveTo>
                    <a:pt x="10408" y="2424"/>
                  </a:moveTo>
                  <a:lnTo>
                    <a:pt x="4237" y="6000"/>
                  </a:lnTo>
                  <a:cubicBezTo>
                    <a:pt x="4114" y="6073"/>
                    <a:pt x="3918" y="6098"/>
                    <a:pt x="3796" y="6024"/>
                  </a:cubicBezTo>
                  <a:lnTo>
                    <a:pt x="0" y="3820"/>
                  </a:lnTo>
                  <a:lnTo>
                    <a:pt x="6661" y="0"/>
                  </a:lnTo>
                  <a:lnTo>
                    <a:pt x="10457" y="2179"/>
                  </a:lnTo>
                  <a:cubicBezTo>
                    <a:pt x="10555" y="2253"/>
                    <a:pt x="10555" y="2351"/>
                    <a:pt x="10408" y="2424"/>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6105;p46">
              <a:extLst>
                <a:ext uri="{FF2B5EF4-FFF2-40B4-BE49-F238E27FC236}">
                  <a16:creationId xmlns:a16="http://schemas.microsoft.com/office/drawing/2014/main" id="{71D8DE4F-943C-618D-EC72-D384DF8660BB}"/>
                </a:ext>
              </a:extLst>
            </p:cNvPr>
            <p:cNvSpPr/>
            <p:nvPr/>
          </p:nvSpPr>
          <p:spPr>
            <a:xfrm>
              <a:off x="5266725" y="2673500"/>
              <a:ext cx="195300" cy="112675"/>
            </a:xfrm>
            <a:custGeom>
              <a:avLst/>
              <a:gdLst/>
              <a:ahLst/>
              <a:cxnLst/>
              <a:rect l="l" t="t" r="r" b="b"/>
              <a:pathLst>
                <a:path w="7812" h="4507" extrusionOk="0">
                  <a:moveTo>
                    <a:pt x="7812" y="1029"/>
                  </a:moveTo>
                  <a:lnTo>
                    <a:pt x="1812" y="4507"/>
                  </a:lnTo>
                  <a:lnTo>
                    <a:pt x="0" y="3478"/>
                  </a:lnTo>
                  <a:lnTo>
                    <a:pt x="6024" y="1"/>
                  </a:ln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6106;p46">
              <a:extLst>
                <a:ext uri="{FF2B5EF4-FFF2-40B4-BE49-F238E27FC236}">
                  <a16:creationId xmlns:a16="http://schemas.microsoft.com/office/drawing/2014/main" id="{68A05CA6-255E-95B3-9683-3D994032CB89}"/>
                </a:ext>
              </a:extLst>
            </p:cNvPr>
            <p:cNvSpPr/>
            <p:nvPr/>
          </p:nvSpPr>
          <p:spPr>
            <a:xfrm>
              <a:off x="5293050" y="2681475"/>
              <a:ext cx="64300" cy="36750"/>
            </a:xfrm>
            <a:custGeom>
              <a:avLst/>
              <a:gdLst/>
              <a:ahLst/>
              <a:cxnLst/>
              <a:rect l="l" t="t" r="r" b="b"/>
              <a:pathLst>
                <a:path w="2572" h="1470" extrusionOk="0">
                  <a:moveTo>
                    <a:pt x="2473" y="588"/>
                  </a:moveTo>
                  <a:lnTo>
                    <a:pt x="1053" y="1421"/>
                  </a:lnTo>
                  <a:cubicBezTo>
                    <a:pt x="955" y="1470"/>
                    <a:pt x="833" y="1470"/>
                    <a:pt x="759" y="1421"/>
                  </a:cubicBezTo>
                  <a:lnTo>
                    <a:pt x="74" y="1029"/>
                  </a:lnTo>
                  <a:cubicBezTo>
                    <a:pt x="0" y="980"/>
                    <a:pt x="25" y="906"/>
                    <a:pt x="98" y="857"/>
                  </a:cubicBezTo>
                  <a:lnTo>
                    <a:pt x="1543" y="49"/>
                  </a:lnTo>
                  <a:cubicBezTo>
                    <a:pt x="1616" y="0"/>
                    <a:pt x="1739" y="0"/>
                    <a:pt x="1812" y="25"/>
                  </a:cubicBezTo>
                  <a:lnTo>
                    <a:pt x="2498" y="417"/>
                  </a:lnTo>
                  <a:cubicBezTo>
                    <a:pt x="2571" y="466"/>
                    <a:pt x="2547" y="539"/>
                    <a:pt x="2473" y="588"/>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6107;p46">
              <a:extLst>
                <a:ext uri="{FF2B5EF4-FFF2-40B4-BE49-F238E27FC236}">
                  <a16:creationId xmlns:a16="http://schemas.microsoft.com/office/drawing/2014/main" id="{E5887FE6-B508-AAA6-7902-8EAC7F255566}"/>
                </a:ext>
              </a:extLst>
            </p:cNvPr>
            <p:cNvSpPr/>
            <p:nvPr/>
          </p:nvSpPr>
          <p:spPr>
            <a:xfrm>
              <a:off x="5316300" y="2579850"/>
              <a:ext cx="211850" cy="210000"/>
            </a:xfrm>
            <a:custGeom>
              <a:avLst/>
              <a:gdLst/>
              <a:ahLst/>
              <a:cxnLst/>
              <a:rect l="l" t="t" r="r" b="b"/>
              <a:pathLst>
                <a:path w="8474" h="8400" extrusionOk="0">
                  <a:moveTo>
                    <a:pt x="6172" y="4824"/>
                  </a:moveTo>
                  <a:lnTo>
                    <a:pt x="1" y="8400"/>
                  </a:lnTo>
                  <a:lnTo>
                    <a:pt x="2180" y="3820"/>
                  </a:lnTo>
                  <a:cubicBezTo>
                    <a:pt x="2254" y="3673"/>
                    <a:pt x="2400" y="3502"/>
                    <a:pt x="2523" y="3429"/>
                  </a:cubicBezTo>
                  <a:lnTo>
                    <a:pt x="8327" y="74"/>
                  </a:lnTo>
                  <a:cubicBezTo>
                    <a:pt x="8449" y="0"/>
                    <a:pt x="8473" y="74"/>
                    <a:pt x="8400" y="22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6108;p46">
              <a:extLst>
                <a:ext uri="{FF2B5EF4-FFF2-40B4-BE49-F238E27FC236}">
                  <a16:creationId xmlns:a16="http://schemas.microsoft.com/office/drawing/2014/main" id="{2E41070A-BC17-3FF0-DCA9-BD9E80510FB8}"/>
                </a:ext>
              </a:extLst>
            </p:cNvPr>
            <p:cNvSpPr/>
            <p:nvPr/>
          </p:nvSpPr>
          <p:spPr>
            <a:xfrm>
              <a:off x="5242225" y="2684525"/>
              <a:ext cx="88175" cy="62475"/>
            </a:xfrm>
            <a:custGeom>
              <a:avLst/>
              <a:gdLst/>
              <a:ahLst/>
              <a:cxnLst/>
              <a:rect l="l" t="t" r="r" b="b"/>
              <a:pathLst>
                <a:path w="3527" h="2499" extrusionOk="0">
                  <a:moveTo>
                    <a:pt x="1078" y="1"/>
                  </a:moveTo>
                  <a:cubicBezTo>
                    <a:pt x="1078" y="1"/>
                    <a:pt x="1543" y="197"/>
                    <a:pt x="1935" y="319"/>
                  </a:cubicBezTo>
                  <a:cubicBezTo>
                    <a:pt x="2302" y="441"/>
                    <a:pt x="2743" y="711"/>
                    <a:pt x="2939" y="809"/>
                  </a:cubicBezTo>
                  <a:cubicBezTo>
                    <a:pt x="3135" y="931"/>
                    <a:pt x="2964" y="1029"/>
                    <a:pt x="2694" y="1029"/>
                  </a:cubicBezTo>
                  <a:cubicBezTo>
                    <a:pt x="2425" y="1029"/>
                    <a:pt x="2058" y="882"/>
                    <a:pt x="2058" y="882"/>
                  </a:cubicBezTo>
                  <a:cubicBezTo>
                    <a:pt x="2058" y="882"/>
                    <a:pt x="2670" y="1152"/>
                    <a:pt x="2866" y="1250"/>
                  </a:cubicBezTo>
                  <a:cubicBezTo>
                    <a:pt x="3062" y="1348"/>
                    <a:pt x="3527" y="1690"/>
                    <a:pt x="3527" y="1813"/>
                  </a:cubicBezTo>
                  <a:cubicBezTo>
                    <a:pt x="3502" y="1935"/>
                    <a:pt x="3111" y="1764"/>
                    <a:pt x="3111" y="1764"/>
                  </a:cubicBezTo>
                  <a:cubicBezTo>
                    <a:pt x="3111" y="1764"/>
                    <a:pt x="3306" y="1886"/>
                    <a:pt x="3355" y="2009"/>
                  </a:cubicBezTo>
                  <a:cubicBezTo>
                    <a:pt x="3429" y="2131"/>
                    <a:pt x="3233" y="2205"/>
                    <a:pt x="3037" y="2131"/>
                  </a:cubicBezTo>
                  <a:cubicBezTo>
                    <a:pt x="2841" y="2033"/>
                    <a:pt x="2229" y="1837"/>
                    <a:pt x="2229" y="1837"/>
                  </a:cubicBezTo>
                  <a:cubicBezTo>
                    <a:pt x="2229" y="1837"/>
                    <a:pt x="2866" y="2131"/>
                    <a:pt x="2939" y="2254"/>
                  </a:cubicBezTo>
                  <a:cubicBezTo>
                    <a:pt x="3013" y="2376"/>
                    <a:pt x="2792" y="2449"/>
                    <a:pt x="2547" y="2352"/>
                  </a:cubicBezTo>
                  <a:cubicBezTo>
                    <a:pt x="2302" y="2229"/>
                    <a:pt x="1862" y="2058"/>
                    <a:pt x="1862" y="2058"/>
                  </a:cubicBezTo>
                  <a:cubicBezTo>
                    <a:pt x="1862" y="2058"/>
                    <a:pt x="2302" y="2278"/>
                    <a:pt x="2351" y="2400"/>
                  </a:cubicBezTo>
                  <a:cubicBezTo>
                    <a:pt x="2400" y="2498"/>
                    <a:pt x="2156" y="2498"/>
                    <a:pt x="1911" y="2400"/>
                  </a:cubicBezTo>
                  <a:cubicBezTo>
                    <a:pt x="1666" y="2278"/>
                    <a:pt x="662" y="1715"/>
                    <a:pt x="441" y="1494"/>
                  </a:cubicBezTo>
                  <a:cubicBezTo>
                    <a:pt x="196" y="1274"/>
                    <a:pt x="1" y="784"/>
                    <a:pt x="1" y="7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6109;p46">
              <a:extLst>
                <a:ext uri="{FF2B5EF4-FFF2-40B4-BE49-F238E27FC236}">
                  <a16:creationId xmlns:a16="http://schemas.microsoft.com/office/drawing/2014/main" id="{650336A6-4AC4-0AF5-596C-2489E72A9DE4}"/>
                </a:ext>
              </a:extLst>
            </p:cNvPr>
            <p:cNvSpPr/>
            <p:nvPr/>
          </p:nvSpPr>
          <p:spPr>
            <a:xfrm>
              <a:off x="5129575" y="2410275"/>
              <a:ext cx="143275" cy="295700"/>
            </a:xfrm>
            <a:custGeom>
              <a:avLst/>
              <a:gdLst/>
              <a:ahLst/>
              <a:cxnLst/>
              <a:rect l="l" t="t" r="r" b="b"/>
              <a:pathLst>
                <a:path w="5731" h="11828" extrusionOk="0">
                  <a:moveTo>
                    <a:pt x="2915" y="906"/>
                  </a:moveTo>
                  <a:cubicBezTo>
                    <a:pt x="3650" y="1249"/>
                    <a:pt x="2866" y="6416"/>
                    <a:pt x="2915" y="7028"/>
                  </a:cubicBezTo>
                  <a:cubicBezTo>
                    <a:pt x="2964" y="7640"/>
                    <a:pt x="5731" y="10824"/>
                    <a:pt x="5731" y="10824"/>
                  </a:cubicBezTo>
                  <a:cubicBezTo>
                    <a:pt x="5315" y="11681"/>
                    <a:pt x="4164" y="11828"/>
                    <a:pt x="4164" y="11828"/>
                  </a:cubicBezTo>
                  <a:cubicBezTo>
                    <a:pt x="4017" y="11607"/>
                    <a:pt x="1886" y="9820"/>
                    <a:pt x="931" y="8032"/>
                  </a:cubicBezTo>
                  <a:cubicBezTo>
                    <a:pt x="1" y="6245"/>
                    <a:pt x="1029" y="0"/>
                    <a:pt x="2915" y="9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6110;p46">
              <a:extLst>
                <a:ext uri="{FF2B5EF4-FFF2-40B4-BE49-F238E27FC236}">
                  <a16:creationId xmlns:a16="http://schemas.microsoft.com/office/drawing/2014/main" id="{07819B0D-9FBC-E62B-109E-0E3C7BDD32E7}"/>
                </a:ext>
              </a:extLst>
            </p:cNvPr>
            <p:cNvSpPr/>
            <p:nvPr/>
          </p:nvSpPr>
          <p:spPr>
            <a:xfrm>
              <a:off x="3847025" y="2674725"/>
              <a:ext cx="268775" cy="122475"/>
            </a:xfrm>
            <a:custGeom>
              <a:avLst/>
              <a:gdLst/>
              <a:ahLst/>
              <a:cxnLst/>
              <a:rect l="l" t="t" r="r" b="b"/>
              <a:pathLst>
                <a:path w="10751" h="4899" extrusionOk="0">
                  <a:moveTo>
                    <a:pt x="9600" y="99"/>
                  </a:moveTo>
                  <a:cubicBezTo>
                    <a:pt x="9600" y="99"/>
                    <a:pt x="7004" y="1935"/>
                    <a:pt x="5927" y="2548"/>
                  </a:cubicBezTo>
                  <a:cubicBezTo>
                    <a:pt x="4825" y="3160"/>
                    <a:pt x="833" y="809"/>
                    <a:pt x="833" y="809"/>
                  </a:cubicBezTo>
                  <a:cubicBezTo>
                    <a:pt x="833" y="809"/>
                    <a:pt x="1" y="1078"/>
                    <a:pt x="270" y="1984"/>
                  </a:cubicBezTo>
                  <a:cubicBezTo>
                    <a:pt x="3037" y="3870"/>
                    <a:pt x="5119" y="4898"/>
                    <a:pt x="5927" y="4727"/>
                  </a:cubicBezTo>
                  <a:cubicBezTo>
                    <a:pt x="6759" y="4531"/>
                    <a:pt x="9061" y="3576"/>
                    <a:pt x="9918" y="3135"/>
                  </a:cubicBezTo>
                  <a:cubicBezTo>
                    <a:pt x="10751" y="2670"/>
                    <a:pt x="10751" y="1"/>
                    <a:pt x="9600" y="9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6111;p46">
              <a:extLst>
                <a:ext uri="{FF2B5EF4-FFF2-40B4-BE49-F238E27FC236}">
                  <a16:creationId xmlns:a16="http://schemas.microsoft.com/office/drawing/2014/main" id="{734931CD-6A02-60E5-8887-DE517AE3B060}"/>
                </a:ext>
              </a:extLst>
            </p:cNvPr>
            <p:cNvSpPr/>
            <p:nvPr/>
          </p:nvSpPr>
          <p:spPr>
            <a:xfrm>
              <a:off x="4087625" y="3384275"/>
              <a:ext cx="11650" cy="37975"/>
            </a:xfrm>
            <a:custGeom>
              <a:avLst/>
              <a:gdLst/>
              <a:ahLst/>
              <a:cxnLst/>
              <a:rect l="l" t="t" r="r" b="b"/>
              <a:pathLst>
                <a:path w="466" h="1519" extrusionOk="0">
                  <a:moveTo>
                    <a:pt x="466" y="25"/>
                  </a:moveTo>
                  <a:cubicBezTo>
                    <a:pt x="392" y="784"/>
                    <a:pt x="343" y="1519"/>
                    <a:pt x="343" y="1519"/>
                  </a:cubicBezTo>
                  <a:lnTo>
                    <a:pt x="172" y="1519"/>
                  </a:lnTo>
                  <a:cubicBezTo>
                    <a:pt x="172" y="1519"/>
                    <a:pt x="172" y="392"/>
                    <a:pt x="0" y="637"/>
                  </a:cubicBezTo>
                  <a:cubicBezTo>
                    <a:pt x="25" y="0"/>
                    <a:pt x="466" y="25"/>
                    <a:pt x="466" y="25"/>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6112;p46">
              <a:extLst>
                <a:ext uri="{FF2B5EF4-FFF2-40B4-BE49-F238E27FC236}">
                  <a16:creationId xmlns:a16="http://schemas.microsoft.com/office/drawing/2014/main" id="{C7F665C2-7692-3688-90BD-C38DDC1F73F4}"/>
                </a:ext>
              </a:extLst>
            </p:cNvPr>
            <p:cNvSpPr/>
            <p:nvPr/>
          </p:nvSpPr>
          <p:spPr>
            <a:xfrm>
              <a:off x="4033750" y="3102050"/>
              <a:ext cx="78375" cy="325700"/>
            </a:xfrm>
            <a:custGeom>
              <a:avLst/>
              <a:gdLst/>
              <a:ahLst/>
              <a:cxnLst/>
              <a:rect l="l" t="t" r="r" b="b"/>
              <a:pathLst>
                <a:path w="3135" h="13028" extrusionOk="0">
                  <a:moveTo>
                    <a:pt x="294" y="12587"/>
                  </a:moveTo>
                  <a:cubicBezTo>
                    <a:pt x="221" y="12587"/>
                    <a:pt x="98" y="12514"/>
                    <a:pt x="0" y="12367"/>
                  </a:cubicBezTo>
                  <a:cubicBezTo>
                    <a:pt x="172" y="12171"/>
                    <a:pt x="343" y="11975"/>
                    <a:pt x="466" y="11828"/>
                  </a:cubicBezTo>
                  <a:cubicBezTo>
                    <a:pt x="808" y="11314"/>
                    <a:pt x="1396" y="10212"/>
                    <a:pt x="1421" y="9698"/>
                  </a:cubicBezTo>
                  <a:cubicBezTo>
                    <a:pt x="1470" y="9208"/>
                    <a:pt x="1151" y="3967"/>
                    <a:pt x="1078" y="3331"/>
                  </a:cubicBezTo>
                  <a:cubicBezTo>
                    <a:pt x="980" y="2694"/>
                    <a:pt x="735" y="270"/>
                    <a:pt x="759" y="147"/>
                  </a:cubicBezTo>
                  <a:cubicBezTo>
                    <a:pt x="784" y="0"/>
                    <a:pt x="3012" y="1004"/>
                    <a:pt x="3012" y="1004"/>
                  </a:cubicBezTo>
                  <a:cubicBezTo>
                    <a:pt x="2988" y="1200"/>
                    <a:pt x="2694" y="2449"/>
                    <a:pt x="2816" y="3257"/>
                  </a:cubicBezTo>
                  <a:cubicBezTo>
                    <a:pt x="2939" y="4065"/>
                    <a:pt x="3135" y="4580"/>
                    <a:pt x="3012" y="5902"/>
                  </a:cubicBezTo>
                  <a:cubicBezTo>
                    <a:pt x="2914" y="7224"/>
                    <a:pt x="2253" y="9330"/>
                    <a:pt x="2498" y="10334"/>
                  </a:cubicBezTo>
                  <a:cubicBezTo>
                    <a:pt x="2498" y="10359"/>
                    <a:pt x="2498" y="10383"/>
                    <a:pt x="2498" y="10383"/>
                  </a:cubicBezTo>
                  <a:cubicBezTo>
                    <a:pt x="1837" y="11289"/>
                    <a:pt x="1617" y="13028"/>
                    <a:pt x="294" y="12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6113;p46">
              <a:extLst>
                <a:ext uri="{FF2B5EF4-FFF2-40B4-BE49-F238E27FC236}">
                  <a16:creationId xmlns:a16="http://schemas.microsoft.com/office/drawing/2014/main" id="{1F87778A-E581-3937-E98C-941071591242}"/>
                </a:ext>
              </a:extLst>
            </p:cNvPr>
            <p:cNvSpPr/>
            <p:nvPr/>
          </p:nvSpPr>
          <p:spPr>
            <a:xfrm>
              <a:off x="4014775" y="3361625"/>
              <a:ext cx="86950" cy="79000"/>
            </a:xfrm>
            <a:custGeom>
              <a:avLst/>
              <a:gdLst/>
              <a:ahLst/>
              <a:cxnLst/>
              <a:rect l="l" t="t" r="r" b="b"/>
              <a:pathLst>
                <a:path w="3478" h="3160" extrusionOk="0">
                  <a:moveTo>
                    <a:pt x="759" y="1984"/>
                  </a:moveTo>
                  <a:cubicBezTo>
                    <a:pt x="857" y="2131"/>
                    <a:pt x="980" y="2204"/>
                    <a:pt x="1053" y="2204"/>
                  </a:cubicBezTo>
                  <a:cubicBezTo>
                    <a:pt x="2376" y="2645"/>
                    <a:pt x="2596" y="906"/>
                    <a:pt x="3257" y="0"/>
                  </a:cubicBezTo>
                  <a:cubicBezTo>
                    <a:pt x="3478" y="955"/>
                    <a:pt x="3380" y="1078"/>
                    <a:pt x="3208" y="1200"/>
                  </a:cubicBezTo>
                  <a:cubicBezTo>
                    <a:pt x="3037" y="1347"/>
                    <a:pt x="2425" y="2106"/>
                    <a:pt x="2302" y="2620"/>
                  </a:cubicBezTo>
                  <a:cubicBezTo>
                    <a:pt x="2180" y="3159"/>
                    <a:pt x="514" y="3110"/>
                    <a:pt x="221" y="2988"/>
                  </a:cubicBezTo>
                  <a:cubicBezTo>
                    <a:pt x="0" y="2914"/>
                    <a:pt x="392" y="2449"/>
                    <a:pt x="759" y="1984"/>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6114;p46">
              <a:extLst>
                <a:ext uri="{FF2B5EF4-FFF2-40B4-BE49-F238E27FC236}">
                  <a16:creationId xmlns:a16="http://schemas.microsoft.com/office/drawing/2014/main" id="{792FCB7E-6373-2F79-233F-AEB81A07B603}"/>
                </a:ext>
              </a:extLst>
            </p:cNvPr>
            <p:cNvSpPr/>
            <p:nvPr/>
          </p:nvSpPr>
          <p:spPr>
            <a:xfrm>
              <a:off x="4132925" y="3105725"/>
              <a:ext cx="72250" cy="382650"/>
            </a:xfrm>
            <a:custGeom>
              <a:avLst/>
              <a:gdLst/>
              <a:ahLst/>
              <a:cxnLst/>
              <a:rect l="l" t="t" r="r" b="b"/>
              <a:pathLst>
                <a:path w="2890" h="15306" extrusionOk="0">
                  <a:moveTo>
                    <a:pt x="931" y="5363"/>
                  </a:moveTo>
                  <a:cubicBezTo>
                    <a:pt x="980" y="5951"/>
                    <a:pt x="1323" y="10457"/>
                    <a:pt x="1274" y="11191"/>
                  </a:cubicBezTo>
                  <a:cubicBezTo>
                    <a:pt x="1249" y="11657"/>
                    <a:pt x="1029" y="12367"/>
                    <a:pt x="882" y="12954"/>
                  </a:cubicBezTo>
                  <a:cubicBezTo>
                    <a:pt x="809" y="13322"/>
                    <a:pt x="760" y="13640"/>
                    <a:pt x="809" y="13787"/>
                  </a:cubicBezTo>
                  <a:cubicBezTo>
                    <a:pt x="931" y="14179"/>
                    <a:pt x="931" y="15305"/>
                    <a:pt x="1568" y="15060"/>
                  </a:cubicBezTo>
                  <a:cubicBezTo>
                    <a:pt x="2180" y="14791"/>
                    <a:pt x="2596" y="14007"/>
                    <a:pt x="2474" y="13126"/>
                  </a:cubicBezTo>
                  <a:cubicBezTo>
                    <a:pt x="2351" y="12220"/>
                    <a:pt x="2498" y="11803"/>
                    <a:pt x="2449" y="11289"/>
                  </a:cubicBezTo>
                  <a:cubicBezTo>
                    <a:pt x="2425" y="10751"/>
                    <a:pt x="2768" y="7469"/>
                    <a:pt x="2841" y="6294"/>
                  </a:cubicBezTo>
                  <a:cubicBezTo>
                    <a:pt x="2890" y="5143"/>
                    <a:pt x="2498" y="4580"/>
                    <a:pt x="2474" y="3796"/>
                  </a:cubicBezTo>
                  <a:cubicBezTo>
                    <a:pt x="2449" y="3012"/>
                    <a:pt x="2670" y="1396"/>
                    <a:pt x="2670" y="1396"/>
                  </a:cubicBezTo>
                  <a:cubicBezTo>
                    <a:pt x="2670" y="1396"/>
                    <a:pt x="0" y="0"/>
                    <a:pt x="221" y="1690"/>
                  </a:cubicBezTo>
                  <a:cubicBezTo>
                    <a:pt x="441" y="3380"/>
                    <a:pt x="857" y="4775"/>
                    <a:pt x="931" y="53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6115;p46">
              <a:extLst>
                <a:ext uri="{FF2B5EF4-FFF2-40B4-BE49-F238E27FC236}">
                  <a16:creationId xmlns:a16="http://schemas.microsoft.com/office/drawing/2014/main" id="{12C56EFC-C535-4247-BEF6-202C016B9D4E}"/>
                </a:ext>
              </a:extLst>
            </p:cNvPr>
            <p:cNvSpPr/>
            <p:nvPr/>
          </p:nvSpPr>
          <p:spPr>
            <a:xfrm>
              <a:off x="4038650" y="2894525"/>
              <a:ext cx="195925" cy="277350"/>
            </a:xfrm>
            <a:custGeom>
              <a:avLst/>
              <a:gdLst/>
              <a:ahLst/>
              <a:cxnLst/>
              <a:rect l="l" t="t" r="r" b="b"/>
              <a:pathLst>
                <a:path w="7837" h="11094" extrusionOk="0">
                  <a:moveTo>
                    <a:pt x="7469" y="906"/>
                  </a:moveTo>
                  <a:cubicBezTo>
                    <a:pt x="7836" y="2571"/>
                    <a:pt x="6955" y="3673"/>
                    <a:pt x="6808" y="4041"/>
                  </a:cubicBezTo>
                  <a:cubicBezTo>
                    <a:pt x="6636" y="4408"/>
                    <a:pt x="7151" y="9134"/>
                    <a:pt x="7151" y="9134"/>
                  </a:cubicBezTo>
                  <a:cubicBezTo>
                    <a:pt x="5730" y="11093"/>
                    <a:pt x="808" y="9869"/>
                    <a:pt x="0" y="8644"/>
                  </a:cubicBezTo>
                  <a:cubicBezTo>
                    <a:pt x="123" y="5755"/>
                    <a:pt x="392" y="1004"/>
                    <a:pt x="368" y="490"/>
                  </a:cubicBezTo>
                  <a:cubicBezTo>
                    <a:pt x="343" y="0"/>
                    <a:pt x="7469" y="906"/>
                    <a:pt x="7469" y="90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6116;p46">
              <a:extLst>
                <a:ext uri="{FF2B5EF4-FFF2-40B4-BE49-F238E27FC236}">
                  <a16:creationId xmlns:a16="http://schemas.microsoft.com/office/drawing/2014/main" id="{EDF8074F-FE8B-D00A-DA36-3CDEA6FB8535}"/>
                </a:ext>
              </a:extLst>
            </p:cNvPr>
            <p:cNvSpPr/>
            <p:nvPr/>
          </p:nvSpPr>
          <p:spPr>
            <a:xfrm>
              <a:off x="4150075" y="3429575"/>
              <a:ext cx="47775" cy="58800"/>
            </a:xfrm>
            <a:custGeom>
              <a:avLst/>
              <a:gdLst/>
              <a:ahLst/>
              <a:cxnLst/>
              <a:rect l="l" t="t" r="r" b="b"/>
              <a:pathLst>
                <a:path w="1911" h="2352" extrusionOk="0">
                  <a:moveTo>
                    <a:pt x="0" y="882"/>
                  </a:moveTo>
                  <a:cubicBezTo>
                    <a:pt x="49" y="1641"/>
                    <a:pt x="245" y="2351"/>
                    <a:pt x="882" y="2106"/>
                  </a:cubicBezTo>
                  <a:cubicBezTo>
                    <a:pt x="1494" y="1837"/>
                    <a:pt x="1910" y="1053"/>
                    <a:pt x="1788" y="172"/>
                  </a:cubicBezTo>
                  <a:cubicBezTo>
                    <a:pt x="1445" y="1127"/>
                    <a:pt x="171" y="1102"/>
                    <a:pt x="196" y="0"/>
                  </a:cubicBezTo>
                  <a:cubicBezTo>
                    <a:pt x="123" y="368"/>
                    <a:pt x="0" y="711"/>
                    <a:pt x="0" y="882"/>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6117;p46">
              <a:extLst>
                <a:ext uri="{FF2B5EF4-FFF2-40B4-BE49-F238E27FC236}">
                  <a16:creationId xmlns:a16="http://schemas.microsoft.com/office/drawing/2014/main" id="{7CF4D379-1662-6AB8-CAE1-3848B323A95A}"/>
                </a:ext>
              </a:extLst>
            </p:cNvPr>
            <p:cNvSpPr/>
            <p:nvPr/>
          </p:nvSpPr>
          <p:spPr>
            <a:xfrm>
              <a:off x="4076600" y="2526575"/>
              <a:ext cx="62475" cy="126750"/>
            </a:xfrm>
            <a:custGeom>
              <a:avLst/>
              <a:gdLst/>
              <a:ahLst/>
              <a:cxnLst/>
              <a:rect l="l" t="t" r="r" b="b"/>
              <a:pathLst>
                <a:path w="2499" h="5070" extrusionOk="0">
                  <a:moveTo>
                    <a:pt x="1151" y="1"/>
                  </a:moveTo>
                  <a:cubicBezTo>
                    <a:pt x="294" y="809"/>
                    <a:pt x="25" y="1519"/>
                    <a:pt x="147" y="2303"/>
                  </a:cubicBezTo>
                  <a:cubicBezTo>
                    <a:pt x="270" y="3086"/>
                    <a:pt x="392" y="4090"/>
                    <a:pt x="1" y="4409"/>
                  </a:cubicBezTo>
                  <a:cubicBezTo>
                    <a:pt x="858" y="5070"/>
                    <a:pt x="2498" y="4090"/>
                    <a:pt x="2474" y="3919"/>
                  </a:cubicBezTo>
                  <a:cubicBezTo>
                    <a:pt x="2425" y="3747"/>
                    <a:pt x="1543" y="1201"/>
                    <a:pt x="1470" y="117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6118;p46">
              <a:extLst>
                <a:ext uri="{FF2B5EF4-FFF2-40B4-BE49-F238E27FC236}">
                  <a16:creationId xmlns:a16="http://schemas.microsoft.com/office/drawing/2014/main" id="{E04B1B74-359A-4FA6-1E24-CF6F6FF53932}"/>
                </a:ext>
              </a:extLst>
            </p:cNvPr>
            <p:cNvSpPr/>
            <p:nvPr/>
          </p:nvSpPr>
          <p:spPr>
            <a:xfrm>
              <a:off x="4038650" y="2655150"/>
              <a:ext cx="232650" cy="347125"/>
            </a:xfrm>
            <a:custGeom>
              <a:avLst/>
              <a:gdLst/>
              <a:ahLst/>
              <a:cxnLst/>
              <a:rect l="l" t="t" r="r" b="b"/>
              <a:pathLst>
                <a:path w="9306" h="13885" extrusionOk="0">
                  <a:moveTo>
                    <a:pt x="1935" y="857"/>
                  </a:moveTo>
                  <a:cubicBezTo>
                    <a:pt x="3747" y="0"/>
                    <a:pt x="6881" y="515"/>
                    <a:pt x="8081" y="1763"/>
                  </a:cubicBezTo>
                  <a:cubicBezTo>
                    <a:pt x="9306" y="3012"/>
                    <a:pt x="6759" y="5314"/>
                    <a:pt x="6318" y="6661"/>
                  </a:cubicBezTo>
                  <a:cubicBezTo>
                    <a:pt x="5902" y="7983"/>
                    <a:pt x="8816" y="11730"/>
                    <a:pt x="7861" y="12881"/>
                  </a:cubicBezTo>
                  <a:cubicBezTo>
                    <a:pt x="5975" y="13885"/>
                    <a:pt x="515" y="13199"/>
                    <a:pt x="0" y="11681"/>
                  </a:cubicBezTo>
                  <a:cubicBezTo>
                    <a:pt x="25" y="9453"/>
                    <a:pt x="1445" y="7494"/>
                    <a:pt x="1102" y="6563"/>
                  </a:cubicBezTo>
                  <a:cubicBezTo>
                    <a:pt x="1102" y="5975"/>
                    <a:pt x="172" y="4016"/>
                    <a:pt x="539" y="3282"/>
                  </a:cubicBezTo>
                  <a:cubicBezTo>
                    <a:pt x="1298" y="1739"/>
                    <a:pt x="1127" y="1323"/>
                    <a:pt x="1935" y="857"/>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6119;p46">
              <a:extLst>
                <a:ext uri="{FF2B5EF4-FFF2-40B4-BE49-F238E27FC236}">
                  <a16:creationId xmlns:a16="http://schemas.microsoft.com/office/drawing/2014/main" id="{8FAD1A66-F966-AF44-56C6-58433B227D13}"/>
                </a:ext>
              </a:extLst>
            </p:cNvPr>
            <p:cNvSpPr/>
            <p:nvPr/>
          </p:nvSpPr>
          <p:spPr>
            <a:xfrm>
              <a:off x="4086400" y="2518000"/>
              <a:ext cx="102250" cy="146975"/>
            </a:xfrm>
            <a:custGeom>
              <a:avLst/>
              <a:gdLst/>
              <a:ahLst/>
              <a:cxnLst/>
              <a:rect l="l" t="t" r="r" b="b"/>
              <a:pathLst>
                <a:path w="4090" h="5879" extrusionOk="0">
                  <a:moveTo>
                    <a:pt x="245" y="1421"/>
                  </a:moveTo>
                  <a:cubicBezTo>
                    <a:pt x="245" y="1421"/>
                    <a:pt x="0" y="2303"/>
                    <a:pt x="98" y="2964"/>
                  </a:cubicBezTo>
                  <a:cubicBezTo>
                    <a:pt x="172" y="3650"/>
                    <a:pt x="245" y="4997"/>
                    <a:pt x="857" y="5437"/>
                  </a:cubicBezTo>
                  <a:cubicBezTo>
                    <a:pt x="1445" y="5878"/>
                    <a:pt x="2302" y="5364"/>
                    <a:pt x="2890" y="4874"/>
                  </a:cubicBezTo>
                  <a:cubicBezTo>
                    <a:pt x="3453" y="4409"/>
                    <a:pt x="4065" y="3503"/>
                    <a:pt x="4065" y="2425"/>
                  </a:cubicBezTo>
                  <a:cubicBezTo>
                    <a:pt x="4090" y="1348"/>
                    <a:pt x="3674" y="1"/>
                    <a:pt x="2106" y="74"/>
                  </a:cubicBezTo>
                  <a:cubicBezTo>
                    <a:pt x="539" y="148"/>
                    <a:pt x="245" y="1421"/>
                    <a:pt x="245" y="14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6120;p46">
              <a:extLst>
                <a:ext uri="{FF2B5EF4-FFF2-40B4-BE49-F238E27FC236}">
                  <a16:creationId xmlns:a16="http://schemas.microsoft.com/office/drawing/2014/main" id="{93A55EC9-BA4D-F650-679A-0CD320EE4918}"/>
                </a:ext>
              </a:extLst>
            </p:cNvPr>
            <p:cNvSpPr/>
            <p:nvPr/>
          </p:nvSpPr>
          <p:spPr>
            <a:xfrm>
              <a:off x="4112100" y="2630650"/>
              <a:ext cx="52675" cy="92475"/>
            </a:xfrm>
            <a:custGeom>
              <a:avLst/>
              <a:gdLst/>
              <a:ahLst/>
              <a:cxnLst/>
              <a:rect l="l" t="t" r="r" b="b"/>
              <a:pathLst>
                <a:path w="2107" h="3699" extrusionOk="0">
                  <a:moveTo>
                    <a:pt x="1862" y="1"/>
                  </a:moveTo>
                  <a:cubicBezTo>
                    <a:pt x="1862" y="1"/>
                    <a:pt x="1764" y="1397"/>
                    <a:pt x="2082" y="1911"/>
                  </a:cubicBezTo>
                  <a:cubicBezTo>
                    <a:pt x="2107" y="2254"/>
                    <a:pt x="1274" y="3698"/>
                    <a:pt x="466" y="3454"/>
                  </a:cubicBezTo>
                  <a:cubicBezTo>
                    <a:pt x="1" y="3307"/>
                    <a:pt x="50" y="2645"/>
                    <a:pt x="50" y="2645"/>
                  </a:cubicBezTo>
                  <a:cubicBezTo>
                    <a:pt x="99" y="2131"/>
                    <a:pt x="50" y="907"/>
                    <a:pt x="50" y="9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6121;p46">
              <a:extLst>
                <a:ext uri="{FF2B5EF4-FFF2-40B4-BE49-F238E27FC236}">
                  <a16:creationId xmlns:a16="http://schemas.microsoft.com/office/drawing/2014/main" id="{878D3F21-71A9-91A0-05D9-86A55E3DB8F1}"/>
                </a:ext>
              </a:extLst>
            </p:cNvPr>
            <p:cNvSpPr/>
            <p:nvPr/>
          </p:nvSpPr>
          <p:spPr>
            <a:xfrm>
              <a:off x="4128025" y="2507000"/>
              <a:ext cx="91250" cy="162850"/>
            </a:xfrm>
            <a:custGeom>
              <a:avLst/>
              <a:gdLst/>
              <a:ahLst/>
              <a:cxnLst/>
              <a:rect l="l" t="t" r="r" b="b"/>
              <a:pathLst>
                <a:path w="3650" h="6514" extrusionOk="0">
                  <a:moveTo>
                    <a:pt x="1" y="1910"/>
                  </a:moveTo>
                  <a:cubicBezTo>
                    <a:pt x="319" y="3012"/>
                    <a:pt x="1298" y="3282"/>
                    <a:pt x="1298" y="3282"/>
                  </a:cubicBezTo>
                  <a:cubicBezTo>
                    <a:pt x="1470" y="4751"/>
                    <a:pt x="1127" y="5804"/>
                    <a:pt x="637" y="6049"/>
                  </a:cubicBezTo>
                  <a:cubicBezTo>
                    <a:pt x="1935" y="6514"/>
                    <a:pt x="2670" y="6147"/>
                    <a:pt x="3037" y="5461"/>
                  </a:cubicBezTo>
                  <a:cubicBezTo>
                    <a:pt x="3380" y="4751"/>
                    <a:pt x="3649" y="1788"/>
                    <a:pt x="2204" y="906"/>
                  </a:cubicBezTo>
                  <a:cubicBezTo>
                    <a:pt x="760" y="0"/>
                    <a:pt x="1" y="1910"/>
                    <a:pt x="1" y="1910"/>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6122;p46">
              <a:extLst>
                <a:ext uri="{FF2B5EF4-FFF2-40B4-BE49-F238E27FC236}">
                  <a16:creationId xmlns:a16="http://schemas.microsoft.com/office/drawing/2014/main" id="{A4F966DE-823B-A54C-4373-D3AEEDE44BEE}"/>
                </a:ext>
              </a:extLst>
            </p:cNvPr>
            <p:cNvSpPr/>
            <p:nvPr/>
          </p:nvSpPr>
          <p:spPr>
            <a:xfrm>
              <a:off x="4088225" y="2505150"/>
              <a:ext cx="75950" cy="65525"/>
            </a:xfrm>
            <a:custGeom>
              <a:avLst/>
              <a:gdLst/>
              <a:ahLst/>
              <a:cxnLst/>
              <a:rect l="l" t="t" r="r" b="b"/>
              <a:pathLst>
                <a:path w="3038" h="2621" extrusionOk="0">
                  <a:moveTo>
                    <a:pt x="1593" y="1984"/>
                  </a:moveTo>
                  <a:cubicBezTo>
                    <a:pt x="1152" y="2596"/>
                    <a:pt x="148" y="2621"/>
                    <a:pt x="1" y="2596"/>
                  </a:cubicBezTo>
                  <a:cubicBezTo>
                    <a:pt x="25" y="246"/>
                    <a:pt x="2303" y="1"/>
                    <a:pt x="3037" y="833"/>
                  </a:cubicBezTo>
                  <a:cubicBezTo>
                    <a:pt x="2425" y="2009"/>
                    <a:pt x="1593" y="1984"/>
                    <a:pt x="1593" y="1984"/>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6123;p46">
              <a:extLst>
                <a:ext uri="{FF2B5EF4-FFF2-40B4-BE49-F238E27FC236}">
                  <a16:creationId xmlns:a16="http://schemas.microsoft.com/office/drawing/2014/main" id="{E77724D8-B77F-1171-CD49-6D10156B5E82}"/>
                </a:ext>
              </a:extLst>
            </p:cNvPr>
            <p:cNvSpPr/>
            <p:nvPr/>
          </p:nvSpPr>
          <p:spPr>
            <a:xfrm>
              <a:off x="4087000" y="2703500"/>
              <a:ext cx="96150" cy="181850"/>
            </a:xfrm>
            <a:custGeom>
              <a:avLst/>
              <a:gdLst/>
              <a:ahLst/>
              <a:cxnLst/>
              <a:rect l="l" t="t" r="r" b="b"/>
              <a:pathLst>
                <a:path w="3846" h="7274" extrusionOk="0">
                  <a:moveTo>
                    <a:pt x="3405" y="4972"/>
                  </a:moveTo>
                  <a:cubicBezTo>
                    <a:pt x="3331" y="4923"/>
                    <a:pt x="3845" y="735"/>
                    <a:pt x="3845" y="735"/>
                  </a:cubicBezTo>
                  <a:lnTo>
                    <a:pt x="172" y="1"/>
                  </a:lnTo>
                  <a:lnTo>
                    <a:pt x="1" y="6490"/>
                  </a:lnTo>
                  <a:lnTo>
                    <a:pt x="3356" y="72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6124;p46">
              <a:extLst>
                <a:ext uri="{FF2B5EF4-FFF2-40B4-BE49-F238E27FC236}">
                  <a16:creationId xmlns:a16="http://schemas.microsoft.com/office/drawing/2014/main" id="{30485040-C0DE-CB5E-A093-A514DBF8FF21}"/>
                </a:ext>
              </a:extLst>
            </p:cNvPr>
            <p:cNvSpPr/>
            <p:nvPr/>
          </p:nvSpPr>
          <p:spPr>
            <a:xfrm>
              <a:off x="4065575" y="2759225"/>
              <a:ext cx="57575" cy="77150"/>
            </a:xfrm>
            <a:custGeom>
              <a:avLst/>
              <a:gdLst/>
              <a:ahLst/>
              <a:cxnLst/>
              <a:rect l="l" t="t" r="r" b="b"/>
              <a:pathLst>
                <a:path w="2303" h="3086" extrusionOk="0">
                  <a:moveTo>
                    <a:pt x="2303" y="1665"/>
                  </a:moveTo>
                  <a:cubicBezTo>
                    <a:pt x="2303" y="1665"/>
                    <a:pt x="1127" y="514"/>
                    <a:pt x="858" y="270"/>
                  </a:cubicBezTo>
                  <a:cubicBezTo>
                    <a:pt x="613" y="0"/>
                    <a:pt x="613" y="343"/>
                    <a:pt x="931" y="955"/>
                  </a:cubicBezTo>
                  <a:cubicBezTo>
                    <a:pt x="417" y="1078"/>
                    <a:pt x="74" y="1812"/>
                    <a:pt x="25" y="2057"/>
                  </a:cubicBezTo>
                  <a:cubicBezTo>
                    <a:pt x="1" y="2302"/>
                    <a:pt x="662" y="2939"/>
                    <a:pt x="858" y="3012"/>
                  </a:cubicBezTo>
                  <a:cubicBezTo>
                    <a:pt x="1054" y="3086"/>
                    <a:pt x="1837" y="3012"/>
                    <a:pt x="1837" y="301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6125;p46">
              <a:extLst>
                <a:ext uri="{FF2B5EF4-FFF2-40B4-BE49-F238E27FC236}">
                  <a16:creationId xmlns:a16="http://schemas.microsoft.com/office/drawing/2014/main" id="{63F5F1DD-76D1-38F2-91D5-1D46DD1597EE}"/>
                </a:ext>
              </a:extLst>
            </p:cNvPr>
            <p:cNvSpPr/>
            <p:nvPr/>
          </p:nvSpPr>
          <p:spPr>
            <a:xfrm>
              <a:off x="4097425" y="2693100"/>
              <a:ext cx="162250" cy="206325"/>
            </a:xfrm>
            <a:custGeom>
              <a:avLst/>
              <a:gdLst/>
              <a:ahLst/>
              <a:cxnLst/>
              <a:rect l="l" t="t" r="r" b="b"/>
              <a:pathLst>
                <a:path w="6490" h="8253" extrusionOk="0">
                  <a:moveTo>
                    <a:pt x="5143" y="49"/>
                  </a:moveTo>
                  <a:cubicBezTo>
                    <a:pt x="4139" y="123"/>
                    <a:pt x="3967" y="5559"/>
                    <a:pt x="3967" y="5559"/>
                  </a:cubicBezTo>
                  <a:cubicBezTo>
                    <a:pt x="3967" y="5559"/>
                    <a:pt x="1225" y="4286"/>
                    <a:pt x="1029" y="4310"/>
                  </a:cubicBezTo>
                  <a:cubicBezTo>
                    <a:pt x="0" y="4531"/>
                    <a:pt x="563" y="5657"/>
                    <a:pt x="563" y="5657"/>
                  </a:cubicBezTo>
                  <a:cubicBezTo>
                    <a:pt x="2718" y="7298"/>
                    <a:pt x="3600" y="8253"/>
                    <a:pt x="4653" y="8033"/>
                  </a:cubicBezTo>
                  <a:cubicBezTo>
                    <a:pt x="5706" y="7837"/>
                    <a:pt x="6489" y="4065"/>
                    <a:pt x="6465" y="2376"/>
                  </a:cubicBezTo>
                  <a:cubicBezTo>
                    <a:pt x="6416" y="662"/>
                    <a:pt x="5779" y="1"/>
                    <a:pt x="5143" y="4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6126;p46">
              <a:extLst>
                <a:ext uri="{FF2B5EF4-FFF2-40B4-BE49-F238E27FC236}">
                  <a16:creationId xmlns:a16="http://schemas.microsoft.com/office/drawing/2014/main" id="{26F58565-7CEB-DD75-C928-0B40FAEB1E55}"/>
                </a:ext>
              </a:extLst>
            </p:cNvPr>
            <p:cNvSpPr/>
            <p:nvPr/>
          </p:nvSpPr>
          <p:spPr>
            <a:xfrm>
              <a:off x="3786425" y="2656975"/>
              <a:ext cx="83275" cy="64300"/>
            </a:xfrm>
            <a:custGeom>
              <a:avLst/>
              <a:gdLst/>
              <a:ahLst/>
              <a:cxnLst/>
              <a:rect l="l" t="t" r="r" b="b"/>
              <a:pathLst>
                <a:path w="3331" h="2572" extrusionOk="0">
                  <a:moveTo>
                    <a:pt x="3306" y="1813"/>
                  </a:moveTo>
                  <a:cubicBezTo>
                    <a:pt x="3233" y="1788"/>
                    <a:pt x="2914" y="1201"/>
                    <a:pt x="2743" y="1054"/>
                  </a:cubicBezTo>
                  <a:cubicBezTo>
                    <a:pt x="2596" y="931"/>
                    <a:pt x="1984" y="564"/>
                    <a:pt x="1812" y="295"/>
                  </a:cubicBezTo>
                  <a:cubicBezTo>
                    <a:pt x="1641" y="1"/>
                    <a:pt x="1616" y="686"/>
                    <a:pt x="1812" y="833"/>
                  </a:cubicBezTo>
                  <a:cubicBezTo>
                    <a:pt x="2008" y="980"/>
                    <a:pt x="2155" y="1127"/>
                    <a:pt x="2155" y="1127"/>
                  </a:cubicBezTo>
                  <a:cubicBezTo>
                    <a:pt x="2155" y="1127"/>
                    <a:pt x="1102" y="490"/>
                    <a:pt x="808" y="442"/>
                  </a:cubicBezTo>
                  <a:cubicBezTo>
                    <a:pt x="514" y="368"/>
                    <a:pt x="123" y="246"/>
                    <a:pt x="74" y="442"/>
                  </a:cubicBezTo>
                  <a:cubicBezTo>
                    <a:pt x="0" y="613"/>
                    <a:pt x="196" y="1446"/>
                    <a:pt x="368" y="1641"/>
                  </a:cubicBezTo>
                  <a:cubicBezTo>
                    <a:pt x="539" y="1813"/>
                    <a:pt x="882" y="2033"/>
                    <a:pt x="1372" y="2278"/>
                  </a:cubicBezTo>
                  <a:cubicBezTo>
                    <a:pt x="1837" y="2498"/>
                    <a:pt x="2939" y="2572"/>
                    <a:pt x="2939" y="2572"/>
                  </a:cubicBezTo>
                  <a:cubicBezTo>
                    <a:pt x="3208" y="2376"/>
                    <a:pt x="3331" y="2131"/>
                    <a:pt x="3306" y="18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6127;p46">
              <a:extLst>
                <a:ext uri="{FF2B5EF4-FFF2-40B4-BE49-F238E27FC236}">
                  <a16:creationId xmlns:a16="http://schemas.microsoft.com/office/drawing/2014/main" id="{A5DC8F3A-99A9-4B3E-DC88-DCB560C14FB0}"/>
                </a:ext>
              </a:extLst>
            </p:cNvPr>
            <p:cNvSpPr/>
            <p:nvPr/>
          </p:nvSpPr>
          <p:spPr>
            <a:xfrm>
              <a:off x="5275275" y="3360400"/>
              <a:ext cx="122475" cy="745050"/>
            </a:xfrm>
            <a:custGeom>
              <a:avLst/>
              <a:gdLst/>
              <a:ahLst/>
              <a:cxnLst/>
              <a:rect l="l" t="t" r="r" b="b"/>
              <a:pathLst>
                <a:path w="4899" h="29802" extrusionOk="0">
                  <a:moveTo>
                    <a:pt x="1" y="29802"/>
                  </a:moveTo>
                  <a:lnTo>
                    <a:pt x="4899" y="26961"/>
                  </a:lnTo>
                  <a:lnTo>
                    <a:pt x="4899" y="0"/>
                  </a:lnTo>
                  <a:lnTo>
                    <a:pt x="1" y="2816"/>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6128;p46">
              <a:extLst>
                <a:ext uri="{FF2B5EF4-FFF2-40B4-BE49-F238E27FC236}">
                  <a16:creationId xmlns:a16="http://schemas.microsoft.com/office/drawing/2014/main" id="{0F9C9C26-5E28-3AA4-B559-DBAAED1BCA6D}"/>
                </a:ext>
              </a:extLst>
            </p:cNvPr>
            <p:cNvSpPr/>
            <p:nvPr/>
          </p:nvSpPr>
          <p:spPr>
            <a:xfrm>
              <a:off x="5082450" y="3812800"/>
              <a:ext cx="122450" cy="404075"/>
            </a:xfrm>
            <a:custGeom>
              <a:avLst/>
              <a:gdLst/>
              <a:ahLst/>
              <a:cxnLst/>
              <a:rect l="l" t="t" r="r" b="b"/>
              <a:pathLst>
                <a:path w="4898" h="16163" extrusionOk="0">
                  <a:moveTo>
                    <a:pt x="0" y="16163"/>
                  </a:moveTo>
                  <a:lnTo>
                    <a:pt x="4898" y="13322"/>
                  </a:lnTo>
                  <a:lnTo>
                    <a:pt x="4898" y="1"/>
                  </a:lnTo>
                  <a:lnTo>
                    <a:pt x="0" y="28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6129;p46">
              <a:extLst>
                <a:ext uri="{FF2B5EF4-FFF2-40B4-BE49-F238E27FC236}">
                  <a16:creationId xmlns:a16="http://schemas.microsoft.com/office/drawing/2014/main" id="{FC0C3897-3A83-1137-FDC1-AA453FD0ABEF}"/>
                </a:ext>
              </a:extLst>
            </p:cNvPr>
            <p:cNvSpPr/>
            <p:nvPr/>
          </p:nvSpPr>
          <p:spPr>
            <a:xfrm>
              <a:off x="4889600" y="3798125"/>
              <a:ext cx="122475" cy="529575"/>
            </a:xfrm>
            <a:custGeom>
              <a:avLst/>
              <a:gdLst/>
              <a:ahLst/>
              <a:cxnLst/>
              <a:rect l="l" t="t" r="r" b="b"/>
              <a:pathLst>
                <a:path w="4899" h="21183" extrusionOk="0">
                  <a:moveTo>
                    <a:pt x="1" y="21182"/>
                  </a:moveTo>
                  <a:lnTo>
                    <a:pt x="4898" y="18366"/>
                  </a:lnTo>
                  <a:lnTo>
                    <a:pt x="4898" y="0"/>
                  </a:lnTo>
                  <a:lnTo>
                    <a:pt x="1" y="28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6130;p46">
              <a:extLst>
                <a:ext uri="{FF2B5EF4-FFF2-40B4-BE49-F238E27FC236}">
                  <a16:creationId xmlns:a16="http://schemas.microsoft.com/office/drawing/2014/main" id="{36189E1C-ECD1-E3E6-F3F9-2B1E76A79B72}"/>
                </a:ext>
              </a:extLst>
            </p:cNvPr>
            <p:cNvSpPr/>
            <p:nvPr/>
          </p:nvSpPr>
          <p:spPr>
            <a:xfrm>
              <a:off x="5400175" y="3423600"/>
              <a:ext cx="52675" cy="92925"/>
            </a:xfrm>
            <a:custGeom>
              <a:avLst/>
              <a:gdLst/>
              <a:ahLst/>
              <a:cxnLst/>
              <a:rect l="l" t="t" r="r" b="b"/>
              <a:pathLst>
                <a:path w="2107" h="3717" extrusionOk="0">
                  <a:moveTo>
                    <a:pt x="935" y="0"/>
                  </a:moveTo>
                  <a:cubicBezTo>
                    <a:pt x="718" y="0"/>
                    <a:pt x="1087" y="1393"/>
                    <a:pt x="1004" y="1537"/>
                  </a:cubicBezTo>
                  <a:cubicBezTo>
                    <a:pt x="417" y="1782"/>
                    <a:pt x="0" y="2541"/>
                    <a:pt x="343" y="3129"/>
                  </a:cubicBezTo>
                  <a:cubicBezTo>
                    <a:pt x="711" y="3717"/>
                    <a:pt x="1151" y="3717"/>
                    <a:pt x="1151" y="3717"/>
                  </a:cubicBezTo>
                  <a:lnTo>
                    <a:pt x="2106" y="3472"/>
                  </a:lnTo>
                  <a:cubicBezTo>
                    <a:pt x="2106" y="3472"/>
                    <a:pt x="1715" y="876"/>
                    <a:pt x="1127" y="166"/>
                  </a:cubicBezTo>
                  <a:cubicBezTo>
                    <a:pt x="1038" y="50"/>
                    <a:pt x="976" y="0"/>
                    <a:pt x="9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6131;p46">
              <a:extLst>
                <a:ext uri="{FF2B5EF4-FFF2-40B4-BE49-F238E27FC236}">
                  <a16:creationId xmlns:a16="http://schemas.microsoft.com/office/drawing/2014/main" id="{2B9C31FD-E1D8-B23C-DC94-D5FF43ED00B0}"/>
                </a:ext>
              </a:extLst>
            </p:cNvPr>
            <p:cNvSpPr/>
            <p:nvPr/>
          </p:nvSpPr>
          <p:spPr>
            <a:xfrm>
              <a:off x="5417925" y="3503600"/>
              <a:ext cx="213650" cy="258200"/>
            </a:xfrm>
            <a:custGeom>
              <a:avLst/>
              <a:gdLst/>
              <a:ahLst/>
              <a:cxnLst/>
              <a:rect l="l" t="t" r="r" b="b"/>
              <a:pathLst>
                <a:path w="8546" h="10328" extrusionOk="0">
                  <a:moveTo>
                    <a:pt x="1263" y="0"/>
                  </a:moveTo>
                  <a:cubicBezTo>
                    <a:pt x="589" y="0"/>
                    <a:pt x="1" y="517"/>
                    <a:pt x="1" y="517"/>
                  </a:cubicBezTo>
                  <a:cubicBezTo>
                    <a:pt x="441" y="4533"/>
                    <a:pt x="466" y="6565"/>
                    <a:pt x="833" y="7373"/>
                  </a:cubicBezTo>
                  <a:cubicBezTo>
                    <a:pt x="1225" y="8181"/>
                    <a:pt x="4923" y="9822"/>
                    <a:pt x="5927" y="10238"/>
                  </a:cubicBezTo>
                  <a:cubicBezTo>
                    <a:pt x="6067" y="10298"/>
                    <a:pt x="6221" y="10327"/>
                    <a:pt x="6380" y="10327"/>
                  </a:cubicBezTo>
                  <a:cubicBezTo>
                    <a:pt x="7383" y="10327"/>
                    <a:pt x="8546" y="9176"/>
                    <a:pt x="7298" y="7569"/>
                  </a:cubicBezTo>
                  <a:cubicBezTo>
                    <a:pt x="3355" y="6173"/>
                    <a:pt x="2792" y="5806"/>
                    <a:pt x="2792" y="5806"/>
                  </a:cubicBezTo>
                  <a:cubicBezTo>
                    <a:pt x="2792" y="5806"/>
                    <a:pt x="1739" y="908"/>
                    <a:pt x="1617" y="51"/>
                  </a:cubicBezTo>
                  <a:cubicBezTo>
                    <a:pt x="1498" y="15"/>
                    <a:pt x="1379" y="0"/>
                    <a:pt x="1263" y="0"/>
                  </a:cubicBezTo>
                  <a:close/>
                </a:path>
              </a:pathLst>
            </a:custGeom>
            <a:solidFill>
              <a:srgbClr val="464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6132;p46">
              <a:extLst>
                <a:ext uri="{FF2B5EF4-FFF2-40B4-BE49-F238E27FC236}">
                  <a16:creationId xmlns:a16="http://schemas.microsoft.com/office/drawing/2014/main" id="{53B25D8E-DF51-C8EC-0C7B-157F7E65B2AA}"/>
                </a:ext>
              </a:extLst>
            </p:cNvPr>
            <p:cNvSpPr/>
            <p:nvPr/>
          </p:nvSpPr>
          <p:spPr>
            <a:xfrm>
              <a:off x="5469975" y="3544675"/>
              <a:ext cx="134700" cy="158575"/>
            </a:xfrm>
            <a:custGeom>
              <a:avLst/>
              <a:gdLst/>
              <a:ahLst/>
              <a:cxnLst/>
              <a:rect l="l" t="t" r="r" b="b"/>
              <a:pathLst>
                <a:path w="5388" h="6343" extrusionOk="0">
                  <a:moveTo>
                    <a:pt x="1616" y="1053"/>
                  </a:moveTo>
                  <a:cubicBezTo>
                    <a:pt x="784" y="1445"/>
                    <a:pt x="0" y="4261"/>
                    <a:pt x="465" y="5265"/>
                  </a:cubicBezTo>
                  <a:cubicBezTo>
                    <a:pt x="931" y="6269"/>
                    <a:pt x="1665" y="6342"/>
                    <a:pt x="2596" y="6098"/>
                  </a:cubicBezTo>
                  <a:cubicBezTo>
                    <a:pt x="3526" y="5853"/>
                    <a:pt x="4579" y="4628"/>
                    <a:pt x="4922" y="3477"/>
                  </a:cubicBezTo>
                  <a:cubicBezTo>
                    <a:pt x="5387" y="1935"/>
                    <a:pt x="4041" y="0"/>
                    <a:pt x="1616" y="10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6133;p46">
              <a:extLst>
                <a:ext uri="{FF2B5EF4-FFF2-40B4-BE49-F238E27FC236}">
                  <a16:creationId xmlns:a16="http://schemas.microsoft.com/office/drawing/2014/main" id="{493F016C-C011-D287-AA68-2AF570F2DD5A}"/>
                </a:ext>
              </a:extLst>
            </p:cNvPr>
            <p:cNvSpPr/>
            <p:nvPr/>
          </p:nvSpPr>
          <p:spPr>
            <a:xfrm>
              <a:off x="5366500" y="4400525"/>
              <a:ext cx="119400" cy="36125"/>
            </a:xfrm>
            <a:custGeom>
              <a:avLst/>
              <a:gdLst/>
              <a:ahLst/>
              <a:cxnLst/>
              <a:rect l="l" t="t" r="r" b="b"/>
              <a:pathLst>
                <a:path w="4776" h="1445" extrusionOk="0">
                  <a:moveTo>
                    <a:pt x="4776" y="955"/>
                  </a:moveTo>
                  <a:lnTo>
                    <a:pt x="4776" y="1176"/>
                  </a:lnTo>
                  <a:cubicBezTo>
                    <a:pt x="4335" y="1445"/>
                    <a:pt x="3331" y="1298"/>
                    <a:pt x="3062" y="1176"/>
                  </a:cubicBezTo>
                  <a:cubicBezTo>
                    <a:pt x="2890" y="931"/>
                    <a:pt x="2425" y="1004"/>
                    <a:pt x="2156" y="1102"/>
                  </a:cubicBezTo>
                  <a:cubicBezTo>
                    <a:pt x="1152" y="1176"/>
                    <a:pt x="809" y="1029"/>
                    <a:pt x="466" y="784"/>
                  </a:cubicBezTo>
                  <a:cubicBezTo>
                    <a:pt x="295" y="661"/>
                    <a:pt x="1" y="343"/>
                    <a:pt x="25" y="0"/>
                  </a:cubicBezTo>
                  <a:cubicBezTo>
                    <a:pt x="1225" y="270"/>
                    <a:pt x="4776" y="955"/>
                    <a:pt x="4776" y="95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6134;p46">
              <a:extLst>
                <a:ext uri="{FF2B5EF4-FFF2-40B4-BE49-F238E27FC236}">
                  <a16:creationId xmlns:a16="http://schemas.microsoft.com/office/drawing/2014/main" id="{9FC8EF82-9802-C55C-460E-DAD6FADA8421}"/>
                </a:ext>
              </a:extLst>
            </p:cNvPr>
            <p:cNvSpPr/>
            <p:nvPr/>
          </p:nvSpPr>
          <p:spPr>
            <a:xfrm>
              <a:off x="5364050" y="4381550"/>
              <a:ext cx="127975" cy="49600"/>
            </a:xfrm>
            <a:custGeom>
              <a:avLst/>
              <a:gdLst/>
              <a:ahLst/>
              <a:cxnLst/>
              <a:rect l="l" t="t" r="r" b="b"/>
              <a:pathLst>
                <a:path w="5119" h="1984" extrusionOk="0">
                  <a:moveTo>
                    <a:pt x="3160" y="0"/>
                  </a:moveTo>
                  <a:cubicBezTo>
                    <a:pt x="3160" y="0"/>
                    <a:pt x="2058" y="294"/>
                    <a:pt x="1421" y="392"/>
                  </a:cubicBezTo>
                  <a:cubicBezTo>
                    <a:pt x="784" y="490"/>
                    <a:pt x="319" y="367"/>
                    <a:pt x="172" y="612"/>
                  </a:cubicBezTo>
                  <a:cubicBezTo>
                    <a:pt x="1" y="833"/>
                    <a:pt x="344" y="1445"/>
                    <a:pt x="907" y="1641"/>
                  </a:cubicBezTo>
                  <a:cubicBezTo>
                    <a:pt x="1494" y="1837"/>
                    <a:pt x="2645" y="1616"/>
                    <a:pt x="3086" y="1690"/>
                  </a:cubicBezTo>
                  <a:cubicBezTo>
                    <a:pt x="3502" y="1788"/>
                    <a:pt x="4604" y="1984"/>
                    <a:pt x="4874" y="1714"/>
                  </a:cubicBezTo>
                  <a:cubicBezTo>
                    <a:pt x="5119" y="1445"/>
                    <a:pt x="4874" y="147"/>
                    <a:pt x="4874" y="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6135;p46">
              <a:extLst>
                <a:ext uri="{FF2B5EF4-FFF2-40B4-BE49-F238E27FC236}">
                  <a16:creationId xmlns:a16="http://schemas.microsoft.com/office/drawing/2014/main" id="{1CC15977-4E85-EE6E-CDDD-89DAAD0FB35B}"/>
                </a:ext>
              </a:extLst>
            </p:cNvPr>
            <p:cNvSpPr/>
            <p:nvPr/>
          </p:nvSpPr>
          <p:spPr>
            <a:xfrm>
              <a:off x="5505475" y="4284200"/>
              <a:ext cx="90625" cy="80825"/>
            </a:xfrm>
            <a:custGeom>
              <a:avLst/>
              <a:gdLst/>
              <a:ahLst/>
              <a:cxnLst/>
              <a:rect l="l" t="t" r="r" b="b"/>
              <a:pathLst>
                <a:path w="3625" h="3233" extrusionOk="0">
                  <a:moveTo>
                    <a:pt x="3551" y="2449"/>
                  </a:moveTo>
                  <a:lnTo>
                    <a:pt x="1617" y="270"/>
                  </a:lnTo>
                  <a:cubicBezTo>
                    <a:pt x="833" y="25"/>
                    <a:pt x="0" y="0"/>
                    <a:pt x="98" y="711"/>
                  </a:cubicBezTo>
                  <a:cubicBezTo>
                    <a:pt x="196" y="1347"/>
                    <a:pt x="1225" y="1617"/>
                    <a:pt x="1910" y="2253"/>
                  </a:cubicBezTo>
                  <a:lnTo>
                    <a:pt x="2572" y="2817"/>
                  </a:lnTo>
                  <a:cubicBezTo>
                    <a:pt x="3012" y="3233"/>
                    <a:pt x="3625" y="2866"/>
                    <a:pt x="3551" y="24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6136;p46">
              <a:extLst>
                <a:ext uri="{FF2B5EF4-FFF2-40B4-BE49-F238E27FC236}">
                  <a16:creationId xmlns:a16="http://schemas.microsoft.com/office/drawing/2014/main" id="{C3F40B38-6F32-6E31-64DE-FAD18BED47B9}"/>
                </a:ext>
              </a:extLst>
            </p:cNvPr>
            <p:cNvSpPr/>
            <p:nvPr/>
          </p:nvSpPr>
          <p:spPr>
            <a:xfrm>
              <a:off x="5493850" y="3660375"/>
              <a:ext cx="66750" cy="45325"/>
            </a:xfrm>
            <a:custGeom>
              <a:avLst/>
              <a:gdLst/>
              <a:ahLst/>
              <a:cxnLst/>
              <a:rect l="l" t="t" r="r" b="b"/>
              <a:pathLst>
                <a:path w="2670" h="1813" extrusionOk="0">
                  <a:moveTo>
                    <a:pt x="2180" y="0"/>
                  </a:moveTo>
                  <a:cubicBezTo>
                    <a:pt x="2106" y="74"/>
                    <a:pt x="2008" y="147"/>
                    <a:pt x="1935" y="221"/>
                  </a:cubicBezTo>
                  <a:cubicBezTo>
                    <a:pt x="1420" y="588"/>
                    <a:pt x="931" y="833"/>
                    <a:pt x="318" y="1004"/>
                  </a:cubicBezTo>
                  <a:cubicBezTo>
                    <a:pt x="221" y="1029"/>
                    <a:pt x="123" y="1053"/>
                    <a:pt x="0" y="1078"/>
                  </a:cubicBezTo>
                  <a:lnTo>
                    <a:pt x="49" y="1641"/>
                  </a:lnTo>
                  <a:cubicBezTo>
                    <a:pt x="710" y="1812"/>
                    <a:pt x="1347" y="1543"/>
                    <a:pt x="1812" y="1396"/>
                  </a:cubicBezTo>
                  <a:cubicBezTo>
                    <a:pt x="2155" y="1323"/>
                    <a:pt x="2669" y="1225"/>
                    <a:pt x="2669" y="882"/>
                  </a:cubicBezTo>
                  <a:lnTo>
                    <a:pt x="21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6137;p46">
              <a:extLst>
                <a:ext uri="{FF2B5EF4-FFF2-40B4-BE49-F238E27FC236}">
                  <a16:creationId xmlns:a16="http://schemas.microsoft.com/office/drawing/2014/main" id="{6E4477FA-D7C0-DC39-D55D-1F90EFEE7518}"/>
                </a:ext>
              </a:extLst>
            </p:cNvPr>
            <p:cNvSpPr/>
            <p:nvPr/>
          </p:nvSpPr>
          <p:spPr>
            <a:xfrm>
              <a:off x="5507925" y="4301950"/>
              <a:ext cx="89400" cy="69825"/>
            </a:xfrm>
            <a:custGeom>
              <a:avLst/>
              <a:gdLst/>
              <a:ahLst/>
              <a:cxnLst/>
              <a:rect l="l" t="t" r="r" b="b"/>
              <a:pathLst>
                <a:path w="3576" h="2793" extrusionOk="0">
                  <a:moveTo>
                    <a:pt x="2474" y="2107"/>
                  </a:moveTo>
                  <a:lnTo>
                    <a:pt x="1812" y="1543"/>
                  </a:lnTo>
                  <a:cubicBezTo>
                    <a:pt x="1127" y="907"/>
                    <a:pt x="98" y="637"/>
                    <a:pt x="0" y="1"/>
                  </a:cubicBez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cubicBezTo>
                    <a:pt x="0" y="50"/>
                    <a:pt x="0" y="123"/>
                    <a:pt x="0" y="197"/>
                  </a:cubicBezTo>
                  <a:cubicBezTo>
                    <a:pt x="98" y="833"/>
                    <a:pt x="1127" y="1127"/>
                    <a:pt x="1812" y="1739"/>
                  </a:cubicBezTo>
                  <a:lnTo>
                    <a:pt x="2474" y="2327"/>
                  </a:lnTo>
                  <a:cubicBezTo>
                    <a:pt x="3012" y="2792"/>
                    <a:pt x="3576" y="2449"/>
                    <a:pt x="3453" y="1739"/>
                  </a:cubicBezTo>
                  <a:cubicBezTo>
                    <a:pt x="3527" y="2156"/>
                    <a:pt x="2914" y="2523"/>
                    <a:pt x="2474" y="210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6138;p46">
              <a:extLst>
                <a:ext uri="{FF2B5EF4-FFF2-40B4-BE49-F238E27FC236}">
                  <a16:creationId xmlns:a16="http://schemas.microsoft.com/office/drawing/2014/main" id="{10193BCA-7FF0-D7F0-D2A0-F8D7CFC443EB}"/>
                </a:ext>
              </a:extLst>
            </p:cNvPr>
            <p:cNvSpPr/>
            <p:nvPr/>
          </p:nvSpPr>
          <p:spPr>
            <a:xfrm>
              <a:off x="5504250" y="3941375"/>
              <a:ext cx="106550" cy="415100"/>
            </a:xfrm>
            <a:custGeom>
              <a:avLst/>
              <a:gdLst/>
              <a:ahLst/>
              <a:cxnLst/>
              <a:rect l="l" t="t" r="r" b="b"/>
              <a:pathLst>
                <a:path w="4262" h="16604" extrusionOk="0">
                  <a:moveTo>
                    <a:pt x="3600" y="955"/>
                  </a:moveTo>
                  <a:cubicBezTo>
                    <a:pt x="4261" y="1910"/>
                    <a:pt x="2572" y="4555"/>
                    <a:pt x="3037" y="7836"/>
                  </a:cubicBezTo>
                  <a:cubicBezTo>
                    <a:pt x="3355" y="10089"/>
                    <a:pt x="3967" y="13836"/>
                    <a:pt x="3821" y="15942"/>
                  </a:cubicBezTo>
                  <a:cubicBezTo>
                    <a:pt x="3796" y="16334"/>
                    <a:pt x="2278" y="16603"/>
                    <a:pt x="1886" y="14742"/>
                  </a:cubicBezTo>
                  <a:cubicBezTo>
                    <a:pt x="1176" y="11559"/>
                    <a:pt x="319" y="9600"/>
                    <a:pt x="0" y="7126"/>
                  </a:cubicBezTo>
                  <a:lnTo>
                    <a:pt x="172"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6139;p46">
              <a:extLst>
                <a:ext uri="{FF2B5EF4-FFF2-40B4-BE49-F238E27FC236}">
                  <a16:creationId xmlns:a16="http://schemas.microsoft.com/office/drawing/2014/main" id="{1C32F5BE-FBA8-8931-F4C9-247E037950F5}"/>
                </a:ext>
              </a:extLst>
            </p:cNvPr>
            <p:cNvSpPr/>
            <p:nvPr/>
          </p:nvSpPr>
          <p:spPr>
            <a:xfrm>
              <a:off x="5402000" y="3956675"/>
              <a:ext cx="142675" cy="453650"/>
            </a:xfrm>
            <a:custGeom>
              <a:avLst/>
              <a:gdLst/>
              <a:ahLst/>
              <a:cxnLst/>
              <a:rect l="l" t="t" r="r" b="b"/>
              <a:pathLst>
                <a:path w="5707" h="18146" extrusionOk="0">
                  <a:moveTo>
                    <a:pt x="5535" y="0"/>
                  </a:moveTo>
                  <a:cubicBezTo>
                    <a:pt x="5707" y="2963"/>
                    <a:pt x="3601" y="6588"/>
                    <a:pt x="3723" y="8988"/>
                  </a:cubicBezTo>
                  <a:cubicBezTo>
                    <a:pt x="3870" y="11461"/>
                    <a:pt x="3601" y="14448"/>
                    <a:pt x="3601" y="17117"/>
                  </a:cubicBezTo>
                  <a:cubicBezTo>
                    <a:pt x="3601" y="17117"/>
                    <a:pt x="1421" y="18146"/>
                    <a:pt x="1323" y="16554"/>
                  </a:cubicBezTo>
                  <a:cubicBezTo>
                    <a:pt x="1005" y="11314"/>
                    <a:pt x="1" y="9698"/>
                    <a:pt x="1348" y="123"/>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6140;p46">
              <a:extLst>
                <a:ext uri="{FF2B5EF4-FFF2-40B4-BE49-F238E27FC236}">
                  <a16:creationId xmlns:a16="http://schemas.microsoft.com/office/drawing/2014/main" id="{FDA53333-B14C-15E0-9A48-50288D95D2C8}"/>
                </a:ext>
              </a:extLst>
            </p:cNvPr>
            <p:cNvSpPr/>
            <p:nvPr/>
          </p:nvSpPr>
          <p:spPr>
            <a:xfrm>
              <a:off x="5414250" y="3681800"/>
              <a:ext cx="206950" cy="364275"/>
            </a:xfrm>
            <a:custGeom>
              <a:avLst/>
              <a:gdLst/>
              <a:ahLst/>
              <a:cxnLst/>
              <a:rect l="l" t="t" r="r" b="b"/>
              <a:pathLst>
                <a:path w="8278" h="14571" extrusionOk="0">
                  <a:moveTo>
                    <a:pt x="1078" y="8130"/>
                  </a:moveTo>
                  <a:cubicBezTo>
                    <a:pt x="1005" y="5265"/>
                    <a:pt x="1543" y="2449"/>
                    <a:pt x="1543" y="2449"/>
                  </a:cubicBezTo>
                  <a:cubicBezTo>
                    <a:pt x="1788" y="2082"/>
                    <a:pt x="2107" y="1764"/>
                    <a:pt x="2474" y="1494"/>
                  </a:cubicBezTo>
                  <a:lnTo>
                    <a:pt x="3160" y="662"/>
                  </a:lnTo>
                  <a:cubicBezTo>
                    <a:pt x="3674" y="539"/>
                    <a:pt x="4164" y="392"/>
                    <a:pt x="4653" y="245"/>
                  </a:cubicBezTo>
                  <a:cubicBezTo>
                    <a:pt x="5413" y="0"/>
                    <a:pt x="6270" y="0"/>
                    <a:pt x="7053" y="245"/>
                  </a:cubicBezTo>
                  <a:cubicBezTo>
                    <a:pt x="8082" y="686"/>
                    <a:pt x="8278" y="1372"/>
                    <a:pt x="7812" y="2694"/>
                  </a:cubicBezTo>
                  <a:cubicBezTo>
                    <a:pt x="7837" y="2768"/>
                    <a:pt x="6906" y="6416"/>
                    <a:pt x="6784" y="7543"/>
                  </a:cubicBezTo>
                  <a:cubicBezTo>
                    <a:pt x="6784" y="7641"/>
                    <a:pt x="7567" y="10604"/>
                    <a:pt x="7739" y="11828"/>
                  </a:cubicBezTo>
                  <a:cubicBezTo>
                    <a:pt x="7739" y="11828"/>
                    <a:pt x="7004" y="12514"/>
                    <a:pt x="6784" y="12685"/>
                  </a:cubicBezTo>
                  <a:cubicBezTo>
                    <a:pt x="5266" y="14571"/>
                    <a:pt x="246" y="12269"/>
                    <a:pt x="74" y="11265"/>
                  </a:cubicBezTo>
                  <a:cubicBezTo>
                    <a:pt x="1" y="10898"/>
                    <a:pt x="613" y="9722"/>
                    <a:pt x="1078" y="81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6141;p46">
              <a:extLst>
                <a:ext uri="{FF2B5EF4-FFF2-40B4-BE49-F238E27FC236}">
                  <a16:creationId xmlns:a16="http://schemas.microsoft.com/office/drawing/2014/main" id="{CCD757E4-480A-E71F-ABD1-CD988A63286B}"/>
                </a:ext>
              </a:extLst>
            </p:cNvPr>
            <p:cNvSpPr/>
            <p:nvPr/>
          </p:nvSpPr>
          <p:spPr>
            <a:xfrm>
              <a:off x="5486500" y="3549575"/>
              <a:ext cx="125525" cy="150625"/>
            </a:xfrm>
            <a:custGeom>
              <a:avLst/>
              <a:gdLst/>
              <a:ahLst/>
              <a:cxnLst/>
              <a:rect l="l" t="t" r="r" b="b"/>
              <a:pathLst>
                <a:path w="5021" h="6025" extrusionOk="0">
                  <a:moveTo>
                    <a:pt x="661" y="1053"/>
                  </a:moveTo>
                  <a:cubicBezTo>
                    <a:pt x="661" y="1053"/>
                    <a:pt x="392" y="1273"/>
                    <a:pt x="245" y="1763"/>
                  </a:cubicBezTo>
                  <a:cubicBezTo>
                    <a:pt x="98" y="2253"/>
                    <a:pt x="123" y="2596"/>
                    <a:pt x="123" y="2841"/>
                  </a:cubicBezTo>
                  <a:cubicBezTo>
                    <a:pt x="98" y="3110"/>
                    <a:pt x="0" y="3232"/>
                    <a:pt x="49" y="3379"/>
                  </a:cubicBezTo>
                  <a:cubicBezTo>
                    <a:pt x="98" y="3502"/>
                    <a:pt x="417" y="2816"/>
                    <a:pt x="710" y="2743"/>
                  </a:cubicBezTo>
                  <a:cubicBezTo>
                    <a:pt x="1004" y="2669"/>
                    <a:pt x="955" y="3551"/>
                    <a:pt x="319" y="3820"/>
                  </a:cubicBezTo>
                  <a:cubicBezTo>
                    <a:pt x="49" y="4236"/>
                    <a:pt x="270" y="5265"/>
                    <a:pt x="417" y="5510"/>
                  </a:cubicBezTo>
                  <a:cubicBezTo>
                    <a:pt x="564" y="5730"/>
                    <a:pt x="1519" y="6024"/>
                    <a:pt x="2351" y="5730"/>
                  </a:cubicBezTo>
                  <a:cubicBezTo>
                    <a:pt x="3159" y="5436"/>
                    <a:pt x="3698" y="4628"/>
                    <a:pt x="4359" y="3551"/>
                  </a:cubicBezTo>
                  <a:cubicBezTo>
                    <a:pt x="5020" y="2473"/>
                    <a:pt x="4359" y="1714"/>
                    <a:pt x="4359" y="1714"/>
                  </a:cubicBezTo>
                  <a:cubicBezTo>
                    <a:pt x="4702" y="980"/>
                    <a:pt x="2180" y="25"/>
                    <a:pt x="1127" y="0"/>
                  </a:cubicBezTo>
                  <a:cubicBezTo>
                    <a:pt x="490" y="25"/>
                    <a:pt x="661" y="1053"/>
                    <a:pt x="661" y="105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6142;p46">
              <a:extLst>
                <a:ext uri="{FF2B5EF4-FFF2-40B4-BE49-F238E27FC236}">
                  <a16:creationId xmlns:a16="http://schemas.microsoft.com/office/drawing/2014/main" id="{DD741E27-5D56-F210-3054-60E50705234A}"/>
                </a:ext>
              </a:extLst>
            </p:cNvPr>
            <p:cNvSpPr/>
            <p:nvPr/>
          </p:nvSpPr>
          <p:spPr>
            <a:xfrm>
              <a:off x="5267950" y="3832400"/>
              <a:ext cx="63675" cy="61800"/>
            </a:xfrm>
            <a:custGeom>
              <a:avLst/>
              <a:gdLst/>
              <a:ahLst/>
              <a:cxnLst/>
              <a:rect l="l" t="t" r="r" b="b"/>
              <a:pathLst>
                <a:path w="2547" h="2472" extrusionOk="0">
                  <a:moveTo>
                    <a:pt x="0" y="0"/>
                  </a:moveTo>
                  <a:lnTo>
                    <a:pt x="25" y="49"/>
                  </a:lnTo>
                  <a:lnTo>
                    <a:pt x="220" y="662"/>
                  </a:lnTo>
                  <a:cubicBezTo>
                    <a:pt x="220" y="662"/>
                    <a:pt x="220" y="1886"/>
                    <a:pt x="465" y="2180"/>
                  </a:cubicBezTo>
                  <a:cubicBezTo>
                    <a:pt x="733" y="2472"/>
                    <a:pt x="2525" y="2425"/>
                    <a:pt x="2547" y="2449"/>
                  </a:cubicBezTo>
                  <a:lnTo>
                    <a:pt x="2547" y="2449"/>
                  </a:lnTo>
                  <a:cubicBezTo>
                    <a:pt x="2535" y="2422"/>
                    <a:pt x="1984" y="1225"/>
                    <a:pt x="1984" y="1225"/>
                  </a:cubicBezTo>
                  <a:lnTo>
                    <a:pt x="1910" y="1225"/>
                  </a:lnTo>
                  <a:cubicBezTo>
                    <a:pt x="1886" y="1200"/>
                    <a:pt x="1812" y="1200"/>
                    <a:pt x="1739" y="1176"/>
                  </a:cubicBezTo>
                  <a:cubicBezTo>
                    <a:pt x="1543" y="1127"/>
                    <a:pt x="1224" y="1029"/>
                    <a:pt x="1004" y="955"/>
                  </a:cubicBezTo>
                  <a:cubicBezTo>
                    <a:pt x="955" y="931"/>
                    <a:pt x="906" y="931"/>
                    <a:pt x="857" y="906"/>
                  </a:cubicBezTo>
                  <a:cubicBezTo>
                    <a:pt x="784" y="882"/>
                    <a:pt x="735" y="858"/>
                    <a:pt x="710" y="833"/>
                  </a:cubicBezTo>
                  <a:cubicBezTo>
                    <a:pt x="710" y="833"/>
                    <a:pt x="686" y="784"/>
                    <a:pt x="661" y="711"/>
                  </a:cubicBezTo>
                  <a:cubicBezTo>
                    <a:pt x="637" y="686"/>
                    <a:pt x="637" y="613"/>
                    <a:pt x="588" y="564"/>
                  </a:cubicBezTo>
                  <a:cubicBezTo>
                    <a:pt x="539" y="392"/>
                    <a:pt x="441" y="221"/>
                    <a:pt x="392" y="123"/>
                  </a:cubicBezTo>
                  <a:cubicBezTo>
                    <a:pt x="294" y="25"/>
                    <a:pt x="147" y="0"/>
                    <a:pt x="49" y="0"/>
                  </a:cubicBezTo>
                  <a:close/>
                  <a:moveTo>
                    <a:pt x="2547" y="2449"/>
                  </a:moveTo>
                  <a:lnTo>
                    <a:pt x="2547" y="2449"/>
                  </a:lnTo>
                  <a:cubicBezTo>
                    <a:pt x="2547" y="2449"/>
                    <a:pt x="2547" y="2449"/>
                    <a:pt x="2547" y="2449"/>
                  </a:cubicBezTo>
                  <a:cubicBezTo>
                    <a:pt x="2547" y="2449"/>
                    <a:pt x="2547" y="2449"/>
                    <a:pt x="2547" y="24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6143;p46">
              <a:extLst>
                <a:ext uri="{FF2B5EF4-FFF2-40B4-BE49-F238E27FC236}">
                  <a16:creationId xmlns:a16="http://schemas.microsoft.com/office/drawing/2014/main" id="{EB3CAF17-FF1F-0864-6D4D-9CBBD4FED26A}"/>
                </a:ext>
              </a:extLst>
            </p:cNvPr>
            <p:cNvSpPr/>
            <p:nvPr/>
          </p:nvSpPr>
          <p:spPr>
            <a:xfrm>
              <a:off x="5265500" y="3815250"/>
              <a:ext cx="60000" cy="47775"/>
            </a:xfrm>
            <a:custGeom>
              <a:avLst/>
              <a:gdLst/>
              <a:ahLst/>
              <a:cxnLst/>
              <a:rect l="l" t="t" r="r" b="b"/>
              <a:pathLst>
                <a:path w="2400" h="1911" extrusionOk="0">
                  <a:moveTo>
                    <a:pt x="2326" y="1666"/>
                  </a:moveTo>
                  <a:cubicBezTo>
                    <a:pt x="2302" y="1690"/>
                    <a:pt x="2155" y="1788"/>
                    <a:pt x="2033" y="1911"/>
                  </a:cubicBezTo>
                  <a:lnTo>
                    <a:pt x="2008" y="1911"/>
                  </a:lnTo>
                  <a:cubicBezTo>
                    <a:pt x="1984" y="1886"/>
                    <a:pt x="1910" y="1886"/>
                    <a:pt x="1837" y="1862"/>
                  </a:cubicBezTo>
                  <a:lnTo>
                    <a:pt x="2302" y="1495"/>
                  </a:lnTo>
                  <a:lnTo>
                    <a:pt x="980" y="74"/>
                  </a:lnTo>
                  <a:lnTo>
                    <a:pt x="147" y="662"/>
                  </a:lnTo>
                  <a:lnTo>
                    <a:pt x="147" y="686"/>
                  </a:lnTo>
                  <a:cubicBezTo>
                    <a:pt x="245" y="686"/>
                    <a:pt x="392" y="711"/>
                    <a:pt x="465" y="809"/>
                  </a:cubicBezTo>
                  <a:cubicBezTo>
                    <a:pt x="539" y="907"/>
                    <a:pt x="637" y="1078"/>
                    <a:pt x="686" y="1250"/>
                  </a:cubicBezTo>
                  <a:lnTo>
                    <a:pt x="1102" y="1641"/>
                  </a:lnTo>
                  <a:cubicBezTo>
                    <a:pt x="1053" y="1617"/>
                    <a:pt x="1004" y="1617"/>
                    <a:pt x="955" y="1592"/>
                  </a:cubicBezTo>
                  <a:cubicBezTo>
                    <a:pt x="882" y="1519"/>
                    <a:pt x="833" y="1470"/>
                    <a:pt x="759" y="1421"/>
                  </a:cubicBezTo>
                  <a:cubicBezTo>
                    <a:pt x="465" y="1078"/>
                    <a:pt x="147" y="760"/>
                    <a:pt x="147" y="760"/>
                  </a:cubicBezTo>
                  <a:cubicBezTo>
                    <a:pt x="147" y="760"/>
                    <a:pt x="123" y="760"/>
                    <a:pt x="123" y="760"/>
                  </a:cubicBezTo>
                  <a:cubicBezTo>
                    <a:pt x="25" y="637"/>
                    <a:pt x="0" y="613"/>
                    <a:pt x="49" y="564"/>
                  </a:cubicBezTo>
                  <a:cubicBezTo>
                    <a:pt x="123" y="515"/>
                    <a:pt x="808" y="50"/>
                    <a:pt x="857" y="25"/>
                  </a:cubicBezTo>
                  <a:cubicBezTo>
                    <a:pt x="906" y="1"/>
                    <a:pt x="955" y="1"/>
                    <a:pt x="1029" y="74"/>
                  </a:cubicBezTo>
                  <a:cubicBezTo>
                    <a:pt x="1078" y="148"/>
                    <a:pt x="2351" y="1470"/>
                    <a:pt x="2375" y="1495"/>
                  </a:cubicBezTo>
                  <a:cubicBezTo>
                    <a:pt x="2400" y="1519"/>
                    <a:pt x="2400" y="1592"/>
                    <a:pt x="2326" y="166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6144;p46">
              <a:extLst>
                <a:ext uri="{FF2B5EF4-FFF2-40B4-BE49-F238E27FC236}">
                  <a16:creationId xmlns:a16="http://schemas.microsoft.com/office/drawing/2014/main" id="{97CC26CD-E298-93D9-1853-2AF6FEF24CE0}"/>
                </a:ext>
              </a:extLst>
            </p:cNvPr>
            <p:cNvSpPr/>
            <p:nvPr/>
          </p:nvSpPr>
          <p:spPr>
            <a:xfrm>
              <a:off x="5269175" y="3817100"/>
              <a:ext cx="53875" cy="44700"/>
            </a:xfrm>
            <a:custGeom>
              <a:avLst/>
              <a:gdLst/>
              <a:ahLst/>
              <a:cxnLst/>
              <a:rect l="l" t="t" r="r" b="b"/>
              <a:pathLst>
                <a:path w="2155" h="1788" extrusionOk="0">
                  <a:moveTo>
                    <a:pt x="2155" y="1421"/>
                  </a:moveTo>
                  <a:lnTo>
                    <a:pt x="1690" y="1788"/>
                  </a:lnTo>
                  <a:cubicBezTo>
                    <a:pt x="1494" y="1739"/>
                    <a:pt x="1175" y="1641"/>
                    <a:pt x="955" y="1567"/>
                  </a:cubicBezTo>
                  <a:lnTo>
                    <a:pt x="539" y="1176"/>
                  </a:lnTo>
                  <a:lnTo>
                    <a:pt x="0" y="612"/>
                  </a:lnTo>
                  <a:lnTo>
                    <a:pt x="0" y="588"/>
                  </a:lnTo>
                  <a:lnTo>
                    <a:pt x="8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6145;p46">
              <a:extLst>
                <a:ext uri="{FF2B5EF4-FFF2-40B4-BE49-F238E27FC236}">
                  <a16:creationId xmlns:a16="http://schemas.microsoft.com/office/drawing/2014/main" id="{7B3F4AB9-DB27-6805-680F-51C35D0798EA}"/>
                </a:ext>
              </a:extLst>
            </p:cNvPr>
            <p:cNvSpPr/>
            <p:nvPr/>
          </p:nvSpPr>
          <p:spPr>
            <a:xfrm>
              <a:off x="5294500" y="3836650"/>
              <a:ext cx="43250" cy="53550"/>
            </a:xfrm>
            <a:custGeom>
              <a:avLst/>
              <a:gdLst/>
              <a:ahLst/>
              <a:cxnLst/>
              <a:rect l="l" t="t" r="r" b="b"/>
              <a:pathLst>
                <a:path w="1730" h="2142" extrusionOk="0">
                  <a:moveTo>
                    <a:pt x="154" y="0"/>
                  </a:moveTo>
                  <a:cubicBezTo>
                    <a:pt x="0" y="0"/>
                    <a:pt x="134" y="418"/>
                    <a:pt x="456" y="590"/>
                  </a:cubicBezTo>
                  <a:cubicBezTo>
                    <a:pt x="799" y="785"/>
                    <a:pt x="824" y="2034"/>
                    <a:pt x="1215" y="2132"/>
                  </a:cubicBezTo>
                  <a:cubicBezTo>
                    <a:pt x="1240" y="2138"/>
                    <a:pt x="1263" y="2141"/>
                    <a:pt x="1286" y="2141"/>
                  </a:cubicBezTo>
                  <a:cubicBezTo>
                    <a:pt x="1622" y="2141"/>
                    <a:pt x="1730" y="1496"/>
                    <a:pt x="1730" y="1496"/>
                  </a:cubicBezTo>
                  <a:cubicBezTo>
                    <a:pt x="1730" y="1496"/>
                    <a:pt x="1240" y="639"/>
                    <a:pt x="1215" y="565"/>
                  </a:cubicBezTo>
                  <a:cubicBezTo>
                    <a:pt x="1191" y="467"/>
                    <a:pt x="481" y="149"/>
                    <a:pt x="236" y="26"/>
                  </a:cubicBezTo>
                  <a:cubicBezTo>
                    <a:pt x="203" y="8"/>
                    <a:pt x="176" y="0"/>
                    <a:pt x="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6146;p46">
              <a:extLst>
                <a:ext uri="{FF2B5EF4-FFF2-40B4-BE49-F238E27FC236}">
                  <a16:creationId xmlns:a16="http://schemas.microsoft.com/office/drawing/2014/main" id="{78A47670-5419-1C0B-C70E-2DC8CF61A496}"/>
                </a:ext>
              </a:extLst>
            </p:cNvPr>
            <p:cNvSpPr/>
            <p:nvPr/>
          </p:nvSpPr>
          <p:spPr>
            <a:xfrm>
              <a:off x="5321200" y="3727025"/>
              <a:ext cx="203125" cy="196700"/>
            </a:xfrm>
            <a:custGeom>
              <a:avLst/>
              <a:gdLst/>
              <a:ahLst/>
              <a:cxnLst/>
              <a:rect l="l" t="t" r="r" b="b"/>
              <a:pathLst>
                <a:path w="8125" h="7868" extrusionOk="0">
                  <a:moveTo>
                    <a:pt x="6446" y="0"/>
                  </a:moveTo>
                  <a:cubicBezTo>
                    <a:pt x="6338" y="0"/>
                    <a:pt x="6230" y="17"/>
                    <a:pt x="6123" y="52"/>
                  </a:cubicBezTo>
                  <a:cubicBezTo>
                    <a:pt x="5780" y="175"/>
                    <a:pt x="5486" y="273"/>
                    <a:pt x="5314" y="591"/>
                  </a:cubicBezTo>
                  <a:cubicBezTo>
                    <a:pt x="4874" y="1326"/>
                    <a:pt x="4800" y="3873"/>
                    <a:pt x="4433" y="5440"/>
                  </a:cubicBezTo>
                  <a:cubicBezTo>
                    <a:pt x="3963" y="5544"/>
                    <a:pt x="3419" y="5580"/>
                    <a:pt x="2889" y="5580"/>
                  </a:cubicBezTo>
                  <a:cubicBezTo>
                    <a:pt x="1677" y="5580"/>
                    <a:pt x="539" y="5391"/>
                    <a:pt x="539" y="5391"/>
                  </a:cubicBezTo>
                  <a:cubicBezTo>
                    <a:pt x="1" y="6223"/>
                    <a:pt x="123" y="6811"/>
                    <a:pt x="270" y="6860"/>
                  </a:cubicBezTo>
                  <a:cubicBezTo>
                    <a:pt x="2061" y="7662"/>
                    <a:pt x="3467" y="7867"/>
                    <a:pt x="4437" y="7867"/>
                  </a:cubicBezTo>
                  <a:cubicBezTo>
                    <a:pt x="5364" y="7867"/>
                    <a:pt x="5892" y="7680"/>
                    <a:pt x="5976" y="7644"/>
                  </a:cubicBezTo>
                  <a:cubicBezTo>
                    <a:pt x="6123" y="7546"/>
                    <a:pt x="7886" y="1914"/>
                    <a:pt x="7886" y="1914"/>
                  </a:cubicBezTo>
                  <a:cubicBezTo>
                    <a:pt x="8125" y="1044"/>
                    <a:pt x="7302" y="0"/>
                    <a:pt x="6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CuadroTexto 450">
            <a:extLst>
              <a:ext uri="{FF2B5EF4-FFF2-40B4-BE49-F238E27FC236}">
                <a16:creationId xmlns:a16="http://schemas.microsoft.com/office/drawing/2014/main" id="{32FBB0CA-AFAB-F948-A09E-B9DD35E51528}"/>
              </a:ext>
            </a:extLst>
          </p:cNvPr>
          <p:cNvSpPr txBox="1"/>
          <p:nvPr/>
        </p:nvSpPr>
        <p:spPr>
          <a:xfrm>
            <a:off x="2802644" y="3752594"/>
            <a:ext cx="3637735" cy="773032"/>
          </a:xfrm>
          <a:prstGeom prst="rect">
            <a:avLst/>
          </a:prstGeom>
          <a:noFill/>
        </p:spPr>
        <p:txBody>
          <a:bodyPr wrap="square">
            <a:spAutoFit/>
          </a:bodyPr>
          <a:lstStyle/>
          <a:p>
            <a:pPr algn="just">
              <a:lnSpc>
                <a:spcPct val="107000"/>
              </a:lnSpc>
              <a:spcAft>
                <a:spcPts val="800"/>
              </a:spcAft>
            </a:pPr>
            <a:r>
              <a:rPr lang="es-CO" dirty="0">
                <a:solidFill>
                  <a:schemeClr val="tx2">
                    <a:lumMod val="75000"/>
                  </a:schemeClr>
                </a:solidFill>
                <a:latin typeface="Nunito" pitchFamily="2" charset="0"/>
                <a:ea typeface="Source Sans Pro" panose="020B0503030403020204" pitchFamily="34" charset="0"/>
                <a:cs typeface="Times New Roman" panose="02020603050405020304" pitchFamily="18" charset="0"/>
              </a:rPr>
              <a:t>N</a:t>
            </a:r>
            <a:r>
              <a:rPr lang="es-CO" sz="1400" dirty="0">
                <a:solidFill>
                  <a:schemeClr val="tx2">
                    <a:lumMod val="75000"/>
                  </a:schemeClr>
                </a:solidFill>
                <a:effectLst/>
                <a:latin typeface="Nunito" pitchFamily="2" charset="0"/>
                <a:ea typeface="Source Sans Pro" panose="020B0503030403020204" pitchFamily="34" charset="0"/>
                <a:cs typeface="Times New Roman" panose="02020603050405020304" pitchFamily="18" charset="0"/>
              </a:rPr>
              <a:t>o presenta canales de venta y mercadeo tradicionales ya que no cuenta con una tienda física. </a:t>
            </a:r>
            <a:endParaRPr lang="es-CO" sz="1200" dirty="0">
              <a:solidFill>
                <a:schemeClr val="tx2">
                  <a:lumMod val="75000"/>
                </a:schemeClr>
              </a:solidFill>
              <a:effectLst/>
              <a:latin typeface="Nunito" pitchFamily="2" charset="0"/>
              <a:ea typeface="Source Sans Pro" panose="020B050303040302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549;p32">
            <a:extLst>
              <a:ext uri="{FF2B5EF4-FFF2-40B4-BE49-F238E27FC236}">
                <a16:creationId xmlns:a16="http://schemas.microsoft.com/office/drawing/2014/main" id="{B0DC0D62-9DDC-C8A5-2DF3-2207259BF8AC}"/>
              </a:ext>
            </a:extLst>
          </p:cNvPr>
          <p:cNvSpPr txBox="1">
            <a:spLocks noGrp="1"/>
          </p:cNvSpPr>
          <p:nvPr>
            <p:ph type="title"/>
          </p:nvPr>
        </p:nvSpPr>
        <p:spPr>
          <a:xfrm>
            <a:off x="644557" y="2741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chemeClr val="accent1"/>
                </a:solidFill>
                <a:latin typeface="Montserrat" panose="00000500000000000000" pitchFamily="2" charset="0"/>
                <a:sym typeface="Overpass SemiBold"/>
              </a:rPr>
              <a:t>Canales</a:t>
            </a:r>
            <a:endParaRPr sz="4400" dirty="0">
              <a:solidFill>
                <a:schemeClr val="accent1"/>
              </a:solidFill>
              <a:latin typeface="Montserrat" panose="00000500000000000000" pitchFamily="2" charset="0"/>
              <a:ea typeface="Overpass SemiBold"/>
              <a:cs typeface="Overpass SemiBold"/>
              <a:sym typeface="Overpass SemiBold"/>
            </a:endParaRPr>
          </a:p>
        </p:txBody>
      </p:sp>
      <p:sp>
        <p:nvSpPr>
          <p:cNvPr id="10" name="Google Shape;554;p32">
            <a:extLst>
              <a:ext uri="{FF2B5EF4-FFF2-40B4-BE49-F238E27FC236}">
                <a16:creationId xmlns:a16="http://schemas.microsoft.com/office/drawing/2014/main" id="{527D2083-9B17-8F07-A4B0-1B05D40068E7}"/>
              </a:ext>
            </a:extLst>
          </p:cNvPr>
          <p:cNvSpPr txBox="1">
            <a:spLocks/>
          </p:cNvSpPr>
          <p:nvPr/>
        </p:nvSpPr>
        <p:spPr>
          <a:xfrm>
            <a:off x="742421" y="1075725"/>
            <a:ext cx="2930874" cy="433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Montserrat"/>
              <a:buNone/>
              <a:defRPr sz="20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l"/>
            <a:r>
              <a:rPr lang="es-CO" sz="2400" dirty="0"/>
              <a:t>DISTRIBUCIÓN</a:t>
            </a:r>
          </a:p>
        </p:txBody>
      </p:sp>
      <p:sp>
        <p:nvSpPr>
          <p:cNvPr id="11" name="Google Shape;555;p32">
            <a:extLst>
              <a:ext uri="{FF2B5EF4-FFF2-40B4-BE49-F238E27FC236}">
                <a16:creationId xmlns:a16="http://schemas.microsoft.com/office/drawing/2014/main" id="{BA85188B-A654-B301-2CBF-FC8AB759BDD7}"/>
              </a:ext>
            </a:extLst>
          </p:cNvPr>
          <p:cNvSpPr txBox="1">
            <a:spLocks/>
          </p:cNvSpPr>
          <p:nvPr/>
        </p:nvSpPr>
        <p:spPr>
          <a:xfrm>
            <a:off x="5958279" y="1081618"/>
            <a:ext cx="2440900" cy="35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1pPr>
            <a:lvl2pPr marL="914400" marR="0" lvl="1" indent="-317500" algn="ctr" rtl="0">
              <a:lnSpc>
                <a:spcPct val="100000"/>
              </a:lnSpc>
              <a:spcBef>
                <a:spcPts val="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lt2"/>
              </a:buClr>
              <a:buSzPts val="1400"/>
              <a:buFont typeface="Nunito"/>
              <a:buNone/>
              <a:defRPr sz="1400" b="0" i="0" u="none" strike="noStrike" cap="none">
                <a:solidFill>
                  <a:schemeClr val="lt2"/>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lt2"/>
              </a:buClr>
              <a:buSzPts val="1400"/>
              <a:buFont typeface="Nunito"/>
              <a:buNone/>
              <a:defRPr sz="1400" b="0" i="0" u="none" strike="noStrike" cap="none">
                <a:solidFill>
                  <a:schemeClr val="lt2"/>
                </a:solidFill>
                <a:latin typeface="Nunito"/>
                <a:ea typeface="Nunito"/>
                <a:cs typeface="Nunito"/>
                <a:sym typeface="Nunito"/>
              </a:defRPr>
            </a:lvl9pPr>
          </a:lstStyle>
          <a:p>
            <a:pPr marL="0" indent="0" algn="l"/>
            <a:r>
              <a:rPr lang="es-CO" sz="2400" b="1">
                <a:solidFill>
                  <a:schemeClr val="bg2">
                    <a:lumMod val="60000"/>
                    <a:lumOff val="40000"/>
                  </a:schemeClr>
                </a:solidFill>
                <a:latin typeface="Montserrat" panose="00000500000000000000" pitchFamily="2" charset="0"/>
              </a:rPr>
              <a:t>POST- VENTA</a:t>
            </a:r>
          </a:p>
        </p:txBody>
      </p:sp>
      <p:sp>
        <p:nvSpPr>
          <p:cNvPr id="12" name="Google Shape;556;p32">
            <a:extLst>
              <a:ext uri="{FF2B5EF4-FFF2-40B4-BE49-F238E27FC236}">
                <a16:creationId xmlns:a16="http://schemas.microsoft.com/office/drawing/2014/main" id="{35A997DA-DECD-5BCE-C05C-B6ADCDE4C99D}"/>
              </a:ext>
            </a:extLst>
          </p:cNvPr>
          <p:cNvSpPr txBox="1">
            <a:spLocks/>
          </p:cNvSpPr>
          <p:nvPr/>
        </p:nvSpPr>
        <p:spPr>
          <a:xfrm>
            <a:off x="268091" y="1522426"/>
            <a:ext cx="2960962" cy="70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07000"/>
              </a:lnSpc>
              <a:buFont typeface="Symbol" panose="05050102010706020507" pitchFamily="18" charset="2"/>
              <a:buChar char=""/>
            </a:pPr>
            <a:r>
              <a:rPr lang="es-CO" sz="1800" b="1" dirty="0">
                <a:latin typeface="Nunito" pitchFamily="2" charset="0"/>
                <a:ea typeface="Source Sans Pro" panose="020B0503030403020204" pitchFamily="34" charset="0"/>
                <a:cs typeface="Times New Roman" panose="02020603050405020304" pitchFamily="18" charset="0"/>
              </a:rPr>
              <a:t>Directo: </a:t>
            </a:r>
          </a:p>
          <a:p>
            <a:pPr>
              <a:lnSpc>
                <a:spcPct val="107000"/>
              </a:lnSpc>
            </a:pPr>
            <a:r>
              <a:rPr lang="es-CO" sz="1800" dirty="0">
                <a:latin typeface="Nunito" pitchFamily="2" charset="0"/>
                <a:ea typeface="Source Sans Pro" panose="020B0503030403020204" pitchFamily="34" charset="0"/>
                <a:cs typeface="Times New Roman" panose="02020603050405020304" pitchFamily="18" charset="0"/>
              </a:rPr>
              <a:t>por medio de un domiciliario.</a:t>
            </a:r>
          </a:p>
          <a:p>
            <a:pPr>
              <a:lnSpc>
                <a:spcPct val="107000"/>
              </a:lnSpc>
            </a:pPr>
            <a:endParaRPr lang="es-CO" sz="1800" dirty="0">
              <a:latin typeface="Nunito" pitchFamily="2" charset="0"/>
              <a:ea typeface="Source Sans Pro" panose="020B050303040302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s-CO" sz="1800" b="1" dirty="0">
                <a:latin typeface="Nunito" pitchFamily="2" charset="0"/>
                <a:ea typeface="Source Sans Pro" panose="020B0503030403020204" pitchFamily="34" charset="0"/>
                <a:cs typeface="Times New Roman" panose="02020603050405020304" pitchFamily="18" charset="0"/>
              </a:rPr>
              <a:t>Externo corto:</a:t>
            </a:r>
          </a:p>
          <a:p>
            <a:pPr>
              <a:lnSpc>
                <a:spcPct val="107000"/>
              </a:lnSpc>
              <a:spcAft>
                <a:spcPts val="800"/>
              </a:spcAft>
            </a:pPr>
            <a:r>
              <a:rPr lang="es-CO" sz="1800" dirty="0">
                <a:latin typeface="Nunito" pitchFamily="2" charset="0"/>
                <a:ea typeface="Source Sans Pro" panose="020B0503030403020204" pitchFamily="34" charset="0"/>
                <a:cs typeface="Times New Roman" panose="02020603050405020304" pitchFamily="18" charset="0"/>
              </a:rPr>
              <a:t>contrata empresas de mensajería para que lleven al cliente el producto.</a:t>
            </a:r>
          </a:p>
        </p:txBody>
      </p:sp>
      <p:sp>
        <p:nvSpPr>
          <p:cNvPr id="13" name="Google Shape;557;p32">
            <a:extLst>
              <a:ext uri="{FF2B5EF4-FFF2-40B4-BE49-F238E27FC236}">
                <a16:creationId xmlns:a16="http://schemas.microsoft.com/office/drawing/2014/main" id="{6500554D-BDFE-1156-29BB-CBA7E49C270D}"/>
              </a:ext>
            </a:extLst>
          </p:cNvPr>
          <p:cNvSpPr txBox="1">
            <a:spLocks/>
          </p:cNvSpPr>
          <p:nvPr/>
        </p:nvSpPr>
        <p:spPr>
          <a:xfrm>
            <a:off x="6294164" y="1649619"/>
            <a:ext cx="2566004" cy="70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800" b="1" dirty="0">
                <a:latin typeface="Nunito" pitchFamily="2" charset="0"/>
                <a:ea typeface="Source Sans Pro" panose="020B0503030403020204" pitchFamily="34" charset="0"/>
              </a:rPr>
              <a:t>Digitales:</a:t>
            </a:r>
          </a:p>
          <a:p>
            <a:endParaRPr lang="es-CO" sz="1800" dirty="0">
              <a:latin typeface="Nunito" pitchFamily="2" charset="0"/>
              <a:ea typeface="Source Sans Pro" panose="020B0503030403020204" pitchFamily="34" charset="0"/>
            </a:endParaRPr>
          </a:p>
          <a:p>
            <a:pPr marL="285750" indent="-285750">
              <a:buFont typeface="Arial" panose="020B0604020202020204" pitchFamily="34" charset="0"/>
              <a:buChar char="•"/>
            </a:pPr>
            <a:r>
              <a:rPr lang="es-CO" sz="1800" dirty="0">
                <a:latin typeface="Nunito" pitchFamily="2" charset="0"/>
                <a:ea typeface="Source Sans Pro" panose="020B0503030403020204" pitchFamily="34" charset="0"/>
              </a:rPr>
              <a:t>Chats en línea</a:t>
            </a:r>
          </a:p>
          <a:p>
            <a:pPr marL="285750" indent="-285750">
              <a:buFont typeface="Arial" panose="020B0604020202020204" pitchFamily="34" charset="0"/>
              <a:buChar char="•"/>
            </a:pPr>
            <a:r>
              <a:rPr lang="es-CO" sz="1800" dirty="0">
                <a:latin typeface="Nunito" pitchFamily="2" charset="0"/>
                <a:ea typeface="Source Sans Pro" panose="020B0503030403020204" pitchFamily="34" charset="0"/>
              </a:rPr>
              <a:t>Reseñas y comentarios </a:t>
            </a:r>
          </a:p>
          <a:p>
            <a:endParaRPr lang="es-CO" sz="1800" dirty="0">
              <a:latin typeface="Nunito" pitchFamily="2" charset="0"/>
              <a:ea typeface="Source Sans Pro" panose="020B0503030403020204" pitchFamily="34" charset="0"/>
            </a:endParaRPr>
          </a:p>
          <a:p>
            <a:r>
              <a:rPr lang="es-CO" sz="1800" b="1" dirty="0">
                <a:latin typeface="Nunito" pitchFamily="2" charset="0"/>
                <a:ea typeface="Source Sans Pro" panose="020B0503030403020204" pitchFamily="34" charset="0"/>
              </a:rPr>
              <a:t>Tradicionales:</a:t>
            </a:r>
          </a:p>
          <a:p>
            <a:endParaRPr lang="es-CO" sz="1800" dirty="0">
              <a:latin typeface="Nunito" pitchFamily="2" charset="0"/>
              <a:ea typeface="Source Sans Pro" panose="020B0503030403020204" pitchFamily="34" charset="0"/>
            </a:endParaRPr>
          </a:p>
          <a:p>
            <a:pPr marL="285750" indent="-285750">
              <a:buFont typeface="Arial" panose="020B0604020202020204" pitchFamily="34" charset="0"/>
              <a:buChar char="•"/>
            </a:pPr>
            <a:r>
              <a:rPr lang="es-CO" sz="1800" dirty="0">
                <a:latin typeface="Nunito" pitchFamily="2" charset="0"/>
                <a:ea typeface="Source Sans Pro" panose="020B0503030403020204" pitchFamily="34" charset="0"/>
              </a:rPr>
              <a:t>Llamadas telefónicas</a:t>
            </a:r>
          </a:p>
          <a:p>
            <a:endParaRPr lang="es-CO" sz="1800" dirty="0">
              <a:latin typeface="Nunito" pitchFamily="2" charset="0"/>
              <a:ea typeface="Source Sans Pro" panose="020B0503030403020204" pitchFamily="34" charset="0"/>
            </a:endParaRPr>
          </a:p>
          <a:p>
            <a:pPr marL="285750" indent="-285750">
              <a:buFont typeface="Arial" panose="020B0604020202020204" pitchFamily="34" charset="0"/>
              <a:buChar char="•"/>
            </a:pPr>
            <a:endParaRPr lang="es-CO" sz="1800" dirty="0">
              <a:latin typeface="Nunito" pitchFamily="2" charset="0"/>
              <a:ea typeface="Source Sans Pro" panose="020B0503030403020204" pitchFamily="34" charset="0"/>
            </a:endParaRPr>
          </a:p>
          <a:p>
            <a:pPr marL="285750" indent="-285750">
              <a:buFont typeface="Arial" panose="020B0604020202020204" pitchFamily="34" charset="0"/>
              <a:buChar char="•"/>
            </a:pPr>
            <a:endParaRPr lang="es-CO" sz="1800" dirty="0">
              <a:latin typeface="Nunito" pitchFamily="2" charset="0"/>
              <a:ea typeface="Source Sans Pro" panose="020B0503030403020204" pitchFamily="34" charset="0"/>
            </a:endParaRPr>
          </a:p>
        </p:txBody>
      </p:sp>
      <p:sp>
        <p:nvSpPr>
          <p:cNvPr id="14" name="CuadroTexto 13">
            <a:extLst>
              <a:ext uri="{FF2B5EF4-FFF2-40B4-BE49-F238E27FC236}">
                <a16:creationId xmlns:a16="http://schemas.microsoft.com/office/drawing/2014/main" id="{E5F56003-D0D9-741A-F201-361C5D2027A0}"/>
              </a:ext>
            </a:extLst>
          </p:cNvPr>
          <p:cNvSpPr txBox="1"/>
          <p:nvPr/>
        </p:nvSpPr>
        <p:spPr>
          <a:xfrm>
            <a:off x="430801" y="4472830"/>
            <a:ext cx="2287371" cy="523220"/>
          </a:xfrm>
          <a:prstGeom prst="rect">
            <a:avLst/>
          </a:prstGeom>
          <a:noFill/>
        </p:spPr>
        <p:txBody>
          <a:bodyPr wrap="square">
            <a:spAutoFit/>
          </a:bodyPr>
          <a:lstStyle/>
          <a:p>
            <a:r>
              <a:rPr lang="es-CO" sz="1400">
                <a:solidFill>
                  <a:schemeClr val="bg1">
                    <a:lumMod val="50000"/>
                  </a:schemeClr>
                </a:solidFill>
                <a:effectLst/>
                <a:latin typeface="Nunito" pitchFamily="2" charset="0"/>
                <a:ea typeface="Calibri" panose="020F0502020204030204" pitchFamily="34" charset="0"/>
              </a:rPr>
              <a:t>El canal de distribución es tradicional</a:t>
            </a:r>
            <a:endParaRPr lang="es-CO">
              <a:solidFill>
                <a:schemeClr val="bg1">
                  <a:lumMod val="50000"/>
                </a:schemeClr>
              </a:solidFill>
              <a:latin typeface="Nunito" pitchFamily="2" charset="0"/>
            </a:endParaRPr>
          </a:p>
        </p:txBody>
      </p:sp>
      <p:grpSp>
        <p:nvGrpSpPr>
          <p:cNvPr id="15" name="Google Shape;6152;p47">
            <a:extLst>
              <a:ext uri="{FF2B5EF4-FFF2-40B4-BE49-F238E27FC236}">
                <a16:creationId xmlns:a16="http://schemas.microsoft.com/office/drawing/2014/main" id="{BCF09764-6F35-A3D8-5470-DD1E2E9B87C9}"/>
              </a:ext>
            </a:extLst>
          </p:cNvPr>
          <p:cNvGrpSpPr/>
          <p:nvPr/>
        </p:nvGrpSpPr>
        <p:grpSpPr>
          <a:xfrm>
            <a:off x="3302079" y="1192788"/>
            <a:ext cx="2566003" cy="3258375"/>
            <a:chOff x="2599038" y="1866150"/>
            <a:chExt cx="4350525" cy="2737350"/>
          </a:xfrm>
        </p:grpSpPr>
        <p:sp>
          <p:nvSpPr>
            <p:cNvPr id="16" name="Google Shape;6153;p47">
              <a:extLst>
                <a:ext uri="{FF2B5EF4-FFF2-40B4-BE49-F238E27FC236}">
                  <a16:creationId xmlns:a16="http://schemas.microsoft.com/office/drawing/2014/main" id="{AB578212-916A-A2FD-AD71-75FBF65D6A6A}"/>
                </a:ext>
              </a:extLst>
            </p:cNvPr>
            <p:cNvSpPr/>
            <p:nvPr/>
          </p:nvSpPr>
          <p:spPr>
            <a:xfrm>
              <a:off x="2599588" y="3178025"/>
              <a:ext cx="1592100" cy="960975"/>
            </a:xfrm>
            <a:custGeom>
              <a:avLst/>
              <a:gdLst/>
              <a:ahLst/>
              <a:cxnLst/>
              <a:rect l="l" t="t" r="r" b="b"/>
              <a:pathLst>
                <a:path w="63684" h="38439" extrusionOk="0">
                  <a:moveTo>
                    <a:pt x="1" y="1"/>
                  </a:moveTo>
                  <a:lnTo>
                    <a:pt x="1" y="4977"/>
                  </a:lnTo>
                  <a:cubicBezTo>
                    <a:pt x="24" y="9724"/>
                    <a:pt x="3196" y="14495"/>
                    <a:pt x="9473" y="18101"/>
                  </a:cubicBezTo>
                  <a:cubicBezTo>
                    <a:pt x="9884" y="18352"/>
                    <a:pt x="10295" y="18558"/>
                    <a:pt x="10706" y="18786"/>
                  </a:cubicBezTo>
                  <a:cubicBezTo>
                    <a:pt x="10843" y="18854"/>
                    <a:pt x="10980" y="18923"/>
                    <a:pt x="11117" y="18991"/>
                  </a:cubicBezTo>
                  <a:cubicBezTo>
                    <a:pt x="11414" y="19151"/>
                    <a:pt x="11710" y="19288"/>
                    <a:pt x="12007" y="19425"/>
                  </a:cubicBezTo>
                  <a:cubicBezTo>
                    <a:pt x="12167" y="19493"/>
                    <a:pt x="12327" y="19585"/>
                    <a:pt x="12509" y="19653"/>
                  </a:cubicBezTo>
                  <a:cubicBezTo>
                    <a:pt x="12783" y="19767"/>
                    <a:pt x="13080" y="19904"/>
                    <a:pt x="13377" y="20018"/>
                  </a:cubicBezTo>
                  <a:cubicBezTo>
                    <a:pt x="13536" y="20087"/>
                    <a:pt x="13696" y="20155"/>
                    <a:pt x="13879" y="20224"/>
                  </a:cubicBezTo>
                  <a:cubicBezTo>
                    <a:pt x="13970" y="20270"/>
                    <a:pt x="14038" y="20315"/>
                    <a:pt x="14130" y="20338"/>
                  </a:cubicBezTo>
                  <a:cubicBezTo>
                    <a:pt x="14244" y="20384"/>
                    <a:pt x="14381" y="20429"/>
                    <a:pt x="14495" y="20475"/>
                  </a:cubicBezTo>
                  <a:cubicBezTo>
                    <a:pt x="14906" y="20635"/>
                    <a:pt x="15294" y="20772"/>
                    <a:pt x="15705" y="20909"/>
                  </a:cubicBezTo>
                  <a:cubicBezTo>
                    <a:pt x="15910" y="20977"/>
                    <a:pt x="16116" y="21046"/>
                    <a:pt x="16321" y="21114"/>
                  </a:cubicBezTo>
                  <a:cubicBezTo>
                    <a:pt x="16755" y="21274"/>
                    <a:pt x="17188" y="21388"/>
                    <a:pt x="17622" y="21525"/>
                  </a:cubicBezTo>
                  <a:cubicBezTo>
                    <a:pt x="17759" y="21571"/>
                    <a:pt x="17873" y="21616"/>
                    <a:pt x="18010" y="21639"/>
                  </a:cubicBezTo>
                  <a:cubicBezTo>
                    <a:pt x="18056" y="21662"/>
                    <a:pt x="18101" y="21662"/>
                    <a:pt x="18147" y="21685"/>
                  </a:cubicBezTo>
                  <a:cubicBezTo>
                    <a:pt x="18444" y="21776"/>
                    <a:pt x="18763" y="21844"/>
                    <a:pt x="19060" y="21913"/>
                  </a:cubicBezTo>
                  <a:cubicBezTo>
                    <a:pt x="19288" y="21981"/>
                    <a:pt x="19539" y="22050"/>
                    <a:pt x="19790" y="22118"/>
                  </a:cubicBezTo>
                  <a:cubicBezTo>
                    <a:pt x="20110" y="22187"/>
                    <a:pt x="20430" y="22255"/>
                    <a:pt x="20749" y="22324"/>
                  </a:cubicBezTo>
                  <a:cubicBezTo>
                    <a:pt x="20955" y="22369"/>
                    <a:pt x="21160" y="22415"/>
                    <a:pt x="21365" y="22461"/>
                  </a:cubicBezTo>
                  <a:cubicBezTo>
                    <a:pt x="21411" y="22484"/>
                    <a:pt x="21480" y="22484"/>
                    <a:pt x="21525" y="22506"/>
                  </a:cubicBezTo>
                  <a:cubicBezTo>
                    <a:pt x="22050" y="22598"/>
                    <a:pt x="22575" y="22712"/>
                    <a:pt x="23100" y="22803"/>
                  </a:cubicBezTo>
                  <a:cubicBezTo>
                    <a:pt x="23283" y="22826"/>
                    <a:pt x="23465" y="22849"/>
                    <a:pt x="23625" y="22872"/>
                  </a:cubicBezTo>
                  <a:cubicBezTo>
                    <a:pt x="23922" y="22917"/>
                    <a:pt x="24219" y="22963"/>
                    <a:pt x="24515" y="23009"/>
                  </a:cubicBezTo>
                  <a:cubicBezTo>
                    <a:pt x="24561" y="23031"/>
                    <a:pt x="24629" y="23031"/>
                    <a:pt x="24698" y="23031"/>
                  </a:cubicBezTo>
                  <a:cubicBezTo>
                    <a:pt x="24926" y="23077"/>
                    <a:pt x="25154" y="23100"/>
                    <a:pt x="25360" y="23123"/>
                  </a:cubicBezTo>
                  <a:cubicBezTo>
                    <a:pt x="25679" y="23168"/>
                    <a:pt x="25999" y="23191"/>
                    <a:pt x="26318" y="23237"/>
                  </a:cubicBezTo>
                  <a:cubicBezTo>
                    <a:pt x="26570" y="23260"/>
                    <a:pt x="26798" y="23282"/>
                    <a:pt x="27026" y="23305"/>
                  </a:cubicBezTo>
                  <a:cubicBezTo>
                    <a:pt x="27231" y="23328"/>
                    <a:pt x="27414" y="23351"/>
                    <a:pt x="27620" y="23351"/>
                  </a:cubicBezTo>
                  <a:cubicBezTo>
                    <a:pt x="27734" y="23374"/>
                    <a:pt x="27848" y="23374"/>
                    <a:pt x="27985" y="23374"/>
                  </a:cubicBezTo>
                  <a:cubicBezTo>
                    <a:pt x="28213" y="23397"/>
                    <a:pt x="28464" y="23419"/>
                    <a:pt x="28692" y="23442"/>
                  </a:cubicBezTo>
                  <a:cubicBezTo>
                    <a:pt x="29012" y="23442"/>
                    <a:pt x="29331" y="23465"/>
                    <a:pt x="29651" y="23488"/>
                  </a:cubicBezTo>
                  <a:cubicBezTo>
                    <a:pt x="29879" y="23488"/>
                    <a:pt x="30130" y="23511"/>
                    <a:pt x="30381" y="23511"/>
                  </a:cubicBezTo>
                  <a:cubicBezTo>
                    <a:pt x="30518" y="23511"/>
                    <a:pt x="30655" y="23534"/>
                    <a:pt x="30792" y="23534"/>
                  </a:cubicBezTo>
                  <a:lnTo>
                    <a:pt x="33029" y="23534"/>
                  </a:lnTo>
                  <a:cubicBezTo>
                    <a:pt x="33280" y="23534"/>
                    <a:pt x="33554" y="23534"/>
                    <a:pt x="33828" y="23511"/>
                  </a:cubicBezTo>
                  <a:lnTo>
                    <a:pt x="34170" y="23511"/>
                  </a:lnTo>
                  <a:cubicBezTo>
                    <a:pt x="34536" y="23511"/>
                    <a:pt x="34901" y="23488"/>
                    <a:pt x="35266" y="23465"/>
                  </a:cubicBezTo>
                  <a:cubicBezTo>
                    <a:pt x="35654" y="23442"/>
                    <a:pt x="36019" y="23442"/>
                    <a:pt x="36407" y="23419"/>
                  </a:cubicBezTo>
                  <a:lnTo>
                    <a:pt x="37046" y="23419"/>
                  </a:lnTo>
                  <a:cubicBezTo>
                    <a:pt x="37275" y="23397"/>
                    <a:pt x="37526" y="23397"/>
                    <a:pt x="37777" y="23397"/>
                  </a:cubicBezTo>
                  <a:cubicBezTo>
                    <a:pt x="37982" y="23397"/>
                    <a:pt x="38188" y="23419"/>
                    <a:pt x="38393" y="23419"/>
                  </a:cubicBezTo>
                  <a:lnTo>
                    <a:pt x="39146" y="23419"/>
                  </a:lnTo>
                  <a:cubicBezTo>
                    <a:pt x="39352" y="23442"/>
                    <a:pt x="39534" y="23442"/>
                    <a:pt x="39717" y="23442"/>
                  </a:cubicBezTo>
                  <a:cubicBezTo>
                    <a:pt x="39991" y="23465"/>
                    <a:pt x="40242" y="23488"/>
                    <a:pt x="40493" y="23488"/>
                  </a:cubicBezTo>
                  <a:cubicBezTo>
                    <a:pt x="40676" y="23511"/>
                    <a:pt x="40881" y="23511"/>
                    <a:pt x="41064" y="23534"/>
                  </a:cubicBezTo>
                  <a:cubicBezTo>
                    <a:pt x="41315" y="23556"/>
                    <a:pt x="41566" y="23579"/>
                    <a:pt x="41840" y="23602"/>
                  </a:cubicBezTo>
                  <a:cubicBezTo>
                    <a:pt x="42022" y="23625"/>
                    <a:pt x="42205" y="23625"/>
                    <a:pt x="42387" y="23648"/>
                  </a:cubicBezTo>
                  <a:cubicBezTo>
                    <a:pt x="42661" y="23693"/>
                    <a:pt x="42912" y="23716"/>
                    <a:pt x="43186" y="23739"/>
                  </a:cubicBezTo>
                  <a:cubicBezTo>
                    <a:pt x="43346" y="23762"/>
                    <a:pt x="43529" y="23785"/>
                    <a:pt x="43711" y="23807"/>
                  </a:cubicBezTo>
                  <a:cubicBezTo>
                    <a:pt x="44008" y="23853"/>
                    <a:pt x="44282" y="23899"/>
                    <a:pt x="44579" y="23944"/>
                  </a:cubicBezTo>
                  <a:cubicBezTo>
                    <a:pt x="44716" y="23967"/>
                    <a:pt x="44853" y="23990"/>
                    <a:pt x="45012" y="24013"/>
                  </a:cubicBezTo>
                  <a:cubicBezTo>
                    <a:pt x="45423" y="24081"/>
                    <a:pt x="45857" y="24173"/>
                    <a:pt x="46291" y="24264"/>
                  </a:cubicBezTo>
                  <a:cubicBezTo>
                    <a:pt x="46473" y="24287"/>
                    <a:pt x="46679" y="24332"/>
                    <a:pt x="46884" y="24378"/>
                  </a:cubicBezTo>
                  <a:cubicBezTo>
                    <a:pt x="47135" y="24447"/>
                    <a:pt x="47409" y="24492"/>
                    <a:pt x="47683" y="24561"/>
                  </a:cubicBezTo>
                  <a:cubicBezTo>
                    <a:pt x="47866" y="24606"/>
                    <a:pt x="48048" y="24675"/>
                    <a:pt x="48231" y="24720"/>
                  </a:cubicBezTo>
                  <a:cubicBezTo>
                    <a:pt x="48482" y="24789"/>
                    <a:pt x="48756" y="24835"/>
                    <a:pt x="48984" y="24903"/>
                  </a:cubicBezTo>
                  <a:cubicBezTo>
                    <a:pt x="49121" y="24949"/>
                    <a:pt x="49235" y="24994"/>
                    <a:pt x="49372" y="25017"/>
                  </a:cubicBezTo>
                  <a:cubicBezTo>
                    <a:pt x="49737" y="25131"/>
                    <a:pt x="50102" y="25245"/>
                    <a:pt x="50468" y="25360"/>
                  </a:cubicBezTo>
                  <a:cubicBezTo>
                    <a:pt x="50627" y="25428"/>
                    <a:pt x="50787" y="25474"/>
                    <a:pt x="50947" y="25519"/>
                  </a:cubicBezTo>
                  <a:cubicBezTo>
                    <a:pt x="51267" y="25633"/>
                    <a:pt x="51609" y="25770"/>
                    <a:pt x="51928" y="25885"/>
                  </a:cubicBezTo>
                  <a:cubicBezTo>
                    <a:pt x="52065" y="25930"/>
                    <a:pt x="52202" y="25999"/>
                    <a:pt x="52339" y="26044"/>
                  </a:cubicBezTo>
                  <a:cubicBezTo>
                    <a:pt x="52910" y="26273"/>
                    <a:pt x="53481" y="26524"/>
                    <a:pt x="54028" y="26775"/>
                  </a:cubicBezTo>
                  <a:cubicBezTo>
                    <a:pt x="54143" y="26843"/>
                    <a:pt x="54257" y="26889"/>
                    <a:pt x="54348" y="26935"/>
                  </a:cubicBezTo>
                  <a:cubicBezTo>
                    <a:pt x="54919" y="27208"/>
                    <a:pt x="55489" y="27505"/>
                    <a:pt x="56014" y="27802"/>
                  </a:cubicBezTo>
                  <a:cubicBezTo>
                    <a:pt x="61104" y="30746"/>
                    <a:pt x="63661" y="34581"/>
                    <a:pt x="63684" y="38438"/>
                  </a:cubicBezTo>
                  <a:lnTo>
                    <a:pt x="63684" y="33463"/>
                  </a:lnTo>
                  <a:cubicBezTo>
                    <a:pt x="63661" y="29605"/>
                    <a:pt x="61127" y="25770"/>
                    <a:pt x="56037" y="22826"/>
                  </a:cubicBezTo>
                  <a:cubicBezTo>
                    <a:pt x="55489" y="22529"/>
                    <a:pt x="54941" y="22233"/>
                    <a:pt x="54371" y="21959"/>
                  </a:cubicBezTo>
                  <a:cubicBezTo>
                    <a:pt x="54257" y="21913"/>
                    <a:pt x="54165" y="21844"/>
                    <a:pt x="54051" y="21799"/>
                  </a:cubicBezTo>
                  <a:cubicBezTo>
                    <a:pt x="53503" y="21548"/>
                    <a:pt x="52933" y="21297"/>
                    <a:pt x="52362" y="21068"/>
                  </a:cubicBezTo>
                  <a:cubicBezTo>
                    <a:pt x="52317" y="21046"/>
                    <a:pt x="52271" y="21023"/>
                    <a:pt x="52225" y="21000"/>
                  </a:cubicBezTo>
                  <a:cubicBezTo>
                    <a:pt x="52134" y="20977"/>
                    <a:pt x="52020" y="20931"/>
                    <a:pt x="51928" y="20909"/>
                  </a:cubicBezTo>
                  <a:cubicBezTo>
                    <a:pt x="51609" y="20772"/>
                    <a:pt x="51289" y="20658"/>
                    <a:pt x="50970" y="20543"/>
                  </a:cubicBezTo>
                  <a:cubicBezTo>
                    <a:pt x="50810" y="20498"/>
                    <a:pt x="50650" y="20429"/>
                    <a:pt x="50468" y="20384"/>
                  </a:cubicBezTo>
                  <a:cubicBezTo>
                    <a:pt x="50125" y="20270"/>
                    <a:pt x="49760" y="20155"/>
                    <a:pt x="49395" y="20041"/>
                  </a:cubicBezTo>
                  <a:cubicBezTo>
                    <a:pt x="49281" y="20018"/>
                    <a:pt x="49189" y="19973"/>
                    <a:pt x="49098" y="19950"/>
                  </a:cubicBezTo>
                  <a:cubicBezTo>
                    <a:pt x="49075" y="19950"/>
                    <a:pt x="49030" y="19950"/>
                    <a:pt x="49007" y="19927"/>
                  </a:cubicBezTo>
                  <a:cubicBezTo>
                    <a:pt x="48756" y="19859"/>
                    <a:pt x="48505" y="19790"/>
                    <a:pt x="48254" y="19722"/>
                  </a:cubicBezTo>
                  <a:cubicBezTo>
                    <a:pt x="48071" y="19676"/>
                    <a:pt x="47888" y="19630"/>
                    <a:pt x="47683" y="19585"/>
                  </a:cubicBezTo>
                  <a:cubicBezTo>
                    <a:pt x="47432" y="19516"/>
                    <a:pt x="47158" y="19471"/>
                    <a:pt x="46884" y="19402"/>
                  </a:cubicBezTo>
                  <a:cubicBezTo>
                    <a:pt x="46724" y="19379"/>
                    <a:pt x="46565" y="19334"/>
                    <a:pt x="46405" y="19288"/>
                  </a:cubicBezTo>
                  <a:cubicBezTo>
                    <a:pt x="46359" y="19288"/>
                    <a:pt x="46336" y="19288"/>
                    <a:pt x="46291" y="19265"/>
                  </a:cubicBezTo>
                  <a:cubicBezTo>
                    <a:pt x="45880" y="19197"/>
                    <a:pt x="45446" y="19105"/>
                    <a:pt x="45012" y="19037"/>
                  </a:cubicBezTo>
                  <a:cubicBezTo>
                    <a:pt x="44875" y="19014"/>
                    <a:pt x="44739" y="18991"/>
                    <a:pt x="44579" y="18969"/>
                  </a:cubicBezTo>
                  <a:cubicBezTo>
                    <a:pt x="44350" y="18923"/>
                    <a:pt x="44099" y="18877"/>
                    <a:pt x="43848" y="18854"/>
                  </a:cubicBezTo>
                  <a:cubicBezTo>
                    <a:pt x="43803" y="18854"/>
                    <a:pt x="43757" y="18832"/>
                    <a:pt x="43711" y="18832"/>
                  </a:cubicBezTo>
                  <a:cubicBezTo>
                    <a:pt x="43552" y="18809"/>
                    <a:pt x="43369" y="18786"/>
                    <a:pt x="43186" y="18763"/>
                  </a:cubicBezTo>
                  <a:cubicBezTo>
                    <a:pt x="42935" y="18740"/>
                    <a:pt x="42661" y="18695"/>
                    <a:pt x="42410" y="18672"/>
                  </a:cubicBezTo>
                  <a:cubicBezTo>
                    <a:pt x="42228" y="18649"/>
                    <a:pt x="42022" y="18649"/>
                    <a:pt x="41840" y="18626"/>
                  </a:cubicBezTo>
                  <a:cubicBezTo>
                    <a:pt x="41680" y="18603"/>
                    <a:pt x="41520" y="18580"/>
                    <a:pt x="41338" y="18580"/>
                  </a:cubicBezTo>
                  <a:cubicBezTo>
                    <a:pt x="41246" y="18558"/>
                    <a:pt x="41155" y="18558"/>
                    <a:pt x="41086" y="18558"/>
                  </a:cubicBezTo>
                  <a:cubicBezTo>
                    <a:pt x="40881" y="18535"/>
                    <a:pt x="40698" y="18535"/>
                    <a:pt x="40493" y="18512"/>
                  </a:cubicBezTo>
                  <a:cubicBezTo>
                    <a:pt x="40242" y="18489"/>
                    <a:pt x="39991" y="18489"/>
                    <a:pt x="39740" y="18466"/>
                  </a:cubicBezTo>
                  <a:cubicBezTo>
                    <a:pt x="39557" y="18466"/>
                    <a:pt x="39352" y="18466"/>
                    <a:pt x="39169" y="18444"/>
                  </a:cubicBezTo>
                  <a:lnTo>
                    <a:pt x="38804" y="18444"/>
                  </a:lnTo>
                  <a:cubicBezTo>
                    <a:pt x="38735" y="18432"/>
                    <a:pt x="38673" y="18432"/>
                    <a:pt x="38610" y="18432"/>
                  </a:cubicBezTo>
                  <a:cubicBezTo>
                    <a:pt x="38547" y="18432"/>
                    <a:pt x="38484" y="18432"/>
                    <a:pt x="38416" y="18421"/>
                  </a:cubicBezTo>
                  <a:lnTo>
                    <a:pt x="37046" y="18421"/>
                  </a:lnTo>
                  <a:cubicBezTo>
                    <a:pt x="36841" y="18444"/>
                    <a:pt x="36636" y="18444"/>
                    <a:pt x="36430" y="18444"/>
                  </a:cubicBezTo>
                  <a:lnTo>
                    <a:pt x="36156" y="18444"/>
                  </a:lnTo>
                  <a:cubicBezTo>
                    <a:pt x="35859" y="18466"/>
                    <a:pt x="35563" y="18466"/>
                    <a:pt x="35289" y="18489"/>
                  </a:cubicBezTo>
                  <a:cubicBezTo>
                    <a:pt x="34809" y="18512"/>
                    <a:pt x="34330" y="18535"/>
                    <a:pt x="33851" y="18535"/>
                  </a:cubicBezTo>
                  <a:cubicBezTo>
                    <a:pt x="33577" y="18558"/>
                    <a:pt x="33303" y="18558"/>
                    <a:pt x="33029" y="18558"/>
                  </a:cubicBezTo>
                  <a:lnTo>
                    <a:pt x="31317" y="18558"/>
                  </a:lnTo>
                  <a:cubicBezTo>
                    <a:pt x="30998" y="18558"/>
                    <a:pt x="30701" y="18535"/>
                    <a:pt x="30381" y="18535"/>
                  </a:cubicBezTo>
                  <a:cubicBezTo>
                    <a:pt x="30153" y="18535"/>
                    <a:pt x="29902" y="18512"/>
                    <a:pt x="29651" y="18512"/>
                  </a:cubicBezTo>
                  <a:cubicBezTo>
                    <a:pt x="29331" y="18489"/>
                    <a:pt x="29035" y="18466"/>
                    <a:pt x="28715" y="18444"/>
                  </a:cubicBezTo>
                  <a:cubicBezTo>
                    <a:pt x="28464" y="18444"/>
                    <a:pt x="28236" y="18421"/>
                    <a:pt x="27985" y="18398"/>
                  </a:cubicBezTo>
                  <a:cubicBezTo>
                    <a:pt x="27665" y="18375"/>
                    <a:pt x="27346" y="18352"/>
                    <a:pt x="27049" y="18329"/>
                  </a:cubicBezTo>
                  <a:cubicBezTo>
                    <a:pt x="26798" y="18307"/>
                    <a:pt x="26570" y="18284"/>
                    <a:pt x="26341" y="18261"/>
                  </a:cubicBezTo>
                  <a:cubicBezTo>
                    <a:pt x="26022" y="18215"/>
                    <a:pt x="25702" y="18170"/>
                    <a:pt x="25383" y="18147"/>
                  </a:cubicBezTo>
                  <a:cubicBezTo>
                    <a:pt x="25154" y="18101"/>
                    <a:pt x="24926" y="18078"/>
                    <a:pt x="24721" y="18056"/>
                  </a:cubicBezTo>
                  <a:cubicBezTo>
                    <a:pt x="24356" y="18010"/>
                    <a:pt x="23990" y="17941"/>
                    <a:pt x="23648" y="17896"/>
                  </a:cubicBezTo>
                  <a:cubicBezTo>
                    <a:pt x="23465" y="17873"/>
                    <a:pt x="23306" y="17850"/>
                    <a:pt x="23123" y="17804"/>
                  </a:cubicBezTo>
                  <a:cubicBezTo>
                    <a:pt x="22598" y="17713"/>
                    <a:pt x="22073" y="17622"/>
                    <a:pt x="21548" y="17531"/>
                  </a:cubicBezTo>
                  <a:cubicBezTo>
                    <a:pt x="21274" y="17462"/>
                    <a:pt x="21023" y="17394"/>
                    <a:pt x="20749" y="17348"/>
                  </a:cubicBezTo>
                  <a:cubicBezTo>
                    <a:pt x="20430" y="17279"/>
                    <a:pt x="20110" y="17211"/>
                    <a:pt x="19790" y="17120"/>
                  </a:cubicBezTo>
                  <a:cubicBezTo>
                    <a:pt x="19562" y="17074"/>
                    <a:pt x="19311" y="17006"/>
                    <a:pt x="19060" y="16937"/>
                  </a:cubicBezTo>
                  <a:cubicBezTo>
                    <a:pt x="18763" y="16869"/>
                    <a:pt x="18467" y="16777"/>
                    <a:pt x="18147" y="16709"/>
                  </a:cubicBezTo>
                  <a:cubicBezTo>
                    <a:pt x="17987" y="16640"/>
                    <a:pt x="17805" y="16595"/>
                    <a:pt x="17645" y="16549"/>
                  </a:cubicBezTo>
                  <a:cubicBezTo>
                    <a:pt x="17211" y="16412"/>
                    <a:pt x="16755" y="16275"/>
                    <a:pt x="16321" y="16138"/>
                  </a:cubicBezTo>
                  <a:cubicBezTo>
                    <a:pt x="16116" y="16070"/>
                    <a:pt x="15933" y="16001"/>
                    <a:pt x="15728" y="15933"/>
                  </a:cubicBezTo>
                  <a:cubicBezTo>
                    <a:pt x="15317" y="15796"/>
                    <a:pt x="14906" y="15636"/>
                    <a:pt x="14518" y="15499"/>
                  </a:cubicBezTo>
                  <a:cubicBezTo>
                    <a:pt x="14312" y="15408"/>
                    <a:pt x="14084" y="15339"/>
                    <a:pt x="13879" y="15248"/>
                  </a:cubicBezTo>
                  <a:cubicBezTo>
                    <a:pt x="13719" y="15180"/>
                    <a:pt x="13559" y="15111"/>
                    <a:pt x="13399" y="15043"/>
                  </a:cubicBezTo>
                  <a:cubicBezTo>
                    <a:pt x="13103" y="14928"/>
                    <a:pt x="12806" y="14791"/>
                    <a:pt x="12509" y="14677"/>
                  </a:cubicBezTo>
                  <a:cubicBezTo>
                    <a:pt x="12349" y="14586"/>
                    <a:pt x="12190" y="14518"/>
                    <a:pt x="12030" y="14449"/>
                  </a:cubicBezTo>
                  <a:cubicBezTo>
                    <a:pt x="11733" y="14312"/>
                    <a:pt x="11436" y="14152"/>
                    <a:pt x="11140" y="14015"/>
                  </a:cubicBezTo>
                  <a:cubicBezTo>
                    <a:pt x="11003" y="13947"/>
                    <a:pt x="10866" y="13878"/>
                    <a:pt x="10729" y="13810"/>
                  </a:cubicBezTo>
                  <a:cubicBezTo>
                    <a:pt x="10295" y="13582"/>
                    <a:pt x="9884" y="13353"/>
                    <a:pt x="9473" y="13125"/>
                  </a:cubicBezTo>
                  <a:cubicBezTo>
                    <a:pt x="3196" y="9496"/>
                    <a:pt x="47" y="4748"/>
                    <a:pt x="1"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75000"/>
                  </a:schemeClr>
                </a:solidFill>
              </a:endParaRPr>
            </a:p>
          </p:txBody>
        </p:sp>
        <p:sp>
          <p:nvSpPr>
            <p:cNvPr id="17" name="Google Shape;6154;p47">
              <a:extLst>
                <a:ext uri="{FF2B5EF4-FFF2-40B4-BE49-F238E27FC236}">
                  <a16:creationId xmlns:a16="http://schemas.microsoft.com/office/drawing/2014/main" id="{3F144668-2B40-E69B-EC78-1D51F72637AA}"/>
                </a:ext>
              </a:extLst>
            </p:cNvPr>
            <p:cNvSpPr/>
            <p:nvPr/>
          </p:nvSpPr>
          <p:spPr>
            <a:xfrm>
              <a:off x="6581463" y="2207375"/>
              <a:ext cx="214600" cy="421725"/>
            </a:xfrm>
            <a:custGeom>
              <a:avLst/>
              <a:gdLst/>
              <a:ahLst/>
              <a:cxnLst/>
              <a:rect l="l" t="t" r="r" b="b"/>
              <a:pathLst>
                <a:path w="8584" h="16869" extrusionOk="0">
                  <a:moveTo>
                    <a:pt x="24" y="1"/>
                  </a:moveTo>
                  <a:lnTo>
                    <a:pt x="1" y="4977"/>
                  </a:lnTo>
                  <a:cubicBezTo>
                    <a:pt x="1" y="5433"/>
                    <a:pt x="320" y="5890"/>
                    <a:pt x="914" y="6232"/>
                  </a:cubicBezTo>
                  <a:cubicBezTo>
                    <a:pt x="6004" y="9177"/>
                    <a:pt x="8560" y="13011"/>
                    <a:pt x="8583" y="16869"/>
                  </a:cubicBezTo>
                  <a:lnTo>
                    <a:pt x="8583" y="11893"/>
                  </a:lnTo>
                  <a:cubicBezTo>
                    <a:pt x="8560" y="8035"/>
                    <a:pt x="6027" y="4201"/>
                    <a:pt x="937" y="1256"/>
                  </a:cubicBezTo>
                  <a:cubicBezTo>
                    <a:pt x="320" y="891"/>
                    <a:pt x="24" y="457"/>
                    <a:pt x="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55;p47">
              <a:extLst>
                <a:ext uri="{FF2B5EF4-FFF2-40B4-BE49-F238E27FC236}">
                  <a16:creationId xmlns:a16="http://schemas.microsoft.com/office/drawing/2014/main" id="{48D891F4-C88E-56B4-31F3-A3C5FC76D154}"/>
                </a:ext>
              </a:extLst>
            </p:cNvPr>
            <p:cNvSpPr/>
            <p:nvPr/>
          </p:nvSpPr>
          <p:spPr>
            <a:xfrm>
              <a:off x="2752538" y="2801975"/>
              <a:ext cx="1298200" cy="502750"/>
            </a:xfrm>
            <a:custGeom>
              <a:avLst/>
              <a:gdLst/>
              <a:ahLst/>
              <a:cxnLst/>
              <a:rect l="l" t="t" r="r" b="b"/>
              <a:pathLst>
                <a:path w="51928" h="20110" extrusionOk="0">
                  <a:moveTo>
                    <a:pt x="25884" y="1"/>
                  </a:moveTo>
                  <a:cubicBezTo>
                    <a:pt x="25405" y="1"/>
                    <a:pt x="24948" y="1"/>
                    <a:pt x="24469" y="24"/>
                  </a:cubicBezTo>
                  <a:lnTo>
                    <a:pt x="24355" y="24"/>
                  </a:lnTo>
                  <a:cubicBezTo>
                    <a:pt x="24241" y="24"/>
                    <a:pt x="24126" y="24"/>
                    <a:pt x="23989" y="47"/>
                  </a:cubicBezTo>
                  <a:cubicBezTo>
                    <a:pt x="23716" y="47"/>
                    <a:pt x="23419" y="69"/>
                    <a:pt x="23122" y="92"/>
                  </a:cubicBezTo>
                  <a:cubicBezTo>
                    <a:pt x="22940" y="92"/>
                    <a:pt x="22780" y="115"/>
                    <a:pt x="22597" y="115"/>
                  </a:cubicBezTo>
                  <a:cubicBezTo>
                    <a:pt x="22323" y="138"/>
                    <a:pt x="22027" y="161"/>
                    <a:pt x="21753" y="183"/>
                  </a:cubicBezTo>
                  <a:cubicBezTo>
                    <a:pt x="21661" y="206"/>
                    <a:pt x="21570" y="206"/>
                    <a:pt x="21456" y="206"/>
                  </a:cubicBezTo>
                  <a:cubicBezTo>
                    <a:pt x="21387" y="229"/>
                    <a:pt x="21342" y="229"/>
                    <a:pt x="21273" y="229"/>
                  </a:cubicBezTo>
                  <a:cubicBezTo>
                    <a:pt x="20817" y="275"/>
                    <a:pt x="20383" y="343"/>
                    <a:pt x="19972" y="389"/>
                  </a:cubicBezTo>
                  <a:cubicBezTo>
                    <a:pt x="19904" y="389"/>
                    <a:pt x="19835" y="412"/>
                    <a:pt x="19767" y="412"/>
                  </a:cubicBezTo>
                  <a:cubicBezTo>
                    <a:pt x="19265" y="480"/>
                    <a:pt x="18762" y="572"/>
                    <a:pt x="18283" y="640"/>
                  </a:cubicBezTo>
                  <a:cubicBezTo>
                    <a:pt x="18238" y="663"/>
                    <a:pt x="18192" y="663"/>
                    <a:pt x="18146" y="663"/>
                  </a:cubicBezTo>
                  <a:cubicBezTo>
                    <a:pt x="18009" y="686"/>
                    <a:pt x="17872" y="731"/>
                    <a:pt x="17758" y="754"/>
                  </a:cubicBezTo>
                  <a:cubicBezTo>
                    <a:pt x="17530" y="800"/>
                    <a:pt x="17324" y="823"/>
                    <a:pt x="17096" y="868"/>
                  </a:cubicBezTo>
                  <a:cubicBezTo>
                    <a:pt x="16914" y="914"/>
                    <a:pt x="16731" y="960"/>
                    <a:pt x="16548" y="1005"/>
                  </a:cubicBezTo>
                  <a:cubicBezTo>
                    <a:pt x="16320" y="1051"/>
                    <a:pt x="16115" y="1096"/>
                    <a:pt x="15909" y="1142"/>
                  </a:cubicBezTo>
                  <a:cubicBezTo>
                    <a:pt x="15727" y="1188"/>
                    <a:pt x="15544" y="1233"/>
                    <a:pt x="15362" y="1279"/>
                  </a:cubicBezTo>
                  <a:cubicBezTo>
                    <a:pt x="15156" y="1348"/>
                    <a:pt x="14928" y="1393"/>
                    <a:pt x="14722" y="1439"/>
                  </a:cubicBezTo>
                  <a:cubicBezTo>
                    <a:pt x="14540" y="1507"/>
                    <a:pt x="14357" y="1553"/>
                    <a:pt x="14175" y="1599"/>
                  </a:cubicBezTo>
                  <a:cubicBezTo>
                    <a:pt x="13992" y="1667"/>
                    <a:pt x="13787" y="1736"/>
                    <a:pt x="13581" y="1781"/>
                  </a:cubicBezTo>
                  <a:cubicBezTo>
                    <a:pt x="13513" y="1804"/>
                    <a:pt x="13421" y="1827"/>
                    <a:pt x="13353" y="1850"/>
                  </a:cubicBezTo>
                  <a:cubicBezTo>
                    <a:pt x="13284" y="1873"/>
                    <a:pt x="13216" y="1918"/>
                    <a:pt x="13125" y="1941"/>
                  </a:cubicBezTo>
                  <a:cubicBezTo>
                    <a:pt x="12759" y="2055"/>
                    <a:pt x="12394" y="2192"/>
                    <a:pt x="12029" y="2306"/>
                  </a:cubicBezTo>
                  <a:cubicBezTo>
                    <a:pt x="11938" y="2352"/>
                    <a:pt x="11824" y="2398"/>
                    <a:pt x="11732" y="2420"/>
                  </a:cubicBezTo>
                  <a:cubicBezTo>
                    <a:pt x="11299" y="2603"/>
                    <a:pt x="10842" y="2763"/>
                    <a:pt x="10431" y="2968"/>
                  </a:cubicBezTo>
                  <a:cubicBezTo>
                    <a:pt x="10317" y="2991"/>
                    <a:pt x="10226" y="3037"/>
                    <a:pt x="10135" y="3082"/>
                  </a:cubicBezTo>
                  <a:cubicBezTo>
                    <a:pt x="9792" y="3242"/>
                    <a:pt x="9450" y="3402"/>
                    <a:pt x="9107" y="3562"/>
                  </a:cubicBezTo>
                  <a:cubicBezTo>
                    <a:pt x="8993" y="3630"/>
                    <a:pt x="8879" y="3676"/>
                    <a:pt x="8765" y="3744"/>
                  </a:cubicBezTo>
                  <a:cubicBezTo>
                    <a:pt x="8354" y="3950"/>
                    <a:pt x="7943" y="4178"/>
                    <a:pt x="7555" y="4406"/>
                  </a:cubicBezTo>
                  <a:cubicBezTo>
                    <a:pt x="7418" y="4475"/>
                    <a:pt x="7304" y="4543"/>
                    <a:pt x="7190" y="4612"/>
                  </a:cubicBezTo>
                  <a:cubicBezTo>
                    <a:pt x="7099" y="4657"/>
                    <a:pt x="7007" y="4726"/>
                    <a:pt x="6916" y="4794"/>
                  </a:cubicBezTo>
                  <a:cubicBezTo>
                    <a:pt x="6756" y="4885"/>
                    <a:pt x="6597" y="4977"/>
                    <a:pt x="6460" y="5068"/>
                  </a:cubicBezTo>
                  <a:cubicBezTo>
                    <a:pt x="6323" y="5159"/>
                    <a:pt x="6163" y="5274"/>
                    <a:pt x="6026" y="5365"/>
                  </a:cubicBezTo>
                  <a:cubicBezTo>
                    <a:pt x="5889" y="5456"/>
                    <a:pt x="5752" y="5570"/>
                    <a:pt x="5615" y="5662"/>
                  </a:cubicBezTo>
                  <a:cubicBezTo>
                    <a:pt x="5478" y="5753"/>
                    <a:pt x="5341" y="5867"/>
                    <a:pt x="5204" y="5958"/>
                  </a:cubicBezTo>
                  <a:cubicBezTo>
                    <a:pt x="5067" y="6072"/>
                    <a:pt x="4953" y="6164"/>
                    <a:pt x="4816" y="6278"/>
                  </a:cubicBezTo>
                  <a:cubicBezTo>
                    <a:pt x="4679" y="6369"/>
                    <a:pt x="4565" y="6483"/>
                    <a:pt x="4451" y="6575"/>
                  </a:cubicBezTo>
                  <a:cubicBezTo>
                    <a:pt x="4314" y="6689"/>
                    <a:pt x="4200" y="6780"/>
                    <a:pt x="4086" y="6894"/>
                  </a:cubicBezTo>
                  <a:cubicBezTo>
                    <a:pt x="4040" y="6940"/>
                    <a:pt x="3972" y="6985"/>
                    <a:pt x="3926" y="7031"/>
                  </a:cubicBezTo>
                  <a:cubicBezTo>
                    <a:pt x="3880" y="7077"/>
                    <a:pt x="3835" y="7122"/>
                    <a:pt x="3789" y="7168"/>
                  </a:cubicBezTo>
                  <a:cubicBezTo>
                    <a:pt x="3606" y="7351"/>
                    <a:pt x="3401" y="7556"/>
                    <a:pt x="3218" y="7739"/>
                  </a:cubicBezTo>
                  <a:cubicBezTo>
                    <a:pt x="3150" y="7807"/>
                    <a:pt x="3082" y="7876"/>
                    <a:pt x="3013" y="7944"/>
                  </a:cubicBezTo>
                  <a:cubicBezTo>
                    <a:pt x="2785" y="8195"/>
                    <a:pt x="2557" y="8469"/>
                    <a:pt x="2351" y="8743"/>
                  </a:cubicBezTo>
                  <a:cubicBezTo>
                    <a:pt x="2351" y="8743"/>
                    <a:pt x="2328" y="8743"/>
                    <a:pt x="2328" y="8766"/>
                  </a:cubicBezTo>
                  <a:cubicBezTo>
                    <a:pt x="2283" y="8811"/>
                    <a:pt x="2237" y="8880"/>
                    <a:pt x="2191" y="8926"/>
                  </a:cubicBezTo>
                  <a:cubicBezTo>
                    <a:pt x="2077" y="9108"/>
                    <a:pt x="1940" y="9291"/>
                    <a:pt x="1826" y="9451"/>
                  </a:cubicBezTo>
                  <a:cubicBezTo>
                    <a:pt x="1758" y="9542"/>
                    <a:pt x="1712" y="9633"/>
                    <a:pt x="1644" y="9724"/>
                  </a:cubicBezTo>
                  <a:cubicBezTo>
                    <a:pt x="1552" y="9884"/>
                    <a:pt x="1438" y="10044"/>
                    <a:pt x="1370" y="10181"/>
                  </a:cubicBezTo>
                  <a:cubicBezTo>
                    <a:pt x="1347" y="10227"/>
                    <a:pt x="1301" y="10272"/>
                    <a:pt x="1301" y="10295"/>
                  </a:cubicBezTo>
                  <a:cubicBezTo>
                    <a:pt x="1255" y="10364"/>
                    <a:pt x="1210" y="10432"/>
                    <a:pt x="1187" y="10500"/>
                  </a:cubicBezTo>
                  <a:cubicBezTo>
                    <a:pt x="1119" y="10637"/>
                    <a:pt x="1050" y="10774"/>
                    <a:pt x="982" y="10889"/>
                  </a:cubicBezTo>
                  <a:cubicBezTo>
                    <a:pt x="936" y="11003"/>
                    <a:pt x="890" y="11117"/>
                    <a:pt x="822" y="11231"/>
                  </a:cubicBezTo>
                  <a:cubicBezTo>
                    <a:pt x="776" y="11368"/>
                    <a:pt x="708" y="11482"/>
                    <a:pt x="662" y="11619"/>
                  </a:cubicBezTo>
                  <a:cubicBezTo>
                    <a:pt x="639" y="11665"/>
                    <a:pt x="616" y="11710"/>
                    <a:pt x="594" y="11779"/>
                  </a:cubicBezTo>
                  <a:cubicBezTo>
                    <a:pt x="571" y="11824"/>
                    <a:pt x="571" y="11893"/>
                    <a:pt x="548" y="11961"/>
                  </a:cubicBezTo>
                  <a:cubicBezTo>
                    <a:pt x="502" y="12075"/>
                    <a:pt x="457" y="12212"/>
                    <a:pt x="411" y="12327"/>
                  </a:cubicBezTo>
                  <a:cubicBezTo>
                    <a:pt x="388" y="12441"/>
                    <a:pt x="342" y="12555"/>
                    <a:pt x="320" y="12692"/>
                  </a:cubicBezTo>
                  <a:cubicBezTo>
                    <a:pt x="274" y="12806"/>
                    <a:pt x="251" y="12943"/>
                    <a:pt x="228" y="13057"/>
                  </a:cubicBezTo>
                  <a:cubicBezTo>
                    <a:pt x="206" y="13125"/>
                    <a:pt x="183" y="13171"/>
                    <a:pt x="183" y="13240"/>
                  </a:cubicBezTo>
                  <a:cubicBezTo>
                    <a:pt x="160" y="13285"/>
                    <a:pt x="160" y="13354"/>
                    <a:pt x="160" y="13399"/>
                  </a:cubicBezTo>
                  <a:cubicBezTo>
                    <a:pt x="137" y="13536"/>
                    <a:pt x="114" y="13673"/>
                    <a:pt x="91" y="13787"/>
                  </a:cubicBezTo>
                  <a:cubicBezTo>
                    <a:pt x="69" y="13901"/>
                    <a:pt x="69" y="14016"/>
                    <a:pt x="46" y="14153"/>
                  </a:cubicBezTo>
                  <a:cubicBezTo>
                    <a:pt x="46" y="14267"/>
                    <a:pt x="23" y="14404"/>
                    <a:pt x="23" y="14541"/>
                  </a:cubicBezTo>
                  <a:cubicBezTo>
                    <a:pt x="23" y="14609"/>
                    <a:pt x="0" y="14655"/>
                    <a:pt x="0" y="14723"/>
                  </a:cubicBezTo>
                  <a:cubicBezTo>
                    <a:pt x="0" y="14837"/>
                    <a:pt x="0" y="14929"/>
                    <a:pt x="0" y="15043"/>
                  </a:cubicBezTo>
                  <a:lnTo>
                    <a:pt x="0" y="19516"/>
                  </a:lnTo>
                  <a:cubicBezTo>
                    <a:pt x="23" y="19380"/>
                    <a:pt x="23" y="19243"/>
                    <a:pt x="46" y="19128"/>
                  </a:cubicBezTo>
                  <a:cubicBezTo>
                    <a:pt x="46" y="19014"/>
                    <a:pt x="69" y="18900"/>
                    <a:pt x="69" y="18786"/>
                  </a:cubicBezTo>
                  <a:cubicBezTo>
                    <a:pt x="91" y="18649"/>
                    <a:pt x="114" y="18512"/>
                    <a:pt x="137" y="18398"/>
                  </a:cubicBezTo>
                  <a:cubicBezTo>
                    <a:pt x="160" y="18261"/>
                    <a:pt x="183" y="18147"/>
                    <a:pt x="206" y="18033"/>
                  </a:cubicBezTo>
                  <a:cubicBezTo>
                    <a:pt x="228" y="17919"/>
                    <a:pt x="274" y="17782"/>
                    <a:pt x="297" y="17668"/>
                  </a:cubicBezTo>
                  <a:cubicBezTo>
                    <a:pt x="342" y="17553"/>
                    <a:pt x="365" y="17439"/>
                    <a:pt x="411" y="17325"/>
                  </a:cubicBezTo>
                  <a:cubicBezTo>
                    <a:pt x="434" y="17188"/>
                    <a:pt x="479" y="17074"/>
                    <a:pt x="525" y="16937"/>
                  </a:cubicBezTo>
                  <a:cubicBezTo>
                    <a:pt x="571" y="16823"/>
                    <a:pt x="616" y="16709"/>
                    <a:pt x="662" y="16595"/>
                  </a:cubicBezTo>
                  <a:cubicBezTo>
                    <a:pt x="708" y="16481"/>
                    <a:pt x="753" y="16344"/>
                    <a:pt x="822" y="16207"/>
                  </a:cubicBezTo>
                  <a:cubicBezTo>
                    <a:pt x="867" y="16093"/>
                    <a:pt x="913" y="15979"/>
                    <a:pt x="959" y="15887"/>
                  </a:cubicBezTo>
                  <a:cubicBezTo>
                    <a:pt x="1027" y="15750"/>
                    <a:pt x="1096" y="15613"/>
                    <a:pt x="1164" y="15499"/>
                  </a:cubicBezTo>
                  <a:cubicBezTo>
                    <a:pt x="1233" y="15385"/>
                    <a:pt x="1278" y="15271"/>
                    <a:pt x="1347" y="15180"/>
                  </a:cubicBezTo>
                  <a:cubicBezTo>
                    <a:pt x="1438" y="15020"/>
                    <a:pt x="1529" y="14860"/>
                    <a:pt x="1621" y="14700"/>
                  </a:cubicBezTo>
                  <a:cubicBezTo>
                    <a:pt x="1689" y="14609"/>
                    <a:pt x="1735" y="14518"/>
                    <a:pt x="1803" y="14426"/>
                  </a:cubicBezTo>
                  <a:cubicBezTo>
                    <a:pt x="1917" y="14267"/>
                    <a:pt x="2054" y="14084"/>
                    <a:pt x="2191" y="13924"/>
                  </a:cubicBezTo>
                  <a:cubicBezTo>
                    <a:pt x="2237" y="13856"/>
                    <a:pt x="2283" y="13787"/>
                    <a:pt x="2328" y="13719"/>
                  </a:cubicBezTo>
                  <a:cubicBezTo>
                    <a:pt x="2534" y="13445"/>
                    <a:pt x="2762" y="13194"/>
                    <a:pt x="3013" y="12920"/>
                  </a:cubicBezTo>
                  <a:cubicBezTo>
                    <a:pt x="3082" y="12851"/>
                    <a:pt x="3150" y="12783"/>
                    <a:pt x="3196" y="12715"/>
                  </a:cubicBezTo>
                  <a:cubicBezTo>
                    <a:pt x="3401" y="12532"/>
                    <a:pt x="3584" y="12327"/>
                    <a:pt x="3789" y="12144"/>
                  </a:cubicBezTo>
                  <a:cubicBezTo>
                    <a:pt x="3880" y="12053"/>
                    <a:pt x="3972" y="11961"/>
                    <a:pt x="4063" y="11870"/>
                  </a:cubicBezTo>
                  <a:cubicBezTo>
                    <a:pt x="4177" y="11779"/>
                    <a:pt x="4314" y="11665"/>
                    <a:pt x="4428" y="11550"/>
                  </a:cubicBezTo>
                  <a:cubicBezTo>
                    <a:pt x="4565" y="11459"/>
                    <a:pt x="4679" y="11345"/>
                    <a:pt x="4793" y="11254"/>
                  </a:cubicBezTo>
                  <a:cubicBezTo>
                    <a:pt x="4930" y="11140"/>
                    <a:pt x="5067" y="11048"/>
                    <a:pt x="5204" y="10934"/>
                  </a:cubicBezTo>
                  <a:cubicBezTo>
                    <a:pt x="5318" y="10843"/>
                    <a:pt x="5455" y="10752"/>
                    <a:pt x="5592" y="10637"/>
                  </a:cubicBezTo>
                  <a:cubicBezTo>
                    <a:pt x="5729" y="10546"/>
                    <a:pt x="5866" y="10455"/>
                    <a:pt x="6026" y="10341"/>
                  </a:cubicBezTo>
                  <a:cubicBezTo>
                    <a:pt x="6163" y="10249"/>
                    <a:pt x="6300" y="10158"/>
                    <a:pt x="6437" y="10067"/>
                  </a:cubicBezTo>
                  <a:cubicBezTo>
                    <a:pt x="6597" y="9953"/>
                    <a:pt x="6756" y="9861"/>
                    <a:pt x="6893" y="9770"/>
                  </a:cubicBezTo>
                  <a:cubicBezTo>
                    <a:pt x="7122" y="9633"/>
                    <a:pt x="7327" y="9496"/>
                    <a:pt x="7532" y="9382"/>
                  </a:cubicBezTo>
                  <a:cubicBezTo>
                    <a:pt x="7920" y="9154"/>
                    <a:pt x="8331" y="8926"/>
                    <a:pt x="8742" y="8720"/>
                  </a:cubicBezTo>
                  <a:cubicBezTo>
                    <a:pt x="8856" y="8652"/>
                    <a:pt x="8993" y="8606"/>
                    <a:pt x="9107" y="8538"/>
                  </a:cubicBezTo>
                  <a:cubicBezTo>
                    <a:pt x="9427" y="8378"/>
                    <a:pt x="9769" y="8218"/>
                    <a:pt x="10112" y="8081"/>
                  </a:cubicBezTo>
                  <a:cubicBezTo>
                    <a:pt x="10203" y="8035"/>
                    <a:pt x="10317" y="7990"/>
                    <a:pt x="10408" y="7944"/>
                  </a:cubicBezTo>
                  <a:cubicBezTo>
                    <a:pt x="10842" y="7761"/>
                    <a:pt x="11276" y="7579"/>
                    <a:pt x="11709" y="7396"/>
                  </a:cubicBezTo>
                  <a:cubicBezTo>
                    <a:pt x="11824" y="7373"/>
                    <a:pt x="11915" y="7328"/>
                    <a:pt x="12006" y="7305"/>
                  </a:cubicBezTo>
                  <a:cubicBezTo>
                    <a:pt x="12371" y="7168"/>
                    <a:pt x="12737" y="7031"/>
                    <a:pt x="13125" y="6917"/>
                  </a:cubicBezTo>
                  <a:cubicBezTo>
                    <a:pt x="13262" y="6871"/>
                    <a:pt x="13421" y="6826"/>
                    <a:pt x="13558" y="6780"/>
                  </a:cubicBezTo>
                  <a:cubicBezTo>
                    <a:pt x="13764" y="6711"/>
                    <a:pt x="13969" y="6643"/>
                    <a:pt x="14175" y="6597"/>
                  </a:cubicBezTo>
                  <a:cubicBezTo>
                    <a:pt x="14357" y="6529"/>
                    <a:pt x="14540" y="6483"/>
                    <a:pt x="14722" y="6438"/>
                  </a:cubicBezTo>
                  <a:cubicBezTo>
                    <a:pt x="14928" y="6369"/>
                    <a:pt x="15133" y="6323"/>
                    <a:pt x="15339" y="6278"/>
                  </a:cubicBezTo>
                  <a:cubicBezTo>
                    <a:pt x="15521" y="6209"/>
                    <a:pt x="15704" y="6164"/>
                    <a:pt x="15887" y="6118"/>
                  </a:cubicBezTo>
                  <a:cubicBezTo>
                    <a:pt x="16115" y="6072"/>
                    <a:pt x="16320" y="6027"/>
                    <a:pt x="16526" y="5981"/>
                  </a:cubicBezTo>
                  <a:cubicBezTo>
                    <a:pt x="16708" y="5935"/>
                    <a:pt x="16891" y="5890"/>
                    <a:pt x="17096" y="5867"/>
                  </a:cubicBezTo>
                  <a:cubicBezTo>
                    <a:pt x="17302" y="5821"/>
                    <a:pt x="17530" y="5776"/>
                    <a:pt x="17735" y="5730"/>
                  </a:cubicBezTo>
                  <a:cubicBezTo>
                    <a:pt x="17918" y="5707"/>
                    <a:pt x="18101" y="5662"/>
                    <a:pt x="18283" y="5639"/>
                  </a:cubicBezTo>
                  <a:cubicBezTo>
                    <a:pt x="18762" y="5547"/>
                    <a:pt x="19242" y="5456"/>
                    <a:pt x="19744" y="5388"/>
                  </a:cubicBezTo>
                  <a:cubicBezTo>
                    <a:pt x="19812" y="5388"/>
                    <a:pt x="19881" y="5388"/>
                    <a:pt x="19949" y="5365"/>
                  </a:cubicBezTo>
                  <a:cubicBezTo>
                    <a:pt x="20383" y="5319"/>
                    <a:pt x="20817" y="5251"/>
                    <a:pt x="21250" y="5228"/>
                  </a:cubicBezTo>
                  <a:cubicBezTo>
                    <a:pt x="21410" y="5205"/>
                    <a:pt x="21570" y="5182"/>
                    <a:pt x="21753" y="5159"/>
                  </a:cubicBezTo>
                  <a:cubicBezTo>
                    <a:pt x="22027" y="5137"/>
                    <a:pt x="22300" y="5114"/>
                    <a:pt x="22574" y="5091"/>
                  </a:cubicBezTo>
                  <a:cubicBezTo>
                    <a:pt x="22757" y="5091"/>
                    <a:pt x="22940" y="5068"/>
                    <a:pt x="23099" y="5068"/>
                  </a:cubicBezTo>
                  <a:cubicBezTo>
                    <a:pt x="23396" y="5045"/>
                    <a:pt x="23693" y="5022"/>
                    <a:pt x="23989" y="5022"/>
                  </a:cubicBezTo>
                  <a:cubicBezTo>
                    <a:pt x="24149" y="5022"/>
                    <a:pt x="24309" y="5000"/>
                    <a:pt x="24469" y="5000"/>
                  </a:cubicBezTo>
                  <a:cubicBezTo>
                    <a:pt x="24925" y="4977"/>
                    <a:pt x="25405" y="4977"/>
                    <a:pt x="25861" y="4977"/>
                  </a:cubicBezTo>
                  <a:cubicBezTo>
                    <a:pt x="26272" y="4977"/>
                    <a:pt x="26660" y="4977"/>
                    <a:pt x="27048" y="5000"/>
                  </a:cubicBezTo>
                  <a:cubicBezTo>
                    <a:pt x="27322" y="5000"/>
                    <a:pt x="27573" y="5000"/>
                    <a:pt x="27824" y="5022"/>
                  </a:cubicBezTo>
                  <a:cubicBezTo>
                    <a:pt x="27984" y="5022"/>
                    <a:pt x="28144" y="5022"/>
                    <a:pt x="28326" y="5045"/>
                  </a:cubicBezTo>
                  <a:cubicBezTo>
                    <a:pt x="28600" y="5045"/>
                    <a:pt x="28874" y="5068"/>
                    <a:pt x="29148" y="5091"/>
                  </a:cubicBezTo>
                  <a:cubicBezTo>
                    <a:pt x="29285" y="5114"/>
                    <a:pt x="29445" y="5114"/>
                    <a:pt x="29582" y="5137"/>
                  </a:cubicBezTo>
                  <a:cubicBezTo>
                    <a:pt x="29924" y="5159"/>
                    <a:pt x="30266" y="5182"/>
                    <a:pt x="30609" y="5228"/>
                  </a:cubicBezTo>
                  <a:cubicBezTo>
                    <a:pt x="30677" y="5228"/>
                    <a:pt x="30746" y="5251"/>
                    <a:pt x="30837" y="5251"/>
                  </a:cubicBezTo>
                  <a:cubicBezTo>
                    <a:pt x="31248" y="5296"/>
                    <a:pt x="31659" y="5342"/>
                    <a:pt x="32070" y="5410"/>
                  </a:cubicBezTo>
                  <a:cubicBezTo>
                    <a:pt x="32161" y="5410"/>
                    <a:pt x="32229" y="5433"/>
                    <a:pt x="32321" y="5433"/>
                  </a:cubicBezTo>
                  <a:cubicBezTo>
                    <a:pt x="32640" y="5502"/>
                    <a:pt x="32983" y="5547"/>
                    <a:pt x="33325" y="5593"/>
                  </a:cubicBezTo>
                  <a:cubicBezTo>
                    <a:pt x="33462" y="5639"/>
                    <a:pt x="33622" y="5662"/>
                    <a:pt x="33759" y="5684"/>
                  </a:cubicBezTo>
                  <a:cubicBezTo>
                    <a:pt x="34033" y="5730"/>
                    <a:pt x="34284" y="5776"/>
                    <a:pt x="34558" y="5844"/>
                  </a:cubicBezTo>
                  <a:cubicBezTo>
                    <a:pt x="34695" y="5867"/>
                    <a:pt x="34832" y="5890"/>
                    <a:pt x="34968" y="5935"/>
                  </a:cubicBezTo>
                  <a:cubicBezTo>
                    <a:pt x="35265" y="5981"/>
                    <a:pt x="35562" y="6050"/>
                    <a:pt x="35836" y="6118"/>
                  </a:cubicBezTo>
                  <a:cubicBezTo>
                    <a:pt x="35996" y="6164"/>
                    <a:pt x="36155" y="6209"/>
                    <a:pt x="36315" y="6255"/>
                  </a:cubicBezTo>
                  <a:cubicBezTo>
                    <a:pt x="36589" y="6301"/>
                    <a:pt x="36863" y="6369"/>
                    <a:pt x="37114" y="6460"/>
                  </a:cubicBezTo>
                  <a:cubicBezTo>
                    <a:pt x="37251" y="6483"/>
                    <a:pt x="37411" y="6529"/>
                    <a:pt x="37548" y="6575"/>
                  </a:cubicBezTo>
                  <a:cubicBezTo>
                    <a:pt x="37959" y="6689"/>
                    <a:pt x="38347" y="6826"/>
                    <a:pt x="38757" y="6940"/>
                  </a:cubicBezTo>
                  <a:cubicBezTo>
                    <a:pt x="38826" y="6985"/>
                    <a:pt x="38917" y="7008"/>
                    <a:pt x="38986" y="7031"/>
                  </a:cubicBezTo>
                  <a:cubicBezTo>
                    <a:pt x="39442" y="7191"/>
                    <a:pt x="39899" y="7351"/>
                    <a:pt x="40355" y="7533"/>
                  </a:cubicBezTo>
                  <a:cubicBezTo>
                    <a:pt x="40447" y="7556"/>
                    <a:pt x="40538" y="7602"/>
                    <a:pt x="40629" y="7625"/>
                  </a:cubicBezTo>
                  <a:cubicBezTo>
                    <a:pt x="41223" y="7876"/>
                    <a:pt x="41793" y="8127"/>
                    <a:pt x="42364" y="8401"/>
                  </a:cubicBezTo>
                  <a:cubicBezTo>
                    <a:pt x="42410" y="8423"/>
                    <a:pt x="42478" y="8446"/>
                    <a:pt x="42524" y="8469"/>
                  </a:cubicBezTo>
                  <a:cubicBezTo>
                    <a:pt x="43117" y="8766"/>
                    <a:pt x="43688" y="9063"/>
                    <a:pt x="44258" y="9382"/>
                  </a:cubicBezTo>
                  <a:cubicBezTo>
                    <a:pt x="47157" y="11048"/>
                    <a:pt x="49211" y="13011"/>
                    <a:pt x="50467" y="15088"/>
                  </a:cubicBezTo>
                  <a:cubicBezTo>
                    <a:pt x="51426" y="16686"/>
                    <a:pt x="51905" y="18375"/>
                    <a:pt x="51905" y="20110"/>
                  </a:cubicBezTo>
                  <a:lnTo>
                    <a:pt x="51928" y="15134"/>
                  </a:lnTo>
                  <a:cubicBezTo>
                    <a:pt x="51928" y="13376"/>
                    <a:pt x="51448" y="11710"/>
                    <a:pt x="50490" y="10112"/>
                  </a:cubicBezTo>
                  <a:cubicBezTo>
                    <a:pt x="49234" y="8035"/>
                    <a:pt x="47157" y="6072"/>
                    <a:pt x="44258" y="4406"/>
                  </a:cubicBezTo>
                  <a:cubicBezTo>
                    <a:pt x="43711" y="4064"/>
                    <a:pt x="43140" y="3767"/>
                    <a:pt x="42546" y="3493"/>
                  </a:cubicBezTo>
                  <a:cubicBezTo>
                    <a:pt x="42478" y="3470"/>
                    <a:pt x="42432" y="3425"/>
                    <a:pt x="42387" y="3402"/>
                  </a:cubicBezTo>
                  <a:cubicBezTo>
                    <a:pt x="41816" y="3151"/>
                    <a:pt x="41223" y="2900"/>
                    <a:pt x="40629" y="2649"/>
                  </a:cubicBezTo>
                  <a:cubicBezTo>
                    <a:pt x="40583" y="2626"/>
                    <a:pt x="40538" y="2603"/>
                    <a:pt x="40492" y="2580"/>
                  </a:cubicBezTo>
                  <a:cubicBezTo>
                    <a:pt x="40447" y="2580"/>
                    <a:pt x="40401" y="2557"/>
                    <a:pt x="40355" y="2534"/>
                  </a:cubicBezTo>
                  <a:cubicBezTo>
                    <a:pt x="39922" y="2375"/>
                    <a:pt x="39465" y="2192"/>
                    <a:pt x="39009" y="2055"/>
                  </a:cubicBezTo>
                  <a:cubicBezTo>
                    <a:pt x="38917" y="2009"/>
                    <a:pt x="38849" y="1987"/>
                    <a:pt x="38757" y="1964"/>
                  </a:cubicBezTo>
                  <a:cubicBezTo>
                    <a:pt x="38369" y="1827"/>
                    <a:pt x="37981" y="1713"/>
                    <a:pt x="37571" y="1599"/>
                  </a:cubicBezTo>
                  <a:cubicBezTo>
                    <a:pt x="37502" y="1576"/>
                    <a:pt x="37434" y="1553"/>
                    <a:pt x="37365" y="1530"/>
                  </a:cubicBezTo>
                  <a:cubicBezTo>
                    <a:pt x="37297" y="1507"/>
                    <a:pt x="37205" y="1485"/>
                    <a:pt x="37137" y="1462"/>
                  </a:cubicBezTo>
                  <a:cubicBezTo>
                    <a:pt x="36863" y="1393"/>
                    <a:pt x="36612" y="1325"/>
                    <a:pt x="36338" y="1256"/>
                  </a:cubicBezTo>
                  <a:cubicBezTo>
                    <a:pt x="36178" y="1233"/>
                    <a:pt x="36018" y="1188"/>
                    <a:pt x="35859" y="1142"/>
                  </a:cubicBezTo>
                  <a:cubicBezTo>
                    <a:pt x="35562" y="1074"/>
                    <a:pt x="35265" y="1005"/>
                    <a:pt x="34968" y="937"/>
                  </a:cubicBezTo>
                  <a:cubicBezTo>
                    <a:pt x="34877" y="914"/>
                    <a:pt x="34763" y="891"/>
                    <a:pt x="34649" y="868"/>
                  </a:cubicBezTo>
                  <a:cubicBezTo>
                    <a:pt x="34626" y="868"/>
                    <a:pt x="34603" y="868"/>
                    <a:pt x="34558" y="845"/>
                  </a:cubicBezTo>
                  <a:cubicBezTo>
                    <a:pt x="34307" y="800"/>
                    <a:pt x="34055" y="754"/>
                    <a:pt x="33782" y="708"/>
                  </a:cubicBezTo>
                  <a:cubicBezTo>
                    <a:pt x="33622" y="686"/>
                    <a:pt x="33485" y="640"/>
                    <a:pt x="33325" y="617"/>
                  </a:cubicBezTo>
                  <a:cubicBezTo>
                    <a:pt x="33005" y="572"/>
                    <a:pt x="32663" y="503"/>
                    <a:pt x="32321" y="457"/>
                  </a:cubicBezTo>
                  <a:cubicBezTo>
                    <a:pt x="32252" y="457"/>
                    <a:pt x="32184" y="435"/>
                    <a:pt x="32092" y="435"/>
                  </a:cubicBezTo>
                  <a:cubicBezTo>
                    <a:pt x="31682" y="366"/>
                    <a:pt x="31271" y="320"/>
                    <a:pt x="30837" y="275"/>
                  </a:cubicBezTo>
                  <a:cubicBezTo>
                    <a:pt x="30769" y="252"/>
                    <a:pt x="30700" y="252"/>
                    <a:pt x="30632" y="252"/>
                  </a:cubicBezTo>
                  <a:cubicBezTo>
                    <a:pt x="30289" y="206"/>
                    <a:pt x="29947" y="183"/>
                    <a:pt x="29605" y="138"/>
                  </a:cubicBezTo>
                  <a:lnTo>
                    <a:pt x="29582" y="138"/>
                  </a:lnTo>
                  <a:cubicBezTo>
                    <a:pt x="29445" y="138"/>
                    <a:pt x="29308" y="138"/>
                    <a:pt x="29171" y="115"/>
                  </a:cubicBezTo>
                  <a:cubicBezTo>
                    <a:pt x="28897" y="92"/>
                    <a:pt x="28623" y="69"/>
                    <a:pt x="28326" y="69"/>
                  </a:cubicBezTo>
                  <a:cubicBezTo>
                    <a:pt x="28167" y="47"/>
                    <a:pt x="28007" y="47"/>
                    <a:pt x="27824" y="47"/>
                  </a:cubicBezTo>
                  <a:cubicBezTo>
                    <a:pt x="27573" y="24"/>
                    <a:pt x="27322" y="24"/>
                    <a:pt x="27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156;p47">
              <a:extLst>
                <a:ext uri="{FF2B5EF4-FFF2-40B4-BE49-F238E27FC236}">
                  <a16:creationId xmlns:a16="http://schemas.microsoft.com/office/drawing/2014/main" id="{46FE9920-893E-EF5C-6837-CAC2AC7C820B}"/>
                </a:ext>
              </a:extLst>
            </p:cNvPr>
            <p:cNvSpPr/>
            <p:nvPr/>
          </p:nvSpPr>
          <p:spPr>
            <a:xfrm>
              <a:off x="2599038" y="1957450"/>
              <a:ext cx="4350525" cy="2521650"/>
            </a:xfrm>
            <a:custGeom>
              <a:avLst/>
              <a:gdLst/>
              <a:ahLst/>
              <a:cxnLst/>
              <a:rect l="l" t="t" r="r" b="b"/>
              <a:pathLst>
                <a:path w="174021" h="100866" extrusionOk="0">
                  <a:moveTo>
                    <a:pt x="84043" y="0"/>
                  </a:moveTo>
                  <a:cubicBezTo>
                    <a:pt x="75849" y="0"/>
                    <a:pt x="67631" y="1804"/>
                    <a:pt x="61400" y="5433"/>
                  </a:cubicBezTo>
                  <a:cubicBezTo>
                    <a:pt x="55169" y="9062"/>
                    <a:pt x="52042" y="13833"/>
                    <a:pt x="52065" y="18580"/>
                  </a:cubicBezTo>
                  <a:cubicBezTo>
                    <a:pt x="52110" y="23328"/>
                    <a:pt x="55260" y="28076"/>
                    <a:pt x="61537" y="31705"/>
                  </a:cubicBezTo>
                  <a:cubicBezTo>
                    <a:pt x="65052" y="33736"/>
                    <a:pt x="69206" y="35197"/>
                    <a:pt x="73612" y="36110"/>
                  </a:cubicBezTo>
                  <a:cubicBezTo>
                    <a:pt x="77038" y="36792"/>
                    <a:pt x="80618" y="37149"/>
                    <a:pt x="84310" y="37149"/>
                  </a:cubicBezTo>
                  <a:cubicBezTo>
                    <a:pt x="85316" y="37149"/>
                    <a:pt x="86331" y="37122"/>
                    <a:pt x="87353" y="37069"/>
                  </a:cubicBezTo>
                  <a:cubicBezTo>
                    <a:pt x="88153" y="37024"/>
                    <a:pt x="88957" y="37002"/>
                    <a:pt x="89761" y="37002"/>
                  </a:cubicBezTo>
                  <a:cubicBezTo>
                    <a:pt x="92670" y="37002"/>
                    <a:pt x="95582" y="37290"/>
                    <a:pt x="98354" y="37845"/>
                  </a:cubicBezTo>
                  <a:cubicBezTo>
                    <a:pt x="101824" y="38552"/>
                    <a:pt x="105065" y="39694"/>
                    <a:pt x="108192" y="41497"/>
                  </a:cubicBezTo>
                  <a:cubicBezTo>
                    <a:pt x="113282" y="44441"/>
                    <a:pt x="115816" y="48276"/>
                    <a:pt x="115839" y="52133"/>
                  </a:cubicBezTo>
                  <a:cubicBezTo>
                    <a:pt x="115861" y="55968"/>
                    <a:pt x="113373" y="59825"/>
                    <a:pt x="108306" y="62747"/>
                  </a:cubicBezTo>
                  <a:cubicBezTo>
                    <a:pt x="103239" y="65692"/>
                    <a:pt x="96620" y="67152"/>
                    <a:pt x="89977" y="67152"/>
                  </a:cubicBezTo>
                  <a:cubicBezTo>
                    <a:pt x="83312" y="67152"/>
                    <a:pt x="76670" y="65692"/>
                    <a:pt x="71580" y="62747"/>
                  </a:cubicBezTo>
                  <a:cubicBezTo>
                    <a:pt x="68727" y="61104"/>
                    <a:pt x="66673" y="59186"/>
                    <a:pt x="65417" y="57132"/>
                  </a:cubicBezTo>
                  <a:cubicBezTo>
                    <a:pt x="64162" y="55078"/>
                    <a:pt x="63683" y="52887"/>
                    <a:pt x="64048" y="50581"/>
                  </a:cubicBezTo>
                  <a:cubicBezTo>
                    <a:pt x="64459" y="47956"/>
                    <a:pt x="63911" y="45286"/>
                    <a:pt x="62404" y="42752"/>
                  </a:cubicBezTo>
                  <a:cubicBezTo>
                    <a:pt x="60852" y="40173"/>
                    <a:pt x="58273" y="37731"/>
                    <a:pt x="54712" y="35676"/>
                  </a:cubicBezTo>
                  <a:cubicBezTo>
                    <a:pt x="48474" y="32070"/>
                    <a:pt x="40297" y="30244"/>
                    <a:pt x="32153" y="30244"/>
                  </a:cubicBezTo>
                  <a:cubicBezTo>
                    <a:pt x="32102" y="30244"/>
                    <a:pt x="32052" y="30244"/>
                    <a:pt x="32001" y="30244"/>
                  </a:cubicBezTo>
                  <a:cubicBezTo>
                    <a:pt x="23807" y="30244"/>
                    <a:pt x="15590" y="32047"/>
                    <a:pt x="9358" y="35676"/>
                  </a:cubicBezTo>
                  <a:cubicBezTo>
                    <a:pt x="3127" y="39306"/>
                    <a:pt x="0" y="44053"/>
                    <a:pt x="23" y="48824"/>
                  </a:cubicBezTo>
                  <a:cubicBezTo>
                    <a:pt x="69" y="53571"/>
                    <a:pt x="3218" y="58319"/>
                    <a:pt x="9495" y="61948"/>
                  </a:cubicBezTo>
                  <a:cubicBezTo>
                    <a:pt x="13011" y="63980"/>
                    <a:pt x="17165" y="65441"/>
                    <a:pt x="21570" y="66354"/>
                  </a:cubicBezTo>
                  <a:cubicBezTo>
                    <a:pt x="24988" y="67048"/>
                    <a:pt x="28573" y="67395"/>
                    <a:pt x="32217" y="67395"/>
                  </a:cubicBezTo>
                  <a:cubicBezTo>
                    <a:pt x="33244" y="67395"/>
                    <a:pt x="34276" y="67367"/>
                    <a:pt x="35311" y="67312"/>
                  </a:cubicBezTo>
                  <a:cubicBezTo>
                    <a:pt x="36111" y="67268"/>
                    <a:pt x="36915" y="67246"/>
                    <a:pt x="37719" y="67246"/>
                  </a:cubicBezTo>
                  <a:cubicBezTo>
                    <a:pt x="40629" y="67246"/>
                    <a:pt x="43541" y="67534"/>
                    <a:pt x="46313" y="68088"/>
                  </a:cubicBezTo>
                  <a:cubicBezTo>
                    <a:pt x="49873" y="68819"/>
                    <a:pt x="53183" y="70006"/>
                    <a:pt x="56059" y="71649"/>
                  </a:cubicBezTo>
                  <a:cubicBezTo>
                    <a:pt x="61149" y="74593"/>
                    <a:pt x="63683" y="78428"/>
                    <a:pt x="63706" y="82286"/>
                  </a:cubicBezTo>
                  <a:cubicBezTo>
                    <a:pt x="63728" y="86143"/>
                    <a:pt x="61240" y="89978"/>
                    <a:pt x="56173" y="92922"/>
                  </a:cubicBezTo>
                  <a:cubicBezTo>
                    <a:pt x="51106" y="95867"/>
                    <a:pt x="44487" y="97327"/>
                    <a:pt x="37844" y="97327"/>
                  </a:cubicBezTo>
                  <a:cubicBezTo>
                    <a:pt x="31179" y="97327"/>
                    <a:pt x="24537" y="95867"/>
                    <a:pt x="19447" y="92922"/>
                  </a:cubicBezTo>
                  <a:cubicBezTo>
                    <a:pt x="18854" y="92580"/>
                    <a:pt x="18072" y="92409"/>
                    <a:pt x="17290" y="92409"/>
                  </a:cubicBezTo>
                  <a:cubicBezTo>
                    <a:pt x="16508" y="92409"/>
                    <a:pt x="15727" y="92580"/>
                    <a:pt x="15133" y="92922"/>
                  </a:cubicBezTo>
                  <a:cubicBezTo>
                    <a:pt x="13946" y="93607"/>
                    <a:pt x="13946" y="94725"/>
                    <a:pt x="15156" y="95433"/>
                  </a:cubicBezTo>
                  <a:cubicBezTo>
                    <a:pt x="21433" y="99039"/>
                    <a:pt x="29650" y="100865"/>
                    <a:pt x="37867" y="100865"/>
                  </a:cubicBezTo>
                  <a:cubicBezTo>
                    <a:pt x="46062" y="100865"/>
                    <a:pt x="54279" y="99039"/>
                    <a:pt x="60510" y="95433"/>
                  </a:cubicBezTo>
                  <a:cubicBezTo>
                    <a:pt x="66741" y="91804"/>
                    <a:pt x="69846" y="87033"/>
                    <a:pt x="69823" y="82286"/>
                  </a:cubicBezTo>
                  <a:cubicBezTo>
                    <a:pt x="69800" y="77538"/>
                    <a:pt x="66627" y="72767"/>
                    <a:pt x="60350" y="69161"/>
                  </a:cubicBezTo>
                  <a:cubicBezTo>
                    <a:pt x="56858" y="67130"/>
                    <a:pt x="52727" y="65646"/>
                    <a:pt x="48344" y="64756"/>
                  </a:cubicBezTo>
                  <a:cubicBezTo>
                    <a:pt x="44889" y="64050"/>
                    <a:pt x="41290" y="63703"/>
                    <a:pt x="37571" y="63703"/>
                  </a:cubicBezTo>
                  <a:cubicBezTo>
                    <a:pt x="36597" y="63703"/>
                    <a:pt x="35616" y="63727"/>
                    <a:pt x="34626" y="63774"/>
                  </a:cubicBezTo>
                  <a:cubicBezTo>
                    <a:pt x="33794" y="63820"/>
                    <a:pt x="32959" y="63843"/>
                    <a:pt x="32125" y="63843"/>
                  </a:cubicBezTo>
                  <a:cubicBezTo>
                    <a:pt x="29230" y="63843"/>
                    <a:pt x="26343" y="63565"/>
                    <a:pt x="23579" y="62998"/>
                  </a:cubicBezTo>
                  <a:cubicBezTo>
                    <a:pt x="20018" y="62291"/>
                    <a:pt x="16663" y="61104"/>
                    <a:pt x="13809" y="59437"/>
                  </a:cubicBezTo>
                  <a:cubicBezTo>
                    <a:pt x="8719" y="56516"/>
                    <a:pt x="6163" y="52658"/>
                    <a:pt x="6140" y="48824"/>
                  </a:cubicBezTo>
                  <a:cubicBezTo>
                    <a:pt x="6117" y="44966"/>
                    <a:pt x="8628" y="41109"/>
                    <a:pt x="13695" y="38187"/>
                  </a:cubicBezTo>
                  <a:cubicBezTo>
                    <a:pt x="18740" y="35243"/>
                    <a:pt x="25359" y="33782"/>
                    <a:pt x="32024" y="33782"/>
                  </a:cubicBezTo>
                  <a:cubicBezTo>
                    <a:pt x="38689" y="33782"/>
                    <a:pt x="45308" y="35243"/>
                    <a:pt x="50398" y="38187"/>
                  </a:cubicBezTo>
                  <a:cubicBezTo>
                    <a:pt x="53297" y="39853"/>
                    <a:pt x="55374" y="41816"/>
                    <a:pt x="56630" y="43893"/>
                  </a:cubicBezTo>
                  <a:cubicBezTo>
                    <a:pt x="57885" y="45993"/>
                    <a:pt x="58319" y="48207"/>
                    <a:pt x="57908" y="50558"/>
                  </a:cubicBezTo>
                  <a:cubicBezTo>
                    <a:pt x="57543" y="53161"/>
                    <a:pt x="58136" y="55808"/>
                    <a:pt x="59665" y="58296"/>
                  </a:cubicBezTo>
                  <a:cubicBezTo>
                    <a:pt x="61218" y="60830"/>
                    <a:pt x="63774" y="63226"/>
                    <a:pt x="67266" y="65258"/>
                  </a:cubicBezTo>
                  <a:cubicBezTo>
                    <a:pt x="73566" y="68887"/>
                    <a:pt x="81783" y="70713"/>
                    <a:pt x="89977" y="70713"/>
                  </a:cubicBezTo>
                  <a:cubicBezTo>
                    <a:pt x="98195" y="70713"/>
                    <a:pt x="106412" y="68887"/>
                    <a:pt x="112643" y="65258"/>
                  </a:cubicBezTo>
                  <a:cubicBezTo>
                    <a:pt x="118874" y="61629"/>
                    <a:pt x="121979" y="56881"/>
                    <a:pt x="121956" y="52133"/>
                  </a:cubicBezTo>
                  <a:cubicBezTo>
                    <a:pt x="121933" y="47431"/>
                    <a:pt x="118851" y="42729"/>
                    <a:pt x="112392" y="38918"/>
                  </a:cubicBezTo>
                  <a:cubicBezTo>
                    <a:pt x="108877" y="36886"/>
                    <a:pt x="104768" y="35402"/>
                    <a:pt x="100386" y="34512"/>
                  </a:cubicBezTo>
                  <a:cubicBezTo>
                    <a:pt x="96930" y="33807"/>
                    <a:pt x="93332" y="33460"/>
                    <a:pt x="89613" y="33460"/>
                  </a:cubicBezTo>
                  <a:cubicBezTo>
                    <a:pt x="88639" y="33460"/>
                    <a:pt x="87657" y="33483"/>
                    <a:pt x="86668" y="33531"/>
                  </a:cubicBezTo>
                  <a:cubicBezTo>
                    <a:pt x="85835" y="33577"/>
                    <a:pt x="85001" y="33600"/>
                    <a:pt x="84166" y="33600"/>
                  </a:cubicBezTo>
                  <a:cubicBezTo>
                    <a:pt x="81272" y="33600"/>
                    <a:pt x="78384" y="33322"/>
                    <a:pt x="75620" y="32755"/>
                  </a:cubicBezTo>
                  <a:cubicBezTo>
                    <a:pt x="72060" y="32047"/>
                    <a:pt x="68704" y="30860"/>
                    <a:pt x="65851" y="29194"/>
                  </a:cubicBezTo>
                  <a:cubicBezTo>
                    <a:pt x="60761" y="26272"/>
                    <a:pt x="58205" y="22415"/>
                    <a:pt x="58182" y="18580"/>
                  </a:cubicBezTo>
                  <a:cubicBezTo>
                    <a:pt x="58159" y="14723"/>
                    <a:pt x="60670" y="10865"/>
                    <a:pt x="65737" y="7944"/>
                  </a:cubicBezTo>
                  <a:cubicBezTo>
                    <a:pt x="70781" y="4999"/>
                    <a:pt x="77401" y="3538"/>
                    <a:pt x="84066" y="3538"/>
                  </a:cubicBezTo>
                  <a:cubicBezTo>
                    <a:pt x="90708" y="3538"/>
                    <a:pt x="97350" y="4999"/>
                    <a:pt x="102440" y="7944"/>
                  </a:cubicBezTo>
                  <a:cubicBezTo>
                    <a:pt x="105339" y="9610"/>
                    <a:pt x="107416" y="11573"/>
                    <a:pt x="108671" y="13650"/>
                  </a:cubicBezTo>
                  <a:cubicBezTo>
                    <a:pt x="109927" y="15750"/>
                    <a:pt x="110360" y="17964"/>
                    <a:pt x="109950" y="20315"/>
                  </a:cubicBezTo>
                  <a:cubicBezTo>
                    <a:pt x="109584" y="22917"/>
                    <a:pt x="110178" y="25565"/>
                    <a:pt x="111707" y="28053"/>
                  </a:cubicBezTo>
                  <a:cubicBezTo>
                    <a:pt x="113259" y="30609"/>
                    <a:pt x="115816" y="32983"/>
                    <a:pt x="119308" y="35014"/>
                  </a:cubicBezTo>
                  <a:cubicBezTo>
                    <a:pt x="125585" y="38644"/>
                    <a:pt x="133825" y="40470"/>
                    <a:pt x="142019" y="40470"/>
                  </a:cubicBezTo>
                  <a:cubicBezTo>
                    <a:pt x="150236" y="40470"/>
                    <a:pt x="158453" y="38644"/>
                    <a:pt x="164685" y="35014"/>
                  </a:cubicBezTo>
                  <a:cubicBezTo>
                    <a:pt x="170916" y="31385"/>
                    <a:pt x="174020" y="26638"/>
                    <a:pt x="173997" y="21890"/>
                  </a:cubicBezTo>
                  <a:cubicBezTo>
                    <a:pt x="173975" y="17142"/>
                    <a:pt x="170802" y="12372"/>
                    <a:pt x="164525" y="8743"/>
                  </a:cubicBezTo>
                  <a:cubicBezTo>
                    <a:pt x="163931" y="8400"/>
                    <a:pt x="163150" y="8229"/>
                    <a:pt x="162368" y="8229"/>
                  </a:cubicBezTo>
                  <a:cubicBezTo>
                    <a:pt x="161586" y="8229"/>
                    <a:pt x="160804" y="8400"/>
                    <a:pt x="160211" y="8743"/>
                  </a:cubicBezTo>
                  <a:cubicBezTo>
                    <a:pt x="159024" y="9427"/>
                    <a:pt x="159024" y="10546"/>
                    <a:pt x="160234" y="11253"/>
                  </a:cubicBezTo>
                  <a:cubicBezTo>
                    <a:pt x="165324" y="14198"/>
                    <a:pt x="167857" y="18032"/>
                    <a:pt x="167880" y="21890"/>
                  </a:cubicBezTo>
                  <a:cubicBezTo>
                    <a:pt x="167903" y="25747"/>
                    <a:pt x="165415" y="29582"/>
                    <a:pt x="160348" y="32504"/>
                  </a:cubicBezTo>
                  <a:cubicBezTo>
                    <a:pt x="155281" y="35448"/>
                    <a:pt x="148661" y="36909"/>
                    <a:pt x="142019" y="36932"/>
                  </a:cubicBezTo>
                  <a:cubicBezTo>
                    <a:pt x="135354" y="36909"/>
                    <a:pt x="128712" y="35448"/>
                    <a:pt x="123622" y="32504"/>
                  </a:cubicBezTo>
                  <a:cubicBezTo>
                    <a:pt x="120769" y="30860"/>
                    <a:pt x="118715" y="28943"/>
                    <a:pt x="117459" y="26889"/>
                  </a:cubicBezTo>
                  <a:cubicBezTo>
                    <a:pt x="116204" y="24834"/>
                    <a:pt x="115724" y="22643"/>
                    <a:pt x="116090" y="20338"/>
                  </a:cubicBezTo>
                  <a:cubicBezTo>
                    <a:pt x="116500" y="17713"/>
                    <a:pt x="115953" y="15042"/>
                    <a:pt x="114446" y="12509"/>
                  </a:cubicBezTo>
                  <a:cubicBezTo>
                    <a:pt x="112894" y="9929"/>
                    <a:pt x="110315" y="7487"/>
                    <a:pt x="106754" y="5433"/>
                  </a:cubicBezTo>
                  <a:cubicBezTo>
                    <a:pt x="100477" y="1804"/>
                    <a:pt x="92237" y="0"/>
                    <a:pt x="84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6157;p47">
              <a:extLst>
                <a:ext uri="{FF2B5EF4-FFF2-40B4-BE49-F238E27FC236}">
                  <a16:creationId xmlns:a16="http://schemas.microsoft.com/office/drawing/2014/main" id="{F205508D-1A5A-9B0C-4272-F9D49BCA84AD}"/>
                </a:ext>
              </a:extLst>
            </p:cNvPr>
            <p:cNvSpPr/>
            <p:nvPr/>
          </p:nvSpPr>
          <p:spPr>
            <a:xfrm>
              <a:off x="2710863" y="2805975"/>
              <a:ext cx="445125" cy="198600"/>
            </a:xfrm>
            <a:custGeom>
              <a:avLst/>
              <a:gdLst/>
              <a:ahLst/>
              <a:cxnLst/>
              <a:rect l="l" t="t" r="r" b="b"/>
              <a:pathLst>
                <a:path w="17805" h="7944" extrusionOk="0">
                  <a:moveTo>
                    <a:pt x="1" y="2763"/>
                  </a:moveTo>
                  <a:cubicBezTo>
                    <a:pt x="1" y="4086"/>
                    <a:pt x="868" y="5410"/>
                    <a:pt x="2626" y="6437"/>
                  </a:cubicBezTo>
                  <a:lnTo>
                    <a:pt x="2626" y="6437"/>
                  </a:lnTo>
                  <a:cubicBezTo>
                    <a:pt x="2831" y="6551"/>
                    <a:pt x="3059" y="6666"/>
                    <a:pt x="3288" y="6757"/>
                  </a:cubicBezTo>
                  <a:lnTo>
                    <a:pt x="3288" y="6757"/>
                  </a:lnTo>
                  <a:cubicBezTo>
                    <a:pt x="3356" y="6803"/>
                    <a:pt x="3447" y="6825"/>
                    <a:pt x="3516" y="6871"/>
                  </a:cubicBezTo>
                  <a:lnTo>
                    <a:pt x="3516" y="6871"/>
                  </a:lnTo>
                  <a:cubicBezTo>
                    <a:pt x="3653" y="6917"/>
                    <a:pt x="3767" y="6985"/>
                    <a:pt x="3904" y="7054"/>
                  </a:cubicBezTo>
                  <a:lnTo>
                    <a:pt x="3904" y="7054"/>
                  </a:lnTo>
                  <a:cubicBezTo>
                    <a:pt x="3927" y="7054"/>
                    <a:pt x="3972" y="7054"/>
                    <a:pt x="3995" y="7076"/>
                  </a:cubicBezTo>
                  <a:lnTo>
                    <a:pt x="3995" y="7076"/>
                  </a:lnTo>
                  <a:cubicBezTo>
                    <a:pt x="4041" y="7099"/>
                    <a:pt x="4087" y="7099"/>
                    <a:pt x="4132" y="7122"/>
                  </a:cubicBezTo>
                  <a:lnTo>
                    <a:pt x="4132" y="7122"/>
                  </a:lnTo>
                  <a:cubicBezTo>
                    <a:pt x="4315" y="7191"/>
                    <a:pt x="4497" y="7259"/>
                    <a:pt x="4680" y="7305"/>
                  </a:cubicBezTo>
                  <a:lnTo>
                    <a:pt x="4680" y="7305"/>
                  </a:lnTo>
                  <a:cubicBezTo>
                    <a:pt x="4749" y="7328"/>
                    <a:pt x="4817" y="7350"/>
                    <a:pt x="4863" y="7373"/>
                  </a:cubicBezTo>
                  <a:lnTo>
                    <a:pt x="4863" y="7373"/>
                  </a:lnTo>
                  <a:cubicBezTo>
                    <a:pt x="4908" y="7373"/>
                    <a:pt x="4954" y="7396"/>
                    <a:pt x="5000" y="7396"/>
                  </a:cubicBezTo>
                  <a:lnTo>
                    <a:pt x="5000" y="7396"/>
                  </a:lnTo>
                  <a:cubicBezTo>
                    <a:pt x="5068" y="7419"/>
                    <a:pt x="5137" y="7442"/>
                    <a:pt x="5228" y="7465"/>
                  </a:cubicBezTo>
                  <a:lnTo>
                    <a:pt x="5228" y="7465"/>
                  </a:lnTo>
                  <a:cubicBezTo>
                    <a:pt x="5410" y="7510"/>
                    <a:pt x="5593" y="7556"/>
                    <a:pt x="5776" y="7601"/>
                  </a:cubicBezTo>
                  <a:lnTo>
                    <a:pt x="5776" y="7601"/>
                  </a:lnTo>
                  <a:cubicBezTo>
                    <a:pt x="5821" y="7601"/>
                    <a:pt x="5867" y="7624"/>
                    <a:pt x="5913" y="7624"/>
                  </a:cubicBezTo>
                  <a:lnTo>
                    <a:pt x="5913" y="7624"/>
                  </a:lnTo>
                  <a:cubicBezTo>
                    <a:pt x="6004" y="7647"/>
                    <a:pt x="6072" y="7670"/>
                    <a:pt x="6141" y="7670"/>
                  </a:cubicBezTo>
                  <a:lnTo>
                    <a:pt x="6141" y="7670"/>
                  </a:lnTo>
                  <a:cubicBezTo>
                    <a:pt x="6301" y="7693"/>
                    <a:pt x="6460" y="7738"/>
                    <a:pt x="6620" y="7761"/>
                  </a:cubicBezTo>
                  <a:lnTo>
                    <a:pt x="6620" y="7761"/>
                  </a:lnTo>
                  <a:cubicBezTo>
                    <a:pt x="6689" y="7761"/>
                    <a:pt x="6734" y="7784"/>
                    <a:pt x="6803" y="7784"/>
                  </a:cubicBezTo>
                  <a:lnTo>
                    <a:pt x="6803" y="7784"/>
                  </a:lnTo>
                  <a:cubicBezTo>
                    <a:pt x="6871" y="7807"/>
                    <a:pt x="6940" y="7807"/>
                    <a:pt x="7008" y="7807"/>
                  </a:cubicBezTo>
                  <a:lnTo>
                    <a:pt x="7008" y="7807"/>
                  </a:lnTo>
                  <a:cubicBezTo>
                    <a:pt x="7168" y="7830"/>
                    <a:pt x="7305" y="7853"/>
                    <a:pt x="7465" y="7853"/>
                  </a:cubicBezTo>
                  <a:lnTo>
                    <a:pt x="7465" y="7853"/>
                  </a:lnTo>
                  <a:cubicBezTo>
                    <a:pt x="7533" y="7875"/>
                    <a:pt x="7602" y="7875"/>
                    <a:pt x="7670" y="7875"/>
                  </a:cubicBezTo>
                  <a:lnTo>
                    <a:pt x="7670" y="7875"/>
                  </a:lnTo>
                  <a:cubicBezTo>
                    <a:pt x="7739" y="7898"/>
                    <a:pt x="7807" y="7898"/>
                    <a:pt x="7876" y="7898"/>
                  </a:cubicBezTo>
                  <a:lnTo>
                    <a:pt x="7876" y="7898"/>
                  </a:lnTo>
                  <a:cubicBezTo>
                    <a:pt x="8013" y="7898"/>
                    <a:pt x="8172" y="7921"/>
                    <a:pt x="8332" y="7921"/>
                  </a:cubicBezTo>
                  <a:lnTo>
                    <a:pt x="8332" y="7921"/>
                  </a:lnTo>
                  <a:cubicBezTo>
                    <a:pt x="8401" y="7921"/>
                    <a:pt x="8469" y="7921"/>
                    <a:pt x="8538" y="7921"/>
                  </a:cubicBezTo>
                  <a:lnTo>
                    <a:pt x="8538" y="7921"/>
                  </a:lnTo>
                  <a:cubicBezTo>
                    <a:pt x="8583" y="7944"/>
                    <a:pt x="8606" y="7944"/>
                    <a:pt x="8652" y="7921"/>
                  </a:cubicBezTo>
                  <a:lnTo>
                    <a:pt x="8652" y="7921"/>
                  </a:lnTo>
                  <a:cubicBezTo>
                    <a:pt x="8674" y="7921"/>
                    <a:pt x="8697" y="7921"/>
                    <a:pt x="8720" y="7921"/>
                  </a:cubicBezTo>
                  <a:lnTo>
                    <a:pt x="8720" y="7921"/>
                  </a:lnTo>
                  <a:cubicBezTo>
                    <a:pt x="8903" y="7944"/>
                    <a:pt x="9062" y="7921"/>
                    <a:pt x="9222" y="7921"/>
                  </a:cubicBezTo>
                  <a:lnTo>
                    <a:pt x="9222" y="7921"/>
                  </a:lnTo>
                  <a:cubicBezTo>
                    <a:pt x="9245" y="7921"/>
                    <a:pt x="9291" y="7921"/>
                    <a:pt x="9336" y="7921"/>
                  </a:cubicBezTo>
                  <a:lnTo>
                    <a:pt x="9336" y="7921"/>
                  </a:lnTo>
                  <a:cubicBezTo>
                    <a:pt x="9382" y="7921"/>
                    <a:pt x="9405" y="7921"/>
                    <a:pt x="9451" y="7921"/>
                  </a:cubicBezTo>
                  <a:lnTo>
                    <a:pt x="9451" y="7921"/>
                  </a:lnTo>
                  <a:cubicBezTo>
                    <a:pt x="9519" y="7921"/>
                    <a:pt x="9565" y="7921"/>
                    <a:pt x="9610" y="7921"/>
                  </a:cubicBezTo>
                  <a:lnTo>
                    <a:pt x="9610" y="7921"/>
                  </a:lnTo>
                  <a:cubicBezTo>
                    <a:pt x="9816" y="7921"/>
                    <a:pt x="9998" y="7898"/>
                    <a:pt x="10204" y="7875"/>
                  </a:cubicBezTo>
                  <a:lnTo>
                    <a:pt x="10204" y="7875"/>
                  </a:lnTo>
                  <a:cubicBezTo>
                    <a:pt x="10295" y="7875"/>
                    <a:pt x="10364" y="7875"/>
                    <a:pt x="10455" y="7853"/>
                  </a:cubicBezTo>
                  <a:lnTo>
                    <a:pt x="10455" y="7853"/>
                  </a:lnTo>
                  <a:cubicBezTo>
                    <a:pt x="10478" y="7853"/>
                    <a:pt x="10523" y="7853"/>
                    <a:pt x="10569" y="7853"/>
                  </a:cubicBezTo>
                  <a:lnTo>
                    <a:pt x="10569" y="7853"/>
                  </a:lnTo>
                  <a:cubicBezTo>
                    <a:pt x="10615" y="7853"/>
                    <a:pt x="10683" y="7830"/>
                    <a:pt x="10752" y="7830"/>
                  </a:cubicBezTo>
                  <a:lnTo>
                    <a:pt x="10752" y="7830"/>
                  </a:lnTo>
                  <a:cubicBezTo>
                    <a:pt x="10957" y="7807"/>
                    <a:pt x="11162" y="7784"/>
                    <a:pt x="11368" y="7738"/>
                  </a:cubicBezTo>
                  <a:lnTo>
                    <a:pt x="11368" y="7738"/>
                  </a:lnTo>
                  <a:cubicBezTo>
                    <a:pt x="11413" y="7738"/>
                    <a:pt x="11459" y="7716"/>
                    <a:pt x="11505" y="7716"/>
                  </a:cubicBezTo>
                  <a:lnTo>
                    <a:pt x="11505" y="7716"/>
                  </a:lnTo>
                  <a:cubicBezTo>
                    <a:pt x="11528" y="7716"/>
                    <a:pt x="11550" y="7716"/>
                    <a:pt x="11573" y="7693"/>
                  </a:cubicBezTo>
                  <a:lnTo>
                    <a:pt x="11573" y="7693"/>
                  </a:lnTo>
                  <a:cubicBezTo>
                    <a:pt x="11687" y="7693"/>
                    <a:pt x="11779" y="7670"/>
                    <a:pt x="11870" y="7647"/>
                  </a:cubicBezTo>
                  <a:lnTo>
                    <a:pt x="11870" y="7647"/>
                  </a:lnTo>
                  <a:cubicBezTo>
                    <a:pt x="12030" y="7601"/>
                    <a:pt x="12190" y="7579"/>
                    <a:pt x="12372" y="7533"/>
                  </a:cubicBezTo>
                  <a:lnTo>
                    <a:pt x="12372" y="7533"/>
                  </a:lnTo>
                  <a:cubicBezTo>
                    <a:pt x="12486" y="7510"/>
                    <a:pt x="12600" y="7465"/>
                    <a:pt x="12715" y="7442"/>
                  </a:cubicBezTo>
                  <a:lnTo>
                    <a:pt x="12715" y="7442"/>
                  </a:lnTo>
                  <a:cubicBezTo>
                    <a:pt x="12874" y="7396"/>
                    <a:pt x="13011" y="7350"/>
                    <a:pt x="13171" y="7305"/>
                  </a:cubicBezTo>
                  <a:lnTo>
                    <a:pt x="13171" y="7305"/>
                  </a:lnTo>
                  <a:cubicBezTo>
                    <a:pt x="13194" y="7305"/>
                    <a:pt x="13240" y="7305"/>
                    <a:pt x="13262" y="7282"/>
                  </a:cubicBezTo>
                  <a:lnTo>
                    <a:pt x="13262" y="7282"/>
                  </a:lnTo>
                  <a:cubicBezTo>
                    <a:pt x="13445" y="7236"/>
                    <a:pt x="13628" y="7168"/>
                    <a:pt x="13810" y="7099"/>
                  </a:cubicBezTo>
                  <a:lnTo>
                    <a:pt x="13810" y="7099"/>
                  </a:lnTo>
                  <a:cubicBezTo>
                    <a:pt x="13833" y="7076"/>
                    <a:pt x="13856" y="7076"/>
                    <a:pt x="13879" y="7054"/>
                  </a:cubicBezTo>
                  <a:lnTo>
                    <a:pt x="13879" y="7054"/>
                  </a:lnTo>
                  <a:cubicBezTo>
                    <a:pt x="14084" y="6985"/>
                    <a:pt x="14267" y="6894"/>
                    <a:pt x="14449" y="6825"/>
                  </a:cubicBezTo>
                  <a:lnTo>
                    <a:pt x="14449" y="6825"/>
                  </a:lnTo>
                  <a:cubicBezTo>
                    <a:pt x="14518" y="6803"/>
                    <a:pt x="14563" y="6757"/>
                    <a:pt x="14609" y="6734"/>
                  </a:cubicBezTo>
                  <a:lnTo>
                    <a:pt x="14609" y="6734"/>
                  </a:lnTo>
                  <a:cubicBezTo>
                    <a:pt x="14814" y="6643"/>
                    <a:pt x="15020" y="6529"/>
                    <a:pt x="15225" y="6437"/>
                  </a:cubicBezTo>
                  <a:lnTo>
                    <a:pt x="15225" y="6437"/>
                  </a:lnTo>
                  <a:cubicBezTo>
                    <a:pt x="15248" y="6415"/>
                    <a:pt x="15294" y="6392"/>
                    <a:pt x="15317" y="6369"/>
                  </a:cubicBezTo>
                  <a:lnTo>
                    <a:pt x="15317" y="6369"/>
                  </a:lnTo>
                  <a:cubicBezTo>
                    <a:pt x="15362" y="6346"/>
                    <a:pt x="15385" y="6323"/>
                    <a:pt x="15431" y="6300"/>
                  </a:cubicBezTo>
                  <a:lnTo>
                    <a:pt x="15431" y="6300"/>
                  </a:lnTo>
                  <a:cubicBezTo>
                    <a:pt x="15476" y="6278"/>
                    <a:pt x="15545" y="6232"/>
                    <a:pt x="15591" y="6209"/>
                  </a:cubicBezTo>
                  <a:lnTo>
                    <a:pt x="15591" y="6209"/>
                  </a:lnTo>
                  <a:cubicBezTo>
                    <a:pt x="15636" y="6163"/>
                    <a:pt x="15682" y="6141"/>
                    <a:pt x="15727" y="6095"/>
                  </a:cubicBezTo>
                  <a:lnTo>
                    <a:pt x="15727" y="6095"/>
                  </a:lnTo>
                  <a:cubicBezTo>
                    <a:pt x="15773" y="6072"/>
                    <a:pt x="15819" y="6027"/>
                    <a:pt x="15887" y="6004"/>
                  </a:cubicBezTo>
                  <a:lnTo>
                    <a:pt x="15887" y="6004"/>
                  </a:lnTo>
                  <a:cubicBezTo>
                    <a:pt x="15933" y="5958"/>
                    <a:pt x="15979" y="5935"/>
                    <a:pt x="16001" y="5890"/>
                  </a:cubicBezTo>
                  <a:lnTo>
                    <a:pt x="16001" y="5890"/>
                  </a:lnTo>
                  <a:cubicBezTo>
                    <a:pt x="16047" y="5867"/>
                    <a:pt x="16116" y="5821"/>
                    <a:pt x="16161" y="5798"/>
                  </a:cubicBezTo>
                  <a:lnTo>
                    <a:pt x="16161" y="5798"/>
                  </a:lnTo>
                  <a:cubicBezTo>
                    <a:pt x="16184" y="5753"/>
                    <a:pt x="16230" y="5730"/>
                    <a:pt x="16275" y="5684"/>
                  </a:cubicBezTo>
                  <a:lnTo>
                    <a:pt x="16275" y="5684"/>
                  </a:lnTo>
                  <a:cubicBezTo>
                    <a:pt x="16321" y="5638"/>
                    <a:pt x="16367" y="5616"/>
                    <a:pt x="16412" y="5570"/>
                  </a:cubicBezTo>
                  <a:lnTo>
                    <a:pt x="16412" y="5570"/>
                  </a:lnTo>
                  <a:cubicBezTo>
                    <a:pt x="16412" y="5547"/>
                    <a:pt x="16435" y="5547"/>
                    <a:pt x="16458" y="5524"/>
                  </a:cubicBezTo>
                  <a:lnTo>
                    <a:pt x="16458" y="5524"/>
                  </a:lnTo>
                  <a:cubicBezTo>
                    <a:pt x="16481" y="5524"/>
                    <a:pt x="16481" y="5502"/>
                    <a:pt x="16504" y="5479"/>
                  </a:cubicBezTo>
                  <a:lnTo>
                    <a:pt x="16504" y="5479"/>
                  </a:lnTo>
                  <a:cubicBezTo>
                    <a:pt x="16572" y="5410"/>
                    <a:pt x="16640" y="5342"/>
                    <a:pt x="16709" y="5273"/>
                  </a:cubicBezTo>
                  <a:lnTo>
                    <a:pt x="16709" y="5273"/>
                  </a:lnTo>
                  <a:cubicBezTo>
                    <a:pt x="16732" y="5250"/>
                    <a:pt x="16755" y="5228"/>
                    <a:pt x="16777" y="5205"/>
                  </a:cubicBezTo>
                  <a:lnTo>
                    <a:pt x="16777" y="5205"/>
                  </a:lnTo>
                  <a:cubicBezTo>
                    <a:pt x="16846" y="5136"/>
                    <a:pt x="16914" y="5045"/>
                    <a:pt x="17006" y="4954"/>
                  </a:cubicBezTo>
                  <a:lnTo>
                    <a:pt x="17006" y="4954"/>
                  </a:lnTo>
                  <a:cubicBezTo>
                    <a:pt x="17006" y="4931"/>
                    <a:pt x="17006" y="4931"/>
                    <a:pt x="17006" y="4931"/>
                  </a:cubicBezTo>
                  <a:lnTo>
                    <a:pt x="17006" y="4931"/>
                  </a:lnTo>
                  <a:cubicBezTo>
                    <a:pt x="17029" y="4908"/>
                    <a:pt x="17029" y="4885"/>
                    <a:pt x="17051" y="4862"/>
                  </a:cubicBezTo>
                  <a:lnTo>
                    <a:pt x="17051" y="4862"/>
                  </a:lnTo>
                  <a:cubicBezTo>
                    <a:pt x="17097" y="4817"/>
                    <a:pt x="17143" y="4748"/>
                    <a:pt x="17188" y="4703"/>
                  </a:cubicBezTo>
                  <a:lnTo>
                    <a:pt x="17188" y="4703"/>
                  </a:lnTo>
                  <a:cubicBezTo>
                    <a:pt x="17211" y="4657"/>
                    <a:pt x="17211" y="4634"/>
                    <a:pt x="17234" y="4611"/>
                  </a:cubicBezTo>
                  <a:lnTo>
                    <a:pt x="17234" y="4611"/>
                  </a:lnTo>
                  <a:cubicBezTo>
                    <a:pt x="17280" y="4543"/>
                    <a:pt x="17302" y="4497"/>
                    <a:pt x="17348" y="4452"/>
                  </a:cubicBezTo>
                  <a:lnTo>
                    <a:pt x="17348" y="4452"/>
                  </a:lnTo>
                  <a:cubicBezTo>
                    <a:pt x="17348" y="4429"/>
                    <a:pt x="17348" y="4406"/>
                    <a:pt x="17371" y="4406"/>
                  </a:cubicBezTo>
                  <a:lnTo>
                    <a:pt x="17371" y="4406"/>
                  </a:lnTo>
                  <a:cubicBezTo>
                    <a:pt x="17371" y="4383"/>
                    <a:pt x="17394" y="4360"/>
                    <a:pt x="17394" y="4337"/>
                  </a:cubicBezTo>
                  <a:lnTo>
                    <a:pt x="17394" y="4337"/>
                  </a:lnTo>
                  <a:cubicBezTo>
                    <a:pt x="17417" y="4292"/>
                    <a:pt x="17439" y="4246"/>
                    <a:pt x="17462" y="4200"/>
                  </a:cubicBezTo>
                  <a:lnTo>
                    <a:pt x="17462" y="4200"/>
                  </a:lnTo>
                  <a:cubicBezTo>
                    <a:pt x="17485" y="4178"/>
                    <a:pt x="17508" y="4132"/>
                    <a:pt x="17531" y="4086"/>
                  </a:cubicBezTo>
                  <a:lnTo>
                    <a:pt x="17531" y="4086"/>
                  </a:lnTo>
                  <a:cubicBezTo>
                    <a:pt x="17531" y="4041"/>
                    <a:pt x="17554" y="3995"/>
                    <a:pt x="17576" y="3949"/>
                  </a:cubicBezTo>
                  <a:lnTo>
                    <a:pt x="17576" y="3949"/>
                  </a:lnTo>
                  <a:cubicBezTo>
                    <a:pt x="17576" y="3927"/>
                    <a:pt x="17599" y="3927"/>
                    <a:pt x="17599" y="3904"/>
                  </a:cubicBezTo>
                  <a:lnTo>
                    <a:pt x="17599" y="3904"/>
                  </a:lnTo>
                  <a:cubicBezTo>
                    <a:pt x="17599" y="3881"/>
                    <a:pt x="17622" y="3858"/>
                    <a:pt x="17622" y="3835"/>
                  </a:cubicBezTo>
                  <a:lnTo>
                    <a:pt x="17622" y="3835"/>
                  </a:lnTo>
                  <a:cubicBezTo>
                    <a:pt x="17645" y="3790"/>
                    <a:pt x="17645" y="3767"/>
                    <a:pt x="17668" y="3721"/>
                  </a:cubicBezTo>
                  <a:lnTo>
                    <a:pt x="17668" y="3721"/>
                  </a:lnTo>
                  <a:cubicBezTo>
                    <a:pt x="17668" y="3676"/>
                    <a:pt x="17690" y="3630"/>
                    <a:pt x="17690" y="3584"/>
                  </a:cubicBezTo>
                  <a:lnTo>
                    <a:pt x="17690" y="3584"/>
                  </a:lnTo>
                  <a:cubicBezTo>
                    <a:pt x="17713" y="3561"/>
                    <a:pt x="17713" y="3516"/>
                    <a:pt x="17736" y="3470"/>
                  </a:cubicBezTo>
                  <a:lnTo>
                    <a:pt x="17736" y="3470"/>
                  </a:lnTo>
                  <a:cubicBezTo>
                    <a:pt x="17736" y="3447"/>
                    <a:pt x="17736" y="3424"/>
                    <a:pt x="17736" y="3402"/>
                  </a:cubicBezTo>
                  <a:lnTo>
                    <a:pt x="17736" y="3402"/>
                  </a:lnTo>
                  <a:cubicBezTo>
                    <a:pt x="17759" y="3379"/>
                    <a:pt x="17759" y="3356"/>
                    <a:pt x="17759" y="3356"/>
                  </a:cubicBezTo>
                  <a:lnTo>
                    <a:pt x="17759" y="3356"/>
                  </a:lnTo>
                  <a:cubicBezTo>
                    <a:pt x="17759" y="3310"/>
                    <a:pt x="17759" y="3265"/>
                    <a:pt x="17782" y="3219"/>
                  </a:cubicBezTo>
                  <a:lnTo>
                    <a:pt x="17782" y="3219"/>
                  </a:lnTo>
                  <a:cubicBezTo>
                    <a:pt x="17782" y="3173"/>
                    <a:pt x="17782" y="3128"/>
                    <a:pt x="17782" y="3105"/>
                  </a:cubicBezTo>
                  <a:lnTo>
                    <a:pt x="17782" y="3105"/>
                  </a:lnTo>
                  <a:cubicBezTo>
                    <a:pt x="17805" y="3059"/>
                    <a:pt x="17805" y="3014"/>
                    <a:pt x="17805" y="2968"/>
                  </a:cubicBezTo>
                  <a:lnTo>
                    <a:pt x="17805" y="2968"/>
                  </a:lnTo>
                  <a:cubicBezTo>
                    <a:pt x="17805" y="2945"/>
                    <a:pt x="17805" y="2899"/>
                    <a:pt x="17805" y="2877"/>
                  </a:cubicBezTo>
                  <a:lnTo>
                    <a:pt x="17805" y="2877"/>
                  </a:lnTo>
                  <a:cubicBezTo>
                    <a:pt x="17805" y="2854"/>
                    <a:pt x="17805" y="2831"/>
                    <a:pt x="17805" y="2808"/>
                  </a:cubicBezTo>
                  <a:lnTo>
                    <a:pt x="17805" y="2808"/>
                  </a:lnTo>
                  <a:lnTo>
                    <a:pt x="17805" y="69"/>
                  </a:lnTo>
                  <a:cubicBezTo>
                    <a:pt x="17805" y="115"/>
                    <a:pt x="17805" y="160"/>
                    <a:pt x="17805" y="229"/>
                  </a:cubicBezTo>
                  <a:lnTo>
                    <a:pt x="17805" y="229"/>
                  </a:lnTo>
                  <a:cubicBezTo>
                    <a:pt x="17805" y="275"/>
                    <a:pt x="17805" y="297"/>
                    <a:pt x="17805" y="343"/>
                  </a:cubicBezTo>
                  <a:lnTo>
                    <a:pt x="17805" y="343"/>
                  </a:lnTo>
                  <a:cubicBezTo>
                    <a:pt x="17782" y="389"/>
                    <a:pt x="17782" y="434"/>
                    <a:pt x="17782" y="480"/>
                  </a:cubicBezTo>
                  <a:lnTo>
                    <a:pt x="17782" y="480"/>
                  </a:lnTo>
                  <a:cubicBezTo>
                    <a:pt x="17782" y="526"/>
                    <a:pt x="17759" y="548"/>
                    <a:pt x="17759" y="594"/>
                  </a:cubicBezTo>
                  <a:lnTo>
                    <a:pt x="17759" y="594"/>
                  </a:lnTo>
                  <a:cubicBezTo>
                    <a:pt x="17759" y="640"/>
                    <a:pt x="17736" y="685"/>
                    <a:pt x="17736" y="731"/>
                  </a:cubicBezTo>
                  <a:lnTo>
                    <a:pt x="17736" y="731"/>
                  </a:lnTo>
                  <a:cubicBezTo>
                    <a:pt x="17736" y="754"/>
                    <a:pt x="17713" y="800"/>
                    <a:pt x="17713" y="845"/>
                  </a:cubicBezTo>
                  <a:lnTo>
                    <a:pt x="17713" y="845"/>
                  </a:lnTo>
                  <a:cubicBezTo>
                    <a:pt x="17690" y="891"/>
                    <a:pt x="17690" y="936"/>
                    <a:pt x="17668" y="959"/>
                  </a:cubicBezTo>
                  <a:lnTo>
                    <a:pt x="17668" y="959"/>
                  </a:lnTo>
                  <a:cubicBezTo>
                    <a:pt x="17668" y="1005"/>
                    <a:pt x="17645" y="1051"/>
                    <a:pt x="17622" y="1096"/>
                  </a:cubicBezTo>
                  <a:lnTo>
                    <a:pt x="17622" y="1096"/>
                  </a:lnTo>
                  <a:cubicBezTo>
                    <a:pt x="17622" y="1142"/>
                    <a:pt x="17599" y="1165"/>
                    <a:pt x="17576" y="1210"/>
                  </a:cubicBezTo>
                  <a:lnTo>
                    <a:pt x="17576" y="1210"/>
                  </a:lnTo>
                  <a:cubicBezTo>
                    <a:pt x="17576" y="1256"/>
                    <a:pt x="17554" y="1302"/>
                    <a:pt x="17531" y="1347"/>
                  </a:cubicBezTo>
                  <a:lnTo>
                    <a:pt x="17531" y="1347"/>
                  </a:lnTo>
                  <a:cubicBezTo>
                    <a:pt x="17508" y="1393"/>
                    <a:pt x="17485" y="1416"/>
                    <a:pt x="17485" y="1461"/>
                  </a:cubicBezTo>
                  <a:lnTo>
                    <a:pt x="17485" y="1461"/>
                  </a:lnTo>
                  <a:cubicBezTo>
                    <a:pt x="17462" y="1507"/>
                    <a:pt x="17439" y="1553"/>
                    <a:pt x="17417" y="1598"/>
                  </a:cubicBezTo>
                  <a:lnTo>
                    <a:pt x="17417" y="1598"/>
                  </a:lnTo>
                  <a:cubicBezTo>
                    <a:pt x="17394" y="1621"/>
                    <a:pt x="17371" y="1667"/>
                    <a:pt x="17348" y="1690"/>
                  </a:cubicBezTo>
                  <a:lnTo>
                    <a:pt x="17348" y="1690"/>
                  </a:lnTo>
                  <a:cubicBezTo>
                    <a:pt x="17325" y="1758"/>
                    <a:pt x="17280" y="1804"/>
                    <a:pt x="17257" y="1849"/>
                  </a:cubicBezTo>
                  <a:lnTo>
                    <a:pt x="17257" y="1849"/>
                  </a:lnTo>
                  <a:cubicBezTo>
                    <a:pt x="17234" y="1895"/>
                    <a:pt x="17211" y="1918"/>
                    <a:pt x="17188" y="1964"/>
                  </a:cubicBezTo>
                  <a:lnTo>
                    <a:pt x="17188" y="1964"/>
                  </a:lnTo>
                  <a:cubicBezTo>
                    <a:pt x="17143" y="2009"/>
                    <a:pt x="17097" y="2078"/>
                    <a:pt x="17051" y="2123"/>
                  </a:cubicBezTo>
                  <a:lnTo>
                    <a:pt x="17051" y="2123"/>
                  </a:lnTo>
                  <a:cubicBezTo>
                    <a:pt x="17051" y="2146"/>
                    <a:pt x="17029" y="2169"/>
                    <a:pt x="17006" y="2192"/>
                  </a:cubicBezTo>
                  <a:lnTo>
                    <a:pt x="17006" y="2192"/>
                  </a:lnTo>
                  <a:cubicBezTo>
                    <a:pt x="16937" y="2283"/>
                    <a:pt x="16846" y="2374"/>
                    <a:pt x="16777" y="2466"/>
                  </a:cubicBezTo>
                  <a:lnTo>
                    <a:pt x="16777" y="2466"/>
                  </a:lnTo>
                  <a:cubicBezTo>
                    <a:pt x="16755" y="2489"/>
                    <a:pt x="16732" y="2511"/>
                    <a:pt x="16709" y="2534"/>
                  </a:cubicBezTo>
                  <a:lnTo>
                    <a:pt x="16709" y="2534"/>
                  </a:lnTo>
                  <a:cubicBezTo>
                    <a:pt x="16640" y="2603"/>
                    <a:pt x="16572" y="2671"/>
                    <a:pt x="16504" y="2740"/>
                  </a:cubicBezTo>
                  <a:lnTo>
                    <a:pt x="16504" y="2740"/>
                  </a:lnTo>
                  <a:cubicBezTo>
                    <a:pt x="16481" y="2763"/>
                    <a:pt x="16435" y="2808"/>
                    <a:pt x="16412" y="2831"/>
                  </a:cubicBezTo>
                  <a:lnTo>
                    <a:pt x="16412" y="2831"/>
                  </a:lnTo>
                  <a:cubicBezTo>
                    <a:pt x="16367" y="2877"/>
                    <a:pt x="16321" y="2899"/>
                    <a:pt x="16275" y="2945"/>
                  </a:cubicBezTo>
                  <a:lnTo>
                    <a:pt x="16275" y="2945"/>
                  </a:lnTo>
                  <a:cubicBezTo>
                    <a:pt x="16252" y="2968"/>
                    <a:pt x="16207" y="3014"/>
                    <a:pt x="16161" y="3036"/>
                  </a:cubicBezTo>
                  <a:lnTo>
                    <a:pt x="16161" y="3036"/>
                  </a:lnTo>
                  <a:cubicBezTo>
                    <a:pt x="16116" y="3082"/>
                    <a:pt x="16070" y="3128"/>
                    <a:pt x="16024" y="3151"/>
                  </a:cubicBezTo>
                  <a:lnTo>
                    <a:pt x="16024" y="3151"/>
                  </a:lnTo>
                  <a:cubicBezTo>
                    <a:pt x="15979" y="3196"/>
                    <a:pt x="15933" y="3219"/>
                    <a:pt x="15887" y="3242"/>
                  </a:cubicBezTo>
                  <a:lnTo>
                    <a:pt x="15887" y="3242"/>
                  </a:lnTo>
                  <a:cubicBezTo>
                    <a:pt x="15842" y="3287"/>
                    <a:pt x="15796" y="3333"/>
                    <a:pt x="15727" y="3356"/>
                  </a:cubicBezTo>
                  <a:lnTo>
                    <a:pt x="15727" y="3356"/>
                  </a:lnTo>
                  <a:cubicBezTo>
                    <a:pt x="15682" y="3402"/>
                    <a:pt x="15636" y="3424"/>
                    <a:pt x="15591" y="3447"/>
                  </a:cubicBezTo>
                  <a:lnTo>
                    <a:pt x="15591" y="3447"/>
                  </a:lnTo>
                  <a:cubicBezTo>
                    <a:pt x="15545" y="3493"/>
                    <a:pt x="15476" y="3516"/>
                    <a:pt x="15431" y="3561"/>
                  </a:cubicBezTo>
                  <a:lnTo>
                    <a:pt x="15431" y="3561"/>
                  </a:lnTo>
                  <a:cubicBezTo>
                    <a:pt x="15362" y="3607"/>
                    <a:pt x="15294" y="3630"/>
                    <a:pt x="15225" y="3676"/>
                  </a:cubicBezTo>
                  <a:lnTo>
                    <a:pt x="15225" y="3676"/>
                  </a:lnTo>
                  <a:cubicBezTo>
                    <a:pt x="15043" y="3790"/>
                    <a:pt x="14837" y="3904"/>
                    <a:pt x="14632" y="3995"/>
                  </a:cubicBezTo>
                  <a:lnTo>
                    <a:pt x="14632" y="3995"/>
                  </a:lnTo>
                  <a:cubicBezTo>
                    <a:pt x="14563" y="4018"/>
                    <a:pt x="14518" y="4041"/>
                    <a:pt x="14472" y="4064"/>
                  </a:cubicBezTo>
                  <a:lnTo>
                    <a:pt x="14472" y="4064"/>
                  </a:lnTo>
                  <a:cubicBezTo>
                    <a:pt x="14267" y="4155"/>
                    <a:pt x="14084" y="4246"/>
                    <a:pt x="13901" y="4315"/>
                  </a:cubicBezTo>
                  <a:lnTo>
                    <a:pt x="13901" y="4315"/>
                  </a:lnTo>
                  <a:cubicBezTo>
                    <a:pt x="13856" y="4337"/>
                    <a:pt x="13833" y="4337"/>
                    <a:pt x="13810" y="4360"/>
                  </a:cubicBezTo>
                  <a:lnTo>
                    <a:pt x="13810" y="4360"/>
                  </a:lnTo>
                  <a:cubicBezTo>
                    <a:pt x="13605" y="4429"/>
                    <a:pt x="13399" y="4497"/>
                    <a:pt x="13171" y="4566"/>
                  </a:cubicBezTo>
                  <a:lnTo>
                    <a:pt x="13171" y="4566"/>
                  </a:lnTo>
                  <a:cubicBezTo>
                    <a:pt x="13034" y="4611"/>
                    <a:pt x="12874" y="4657"/>
                    <a:pt x="12715" y="4703"/>
                  </a:cubicBezTo>
                  <a:lnTo>
                    <a:pt x="12715" y="4703"/>
                  </a:lnTo>
                  <a:cubicBezTo>
                    <a:pt x="12600" y="4725"/>
                    <a:pt x="12486" y="4771"/>
                    <a:pt x="12372" y="4794"/>
                  </a:cubicBezTo>
                  <a:lnTo>
                    <a:pt x="12372" y="4794"/>
                  </a:lnTo>
                  <a:cubicBezTo>
                    <a:pt x="12212" y="4840"/>
                    <a:pt x="12053" y="4862"/>
                    <a:pt x="11870" y="4908"/>
                  </a:cubicBezTo>
                  <a:lnTo>
                    <a:pt x="11870" y="4908"/>
                  </a:lnTo>
                  <a:cubicBezTo>
                    <a:pt x="11756" y="4931"/>
                    <a:pt x="11642" y="4954"/>
                    <a:pt x="11528" y="4977"/>
                  </a:cubicBezTo>
                  <a:lnTo>
                    <a:pt x="11528" y="4977"/>
                  </a:lnTo>
                  <a:cubicBezTo>
                    <a:pt x="11459" y="4977"/>
                    <a:pt x="11413" y="4977"/>
                    <a:pt x="11368" y="4999"/>
                  </a:cubicBezTo>
                  <a:lnTo>
                    <a:pt x="11368" y="4999"/>
                  </a:lnTo>
                  <a:cubicBezTo>
                    <a:pt x="11162" y="5022"/>
                    <a:pt x="10957" y="5068"/>
                    <a:pt x="10752" y="5091"/>
                  </a:cubicBezTo>
                  <a:lnTo>
                    <a:pt x="10752" y="5091"/>
                  </a:lnTo>
                  <a:cubicBezTo>
                    <a:pt x="10683" y="5091"/>
                    <a:pt x="10637" y="5091"/>
                    <a:pt x="10569" y="5114"/>
                  </a:cubicBezTo>
                  <a:lnTo>
                    <a:pt x="10569" y="5114"/>
                  </a:lnTo>
                  <a:cubicBezTo>
                    <a:pt x="10455" y="5114"/>
                    <a:pt x="10341" y="5114"/>
                    <a:pt x="10204" y="5136"/>
                  </a:cubicBezTo>
                  <a:lnTo>
                    <a:pt x="10204" y="5136"/>
                  </a:lnTo>
                  <a:cubicBezTo>
                    <a:pt x="10021" y="5159"/>
                    <a:pt x="9816" y="5159"/>
                    <a:pt x="9610" y="5182"/>
                  </a:cubicBezTo>
                  <a:lnTo>
                    <a:pt x="9610" y="5182"/>
                  </a:lnTo>
                  <a:cubicBezTo>
                    <a:pt x="9473" y="5182"/>
                    <a:pt x="9359" y="5182"/>
                    <a:pt x="9222" y="5182"/>
                  </a:cubicBezTo>
                  <a:lnTo>
                    <a:pt x="9222" y="5182"/>
                  </a:lnTo>
                  <a:cubicBezTo>
                    <a:pt x="9062" y="5182"/>
                    <a:pt x="8903" y="5182"/>
                    <a:pt x="8743" y="5182"/>
                  </a:cubicBezTo>
                  <a:lnTo>
                    <a:pt x="8743" y="5182"/>
                  </a:lnTo>
                  <a:cubicBezTo>
                    <a:pt x="8606" y="5182"/>
                    <a:pt x="8469" y="5182"/>
                    <a:pt x="8332" y="5182"/>
                  </a:cubicBezTo>
                  <a:lnTo>
                    <a:pt x="8332" y="5182"/>
                  </a:lnTo>
                  <a:cubicBezTo>
                    <a:pt x="8172" y="5159"/>
                    <a:pt x="8035" y="5159"/>
                    <a:pt x="7876" y="5159"/>
                  </a:cubicBezTo>
                  <a:lnTo>
                    <a:pt x="7876" y="5159"/>
                  </a:lnTo>
                  <a:cubicBezTo>
                    <a:pt x="7739" y="5136"/>
                    <a:pt x="7602" y="5136"/>
                    <a:pt x="7465" y="5114"/>
                  </a:cubicBezTo>
                  <a:lnTo>
                    <a:pt x="7465" y="5114"/>
                  </a:lnTo>
                  <a:cubicBezTo>
                    <a:pt x="7328" y="5114"/>
                    <a:pt x="7168" y="5091"/>
                    <a:pt x="7031" y="5068"/>
                  </a:cubicBezTo>
                  <a:lnTo>
                    <a:pt x="7031" y="5068"/>
                  </a:lnTo>
                  <a:cubicBezTo>
                    <a:pt x="6894" y="5045"/>
                    <a:pt x="6757" y="5022"/>
                    <a:pt x="6620" y="5022"/>
                  </a:cubicBezTo>
                  <a:lnTo>
                    <a:pt x="6620" y="5022"/>
                  </a:lnTo>
                  <a:cubicBezTo>
                    <a:pt x="6460" y="4977"/>
                    <a:pt x="6301" y="4954"/>
                    <a:pt x="6164" y="4931"/>
                  </a:cubicBezTo>
                  <a:lnTo>
                    <a:pt x="6164" y="4931"/>
                  </a:lnTo>
                  <a:cubicBezTo>
                    <a:pt x="6027" y="4908"/>
                    <a:pt x="5913" y="4885"/>
                    <a:pt x="5776" y="4862"/>
                  </a:cubicBezTo>
                  <a:lnTo>
                    <a:pt x="5776" y="4862"/>
                  </a:lnTo>
                  <a:cubicBezTo>
                    <a:pt x="5593" y="4817"/>
                    <a:pt x="5410" y="4771"/>
                    <a:pt x="5228" y="4725"/>
                  </a:cubicBezTo>
                  <a:lnTo>
                    <a:pt x="5228" y="4725"/>
                  </a:lnTo>
                  <a:cubicBezTo>
                    <a:pt x="5114" y="4680"/>
                    <a:pt x="5000" y="4657"/>
                    <a:pt x="4885" y="4634"/>
                  </a:cubicBezTo>
                  <a:lnTo>
                    <a:pt x="4885" y="4634"/>
                  </a:lnTo>
                  <a:cubicBezTo>
                    <a:pt x="4817" y="4611"/>
                    <a:pt x="4749" y="4589"/>
                    <a:pt x="4680" y="4566"/>
                  </a:cubicBezTo>
                  <a:lnTo>
                    <a:pt x="4680" y="4566"/>
                  </a:lnTo>
                  <a:cubicBezTo>
                    <a:pt x="4497" y="4497"/>
                    <a:pt x="4315" y="4452"/>
                    <a:pt x="4155" y="4383"/>
                  </a:cubicBezTo>
                  <a:lnTo>
                    <a:pt x="4155" y="4383"/>
                  </a:lnTo>
                  <a:cubicBezTo>
                    <a:pt x="4087" y="4360"/>
                    <a:pt x="4041" y="4337"/>
                    <a:pt x="3995" y="4315"/>
                  </a:cubicBezTo>
                  <a:lnTo>
                    <a:pt x="3995" y="4315"/>
                  </a:lnTo>
                  <a:cubicBezTo>
                    <a:pt x="3835" y="4269"/>
                    <a:pt x="3676" y="4200"/>
                    <a:pt x="3516" y="4132"/>
                  </a:cubicBezTo>
                  <a:lnTo>
                    <a:pt x="3516" y="4132"/>
                  </a:lnTo>
                  <a:cubicBezTo>
                    <a:pt x="3447" y="4086"/>
                    <a:pt x="3356" y="4064"/>
                    <a:pt x="3288" y="4018"/>
                  </a:cubicBezTo>
                  <a:lnTo>
                    <a:pt x="3288" y="4018"/>
                  </a:lnTo>
                  <a:cubicBezTo>
                    <a:pt x="3059" y="3927"/>
                    <a:pt x="2854" y="3812"/>
                    <a:pt x="2626" y="3676"/>
                  </a:cubicBezTo>
                  <a:lnTo>
                    <a:pt x="2626" y="3676"/>
                  </a:lnTo>
                  <a:cubicBezTo>
                    <a:pt x="891" y="2671"/>
                    <a:pt x="1" y="1347"/>
                    <a:pt x="1" y="1"/>
                  </a:cubicBez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58;p47">
              <a:extLst>
                <a:ext uri="{FF2B5EF4-FFF2-40B4-BE49-F238E27FC236}">
                  <a16:creationId xmlns:a16="http://schemas.microsoft.com/office/drawing/2014/main" id="{65CB27AC-AC63-EF7E-31C0-8C5069E596FD}"/>
                </a:ext>
              </a:extLst>
            </p:cNvPr>
            <p:cNvSpPr/>
            <p:nvPr/>
          </p:nvSpPr>
          <p:spPr>
            <a:xfrm>
              <a:off x="2689188" y="2678150"/>
              <a:ext cx="489050" cy="257600"/>
            </a:xfrm>
            <a:custGeom>
              <a:avLst/>
              <a:gdLst/>
              <a:ahLst/>
              <a:cxnLst/>
              <a:rect l="l" t="t" r="r" b="b"/>
              <a:pathLst>
                <a:path w="19562" h="10304" extrusionOk="0">
                  <a:moveTo>
                    <a:pt x="9747" y="1"/>
                  </a:moveTo>
                  <a:cubicBezTo>
                    <a:pt x="7464" y="1"/>
                    <a:pt x="5205" y="503"/>
                    <a:pt x="3470" y="1507"/>
                  </a:cubicBezTo>
                  <a:cubicBezTo>
                    <a:pt x="0" y="3516"/>
                    <a:pt x="23" y="6780"/>
                    <a:pt x="3493" y="8789"/>
                  </a:cubicBezTo>
                  <a:cubicBezTo>
                    <a:pt x="5234" y="9801"/>
                    <a:pt x="7509" y="10304"/>
                    <a:pt x="9782" y="10304"/>
                  </a:cubicBezTo>
                  <a:cubicBezTo>
                    <a:pt x="12068" y="10304"/>
                    <a:pt x="14353" y="9796"/>
                    <a:pt x="16092" y="8789"/>
                  </a:cubicBezTo>
                  <a:cubicBezTo>
                    <a:pt x="19562" y="6780"/>
                    <a:pt x="19539" y="3516"/>
                    <a:pt x="16047" y="1507"/>
                  </a:cubicBezTo>
                  <a:cubicBezTo>
                    <a:pt x="14312" y="503"/>
                    <a:pt x="12029" y="1"/>
                    <a:pt x="9747" y="1"/>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59;p47">
              <a:extLst>
                <a:ext uri="{FF2B5EF4-FFF2-40B4-BE49-F238E27FC236}">
                  <a16:creationId xmlns:a16="http://schemas.microsoft.com/office/drawing/2014/main" id="{7317A46E-2A33-E32F-FD5A-98A3306CC511}"/>
                </a:ext>
              </a:extLst>
            </p:cNvPr>
            <p:cNvSpPr/>
            <p:nvPr/>
          </p:nvSpPr>
          <p:spPr>
            <a:xfrm>
              <a:off x="2802163" y="2711250"/>
              <a:ext cx="229425" cy="134850"/>
            </a:xfrm>
            <a:custGeom>
              <a:avLst/>
              <a:gdLst/>
              <a:ahLst/>
              <a:cxnLst/>
              <a:rect l="l" t="t" r="r" b="b"/>
              <a:pathLst>
                <a:path w="9177" h="5394" extrusionOk="0">
                  <a:moveTo>
                    <a:pt x="5639" y="1484"/>
                  </a:moveTo>
                  <a:lnTo>
                    <a:pt x="6780" y="2123"/>
                  </a:lnTo>
                  <a:cubicBezTo>
                    <a:pt x="6985" y="2238"/>
                    <a:pt x="7100" y="2352"/>
                    <a:pt x="7145" y="2466"/>
                  </a:cubicBezTo>
                  <a:cubicBezTo>
                    <a:pt x="7168" y="2580"/>
                    <a:pt x="7122" y="2694"/>
                    <a:pt x="6963" y="2785"/>
                  </a:cubicBezTo>
                  <a:cubicBezTo>
                    <a:pt x="6780" y="2877"/>
                    <a:pt x="6597" y="2922"/>
                    <a:pt x="6392" y="2922"/>
                  </a:cubicBezTo>
                  <a:cubicBezTo>
                    <a:pt x="6187" y="2899"/>
                    <a:pt x="5981" y="2831"/>
                    <a:pt x="5776" y="2717"/>
                  </a:cubicBezTo>
                  <a:lnTo>
                    <a:pt x="4634" y="2078"/>
                  </a:lnTo>
                  <a:lnTo>
                    <a:pt x="5639" y="1484"/>
                  </a:lnTo>
                  <a:close/>
                  <a:moveTo>
                    <a:pt x="3630" y="2671"/>
                  </a:moveTo>
                  <a:lnTo>
                    <a:pt x="4771" y="3310"/>
                  </a:lnTo>
                  <a:cubicBezTo>
                    <a:pt x="5045" y="3447"/>
                    <a:pt x="5205" y="3607"/>
                    <a:pt x="5251" y="3744"/>
                  </a:cubicBezTo>
                  <a:cubicBezTo>
                    <a:pt x="5296" y="3881"/>
                    <a:pt x="5251" y="4018"/>
                    <a:pt x="5091" y="4109"/>
                  </a:cubicBezTo>
                  <a:cubicBezTo>
                    <a:pt x="4949" y="4198"/>
                    <a:pt x="4780" y="4231"/>
                    <a:pt x="4595" y="4231"/>
                  </a:cubicBezTo>
                  <a:cubicBezTo>
                    <a:pt x="4541" y="4231"/>
                    <a:pt x="4485" y="4228"/>
                    <a:pt x="4429" y="4223"/>
                  </a:cubicBezTo>
                  <a:cubicBezTo>
                    <a:pt x="4178" y="4201"/>
                    <a:pt x="3927" y="4109"/>
                    <a:pt x="3676" y="3972"/>
                  </a:cubicBezTo>
                  <a:lnTo>
                    <a:pt x="2534" y="3310"/>
                  </a:lnTo>
                  <a:lnTo>
                    <a:pt x="3630" y="2671"/>
                  </a:lnTo>
                  <a:close/>
                  <a:moveTo>
                    <a:pt x="5228" y="1"/>
                  </a:moveTo>
                  <a:lnTo>
                    <a:pt x="1" y="3105"/>
                  </a:lnTo>
                  <a:lnTo>
                    <a:pt x="2808" y="4703"/>
                  </a:lnTo>
                  <a:cubicBezTo>
                    <a:pt x="3242" y="4954"/>
                    <a:pt x="3699" y="5136"/>
                    <a:pt x="4132" y="5250"/>
                  </a:cubicBezTo>
                  <a:cubicBezTo>
                    <a:pt x="4513" y="5346"/>
                    <a:pt x="4861" y="5393"/>
                    <a:pt x="5205" y="5393"/>
                  </a:cubicBezTo>
                  <a:cubicBezTo>
                    <a:pt x="5274" y="5393"/>
                    <a:pt x="5342" y="5391"/>
                    <a:pt x="5410" y="5387"/>
                  </a:cubicBezTo>
                  <a:cubicBezTo>
                    <a:pt x="5799" y="5365"/>
                    <a:pt x="6141" y="5250"/>
                    <a:pt x="6438" y="5068"/>
                  </a:cubicBezTo>
                  <a:cubicBezTo>
                    <a:pt x="6780" y="4885"/>
                    <a:pt x="6963" y="4657"/>
                    <a:pt x="6985" y="4383"/>
                  </a:cubicBezTo>
                  <a:cubicBezTo>
                    <a:pt x="7031" y="4132"/>
                    <a:pt x="6894" y="3881"/>
                    <a:pt x="6597" y="3630"/>
                  </a:cubicBezTo>
                  <a:lnTo>
                    <a:pt x="6597" y="3630"/>
                  </a:lnTo>
                  <a:cubicBezTo>
                    <a:pt x="6922" y="3745"/>
                    <a:pt x="7232" y="3795"/>
                    <a:pt x="7551" y="3795"/>
                  </a:cubicBezTo>
                  <a:cubicBezTo>
                    <a:pt x="7613" y="3795"/>
                    <a:pt x="7676" y="3793"/>
                    <a:pt x="7739" y="3790"/>
                  </a:cubicBezTo>
                  <a:cubicBezTo>
                    <a:pt x="8104" y="3767"/>
                    <a:pt x="8446" y="3676"/>
                    <a:pt x="8720" y="3516"/>
                  </a:cubicBezTo>
                  <a:cubicBezTo>
                    <a:pt x="8971" y="3356"/>
                    <a:pt x="9131" y="3173"/>
                    <a:pt x="9154" y="2945"/>
                  </a:cubicBezTo>
                  <a:cubicBezTo>
                    <a:pt x="9177" y="2740"/>
                    <a:pt x="9085" y="2511"/>
                    <a:pt x="8880" y="2260"/>
                  </a:cubicBezTo>
                  <a:cubicBezTo>
                    <a:pt x="8675" y="2009"/>
                    <a:pt x="8355" y="1781"/>
                    <a:pt x="7921" y="1530"/>
                  </a:cubicBezTo>
                  <a:lnTo>
                    <a:pt x="52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60;p47">
              <a:extLst>
                <a:ext uri="{FF2B5EF4-FFF2-40B4-BE49-F238E27FC236}">
                  <a16:creationId xmlns:a16="http://schemas.microsoft.com/office/drawing/2014/main" id="{B540F51B-1EEB-6F69-E5F4-9D2138DB664A}"/>
                </a:ext>
              </a:extLst>
            </p:cNvPr>
            <p:cNvSpPr/>
            <p:nvPr/>
          </p:nvSpPr>
          <p:spPr>
            <a:xfrm>
              <a:off x="3188488" y="3990050"/>
              <a:ext cx="808050" cy="359500"/>
            </a:xfrm>
            <a:custGeom>
              <a:avLst/>
              <a:gdLst/>
              <a:ahLst/>
              <a:cxnLst/>
              <a:rect l="l" t="t" r="r" b="b"/>
              <a:pathLst>
                <a:path w="32322" h="14380" extrusionOk="0">
                  <a:moveTo>
                    <a:pt x="23" y="0"/>
                  </a:moveTo>
                  <a:lnTo>
                    <a:pt x="23" y="0"/>
                  </a:lnTo>
                  <a:cubicBezTo>
                    <a:pt x="23" y="18"/>
                    <a:pt x="23" y="35"/>
                    <a:pt x="23" y="53"/>
                  </a:cubicBezTo>
                  <a:lnTo>
                    <a:pt x="23" y="53"/>
                  </a:lnTo>
                  <a:lnTo>
                    <a:pt x="23" y="0"/>
                  </a:lnTo>
                  <a:close/>
                  <a:moveTo>
                    <a:pt x="23" y="53"/>
                  </a:moveTo>
                  <a:lnTo>
                    <a:pt x="1" y="4976"/>
                  </a:lnTo>
                  <a:cubicBezTo>
                    <a:pt x="1" y="7395"/>
                    <a:pt x="1576" y="9815"/>
                    <a:pt x="4771" y="11641"/>
                  </a:cubicBezTo>
                  <a:cubicBezTo>
                    <a:pt x="5159" y="11869"/>
                    <a:pt x="5547" y="12075"/>
                    <a:pt x="5958" y="12257"/>
                  </a:cubicBezTo>
                  <a:cubicBezTo>
                    <a:pt x="6095" y="12326"/>
                    <a:pt x="6232" y="12371"/>
                    <a:pt x="6369" y="12440"/>
                  </a:cubicBezTo>
                  <a:cubicBezTo>
                    <a:pt x="6620" y="12554"/>
                    <a:pt x="6848" y="12668"/>
                    <a:pt x="7099" y="12759"/>
                  </a:cubicBezTo>
                  <a:cubicBezTo>
                    <a:pt x="7145" y="12782"/>
                    <a:pt x="7191" y="12782"/>
                    <a:pt x="7236" y="12805"/>
                  </a:cubicBezTo>
                  <a:cubicBezTo>
                    <a:pt x="7328" y="12851"/>
                    <a:pt x="7419" y="12874"/>
                    <a:pt x="7510" y="12919"/>
                  </a:cubicBezTo>
                  <a:cubicBezTo>
                    <a:pt x="7830" y="13033"/>
                    <a:pt x="8172" y="13147"/>
                    <a:pt x="8492" y="13239"/>
                  </a:cubicBezTo>
                  <a:cubicBezTo>
                    <a:pt x="8606" y="13284"/>
                    <a:pt x="8720" y="13330"/>
                    <a:pt x="8834" y="13353"/>
                  </a:cubicBezTo>
                  <a:cubicBezTo>
                    <a:pt x="8902" y="13376"/>
                    <a:pt x="8994" y="13398"/>
                    <a:pt x="9062" y="13421"/>
                  </a:cubicBezTo>
                  <a:cubicBezTo>
                    <a:pt x="9199" y="13467"/>
                    <a:pt x="9336" y="13490"/>
                    <a:pt x="9473" y="13535"/>
                  </a:cubicBezTo>
                  <a:cubicBezTo>
                    <a:pt x="9816" y="13604"/>
                    <a:pt x="10135" y="13695"/>
                    <a:pt x="10477" y="13764"/>
                  </a:cubicBezTo>
                  <a:cubicBezTo>
                    <a:pt x="10569" y="13787"/>
                    <a:pt x="10660" y="13809"/>
                    <a:pt x="10751" y="13832"/>
                  </a:cubicBezTo>
                  <a:cubicBezTo>
                    <a:pt x="10888" y="13855"/>
                    <a:pt x="11025" y="13878"/>
                    <a:pt x="11162" y="13901"/>
                  </a:cubicBezTo>
                  <a:cubicBezTo>
                    <a:pt x="11436" y="13969"/>
                    <a:pt x="11710" y="14015"/>
                    <a:pt x="12007" y="14060"/>
                  </a:cubicBezTo>
                  <a:cubicBezTo>
                    <a:pt x="12121" y="14083"/>
                    <a:pt x="12235" y="14106"/>
                    <a:pt x="12349" y="14106"/>
                  </a:cubicBezTo>
                  <a:cubicBezTo>
                    <a:pt x="12486" y="14129"/>
                    <a:pt x="12600" y="14152"/>
                    <a:pt x="12737" y="14152"/>
                  </a:cubicBezTo>
                  <a:cubicBezTo>
                    <a:pt x="12988" y="14197"/>
                    <a:pt x="13262" y="14220"/>
                    <a:pt x="13536" y="14243"/>
                  </a:cubicBezTo>
                  <a:cubicBezTo>
                    <a:pt x="13673" y="14266"/>
                    <a:pt x="13787" y="14289"/>
                    <a:pt x="13924" y="14289"/>
                  </a:cubicBezTo>
                  <a:cubicBezTo>
                    <a:pt x="14038" y="14312"/>
                    <a:pt x="14152" y="14312"/>
                    <a:pt x="14289" y="14312"/>
                  </a:cubicBezTo>
                  <a:cubicBezTo>
                    <a:pt x="14563" y="14334"/>
                    <a:pt x="14837" y="14334"/>
                    <a:pt x="15111" y="14357"/>
                  </a:cubicBezTo>
                  <a:cubicBezTo>
                    <a:pt x="15248" y="14357"/>
                    <a:pt x="15385" y="14380"/>
                    <a:pt x="15522" y="14380"/>
                  </a:cubicBezTo>
                  <a:lnTo>
                    <a:pt x="16732" y="14380"/>
                  </a:lnTo>
                  <a:cubicBezTo>
                    <a:pt x="16800" y="14369"/>
                    <a:pt x="16874" y="14369"/>
                    <a:pt x="16948" y="14369"/>
                  </a:cubicBezTo>
                  <a:cubicBezTo>
                    <a:pt x="17023" y="14369"/>
                    <a:pt x="17097" y="14369"/>
                    <a:pt x="17165" y="14357"/>
                  </a:cubicBezTo>
                  <a:lnTo>
                    <a:pt x="17439" y="14357"/>
                  </a:lnTo>
                  <a:cubicBezTo>
                    <a:pt x="17804" y="14334"/>
                    <a:pt x="18147" y="14312"/>
                    <a:pt x="18512" y="14289"/>
                  </a:cubicBezTo>
                  <a:cubicBezTo>
                    <a:pt x="18672" y="14266"/>
                    <a:pt x="18809" y="14266"/>
                    <a:pt x="18968" y="14243"/>
                  </a:cubicBezTo>
                  <a:cubicBezTo>
                    <a:pt x="19037" y="14243"/>
                    <a:pt x="19105" y="14220"/>
                    <a:pt x="19174" y="14220"/>
                  </a:cubicBezTo>
                  <a:cubicBezTo>
                    <a:pt x="19288" y="14220"/>
                    <a:pt x="19379" y="14197"/>
                    <a:pt x="19493" y="14175"/>
                  </a:cubicBezTo>
                  <a:cubicBezTo>
                    <a:pt x="19881" y="14129"/>
                    <a:pt x="20247" y="14083"/>
                    <a:pt x="20612" y="14038"/>
                  </a:cubicBezTo>
                  <a:cubicBezTo>
                    <a:pt x="20703" y="14015"/>
                    <a:pt x="20794" y="13992"/>
                    <a:pt x="20886" y="13992"/>
                  </a:cubicBezTo>
                  <a:cubicBezTo>
                    <a:pt x="20931" y="13969"/>
                    <a:pt x="20977" y="13969"/>
                    <a:pt x="21023" y="13969"/>
                  </a:cubicBezTo>
                  <a:cubicBezTo>
                    <a:pt x="21205" y="13923"/>
                    <a:pt x="21365" y="13878"/>
                    <a:pt x="21548" y="13855"/>
                  </a:cubicBezTo>
                  <a:cubicBezTo>
                    <a:pt x="21844" y="13787"/>
                    <a:pt x="22141" y="13741"/>
                    <a:pt x="22438" y="13650"/>
                  </a:cubicBezTo>
                  <a:cubicBezTo>
                    <a:pt x="22643" y="13604"/>
                    <a:pt x="22849" y="13535"/>
                    <a:pt x="23077" y="13490"/>
                  </a:cubicBezTo>
                  <a:cubicBezTo>
                    <a:pt x="23351" y="13421"/>
                    <a:pt x="23625" y="13330"/>
                    <a:pt x="23899" y="13262"/>
                  </a:cubicBezTo>
                  <a:cubicBezTo>
                    <a:pt x="23967" y="13239"/>
                    <a:pt x="24013" y="13216"/>
                    <a:pt x="24081" y="13193"/>
                  </a:cubicBezTo>
                  <a:cubicBezTo>
                    <a:pt x="24424" y="13102"/>
                    <a:pt x="24743" y="12965"/>
                    <a:pt x="25063" y="12851"/>
                  </a:cubicBezTo>
                  <a:cubicBezTo>
                    <a:pt x="25108" y="12828"/>
                    <a:pt x="25154" y="12805"/>
                    <a:pt x="25200" y="12805"/>
                  </a:cubicBezTo>
                  <a:cubicBezTo>
                    <a:pt x="25542" y="12668"/>
                    <a:pt x="25907" y="12508"/>
                    <a:pt x="26227" y="12349"/>
                  </a:cubicBezTo>
                  <a:cubicBezTo>
                    <a:pt x="26341" y="12303"/>
                    <a:pt x="26432" y="12257"/>
                    <a:pt x="26524" y="12212"/>
                  </a:cubicBezTo>
                  <a:cubicBezTo>
                    <a:pt x="26912" y="12029"/>
                    <a:pt x="27277" y="11846"/>
                    <a:pt x="27619" y="11641"/>
                  </a:cubicBezTo>
                  <a:cubicBezTo>
                    <a:pt x="27688" y="11595"/>
                    <a:pt x="27756" y="11572"/>
                    <a:pt x="27825" y="11527"/>
                  </a:cubicBezTo>
                  <a:cubicBezTo>
                    <a:pt x="27870" y="11481"/>
                    <a:pt x="27939" y="11458"/>
                    <a:pt x="28007" y="11413"/>
                  </a:cubicBezTo>
                  <a:cubicBezTo>
                    <a:pt x="28099" y="11344"/>
                    <a:pt x="28190" y="11299"/>
                    <a:pt x="28281" y="11230"/>
                  </a:cubicBezTo>
                  <a:cubicBezTo>
                    <a:pt x="28372" y="11162"/>
                    <a:pt x="28464" y="11116"/>
                    <a:pt x="28555" y="11047"/>
                  </a:cubicBezTo>
                  <a:cubicBezTo>
                    <a:pt x="28646" y="10979"/>
                    <a:pt x="28738" y="10933"/>
                    <a:pt x="28829" y="10865"/>
                  </a:cubicBezTo>
                  <a:cubicBezTo>
                    <a:pt x="28897" y="10796"/>
                    <a:pt x="28989" y="10751"/>
                    <a:pt x="29057" y="10682"/>
                  </a:cubicBezTo>
                  <a:cubicBezTo>
                    <a:pt x="29149" y="10614"/>
                    <a:pt x="29240" y="10545"/>
                    <a:pt x="29308" y="10477"/>
                  </a:cubicBezTo>
                  <a:cubicBezTo>
                    <a:pt x="29400" y="10431"/>
                    <a:pt x="29468" y="10363"/>
                    <a:pt x="29537" y="10294"/>
                  </a:cubicBezTo>
                  <a:cubicBezTo>
                    <a:pt x="29605" y="10226"/>
                    <a:pt x="29696" y="10157"/>
                    <a:pt x="29765" y="10089"/>
                  </a:cubicBezTo>
                  <a:cubicBezTo>
                    <a:pt x="29810" y="10066"/>
                    <a:pt x="29833" y="10043"/>
                    <a:pt x="29856" y="10020"/>
                  </a:cubicBezTo>
                  <a:cubicBezTo>
                    <a:pt x="29902" y="9975"/>
                    <a:pt x="29925" y="9952"/>
                    <a:pt x="29947" y="9929"/>
                  </a:cubicBezTo>
                  <a:cubicBezTo>
                    <a:pt x="30084" y="9815"/>
                    <a:pt x="30199" y="9678"/>
                    <a:pt x="30313" y="9564"/>
                  </a:cubicBezTo>
                  <a:cubicBezTo>
                    <a:pt x="30358" y="9518"/>
                    <a:pt x="30404" y="9495"/>
                    <a:pt x="30427" y="9450"/>
                  </a:cubicBezTo>
                  <a:cubicBezTo>
                    <a:pt x="30587" y="9290"/>
                    <a:pt x="30723" y="9130"/>
                    <a:pt x="30860" y="8948"/>
                  </a:cubicBezTo>
                  <a:cubicBezTo>
                    <a:pt x="30860" y="8948"/>
                    <a:pt x="30860" y="8948"/>
                    <a:pt x="30860" y="8925"/>
                  </a:cubicBezTo>
                  <a:cubicBezTo>
                    <a:pt x="30906" y="8902"/>
                    <a:pt x="30929" y="8856"/>
                    <a:pt x="30952" y="8811"/>
                  </a:cubicBezTo>
                  <a:cubicBezTo>
                    <a:pt x="31020" y="8719"/>
                    <a:pt x="31112" y="8605"/>
                    <a:pt x="31180" y="8514"/>
                  </a:cubicBezTo>
                  <a:cubicBezTo>
                    <a:pt x="31226" y="8445"/>
                    <a:pt x="31248" y="8400"/>
                    <a:pt x="31294" y="8331"/>
                  </a:cubicBezTo>
                  <a:cubicBezTo>
                    <a:pt x="31363" y="8240"/>
                    <a:pt x="31408" y="8149"/>
                    <a:pt x="31477" y="8057"/>
                  </a:cubicBezTo>
                  <a:cubicBezTo>
                    <a:pt x="31477" y="8012"/>
                    <a:pt x="31500" y="7989"/>
                    <a:pt x="31522" y="7966"/>
                  </a:cubicBezTo>
                  <a:cubicBezTo>
                    <a:pt x="31545" y="7920"/>
                    <a:pt x="31568" y="7898"/>
                    <a:pt x="31568" y="7852"/>
                  </a:cubicBezTo>
                  <a:cubicBezTo>
                    <a:pt x="31614" y="7761"/>
                    <a:pt x="31659" y="7692"/>
                    <a:pt x="31705" y="7601"/>
                  </a:cubicBezTo>
                  <a:cubicBezTo>
                    <a:pt x="31728" y="7532"/>
                    <a:pt x="31773" y="7464"/>
                    <a:pt x="31796" y="7395"/>
                  </a:cubicBezTo>
                  <a:cubicBezTo>
                    <a:pt x="31842" y="7327"/>
                    <a:pt x="31865" y="7236"/>
                    <a:pt x="31910" y="7167"/>
                  </a:cubicBezTo>
                  <a:cubicBezTo>
                    <a:pt x="31910" y="7122"/>
                    <a:pt x="31933" y="7076"/>
                    <a:pt x="31956" y="7053"/>
                  </a:cubicBezTo>
                  <a:cubicBezTo>
                    <a:pt x="31956" y="7007"/>
                    <a:pt x="31979" y="6985"/>
                    <a:pt x="31979" y="6962"/>
                  </a:cubicBezTo>
                  <a:cubicBezTo>
                    <a:pt x="32002" y="6870"/>
                    <a:pt x="32025" y="6802"/>
                    <a:pt x="32047" y="6711"/>
                  </a:cubicBezTo>
                  <a:cubicBezTo>
                    <a:pt x="32070" y="6642"/>
                    <a:pt x="32093" y="6574"/>
                    <a:pt x="32116" y="6505"/>
                  </a:cubicBezTo>
                  <a:cubicBezTo>
                    <a:pt x="32139" y="6414"/>
                    <a:pt x="32161" y="6345"/>
                    <a:pt x="32184" y="6277"/>
                  </a:cubicBezTo>
                  <a:cubicBezTo>
                    <a:pt x="32184" y="6231"/>
                    <a:pt x="32207" y="6186"/>
                    <a:pt x="32207" y="6140"/>
                  </a:cubicBezTo>
                  <a:cubicBezTo>
                    <a:pt x="32207" y="6117"/>
                    <a:pt x="32207" y="6094"/>
                    <a:pt x="32230" y="6049"/>
                  </a:cubicBezTo>
                  <a:cubicBezTo>
                    <a:pt x="32230" y="5980"/>
                    <a:pt x="32253" y="5889"/>
                    <a:pt x="32253" y="5821"/>
                  </a:cubicBezTo>
                  <a:cubicBezTo>
                    <a:pt x="32276" y="5752"/>
                    <a:pt x="32276" y="5661"/>
                    <a:pt x="32298" y="5592"/>
                  </a:cubicBezTo>
                  <a:cubicBezTo>
                    <a:pt x="32298" y="5524"/>
                    <a:pt x="32298" y="5432"/>
                    <a:pt x="32298" y="5364"/>
                  </a:cubicBezTo>
                  <a:cubicBezTo>
                    <a:pt x="32298" y="5318"/>
                    <a:pt x="32321" y="5273"/>
                    <a:pt x="32321" y="5204"/>
                  </a:cubicBezTo>
                  <a:cubicBezTo>
                    <a:pt x="32321" y="5159"/>
                    <a:pt x="32321" y="5113"/>
                    <a:pt x="32321" y="5067"/>
                  </a:cubicBezTo>
                  <a:lnTo>
                    <a:pt x="32321" y="365"/>
                  </a:lnTo>
                  <a:cubicBezTo>
                    <a:pt x="32321" y="457"/>
                    <a:pt x="32321" y="548"/>
                    <a:pt x="32298" y="616"/>
                  </a:cubicBezTo>
                  <a:cubicBezTo>
                    <a:pt x="32298" y="685"/>
                    <a:pt x="32276" y="753"/>
                    <a:pt x="32276" y="822"/>
                  </a:cubicBezTo>
                  <a:cubicBezTo>
                    <a:pt x="32253" y="913"/>
                    <a:pt x="32253" y="982"/>
                    <a:pt x="32230" y="1073"/>
                  </a:cubicBezTo>
                  <a:cubicBezTo>
                    <a:pt x="32230" y="1141"/>
                    <a:pt x="32207" y="1210"/>
                    <a:pt x="32184" y="1278"/>
                  </a:cubicBezTo>
                  <a:cubicBezTo>
                    <a:pt x="32184" y="1370"/>
                    <a:pt x="32161" y="1438"/>
                    <a:pt x="32139" y="1529"/>
                  </a:cubicBezTo>
                  <a:cubicBezTo>
                    <a:pt x="32116" y="1598"/>
                    <a:pt x="32093" y="1666"/>
                    <a:pt x="32070" y="1735"/>
                  </a:cubicBezTo>
                  <a:cubicBezTo>
                    <a:pt x="32047" y="1803"/>
                    <a:pt x="32025" y="1895"/>
                    <a:pt x="32002" y="1963"/>
                  </a:cubicBezTo>
                  <a:cubicBezTo>
                    <a:pt x="31979" y="2032"/>
                    <a:pt x="31933" y="2100"/>
                    <a:pt x="31910" y="2168"/>
                  </a:cubicBezTo>
                  <a:cubicBezTo>
                    <a:pt x="31888" y="2260"/>
                    <a:pt x="31842" y="2351"/>
                    <a:pt x="31819" y="2420"/>
                  </a:cubicBezTo>
                  <a:cubicBezTo>
                    <a:pt x="31773" y="2488"/>
                    <a:pt x="31751" y="2556"/>
                    <a:pt x="31728" y="2625"/>
                  </a:cubicBezTo>
                  <a:cubicBezTo>
                    <a:pt x="31682" y="2716"/>
                    <a:pt x="31636" y="2785"/>
                    <a:pt x="31591" y="2876"/>
                  </a:cubicBezTo>
                  <a:cubicBezTo>
                    <a:pt x="31568" y="2945"/>
                    <a:pt x="31522" y="2990"/>
                    <a:pt x="31477" y="3059"/>
                  </a:cubicBezTo>
                  <a:cubicBezTo>
                    <a:pt x="31431" y="3150"/>
                    <a:pt x="31363" y="3264"/>
                    <a:pt x="31317" y="3355"/>
                  </a:cubicBezTo>
                  <a:cubicBezTo>
                    <a:pt x="31271" y="3401"/>
                    <a:pt x="31226" y="3470"/>
                    <a:pt x="31203" y="3515"/>
                  </a:cubicBezTo>
                  <a:cubicBezTo>
                    <a:pt x="31112" y="3629"/>
                    <a:pt x="31043" y="3743"/>
                    <a:pt x="30975" y="3835"/>
                  </a:cubicBezTo>
                  <a:cubicBezTo>
                    <a:pt x="30929" y="3880"/>
                    <a:pt x="30906" y="3926"/>
                    <a:pt x="30860" y="3972"/>
                  </a:cubicBezTo>
                  <a:cubicBezTo>
                    <a:pt x="30723" y="4131"/>
                    <a:pt x="30587" y="4291"/>
                    <a:pt x="30450" y="4451"/>
                  </a:cubicBezTo>
                  <a:cubicBezTo>
                    <a:pt x="30404" y="4497"/>
                    <a:pt x="30358" y="4542"/>
                    <a:pt x="30335" y="4588"/>
                  </a:cubicBezTo>
                  <a:cubicBezTo>
                    <a:pt x="30199" y="4702"/>
                    <a:pt x="30084" y="4839"/>
                    <a:pt x="29970" y="4953"/>
                  </a:cubicBezTo>
                  <a:cubicBezTo>
                    <a:pt x="29902" y="4999"/>
                    <a:pt x="29833" y="5067"/>
                    <a:pt x="29788" y="5113"/>
                  </a:cubicBezTo>
                  <a:cubicBezTo>
                    <a:pt x="29719" y="5181"/>
                    <a:pt x="29628" y="5250"/>
                    <a:pt x="29559" y="5318"/>
                  </a:cubicBezTo>
                  <a:cubicBezTo>
                    <a:pt x="29468" y="5387"/>
                    <a:pt x="29400" y="5432"/>
                    <a:pt x="29331" y="5501"/>
                  </a:cubicBezTo>
                  <a:cubicBezTo>
                    <a:pt x="29240" y="5569"/>
                    <a:pt x="29171" y="5638"/>
                    <a:pt x="29080" y="5706"/>
                  </a:cubicBezTo>
                  <a:cubicBezTo>
                    <a:pt x="28989" y="5752"/>
                    <a:pt x="28920" y="5821"/>
                    <a:pt x="28829" y="5889"/>
                  </a:cubicBezTo>
                  <a:cubicBezTo>
                    <a:pt x="28738" y="5935"/>
                    <a:pt x="28646" y="6003"/>
                    <a:pt x="28555" y="6072"/>
                  </a:cubicBezTo>
                  <a:cubicBezTo>
                    <a:pt x="28487" y="6140"/>
                    <a:pt x="28395" y="6186"/>
                    <a:pt x="28304" y="6254"/>
                  </a:cubicBezTo>
                  <a:cubicBezTo>
                    <a:pt x="28213" y="6300"/>
                    <a:pt x="28099" y="6368"/>
                    <a:pt x="28007" y="6437"/>
                  </a:cubicBezTo>
                  <a:cubicBezTo>
                    <a:pt x="27893" y="6505"/>
                    <a:pt x="27756" y="6597"/>
                    <a:pt x="27642" y="6665"/>
                  </a:cubicBezTo>
                  <a:cubicBezTo>
                    <a:pt x="27277" y="6870"/>
                    <a:pt x="26912" y="7053"/>
                    <a:pt x="26546" y="7236"/>
                  </a:cubicBezTo>
                  <a:cubicBezTo>
                    <a:pt x="26455" y="7281"/>
                    <a:pt x="26341" y="7327"/>
                    <a:pt x="26250" y="7373"/>
                  </a:cubicBezTo>
                  <a:cubicBezTo>
                    <a:pt x="25907" y="7532"/>
                    <a:pt x="25565" y="7669"/>
                    <a:pt x="25223" y="7806"/>
                  </a:cubicBezTo>
                  <a:cubicBezTo>
                    <a:pt x="25177" y="7829"/>
                    <a:pt x="25131" y="7852"/>
                    <a:pt x="25086" y="7875"/>
                  </a:cubicBezTo>
                  <a:cubicBezTo>
                    <a:pt x="24698" y="8012"/>
                    <a:pt x="24310" y="8149"/>
                    <a:pt x="23922" y="8263"/>
                  </a:cubicBezTo>
                  <a:cubicBezTo>
                    <a:pt x="23648" y="8354"/>
                    <a:pt x="23374" y="8423"/>
                    <a:pt x="23077" y="8514"/>
                  </a:cubicBezTo>
                  <a:cubicBezTo>
                    <a:pt x="22872" y="8560"/>
                    <a:pt x="22666" y="8628"/>
                    <a:pt x="22461" y="8674"/>
                  </a:cubicBezTo>
                  <a:cubicBezTo>
                    <a:pt x="22164" y="8742"/>
                    <a:pt x="21844" y="8811"/>
                    <a:pt x="21548" y="8879"/>
                  </a:cubicBezTo>
                  <a:cubicBezTo>
                    <a:pt x="21342" y="8902"/>
                    <a:pt x="21114" y="8970"/>
                    <a:pt x="20909" y="8993"/>
                  </a:cubicBezTo>
                  <a:cubicBezTo>
                    <a:pt x="20817" y="9016"/>
                    <a:pt x="20726" y="9039"/>
                    <a:pt x="20635" y="9039"/>
                  </a:cubicBezTo>
                  <a:cubicBezTo>
                    <a:pt x="20269" y="9107"/>
                    <a:pt x="19881" y="9153"/>
                    <a:pt x="19516" y="9199"/>
                  </a:cubicBezTo>
                  <a:cubicBezTo>
                    <a:pt x="19402" y="9221"/>
                    <a:pt x="19288" y="9221"/>
                    <a:pt x="19174" y="9244"/>
                  </a:cubicBezTo>
                  <a:cubicBezTo>
                    <a:pt x="18968" y="9267"/>
                    <a:pt x="18763" y="9290"/>
                    <a:pt x="18535" y="9290"/>
                  </a:cubicBezTo>
                  <a:cubicBezTo>
                    <a:pt x="18170" y="9336"/>
                    <a:pt x="17804" y="9358"/>
                    <a:pt x="17439" y="9358"/>
                  </a:cubicBezTo>
                  <a:cubicBezTo>
                    <a:pt x="17211" y="9381"/>
                    <a:pt x="16983" y="9381"/>
                    <a:pt x="16732" y="9381"/>
                  </a:cubicBezTo>
                  <a:cubicBezTo>
                    <a:pt x="16458" y="9404"/>
                    <a:pt x="16161" y="9404"/>
                    <a:pt x="15864" y="9404"/>
                  </a:cubicBezTo>
                  <a:cubicBezTo>
                    <a:pt x="15613" y="9381"/>
                    <a:pt x="15362" y="9381"/>
                    <a:pt x="15111" y="9381"/>
                  </a:cubicBezTo>
                  <a:cubicBezTo>
                    <a:pt x="14837" y="9358"/>
                    <a:pt x="14563" y="9358"/>
                    <a:pt x="14289" y="9336"/>
                  </a:cubicBezTo>
                  <a:cubicBezTo>
                    <a:pt x="14038" y="9313"/>
                    <a:pt x="13810" y="9290"/>
                    <a:pt x="13559" y="9267"/>
                  </a:cubicBezTo>
                  <a:cubicBezTo>
                    <a:pt x="13285" y="9244"/>
                    <a:pt x="13011" y="9221"/>
                    <a:pt x="12737" y="9176"/>
                  </a:cubicBezTo>
                  <a:cubicBezTo>
                    <a:pt x="12509" y="9153"/>
                    <a:pt x="12258" y="9107"/>
                    <a:pt x="12030" y="9085"/>
                  </a:cubicBezTo>
                  <a:cubicBezTo>
                    <a:pt x="11733" y="9039"/>
                    <a:pt x="11459" y="8970"/>
                    <a:pt x="11162" y="8925"/>
                  </a:cubicBezTo>
                  <a:cubicBezTo>
                    <a:pt x="10934" y="8879"/>
                    <a:pt x="10729" y="8833"/>
                    <a:pt x="10500" y="8788"/>
                  </a:cubicBezTo>
                  <a:cubicBezTo>
                    <a:pt x="10158" y="8719"/>
                    <a:pt x="9816" y="8628"/>
                    <a:pt x="9496" y="8537"/>
                  </a:cubicBezTo>
                  <a:cubicBezTo>
                    <a:pt x="9268" y="8491"/>
                    <a:pt x="9062" y="8445"/>
                    <a:pt x="8857" y="8377"/>
                  </a:cubicBezTo>
                  <a:cubicBezTo>
                    <a:pt x="8743" y="8331"/>
                    <a:pt x="8629" y="8308"/>
                    <a:pt x="8514" y="8263"/>
                  </a:cubicBezTo>
                  <a:cubicBezTo>
                    <a:pt x="8172" y="8172"/>
                    <a:pt x="7853" y="8057"/>
                    <a:pt x="7533" y="7920"/>
                  </a:cubicBezTo>
                  <a:cubicBezTo>
                    <a:pt x="7442" y="7898"/>
                    <a:pt x="7328" y="7875"/>
                    <a:pt x="7236" y="7829"/>
                  </a:cubicBezTo>
                  <a:cubicBezTo>
                    <a:pt x="6962" y="7715"/>
                    <a:pt x="6666" y="7578"/>
                    <a:pt x="6392" y="7464"/>
                  </a:cubicBezTo>
                  <a:cubicBezTo>
                    <a:pt x="6255" y="7395"/>
                    <a:pt x="6095" y="7350"/>
                    <a:pt x="5981" y="7281"/>
                  </a:cubicBezTo>
                  <a:cubicBezTo>
                    <a:pt x="5570" y="7099"/>
                    <a:pt x="5159" y="6893"/>
                    <a:pt x="4794" y="6665"/>
                  </a:cubicBezTo>
                  <a:cubicBezTo>
                    <a:pt x="1622" y="4830"/>
                    <a:pt x="24" y="2454"/>
                    <a:pt x="23" y="53"/>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61;p47">
              <a:extLst>
                <a:ext uri="{FF2B5EF4-FFF2-40B4-BE49-F238E27FC236}">
                  <a16:creationId xmlns:a16="http://schemas.microsoft.com/office/drawing/2014/main" id="{4BFE7C0C-1709-4EC4-86AE-213960B3D383}"/>
                </a:ext>
              </a:extLst>
            </p:cNvPr>
            <p:cNvSpPr/>
            <p:nvPr/>
          </p:nvSpPr>
          <p:spPr>
            <a:xfrm>
              <a:off x="3149113" y="3757225"/>
              <a:ext cx="887375" cy="467950"/>
            </a:xfrm>
            <a:custGeom>
              <a:avLst/>
              <a:gdLst/>
              <a:ahLst/>
              <a:cxnLst/>
              <a:rect l="l" t="t" r="r" b="b"/>
              <a:pathLst>
                <a:path w="35495" h="18718" extrusionOk="0">
                  <a:moveTo>
                    <a:pt x="17693" y="0"/>
                  </a:moveTo>
                  <a:cubicBezTo>
                    <a:pt x="13559" y="0"/>
                    <a:pt x="9428" y="913"/>
                    <a:pt x="6278" y="2739"/>
                  </a:cubicBezTo>
                  <a:cubicBezTo>
                    <a:pt x="1" y="6391"/>
                    <a:pt x="24" y="12326"/>
                    <a:pt x="6369" y="15978"/>
                  </a:cubicBezTo>
                  <a:cubicBezTo>
                    <a:pt x="9530" y="17804"/>
                    <a:pt x="13667" y="18717"/>
                    <a:pt x="17802" y="18717"/>
                  </a:cubicBezTo>
                  <a:cubicBezTo>
                    <a:pt x="21936" y="18717"/>
                    <a:pt x="26067" y="17804"/>
                    <a:pt x="29217" y="15978"/>
                  </a:cubicBezTo>
                  <a:cubicBezTo>
                    <a:pt x="35494" y="12326"/>
                    <a:pt x="35471" y="6391"/>
                    <a:pt x="29126" y="2739"/>
                  </a:cubicBezTo>
                  <a:cubicBezTo>
                    <a:pt x="25964" y="913"/>
                    <a:pt x="21827" y="0"/>
                    <a:pt x="17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62;p47">
              <a:extLst>
                <a:ext uri="{FF2B5EF4-FFF2-40B4-BE49-F238E27FC236}">
                  <a16:creationId xmlns:a16="http://schemas.microsoft.com/office/drawing/2014/main" id="{0B36D785-8E42-8625-4ACC-B8A258BD15E0}"/>
                </a:ext>
              </a:extLst>
            </p:cNvPr>
            <p:cNvSpPr/>
            <p:nvPr/>
          </p:nvSpPr>
          <p:spPr>
            <a:xfrm>
              <a:off x="4203088" y="3180875"/>
              <a:ext cx="575" cy="130700"/>
            </a:xfrm>
            <a:custGeom>
              <a:avLst/>
              <a:gdLst/>
              <a:ahLst/>
              <a:cxnLst/>
              <a:rect l="l" t="t" r="r" b="b"/>
              <a:pathLst>
                <a:path w="23" h="5228" extrusionOk="0">
                  <a:moveTo>
                    <a:pt x="23" y="1"/>
                  </a:moveTo>
                  <a:lnTo>
                    <a:pt x="0" y="4931"/>
                  </a:lnTo>
                  <a:cubicBezTo>
                    <a:pt x="0" y="5045"/>
                    <a:pt x="0" y="5137"/>
                    <a:pt x="0" y="5228"/>
                  </a:cubicBezTo>
                  <a:lnTo>
                    <a:pt x="23" y="252"/>
                  </a:lnTo>
                  <a:cubicBezTo>
                    <a:pt x="23" y="161"/>
                    <a:pt x="23" y="92"/>
                    <a:pt x="23" y="1"/>
                  </a:cubicBezTo>
                  <a:close/>
                </a:path>
              </a:pathLst>
            </a:custGeom>
            <a:solidFill>
              <a:srgbClr val="7EB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163;p47">
              <a:extLst>
                <a:ext uri="{FF2B5EF4-FFF2-40B4-BE49-F238E27FC236}">
                  <a16:creationId xmlns:a16="http://schemas.microsoft.com/office/drawing/2014/main" id="{7FEAE445-8B8D-46EF-79FB-B394A0B6C743}"/>
                </a:ext>
              </a:extLst>
            </p:cNvPr>
            <p:cNvSpPr/>
            <p:nvPr/>
          </p:nvSpPr>
          <p:spPr>
            <a:xfrm>
              <a:off x="4196788" y="3252225"/>
              <a:ext cx="600" cy="130675"/>
            </a:xfrm>
            <a:custGeom>
              <a:avLst/>
              <a:gdLst/>
              <a:ahLst/>
              <a:cxnLst/>
              <a:rect l="l" t="t" r="r" b="b"/>
              <a:pathLst>
                <a:path w="24" h="5227" extrusionOk="0">
                  <a:moveTo>
                    <a:pt x="24" y="0"/>
                  </a:moveTo>
                  <a:lnTo>
                    <a:pt x="1" y="4976"/>
                  </a:lnTo>
                  <a:cubicBezTo>
                    <a:pt x="1" y="5067"/>
                    <a:pt x="1" y="5136"/>
                    <a:pt x="1" y="5227"/>
                  </a:cubicBezTo>
                  <a:lnTo>
                    <a:pt x="24" y="251"/>
                  </a:lnTo>
                  <a:cubicBezTo>
                    <a:pt x="24" y="160"/>
                    <a:pt x="24" y="68"/>
                    <a:pt x="24" y="0"/>
                  </a:cubicBezTo>
                  <a:close/>
                </a:path>
              </a:pathLst>
            </a:custGeom>
            <a:solidFill>
              <a:srgbClr val="7EB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164;p47">
              <a:extLst>
                <a:ext uri="{FF2B5EF4-FFF2-40B4-BE49-F238E27FC236}">
                  <a16:creationId xmlns:a16="http://schemas.microsoft.com/office/drawing/2014/main" id="{A1E22353-58E8-3E48-6441-9182AE86CFF7}"/>
                </a:ext>
              </a:extLst>
            </p:cNvPr>
            <p:cNvSpPr/>
            <p:nvPr/>
          </p:nvSpPr>
          <p:spPr>
            <a:xfrm>
              <a:off x="4053563" y="2045900"/>
              <a:ext cx="1298225" cy="502750"/>
            </a:xfrm>
            <a:custGeom>
              <a:avLst/>
              <a:gdLst/>
              <a:ahLst/>
              <a:cxnLst/>
              <a:rect l="l" t="t" r="r" b="b"/>
              <a:pathLst>
                <a:path w="51929" h="20110" extrusionOk="0">
                  <a:moveTo>
                    <a:pt x="25885" y="0"/>
                  </a:moveTo>
                  <a:cubicBezTo>
                    <a:pt x="25405" y="0"/>
                    <a:pt x="24949" y="0"/>
                    <a:pt x="24470" y="23"/>
                  </a:cubicBezTo>
                  <a:lnTo>
                    <a:pt x="24355" y="23"/>
                  </a:lnTo>
                  <a:cubicBezTo>
                    <a:pt x="24241" y="23"/>
                    <a:pt x="24127" y="23"/>
                    <a:pt x="24013" y="46"/>
                  </a:cubicBezTo>
                  <a:cubicBezTo>
                    <a:pt x="23716" y="46"/>
                    <a:pt x="23420" y="69"/>
                    <a:pt x="23123" y="92"/>
                  </a:cubicBezTo>
                  <a:cubicBezTo>
                    <a:pt x="22940" y="92"/>
                    <a:pt x="22780" y="115"/>
                    <a:pt x="22598" y="115"/>
                  </a:cubicBezTo>
                  <a:cubicBezTo>
                    <a:pt x="22324" y="137"/>
                    <a:pt x="22027" y="160"/>
                    <a:pt x="21753" y="183"/>
                  </a:cubicBezTo>
                  <a:cubicBezTo>
                    <a:pt x="21662" y="206"/>
                    <a:pt x="21571" y="206"/>
                    <a:pt x="21479" y="206"/>
                  </a:cubicBezTo>
                  <a:cubicBezTo>
                    <a:pt x="21411" y="229"/>
                    <a:pt x="21342" y="229"/>
                    <a:pt x="21274" y="229"/>
                  </a:cubicBezTo>
                  <a:cubicBezTo>
                    <a:pt x="20840" y="274"/>
                    <a:pt x="20407" y="343"/>
                    <a:pt x="19973" y="388"/>
                  </a:cubicBezTo>
                  <a:cubicBezTo>
                    <a:pt x="19904" y="388"/>
                    <a:pt x="19836" y="411"/>
                    <a:pt x="19768" y="411"/>
                  </a:cubicBezTo>
                  <a:cubicBezTo>
                    <a:pt x="19265" y="480"/>
                    <a:pt x="18763" y="571"/>
                    <a:pt x="18284" y="662"/>
                  </a:cubicBezTo>
                  <a:lnTo>
                    <a:pt x="18147" y="662"/>
                  </a:lnTo>
                  <a:cubicBezTo>
                    <a:pt x="18010" y="708"/>
                    <a:pt x="17873" y="731"/>
                    <a:pt x="17759" y="754"/>
                  </a:cubicBezTo>
                  <a:cubicBezTo>
                    <a:pt x="17531" y="799"/>
                    <a:pt x="17325" y="845"/>
                    <a:pt x="17097" y="868"/>
                  </a:cubicBezTo>
                  <a:cubicBezTo>
                    <a:pt x="16914" y="913"/>
                    <a:pt x="16732" y="959"/>
                    <a:pt x="16549" y="1005"/>
                  </a:cubicBezTo>
                  <a:cubicBezTo>
                    <a:pt x="16321" y="1050"/>
                    <a:pt x="16115" y="1096"/>
                    <a:pt x="15910" y="1142"/>
                  </a:cubicBezTo>
                  <a:cubicBezTo>
                    <a:pt x="15727" y="1187"/>
                    <a:pt x="15545" y="1233"/>
                    <a:pt x="15339" y="1279"/>
                  </a:cubicBezTo>
                  <a:cubicBezTo>
                    <a:pt x="15134" y="1347"/>
                    <a:pt x="14929" y="1393"/>
                    <a:pt x="14723" y="1461"/>
                  </a:cubicBezTo>
                  <a:cubicBezTo>
                    <a:pt x="14541" y="1507"/>
                    <a:pt x="14358" y="1553"/>
                    <a:pt x="14175" y="1598"/>
                  </a:cubicBezTo>
                  <a:cubicBezTo>
                    <a:pt x="13970" y="1667"/>
                    <a:pt x="13787" y="1735"/>
                    <a:pt x="13582" y="1781"/>
                  </a:cubicBezTo>
                  <a:cubicBezTo>
                    <a:pt x="13491" y="1804"/>
                    <a:pt x="13422" y="1826"/>
                    <a:pt x="13354" y="1849"/>
                  </a:cubicBezTo>
                  <a:cubicBezTo>
                    <a:pt x="13262" y="1895"/>
                    <a:pt x="13194" y="1918"/>
                    <a:pt x="13125" y="1941"/>
                  </a:cubicBezTo>
                  <a:cubicBezTo>
                    <a:pt x="12760" y="2055"/>
                    <a:pt x="12395" y="2192"/>
                    <a:pt x="12030" y="2329"/>
                  </a:cubicBezTo>
                  <a:cubicBezTo>
                    <a:pt x="11938" y="2351"/>
                    <a:pt x="11824" y="2397"/>
                    <a:pt x="11733" y="2420"/>
                  </a:cubicBezTo>
                  <a:cubicBezTo>
                    <a:pt x="11276" y="2602"/>
                    <a:pt x="10843" y="2762"/>
                    <a:pt x="10409" y="2968"/>
                  </a:cubicBezTo>
                  <a:cubicBezTo>
                    <a:pt x="10318" y="2991"/>
                    <a:pt x="10227" y="3036"/>
                    <a:pt x="10112" y="3082"/>
                  </a:cubicBezTo>
                  <a:cubicBezTo>
                    <a:pt x="9793" y="3242"/>
                    <a:pt x="9450" y="3401"/>
                    <a:pt x="9108" y="3561"/>
                  </a:cubicBezTo>
                  <a:cubicBezTo>
                    <a:pt x="8994" y="3630"/>
                    <a:pt x="8880" y="3675"/>
                    <a:pt x="8766" y="3744"/>
                  </a:cubicBezTo>
                  <a:cubicBezTo>
                    <a:pt x="8355" y="3949"/>
                    <a:pt x="7944" y="4177"/>
                    <a:pt x="7556" y="4406"/>
                  </a:cubicBezTo>
                  <a:cubicBezTo>
                    <a:pt x="7419" y="4474"/>
                    <a:pt x="7305" y="4543"/>
                    <a:pt x="7191" y="4611"/>
                  </a:cubicBezTo>
                  <a:cubicBezTo>
                    <a:pt x="7099" y="4657"/>
                    <a:pt x="7008" y="4725"/>
                    <a:pt x="6917" y="4794"/>
                  </a:cubicBezTo>
                  <a:cubicBezTo>
                    <a:pt x="6757" y="4885"/>
                    <a:pt x="6597" y="4976"/>
                    <a:pt x="6460" y="5068"/>
                  </a:cubicBezTo>
                  <a:cubicBezTo>
                    <a:pt x="6323" y="5182"/>
                    <a:pt x="6164" y="5273"/>
                    <a:pt x="6027" y="5364"/>
                  </a:cubicBezTo>
                  <a:cubicBezTo>
                    <a:pt x="5890" y="5456"/>
                    <a:pt x="5753" y="5570"/>
                    <a:pt x="5616" y="5661"/>
                  </a:cubicBezTo>
                  <a:cubicBezTo>
                    <a:pt x="5479" y="5752"/>
                    <a:pt x="5342" y="5866"/>
                    <a:pt x="5205" y="5958"/>
                  </a:cubicBezTo>
                  <a:cubicBezTo>
                    <a:pt x="5068" y="6072"/>
                    <a:pt x="4954" y="6163"/>
                    <a:pt x="4817" y="6277"/>
                  </a:cubicBezTo>
                  <a:cubicBezTo>
                    <a:pt x="4680" y="6369"/>
                    <a:pt x="4566" y="6483"/>
                    <a:pt x="4452" y="6574"/>
                  </a:cubicBezTo>
                  <a:cubicBezTo>
                    <a:pt x="4315" y="6688"/>
                    <a:pt x="4201" y="6780"/>
                    <a:pt x="4087" y="6894"/>
                  </a:cubicBezTo>
                  <a:cubicBezTo>
                    <a:pt x="4041" y="6939"/>
                    <a:pt x="3972" y="6985"/>
                    <a:pt x="3927" y="7031"/>
                  </a:cubicBezTo>
                  <a:cubicBezTo>
                    <a:pt x="3881" y="7076"/>
                    <a:pt x="3835" y="7122"/>
                    <a:pt x="3790" y="7168"/>
                  </a:cubicBezTo>
                  <a:cubicBezTo>
                    <a:pt x="3607" y="7350"/>
                    <a:pt x="3402" y="7556"/>
                    <a:pt x="3219" y="7738"/>
                  </a:cubicBezTo>
                  <a:cubicBezTo>
                    <a:pt x="3151" y="7807"/>
                    <a:pt x="3082" y="7875"/>
                    <a:pt x="3014" y="7944"/>
                  </a:cubicBezTo>
                  <a:cubicBezTo>
                    <a:pt x="2785" y="8217"/>
                    <a:pt x="2557" y="8469"/>
                    <a:pt x="2352" y="8742"/>
                  </a:cubicBezTo>
                  <a:cubicBezTo>
                    <a:pt x="2352" y="8742"/>
                    <a:pt x="2329" y="8742"/>
                    <a:pt x="2329" y="8765"/>
                  </a:cubicBezTo>
                  <a:cubicBezTo>
                    <a:pt x="2283" y="8811"/>
                    <a:pt x="2238" y="8879"/>
                    <a:pt x="2192" y="8948"/>
                  </a:cubicBezTo>
                  <a:cubicBezTo>
                    <a:pt x="2078" y="9108"/>
                    <a:pt x="1941" y="9290"/>
                    <a:pt x="1827" y="9450"/>
                  </a:cubicBezTo>
                  <a:cubicBezTo>
                    <a:pt x="1758" y="9541"/>
                    <a:pt x="1713" y="9633"/>
                    <a:pt x="1644" y="9724"/>
                  </a:cubicBezTo>
                  <a:cubicBezTo>
                    <a:pt x="1553" y="9884"/>
                    <a:pt x="1439" y="10044"/>
                    <a:pt x="1347" y="10180"/>
                  </a:cubicBezTo>
                  <a:cubicBezTo>
                    <a:pt x="1347" y="10226"/>
                    <a:pt x="1302" y="10272"/>
                    <a:pt x="1302" y="10295"/>
                  </a:cubicBezTo>
                  <a:cubicBezTo>
                    <a:pt x="1256" y="10363"/>
                    <a:pt x="1211" y="10432"/>
                    <a:pt x="1188" y="10500"/>
                  </a:cubicBezTo>
                  <a:cubicBezTo>
                    <a:pt x="1119" y="10637"/>
                    <a:pt x="1051" y="10774"/>
                    <a:pt x="982" y="10888"/>
                  </a:cubicBezTo>
                  <a:cubicBezTo>
                    <a:pt x="937" y="11002"/>
                    <a:pt x="868" y="11116"/>
                    <a:pt x="823" y="11230"/>
                  </a:cubicBezTo>
                  <a:cubicBezTo>
                    <a:pt x="777" y="11367"/>
                    <a:pt x="708" y="11482"/>
                    <a:pt x="663" y="11618"/>
                  </a:cubicBezTo>
                  <a:cubicBezTo>
                    <a:pt x="640" y="11664"/>
                    <a:pt x="617" y="11733"/>
                    <a:pt x="594" y="11778"/>
                  </a:cubicBezTo>
                  <a:cubicBezTo>
                    <a:pt x="571" y="11824"/>
                    <a:pt x="571" y="11892"/>
                    <a:pt x="549" y="11961"/>
                  </a:cubicBezTo>
                  <a:cubicBezTo>
                    <a:pt x="503" y="12075"/>
                    <a:pt x="457" y="12212"/>
                    <a:pt x="412" y="12326"/>
                  </a:cubicBezTo>
                  <a:cubicBezTo>
                    <a:pt x="389" y="12440"/>
                    <a:pt x="343" y="12577"/>
                    <a:pt x="320" y="12691"/>
                  </a:cubicBezTo>
                  <a:cubicBezTo>
                    <a:pt x="275" y="12805"/>
                    <a:pt x="252" y="12942"/>
                    <a:pt x="229" y="13056"/>
                  </a:cubicBezTo>
                  <a:cubicBezTo>
                    <a:pt x="206" y="13125"/>
                    <a:pt x="183" y="13171"/>
                    <a:pt x="183" y="13239"/>
                  </a:cubicBezTo>
                  <a:cubicBezTo>
                    <a:pt x="161" y="13285"/>
                    <a:pt x="161" y="13353"/>
                    <a:pt x="161" y="13399"/>
                  </a:cubicBezTo>
                  <a:cubicBezTo>
                    <a:pt x="138" y="13536"/>
                    <a:pt x="115" y="13673"/>
                    <a:pt x="92" y="13787"/>
                  </a:cubicBezTo>
                  <a:cubicBezTo>
                    <a:pt x="69" y="13901"/>
                    <a:pt x="69" y="14015"/>
                    <a:pt x="46" y="14152"/>
                  </a:cubicBezTo>
                  <a:cubicBezTo>
                    <a:pt x="46" y="14266"/>
                    <a:pt x="24" y="14403"/>
                    <a:pt x="24" y="14540"/>
                  </a:cubicBezTo>
                  <a:cubicBezTo>
                    <a:pt x="24" y="14609"/>
                    <a:pt x="1" y="14677"/>
                    <a:pt x="1" y="14723"/>
                  </a:cubicBezTo>
                  <a:cubicBezTo>
                    <a:pt x="1" y="14837"/>
                    <a:pt x="1" y="14928"/>
                    <a:pt x="1" y="15042"/>
                  </a:cubicBezTo>
                  <a:lnTo>
                    <a:pt x="1" y="19516"/>
                  </a:lnTo>
                  <a:cubicBezTo>
                    <a:pt x="24" y="19379"/>
                    <a:pt x="24" y="19242"/>
                    <a:pt x="46" y="19128"/>
                  </a:cubicBezTo>
                  <a:cubicBezTo>
                    <a:pt x="46" y="19014"/>
                    <a:pt x="69" y="18900"/>
                    <a:pt x="69" y="18786"/>
                  </a:cubicBezTo>
                  <a:cubicBezTo>
                    <a:pt x="92" y="18649"/>
                    <a:pt x="115" y="18512"/>
                    <a:pt x="138" y="18398"/>
                  </a:cubicBezTo>
                  <a:cubicBezTo>
                    <a:pt x="161" y="18261"/>
                    <a:pt x="183" y="18146"/>
                    <a:pt x="206" y="18032"/>
                  </a:cubicBezTo>
                  <a:cubicBezTo>
                    <a:pt x="229" y="17918"/>
                    <a:pt x="275" y="17781"/>
                    <a:pt x="298" y="17667"/>
                  </a:cubicBezTo>
                  <a:cubicBezTo>
                    <a:pt x="343" y="17553"/>
                    <a:pt x="366" y="17439"/>
                    <a:pt x="412" y="17325"/>
                  </a:cubicBezTo>
                  <a:cubicBezTo>
                    <a:pt x="434" y="17188"/>
                    <a:pt x="480" y="17074"/>
                    <a:pt x="526" y="16937"/>
                  </a:cubicBezTo>
                  <a:cubicBezTo>
                    <a:pt x="571" y="16823"/>
                    <a:pt x="617" y="16708"/>
                    <a:pt x="663" y="16594"/>
                  </a:cubicBezTo>
                  <a:cubicBezTo>
                    <a:pt x="708" y="16480"/>
                    <a:pt x="754" y="16343"/>
                    <a:pt x="823" y="16206"/>
                  </a:cubicBezTo>
                  <a:cubicBezTo>
                    <a:pt x="868" y="16092"/>
                    <a:pt x="914" y="15978"/>
                    <a:pt x="959" y="15887"/>
                  </a:cubicBezTo>
                  <a:cubicBezTo>
                    <a:pt x="1028" y="15750"/>
                    <a:pt x="1096" y="15613"/>
                    <a:pt x="1165" y="15499"/>
                  </a:cubicBezTo>
                  <a:cubicBezTo>
                    <a:pt x="1233" y="15385"/>
                    <a:pt x="1279" y="15271"/>
                    <a:pt x="1347" y="15179"/>
                  </a:cubicBezTo>
                  <a:cubicBezTo>
                    <a:pt x="1439" y="15019"/>
                    <a:pt x="1530" y="14860"/>
                    <a:pt x="1621" y="14700"/>
                  </a:cubicBezTo>
                  <a:cubicBezTo>
                    <a:pt x="1690" y="14609"/>
                    <a:pt x="1736" y="14517"/>
                    <a:pt x="1804" y="14426"/>
                  </a:cubicBezTo>
                  <a:cubicBezTo>
                    <a:pt x="1918" y="14266"/>
                    <a:pt x="2055" y="14084"/>
                    <a:pt x="2192" y="13924"/>
                  </a:cubicBezTo>
                  <a:cubicBezTo>
                    <a:pt x="2238" y="13855"/>
                    <a:pt x="2283" y="13787"/>
                    <a:pt x="2329" y="13718"/>
                  </a:cubicBezTo>
                  <a:cubicBezTo>
                    <a:pt x="2534" y="13444"/>
                    <a:pt x="2763" y="13193"/>
                    <a:pt x="3014" y="12920"/>
                  </a:cubicBezTo>
                  <a:cubicBezTo>
                    <a:pt x="3059" y="12851"/>
                    <a:pt x="3151" y="12783"/>
                    <a:pt x="3196" y="12714"/>
                  </a:cubicBezTo>
                  <a:cubicBezTo>
                    <a:pt x="3402" y="12531"/>
                    <a:pt x="3584" y="12326"/>
                    <a:pt x="3790" y="12143"/>
                  </a:cubicBezTo>
                  <a:cubicBezTo>
                    <a:pt x="3881" y="12052"/>
                    <a:pt x="3972" y="11961"/>
                    <a:pt x="4064" y="11870"/>
                  </a:cubicBezTo>
                  <a:cubicBezTo>
                    <a:pt x="4178" y="11778"/>
                    <a:pt x="4315" y="11664"/>
                    <a:pt x="4429" y="11550"/>
                  </a:cubicBezTo>
                  <a:cubicBezTo>
                    <a:pt x="4566" y="11459"/>
                    <a:pt x="4680" y="11345"/>
                    <a:pt x="4794" y="11253"/>
                  </a:cubicBezTo>
                  <a:cubicBezTo>
                    <a:pt x="4931" y="11139"/>
                    <a:pt x="5068" y="11048"/>
                    <a:pt x="5205" y="10934"/>
                  </a:cubicBezTo>
                  <a:cubicBezTo>
                    <a:pt x="5319" y="10842"/>
                    <a:pt x="5456" y="10751"/>
                    <a:pt x="5593" y="10637"/>
                  </a:cubicBezTo>
                  <a:cubicBezTo>
                    <a:pt x="5730" y="10546"/>
                    <a:pt x="5867" y="10454"/>
                    <a:pt x="6027" y="10340"/>
                  </a:cubicBezTo>
                  <a:cubicBezTo>
                    <a:pt x="6164" y="10249"/>
                    <a:pt x="6301" y="10158"/>
                    <a:pt x="6438" y="10066"/>
                  </a:cubicBezTo>
                  <a:cubicBezTo>
                    <a:pt x="6597" y="9952"/>
                    <a:pt x="6757" y="9861"/>
                    <a:pt x="6894" y="9770"/>
                  </a:cubicBezTo>
                  <a:cubicBezTo>
                    <a:pt x="7122" y="9633"/>
                    <a:pt x="7328" y="9496"/>
                    <a:pt x="7533" y="9382"/>
                  </a:cubicBezTo>
                  <a:cubicBezTo>
                    <a:pt x="7921" y="9153"/>
                    <a:pt x="8332" y="8925"/>
                    <a:pt x="8743" y="8720"/>
                  </a:cubicBezTo>
                  <a:cubicBezTo>
                    <a:pt x="8857" y="8651"/>
                    <a:pt x="8971" y="8606"/>
                    <a:pt x="9108" y="8537"/>
                  </a:cubicBezTo>
                  <a:cubicBezTo>
                    <a:pt x="9428" y="8377"/>
                    <a:pt x="9770" y="8217"/>
                    <a:pt x="10112" y="8081"/>
                  </a:cubicBezTo>
                  <a:cubicBezTo>
                    <a:pt x="10204" y="8035"/>
                    <a:pt x="10295" y="7989"/>
                    <a:pt x="10409" y="7944"/>
                  </a:cubicBezTo>
                  <a:cubicBezTo>
                    <a:pt x="10843" y="7761"/>
                    <a:pt x="11276" y="7578"/>
                    <a:pt x="11710" y="7396"/>
                  </a:cubicBezTo>
                  <a:cubicBezTo>
                    <a:pt x="11824" y="7373"/>
                    <a:pt x="11916" y="7327"/>
                    <a:pt x="12007" y="7304"/>
                  </a:cubicBezTo>
                  <a:cubicBezTo>
                    <a:pt x="12372" y="7168"/>
                    <a:pt x="12737" y="7031"/>
                    <a:pt x="13125" y="6916"/>
                  </a:cubicBezTo>
                  <a:cubicBezTo>
                    <a:pt x="13262" y="6871"/>
                    <a:pt x="13422" y="6825"/>
                    <a:pt x="13559" y="6780"/>
                  </a:cubicBezTo>
                  <a:cubicBezTo>
                    <a:pt x="13764" y="6711"/>
                    <a:pt x="13970" y="6643"/>
                    <a:pt x="14175" y="6597"/>
                  </a:cubicBezTo>
                  <a:cubicBezTo>
                    <a:pt x="14358" y="6528"/>
                    <a:pt x="14541" y="6483"/>
                    <a:pt x="14723" y="6437"/>
                  </a:cubicBezTo>
                  <a:cubicBezTo>
                    <a:pt x="14929" y="6369"/>
                    <a:pt x="15134" y="6323"/>
                    <a:pt x="15339" y="6277"/>
                  </a:cubicBezTo>
                  <a:cubicBezTo>
                    <a:pt x="15522" y="6232"/>
                    <a:pt x="15705" y="6163"/>
                    <a:pt x="15887" y="6118"/>
                  </a:cubicBezTo>
                  <a:cubicBezTo>
                    <a:pt x="16093" y="6072"/>
                    <a:pt x="16321" y="6026"/>
                    <a:pt x="16526" y="5981"/>
                  </a:cubicBezTo>
                  <a:cubicBezTo>
                    <a:pt x="16709" y="5935"/>
                    <a:pt x="16892" y="5889"/>
                    <a:pt x="17097" y="5866"/>
                  </a:cubicBezTo>
                  <a:cubicBezTo>
                    <a:pt x="17302" y="5821"/>
                    <a:pt x="17508" y="5775"/>
                    <a:pt x="17736" y="5730"/>
                  </a:cubicBezTo>
                  <a:cubicBezTo>
                    <a:pt x="17919" y="5707"/>
                    <a:pt x="18101" y="5661"/>
                    <a:pt x="18284" y="5638"/>
                  </a:cubicBezTo>
                  <a:cubicBezTo>
                    <a:pt x="18763" y="5547"/>
                    <a:pt x="19243" y="5478"/>
                    <a:pt x="19745" y="5387"/>
                  </a:cubicBezTo>
                  <a:cubicBezTo>
                    <a:pt x="19813" y="5387"/>
                    <a:pt x="19882" y="5387"/>
                    <a:pt x="19950" y="5364"/>
                  </a:cubicBezTo>
                  <a:cubicBezTo>
                    <a:pt x="20384" y="5319"/>
                    <a:pt x="20817" y="5273"/>
                    <a:pt x="21251" y="5227"/>
                  </a:cubicBezTo>
                  <a:cubicBezTo>
                    <a:pt x="21411" y="5205"/>
                    <a:pt x="21571" y="5182"/>
                    <a:pt x="21753" y="5159"/>
                  </a:cubicBezTo>
                  <a:cubicBezTo>
                    <a:pt x="22027" y="5136"/>
                    <a:pt x="22301" y="5113"/>
                    <a:pt x="22575" y="5090"/>
                  </a:cubicBezTo>
                  <a:cubicBezTo>
                    <a:pt x="22758" y="5090"/>
                    <a:pt x="22940" y="5068"/>
                    <a:pt x="23100" y="5068"/>
                  </a:cubicBezTo>
                  <a:cubicBezTo>
                    <a:pt x="23397" y="5045"/>
                    <a:pt x="23693" y="5022"/>
                    <a:pt x="23990" y="5022"/>
                  </a:cubicBezTo>
                  <a:cubicBezTo>
                    <a:pt x="24150" y="5022"/>
                    <a:pt x="24310" y="4999"/>
                    <a:pt x="24470" y="4999"/>
                  </a:cubicBezTo>
                  <a:cubicBezTo>
                    <a:pt x="24926" y="4976"/>
                    <a:pt x="25405" y="4976"/>
                    <a:pt x="25862" y="4976"/>
                  </a:cubicBezTo>
                  <a:cubicBezTo>
                    <a:pt x="26273" y="4976"/>
                    <a:pt x="26661" y="4976"/>
                    <a:pt x="27049" y="4999"/>
                  </a:cubicBezTo>
                  <a:cubicBezTo>
                    <a:pt x="27300" y="4999"/>
                    <a:pt x="27551" y="4999"/>
                    <a:pt x="27802" y="5022"/>
                  </a:cubicBezTo>
                  <a:cubicBezTo>
                    <a:pt x="27985" y="5022"/>
                    <a:pt x="28144" y="5022"/>
                    <a:pt x="28327" y="5045"/>
                  </a:cubicBezTo>
                  <a:cubicBezTo>
                    <a:pt x="28601" y="5068"/>
                    <a:pt x="28875" y="5068"/>
                    <a:pt x="29149" y="5090"/>
                  </a:cubicBezTo>
                  <a:cubicBezTo>
                    <a:pt x="29286" y="5113"/>
                    <a:pt x="29423" y="5113"/>
                    <a:pt x="29582" y="5136"/>
                  </a:cubicBezTo>
                  <a:cubicBezTo>
                    <a:pt x="29925" y="5159"/>
                    <a:pt x="30244" y="5182"/>
                    <a:pt x="30587" y="5227"/>
                  </a:cubicBezTo>
                  <a:cubicBezTo>
                    <a:pt x="30678" y="5227"/>
                    <a:pt x="30746" y="5250"/>
                    <a:pt x="30838" y="5250"/>
                  </a:cubicBezTo>
                  <a:cubicBezTo>
                    <a:pt x="31249" y="5296"/>
                    <a:pt x="31659" y="5342"/>
                    <a:pt x="32070" y="5410"/>
                  </a:cubicBezTo>
                  <a:cubicBezTo>
                    <a:pt x="32139" y="5410"/>
                    <a:pt x="32230" y="5433"/>
                    <a:pt x="32299" y="5456"/>
                  </a:cubicBezTo>
                  <a:cubicBezTo>
                    <a:pt x="32641" y="5501"/>
                    <a:pt x="32983" y="5547"/>
                    <a:pt x="33326" y="5593"/>
                  </a:cubicBezTo>
                  <a:cubicBezTo>
                    <a:pt x="33463" y="5638"/>
                    <a:pt x="33622" y="5661"/>
                    <a:pt x="33759" y="5684"/>
                  </a:cubicBezTo>
                  <a:cubicBezTo>
                    <a:pt x="34033" y="5730"/>
                    <a:pt x="34284" y="5775"/>
                    <a:pt x="34558" y="5844"/>
                  </a:cubicBezTo>
                  <a:cubicBezTo>
                    <a:pt x="34695" y="5866"/>
                    <a:pt x="34832" y="5889"/>
                    <a:pt x="34969" y="5935"/>
                  </a:cubicBezTo>
                  <a:cubicBezTo>
                    <a:pt x="35266" y="5981"/>
                    <a:pt x="35563" y="6049"/>
                    <a:pt x="35837" y="6118"/>
                  </a:cubicBezTo>
                  <a:cubicBezTo>
                    <a:pt x="35996" y="6163"/>
                    <a:pt x="36156" y="6209"/>
                    <a:pt x="36316" y="6255"/>
                  </a:cubicBezTo>
                  <a:cubicBezTo>
                    <a:pt x="36590" y="6323"/>
                    <a:pt x="36864" y="6391"/>
                    <a:pt x="37115" y="6460"/>
                  </a:cubicBezTo>
                  <a:cubicBezTo>
                    <a:pt x="37275" y="6506"/>
                    <a:pt x="37411" y="6528"/>
                    <a:pt x="37571" y="6574"/>
                  </a:cubicBezTo>
                  <a:cubicBezTo>
                    <a:pt x="37959" y="6688"/>
                    <a:pt x="38370" y="6825"/>
                    <a:pt x="38758" y="6962"/>
                  </a:cubicBezTo>
                  <a:cubicBezTo>
                    <a:pt x="38827" y="6985"/>
                    <a:pt x="38918" y="7008"/>
                    <a:pt x="38986" y="7031"/>
                  </a:cubicBezTo>
                  <a:cubicBezTo>
                    <a:pt x="39443" y="7190"/>
                    <a:pt x="39899" y="7350"/>
                    <a:pt x="40356" y="7533"/>
                  </a:cubicBezTo>
                  <a:cubicBezTo>
                    <a:pt x="40447" y="7556"/>
                    <a:pt x="40539" y="7601"/>
                    <a:pt x="40630" y="7647"/>
                  </a:cubicBezTo>
                  <a:cubicBezTo>
                    <a:pt x="41223" y="7875"/>
                    <a:pt x="41794" y="8126"/>
                    <a:pt x="42365" y="8400"/>
                  </a:cubicBezTo>
                  <a:cubicBezTo>
                    <a:pt x="42433" y="8423"/>
                    <a:pt x="42479" y="8446"/>
                    <a:pt x="42524" y="8469"/>
                  </a:cubicBezTo>
                  <a:cubicBezTo>
                    <a:pt x="43118" y="8765"/>
                    <a:pt x="43688" y="9062"/>
                    <a:pt x="44259" y="9382"/>
                  </a:cubicBezTo>
                  <a:cubicBezTo>
                    <a:pt x="47158" y="11048"/>
                    <a:pt x="49212" y="13011"/>
                    <a:pt x="50468" y="15088"/>
                  </a:cubicBezTo>
                  <a:cubicBezTo>
                    <a:pt x="51426" y="16686"/>
                    <a:pt x="51906" y="18375"/>
                    <a:pt x="51906" y="20109"/>
                  </a:cubicBezTo>
                  <a:lnTo>
                    <a:pt x="51928" y="15134"/>
                  </a:lnTo>
                  <a:cubicBezTo>
                    <a:pt x="51928" y="13376"/>
                    <a:pt x="51449" y="11710"/>
                    <a:pt x="50490" y="10112"/>
                  </a:cubicBezTo>
                  <a:cubicBezTo>
                    <a:pt x="49235" y="8035"/>
                    <a:pt x="47158" y="6072"/>
                    <a:pt x="44259" y="4406"/>
                  </a:cubicBezTo>
                  <a:cubicBezTo>
                    <a:pt x="43711" y="4086"/>
                    <a:pt x="43141" y="3767"/>
                    <a:pt x="42547" y="3493"/>
                  </a:cubicBezTo>
                  <a:cubicBezTo>
                    <a:pt x="42479" y="3470"/>
                    <a:pt x="42433" y="3447"/>
                    <a:pt x="42387" y="3401"/>
                  </a:cubicBezTo>
                  <a:cubicBezTo>
                    <a:pt x="41817" y="3150"/>
                    <a:pt x="41223" y="2899"/>
                    <a:pt x="40630" y="2648"/>
                  </a:cubicBezTo>
                  <a:cubicBezTo>
                    <a:pt x="40584" y="2625"/>
                    <a:pt x="40539" y="2602"/>
                    <a:pt x="40493" y="2580"/>
                  </a:cubicBezTo>
                  <a:cubicBezTo>
                    <a:pt x="40447" y="2580"/>
                    <a:pt x="40402" y="2557"/>
                    <a:pt x="40379" y="2534"/>
                  </a:cubicBezTo>
                  <a:cubicBezTo>
                    <a:pt x="39922" y="2374"/>
                    <a:pt x="39466" y="2214"/>
                    <a:pt x="39009" y="2055"/>
                  </a:cubicBezTo>
                  <a:cubicBezTo>
                    <a:pt x="38918" y="2032"/>
                    <a:pt x="38849" y="2009"/>
                    <a:pt x="38781" y="1963"/>
                  </a:cubicBezTo>
                  <a:cubicBezTo>
                    <a:pt x="38370" y="1849"/>
                    <a:pt x="37982" y="1712"/>
                    <a:pt x="37571" y="1598"/>
                  </a:cubicBezTo>
                  <a:cubicBezTo>
                    <a:pt x="37503" y="1575"/>
                    <a:pt x="37434" y="1553"/>
                    <a:pt x="37366" y="1530"/>
                  </a:cubicBezTo>
                  <a:cubicBezTo>
                    <a:pt x="37297" y="1507"/>
                    <a:pt x="37206" y="1484"/>
                    <a:pt x="37138" y="1484"/>
                  </a:cubicBezTo>
                  <a:cubicBezTo>
                    <a:pt x="36864" y="1393"/>
                    <a:pt x="36613" y="1324"/>
                    <a:pt x="36339" y="1256"/>
                  </a:cubicBezTo>
                  <a:cubicBezTo>
                    <a:pt x="36179" y="1233"/>
                    <a:pt x="36019" y="1187"/>
                    <a:pt x="35859" y="1142"/>
                  </a:cubicBezTo>
                  <a:cubicBezTo>
                    <a:pt x="35563" y="1073"/>
                    <a:pt x="35266" y="1005"/>
                    <a:pt x="34969" y="936"/>
                  </a:cubicBezTo>
                  <a:cubicBezTo>
                    <a:pt x="34878" y="913"/>
                    <a:pt x="34764" y="891"/>
                    <a:pt x="34650" y="868"/>
                  </a:cubicBezTo>
                  <a:cubicBezTo>
                    <a:pt x="34627" y="868"/>
                    <a:pt x="34604" y="868"/>
                    <a:pt x="34558" y="845"/>
                  </a:cubicBezTo>
                  <a:cubicBezTo>
                    <a:pt x="34307" y="799"/>
                    <a:pt x="34033" y="754"/>
                    <a:pt x="33782" y="708"/>
                  </a:cubicBezTo>
                  <a:cubicBezTo>
                    <a:pt x="33622" y="685"/>
                    <a:pt x="33486" y="640"/>
                    <a:pt x="33326" y="617"/>
                  </a:cubicBezTo>
                  <a:cubicBezTo>
                    <a:pt x="33006" y="571"/>
                    <a:pt x="32664" y="503"/>
                    <a:pt x="32321" y="457"/>
                  </a:cubicBezTo>
                  <a:cubicBezTo>
                    <a:pt x="32253" y="457"/>
                    <a:pt x="32162" y="434"/>
                    <a:pt x="32093" y="434"/>
                  </a:cubicBezTo>
                  <a:cubicBezTo>
                    <a:pt x="31659" y="366"/>
                    <a:pt x="31249" y="320"/>
                    <a:pt x="30838" y="274"/>
                  </a:cubicBezTo>
                  <a:cubicBezTo>
                    <a:pt x="30769" y="251"/>
                    <a:pt x="30678" y="251"/>
                    <a:pt x="30610" y="251"/>
                  </a:cubicBezTo>
                  <a:cubicBezTo>
                    <a:pt x="30267" y="206"/>
                    <a:pt x="29925" y="183"/>
                    <a:pt x="29582" y="137"/>
                  </a:cubicBezTo>
                  <a:lnTo>
                    <a:pt x="29560" y="137"/>
                  </a:lnTo>
                  <a:cubicBezTo>
                    <a:pt x="29423" y="137"/>
                    <a:pt x="29286" y="137"/>
                    <a:pt x="29149" y="115"/>
                  </a:cubicBezTo>
                  <a:cubicBezTo>
                    <a:pt x="28875" y="92"/>
                    <a:pt x="28601" y="69"/>
                    <a:pt x="28327" y="69"/>
                  </a:cubicBezTo>
                  <a:cubicBezTo>
                    <a:pt x="28167" y="46"/>
                    <a:pt x="27985" y="46"/>
                    <a:pt x="27825" y="46"/>
                  </a:cubicBezTo>
                  <a:cubicBezTo>
                    <a:pt x="27574" y="23"/>
                    <a:pt x="27323" y="23"/>
                    <a:pt x="27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165;p47">
              <a:extLst>
                <a:ext uri="{FF2B5EF4-FFF2-40B4-BE49-F238E27FC236}">
                  <a16:creationId xmlns:a16="http://schemas.microsoft.com/office/drawing/2014/main" id="{82F14833-F85E-906F-9AA7-3A89F8D67B0B}"/>
                </a:ext>
              </a:extLst>
            </p:cNvPr>
            <p:cNvSpPr/>
            <p:nvPr/>
          </p:nvSpPr>
          <p:spPr>
            <a:xfrm>
              <a:off x="5344913" y="2502400"/>
              <a:ext cx="1604075" cy="591200"/>
            </a:xfrm>
            <a:custGeom>
              <a:avLst/>
              <a:gdLst/>
              <a:ahLst/>
              <a:cxnLst/>
              <a:rect l="l" t="t" r="r" b="b"/>
              <a:pathLst>
                <a:path w="64163" h="23648" extrusionOk="0">
                  <a:moveTo>
                    <a:pt x="64162" y="92"/>
                  </a:moveTo>
                  <a:lnTo>
                    <a:pt x="64161" y="309"/>
                  </a:lnTo>
                  <a:lnTo>
                    <a:pt x="64161" y="309"/>
                  </a:lnTo>
                  <a:cubicBezTo>
                    <a:pt x="64162" y="237"/>
                    <a:pt x="64162" y="164"/>
                    <a:pt x="64162" y="92"/>
                  </a:cubicBezTo>
                  <a:close/>
                  <a:moveTo>
                    <a:pt x="23" y="1"/>
                  </a:moveTo>
                  <a:lnTo>
                    <a:pt x="0" y="4977"/>
                  </a:lnTo>
                  <a:cubicBezTo>
                    <a:pt x="0" y="7099"/>
                    <a:pt x="617" y="9222"/>
                    <a:pt x="1849" y="11231"/>
                  </a:cubicBezTo>
                  <a:cubicBezTo>
                    <a:pt x="3401" y="13787"/>
                    <a:pt x="5958" y="16184"/>
                    <a:pt x="9473" y="18192"/>
                  </a:cubicBezTo>
                  <a:cubicBezTo>
                    <a:pt x="9838" y="18421"/>
                    <a:pt x="10226" y="18626"/>
                    <a:pt x="10637" y="18831"/>
                  </a:cubicBezTo>
                  <a:cubicBezTo>
                    <a:pt x="10751" y="18900"/>
                    <a:pt x="10888" y="18968"/>
                    <a:pt x="11025" y="19037"/>
                  </a:cubicBezTo>
                  <a:cubicBezTo>
                    <a:pt x="11299" y="19174"/>
                    <a:pt x="11550" y="19311"/>
                    <a:pt x="11824" y="19425"/>
                  </a:cubicBezTo>
                  <a:cubicBezTo>
                    <a:pt x="11984" y="19516"/>
                    <a:pt x="12144" y="19585"/>
                    <a:pt x="12303" y="19653"/>
                  </a:cubicBezTo>
                  <a:cubicBezTo>
                    <a:pt x="12554" y="19767"/>
                    <a:pt x="12805" y="19881"/>
                    <a:pt x="13057" y="19996"/>
                  </a:cubicBezTo>
                  <a:cubicBezTo>
                    <a:pt x="13239" y="20064"/>
                    <a:pt x="13422" y="20132"/>
                    <a:pt x="13604" y="20201"/>
                  </a:cubicBezTo>
                  <a:cubicBezTo>
                    <a:pt x="13764" y="20292"/>
                    <a:pt x="13947" y="20361"/>
                    <a:pt x="14129" y="20429"/>
                  </a:cubicBezTo>
                  <a:cubicBezTo>
                    <a:pt x="14175" y="20452"/>
                    <a:pt x="14221" y="20475"/>
                    <a:pt x="14289" y="20475"/>
                  </a:cubicBezTo>
                  <a:cubicBezTo>
                    <a:pt x="14837" y="20703"/>
                    <a:pt x="15385" y="20909"/>
                    <a:pt x="15955" y="21091"/>
                  </a:cubicBezTo>
                  <a:cubicBezTo>
                    <a:pt x="16069" y="21137"/>
                    <a:pt x="16161" y="21160"/>
                    <a:pt x="16252" y="21182"/>
                  </a:cubicBezTo>
                  <a:cubicBezTo>
                    <a:pt x="16754" y="21365"/>
                    <a:pt x="17234" y="21502"/>
                    <a:pt x="17736" y="21662"/>
                  </a:cubicBezTo>
                  <a:cubicBezTo>
                    <a:pt x="17827" y="21685"/>
                    <a:pt x="17918" y="21707"/>
                    <a:pt x="17987" y="21730"/>
                  </a:cubicBezTo>
                  <a:cubicBezTo>
                    <a:pt x="18101" y="21753"/>
                    <a:pt x="18192" y="21776"/>
                    <a:pt x="18284" y="21822"/>
                  </a:cubicBezTo>
                  <a:cubicBezTo>
                    <a:pt x="18626" y="21913"/>
                    <a:pt x="18945" y="21981"/>
                    <a:pt x="19265" y="22073"/>
                  </a:cubicBezTo>
                  <a:cubicBezTo>
                    <a:pt x="19470" y="22118"/>
                    <a:pt x="19676" y="22164"/>
                    <a:pt x="19858" y="22210"/>
                  </a:cubicBezTo>
                  <a:cubicBezTo>
                    <a:pt x="20224" y="22301"/>
                    <a:pt x="20612" y="22392"/>
                    <a:pt x="20977" y="22461"/>
                  </a:cubicBezTo>
                  <a:cubicBezTo>
                    <a:pt x="21091" y="22506"/>
                    <a:pt x="21228" y="22529"/>
                    <a:pt x="21365" y="22552"/>
                  </a:cubicBezTo>
                  <a:cubicBezTo>
                    <a:pt x="21388" y="22575"/>
                    <a:pt x="21433" y="22575"/>
                    <a:pt x="21456" y="22575"/>
                  </a:cubicBezTo>
                  <a:cubicBezTo>
                    <a:pt x="21799" y="22643"/>
                    <a:pt x="22141" y="22712"/>
                    <a:pt x="22461" y="22757"/>
                  </a:cubicBezTo>
                  <a:cubicBezTo>
                    <a:pt x="22643" y="22803"/>
                    <a:pt x="22826" y="22826"/>
                    <a:pt x="22986" y="22872"/>
                  </a:cubicBezTo>
                  <a:cubicBezTo>
                    <a:pt x="23442" y="22940"/>
                    <a:pt x="23921" y="23008"/>
                    <a:pt x="24378" y="23077"/>
                  </a:cubicBezTo>
                  <a:cubicBezTo>
                    <a:pt x="24424" y="23100"/>
                    <a:pt x="24469" y="23100"/>
                    <a:pt x="24538" y="23100"/>
                  </a:cubicBezTo>
                  <a:cubicBezTo>
                    <a:pt x="25040" y="23191"/>
                    <a:pt x="25565" y="23237"/>
                    <a:pt x="26067" y="23305"/>
                  </a:cubicBezTo>
                  <a:cubicBezTo>
                    <a:pt x="26204" y="23328"/>
                    <a:pt x="26341" y="23328"/>
                    <a:pt x="26478" y="23351"/>
                  </a:cubicBezTo>
                  <a:cubicBezTo>
                    <a:pt x="26866" y="23374"/>
                    <a:pt x="27231" y="23419"/>
                    <a:pt x="27619" y="23465"/>
                  </a:cubicBezTo>
                  <a:lnTo>
                    <a:pt x="27642" y="23465"/>
                  </a:lnTo>
                  <a:cubicBezTo>
                    <a:pt x="27825" y="23465"/>
                    <a:pt x="28007" y="23488"/>
                    <a:pt x="28213" y="23488"/>
                  </a:cubicBezTo>
                  <a:cubicBezTo>
                    <a:pt x="28532" y="23511"/>
                    <a:pt x="28852" y="23533"/>
                    <a:pt x="29171" y="23556"/>
                  </a:cubicBezTo>
                  <a:cubicBezTo>
                    <a:pt x="29377" y="23579"/>
                    <a:pt x="29582" y="23579"/>
                    <a:pt x="29810" y="23579"/>
                  </a:cubicBezTo>
                  <a:cubicBezTo>
                    <a:pt x="30107" y="23602"/>
                    <a:pt x="30404" y="23625"/>
                    <a:pt x="30723" y="23625"/>
                  </a:cubicBezTo>
                  <a:lnTo>
                    <a:pt x="30792" y="23625"/>
                  </a:lnTo>
                  <a:cubicBezTo>
                    <a:pt x="31248" y="23648"/>
                    <a:pt x="31705" y="23648"/>
                    <a:pt x="32184" y="23648"/>
                  </a:cubicBezTo>
                  <a:cubicBezTo>
                    <a:pt x="32755" y="23648"/>
                    <a:pt x="33348" y="23625"/>
                    <a:pt x="33919" y="23602"/>
                  </a:cubicBezTo>
                  <a:lnTo>
                    <a:pt x="34079" y="23602"/>
                  </a:lnTo>
                  <a:cubicBezTo>
                    <a:pt x="34216" y="23602"/>
                    <a:pt x="34375" y="23602"/>
                    <a:pt x="34512" y="23579"/>
                  </a:cubicBezTo>
                  <a:cubicBezTo>
                    <a:pt x="34878" y="23579"/>
                    <a:pt x="35220" y="23556"/>
                    <a:pt x="35585" y="23533"/>
                  </a:cubicBezTo>
                  <a:cubicBezTo>
                    <a:pt x="35813" y="23511"/>
                    <a:pt x="36019" y="23511"/>
                    <a:pt x="36247" y="23488"/>
                  </a:cubicBezTo>
                  <a:cubicBezTo>
                    <a:pt x="36589" y="23465"/>
                    <a:pt x="36932" y="23442"/>
                    <a:pt x="37251" y="23397"/>
                  </a:cubicBezTo>
                  <a:cubicBezTo>
                    <a:pt x="37388" y="23397"/>
                    <a:pt x="37502" y="23397"/>
                    <a:pt x="37617" y="23374"/>
                  </a:cubicBezTo>
                  <a:cubicBezTo>
                    <a:pt x="37708" y="23374"/>
                    <a:pt x="37799" y="23351"/>
                    <a:pt x="37868" y="23351"/>
                  </a:cubicBezTo>
                  <a:cubicBezTo>
                    <a:pt x="38415" y="23282"/>
                    <a:pt x="38940" y="23237"/>
                    <a:pt x="39465" y="23145"/>
                  </a:cubicBezTo>
                  <a:cubicBezTo>
                    <a:pt x="39557" y="23145"/>
                    <a:pt x="39648" y="23123"/>
                    <a:pt x="39739" y="23123"/>
                  </a:cubicBezTo>
                  <a:cubicBezTo>
                    <a:pt x="40356" y="23031"/>
                    <a:pt x="40949" y="22940"/>
                    <a:pt x="41543" y="22826"/>
                  </a:cubicBezTo>
                  <a:cubicBezTo>
                    <a:pt x="41611" y="22826"/>
                    <a:pt x="41657" y="22826"/>
                    <a:pt x="41725" y="22803"/>
                  </a:cubicBezTo>
                  <a:cubicBezTo>
                    <a:pt x="41885" y="22780"/>
                    <a:pt x="42045" y="22735"/>
                    <a:pt x="42227" y="22712"/>
                  </a:cubicBezTo>
                  <a:cubicBezTo>
                    <a:pt x="42478" y="22666"/>
                    <a:pt x="42752" y="22598"/>
                    <a:pt x="43026" y="22552"/>
                  </a:cubicBezTo>
                  <a:cubicBezTo>
                    <a:pt x="43254" y="22506"/>
                    <a:pt x="43483" y="22461"/>
                    <a:pt x="43711" y="22392"/>
                  </a:cubicBezTo>
                  <a:cubicBezTo>
                    <a:pt x="43985" y="22347"/>
                    <a:pt x="44236" y="22278"/>
                    <a:pt x="44487" y="22210"/>
                  </a:cubicBezTo>
                  <a:cubicBezTo>
                    <a:pt x="44738" y="22164"/>
                    <a:pt x="44966" y="22095"/>
                    <a:pt x="45195" y="22050"/>
                  </a:cubicBezTo>
                  <a:cubicBezTo>
                    <a:pt x="45446" y="21981"/>
                    <a:pt x="45697" y="21913"/>
                    <a:pt x="45948" y="21844"/>
                  </a:cubicBezTo>
                  <a:cubicBezTo>
                    <a:pt x="46176" y="21776"/>
                    <a:pt x="46404" y="21707"/>
                    <a:pt x="46633" y="21639"/>
                  </a:cubicBezTo>
                  <a:cubicBezTo>
                    <a:pt x="46884" y="21570"/>
                    <a:pt x="47135" y="21502"/>
                    <a:pt x="47386" y="21411"/>
                  </a:cubicBezTo>
                  <a:cubicBezTo>
                    <a:pt x="47477" y="21388"/>
                    <a:pt x="47568" y="21365"/>
                    <a:pt x="47660" y="21342"/>
                  </a:cubicBezTo>
                  <a:cubicBezTo>
                    <a:pt x="47751" y="21297"/>
                    <a:pt x="47842" y="21274"/>
                    <a:pt x="47934" y="21251"/>
                  </a:cubicBezTo>
                  <a:cubicBezTo>
                    <a:pt x="48390" y="21091"/>
                    <a:pt x="48847" y="20931"/>
                    <a:pt x="49303" y="20772"/>
                  </a:cubicBezTo>
                  <a:cubicBezTo>
                    <a:pt x="49417" y="20726"/>
                    <a:pt x="49531" y="20680"/>
                    <a:pt x="49668" y="20635"/>
                  </a:cubicBezTo>
                  <a:cubicBezTo>
                    <a:pt x="50216" y="20429"/>
                    <a:pt x="50764" y="20201"/>
                    <a:pt x="51289" y="19973"/>
                  </a:cubicBezTo>
                  <a:cubicBezTo>
                    <a:pt x="51403" y="19927"/>
                    <a:pt x="51540" y="19859"/>
                    <a:pt x="51654" y="19813"/>
                  </a:cubicBezTo>
                  <a:cubicBezTo>
                    <a:pt x="52065" y="19630"/>
                    <a:pt x="52499" y="19425"/>
                    <a:pt x="52887" y="19219"/>
                  </a:cubicBezTo>
                  <a:cubicBezTo>
                    <a:pt x="53046" y="19151"/>
                    <a:pt x="53183" y="19083"/>
                    <a:pt x="53320" y="19014"/>
                  </a:cubicBezTo>
                  <a:cubicBezTo>
                    <a:pt x="53845" y="18740"/>
                    <a:pt x="54348" y="18489"/>
                    <a:pt x="54827" y="18192"/>
                  </a:cubicBezTo>
                  <a:cubicBezTo>
                    <a:pt x="54987" y="18124"/>
                    <a:pt x="55124" y="18033"/>
                    <a:pt x="55261" y="17941"/>
                  </a:cubicBezTo>
                  <a:cubicBezTo>
                    <a:pt x="55375" y="17873"/>
                    <a:pt x="55489" y="17804"/>
                    <a:pt x="55603" y="17736"/>
                  </a:cubicBezTo>
                  <a:cubicBezTo>
                    <a:pt x="55808" y="17599"/>
                    <a:pt x="55991" y="17485"/>
                    <a:pt x="56174" y="17371"/>
                  </a:cubicBezTo>
                  <a:cubicBezTo>
                    <a:pt x="56356" y="17257"/>
                    <a:pt x="56516" y="17120"/>
                    <a:pt x="56699" y="17005"/>
                  </a:cubicBezTo>
                  <a:cubicBezTo>
                    <a:pt x="56881" y="16891"/>
                    <a:pt x="57064" y="16754"/>
                    <a:pt x="57223" y="16640"/>
                  </a:cubicBezTo>
                  <a:cubicBezTo>
                    <a:pt x="57383" y="16526"/>
                    <a:pt x="57543" y="16389"/>
                    <a:pt x="57703" y="16275"/>
                  </a:cubicBezTo>
                  <a:cubicBezTo>
                    <a:pt x="57885" y="16138"/>
                    <a:pt x="58045" y="16024"/>
                    <a:pt x="58205" y="15887"/>
                  </a:cubicBezTo>
                  <a:cubicBezTo>
                    <a:pt x="58365" y="15750"/>
                    <a:pt x="58502" y="15636"/>
                    <a:pt x="58661" y="15499"/>
                  </a:cubicBezTo>
                  <a:cubicBezTo>
                    <a:pt x="58798" y="15385"/>
                    <a:pt x="58958" y="15248"/>
                    <a:pt x="59118" y="15111"/>
                  </a:cubicBezTo>
                  <a:cubicBezTo>
                    <a:pt x="59164" y="15065"/>
                    <a:pt x="59232" y="14997"/>
                    <a:pt x="59301" y="14951"/>
                  </a:cubicBezTo>
                  <a:cubicBezTo>
                    <a:pt x="59346" y="14883"/>
                    <a:pt x="59415" y="14837"/>
                    <a:pt x="59460" y="14791"/>
                  </a:cubicBezTo>
                  <a:cubicBezTo>
                    <a:pt x="59711" y="14540"/>
                    <a:pt x="59940" y="14312"/>
                    <a:pt x="60168" y="14061"/>
                  </a:cubicBezTo>
                  <a:cubicBezTo>
                    <a:pt x="60259" y="13992"/>
                    <a:pt x="60351" y="13901"/>
                    <a:pt x="60419" y="13810"/>
                  </a:cubicBezTo>
                  <a:cubicBezTo>
                    <a:pt x="60716" y="13490"/>
                    <a:pt x="60990" y="13171"/>
                    <a:pt x="61264" y="12851"/>
                  </a:cubicBezTo>
                  <a:cubicBezTo>
                    <a:pt x="61264" y="12828"/>
                    <a:pt x="61264" y="12828"/>
                    <a:pt x="61286" y="12806"/>
                  </a:cubicBezTo>
                  <a:cubicBezTo>
                    <a:pt x="61332" y="12737"/>
                    <a:pt x="61378" y="12669"/>
                    <a:pt x="61446" y="12577"/>
                  </a:cubicBezTo>
                  <a:cubicBezTo>
                    <a:pt x="61606" y="12372"/>
                    <a:pt x="61766" y="12166"/>
                    <a:pt x="61903" y="11961"/>
                  </a:cubicBezTo>
                  <a:cubicBezTo>
                    <a:pt x="61994" y="11847"/>
                    <a:pt x="62062" y="11733"/>
                    <a:pt x="62131" y="11619"/>
                  </a:cubicBezTo>
                  <a:cubicBezTo>
                    <a:pt x="62245" y="11413"/>
                    <a:pt x="62359" y="11231"/>
                    <a:pt x="62473" y="11048"/>
                  </a:cubicBezTo>
                  <a:cubicBezTo>
                    <a:pt x="62496" y="11002"/>
                    <a:pt x="62542" y="10957"/>
                    <a:pt x="62565" y="10911"/>
                  </a:cubicBezTo>
                  <a:cubicBezTo>
                    <a:pt x="62610" y="10820"/>
                    <a:pt x="62656" y="10728"/>
                    <a:pt x="62702" y="10637"/>
                  </a:cubicBezTo>
                  <a:cubicBezTo>
                    <a:pt x="62793" y="10477"/>
                    <a:pt x="62861" y="10318"/>
                    <a:pt x="62953" y="10158"/>
                  </a:cubicBezTo>
                  <a:cubicBezTo>
                    <a:pt x="63021" y="10021"/>
                    <a:pt x="63067" y="9884"/>
                    <a:pt x="63135" y="9747"/>
                  </a:cubicBezTo>
                  <a:cubicBezTo>
                    <a:pt x="63204" y="9587"/>
                    <a:pt x="63272" y="9427"/>
                    <a:pt x="63341" y="9268"/>
                  </a:cubicBezTo>
                  <a:cubicBezTo>
                    <a:pt x="63364" y="9199"/>
                    <a:pt x="63386" y="9154"/>
                    <a:pt x="63409" y="9085"/>
                  </a:cubicBezTo>
                  <a:cubicBezTo>
                    <a:pt x="63455" y="8994"/>
                    <a:pt x="63478" y="8925"/>
                    <a:pt x="63500" y="8857"/>
                  </a:cubicBezTo>
                  <a:cubicBezTo>
                    <a:pt x="63546" y="8697"/>
                    <a:pt x="63592" y="8537"/>
                    <a:pt x="63637" y="8400"/>
                  </a:cubicBezTo>
                  <a:cubicBezTo>
                    <a:pt x="63683" y="8241"/>
                    <a:pt x="63729" y="8104"/>
                    <a:pt x="63774" y="7967"/>
                  </a:cubicBezTo>
                  <a:cubicBezTo>
                    <a:pt x="63820" y="7807"/>
                    <a:pt x="63843" y="7647"/>
                    <a:pt x="63888" y="7510"/>
                  </a:cubicBezTo>
                  <a:cubicBezTo>
                    <a:pt x="63888" y="7419"/>
                    <a:pt x="63911" y="7350"/>
                    <a:pt x="63934" y="7282"/>
                  </a:cubicBezTo>
                  <a:cubicBezTo>
                    <a:pt x="63957" y="7213"/>
                    <a:pt x="63957" y="7145"/>
                    <a:pt x="63980" y="7076"/>
                  </a:cubicBezTo>
                  <a:cubicBezTo>
                    <a:pt x="64003" y="6917"/>
                    <a:pt x="64025" y="6757"/>
                    <a:pt x="64048" y="6597"/>
                  </a:cubicBezTo>
                  <a:cubicBezTo>
                    <a:pt x="64071" y="6460"/>
                    <a:pt x="64071" y="6300"/>
                    <a:pt x="64094" y="6163"/>
                  </a:cubicBezTo>
                  <a:cubicBezTo>
                    <a:pt x="64117" y="6004"/>
                    <a:pt x="64117" y="5844"/>
                    <a:pt x="64117" y="5684"/>
                  </a:cubicBezTo>
                  <a:cubicBezTo>
                    <a:pt x="64140" y="5616"/>
                    <a:pt x="64140" y="5524"/>
                    <a:pt x="64140" y="5456"/>
                  </a:cubicBezTo>
                  <a:cubicBezTo>
                    <a:pt x="64140" y="5319"/>
                    <a:pt x="64140" y="5182"/>
                    <a:pt x="64140" y="5068"/>
                  </a:cubicBezTo>
                  <a:lnTo>
                    <a:pt x="64161" y="309"/>
                  </a:lnTo>
                  <a:lnTo>
                    <a:pt x="64161" y="309"/>
                  </a:lnTo>
                  <a:cubicBezTo>
                    <a:pt x="64160" y="442"/>
                    <a:pt x="64154" y="575"/>
                    <a:pt x="64140" y="708"/>
                  </a:cubicBezTo>
                  <a:cubicBezTo>
                    <a:pt x="64140" y="868"/>
                    <a:pt x="64117" y="1028"/>
                    <a:pt x="64117" y="1188"/>
                  </a:cubicBezTo>
                  <a:cubicBezTo>
                    <a:pt x="64094" y="1324"/>
                    <a:pt x="64071" y="1461"/>
                    <a:pt x="64048" y="1621"/>
                  </a:cubicBezTo>
                  <a:cubicBezTo>
                    <a:pt x="64025" y="1781"/>
                    <a:pt x="64003" y="1918"/>
                    <a:pt x="63980" y="2078"/>
                  </a:cubicBezTo>
                  <a:cubicBezTo>
                    <a:pt x="63957" y="2237"/>
                    <a:pt x="63934" y="2374"/>
                    <a:pt x="63888" y="2511"/>
                  </a:cubicBezTo>
                  <a:cubicBezTo>
                    <a:pt x="63866" y="2671"/>
                    <a:pt x="63820" y="2831"/>
                    <a:pt x="63774" y="2991"/>
                  </a:cubicBezTo>
                  <a:cubicBezTo>
                    <a:pt x="63752" y="3128"/>
                    <a:pt x="63706" y="3265"/>
                    <a:pt x="63660" y="3402"/>
                  </a:cubicBezTo>
                  <a:cubicBezTo>
                    <a:pt x="63615" y="3561"/>
                    <a:pt x="63569" y="3721"/>
                    <a:pt x="63500" y="3858"/>
                  </a:cubicBezTo>
                  <a:cubicBezTo>
                    <a:pt x="63455" y="4018"/>
                    <a:pt x="63409" y="4155"/>
                    <a:pt x="63341" y="4292"/>
                  </a:cubicBezTo>
                  <a:cubicBezTo>
                    <a:pt x="63295" y="4452"/>
                    <a:pt x="63227" y="4611"/>
                    <a:pt x="63158" y="4771"/>
                  </a:cubicBezTo>
                  <a:cubicBezTo>
                    <a:pt x="63090" y="4908"/>
                    <a:pt x="63021" y="5045"/>
                    <a:pt x="62953" y="5182"/>
                  </a:cubicBezTo>
                  <a:cubicBezTo>
                    <a:pt x="62884" y="5342"/>
                    <a:pt x="62793" y="5501"/>
                    <a:pt x="62702" y="5661"/>
                  </a:cubicBezTo>
                  <a:cubicBezTo>
                    <a:pt x="62633" y="5798"/>
                    <a:pt x="62565" y="5935"/>
                    <a:pt x="62496" y="6049"/>
                  </a:cubicBezTo>
                  <a:cubicBezTo>
                    <a:pt x="62382" y="6255"/>
                    <a:pt x="62268" y="6437"/>
                    <a:pt x="62154" y="6620"/>
                  </a:cubicBezTo>
                  <a:cubicBezTo>
                    <a:pt x="62062" y="6734"/>
                    <a:pt x="61994" y="6848"/>
                    <a:pt x="61926" y="6962"/>
                  </a:cubicBezTo>
                  <a:cubicBezTo>
                    <a:pt x="61766" y="7191"/>
                    <a:pt x="61629" y="7396"/>
                    <a:pt x="61469" y="7601"/>
                  </a:cubicBezTo>
                  <a:cubicBezTo>
                    <a:pt x="61401" y="7693"/>
                    <a:pt x="61332" y="7784"/>
                    <a:pt x="61264" y="7853"/>
                  </a:cubicBezTo>
                  <a:cubicBezTo>
                    <a:pt x="61012" y="8195"/>
                    <a:pt x="60739" y="8514"/>
                    <a:pt x="60442" y="8834"/>
                  </a:cubicBezTo>
                  <a:cubicBezTo>
                    <a:pt x="60351" y="8925"/>
                    <a:pt x="60282" y="8994"/>
                    <a:pt x="60191" y="9085"/>
                  </a:cubicBezTo>
                  <a:cubicBezTo>
                    <a:pt x="59963" y="9336"/>
                    <a:pt x="59734" y="9564"/>
                    <a:pt x="59483" y="9793"/>
                  </a:cubicBezTo>
                  <a:cubicBezTo>
                    <a:pt x="59369" y="9907"/>
                    <a:pt x="59232" y="10021"/>
                    <a:pt x="59118" y="10135"/>
                  </a:cubicBezTo>
                  <a:cubicBezTo>
                    <a:pt x="58981" y="10272"/>
                    <a:pt x="58821" y="10386"/>
                    <a:pt x="58661" y="10523"/>
                  </a:cubicBezTo>
                  <a:cubicBezTo>
                    <a:pt x="58525" y="10660"/>
                    <a:pt x="58365" y="10774"/>
                    <a:pt x="58228" y="10911"/>
                  </a:cubicBezTo>
                  <a:cubicBezTo>
                    <a:pt x="58068" y="11025"/>
                    <a:pt x="57885" y="11162"/>
                    <a:pt x="57726" y="11299"/>
                  </a:cubicBezTo>
                  <a:cubicBezTo>
                    <a:pt x="57566" y="11413"/>
                    <a:pt x="57406" y="11527"/>
                    <a:pt x="57246" y="11664"/>
                  </a:cubicBezTo>
                  <a:cubicBezTo>
                    <a:pt x="57064" y="11778"/>
                    <a:pt x="56881" y="11915"/>
                    <a:pt x="56721" y="12030"/>
                  </a:cubicBezTo>
                  <a:cubicBezTo>
                    <a:pt x="56539" y="12144"/>
                    <a:pt x="56356" y="12258"/>
                    <a:pt x="56196" y="12372"/>
                  </a:cubicBezTo>
                  <a:cubicBezTo>
                    <a:pt x="56014" y="12509"/>
                    <a:pt x="55808" y="12623"/>
                    <a:pt x="55626" y="12737"/>
                  </a:cubicBezTo>
                  <a:cubicBezTo>
                    <a:pt x="55375" y="12897"/>
                    <a:pt x="55101" y="13057"/>
                    <a:pt x="54850" y="13216"/>
                  </a:cubicBezTo>
                  <a:cubicBezTo>
                    <a:pt x="54348" y="13513"/>
                    <a:pt x="53845" y="13764"/>
                    <a:pt x="53343" y="14038"/>
                  </a:cubicBezTo>
                  <a:cubicBezTo>
                    <a:pt x="53206" y="14107"/>
                    <a:pt x="53046" y="14175"/>
                    <a:pt x="52910" y="14244"/>
                  </a:cubicBezTo>
                  <a:cubicBezTo>
                    <a:pt x="52499" y="14449"/>
                    <a:pt x="52088" y="14654"/>
                    <a:pt x="51654" y="14837"/>
                  </a:cubicBezTo>
                  <a:cubicBezTo>
                    <a:pt x="51540" y="14883"/>
                    <a:pt x="51426" y="14951"/>
                    <a:pt x="51289" y="14997"/>
                  </a:cubicBezTo>
                  <a:cubicBezTo>
                    <a:pt x="50764" y="15225"/>
                    <a:pt x="50216" y="15453"/>
                    <a:pt x="49668" y="15659"/>
                  </a:cubicBezTo>
                  <a:cubicBezTo>
                    <a:pt x="49554" y="15704"/>
                    <a:pt x="49440" y="15750"/>
                    <a:pt x="49303" y="15796"/>
                  </a:cubicBezTo>
                  <a:cubicBezTo>
                    <a:pt x="48869" y="15955"/>
                    <a:pt x="48413" y="16115"/>
                    <a:pt x="47956" y="16252"/>
                  </a:cubicBezTo>
                  <a:cubicBezTo>
                    <a:pt x="47774" y="16321"/>
                    <a:pt x="47591" y="16389"/>
                    <a:pt x="47386" y="16435"/>
                  </a:cubicBezTo>
                  <a:cubicBezTo>
                    <a:pt x="47158" y="16526"/>
                    <a:pt x="46906" y="16595"/>
                    <a:pt x="46655" y="16663"/>
                  </a:cubicBezTo>
                  <a:cubicBezTo>
                    <a:pt x="46427" y="16732"/>
                    <a:pt x="46199" y="16800"/>
                    <a:pt x="45971" y="16868"/>
                  </a:cubicBezTo>
                  <a:cubicBezTo>
                    <a:pt x="45720" y="16937"/>
                    <a:pt x="45446" y="17005"/>
                    <a:pt x="45195" y="17074"/>
                  </a:cubicBezTo>
                  <a:cubicBezTo>
                    <a:pt x="44966" y="17120"/>
                    <a:pt x="44738" y="17188"/>
                    <a:pt x="44510" y="17234"/>
                  </a:cubicBezTo>
                  <a:cubicBezTo>
                    <a:pt x="44259" y="17302"/>
                    <a:pt x="43985" y="17348"/>
                    <a:pt x="43734" y="17416"/>
                  </a:cubicBezTo>
                  <a:cubicBezTo>
                    <a:pt x="43505" y="17462"/>
                    <a:pt x="43254" y="17530"/>
                    <a:pt x="43026" y="17576"/>
                  </a:cubicBezTo>
                  <a:cubicBezTo>
                    <a:pt x="42775" y="17622"/>
                    <a:pt x="42501" y="17667"/>
                    <a:pt x="42227" y="17736"/>
                  </a:cubicBezTo>
                  <a:cubicBezTo>
                    <a:pt x="42022" y="17759"/>
                    <a:pt x="41794" y="17804"/>
                    <a:pt x="41565" y="17850"/>
                  </a:cubicBezTo>
                  <a:cubicBezTo>
                    <a:pt x="40972" y="17964"/>
                    <a:pt x="40356" y="18055"/>
                    <a:pt x="39739" y="18147"/>
                  </a:cubicBezTo>
                  <a:cubicBezTo>
                    <a:pt x="39671" y="18147"/>
                    <a:pt x="39557" y="18170"/>
                    <a:pt x="39488" y="18170"/>
                  </a:cubicBezTo>
                  <a:cubicBezTo>
                    <a:pt x="38940" y="18238"/>
                    <a:pt x="38415" y="18306"/>
                    <a:pt x="37890" y="18352"/>
                  </a:cubicBezTo>
                  <a:cubicBezTo>
                    <a:pt x="37685" y="18375"/>
                    <a:pt x="37480" y="18398"/>
                    <a:pt x="37274" y="18421"/>
                  </a:cubicBezTo>
                  <a:cubicBezTo>
                    <a:pt x="36932" y="18466"/>
                    <a:pt x="36589" y="18489"/>
                    <a:pt x="36247" y="18512"/>
                  </a:cubicBezTo>
                  <a:cubicBezTo>
                    <a:pt x="36042" y="18535"/>
                    <a:pt x="35813" y="18535"/>
                    <a:pt x="35608" y="18558"/>
                  </a:cubicBezTo>
                  <a:cubicBezTo>
                    <a:pt x="35243" y="18580"/>
                    <a:pt x="34900" y="18603"/>
                    <a:pt x="34535" y="18603"/>
                  </a:cubicBezTo>
                  <a:cubicBezTo>
                    <a:pt x="34330" y="18626"/>
                    <a:pt x="34124" y="18626"/>
                    <a:pt x="33942" y="18626"/>
                  </a:cubicBezTo>
                  <a:cubicBezTo>
                    <a:pt x="33348" y="18649"/>
                    <a:pt x="32778" y="18672"/>
                    <a:pt x="32184" y="18672"/>
                  </a:cubicBezTo>
                  <a:cubicBezTo>
                    <a:pt x="31705" y="18672"/>
                    <a:pt x="31225" y="18649"/>
                    <a:pt x="30723" y="18649"/>
                  </a:cubicBezTo>
                  <a:cubicBezTo>
                    <a:pt x="30427" y="18626"/>
                    <a:pt x="30130" y="18626"/>
                    <a:pt x="29833" y="18603"/>
                  </a:cubicBezTo>
                  <a:cubicBezTo>
                    <a:pt x="29628" y="18603"/>
                    <a:pt x="29399" y="18580"/>
                    <a:pt x="29171" y="18580"/>
                  </a:cubicBezTo>
                  <a:cubicBezTo>
                    <a:pt x="28852" y="18558"/>
                    <a:pt x="28532" y="18535"/>
                    <a:pt x="28235" y="18512"/>
                  </a:cubicBezTo>
                  <a:cubicBezTo>
                    <a:pt x="28030" y="18489"/>
                    <a:pt x="27825" y="18489"/>
                    <a:pt x="27619" y="18466"/>
                  </a:cubicBezTo>
                  <a:cubicBezTo>
                    <a:pt x="27254" y="18443"/>
                    <a:pt x="26866" y="18398"/>
                    <a:pt x="26501" y="18375"/>
                  </a:cubicBezTo>
                  <a:cubicBezTo>
                    <a:pt x="26364" y="18352"/>
                    <a:pt x="26227" y="18329"/>
                    <a:pt x="26090" y="18329"/>
                  </a:cubicBezTo>
                  <a:cubicBezTo>
                    <a:pt x="25565" y="18261"/>
                    <a:pt x="25063" y="18192"/>
                    <a:pt x="24560" y="18124"/>
                  </a:cubicBezTo>
                  <a:cubicBezTo>
                    <a:pt x="24492" y="18124"/>
                    <a:pt x="24446" y="18101"/>
                    <a:pt x="24378" y="18101"/>
                  </a:cubicBezTo>
                  <a:cubicBezTo>
                    <a:pt x="23921" y="18033"/>
                    <a:pt x="23465" y="17964"/>
                    <a:pt x="23008" y="17896"/>
                  </a:cubicBezTo>
                  <a:cubicBezTo>
                    <a:pt x="22826" y="17850"/>
                    <a:pt x="22643" y="17827"/>
                    <a:pt x="22483" y="17781"/>
                  </a:cubicBezTo>
                  <a:cubicBezTo>
                    <a:pt x="22141" y="17736"/>
                    <a:pt x="21799" y="17667"/>
                    <a:pt x="21479" y="17599"/>
                  </a:cubicBezTo>
                  <a:cubicBezTo>
                    <a:pt x="21319" y="17553"/>
                    <a:pt x="21160" y="17530"/>
                    <a:pt x="20977" y="17485"/>
                  </a:cubicBezTo>
                  <a:cubicBezTo>
                    <a:pt x="20612" y="17416"/>
                    <a:pt x="20247" y="17325"/>
                    <a:pt x="19881" y="17234"/>
                  </a:cubicBezTo>
                  <a:cubicBezTo>
                    <a:pt x="19676" y="17188"/>
                    <a:pt x="19493" y="17142"/>
                    <a:pt x="19288" y="17097"/>
                  </a:cubicBezTo>
                  <a:cubicBezTo>
                    <a:pt x="18968" y="17005"/>
                    <a:pt x="18626" y="16914"/>
                    <a:pt x="18306" y="16823"/>
                  </a:cubicBezTo>
                  <a:cubicBezTo>
                    <a:pt x="18124" y="16777"/>
                    <a:pt x="17941" y="16732"/>
                    <a:pt x="17759" y="16663"/>
                  </a:cubicBezTo>
                  <a:cubicBezTo>
                    <a:pt x="17256" y="16526"/>
                    <a:pt x="16754" y="16366"/>
                    <a:pt x="16275" y="16207"/>
                  </a:cubicBezTo>
                  <a:cubicBezTo>
                    <a:pt x="16184" y="16184"/>
                    <a:pt x="16069" y="16161"/>
                    <a:pt x="15978" y="16115"/>
                  </a:cubicBezTo>
                  <a:cubicBezTo>
                    <a:pt x="15408" y="15933"/>
                    <a:pt x="14837" y="15727"/>
                    <a:pt x="14289" y="15499"/>
                  </a:cubicBezTo>
                  <a:cubicBezTo>
                    <a:pt x="14061" y="15408"/>
                    <a:pt x="13833" y="15316"/>
                    <a:pt x="13604" y="15225"/>
                  </a:cubicBezTo>
                  <a:cubicBezTo>
                    <a:pt x="13422" y="15157"/>
                    <a:pt x="13262" y="15088"/>
                    <a:pt x="13079" y="14997"/>
                  </a:cubicBezTo>
                  <a:cubicBezTo>
                    <a:pt x="12828" y="14906"/>
                    <a:pt x="12577" y="14791"/>
                    <a:pt x="12326" y="14677"/>
                  </a:cubicBezTo>
                  <a:cubicBezTo>
                    <a:pt x="12166" y="14609"/>
                    <a:pt x="12007" y="14517"/>
                    <a:pt x="11847" y="14449"/>
                  </a:cubicBezTo>
                  <a:cubicBezTo>
                    <a:pt x="11573" y="14312"/>
                    <a:pt x="11299" y="14198"/>
                    <a:pt x="11048" y="14061"/>
                  </a:cubicBezTo>
                  <a:cubicBezTo>
                    <a:pt x="10911" y="13992"/>
                    <a:pt x="10774" y="13924"/>
                    <a:pt x="10637" y="13856"/>
                  </a:cubicBezTo>
                  <a:cubicBezTo>
                    <a:pt x="10249" y="13650"/>
                    <a:pt x="9861" y="13445"/>
                    <a:pt x="9473" y="13216"/>
                  </a:cubicBezTo>
                  <a:cubicBezTo>
                    <a:pt x="5981" y="11185"/>
                    <a:pt x="3424" y="8788"/>
                    <a:pt x="1872" y="6255"/>
                  </a:cubicBezTo>
                  <a:cubicBezTo>
                    <a:pt x="1096" y="4999"/>
                    <a:pt x="571" y="3698"/>
                    <a:pt x="274" y="2374"/>
                  </a:cubicBezTo>
                  <a:cubicBezTo>
                    <a:pt x="92" y="1576"/>
                    <a:pt x="23" y="799"/>
                    <a:pt x="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66;p47">
              <a:extLst>
                <a:ext uri="{FF2B5EF4-FFF2-40B4-BE49-F238E27FC236}">
                  <a16:creationId xmlns:a16="http://schemas.microsoft.com/office/drawing/2014/main" id="{8CCF3900-B514-C72B-3AC3-ED2F7A4CC499}"/>
                </a:ext>
              </a:extLst>
            </p:cNvPr>
            <p:cNvSpPr/>
            <p:nvPr/>
          </p:nvSpPr>
          <p:spPr>
            <a:xfrm>
              <a:off x="3900638" y="2421950"/>
              <a:ext cx="1594375" cy="963250"/>
            </a:xfrm>
            <a:custGeom>
              <a:avLst/>
              <a:gdLst/>
              <a:ahLst/>
              <a:cxnLst/>
              <a:rect l="l" t="t" r="r" b="b"/>
              <a:pathLst>
                <a:path w="63775" h="38530" extrusionOk="0">
                  <a:moveTo>
                    <a:pt x="1" y="0"/>
                  </a:moveTo>
                  <a:lnTo>
                    <a:pt x="1" y="4976"/>
                  </a:lnTo>
                  <a:cubicBezTo>
                    <a:pt x="23" y="9724"/>
                    <a:pt x="3196" y="14494"/>
                    <a:pt x="9473" y="18101"/>
                  </a:cubicBezTo>
                  <a:cubicBezTo>
                    <a:pt x="9861" y="18352"/>
                    <a:pt x="10295" y="18557"/>
                    <a:pt x="10706" y="18785"/>
                  </a:cubicBezTo>
                  <a:cubicBezTo>
                    <a:pt x="10843" y="18854"/>
                    <a:pt x="10980" y="18922"/>
                    <a:pt x="11117" y="18991"/>
                  </a:cubicBezTo>
                  <a:cubicBezTo>
                    <a:pt x="11413" y="19151"/>
                    <a:pt x="11710" y="19288"/>
                    <a:pt x="12007" y="19425"/>
                  </a:cubicBezTo>
                  <a:cubicBezTo>
                    <a:pt x="12166" y="19493"/>
                    <a:pt x="12326" y="19584"/>
                    <a:pt x="12509" y="19653"/>
                  </a:cubicBezTo>
                  <a:cubicBezTo>
                    <a:pt x="12783" y="19790"/>
                    <a:pt x="13080" y="19904"/>
                    <a:pt x="13376" y="20018"/>
                  </a:cubicBezTo>
                  <a:cubicBezTo>
                    <a:pt x="13536" y="20086"/>
                    <a:pt x="13696" y="20155"/>
                    <a:pt x="13878" y="20223"/>
                  </a:cubicBezTo>
                  <a:cubicBezTo>
                    <a:pt x="13947" y="20269"/>
                    <a:pt x="14038" y="20315"/>
                    <a:pt x="14129" y="20338"/>
                  </a:cubicBezTo>
                  <a:cubicBezTo>
                    <a:pt x="14244" y="20383"/>
                    <a:pt x="14381" y="20429"/>
                    <a:pt x="14495" y="20475"/>
                  </a:cubicBezTo>
                  <a:cubicBezTo>
                    <a:pt x="14906" y="20634"/>
                    <a:pt x="15294" y="20771"/>
                    <a:pt x="15704" y="20908"/>
                  </a:cubicBezTo>
                  <a:cubicBezTo>
                    <a:pt x="15910" y="20977"/>
                    <a:pt x="16115" y="21045"/>
                    <a:pt x="16321" y="21114"/>
                  </a:cubicBezTo>
                  <a:cubicBezTo>
                    <a:pt x="16754" y="21273"/>
                    <a:pt x="17188" y="21388"/>
                    <a:pt x="17622" y="21524"/>
                  </a:cubicBezTo>
                  <a:cubicBezTo>
                    <a:pt x="17759" y="21570"/>
                    <a:pt x="17873" y="21616"/>
                    <a:pt x="18010" y="21639"/>
                  </a:cubicBezTo>
                  <a:cubicBezTo>
                    <a:pt x="18055" y="21661"/>
                    <a:pt x="18101" y="21661"/>
                    <a:pt x="18147" y="21684"/>
                  </a:cubicBezTo>
                  <a:cubicBezTo>
                    <a:pt x="18443" y="21776"/>
                    <a:pt x="18740" y="21844"/>
                    <a:pt x="19037" y="21912"/>
                  </a:cubicBezTo>
                  <a:cubicBezTo>
                    <a:pt x="19288" y="21981"/>
                    <a:pt x="19539" y="22049"/>
                    <a:pt x="19767" y="22118"/>
                  </a:cubicBezTo>
                  <a:cubicBezTo>
                    <a:pt x="20087" y="22186"/>
                    <a:pt x="20406" y="22255"/>
                    <a:pt x="20726" y="22323"/>
                  </a:cubicBezTo>
                  <a:cubicBezTo>
                    <a:pt x="20931" y="22369"/>
                    <a:pt x="21137" y="22415"/>
                    <a:pt x="21342" y="22460"/>
                  </a:cubicBezTo>
                  <a:cubicBezTo>
                    <a:pt x="21411" y="22483"/>
                    <a:pt x="21479" y="22483"/>
                    <a:pt x="21525" y="22506"/>
                  </a:cubicBezTo>
                  <a:cubicBezTo>
                    <a:pt x="22050" y="22597"/>
                    <a:pt x="22575" y="22711"/>
                    <a:pt x="23100" y="22803"/>
                  </a:cubicBezTo>
                  <a:cubicBezTo>
                    <a:pt x="23282" y="22826"/>
                    <a:pt x="23442" y="22848"/>
                    <a:pt x="23625" y="22871"/>
                  </a:cubicBezTo>
                  <a:cubicBezTo>
                    <a:pt x="23922" y="22917"/>
                    <a:pt x="24195" y="22962"/>
                    <a:pt x="24492" y="23008"/>
                  </a:cubicBezTo>
                  <a:cubicBezTo>
                    <a:pt x="24561" y="23031"/>
                    <a:pt x="24629" y="23031"/>
                    <a:pt x="24675" y="23031"/>
                  </a:cubicBezTo>
                  <a:cubicBezTo>
                    <a:pt x="24903" y="23054"/>
                    <a:pt x="25131" y="23099"/>
                    <a:pt x="25337" y="23122"/>
                  </a:cubicBezTo>
                  <a:cubicBezTo>
                    <a:pt x="25656" y="23168"/>
                    <a:pt x="25976" y="23191"/>
                    <a:pt x="26295" y="23236"/>
                  </a:cubicBezTo>
                  <a:cubicBezTo>
                    <a:pt x="26546" y="23259"/>
                    <a:pt x="26775" y="23282"/>
                    <a:pt x="27003" y="23305"/>
                  </a:cubicBezTo>
                  <a:cubicBezTo>
                    <a:pt x="27186" y="23328"/>
                    <a:pt x="27391" y="23350"/>
                    <a:pt x="27596" y="23350"/>
                  </a:cubicBezTo>
                  <a:cubicBezTo>
                    <a:pt x="27711" y="23373"/>
                    <a:pt x="27825" y="23373"/>
                    <a:pt x="27939" y="23373"/>
                  </a:cubicBezTo>
                  <a:cubicBezTo>
                    <a:pt x="28190" y="23396"/>
                    <a:pt x="28418" y="23419"/>
                    <a:pt x="28669" y="23419"/>
                  </a:cubicBezTo>
                  <a:cubicBezTo>
                    <a:pt x="28989" y="23442"/>
                    <a:pt x="29285" y="23465"/>
                    <a:pt x="29605" y="23487"/>
                  </a:cubicBezTo>
                  <a:cubicBezTo>
                    <a:pt x="29856" y="23487"/>
                    <a:pt x="30107" y="23510"/>
                    <a:pt x="30358" y="23510"/>
                  </a:cubicBezTo>
                  <a:cubicBezTo>
                    <a:pt x="30495" y="23510"/>
                    <a:pt x="30632" y="23533"/>
                    <a:pt x="30769" y="23533"/>
                  </a:cubicBezTo>
                  <a:lnTo>
                    <a:pt x="33006" y="23533"/>
                  </a:lnTo>
                  <a:cubicBezTo>
                    <a:pt x="33280" y="23533"/>
                    <a:pt x="33577" y="23533"/>
                    <a:pt x="33851" y="23510"/>
                  </a:cubicBezTo>
                  <a:lnTo>
                    <a:pt x="34239" y="23510"/>
                  </a:lnTo>
                  <a:cubicBezTo>
                    <a:pt x="34581" y="23510"/>
                    <a:pt x="34923" y="23487"/>
                    <a:pt x="35266" y="23465"/>
                  </a:cubicBezTo>
                  <a:cubicBezTo>
                    <a:pt x="35654" y="23442"/>
                    <a:pt x="36019" y="23442"/>
                    <a:pt x="36407" y="23419"/>
                  </a:cubicBezTo>
                  <a:lnTo>
                    <a:pt x="37023" y="23419"/>
                  </a:lnTo>
                  <a:cubicBezTo>
                    <a:pt x="37274" y="23419"/>
                    <a:pt x="37525" y="23396"/>
                    <a:pt x="37776" y="23396"/>
                  </a:cubicBezTo>
                  <a:cubicBezTo>
                    <a:pt x="37982" y="23396"/>
                    <a:pt x="38187" y="23419"/>
                    <a:pt x="38393" y="23419"/>
                  </a:cubicBezTo>
                  <a:cubicBezTo>
                    <a:pt x="38644" y="23419"/>
                    <a:pt x="38895" y="23419"/>
                    <a:pt x="39146" y="23442"/>
                  </a:cubicBezTo>
                  <a:cubicBezTo>
                    <a:pt x="39329" y="23442"/>
                    <a:pt x="39534" y="23442"/>
                    <a:pt x="39717" y="23465"/>
                  </a:cubicBezTo>
                  <a:cubicBezTo>
                    <a:pt x="39991" y="23465"/>
                    <a:pt x="40242" y="23487"/>
                    <a:pt x="40493" y="23487"/>
                  </a:cubicBezTo>
                  <a:cubicBezTo>
                    <a:pt x="40675" y="23510"/>
                    <a:pt x="40881" y="23510"/>
                    <a:pt x="41063" y="23533"/>
                  </a:cubicBezTo>
                  <a:cubicBezTo>
                    <a:pt x="41314" y="23556"/>
                    <a:pt x="41565" y="23579"/>
                    <a:pt x="41839" y="23602"/>
                  </a:cubicBezTo>
                  <a:cubicBezTo>
                    <a:pt x="42022" y="23624"/>
                    <a:pt x="42205" y="23647"/>
                    <a:pt x="42387" y="23647"/>
                  </a:cubicBezTo>
                  <a:cubicBezTo>
                    <a:pt x="42661" y="23693"/>
                    <a:pt x="42912" y="23716"/>
                    <a:pt x="43186" y="23739"/>
                  </a:cubicBezTo>
                  <a:cubicBezTo>
                    <a:pt x="43346" y="23761"/>
                    <a:pt x="43528" y="23784"/>
                    <a:pt x="43711" y="23807"/>
                  </a:cubicBezTo>
                  <a:cubicBezTo>
                    <a:pt x="43985" y="23853"/>
                    <a:pt x="44282" y="23898"/>
                    <a:pt x="44578" y="23944"/>
                  </a:cubicBezTo>
                  <a:cubicBezTo>
                    <a:pt x="44715" y="23967"/>
                    <a:pt x="44852" y="23990"/>
                    <a:pt x="45012" y="24012"/>
                  </a:cubicBezTo>
                  <a:cubicBezTo>
                    <a:pt x="45423" y="24081"/>
                    <a:pt x="45857" y="24172"/>
                    <a:pt x="46290" y="24264"/>
                  </a:cubicBezTo>
                  <a:cubicBezTo>
                    <a:pt x="46473" y="24286"/>
                    <a:pt x="46678" y="24355"/>
                    <a:pt x="46884" y="24378"/>
                  </a:cubicBezTo>
                  <a:cubicBezTo>
                    <a:pt x="47135" y="24446"/>
                    <a:pt x="47386" y="24492"/>
                    <a:pt x="47637" y="24560"/>
                  </a:cubicBezTo>
                  <a:cubicBezTo>
                    <a:pt x="47820" y="24606"/>
                    <a:pt x="48002" y="24652"/>
                    <a:pt x="48208" y="24697"/>
                  </a:cubicBezTo>
                  <a:cubicBezTo>
                    <a:pt x="48436" y="24766"/>
                    <a:pt x="48687" y="24834"/>
                    <a:pt x="48915" y="24903"/>
                  </a:cubicBezTo>
                  <a:cubicBezTo>
                    <a:pt x="49052" y="24925"/>
                    <a:pt x="49166" y="24971"/>
                    <a:pt x="49303" y="25017"/>
                  </a:cubicBezTo>
                  <a:cubicBezTo>
                    <a:pt x="49646" y="25108"/>
                    <a:pt x="50011" y="25222"/>
                    <a:pt x="50353" y="25336"/>
                  </a:cubicBezTo>
                  <a:cubicBezTo>
                    <a:pt x="50513" y="25382"/>
                    <a:pt x="50673" y="25450"/>
                    <a:pt x="50833" y="25496"/>
                  </a:cubicBezTo>
                  <a:cubicBezTo>
                    <a:pt x="51152" y="25610"/>
                    <a:pt x="51449" y="25724"/>
                    <a:pt x="51768" y="25838"/>
                  </a:cubicBezTo>
                  <a:cubicBezTo>
                    <a:pt x="51951" y="25907"/>
                    <a:pt x="52134" y="25975"/>
                    <a:pt x="52339" y="26067"/>
                  </a:cubicBezTo>
                  <a:cubicBezTo>
                    <a:pt x="52476" y="26112"/>
                    <a:pt x="52613" y="26181"/>
                    <a:pt x="52773" y="26249"/>
                  </a:cubicBezTo>
                  <a:cubicBezTo>
                    <a:pt x="53001" y="26341"/>
                    <a:pt x="53229" y="26455"/>
                    <a:pt x="53480" y="26546"/>
                  </a:cubicBezTo>
                  <a:cubicBezTo>
                    <a:pt x="53617" y="26615"/>
                    <a:pt x="53754" y="26683"/>
                    <a:pt x="53891" y="26751"/>
                  </a:cubicBezTo>
                  <a:cubicBezTo>
                    <a:pt x="54142" y="26866"/>
                    <a:pt x="54393" y="26980"/>
                    <a:pt x="54644" y="27117"/>
                  </a:cubicBezTo>
                  <a:cubicBezTo>
                    <a:pt x="54781" y="27162"/>
                    <a:pt x="54895" y="27231"/>
                    <a:pt x="55010" y="27299"/>
                  </a:cubicBezTo>
                  <a:cubicBezTo>
                    <a:pt x="55375" y="27482"/>
                    <a:pt x="55740" y="27687"/>
                    <a:pt x="56105" y="27893"/>
                  </a:cubicBezTo>
                  <a:cubicBezTo>
                    <a:pt x="59917" y="30107"/>
                    <a:pt x="62314" y="32800"/>
                    <a:pt x="63272" y="35653"/>
                  </a:cubicBezTo>
                  <a:cubicBezTo>
                    <a:pt x="63592" y="36589"/>
                    <a:pt x="63775" y="37571"/>
                    <a:pt x="63775" y="38529"/>
                  </a:cubicBezTo>
                  <a:lnTo>
                    <a:pt x="63775" y="33553"/>
                  </a:lnTo>
                  <a:cubicBezTo>
                    <a:pt x="63752" y="29696"/>
                    <a:pt x="61218" y="25861"/>
                    <a:pt x="56128" y="22917"/>
                  </a:cubicBezTo>
                  <a:cubicBezTo>
                    <a:pt x="55763" y="22711"/>
                    <a:pt x="55398" y="22506"/>
                    <a:pt x="55032" y="22301"/>
                  </a:cubicBezTo>
                  <a:cubicBezTo>
                    <a:pt x="54895" y="22255"/>
                    <a:pt x="54781" y="22186"/>
                    <a:pt x="54667" y="22141"/>
                  </a:cubicBezTo>
                  <a:cubicBezTo>
                    <a:pt x="54416" y="22004"/>
                    <a:pt x="54165" y="21890"/>
                    <a:pt x="53914" y="21753"/>
                  </a:cubicBezTo>
                  <a:cubicBezTo>
                    <a:pt x="53777" y="21707"/>
                    <a:pt x="53640" y="21639"/>
                    <a:pt x="53480" y="21570"/>
                  </a:cubicBezTo>
                  <a:cubicBezTo>
                    <a:pt x="53252" y="21456"/>
                    <a:pt x="53024" y="21365"/>
                    <a:pt x="52773" y="21251"/>
                  </a:cubicBezTo>
                  <a:cubicBezTo>
                    <a:pt x="52636" y="21205"/>
                    <a:pt x="52499" y="21136"/>
                    <a:pt x="52339" y="21068"/>
                  </a:cubicBezTo>
                  <a:cubicBezTo>
                    <a:pt x="52248" y="21045"/>
                    <a:pt x="52156" y="20999"/>
                    <a:pt x="52065" y="20954"/>
                  </a:cubicBezTo>
                  <a:cubicBezTo>
                    <a:pt x="51974" y="20931"/>
                    <a:pt x="51883" y="20885"/>
                    <a:pt x="51768" y="20863"/>
                  </a:cubicBezTo>
                  <a:cubicBezTo>
                    <a:pt x="51472" y="20748"/>
                    <a:pt x="51152" y="20634"/>
                    <a:pt x="50855" y="20520"/>
                  </a:cubicBezTo>
                  <a:cubicBezTo>
                    <a:pt x="50696" y="20475"/>
                    <a:pt x="50536" y="20406"/>
                    <a:pt x="50353" y="20360"/>
                  </a:cubicBezTo>
                  <a:cubicBezTo>
                    <a:pt x="50011" y="20246"/>
                    <a:pt x="49668" y="20132"/>
                    <a:pt x="49326" y="20018"/>
                  </a:cubicBezTo>
                  <a:cubicBezTo>
                    <a:pt x="49212" y="19995"/>
                    <a:pt x="49121" y="19972"/>
                    <a:pt x="49029" y="19927"/>
                  </a:cubicBezTo>
                  <a:cubicBezTo>
                    <a:pt x="49007" y="19927"/>
                    <a:pt x="48961" y="19927"/>
                    <a:pt x="48938" y="19904"/>
                  </a:cubicBezTo>
                  <a:cubicBezTo>
                    <a:pt x="48710" y="19858"/>
                    <a:pt x="48459" y="19790"/>
                    <a:pt x="48208" y="19721"/>
                  </a:cubicBezTo>
                  <a:cubicBezTo>
                    <a:pt x="48025" y="19676"/>
                    <a:pt x="47842" y="19630"/>
                    <a:pt x="47660" y="19584"/>
                  </a:cubicBezTo>
                  <a:cubicBezTo>
                    <a:pt x="47409" y="19516"/>
                    <a:pt x="47158" y="19470"/>
                    <a:pt x="46907" y="19402"/>
                  </a:cubicBezTo>
                  <a:cubicBezTo>
                    <a:pt x="46724" y="19379"/>
                    <a:pt x="46564" y="19333"/>
                    <a:pt x="46404" y="19288"/>
                  </a:cubicBezTo>
                  <a:cubicBezTo>
                    <a:pt x="46359" y="19288"/>
                    <a:pt x="46336" y="19288"/>
                    <a:pt x="46290" y="19265"/>
                  </a:cubicBezTo>
                  <a:cubicBezTo>
                    <a:pt x="45879" y="19196"/>
                    <a:pt x="45446" y="19105"/>
                    <a:pt x="45012" y="19037"/>
                  </a:cubicBezTo>
                  <a:cubicBezTo>
                    <a:pt x="44875" y="19014"/>
                    <a:pt x="44738" y="18991"/>
                    <a:pt x="44578" y="18968"/>
                  </a:cubicBezTo>
                  <a:cubicBezTo>
                    <a:pt x="44350" y="18922"/>
                    <a:pt x="44099" y="18877"/>
                    <a:pt x="43848" y="18854"/>
                  </a:cubicBezTo>
                  <a:cubicBezTo>
                    <a:pt x="43802" y="18854"/>
                    <a:pt x="43757" y="18831"/>
                    <a:pt x="43711" y="18831"/>
                  </a:cubicBezTo>
                  <a:cubicBezTo>
                    <a:pt x="43551" y="18808"/>
                    <a:pt x="43369" y="18785"/>
                    <a:pt x="43186" y="18763"/>
                  </a:cubicBezTo>
                  <a:cubicBezTo>
                    <a:pt x="42935" y="18740"/>
                    <a:pt x="42661" y="18694"/>
                    <a:pt x="42410" y="18671"/>
                  </a:cubicBezTo>
                  <a:cubicBezTo>
                    <a:pt x="42227" y="18648"/>
                    <a:pt x="42022" y="18648"/>
                    <a:pt x="41839" y="18626"/>
                  </a:cubicBezTo>
                  <a:cubicBezTo>
                    <a:pt x="41680" y="18603"/>
                    <a:pt x="41520" y="18580"/>
                    <a:pt x="41337" y="18580"/>
                  </a:cubicBezTo>
                  <a:cubicBezTo>
                    <a:pt x="41246" y="18557"/>
                    <a:pt x="41155" y="18557"/>
                    <a:pt x="41086" y="18557"/>
                  </a:cubicBezTo>
                  <a:cubicBezTo>
                    <a:pt x="40881" y="18534"/>
                    <a:pt x="40698" y="18534"/>
                    <a:pt x="40493" y="18512"/>
                  </a:cubicBezTo>
                  <a:cubicBezTo>
                    <a:pt x="40242" y="18489"/>
                    <a:pt x="39991" y="18489"/>
                    <a:pt x="39739" y="18466"/>
                  </a:cubicBezTo>
                  <a:cubicBezTo>
                    <a:pt x="39557" y="18466"/>
                    <a:pt x="39351" y="18466"/>
                    <a:pt x="39169" y="18443"/>
                  </a:cubicBezTo>
                  <a:lnTo>
                    <a:pt x="38804" y="18443"/>
                  </a:lnTo>
                  <a:cubicBezTo>
                    <a:pt x="38667" y="18443"/>
                    <a:pt x="38553" y="18443"/>
                    <a:pt x="38416" y="18420"/>
                  </a:cubicBezTo>
                  <a:lnTo>
                    <a:pt x="37046" y="18420"/>
                  </a:lnTo>
                  <a:cubicBezTo>
                    <a:pt x="36841" y="18443"/>
                    <a:pt x="36635" y="18443"/>
                    <a:pt x="36430" y="18443"/>
                  </a:cubicBezTo>
                  <a:lnTo>
                    <a:pt x="36156" y="18443"/>
                  </a:lnTo>
                  <a:cubicBezTo>
                    <a:pt x="35859" y="18466"/>
                    <a:pt x="35562" y="18466"/>
                    <a:pt x="35289" y="18489"/>
                  </a:cubicBezTo>
                  <a:cubicBezTo>
                    <a:pt x="34809" y="18512"/>
                    <a:pt x="34330" y="18534"/>
                    <a:pt x="33873" y="18534"/>
                  </a:cubicBezTo>
                  <a:cubicBezTo>
                    <a:pt x="33577" y="18534"/>
                    <a:pt x="33303" y="18557"/>
                    <a:pt x="33029" y="18557"/>
                  </a:cubicBezTo>
                  <a:lnTo>
                    <a:pt x="31271" y="18557"/>
                  </a:lnTo>
                  <a:cubicBezTo>
                    <a:pt x="30975" y="18534"/>
                    <a:pt x="30678" y="18534"/>
                    <a:pt x="30358" y="18534"/>
                  </a:cubicBezTo>
                  <a:cubicBezTo>
                    <a:pt x="30107" y="18512"/>
                    <a:pt x="29879" y="18512"/>
                    <a:pt x="29628" y="18489"/>
                  </a:cubicBezTo>
                  <a:cubicBezTo>
                    <a:pt x="29308" y="18489"/>
                    <a:pt x="28989" y="18466"/>
                    <a:pt x="28692" y="18443"/>
                  </a:cubicBezTo>
                  <a:cubicBezTo>
                    <a:pt x="28441" y="18443"/>
                    <a:pt x="28190" y="18420"/>
                    <a:pt x="27962" y="18397"/>
                  </a:cubicBezTo>
                  <a:cubicBezTo>
                    <a:pt x="27642" y="18375"/>
                    <a:pt x="27322" y="18352"/>
                    <a:pt x="27003" y="18329"/>
                  </a:cubicBezTo>
                  <a:cubicBezTo>
                    <a:pt x="26775" y="18306"/>
                    <a:pt x="26546" y="18283"/>
                    <a:pt x="26318" y="18260"/>
                  </a:cubicBezTo>
                  <a:cubicBezTo>
                    <a:pt x="25999" y="18215"/>
                    <a:pt x="25679" y="18169"/>
                    <a:pt x="25360" y="18146"/>
                  </a:cubicBezTo>
                  <a:cubicBezTo>
                    <a:pt x="25131" y="18101"/>
                    <a:pt x="24926" y="18078"/>
                    <a:pt x="24698" y="18055"/>
                  </a:cubicBezTo>
                  <a:cubicBezTo>
                    <a:pt x="24332" y="18009"/>
                    <a:pt x="23990" y="17941"/>
                    <a:pt x="23625" y="17895"/>
                  </a:cubicBezTo>
                  <a:cubicBezTo>
                    <a:pt x="23465" y="17872"/>
                    <a:pt x="23282" y="17850"/>
                    <a:pt x="23123" y="17804"/>
                  </a:cubicBezTo>
                  <a:cubicBezTo>
                    <a:pt x="22598" y="17713"/>
                    <a:pt x="22073" y="17621"/>
                    <a:pt x="21548" y="17530"/>
                  </a:cubicBezTo>
                  <a:cubicBezTo>
                    <a:pt x="21274" y="17462"/>
                    <a:pt x="21000" y="17393"/>
                    <a:pt x="20726" y="17347"/>
                  </a:cubicBezTo>
                  <a:cubicBezTo>
                    <a:pt x="20406" y="17279"/>
                    <a:pt x="20110" y="17210"/>
                    <a:pt x="19790" y="17119"/>
                  </a:cubicBezTo>
                  <a:cubicBezTo>
                    <a:pt x="19539" y="17074"/>
                    <a:pt x="19311" y="17005"/>
                    <a:pt x="19060" y="16937"/>
                  </a:cubicBezTo>
                  <a:cubicBezTo>
                    <a:pt x="18763" y="16868"/>
                    <a:pt x="18443" y="16777"/>
                    <a:pt x="18147" y="16708"/>
                  </a:cubicBezTo>
                  <a:cubicBezTo>
                    <a:pt x="17987" y="16663"/>
                    <a:pt x="17804" y="16594"/>
                    <a:pt x="17645" y="16549"/>
                  </a:cubicBezTo>
                  <a:cubicBezTo>
                    <a:pt x="17188" y="16412"/>
                    <a:pt x="16754" y="16275"/>
                    <a:pt x="16321" y="16138"/>
                  </a:cubicBezTo>
                  <a:cubicBezTo>
                    <a:pt x="16115" y="16069"/>
                    <a:pt x="15910" y="16001"/>
                    <a:pt x="15727" y="15932"/>
                  </a:cubicBezTo>
                  <a:cubicBezTo>
                    <a:pt x="15316" y="15795"/>
                    <a:pt x="14906" y="15636"/>
                    <a:pt x="14518" y="15499"/>
                  </a:cubicBezTo>
                  <a:cubicBezTo>
                    <a:pt x="14312" y="15407"/>
                    <a:pt x="14084" y="15339"/>
                    <a:pt x="13878" y="15248"/>
                  </a:cubicBezTo>
                  <a:cubicBezTo>
                    <a:pt x="13719" y="15179"/>
                    <a:pt x="13559" y="15111"/>
                    <a:pt x="13399" y="15042"/>
                  </a:cubicBezTo>
                  <a:cubicBezTo>
                    <a:pt x="13102" y="14928"/>
                    <a:pt x="12806" y="14791"/>
                    <a:pt x="12509" y="14677"/>
                  </a:cubicBezTo>
                  <a:cubicBezTo>
                    <a:pt x="12349" y="14586"/>
                    <a:pt x="12189" y="14517"/>
                    <a:pt x="12030" y="14449"/>
                  </a:cubicBezTo>
                  <a:cubicBezTo>
                    <a:pt x="11733" y="14312"/>
                    <a:pt x="11436" y="14152"/>
                    <a:pt x="11139" y="14015"/>
                  </a:cubicBezTo>
                  <a:cubicBezTo>
                    <a:pt x="11002" y="13946"/>
                    <a:pt x="10865" y="13878"/>
                    <a:pt x="10729" y="13810"/>
                  </a:cubicBezTo>
                  <a:cubicBezTo>
                    <a:pt x="10295" y="13581"/>
                    <a:pt x="9884" y="13353"/>
                    <a:pt x="9473" y="13125"/>
                  </a:cubicBezTo>
                  <a:cubicBezTo>
                    <a:pt x="3196" y="9496"/>
                    <a:pt x="46" y="4748"/>
                    <a:pt x="1" y="0"/>
                  </a:cubicBezTo>
                  <a:close/>
                </a:path>
              </a:pathLst>
            </a:cu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67;p47">
              <a:extLst>
                <a:ext uri="{FF2B5EF4-FFF2-40B4-BE49-F238E27FC236}">
                  <a16:creationId xmlns:a16="http://schemas.microsoft.com/office/drawing/2014/main" id="{ED4DC444-BC47-E653-CC0A-1C8587BBFB82}"/>
                </a:ext>
              </a:extLst>
            </p:cNvPr>
            <p:cNvSpPr/>
            <p:nvPr/>
          </p:nvSpPr>
          <p:spPr>
            <a:xfrm>
              <a:off x="4043863" y="3258500"/>
              <a:ext cx="1604075" cy="591200"/>
            </a:xfrm>
            <a:custGeom>
              <a:avLst/>
              <a:gdLst/>
              <a:ahLst/>
              <a:cxnLst/>
              <a:rect l="l" t="t" r="r" b="b"/>
              <a:pathLst>
                <a:path w="64163" h="23648" extrusionOk="0">
                  <a:moveTo>
                    <a:pt x="64163" y="91"/>
                  </a:moveTo>
                  <a:lnTo>
                    <a:pt x="64162" y="308"/>
                  </a:lnTo>
                  <a:lnTo>
                    <a:pt x="64162" y="308"/>
                  </a:lnTo>
                  <a:cubicBezTo>
                    <a:pt x="64163" y="236"/>
                    <a:pt x="64163" y="164"/>
                    <a:pt x="64163" y="91"/>
                  </a:cubicBezTo>
                  <a:close/>
                  <a:moveTo>
                    <a:pt x="24" y="0"/>
                  </a:moveTo>
                  <a:lnTo>
                    <a:pt x="1" y="4976"/>
                  </a:lnTo>
                  <a:cubicBezTo>
                    <a:pt x="1" y="7099"/>
                    <a:pt x="617" y="9221"/>
                    <a:pt x="1850" y="11230"/>
                  </a:cubicBezTo>
                  <a:cubicBezTo>
                    <a:pt x="3402" y="13787"/>
                    <a:pt x="5958" y="16183"/>
                    <a:pt x="9473" y="18192"/>
                  </a:cubicBezTo>
                  <a:cubicBezTo>
                    <a:pt x="9838" y="18420"/>
                    <a:pt x="10226" y="18625"/>
                    <a:pt x="10637" y="18831"/>
                  </a:cubicBezTo>
                  <a:cubicBezTo>
                    <a:pt x="10751" y="18899"/>
                    <a:pt x="10888" y="18968"/>
                    <a:pt x="11025" y="19036"/>
                  </a:cubicBezTo>
                  <a:cubicBezTo>
                    <a:pt x="11276" y="19173"/>
                    <a:pt x="11550" y="19310"/>
                    <a:pt x="11824" y="19424"/>
                  </a:cubicBezTo>
                  <a:cubicBezTo>
                    <a:pt x="11984" y="19516"/>
                    <a:pt x="12144" y="19584"/>
                    <a:pt x="12304" y="19653"/>
                  </a:cubicBezTo>
                  <a:cubicBezTo>
                    <a:pt x="12555" y="19767"/>
                    <a:pt x="12806" y="19881"/>
                    <a:pt x="13057" y="19995"/>
                  </a:cubicBezTo>
                  <a:cubicBezTo>
                    <a:pt x="13239" y="20063"/>
                    <a:pt x="13422" y="20132"/>
                    <a:pt x="13605" y="20200"/>
                  </a:cubicBezTo>
                  <a:cubicBezTo>
                    <a:pt x="13764" y="20292"/>
                    <a:pt x="13947" y="20360"/>
                    <a:pt x="14130" y="20429"/>
                  </a:cubicBezTo>
                  <a:cubicBezTo>
                    <a:pt x="14175" y="20452"/>
                    <a:pt x="14221" y="20474"/>
                    <a:pt x="14289" y="20474"/>
                  </a:cubicBezTo>
                  <a:cubicBezTo>
                    <a:pt x="14837" y="20703"/>
                    <a:pt x="15385" y="20908"/>
                    <a:pt x="15956" y="21091"/>
                  </a:cubicBezTo>
                  <a:cubicBezTo>
                    <a:pt x="16070" y="21136"/>
                    <a:pt x="16161" y="21159"/>
                    <a:pt x="16252" y="21205"/>
                  </a:cubicBezTo>
                  <a:cubicBezTo>
                    <a:pt x="16755" y="21365"/>
                    <a:pt x="17234" y="21501"/>
                    <a:pt x="17736" y="21661"/>
                  </a:cubicBezTo>
                  <a:cubicBezTo>
                    <a:pt x="17827" y="21684"/>
                    <a:pt x="17919" y="21707"/>
                    <a:pt x="17987" y="21730"/>
                  </a:cubicBezTo>
                  <a:cubicBezTo>
                    <a:pt x="18101" y="21753"/>
                    <a:pt x="18193" y="21775"/>
                    <a:pt x="18284" y="21821"/>
                  </a:cubicBezTo>
                  <a:cubicBezTo>
                    <a:pt x="18626" y="21912"/>
                    <a:pt x="18946" y="21981"/>
                    <a:pt x="19265" y="22072"/>
                  </a:cubicBezTo>
                  <a:cubicBezTo>
                    <a:pt x="19471" y="22118"/>
                    <a:pt x="19676" y="22163"/>
                    <a:pt x="19859" y="22209"/>
                  </a:cubicBezTo>
                  <a:cubicBezTo>
                    <a:pt x="20224" y="22300"/>
                    <a:pt x="20612" y="22392"/>
                    <a:pt x="20977" y="22460"/>
                  </a:cubicBezTo>
                  <a:cubicBezTo>
                    <a:pt x="21114" y="22506"/>
                    <a:pt x="21228" y="22529"/>
                    <a:pt x="21365" y="22551"/>
                  </a:cubicBezTo>
                  <a:cubicBezTo>
                    <a:pt x="21388" y="22574"/>
                    <a:pt x="21434" y="22574"/>
                    <a:pt x="21457" y="22574"/>
                  </a:cubicBezTo>
                  <a:cubicBezTo>
                    <a:pt x="21799" y="22643"/>
                    <a:pt x="22141" y="22711"/>
                    <a:pt x="22461" y="22757"/>
                  </a:cubicBezTo>
                  <a:cubicBezTo>
                    <a:pt x="22643" y="22803"/>
                    <a:pt x="22826" y="22825"/>
                    <a:pt x="22986" y="22871"/>
                  </a:cubicBezTo>
                  <a:cubicBezTo>
                    <a:pt x="23442" y="22939"/>
                    <a:pt x="23922" y="23008"/>
                    <a:pt x="24378" y="23076"/>
                  </a:cubicBezTo>
                  <a:cubicBezTo>
                    <a:pt x="24424" y="23099"/>
                    <a:pt x="24469" y="23099"/>
                    <a:pt x="24538" y="23099"/>
                  </a:cubicBezTo>
                  <a:cubicBezTo>
                    <a:pt x="25040" y="23191"/>
                    <a:pt x="25565" y="23236"/>
                    <a:pt x="26067" y="23305"/>
                  </a:cubicBezTo>
                  <a:cubicBezTo>
                    <a:pt x="26227" y="23328"/>
                    <a:pt x="26387" y="23328"/>
                    <a:pt x="26524" y="23350"/>
                  </a:cubicBezTo>
                  <a:cubicBezTo>
                    <a:pt x="26889" y="23396"/>
                    <a:pt x="27254" y="23419"/>
                    <a:pt x="27619" y="23442"/>
                  </a:cubicBezTo>
                  <a:cubicBezTo>
                    <a:pt x="27619" y="23464"/>
                    <a:pt x="27642" y="23464"/>
                    <a:pt x="27642" y="23464"/>
                  </a:cubicBezTo>
                  <a:cubicBezTo>
                    <a:pt x="27848" y="23464"/>
                    <a:pt x="28030" y="23487"/>
                    <a:pt x="28236" y="23487"/>
                  </a:cubicBezTo>
                  <a:cubicBezTo>
                    <a:pt x="28532" y="23510"/>
                    <a:pt x="28852" y="23533"/>
                    <a:pt x="29172" y="23556"/>
                  </a:cubicBezTo>
                  <a:cubicBezTo>
                    <a:pt x="29377" y="23579"/>
                    <a:pt x="29605" y="23579"/>
                    <a:pt x="29833" y="23579"/>
                  </a:cubicBezTo>
                  <a:cubicBezTo>
                    <a:pt x="30130" y="23601"/>
                    <a:pt x="30427" y="23624"/>
                    <a:pt x="30724" y="23624"/>
                  </a:cubicBezTo>
                  <a:lnTo>
                    <a:pt x="30792" y="23624"/>
                  </a:lnTo>
                  <a:cubicBezTo>
                    <a:pt x="31249" y="23647"/>
                    <a:pt x="31705" y="23647"/>
                    <a:pt x="32184" y="23647"/>
                  </a:cubicBezTo>
                  <a:cubicBezTo>
                    <a:pt x="32755" y="23647"/>
                    <a:pt x="33349" y="23624"/>
                    <a:pt x="33919" y="23601"/>
                  </a:cubicBezTo>
                  <a:lnTo>
                    <a:pt x="34079" y="23601"/>
                  </a:lnTo>
                  <a:cubicBezTo>
                    <a:pt x="34216" y="23601"/>
                    <a:pt x="34376" y="23601"/>
                    <a:pt x="34513" y="23579"/>
                  </a:cubicBezTo>
                  <a:cubicBezTo>
                    <a:pt x="34878" y="23579"/>
                    <a:pt x="35243" y="23556"/>
                    <a:pt x="35585" y="23533"/>
                  </a:cubicBezTo>
                  <a:cubicBezTo>
                    <a:pt x="35814" y="23510"/>
                    <a:pt x="36019" y="23510"/>
                    <a:pt x="36247" y="23487"/>
                  </a:cubicBezTo>
                  <a:cubicBezTo>
                    <a:pt x="36590" y="23464"/>
                    <a:pt x="36932" y="23442"/>
                    <a:pt x="37274" y="23396"/>
                  </a:cubicBezTo>
                  <a:cubicBezTo>
                    <a:pt x="37389" y="23396"/>
                    <a:pt x="37503" y="23396"/>
                    <a:pt x="37617" y="23373"/>
                  </a:cubicBezTo>
                  <a:cubicBezTo>
                    <a:pt x="37708" y="23373"/>
                    <a:pt x="37799" y="23350"/>
                    <a:pt x="37868" y="23350"/>
                  </a:cubicBezTo>
                  <a:cubicBezTo>
                    <a:pt x="38416" y="23282"/>
                    <a:pt x="38941" y="23236"/>
                    <a:pt x="39466" y="23145"/>
                  </a:cubicBezTo>
                  <a:cubicBezTo>
                    <a:pt x="39557" y="23145"/>
                    <a:pt x="39648" y="23122"/>
                    <a:pt x="39740" y="23122"/>
                  </a:cubicBezTo>
                  <a:cubicBezTo>
                    <a:pt x="40356" y="23031"/>
                    <a:pt x="40949" y="22939"/>
                    <a:pt x="41543" y="22825"/>
                  </a:cubicBezTo>
                  <a:cubicBezTo>
                    <a:pt x="41611" y="22825"/>
                    <a:pt x="41657" y="22803"/>
                    <a:pt x="41725" y="22803"/>
                  </a:cubicBezTo>
                  <a:cubicBezTo>
                    <a:pt x="41885" y="22780"/>
                    <a:pt x="42045" y="22734"/>
                    <a:pt x="42228" y="22711"/>
                  </a:cubicBezTo>
                  <a:cubicBezTo>
                    <a:pt x="42479" y="22666"/>
                    <a:pt x="42753" y="22597"/>
                    <a:pt x="43026" y="22551"/>
                  </a:cubicBezTo>
                  <a:cubicBezTo>
                    <a:pt x="43255" y="22506"/>
                    <a:pt x="43483" y="22437"/>
                    <a:pt x="43711" y="22392"/>
                  </a:cubicBezTo>
                  <a:cubicBezTo>
                    <a:pt x="43985" y="22346"/>
                    <a:pt x="44236" y="22278"/>
                    <a:pt x="44487" y="22209"/>
                  </a:cubicBezTo>
                  <a:cubicBezTo>
                    <a:pt x="44738" y="22163"/>
                    <a:pt x="44967" y="22095"/>
                    <a:pt x="45195" y="22049"/>
                  </a:cubicBezTo>
                  <a:cubicBezTo>
                    <a:pt x="45446" y="21981"/>
                    <a:pt x="45697" y="21912"/>
                    <a:pt x="45948" y="21844"/>
                  </a:cubicBezTo>
                  <a:cubicBezTo>
                    <a:pt x="46176" y="21775"/>
                    <a:pt x="46405" y="21707"/>
                    <a:pt x="46633" y="21638"/>
                  </a:cubicBezTo>
                  <a:cubicBezTo>
                    <a:pt x="46884" y="21570"/>
                    <a:pt x="47135" y="21501"/>
                    <a:pt x="47386" y="21410"/>
                  </a:cubicBezTo>
                  <a:cubicBezTo>
                    <a:pt x="47477" y="21387"/>
                    <a:pt x="47569" y="21365"/>
                    <a:pt x="47660" y="21342"/>
                  </a:cubicBezTo>
                  <a:cubicBezTo>
                    <a:pt x="47751" y="21296"/>
                    <a:pt x="47843" y="21273"/>
                    <a:pt x="47934" y="21250"/>
                  </a:cubicBezTo>
                  <a:cubicBezTo>
                    <a:pt x="48390" y="21091"/>
                    <a:pt x="48847" y="20931"/>
                    <a:pt x="49303" y="20771"/>
                  </a:cubicBezTo>
                  <a:cubicBezTo>
                    <a:pt x="49418" y="20725"/>
                    <a:pt x="49532" y="20680"/>
                    <a:pt x="49669" y="20634"/>
                  </a:cubicBezTo>
                  <a:cubicBezTo>
                    <a:pt x="50216" y="20429"/>
                    <a:pt x="50764" y="20200"/>
                    <a:pt x="51289" y="19972"/>
                  </a:cubicBezTo>
                  <a:cubicBezTo>
                    <a:pt x="51403" y="19927"/>
                    <a:pt x="51540" y="19858"/>
                    <a:pt x="51654" y="19812"/>
                  </a:cubicBezTo>
                  <a:cubicBezTo>
                    <a:pt x="52065" y="19630"/>
                    <a:pt x="52499" y="19424"/>
                    <a:pt x="52910" y="19219"/>
                  </a:cubicBezTo>
                  <a:cubicBezTo>
                    <a:pt x="53047" y="19150"/>
                    <a:pt x="53184" y="19082"/>
                    <a:pt x="53321" y="19014"/>
                  </a:cubicBezTo>
                  <a:cubicBezTo>
                    <a:pt x="53846" y="18740"/>
                    <a:pt x="54348" y="18489"/>
                    <a:pt x="54827" y="18192"/>
                  </a:cubicBezTo>
                  <a:cubicBezTo>
                    <a:pt x="54987" y="18123"/>
                    <a:pt x="55124" y="18032"/>
                    <a:pt x="55261" y="17941"/>
                  </a:cubicBezTo>
                  <a:cubicBezTo>
                    <a:pt x="55375" y="17872"/>
                    <a:pt x="55489" y="17804"/>
                    <a:pt x="55603" y="17735"/>
                  </a:cubicBezTo>
                  <a:cubicBezTo>
                    <a:pt x="55809" y="17598"/>
                    <a:pt x="55991" y="17484"/>
                    <a:pt x="56174" y="17370"/>
                  </a:cubicBezTo>
                  <a:cubicBezTo>
                    <a:pt x="56356" y="17256"/>
                    <a:pt x="56516" y="17119"/>
                    <a:pt x="56699" y="17005"/>
                  </a:cubicBezTo>
                  <a:cubicBezTo>
                    <a:pt x="56881" y="16891"/>
                    <a:pt x="57064" y="16754"/>
                    <a:pt x="57224" y="16640"/>
                  </a:cubicBezTo>
                  <a:cubicBezTo>
                    <a:pt x="57384" y="16526"/>
                    <a:pt x="57566" y="16389"/>
                    <a:pt x="57703" y="16274"/>
                  </a:cubicBezTo>
                  <a:cubicBezTo>
                    <a:pt x="57886" y="16138"/>
                    <a:pt x="58046" y="16023"/>
                    <a:pt x="58205" y="15886"/>
                  </a:cubicBezTo>
                  <a:cubicBezTo>
                    <a:pt x="58365" y="15750"/>
                    <a:pt x="58502" y="15635"/>
                    <a:pt x="58662" y="15498"/>
                  </a:cubicBezTo>
                  <a:cubicBezTo>
                    <a:pt x="58822" y="15384"/>
                    <a:pt x="58959" y="15247"/>
                    <a:pt x="59118" y="15110"/>
                  </a:cubicBezTo>
                  <a:cubicBezTo>
                    <a:pt x="59164" y="15065"/>
                    <a:pt x="59232" y="14996"/>
                    <a:pt x="59301" y="14951"/>
                  </a:cubicBezTo>
                  <a:cubicBezTo>
                    <a:pt x="59347" y="14882"/>
                    <a:pt x="59415" y="14837"/>
                    <a:pt x="59461" y="14791"/>
                  </a:cubicBezTo>
                  <a:cubicBezTo>
                    <a:pt x="59712" y="14540"/>
                    <a:pt x="59940" y="14312"/>
                    <a:pt x="60168" y="14060"/>
                  </a:cubicBezTo>
                  <a:cubicBezTo>
                    <a:pt x="60260" y="13992"/>
                    <a:pt x="60351" y="13901"/>
                    <a:pt x="60419" y="13809"/>
                  </a:cubicBezTo>
                  <a:cubicBezTo>
                    <a:pt x="60716" y="13490"/>
                    <a:pt x="60990" y="13170"/>
                    <a:pt x="61264" y="12851"/>
                  </a:cubicBezTo>
                  <a:cubicBezTo>
                    <a:pt x="61264" y="12828"/>
                    <a:pt x="61264" y="12828"/>
                    <a:pt x="61287" y="12805"/>
                  </a:cubicBezTo>
                  <a:cubicBezTo>
                    <a:pt x="61332" y="12737"/>
                    <a:pt x="61401" y="12668"/>
                    <a:pt x="61446" y="12577"/>
                  </a:cubicBezTo>
                  <a:cubicBezTo>
                    <a:pt x="61606" y="12371"/>
                    <a:pt x="61766" y="12166"/>
                    <a:pt x="61903" y="11961"/>
                  </a:cubicBezTo>
                  <a:cubicBezTo>
                    <a:pt x="61994" y="11846"/>
                    <a:pt x="62063" y="11732"/>
                    <a:pt x="62131" y="11618"/>
                  </a:cubicBezTo>
                  <a:cubicBezTo>
                    <a:pt x="62245" y="11413"/>
                    <a:pt x="62359" y="11230"/>
                    <a:pt x="62474" y="11048"/>
                  </a:cubicBezTo>
                  <a:cubicBezTo>
                    <a:pt x="62519" y="11002"/>
                    <a:pt x="62542" y="10956"/>
                    <a:pt x="62565" y="10911"/>
                  </a:cubicBezTo>
                  <a:cubicBezTo>
                    <a:pt x="62611" y="10819"/>
                    <a:pt x="62656" y="10728"/>
                    <a:pt x="62702" y="10637"/>
                  </a:cubicBezTo>
                  <a:cubicBezTo>
                    <a:pt x="62793" y="10477"/>
                    <a:pt x="62862" y="10317"/>
                    <a:pt x="62953" y="10157"/>
                  </a:cubicBezTo>
                  <a:cubicBezTo>
                    <a:pt x="63021" y="10020"/>
                    <a:pt x="63067" y="9883"/>
                    <a:pt x="63136" y="9746"/>
                  </a:cubicBezTo>
                  <a:cubicBezTo>
                    <a:pt x="63204" y="9587"/>
                    <a:pt x="63273" y="9427"/>
                    <a:pt x="63341" y="9267"/>
                  </a:cubicBezTo>
                  <a:cubicBezTo>
                    <a:pt x="63364" y="9199"/>
                    <a:pt x="63387" y="9153"/>
                    <a:pt x="63409" y="9085"/>
                  </a:cubicBezTo>
                  <a:cubicBezTo>
                    <a:pt x="63455" y="8993"/>
                    <a:pt x="63478" y="8925"/>
                    <a:pt x="63501" y="8856"/>
                  </a:cubicBezTo>
                  <a:cubicBezTo>
                    <a:pt x="63546" y="8697"/>
                    <a:pt x="63592" y="8537"/>
                    <a:pt x="63638" y="8400"/>
                  </a:cubicBezTo>
                  <a:cubicBezTo>
                    <a:pt x="63683" y="8240"/>
                    <a:pt x="63729" y="8103"/>
                    <a:pt x="63775" y="7966"/>
                  </a:cubicBezTo>
                  <a:cubicBezTo>
                    <a:pt x="63820" y="7806"/>
                    <a:pt x="63843" y="7647"/>
                    <a:pt x="63889" y="7487"/>
                  </a:cubicBezTo>
                  <a:cubicBezTo>
                    <a:pt x="63889" y="7418"/>
                    <a:pt x="63912" y="7350"/>
                    <a:pt x="63934" y="7281"/>
                  </a:cubicBezTo>
                  <a:cubicBezTo>
                    <a:pt x="63957" y="7213"/>
                    <a:pt x="63957" y="7144"/>
                    <a:pt x="63980" y="7076"/>
                  </a:cubicBezTo>
                  <a:cubicBezTo>
                    <a:pt x="64003" y="6916"/>
                    <a:pt x="64026" y="6756"/>
                    <a:pt x="64049" y="6597"/>
                  </a:cubicBezTo>
                  <a:cubicBezTo>
                    <a:pt x="64071" y="6460"/>
                    <a:pt x="64071" y="6300"/>
                    <a:pt x="64094" y="6163"/>
                  </a:cubicBezTo>
                  <a:cubicBezTo>
                    <a:pt x="64117" y="6003"/>
                    <a:pt x="64117" y="5843"/>
                    <a:pt x="64140" y="5684"/>
                  </a:cubicBezTo>
                  <a:cubicBezTo>
                    <a:pt x="64140" y="5615"/>
                    <a:pt x="64140" y="5524"/>
                    <a:pt x="64140" y="5455"/>
                  </a:cubicBezTo>
                  <a:cubicBezTo>
                    <a:pt x="64140" y="5318"/>
                    <a:pt x="64163" y="5181"/>
                    <a:pt x="64140" y="5067"/>
                  </a:cubicBezTo>
                  <a:lnTo>
                    <a:pt x="64162" y="308"/>
                  </a:lnTo>
                  <a:lnTo>
                    <a:pt x="64162" y="308"/>
                  </a:lnTo>
                  <a:cubicBezTo>
                    <a:pt x="64160" y="441"/>
                    <a:pt x="64155" y="575"/>
                    <a:pt x="64140" y="708"/>
                  </a:cubicBezTo>
                  <a:cubicBezTo>
                    <a:pt x="64140" y="867"/>
                    <a:pt x="64117" y="1027"/>
                    <a:pt x="64117" y="1187"/>
                  </a:cubicBezTo>
                  <a:cubicBezTo>
                    <a:pt x="64094" y="1324"/>
                    <a:pt x="64071" y="1461"/>
                    <a:pt x="64049" y="1621"/>
                  </a:cubicBezTo>
                  <a:cubicBezTo>
                    <a:pt x="64026" y="1780"/>
                    <a:pt x="64003" y="1917"/>
                    <a:pt x="63980" y="2077"/>
                  </a:cubicBezTo>
                  <a:cubicBezTo>
                    <a:pt x="63957" y="2237"/>
                    <a:pt x="63934" y="2374"/>
                    <a:pt x="63889" y="2511"/>
                  </a:cubicBezTo>
                  <a:cubicBezTo>
                    <a:pt x="63866" y="2671"/>
                    <a:pt x="63820" y="2830"/>
                    <a:pt x="63775" y="2967"/>
                  </a:cubicBezTo>
                  <a:cubicBezTo>
                    <a:pt x="63752" y="3127"/>
                    <a:pt x="63706" y="3264"/>
                    <a:pt x="63661" y="3401"/>
                  </a:cubicBezTo>
                  <a:cubicBezTo>
                    <a:pt x="63615" y="3561"/>
                    <a:pt x="63569" y="3721"/>
                    <a:pt x="63501" y="3858"/>
                  </a:cubicBezTo>
                  <a:cubicBezTo>
                    <a:pt x="63455" y="4017"/>
                    <a:pt x="63409" y="4154"/>
                    <a:pt x="63364" y="4291"/>
                  </a:cubicBezTo>
                  <a:cubicBezTo>
                    <a:pt x="63295" y="4451"/>
                    <a:pt x="63227" y="4611"/>
                    <a:pt x="63158" y="4771"/>
                  </a:cubicBezTo>
                  <a:cubicBezTo>
                    <a:pt x="63090" y="4908"/>
                    <a:pt x="63021" y="5044"/>
                    <a:pt x="62953" y="5181"/>
                  </a:cubicBezTo>
                  <a:cubicBezTo>
                    <a:pt x="62884" y="5341"/>
                    <a:pt x="62793" y="5501"/>
                    <a:pt x="62702" y="5661"/>
                  </a:cubicBezTo>
                  <a:cubicBezTo>
                    <a:pt x="62633" y="5798"/>
                    <a:pt x="62565" y="5935"/>
                    <a:pt x="62496" y="6049"/>
                  </a:cubicBezTo>
                  <a:cubicBezTo>
                    <a:pt x="62382" y="6254"/>
                    <a:pt x="62268" y="6437"/>
                    <a:pt x="62154" y="6619"/>
                  </a:cubicBezTo>
                  <a:cubicBezTo>
                    <a:pt x="62063" y="6734"/>
                    <a:pt x="61994" y="6848"/>
                    <a:pt x="61926" y="6962"/>
                  </a:cubicBezTo>
                  <a:cubicBezTo>
                    <a:pt x="61789" y="7190"/>
                    <a:pt x="61629" y="7395"/>
                    <a:pt x="61469" y="7601"/>
                  </a:cubicBezTo>
                  <a:cubicBezTo>
                    <a:pt x="61401" y="7692"/>
                    <a:pt x="61332" y="7783"/>
                    <a:pt x="61264" y="7852"/>
                  </a:cubicBezTo>
                  <a:cubicBezTo>
                    <a:pt x="61013" y="8194"/>
                    <a:pt x="60739" y="8514"/>
                    <a:pt x="60442" y="8833"/>
                  </a:cubicBezTo>
                  <a:cubicBezTo>
                    <a:pt x="60351" y="8925"/>
                    <a:pt x="60282" y="8993"/>
                    <a:pt x="60191" y="9085"/>
                  </a:cubicBezTo>
                  <a:cubicBezTo>
                    <a:pt x="59963" y="9336"/>
                    <a:pt x="59735" y="9564"/>
                    <a:pt x="59484" y="9792"/>
                  </a:cubicBezTo>
                  <a:cubicBezTo>
                    <a:pt x="59369" y="9906"/>
                    <a:pt x="59255" y="10020"/>
                    <a:pt x="59118" y="10134"/>
                  </a:cubicBezTo>
                  <a:cubicBezTo>
                    <a:pt x="58981" y="10271"/>
                    <a:pt x="58822" y="10386"/>
                    <a:pt x="58662" y="10523"/>
                  </a:cubicBezTo>
                  <a:cubicBezTo>
                    <a:pt x="58525" y="10659"/>
                    <a:pt x="58365" y="10774"/>
                    <a:pt x="58228" y="10911"/>
                  </a:cubicBezTo>
                  <a:cubicBezTo>
                    <a:pt x="58068" y="11025"/>
                    <a:pt x="57886" y="11162"/>
                    <a:pt x="57726" y="11299"/>
                  </a:cubicBezTo>
                  <a:cubicBezTo>
                    <a:pt x="57566" y="11413"/>
                    <a:pt x="57406" y="11527"/>
                    <a:pt x="57247" y="11664"/>
                  </a:cubicBezTo>
                  <a:cubicBezTo>
                    <a:pt x="57064" y="11778"/>
                    <a:pt x="56881" y="11915"/>
                    <a:pt x="56722" y="12029"/>
                  </a:cubicBezTo>
                  <a:cubicBezTo>
                    <a:pt x="56539" y="12143"/>
                    <a:pt x="56356" y="12257"/>
                    <a:pt x="56197" y="12371"/>
                  </a:cubicBezTo>
                  <a:cubicBezTo>
                    <a:pt x="56014" y="12508"/>
                    <a:pt x="55809" y="12622"/>
                    <a:pt x="55626" y="12737"/>
                  </a:cubicBezTo>
                  <a:cubicBezTo>
                    <a:pt x="55375" y="12896"/>
                    <a:pt x="55101" y="13056"/>
                    <a:pt x="54850" y="13216"/>
                  </a:cubicBezTo>
                  <a:cubicBezTo>
                    <a:pt x="54348" y="13490"/>
                    <a:pt x="53846" y="13764"/>
                    <a:pt x="53343" y="14038"/>
                  </a:cubicBezTo>
                  <a:cubicBezTo>
                    <a:pt x="53207" y="14106"/>
                    <a:pt x="53047" y="14175"/>
                    <a:pt x="52910" y="14243"/>
                  </a:cubicBezTo>
                  <a:cubicBezTo>
                    <a:pt x="52499" y="14448"/>
                    <a:pt x="52088" y="14654"/>
                    <a:pt x="51654" y="14837"/>
                  </a:cubicBezTo>
                  <a:cubicBezTo>
                    <a:pt x="51540" y="14882"/>
                    <a:pt x="51426" y="14951"/>
                    <a:pt x="51312" y="14996"/>
                  </a:cubicBezTo>
                  <a:cubicBezTo>
                    <a:pt x="50764" y="15225"/>
                    <a:pt x="50216" y="15453"/>
                    <a:pt x="49669" y="15658"/>
                  </a:cubicBezTo>
                  <a:cubicBezTo>
                    <a:pt x="49554" y="15704"/>
                    <a:pt x="49440" y="15750"/>
                    <a:pt x="49303" y="15795"/>
                  </a:cubicBezTo>
                  <a:cubicBezTo>
                    <a:pt x="48870" y="15955"/>
                    <a:pt x="48413" y="16115"/>
                    <a:pt x="47957" y="16252"/>
                  </a:cubicBezTo>
                  <a:cubicBezTo>
                    <a:pt x="47774" y="16320"/>
                    <a:pt x="47592" y="16389"/>
                    <a:pt x="47386" y="16434"/>
                  </a:cubicBezTo>
                  <a:cubicBezTo>
                    <a:pt x="47158" y="16526"/>
                    <a:pt x="46907" y="16594"/>
                    <a:pt x="46656" y="16663"/>
                  </a:cubicBezTo>
                  <a:cubicBezTo>
                    <a:pt x="46427" y="16731"/>
                    <a:pt x="46199" y="16799"/>
                    <a:pt x="45971" y="16868"/>
                  </a:cubicBezTo>
                  <a:cubicBezTo>
                    <a:pt x="45720" y="16936"/>
                    <a:pt x="45446" y="17005"/>
                    <a:pt x="45195" y="17073"/>
                  </a:cubicBezTo>
                  <a:cubicBezTo>
                    <a:pt x="44967" y="17119"/>
                    <a:pt x="44738" y="17188"/>
                    <a:pt x="44510" y="17233"/>
                  </a:cubicBezTo>
                  <a:cubicBezTo>
                    <a:pt x="44259" y="17302"/>
                    <a:pt x="43985" y="17347"/>
                    <a:pt x="43734" y="17416"/>
                  </a:cubicBezTo>
                  <a:cubicBezTo>
                    <a:pt x="43506" y="17461"/>
                    <a:pt x="43255" y="17530"/>
                    <a:pt x="43026" y="17576"/>
                  </a:cubicBezTo>
                  <a:cubicBezTo>
                    <a:pt x="42775" y="17621"/>
                    <a:pt x="42501" y="17667"/>
                    <a:pt x="42228" y="17735"/>
                  </a:cubicBezTo>
                  <a:cubicBezTo>
                    <a:pt x="42022" y="17758"/>
                    <a:pt x="41794" y="17804"/>
                    <a:pt x="41566" y="17849"/>
                  </a:cubicBezTo>
                  <a:cubicBezTo>
                    <a:pt x="40972" y="17964"/>
                    <a:pt x="40356" y="18055"/>
                    <a:pt x="39740" y="18146"/>
                  </a:cubicBezTo>
                  <a:cubicBezTo>
                    <a:pt x="39671" y="18146"/>
                    <a:pt x="39580" y="18169"/>
                    <a:pt x="39489" y="18169"/>
                  </a:cubicBezTo>
                  <a:cubicBezTo>
                    <a:pt x="38941" y="18237"/>
                    <a:pt x="38416" y="18306"/>
                    <a:pt x="37891" y="18352"/>
                  </a:cubicBezTo>
                  <a:cubicBezTo>
                    <a:pt x="37685" y="18374"/>
                    <a:pt x="37480" y="18397"/>
                    <a:pt x="37274" y="18420"/>
                  </a:cubicBezTo>
                  <a:cubicBezTo>
                    <a:pt x="36932" y="18443"/>
                    <a:pt x="36590" y="18489"/>
                    <a:pt x="36247" y="18511"/>
                  </a:cubicBezTo>
                  <a:cubicBezTo>
                    <a:pt x="36042" y="18534"/>
                    <a:pt x="35814" y="18534"/>
                    <a:pt x="35608" y="18557"/>
                  </a:cubicBezTo>
                  <a:cubicBezTo>
                    <a:pt x="35243" y="18580"/>
                    <a:pt x="34901" y="18580"/>
                    <a:pt x="34535" y="18603"/>
                  </a:cubicBezTo>
                  <a:cubicBezTo>
                    <a:pt x="34330" y="18625"/>
                    <a:pt x="34147" y="18625"/>
                    <a:pt x="33942" y="18625"/>
                  </a:cubicBezTo>
                  <a:cubicBezTo>
                    <a:pt x="33349" y="18648"/>
                    <a:pt x="32778" y="18671"/>
                    <a:pt x="32184" y="18671"/>
                  </a:cubicBezTo>
                  <a:cubicBezTo>
                    <a:pt x="31705" y="18671"/>
                    <a:pt x="31226" y="18648"/>
                    <a:pt x="30724" y="18648"/>
                  </a:cubicBezTo>
                  <a:cubicBezTo>
                    <a:pt x="30427" y="18625"/>
                    <a:pt x="30130" y="18625"/>
                    <a:pt x="29833" y="18603"/>
                  </a:cubicBezTo>
                  <a:cubicBezTo>
                    <a:pt x="29605" y="18603"/>
                    <a:pt x="29400" y="18580"/>
                    <a:pt x="29172" y="18580"/>
                  </a:cubicBezTo>
                  <a:cubicBezTo>
                    <a:pt x="28852" y="18557"/>
                    <a:pt x="28555" y="18534"/>
                    <a:pt x="28236" y="18511"/>
                  </a:cubicBezTo>
                  <a:cubicBezTo>
                    <a:pt x="28030" y="18489"/>
                    <a:pt x="27825" y="18489"/>
                    <a:pt x="27619" y="18466"/>
                  </a:cubicBezTo>
                  <a:cubicBezTo>
                    <a:pt x="27254" y="18443"/>
                    <a:pt x="26912" y="18397"/>
                    <a:pt x="26547" y="18374"/>
                  </a:cubicBezTo>
                  <a:cubicBezTo>
                    <a:pt x="26387" y="18352"/>
                    <a:pt x="26227" y="18329"/>
                    <a:pt x="26090" y="18329"/>
                  </a:cubicBezTo>
                  <a:cubicBezTo>
                    <a:pt x="25565" y="18260"/>
                    <a:pt x="25063" y="18192"/>
                    <a:pt x="24561" y="18123"/>
                  </a:cubicBezTo>
                  <a:cubicBezTo>
                    <a:pt x="24492" y="18123"/>
                    <a:pt x="24447" y="18101"/>
                    <a:pt x="24378" y="18101"/>
                  </a:cubicBezTo>
                  <a:cubicBezTo>
                    <a:pt x="23922" y="18032"/>
                    <a:pt x="23465" y="17964"/>
                    <a:pt x="23009" y="17895"/>
                  </a:cubicBezTo>
                  <a:cubicBezTo>
                    <a:pt x="22826" y="17849"/>
                    <a:pt x="22666" y="17827"/>
                    <a:pt x="22484" y="17781"/>
                  </a:cubicBezTo>
                  <a:cubicBezTo>
                    <a:pt x="22141" y="17735"/>
                    <a:pt x="21799" y="17667"/>
                    <a:pt x="21479" y="17598"/>
                  </a:cubicBezTo>
                  <a:cubicBezTo>
                    <a:pt x="21320" y="17553"/>
                    <a:pt x="21160" y="17530"/>
                    <a:pt x="20977" y="17484"/>
                  </a:cubicBezTo>
                  <a:cubicBezTo>
                    <a:pt x="20612" y="17416"/>
                    <a:pt x="20247" y="17324"/>
                    <a:pt x="19882" y="17233"/>
                  </a:cubicBezTo>
                  <a:cubicBezTo>
                    <a:pt x="19676" y="17188"/>
                    <a:pt x="19494" y="17142"/>
                    <a:pt x="19288" y="17096"/>
                  </a:cubicBezTo>
                  <a:cubicBezTo>
                    <a:pt x="18969" y="17005"/>
                    <a:pt x="18626" y="16914"/>
                    <a:pt x="18307" y="16822"/>
                  </a:cubicBezTo>
                  <a:cubicBezTo>
                    <a:pt x="18124" y="16777"/>
                    <a:pt x="17941" y="16731"/>
                    <a:pt x="17759" y="16663"/>
                  </a:cubicBezTo>
                  <a:cubicBezTo>
                    <a:pt x="17257" y="16526"/>
                    <a:pt x="16755" y="16366"/>
                    <a:pt x="16275" y="16206"/>
                  </a:cubicBezTo>
                  <a:cubicBezTo>
                    <a:pt x="16184" y="16183"/>
                    <a:pt x="16070" y="16160"/>
                    <a:pt x="15978" y="16115"/>
                  </a:cubicBezTo>
                  <a:cubicBezTo>
                    <a:pt x="15408" y="15932"/>
                    <a:pt x="14837" y="15727"/>
                    <a:pt x="14289" y="15498"/>
                  </a:cubicBezTo>
                  <a:cubicBezTo>
                    <a:pt x="14061" y="15407"/>
                    <a:pt x="13833" y="15316"/>
                    <a:pt x="13605" y="15225"/>
                  </a:cubicBezTo>
                  <a:cubicBezTo>
                    <a:pt x="13422" y="15156"/>
                    <a:pt x="13262" y="15088"/>
                    <a:pt x="13080" y="14996"/>
                  </a:cubicBezTo>
                  <a:cubicBezTo>
                    <a:pt x="12829" y="14905"/>
                    <a:pt x="12578" y="14791"/>
                    <a:pt x="12326" y="14677"/>
                  </a:cubicBezTo>
                  <a:cubicBezTo>
                    <a:pt x="12167" y="14608"/>
                    <a:pt x="12007" y="14517"/>
                    <a:pt x="11847" y="14448"/>
                  </a:cubicBezTo>
                  <a:cubicBezTo>
                    <a:pt x="11573" y="14312"/>
                    <a:pt x="11299" y="14175"/>
                    <a:pt x="11025" y="14038"/>
                  </a:cubicBezTo>
                  <a:cubicBezTo>
                    <a:pt x="10911" y="13992"/>
                    <a:pt x="10774" y="13923"/>
                    <a:pt x="10637" y="13855"/>
                  </a:cubicBezTo>
                  <a:cubicBezTo>
                    <a:pt x="10249" y="13650"/>
                    <a:pt x="9861" y="13444"/>
                    <a:pt x="9473" y="13216"/>
                  </a:cubicBezTo>
                  <a:cubicBezTo>
                    <a:pt x="5981" y="11184"/>
                    <a:pt x="3425" y="8788"/>
                    <a:pt x="1872" y="6254"/>
                  </a:cubicBezTo>
                  <a:cubicBezTo>
                    <a:pt x="640" y="4223"/>
                    <a:pt x="24" y="2123"/>
                    <a:pt x="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68;p47">
              <a:extLst>
                <a:ext uri="{FF2B5EF4-FFF2-40B4-BE49-F238E27FC236}">
                  <a16:creationId xmlns:a16="http://schemas.microsoft.com/office/drawing/2014/main" id="{3DF38019-3B0C-B8D3-9186-510B246A49FC}"/>
                </a:ext>
              </a:extLst>
            </p:cNvPr>
            <p:cNvSpPr/>
            <p:nvPr/>
          </p:nvSpPr>
          <p:spPr>
            <a:xfrm>
              <a:off x="2954538" y="4014575"/>
              <a:ext cx="1390075" cy="588925"/>
            </a:xfrm>
            <a:custGeom>
              <a:avLst/>
              <a:gdLst/>
              <a:ahLst/>
              <a:cxnLst/>
              <a:rect l="l" t="t" r="r" b="b"/>
              <a:pathLst>
                <a:path w="55603" h="23557" extrusionOk="0">
                  <a:moveTo>
                    <a:pt x="55603" y="1"/>
                  </a:moveTo>
                  <a:cubicBezTo>
                    <a:pt x="55603" y="206"/>
                    <a:pt x="55603" y="411"/>
                    <a:pt x="55580" y="617"/>
                  </a:cubicBezTo>
                  <a:cubicBezTo>
                    <a:pt x="55580" y="777"/>
                    <a:pt x="55557" y="936"/>
                    <a:pt x="55557" y="1096"/>
                  </a:cubicBezTo>
                  <a:cubicBezTo>
                    <a:pt x="55534" y="1233"/>
                    <a:pt x="55511" y="1393"/>
                    <a:pt x="55489" y="1530"/>
                  </a:cubicBezTo>
                  <a:cubicBezTo>
                    <a:pt x="55489" y="1690"/>
                    <a:pt x="55443" y="1849"/>
                    <a:pt x="55420" y="2009"/>
                  </a:cubicBezTo>
                  <a:cubicBezTo>
                    <a:pt x="55397" y="2146"/>
                    <a:pt x="55374" y="2283"/>
                    <a:pt x="55329" y="2443"/>
                  </a:cubicBezTo>
                  <a:cubicBezTo>
                    <a:pt x="55306" y="2580"/>
                    <a:pt x="55260" y="2740"/>
                    <a:pt x="55215" y="2899"/>
                  </a:cubicBezTo>
                  <a:cubicBezTo>
                    <a:pt x="55192" y="3036"/>
                    <a:pt x="55146" y="3173"/>
                    <a:pt x="55101" y="3333"/>
                  </a:cubicBezTo>
                  <a:cubicBezTo>
                    <a:pt x="55055" y="3470"/>
                    <a:pt x="55009" y="3630"/>
                    <a:pt x="54941" y="3790"/>
                  </a:cubicBezTo>
                  <a:cubicBezTo>
                    <a:pt x="54895" y="3926"/>
                    <a:pt x="54849" y="4063"/>
                    <a:pt x="54804" y="4200"/>
                  </a:cubicBezTo>
                  <a:cubicBezTo>
                    <a:pt x="54735" y="4360"/>
                    <a:pt x="54667" y="4520"/>
                    <a:pt x="54598" y="4680"/>
                  </a:cubicBezTo>
                  <a:cubicBezTo>
                    <a:pt x="54530" y="4817"/>
                    <a:pt x="54461" y="4954"/>
                    <a:pt x="54393" y="5091"/>
                  </a:cubicBezTo>
                  <a:cubicBezTo>
                    <a:pt x="54324" y="5250"/>
                    <a:pt x="54233" y="5410"/>
                    <a:pt x="54142" y="5570"/>
                  </a:cubicBezTo>
                  <a:cubicBezTo>
                    <a:pt x="54073" y="5707"/>
                    <a:pt x="54005" y="5844"/>
                    <a:pt x="53936" y="5981"/>
                  </a:cubicBezTo>
                  <a:cubicBezTo>
                    <a:pt x="53822" y="6163"/>
                    <a:pt x="53708" y="6346"/>
                    <a:pt x="53571" y="6551"/>
                  </a:cubicBezTo>
                  <a:cubicBezTo>
                    <a:pt x="53503" y="6666"/>
                    <a:pt x="53434" y="6780"/>
                    <a:pt x="53366" y="6894"/>
                  </a:cubicBezTo>
                  <a:cubicBezTo>
                    <a:pt x="53206" y="7099"/>
                    <a:pt x="53069" y="7305"/>
                    <a:pt x="52886" y="7533"/>
                  </a:cubicBezTo>
                  <a:cubicBezTo>
                    <a:pt x="52841" y="7601"/>
                    <a:pt x="52772" y="7693"/>
                    <a:pt x="52704" y="7784"/>
                  </a:cubicBezTo>
                  <a:cubicBezTo>
                    <a:pt x="52453" y="8104"/>
                    <a:pt x="52179" y="8423"/>
                    <a:pt x="51882" y="8743"/>
                  </a:cubicBezTo>
                  <a:cubicBezTo>
                    <a:pt x="51791" y="8834"/>
                    <a:pt x="51722" y="8925"/>
                    <a:pt x="51631" y="9017"/>
                  </a:cubicBezTo>
                  <a:cubicBezTo>
                    <a:pt x="51403" y="9245"/>
                    <a:pt x="51152" y="9496"/>
                    <a:pt x="50924" y="9724"/>
                  </a:cubicBezTo>
                  <a:cubicBezTo>
                    <a:pt x="50787" y="9838"/>
                    <a:pt x="50672" y="9952"/>
                    <a:pt x="50558" y="10044"/>
                  </a:cubicBezTo>
                  <a:cubicBezTo>
                    <a:pt x="50421" y="10181"/>
                    <a:pt x="50262" y="10318"/>
                    <a:pt x="50102" y="10455"/>
                  </a:cubicBezTo>
                  <a:cubicBezTo>
                    <a:pt x="49965" y="10569"/>
                    <a:pt x="49805" y="10706"/>
                    <a:pt x="49668" y="10820"/>
                  </a:cubicBezTo>
                  <a:cubicBezTo>
                    <a:pt x="49508" y="10957"/>
                    <a:pt x="49326" y="11094"/>
                    <a:pt x="49166" y="11208"/>
                  </a:cubicBezTo>
                  <a:cubicBezTo>
                    <a:pt x="49006" y="11322"/>
                    <a:pt x="48846" y="11459"/>
                    <a:pt x="48687" y="11573"/>
                  </a:cubicBezTo>
                  <a:cubicBezTo>
                    <a:pt x="48504" y="11710"/>
                    <a:pt x="48321" y="11824"/>
                    <a:pt x="48162" y="11938"/>
                  </a:cubicBezTo>
                  <a:cubicBezTo>
                    <a:pt x="47979" y="12075"/>
                    <a:pt x="47819" y="12189"/>
                    <a:pt x="47637" y="12303"/>
                  </a:cubicBezTo>
                  <a:cubicBezTo>
                    <a:pt x="47454" y="12417"/>
                    <a:pt x="47249" y="12554"/>
                    <a:pt x="47066" y="12669"/>
                  </a:cubicBezTo>
                  <a:cubicBezTo>
                    <a:pt x="46815" y="12828"/>
                    <a:pt x="46564" y="12988"/>
                    <a:pt x="46290" y="13148"/>
                  </a:cubicBezTo>
                  <a:cubicBezTo>
                    <a:pt x="45811" y="13422"/>
                    <a:pt x="45308" y="13696"/>
                    <a:pt x="44784" y="13947"/>
                  </a:cubicBezTo>
                  <a:cubicBezTo>
                    <a:pt x="44647" y="14015"/>
                    <a:pt x="44510" y="14084"/>
                    <a:pt x="44350" y="14175"/>
                  </a:cubicBezTo>
                  <a:cubicBezTo>
                    <a:pt x="43939" y="14358"/>
                    <a:pt x="43528" y="14563"/>
                    <a:pt x="43117" y="14746"/>
                  </a:cubicBezTo>
                  <a:cubicBezTo>
                    <a:pt x="42980" y="14814"/>
                    <a:pt x="42866" y="14860"/>
                    <a:pt x="42752" y="14905"/>
                  </a:cubicBezTo>
                  <a:cubicBezTo>
                    <a:pt x="42204" y="15134"/>
                    <a:pt x="41679" y="15362"/>
                    <a:pt x="41131" y="15567"/>
                  </a:cubicBezTo>
                  <a:cubicBezTo>
                    <a:pt x="40994" y="15613"/>
                    <a:pt x="40880" y="15659"/>
                    <a:pt x="40743" y="15704"/>
                  </a:cubicBezTo>
                  <a:cubicBezTo>
                    <a:pt x="40310" y="15864"/>
                    <a:pt x="39853" y="16024"/>
                    <a:pt x="39397" y="16184"/>
                  </a:cubicBezTo>
                  <a:cubicBezTo>
                    <a:pt x="39214" y="16229"/>
                    <a:pt x="39032" y="16298"/>
                    <a:pt x="38849" y="16366"/>
                  </a:cubicBezTo>
                  <a:cubicBezTo>
                    <a:pt x="38598" y="16435"/>
                    <a:pt x="38347" y="16503"/>
                    <a:pt x="38096" y="16595"/>
                  </a:cubicBezTo>
                  <a:cubicBezTo>
                    <a:pt x="37867" y="16640"/>
                    <a:pt x="37639" y="16709"/>
                    <a:pt x="37411" y="16777"/>
                  </a:cubicBezTo>
                  <a:cubicBezTo>
                    <a:pt x="37160" y="16846"/>
                    <a:pt x="36909" y="16914"/>
                    <a:pt x="36635" y="16983"/>
                  </a:cubicBezTo>
                  <a:cubicBezTo>
                    <a:pt x="36407" y="17051"/>
                    <a:pt x="36178" y="17097"/>
                    <a:pt x="35950" y="17165"/>
                  </a:cubicBezTo>
                  <a:cubicBezTo>
                    <a:pt x="35699" y="17211"/>
                    <a:pt x="35425" y="17279"/>
                    <a:pt x="35174" y="17325"/>
                  </a:cubicBezTo>
                  <a:cubicBezTo>
                    <a:pt x="34946" y="17393"/>
                    <a:pt x="34695" y="17439"/>
                    <a:pt x="34466" y="17485"/>
                  </a:cubicBezTo>
                  <a:cubicBezTo>
                    <a:pt x="34215" y="17553"/>
                    <a:pt x="33941" y="17599"/>
                    <a:pt x="33668" y="17644"/>
                  </a:cubicBezTo>
                  <a:cubicBezTo>
                    <a:pt x="33439" y="17690"/>
                    <a:pt x="33234" y="17736"/>
                    <a:pt x="33006" y="17759"/>
                  </a:cubicBezTo>
                  <a:cubicBezTo>
                    <a:pt x="32412" y="17873"/>
                    <a:pt x="31796" y="17964"/>
                    <a:pt x="31180" y="18055"/>
                  </a:cubicBezTo>
                  <a:cubicBezTo>
                    <a:pt x="31088" y="18078"/>
                    <a:pt x="30997" y="18078"/>
                    <a:pt x="30906" y="18101"/>
                  </a:cubicBezTo>
                  <a:cubicBezTo>
                    <a:pt x="30381" y="18169"/>
                    <a:pt x="29856" y="18238"/>
                    <a:pt x="29331" y="18284"/>
                  </a:cubicBezTo>
                  <a:cubicBezTo>
                    <a:pt x="29125" y="18306"/>
                    <a:pt x="28920" y="18329"/>
                    <a:pt x="28714" y="18352"/>
                  </a:cubicBezTo>
                  <a:cubicBezTo>
                    <a:pt x="28372" y="18375"/>
                    <a:pt x="28030" y="18398"/>
                    <a:pt x="27687" y="18421"/>
                  </a:cubicBezTo>
                  <a:cubicBezTo>
                    <a:pt x="27459" y="18443"/>
                    <a:pt x="27254" y="18466"/>
                    <a:pt x="27048" y="18466"/>
                  </a:cubicBezTo>
                  <a:cubicBezTo>
                    <a:pt x="26683" y="18489"/>
                    <a:pt x="26318" y="18512"/>
                    <a:pt x="25953" y="18535"/>
                  </a:cubicBezTo>
                  <a:cubicBezTo>
                    <a:pt x="25770" y="18535"/>
                    <a:pt x="25565" y="18535"/>
                    <a:pt x="25359" y="18557"/>
                  </a:cubicBezTo>
                  <a:cubicBezTo>
                    <a:pt x="24789" y="18580"/>
                    <a:pt x="24218" y="18580"/>
                    <a:pt x="23647" y="18580"/>
                  </a:cubicBezTo>
                  <a:cubicBezTo>
                    <a:pt x="23145" y="18580"/>
                    <a:pt x="22666" y="18580"/>
                    <a:pt x="22164" y="18557"/>
                  </a:cubicBezTo>
                  <a:cubicBezTo>
                    <a:pt x="21867" y="18557"/>
                    <a:pt x="21570" y="18535"/>
                    <a:pt x="21273" y="18535"/>
                  </a:cubicBezTo>
                  <a:cubicBezTo>
                    <a:pt x="21045" y="18512"/>
                    <a:pt x="20840" y="18512"/>
                    <a:pt x="20611" y="18489"/>
                  </a:cubicBezTo>
                  <a:cubicBezTo>
                    <a:pt x="20292" y="18489"/>
                    <a:pt x="19972" y="18466"/>
                    <a:pt x="19676" y="18443"/>
                  </a:cubicBezTo>
                  <a:cubicBezTo>
                    <a:pt x="19470" y="18421"/>
                    <a:pt x="19265" y="18398"/>
                    <a:pt x="19059" y="18398"/>
                  </a:cubicBezTo>
                  <a:cubicBezTo>
                    <a:pt x="18694" y="18352"/>
                    <a:pt x="18306" y="18329"/>
                    <a:pt x="17941" y="18284"/>
                  </a:cubicBezTo>
                  <a:cubicBezTo>
                    <a:pt x="17804" y="18261"/>
                    <a:pt x="17667" y="18261"/>
                    <a:pt x="17530" y="18238"/>
                  </a:cubicBezTo>
                  <a:cubicBezTo>
                    <a:pt x="17005" y="18192"/>
                    <a:pt x="16503" y="18124"/>
                    <a:pt x="16001" y="18055"/>
                  </a:cubicBezTo>
                  <a:cubicBezTo>
                    <a:pt x="15932" y="18033"/>
                    <a:pt x="15864" y="18033"/>
                    <a:pt x="15818" y="18010"/>
                  </a:cubicBezTo>
                  <a:cubicBezTo>
                    <a:pt x="15362" y="17964"/>
                    <a:pt x="14905" y="17873"/>
                    <a:pt x="14449" y="17804"/>
                  </a:cubicBezTo>
                  <a:cubicBezTo>
                    <a:pt x="14266" y="17781"/>
                    <a:pt x="14083" y="17736"/>
                    <a:pt x="13924" y="17713"/>
                  </a:cubicBezTo>
                  <a:cubicBezTo>
                    <a:pt x="13581" y="17644"/>
                    <a:pt x="13239" y="17576"/>
                    <a:pt x="12919" y="17508"/>
                  </a:cubicBezTo>
                  <a:cubicBezTo>
                    <a:pt x="12760" y="17485"/>
                    <a:pt x="12600" y="17439"/>
                    <a:pt x="12440" y="17416"/>
                  </a:cubicBezTo>
                  <a:cubicBezTo>
                    <a:pt x="12052" y="17325"/>
                    <a:pt x="11687" y="17256"/>
                    <a:pt x="11322" y="17165"/>
                  </a:cubicBezTo>
                  <a:cubicBezTo>
                    <a:pt x="11116" y="17119"/>
                    <a:pt x="10934" y="17051"/>
                    <a:pt x="10728" y="17005"/>
                  </a:cubicBezTo>
                  <a:cubicBezTo>
                    <a:pt x="10409" y="16937"/>
                    <a:pt x="10066" y="16846"/>
                    <a:pt x="9747" y="16754"/>
                  </a:cubicBezTo>
                  <a:cubicBezTo>
                    <a:pt x="9564" y="16709"/>
                    <a:pt x="9381" y="16640"/>
                    <a:pt x="9199" y="16595"/>
                  </a:cubicBezTo>
                  <a:cubicBezTo>
                    <a:pt x="8697" y="16458"/>
                    <a:pt x="8217" y="16298"/>
                    <a:pt x="7715" y="16138"/>
                  </a:cubicBezTo>
                  <a:cubicBezTo>
                    <a:pt x="7624" y="16092"/>
                    <a:pt x="7510" y="16070"/>
                    <a:pt x="7418" y="16047"/>
                  </a:cubicBezTo>
                  <a:cubicBezTo>
                    <a:pt x="6848" y="15841"/>
                    <a:pt x="6300" y="15636"/>
                    <a:pt x="5729" y="15430"/>
                  </a:cubicBezTo>
                  <a:cubicBezTo>
                    <a:pt x="5501" y="15339"/>
                    <a:pt x="5273" y="15248"/>
                    <a:pt x="5045" y="15157"/>
                  </a:cubicBezTo>
                  <a:cubicBezTo>
                    <a:pt x="4885" y="15065"/>
                    <a:pt x="4702" y="14997"/>
                    <a:pt x="4520" y="14928"/>
                  </a:cubicBezTo>
                  <a:cubicBezTo>
                    <a:pt x="4269" y="14814"/>
                    <a:pt x="4018" y="14700"/>
                    <a:pt x="3766" y="14586"/>
                  </a:cubicBezTo>
                  <a:cubicBezTo>
                    <a:pt x="3607" y="14517"/>
                    <a:pt x="3447" y="14449"/>
                    <a:pt x="3287" y="14380"/>
                  </a:cubicBezTo>
                  <a:cubicBezTo>
                    <a:pt x="3013" y="14244"/>
                    <a:pt x="2739" y="14107"/>
                    <a:pt x="2488" y="13970"/>
                  </a:cubicBezTo>
                  <a:cubicBezTo>
                    <a:pt x="2351" y="13901"/>
                    <a:pt x="2214" y="13833"/>
                    <a:pt x="2077" y="13764"/>
                  </a:cubicBezTo>
                  <a:cubicBezTo>
                    <a:pt x="1689" y="13559"/>
                    <a:pt x="1301" y="13353"/>
                    <a:pt x="936" y="13148"/>
                  </a:cubicBezTo>
                  <a:cubicBezTo>
                    <a:pt x="320" y="12783"/>
                    <a:pt x="23" y="12326"/>
                    <a:pt x="23" y="11870"/>
                  </a:cubicBezTo>
                  <a:lnTo>
                    <a:pt x="0" y="16868"/>
                  </a:lnTo>
                  <a:cubicBezTo>
                    <a:pt x="0" y="17325"/>
                    <a:pt x="320" y="17781"/>
                    <a:pt x="913" y="18124"/>
                  </a:cubicBezTo>
                  <a:cubicBezTo>
                    <a:pt x="1301" y="18329"/>
                    <a:pt x="1689" y="18557"/>
                    <a:pt x="2077" y="18763"/>
                  </a:cubicBezTo>
                  <a:cubicBezTo>
                    <a:pt x="2191" y="18831"/>
                    <a:pt x="2328" y="18877"/>
                    <a:pt x="2465" y="18946"/>
                  </a:cubicBezTo>
                  <a:cubicBezTo>
                    <a:pt x="2739" y="19082"/>
                    <a:pt x="2990" y="19219"/>
                    <a:pt x="3264" y="19356"/>
                  </a:cubicBezTo>
                  <a:cubicBezTo>
                    <a:pt x="3424" y="19425"/>
                    <a:pt x="3584" y="19493"/>
                    <a:pt x="3766" y="19585"/>
                  </a:cubicBezTo>
                  <a:cubicBezTo>
                    <a:pt x="3995" y="19699"/>
                    <a:pt x="4246" y="19790"/>
                    <a:pt x="4497" y="19904"/>
                  </a:cubicBezTo>
                  <a:cubicBezTo>
                    <a:pt x="4679" y="19995"/>
                    <a:pt x="4862" y="20064"/>
                    <a:pt x="5045" y="20132"/>
                  </a:cubicBezTo>
                  <a:cubicBezTo>
                    <a:pt x="5227" y="20201"/>
                    <a:pt x="5387" y="20269"/>
                    <a:pt x="5570" y="20361"/>
                  </a:cubicBezTo>
                  <a:cubicBezTo>
                    <a:pt x="5615" y="20361"/>
                    <a:pt x="5684" y="20384"/>
                    <a:pt x="5729" y="20406"/>
                  </a:cubicBezTo>
                  <a:cubicBezTo>
                    <a:pt x="6277" y="20612"/>
                    <a:pt x="6848" y="20817"/>
                    <a:pt x="7418" y="21023"/>
                  </a:cubicBezTo>
                  <a:cubicBezTo>
                    <a:pt x="7510" y="21045"/>
                    <a:pt x="7601" y="21091"/>
                    <a:pt x="7715" y="21114"/>
                  </a:cubicBezTo>
                  <a:cubicBezTo>
                    <a:pt x="8195" y="21274"/>
                    <a:pt x="8697" y="21433"/>
                    <a:pt x="9176" y="21570"/>
                  </a:cubicBezTo>
                  <a:cubicBezTo>
                    <a:pt x="9267" y="21593"/>
                    <a:pt x="9359" y="21639"/>
                    <a:pt x="9450" y="21662"/>
                  </a:cubicBezTo>
                  <a:cubicBezTo>
                    <a:pt x="9541" y="21685"/>
                    <a:pt x="9633" y="21707"/>
                    <a:pt x="9724" y="21730"/>
                  </a:cubicBezTo>
                  <a:cubicBezTo>
                    <a:pt x="10066" y="21822"/>
                    <a:pt x="10386" y="21913"/>
                    <a:pt x="10705" y="22004"/>
                  </a:cubicBezTo>
                  <a:cubicBezTo>
                    <a:pt x="10911" y="22050"/>
                    <a:pt x="11116" y="22095"/>
                    <a:pt x="11299" y="22141"/>
                  </a:cubicBezTo>
                  <a:cubicBezTo>
                    <a:pt x="11664" y="22232"/>
                    <a:pt x="12029" y="22301"/>
                    <a:pt x="12417" y="22392"/>
                  </a:cubicBezTo>
                  <a:cubicBezTo>
                    <a:pt x="12531" y="22415"/>
                    <a:pt x="12668" y="22461"/>
                    <a:pt x="12805" y="22483"/>
                  </a:cubicBezTo>
                  <a:cubicBezTo>
                    <a:pt x="12828" y="22483"/>
                    <a:pt x="12874" y="22483"/>
                    <a:pt x="12897" y="22506"/>
                  </a:cubicBezTo>
                  <a:cubicBezTo>
                    <a:pt x="13239" y="22575"/>
                    <a:pt x="13558" y="22620"/>
                    <a:pt x="13901" y="22689"/>
                  </a:cubicBezTo>
                  <a:cubicBezTo>
                    <a:pt x="14083" y="22712"/>
                    <a:pt x="14243" y="22757"/>
                    <a:pt x="14426" y="22780"/>
                  </a:cubicBezTo>
                  <a:cubicBezTo>
                    <a:pt x="14882" y="22871"/>
                    <a:pt x="15316" y="22940"/>
                    <a:pt x="15773" y="23008"/>
                  </a:cubicBezTo>
                  <a:cubicBezTo>
                    <a:pt x="15841" y="23008"/>
                    <a:pt x="15909" y="23008"/>
                    <a:pt x="15978" y="23031"/>
                  </a:cubicBezTo>
                  <a:cubicBezTo>
                    <a:pt x="16480" y="23100"/>
                    <a:pt x="17005" y="23168"/>
                    <a:pt x="17507" y="23214"/>
                  </a:cubicBezTo>
                  <a:cubicBezTo>
                    <a:pt x="17644" y="23237"/>
                    <a:pt x="17781" y="23259"/>
                    <a:pt x="17918" y="23259"/>
                  </a:cubicBezTo>
                  <a:cubicBezTo>
                    <a:pt x="18306" y="23305"/>
                    <a:pt x="18671" y="23351"/>
                    <a:pt x="19059" y="23374"/>
                  </a:cubicBezTo>
                  <a:lnTo>
                    <a:pt x="19082" y="23374"/>
                  </a:lnTo>
                  <a:cubicBezTo>
                    <a:pt x="19265" y="23396"/>
                    <a:pt x="19470" y="23396"/>
                    <a:pt x="19653" y="23419"/>
                  </a:cubicBezTo>
                  <a:cubicBezTo>
                    <a:pt x="19972" y="23442"/>
                    <a:pt x="20292" y="23465"/>
                    <a:pt x="20589" y="23488"/>
                  </a:cubicBezTo>
                  <a:cubicBezTo>
                    <a:pt x="20817" y="23488"/>
                    <a:pt x="21045" y="23488"/>
                    <a:pt x="21251" y="23511"/>
                  </a:cubicBezTo>
                  <a:cubicBezTo>
                    <a:pt x="21570" y="23511"/>
                    <a:pt x="21867" y="23533"/>
                    <a:pt x="22164" y="23533"/>
                  </a:cubicBezTo>
                  <a:cubicBezTo>
                    <a:pt x="22186" y="23533"/>
                    <a:pt x="22209" y="23533"/>
                    <a:pt x="22232" y="23556"/>
                  </a:cubicBezTo>
                  <a:lnTo>
                    <a:pt x="23624" y="23556"/>
                  </a:lnTo>
                  <a:cubicBezTo>
                    <a:pt x="24195" y="23556"/>
                    <a:pt x="24789" y="23556"/>
                    <a:pt x="25359" y="23533"/>
                  </a:cubicBezTo>
                  <a:lnTo>
                    <a:pt x="25519" y="23533"/>
                  </a:lnTo>
                  <a:cubicBezTo>
                    <a:pt x="25656" y="23533"/>
                    <a:pt x="25793" y="23511"/>
                    <a:pt x="25953" y="23511"/>
                  </a:cubicBezTo>
                  <a:cubicBezTo>
                    <a:pt x="26295" y="23488"/>
                    <a:pt x="26660" y="23465"/>
                    <a:pt x="27025" y="23465"/>
                  </a:cubicBezTo>
                  <a:cubicBezTo>
                    <a:pt x="27231" y="23442"/>
                    <a:pt x="27459" y="23419"/>
                    <a:pt x="27665" y="23419"/>
                  </a:cubicBezTo>
                  <a:cubicBezTo>
                    <a:pt x="28007" y="23374"/>
                    <a:pt x="28349" y="23351"/>
                    <a:pt x="28692" y="23328"/>
                  </a:cubicBezTo>
                  <a:cubicBezTo>
                    <a:pt x="28806" y="23305"/>
                    <a:pt x="28943" y="23305"/>
                    <a:pt x="29057" y="23305"/>
                  </a:cubicBezTo>
                  <a:cubicBezTo>
                    <a:pt x="29148" y="23282"/>
                    <a:pt x="29217" y="23282"/>
                    <a:pt x="29308" y="23259"/>
                  </a:cubicBezTo>
                  <a:cubicBezTo>
                    <a:pt x="29833" y="23214"/>
                    <a:pt x="30358" y="23145"/>
                    <a:pt x="30883" y="23077"/>
                  </a:cubicBezTo>
                  <a:cubicBezTo>
                    <a:pt x="30974" y="23054"/>
                    <a:pt x="31088" y="23054"/>
                    <a:pt x="31180" y="23031"/>
                  </a:cubicBezTo>
                  <a:cubicBezTo>
                    <a:pt x="31773" y="22963"/>
                    <a:pt x="32389" y="22849"/>
                    <a:pt x="32983" y="22757"/>
                  </a:cubicBezTo>
                  <a:cubicBezTo>
                    <a:pt x="33051" y="22735"/>
                    <a:pt x="33097" y="22735"/>
                    <a:pt x="33165" y="22735"/>
                  </a:cubicBezTo>
                  <a:cubicBezTo>
                    <a:pt x="33325" y="22689"/>
                    <a:pt x="33485" y="22666"/>
                    <a:pt x="33645" y="22620"/>
                  </a:cubicBezTo>
                  <a:cubicBezTo>
                    <a:pt x="33919" y="22575"/>
                    <a:pt x="34193" y="22529"/>
                    <a:pt x="34466" y="22461"/>
                  </a:cubicBezTo>
                  <a:cubicBezTo>
                    <a:pt x="34695" y="22415"/>
                    <a:pt x="34923" y="22369"/>
                    <a:pt x="35151" y="22324"/>
                  </a:cubicBezTo>
                  <a:cubicBezTo>
                    <a:pt x="35425" y="22255"/>
                    <a:pt x="35676" y="22210"/>
                    <a:pt x="35927" y="22141"/>
                  </a:cubicBezTo>
                  <a:cubicBezTo>
                    <a:pt x="36178" y="22073"/>
                    <a:pt x="36407" y="22027"/>
                    <a:pt x="36635" y="21958"/>
                  </a:cubicBezTo>
                  <a:cubicBezTo>
                    <a:pt x="36886" y="21890"/>
                    <a:pt x="37137" y="21822"/>
                    <a:pt x="37388" y="21753"/>
                  </a:cubicBezTo>
                  <a:cubicBezTo>
                    <a:pt x="37616" y="21707"/>
                    <a:pt x="37845" y="21639"/>
                    <a:pt x="38073" y="21570"/>
                  </a:cubicBezTo>
                  <a:cubicBezTo>
                    <a:pt x="38324" y="21502"/>
                    <a:pt x="38575" y="21411"/>
                    <a:pt x="38826" y="21342"/>
                  </a:cubicBezTo>
                  <a:cubicBezTo>
                    <a:pt x="38917" y="21319"/>
                    <a:pt x="39009" y="21274"/>
                    <a:pt x="39123" y="21251"/>
                  </a:cubicBezTo>
                  <a:cubicBezTo>
                    <a:pt x="39214" y="21228"/>
                    <a:pt x="39283" y="21182"/>
                    <a:pt x="39374" y="21160"/>
                  </a:cubicBezTo>
                  <a:cubicBezTo>
                    <a:pt x="39830" y="21000"/>
                    <a:pt x="40287" y="20840"/>
                    <a:pt x="40743" y="20680"/>
                  </a:cubicBezTo>
                  <a:cubicBezTo>
                    <a:pt x="40858" y="20635"/>
                    <a:pt x="40994" y="20589"/>
                    <a:pt x="41109" y="20543"/>
                  </a:cubicBezTo>
                  <a:cubicBezTo>
                    <a:pt x="41656" y="20338"/>
                    <a:pt x="42204" y="20132"/>
                    <a:pt x="42729" y="19904"/>
                  </a:cubicBezTo>
                  <a:cubicBezTo>
                    <a:pt x="42843" y="19836"/>
                    <a:pt x="42980" y="19790"/>
                    <a:pt x="43094" y="19722"/>
                  </a:cubicBezTo>
                  <a:cubicBezTo>
                    <a:pt x="43505" y="19539"/>
                    <a:pt x="43939" y="19356"/>
                    <a:pt x="44350" y="19151"/>
                  </a:cubicBezTo>
                  <a:cubicBezTo>
                    <a:pt x="44487" y="19082"/>
                    <a:pt x="44624" y="19014"/>
                    <a:pt x="44784" y="18923"/>
                  </a:cubicBezTo>
                  <a:cubicBezTo>
                    <a:pt x="45286" y="18672"/>
                    <a:pt x="45788" y="18398"/>
                    <a:pt x="46267" y="18124"/>
                  </a:cubicBezTo>
                  <a:cubicBezTo>
                    <a:pt x="46427" y="18033"/>
                    <a:pt x="46564" y="17941"/>
                    <a:pt x="46701" y="17850"/>
                  </a:cubicBezTo>
                  <a:cubicBezTo>
                    <a:pt x="46838" y="17781"/>
                    <a:pt x="46929" y="17713"/>
                    <a:pt x="47043" y="17644"/>
                  </a:cubicBezTo>
                  <a:cubicBezTo>
                    <a:pt x="47249" y="17530"/>
                    <a:pt x="47431" y="17416"/>
                    <a:pt x="47614" y="17279"/>
                  </a:cubicBezTo>
                  <a:cubicBezTo>
                    <a:pt x="47796" y="17165"/>
                    <a:pt x="47956" y="17051"/>
                    <a:pt x="48139" y="16937"/>
                  </a:cubicBezTo>
                  <a:cubicBezTo>
                    <a:pt x="48321" y="16800"/>
                    <a:pt x="48504" y="16686"/>
                    <a:pt x="48664" y="16549"/>
                  </a:cubicBezTo>
                  <a:cubicBezTo>
                    <a:pt x="48824" y="16435"/>
                    <a:pt x="48983" y="16321"/>
                    <a:pt x="49143" y="16184"/>
                  </a:cubicBezTo>
                  <a:cubicBezTo>
                    <a:pt x="49326" y="16070"/>
                    <a:pt x="49486" y="15933"/>
                    <a:pt x="49645" y="15796"/>
                  </a:cubicBezTo>
                  <a:cubicBezTo>
                    <a:pt x="49805" y="15682"/>
                    <a:pt x="49942" y="15567"/>
                    <a:pt x="50102" y="15430"/>
                  </a:cubicBezTo>
                  <a:cubicBezTo>
                    <a:pt x="50239" y="15293"/>
                    <a:pt x="50399" y="15157"/>
                    <a:pt x="50558" y="15042"/>
                  </a:cubicBezTo>
                  <a:cubicBezTo>
                    <a:pt x="50604" y="14974"/>
                    <a:pt x="50672" y="14928"/>
                    <a:pt x="50741" y="14860"/>
                  </a:cubicBezTo>
                  <a:cubicBezTo>
                    <a:pt x="50787" y="14814"/>
                    <a:pt x="50832" y="14768"/>
                    <a:pt x="50901" y="14700"/>
                  </a:cubicBezTo>
                  <a:cubicBezTo>
                    <a:pt x="51152" y="14472"/>
                    <a:pt x="51380" y="14244"/>
                    <a:pt x="51608" y="13992"/>
                  </a:cubicBezTo>
                  <a:cubicBezTo>
                    <a:pt x="51700" y="13901"/>
                    <a:pt x="51791" y="13810"/>
                    <a:pt x="51859" y="13741"/>
                  </a:cubicBezTo>
                  <a:cubicBezTo>
                    <a:pt x="52156" y="13422"/>
                    <a:pt x="52430" y="13079"/>
                    <a:pt x="52704" y="12760"/>
                  </a:cubicBezTo>
                  <a:cubicBezTo>
                    <a:pt x="52704" y="12760"/>
                    <a:pt x="52704" y="12737"/>
                    <a:pt x="52727" y="12737"/>
                  </a:cubicBezTo>
                  <a:cubicBezTo>
                    <a:pt x="52772" y="12646"/>
                    <a:pt x="52818" y="12577"/>
                    <a:pt x="52886" y="12509"/>
                  </a:cubicBezTo>
                  <a:cubicBezTo>
                    <a:pt x="53046" y="12303"/>
                    <a:pt x="53206" y="12075"/>
                    <a:pt x="53343" y="11870"/>
                  </a:cubicBezTo>
                  <a:cubicBezTo>
                    <a:pt x="53434" y="11756"/>
                    <a:pt x="53503" y="11641"/>
                    <a:pt x="53571" y="11527"/>
                  </a:cubicBezTo>
                  <a:cubicBezTo>
                    <a:pt x="53685" y="11345"/>
                    <a:pt x="53799" y="11139"/>
                    <a:pt x="53914" y="10957"/>
                  </a:cubicBezTo>
                  <a:cubicBezTo>
                    <a:pt x="53959" y="10911"/>
                    <a:pt x="53982" y="10865"/>
                    <a:pt x="54005" y="10820"/>
                  </a:cubicBezTo>
                  <a:cubicBezTo>
                    <a:pt x="54051" y="10728"/>
                    <a:pt x="54096" y="10637"/>
                    <a:pt x="54142" y="10569"/>
                  </a:cubicBezTo>
                  <a:cubicBezTo>
                    <a:pt x="54233" y="10409"/>
                    <a:pt x="54302" y="10249"/>
                    <a:pt x="54393" y="10089"/>
                  </a:cubicBezTo>
                  <a:cubicBezTo>
                    <a:pt x="54461" y="9952"/>
                    <a:pt x="54507" y="9815"/>
                    <a:pt x="54576" y="9678"/>
                  </a:cubicBezTo>
                  <a:cubicBezTo>
                    <a:pt x="54644" y="9519"/>
                    <a:pt x="54713" y="9359"/>
                    <a:pt x="54781" y="9199"/>
                  </a:cubicBezTo>
                  <a:cubicBezTo>
                    <a:pt x="54804" y="9131"/>
                    <a:pt x="54827" y="9062"/>
                    <a:pt x="54872" y="8994"/>
                  </a:cubicBezTo>
                  <a:cubicBezTo>
                    <a:pt x="54895" y="8925"/>
                    <a:pt x="54918" y="8834"/>
                    <a:pt x="54941" y="8765"/>
                  </a:cubicBezTo>
                  <a:cubicBezTo>
                    <a:pt x="54986" y="8606"/>
                    <a:pt x="55032" y="8469"/>
                    <a:pt x="55078" y="8309"/>
                  </a:cubicBezTo>
                  <a:cubicBezTo>
                    <a:pt x="55123" y="8172"/>
                    <a:pt x="55169" y="8012"/>
                    <a:pt x="55215" y="7875"/>
                  </a:cubicBezTo>
                  <a:cubicBezTo>
                    <a:pt x="55260" y="7715"/>
                    <a:pt x="55283" y="7579"/>
                    <a:pt x="55329" y="7419"/>
                  </a:cubicBezTo>
                  <a:cubicBezTo>
                    <a:pt x="55352" y="7350"/>
                    <a:pt x="55374" y="7259"/>
                    <a:pt x="55374" y="7191"/>
                  </a:cubicBezTo>
                  <a:cubicBezTo>
                    <a:pt x="55397" y="7122"/>
                    <a:pt x="55397" y="7054"/>
                    <a:pt x="55420" y="6985"/>
                  </a:cubicBezTo>
                  <a:cubicBezTo>
                    <a:pt x="55443" y="6825"/>
                    <a:pt x="55466" y="6666"/>
                    <a:pt x="55489" y="6506"/>
                  </a:cubicBezTo>
                  <a:cubicBezTo>
                    <a:pt x="55511" y="6369"/>
                    <a:pt x="55534" y="6232"/>
                    <a:pt x="55534" y="6072"/>
                  </a:cubicBezTo>
                  <a:cubicBezTo>
                    <a:pt x="55557" y="5912"/>
                    <a:pt x="55557" y="5775"/>
                    <a:pt x="55580" y="5616"/>
                  </a:cubicBezTo>
                  <a:cubicBezTo>
                    <a:pt x="55580" y="5524"/>
                    <a:pt x="55580" y="5433"/>
                    <a:pt x="55580" y="5364"/>
                  </a:cubicBezTo>
                  <a:cubicBezTo>
                    <a:pt x="55603" y="5228"/>
                    <a:pt x="55603" y="5113"/>
                    <a:pt x="55603" y="4976"/>
                  </a:cubicBezTo>
                  <a:lnTo>
                    <a:pt x="55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69;p47">
              <a:extLst>
                <a:ext uri="{FF2B5EF4-FFF2-40B4-BE49-F238E27FC236}">
                  <a16:creationId xmlns:a16="http://schemas.microsoft.com/office/drawing/2014/main" id="{3239CDA4-1579-4E2A-A596-D4282F4773C6}"/>
                </a:ext>
              </a:extLst>
            </p:cNvPr>
            <p:cNvSpPr/>
            <p:nvPr/>
          </p:nvSpPr>
          <p:spPr>
            <a:xfrm>
              <a:off x="3041263" y="3123825"/>
              <a:ext cx="808050" cy="359525"/>
            </a:xfrm>
            <a:custGeom>
              <a:avLst/>
              <a:gdLst/>
              <a:ahLst/>
              <a:cxnLst/>
              <a:rect l="l" t="t" r="r" b="b"/>
              <a:pathLst>
                <a:path w="32322" h="14381" extrusionOk="0">
                  <a:moveTo>
                    <a:pt x="24" y="0"/>
                  </a:moveTo>
                  <a:lnTo>
                    <a:pt x="24" y="0"/>
                  </a:lnTo>
                  <a:cubicBezTo>
                    <a:pt x="23" y="18"/>
                    <a:pt x="23" y="35"/>
                    <a:pt x="23" y="53"/>
                  </a:cubicBezTo>
                  <a:lnTo>
                    <a:pt x="23" y="53"/>
                  </a:lnTo>
                  <a:lnTo>
                    <a:pt x="24" y="0"/>
                  </a:lnTo>
                  <a:close/>
                  <a:moveTo>
                    <a:pt x="23" y="53"/>
                  </a:moveTo>
                  <a:lnTo>
                    <a:pt x="1" y="4976"/>
                  </a:lnTo>
                  <a:cubicBezTo>
                    <a:pt x="1" y="7396"/>
                    <a:pt x="1576" y="9792"/>
                    <a:pt x="4771" y="11641"/>
                  </a:cubicBezTo>
                  <a:cubicBezTo>
                    <a:pt x="5159" y="11869"/>
                    <a:pt x="5547" y="12075"/>
                    <a:pt x="5958" y="12257"/>
                  </a:cubicBezTo>
                  <a:cubicBezTo>
                    <a:pt x="6095" y="12326"/>
                    <a:pt x="6232" y="12372"/>
                    <a:pt x="6369" y="12440"/>
                  </a:cubicBezTo>
                  <a:cubicBezTo>
                    <a:pt x="6620" y="12554"/>
                    <a:pt x="6848" y="12668"/>
                    <a:pt x="7099" y="12760"/>
                  </a:cubicBezTo>
                  <a:cubicBezTo>
                    <a:pt x="7145" y="12782"/>
                    <a:pt x="7191" y="12782"/>
                    <a:pt x="7236" y="12805"/>
                  </a:cubicBezTo>
                  <a:cubicBezTo>
                    <a:pt x="7328" y="12851"/>
                    <a:pt x="7419" y="12874"/>
                    <a:pt x="7510" y="12919"/>
                  </a:cubicBezTo>
                  <a:cubicBezTo>
                    <a:pt x="7830" y="13034"/>
                    <a:pt x="8149" y="13148"/>
                    <a:pt x="8492" y="13239"/>
                  </a:cubicBezTo>
                  <a:cubicBezTo>
                    <a:pt x="8606" y="13285"/>
                    <a:pt x="8720" y="13307"/>
                    <a:pt x="8834" y="13353"/>
                  </a:cubicBezTo>
                  <a:cubicBezTo>
                    <a:pt x="8903" y="13376"/>
                    <a:pt x="8994" y="13399"/>
                    <a:pt x="9062" y="13422"/>
                  </a:cubicBezTo>
                  <a:cubicBezTo>
                    <a:pt x="9199" y="13467"/>
                    <a:pt x="9336" y="13490"/>
                    <a:pt x="9473" y="13513"/>
                  </a:cubicBezTo>
                  <a:cubicBezTo>
                    <a:pt x="9816" y="13604"/>
                    <a:pt x="10135" y="13695"/>
                    <a:pt x="10478" y="13764"/>
                  </a:cubicBezTo>
                  <a:cubicBezTo>
                    <a:pt x="10569" y="13787"/>
                    <a:pt x="10660" y="13810"/>
                    <a:pt x="10751" y="13832"/>
                  </a:cubicBezTo>
                  <a:cubicBezTo>
                    <a:pt x="10888" y="13855"/>
                    <a:pt x="11025" y="13878"/>
                    <a:pt x="11139" y="13901"/>
                  </a:cubicBezTo>
                  <a:cubicBezTo>
                    <a:pt x="11436" y="13969"/>
                    <a:pt x="11710" y="14015"/>
                    <a:pt x="12007" y="14061"/>
                  </a:cubicBezTo>
                  <a:cubicBezTo>
                    <a:pt x="12121" y="14061"/>
                    <a:pt x="12235" y="14106"/>
                    <a:pt x="12349" y="14106"/>
                  </a:cubicBezTo>
                  <a:cubicBezTo>
                    <a:pt x="12463" y="14129"/>
                    <a:pt x="12600" y="14129"/>
                    <a:pt x="12737" y="14152"/>
                  </a:cubicBezTo>
                  <a:cubicBezTo>
                    <a:pt x="12988" y="14198"/>
                    <a:pt x="13262" y="14220"/>
                    <a:pt x="13536" y="14243"/>
                  </a:cubicBezTo>
                  <a:cubicBezTo>
                    <a:pt x="13673" y="14266"/>
                    <a:pt x="13787" y="14289"/>
                    <a:pt x="13924" y="14289"/>
                  </a:cubicBezTo>
                  <a:cubicBezTo>
                    <a:pt x="14038" y="14289"/>
                    <a:pt x="14152" y="14289"/>
                    <a:pt x="14289" y="14312"/>
                  </a:cubicBezTo>
                  <a:cubicBezTo>
                    <a:pt x="14563" y="14335"/>
                    <a:pt x="14814" y="14335"/>
                    <a:pt x="15111" y="14357"/>
                  </a:cubicBezTo>
                  <a:cubicBezTo>
                    <a:pt x="15248" y="14357"/>
                    <a:pt x="15362" y="14380"/>
                    <a:pt x="15499" y="14380"/>
                  </a:cubicBezTo>
                  <a:lnTo>
                    <a:pt x="15841" y="14380"/>
                  </a:lnTo>
                  <a:cubicBezTo>
                    <a:pt x="16138" y="14380"/>
                    <a:pt x="16435" y="14380"/>
                    <a:pt x="16732" y="14357"/>
                  </a:cubicBezTo>
                  <a:cubicBezTo>
                    <a:pt x="16823" y="14357"/>
                    <a:pt x="16924" y="14368"/>
                    <a:pt x="17022" y="14368"/>
                  </a:cubicBezTo>
                  <a:cubicBezTo>
                    <a:pt x="17071" y="14368"/>
                    <a:pt x="17120" y="14365"/>
                    <a:pt x="17165" y="14357"/>
                  </a:cubicBezTo>
                  <a:lnTo>
                    <a:pt x="17416" y="14357"/>
                  </a:lnTo>
                  <a:cubicBezTo>
                    <a:pt x="17782" y="14335"/>
                    <a:pt x="18147" y="14312"/>
                    <a:pt x="18512" y="14266"/>
                  </a:cubicBezTo>
                  <a:cubicBezTo>
                    <a:pt x="18672" y="14266"/>
                    <a:pt x="18809" y="14266"/>
                    <a:pt x="18969" y="14243"/>
                  </a:cubicBezTo>
                  <a:cubicBezTo>
                    <a:pt x="19037" y="14243"/>
                    <a:pt x="19105" y="14220"/>
                    <a:pt x="19174" y="14220"/>
                  </a:cubicBezTo>
                  <a:cubicBezTo>
                    <a:pt x="19288" y="14220"/>
                    <a:pt x="19379" y="14198"/>
                    <a:pt x="19494" y="14175"/>
                  </a:cubicBezTo>
                  <a:cubicBezTo>
                    <a:pt x="19882" y="14129"/>
                    <a:pt x="20247" y="14084"/>
                    <a:pt x="20612" y="14015"/>
                  </a:cubicBezTo>
                  <a:cubicBezTo>
                    <a:pt x="20703" y="14015"/>
                    <a:pt x="20795" y="13992"/>
                    <a:pt x="20886" y="13969"/>
                  </a:cubicBezTo>
                  <a:lnTo>
                    <a:pt x="21023" y="13969"/>
                  </a:lnTo>
                  <a:cubicBezTo>
                    <a:pt x="21183" y="13924"/>
                    <a:pt x="21365" y="13878"/>
                    <a:pt x="21525" y="13855"/>
                  </a:cubicBezTo>
                  <a:cubicBezTo>
                    <a:pt x="21845" y="13787"/>
                    <a:pt x="22141" y="13718"/>
                    <a:pt x="22438" y="13650"/>
                  </a:cubicBezTo>
                  <a:cubicBezTo>
                    <a:pt x="22643" y="13604"/>
                    <a:pt x="22849" y="13536"/>
                    <a:pt x="23054" y="13490"/>
                  </a:cubicBezTo>
                  <a:cubicBezTo>
                    <a:pt x="23351" y="13399"/>
                    <a:pt x="23625" y="13330"/>
                    <a:pt x="23899" y="13239"/>
                  </a:cubicBezTo>
                  <a:cubicBezTo>
                    <a:pt x="23967" y="13239"/>
                    <a:pt x="24013" y="13216"/>
                    <a:pt x="24081" y="13193"/>
                  </a:cubicBezTo>
                  <a:cubicBezTo>
                    <a:pt x="24401" y="13079"/>
                    <a:pt x="24743" y="12965"/>
                    <a:pt x="25063" y="12851"/>
                  </a:cubicBezTo>
                  <a:cubicBezTo>
                    <a:pt x="25109" y="12828"/>
                    <a:pt x="25154" y="12805"/>
                    <a:pt x="25200" y="12782"/>
                  </a:cubicBezTo>
                  <a:cubicBezTo>
                    <a:pt x="25542" y="12646"/>
                    <a:pt x="25885" y="12509"/>
                    <a:pt x="26227" y="12349"/>
                  </a:cubicBezTo>
                  <a:cubicBezTo>
                    <a:pt x="26341" y="12303"/>
                    <a:pt x="26432" y="12257"/>
                    <a:pt x="26524" y="12212"/>
                  </a:cubicBezTo>
                  <a:cubicBezTo>
                    <a:pt x="26912" y="12029"/>
                    <a:pt x="27277" y="11847"/>
                    <a:pt x="27619" y="11641"/>
                  </a:cubicBezTo>
                  <a:cubicBezTo>
                    <a:pt x="27688" y="11596"/>
                    <a:pt x="27756" y="11573"/>
                    <a:pt x="27825" y="11527"/>
                  </a:cubicBezTo>
                  <a:cubicBezTo>
                    <a:pt x="27870" y="11481"/>
                    <a:pt x="27939" y="11459"/>
                    <a:pt x="27985" y="11413"/>
                  </a:cubicBezTo>
                  <a:cubicBezTo>
                    <a:pt x="28099" y="11344"/>
                    <a:pt x="28190" y="11299"/>
                    <a:pt x="28281" y="11230"/>
                  </a:cubicBezTo>
                  <a:cubicBezTo>
                    <a:pt x="28373" y="11162"/>
                    <a:pt x="28464" y="11116"/>
                    <a:pt x="28555" y="11048"/>
                  </a:cubicBezTo>
                  <a:cubicBezTo>
                    <a:pt x="28646" y="10979"/>
                    <a:pt x="28738" y="10934"/>
                    <a:pt x="28806" y="10865"/>
                  </a:cubicBezTo>
                  <a:cubicBezTo>
                    <a:pt x="28898" y="10797"/>
                    <a:pt x="28989" y="10751"/>
                    <a:pt x="29057" y="10683"/>
                  </a:cubicBezTo>
                  <a:cubicBezTo>
                    <a:pt x="29149" y="10614"/>
                    <a:pt x="29217" y="10546"/>
                    <a:pt x="29308" y="10477"/>
                  </a:cubicBezTo>
                  <a:cubicBezTo>
                    <a:pt x="29377" y="10409"/>
                    <a:pt x="29468" y="10363"/>
                    <a:pt x="29537" y="10295"/>
                  </a:cubicBezTo>
                  <a:cubicBezTo>
                    <a:pt x="29605" y="10226"/>
                    <a:pt x="29696" y="10158"/>
                    <a:pt x="29765" y="10089"/>
                  </a:cubicBezTo>
                  <a:cubicBezTo>
                    <a:pt x="29788" y="10066"/>
                    <a:pt x="29833" y="10043"/>
                    <a:pt x="29856" y="9998"/>
                  </a:cubicBezTo>
                  <a:cubicBezTo>
                    <a:pt x="29902" y="9975"/>
                    <a:pt x="29925" y="9952"/>
                    <a:pt x="29947" y="9929"/>
                  </a:cubicBezTo>
                  <a:cubicBezTo>
                    <a:pt x="30062" y="9815"/>
                    <a:pt x="30199" y="9678"/>
                    <a:pt x="30313" y="9564"/>
                  </a:cubicBezTo>
                  <a:cubicBezTo>
                    <a:pt x="30358" y="9518"/>
                    <a:pt x="30381" y="9473"/>
                    <a:pt x="30427" y="9450"/>
                  </a:cubicBezTo>
                  <a:cubicBezTo>
                    <a:pt x="30587" y="9290"/>
                    <a:pt x="30724" y="9108"/>
                    <a:pt x="30838" y="8948"/>
                  </a:cubicBezTo>
                  <a:cubicBezTo>
                    <a:pt x="30861" y="8948"/>
                    <a:pt x="30861" y="8948"/>
                    <a:pt x="30861" y="8925"/>
                  </a:cubicBezTo>
                  <a:cubicBezTo>
                    <a:pt x="30906" y="8902"/>
                    <a:pt x="30929" y="8857"/>
                    <a:pt x="30952" y="8811"/>
                  </a:cubicBezTo>
                  <a:cubicBezTo>
                    <a:pt x="31020" y="8720"/>
                    <a:pt x="31112" y="8605"/>
                    <a:pt x="31180" y="8514"/>
                  </a:cubicBezTo>
                  <a:cubicBezTo>
                    <a:pt x="31226" y="8446"/>
                    <a:pt x="31249" y="8377"/>
                    <a:pt x="31294" y="8332"/>
                  </a:cubicBezTo>
                  <a:cubicBezTo>
                    <a:pt x="31340" y="8240"/>
                    <a:pt x="31408" y="8149"/>
                    <a:pt x="31477" y="8035"/>
                  </a:cubicBezTo>
                  <a:cubicBezTo>
                    <a:pt x="31477" y="8012"/>
                    <a:pt x="31500" y="7989"/>
                    <a:pt x="31522" y="7966"/>
                  </a:cubicBezTo>
                  <a:cubicBezTo>
                    <a:pt x="31545" y="7921"/>
                    <a:pt x="31545" y="7898"/>
                    <a:pt x="31568" y="7852"/>
                  </a:cubicBezTo>
                  <a:cubicBezTo>
                    <a:pt x="31614" y="7761"/>
                    <a:pt x="31659" y="7692"/>
                    <a:pt x="31705" y="7601"/>
                  </a:cubicBezTo>
                  <a:cubicBezTo>
                    <a:pt x="31728" y="7533"/>
                    <a:pt x="31774" y="7464"/>
                    <a:pt x="31796" y="7396"/>
                  </a:cubicBezTo>
                  <a:cubicBezTo>
                    <a:pt x="31842" y="7327"/>
                    <a:pt x="31865" y="7236"/>
                    <a:pt x="31888" y="7167"/>
                  </a:cubicBezTo>
                  <a:cubicBezTo>
                    <a:pt x="31910" y="7122"/>
                    <a:pt x="31933" y="7076"/>
                    <a:pt x="31956" y="7053"/>
                  </a:cubicBezTo>
                  <a:cubicBezTo>
                    <a:pt x="31956" y="7008"/>
                    <a:pt x="31956" y="6985"/>
                    <a:pt x="31979" y="6939"/>
                  </a:cubicBezTo>
                  <a:cubicBezTo>
                    <a:pt x="32002" y="6871"/>
                    <a:pt x="32025" y="6802"/>
                    <a:pt x="32047" y="6711"/>
                  </a:cubicBezTo>
                  <a:cubicBezTo>
                    <a:pt x="32070" y="6642"/>
                    <a:pt x="32093" y="6574"/>
                    <a:pt x="32116" y="6506"/>
                  </a:cubicBezTo>
                  <a:cubicBezTo>
                    <a:pt x="32139" y="6414"/>
                    <a:pt x="32162" y="6346"/>
                    <a:pt x="32184" y="6254"/>
                  </a:cubicBezTo>
                  <a:cubicBezTo>
                    <a:pt x="32184" y="6232"/>
                    <a:pt x="32207" y="6186"/>
                    <a:pt x="32207" y="6140"/>
                  </a:cubicBezTo>
                  <a:cubicBezTo>
                    <a:pt x="32207" y="6117"/>
                    <a:pt x="32207" y="6072"/>
                    <a:pt x="32230" y="6049"/>
                  </a:cubicBezTo>
                  <a:cubicBezTo>
                    <a:pt x="32230" y="5981"/>
                    <a:pt x="32253" y="5889"/>
                    <a:pt x="32253" y="5821"/>
                  </a:cubicBezTo>
                  <a:cubicBezTo>
                    <a:pt x="32276" y="5729"/>
                    <a:pt x="32276" y="5661"/>
                    <a:pt x="32276" y="5593"/>
                  </a:cubicBezTo>
                  <a:cubicBezTo>
                    <a:pt x="32299" y="5524"/>
                    <a:pt x="32299" y="5433"/>
                    <a:pt x="32299" y="5364"/>
                  </a:cubicBezTo>
                  <a:cubicBezTo>
                    <a:pt x="32299" y="5296"/>
                    <a:pt x="32321" y="5250"/>
                    <a:pt x="32321" y="5204"/>
                  </a:cubicBezTo>
                  <a:cubicBezTo>
                    <a:pt x="32321" y="5159"/>
                    <a:pt x="32321" y="5113"/>
                    <a:pt x="32321" y="5068"/>
                  </a:cubicBezTo>
                  <a:lnTo>
                    <a:pt x="32321" y="366"/>
                  </a:lnTo>
                  <a:cubicBezTo>
                    <a:pt x="32321" y="457"/>
                    <a:pt x="32299" y="525"/>
                    <a:pt x="32299" y="617"/>
                  </a:cubicBezTo>
                  <a:cubicBezTo>
                    <a:pt x="32299" y="685"/>
                    <a:pt x="32276" y="754"/>
                    <a:pt x="32276" y="822"/>
                  </a:cubicBezTo>
                  <a:cubicBezTo>
                    <a:pt x="32253" y="913"/>
                    <a:pt x="32253" y="982"/>
                    <a:pt x="32230" y="1073"/>
                  </a:cubicBezTo>
                  <a:cubicBezTo>
                    <a:pt x="32230" y="1142"/>
                    <a:pt x="32207" y="1210"/>
                    <a:pt x="32184" y="1279"/>
                  </a:cubicBezTo>
                  <a:cubicBezTo>
                    <a:pt x="32162" y="1370"/>
                    <a:pt x="32162" y="1438"/>
                    <a:pt x="32139" y="1530"/>
                  </a:cubicBezTo>
                  <a:cubicBezTo>
                    <a:pt x="32116" y="1598"/>
                    <a:pt x="32093" y="1667"/>
                    <a:pt x="32070" y="1735"/>
                  </a:cubicBezTo>
                  <a:cubicBezTo>
                    <a:pt x="32047" y="1804"/>
                    <a:pt x="32025" y="1895"/>
                    <a:pt x="32002" y="1963"/>
                  </a:cubicBezTo>
                  <a:cubicBezTo>
                    <a:pt x="31956" y="2032"/>
                    <a:pt x="31933" y="2100"/>
                    <a:pt x="31910" y="2169"/>
                  </a:cubicBezTo>
                  <a:cubicBezTo>
                    <a:pt x="31888" y="2260"/>
                    <a:pt x="31842" y="2328"/>
                    <a:pt x="31819" y="2420"/>
                  </a:cubicBezTo>
                  <a:cubicBezTo>
                    <a:pt x="31774" y="2488"/>
                    <a:pt x="31751" y="2557"/>
                    <a:pt x="31705" y="2625"/>
                  </a:cubicBezTo>
                  <a:cubicBezTo>
                    <a:pt x="31682" y="2717"/>
                    <a:pt x="31637" y="2785"/>
                    <a:pt x="31591" y="2876"/>
                  </a:cubicBezTo>
                  <a:cubicBezTo>
                    <a:pt x="31545" y="2922"/>
                    <a:pt x="31522" y="2990"/>
                    <a:pt x="31477" y="3059"/>
                  </a:cubicBezTo>
                  <a:cubicBezTo>
                    <a:pt x="31431" y="3150"/>
                    <a:pt x="31363" y="3264"/>
                    <a:pt x="31294" y="3356"/>
                  </a:cubicBezTo>
                  <a:cubicBezTo>
                    <a:pt x="31271" y="3401"/>
                    <a:pt x="31226" y="3470"/>
                    <a:pt x="31180" y="3515"/>
                  </a:cubicBezTo>
                  <a:cubicBezTo>
                    <a:pt x="31112" y="3630"/>
                    <a:pt x="31043" y="3721"/>
                    <a:pt x="30975" y="3835"/>
                  </a:cubicBezTo>
                  <a:cubicBezTo>
                    <a:pt x="30929" y="3881"/>
                    <a:pt x="30906" y="3926"/>
                    <a:pt x="30861" y="3972"/>
                  </a:cubicBezTo>
                  <a:cubicBezTo>
                    <a:pt x="30724" y="4132"/>
                    <a:pt x="30587" y="4291"/>
                    <a:pt x="30450" y="4451"/>
                  </a:cubicBezTo>
                  <a:cubicBezTo>
                    <a:pt x="30404" y="4497"/>
                    <a:pt x="30358" y="4543"/>
                    <a:pt x="30313" y="4588"/>
                  </a:cubicBezTo>
                  <a:cubicBezTo>
                    <a:pt x="30199" y="4702"/>
                    <a:pt x="30084" y="4816"/>
                    <a:pt x="29947" y="4953"/>
                  </a:cubicBezTo>
                  <a:cubicBezTo>
                    <a:pt x="29902" y="4999"/>
                    <a:pt x="29833" y="5068"/>
                    <a:pt x="29788" y="5113"/>
                  </a:cubicBezTo>
                  <a:cubicBezTo>
                    <a:pt x="29696" y="5182"/>
                    <a:pt x="29628" y="5250"/>
                    <a:pt x="29537" y="5319"/>
                  </a:cubicBezTo>
                  <a:cubicBezTo>
                    <a:pt x="29468" y="5387"/>
                    <a:pt x="29400" y="5433"/>
                    <a:pt x="29331" y="5501"/>
                  </a:cubicBezTo>
                  <a:cubicBezTo>
                    <a:pt x="29240" y="5570"/>
                    <a:pt x="29149" y="5638"/>
                    <a:pt x="29080" y="5707"/>
                  </a:cubicBezTo>
                  <a:cubicBezTo>
                    <a:pt x="28989" y="5752"/>
                    <a:pt x="28920" y="5821"/>
                    <a:pt x="28829" y="5889"/>
                  </a:cubicBezTo>
                  <a:cubicBezTo>
                    <a:pt x="28738" y="5935"/>
                    <a:pt x="28646" y="6003"/>
                    <a:pt x="28555" y="6072"/>
                  </a:cubicBezTo>
                  <a:cubicBezTo>
                    <a:pt x="28464" y="6117"/>
                    <a:pt x="28395" y="6186"/>
                    <a:pt x="28304" y="6254"/>
                  </a:cubicBezTo>
                  <a:cubicBezTo>
                    <a:pt x="28213" y="6300"/>
                    <a:pt x="28099" y="6369"/>
                    <a:pt x="28007" y="6437"/>
                  </a:cubicBezTo>
                  <a:cubicBezTo>
                    <a:pt x="27893" y="6506"/>
                    <a:pt x="27756" y="6574"/>
                    <a:pt x="27642" y="6665"/>
                  </a:cubicBezTo>
                  <a:cubicBezTo>
                    <a:pt x="27277" y="6871"/>
                    <a:pt x="26912" y="7053"/>
                    <a:pt x="26547" y="7236"/>
                  </a:cubicBezTo>
                  <a:cubicBezTo>
                    <a:pt x="26455" y="7282"/>
                    <a:pt x="26341" y="7327"/>
                    <a:pt x="26250" y="7373"/>
                  </a:cubicBezTo>
                  <a:cubicBezTo>
                    <a:pt x="25907" y="7533"/>
                    <a:pt x="25565" y="7670"/>
                    <a:pt x="25223" y="7807"/>
                  </a:cubicBezTo>
                  <a:cubicBezTo>
                    <a:pt x="25154" y="7829"/>
                    <a:pt x="25131" y="7852"/>
                    <a:pt x="25063" y="7875"/>
                  </a:cubicBezTo>
                  <a:cubicBezTo>
                    <a:pt x="24698" y="8012"/>
                    <a:pt x="24310" y="8149"/>
                    <a:pt x="23922" y="8263"/>
                  </a:cubicBezTo>
                  <a:cubicBezTo>
                    <a:pt x="23648" y="8354"/>
                    <a:pt x="23351" y="8423"/>
                    <a:pt x="23077" y="8514"/>
                  </a:cubicBezTo>
                  <a:cubicBezTo>
                    <a:pt x="22872" y="8560"/>
                    <a:pt x="22666" y="8628"/>
                    <a:pt x="22438" y="8674"/>
                  </a:cubicBezTo>
                  <a:cubicBezTo>
                    <a:pt x="22164" y="8742"/>
                    <a:pt x="21845" y="8811"/>
                    <a:pt x="21548" y="8857"/>
                  </a:cubicBezTo>
                  <a:cubicBezTo>
                    <a:pt x="21342" y="8902"/>
                    <a:pt x="21114" y="8971"/>
                    <a:pt x="20909" y="8993"/>
                  </a:cubicBezTo>
                  <a:cubicBezTo>
                    <a:pt x="20817" y="9016"/>
                    <a:pt x="20726" y="9016"/>
                    <a:pt x="20635" y="9039"/>
                  </a:cubicBezTo>
                  <a:cubicBezTo>
                    <a:pt x="20270" y="9108"/>
                    <a:pt x="19882" y="9153"/>
                    <a:pt x="19516" y="9199"/>
                  </a:cubicBezTo>
                  <a:cubicBezTo>
                    <a:pt x="19402" y="9222"/>
                    <a:pt x="19288" y="9222"/>
                    <a:pt x="19174" y="9245"/>
                  </a:cubicBezTo>
                  <a:cubicBezTo>
                    <a:pt x="18969" y="9267"/>
                    <a:pt x="18740" y="9267"/>
                    <a:pt x="18535" y="9290"/>
                  </a:cubicBezTo>
                  <a:cubicBezTo>
                    <a:pt x="18170" y="9313"/>
                    <a:pt x="17804" y="9359"/>
                    <a:pt x="17439" y="9359"/>
                  </a:cubicBezTo>
                  <a:cubicBezTo>
                    <a:pt x="17211" y="9382"/>
                    <a:pt x="16983" y="9382"/>
                    <a:pt x="16732" y="9382"/>
                  </a:cubicBezTo>
                  <a:cubicBezTo>
                    <a:pt x="16534" y="9382"/>
                    <a:pt x="16336" y="9392"/>
                    <a:pt x="16145" y="9392"/>
                  </a:cubicBezTo>
                  <a:cubicBezTo>
                    <a:pt x="16049" y="9392"/>
                    <a:pt x="15956" y="9389"/>
                    <a:pt x="15864" y="9382"/>
                  </a:cubicBezTo>
                  <a:cubicBezTo>
                    <a:pt x="15613" y="9382"/>
                    <a:pt x="15362" y="9382"/>
                    <a:pt x="15111" y="9359"/>
                  </a:cubicBezTo>
                  <a:cubicBezTo>
                    <a:pt x="14837" y="9359"/>
                    <a:pt x="14563" y="9336"/>
                    <a:pt x="14289" y="9336"/>
                  </a:cubicBezTo>
                  <a:cubicBezTo>
                    <a:pt x="14038" y="9313"/>
                    <a:pt x="13787" y="9290"/>
                    <a:pt x="13559" y="9267"/>
                  </a:cubicBezTo>
                  <a:cubicBezTo>
                    <a:pt x="13285" y="9245"/>
                    <a:pt x="13011" y="9199"/>
                    <a:pt x="12737" y="9176"/>
                  </a:cubicBezTo>
                  <a:cubicBezTo>
                    <a:pt x="12509" y="9153"/>
                    <a:pt x="12258" y="9108"/>
                    <a:pt x="12030" y="9062"/>
                  </a:cubicBezTo>
                  <a:cubicBezTo>
                    <a:pt x="11733" y="9016"/>
                    <a:pt x="11436" y="8971"/>
                    <a:pt x="11162" y="8925"/>
                  </a:cubicBezTo>
                  <a:cubicBezTo>
                    <a:pt x="10934" y="8879"/>
                    <a:pt x="10706" y="8834"/>
                    <a:pt x="10500" y="8788"/>
                  </a:cubicBezTo>
                  <a:cubicBezTo>
                    <a:pt x="10158" y="8720"/>
                    <a:pt x="9816" y="8628"/>
                    <a:pt x="9496" y="8537"/>
                  </a:cubicBezTo>
                  <a:cubicBezTo>
                    <a:pt x="9268" y="8491"/>
                    <a:pt x="9062" y="8423"/>
                    <a:pt x="8857" y="8377"/>
                  </a:cubicBezTo>
                  <a:cubicBezTo>
                    <a:pt x="8743" y="8332"/>
                    <a:pt x="8629" y="8309"/>
                    <a:pt x="8515" y="8263"/>
                  </a:cubicBezTo>
                  <a:cubicBezTo>
                    <a:pt x="8172" y="8149"/>
                    <a:pt x="7853" y="8058"/>
                    <a:pt x="7533" y="7921"/>
                  </a:cubicBezTo>
                  <a:cubicBezTo>
                    <a:pt x="7442" y="7898"/>
                    <a:pt x="7328" y="7852"/>
                    <a:pt x="7236" y="7829"/>
                  </a:cubicBezTo>
                  <a:cubicBezTo>
                    <a:pt x="6940" y="7715"/>
                    <a:pt x="6666" y="7578"/>
                    <a:pt x="6392" y="7464"/>
                  </a:cubicBezTo>
                  <a:cubicBezTo>
                    <a:pt x="6255" y="7396"/>
                    <a:pt x="6095" y="7350"/>
                    <a:pt x="5958" y="7282"/>
                  </a:cubicBezTo>
                  <a:cubicBezTo>
                    <a:pt x="5570" y="7076"/>
                    <a:pt x="5159" y="6871"/>
                    <a:pt x="4771" y="6665"/>
                  </a:cubicBezTo>
                  <a:cubicBezTo>
                    <a:pt x="1622" y="4830"/>
                    <a:pt x="24" y="2432"/>
                    <a:pt x="23" y="53"/>
                  </a:cubicBez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70;p47">
              <a:extLst>
                <a:ext uri="{FF2B5EF4-FFF2-40B4-BE49-F238E27FC236}">
                  <a16:creationId xmlns:a16="http://schemas.microsoft.com/office/drawing/2014/main" id="{B2629879-5443-1E80-2B76-83ABD947EFB2}"/>
                </a:ext>
              </a:extLst>
            </p:cNvPr>
            <p:cNvSpPr/>
            <p:nvPr/>
          </p:nvSpPr>
          <p:spPr>
            <a:xfrm>
              <a:off x="3001888" y="2891000"/>
              <a:ext cx="887375" cy="467950"/>
            </a:xfrm>
            <a:custGeom>
              <a:avLst/>
              <a:gdLst/>
              <a:ahLst/>
              <a:cxnLst/>
              <a:rect l="l" t="t" r="r" b="b"/>
              <a:pathLst>
                <a:path w="35495" h="18718" extrusionOk="0">
                  <a:moveTo>
                    <a:pt x="17693" y="1"/>
                  </a:moveTo>
                  <a:cubicBezTo>
                    <a:pt x="13559" y="1"/>
                    <a:pt x="9428" y="914"/>
                    <a:pt x="6278" y="2740"/>
                  </a:cubicBezTo>
                  <a:cubicBezTo>
                    <a:pt x="1" y="6392"/>
                    <a:pt x="24" y="12326"/>
                    <a:pt x="6346" y="15978"/>
                  </a:cubicBezTo>
                  <a:cubicBezTo>
                    <a:pt x="9519" y="17804"/>
                    <a:pt x="13662" y="18717"/>
                    <a:pt x="17799" y="18717"/>
                  </a:cubicBezTo>
                  <a:cubicBezTo>
                    <a:pt x="21936" y="18717"/>
                    <a:pt x="26067" y="17804"/>
                    <a:pt x="29217" y="15978"/>
                  </a:cubicBezTo>
                  <a:cubicBezTo>
                    <a:pt x="35494" y="12326"/>
                    <a:pt x="35471" y="6392"/>
                    <a:pt x="29126" y="2740"/>
                  </a:cubicBezTo>
                  <a:cubicBezTo>
                    <a:pt x="25965" y="914"/>
                    <a:pt x="21827" y="1"/>
                    <a:pt x="17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71;p47">
              <a:extLst>
                <a:ext uri="{FF2B5EF4-FFF2-40B4-BE49-F238E27FC236}">
                  <a16:creationId xmlns:a16="http://schemas.microsoft.com/office/drawing/2014/main" id="{608D6575-1679-6725-1CBD-E45886132DCA}"/>
                </a:ext>
              </a:extLst>
            </p:cNvPr>
            <p:cNvSpPr/>
            <p:nvPr/>
          </p:nvSpPr>
          <p:spPr>
            <a:xfrm>
              <a:off x="3417888" y="3050425"/>
              <a:ext cx="119275" cy="63000"/>
            </a:xfrm>
            <a:custGeom>
              <a:avLst/>
              <a:gdLst/>
              <a:ahLst/>
              <a:cxnLst/>
              <a:rect l="l" t="t" r="r" b="b"/>
              <a:pathLst>
                <a:path w="4771" h="2520" extrusionOk="0">
                  <a:moveTo>
                    <a:pt x="2386" y="585"/>
                  </a:moveTo>
                  <a:cubicBezTo>
                    <a:pt x="2682" y="585"/>
                    <a:pt x="2979" y="654"/>
                    <a:pt x="3196" y="791"/>
                  </a:cubicBezTo>
                  <a:cubicBezTo>
                    <a:pt x="3652" y="1042"/>
                    <a:pt x="3652" y="1476"/>
                    <a:pt x="3196" y="1727"/>
                  </a:cubicBezTo>
                  <a:cubicBezTo>
                    <a:pt x="2979" y="1864"/>
                    <a:pt x="2688" y="1932"/>
                    <a:pt x="2394" y="1932"/>
                  </a:cubicBezTo>
                  <a:cubicBezTo>
                    <a:pt x="2100" y="1932"/>
                    <a:pt x="1804" y="1864"/>
                    <a:pt x="1575" y="1727"/>
                  </a:cubicBezTo>
                  <a:cubicBezTo>
                    <a:pt x="1119" y="1476"/>
                    <a:pt x="1119" y="1042"/>
                    <a:pt x="1575" y="791"/>
                  </a:cubicBezTo>
                  <a:cubicBezTo>
                    <a:pt x="1792" y="654"/>
                    <a:pt x="2089" y="585"/>
                    <a:pt x="2386" y="585"/>
                  </a:cubicBezTo>
                  <a:close/>
                  <a:moveTo>
                    <a:pt x="2405" y="0"/>
                  </a:moveTo>
                  <a:cubicBezTo>
                    <a:pt x="1839" y="0"/>
                    <a:pt x="1272" y="126"/>
                    <a:pt x="845" y="380"/>
                  </a:cubicBezTo>
                  <a:cubicBezTo>
                    <a:pt x="0" y="859"/>
                    <a:pt x="0" y="1658"/>
                    <a:pt x="845" y="2160"/>
                  </a:cubicBezTo>
                  <a:cubicBezTo>
                    <a:pt x="1279" y="2400"/>
                    <a:pt x="1838" y="2520"/>
                    <a:pt x="2394" y="2520"/>
                  </a:cubicBezTo>
                  <a:cubicBezTo>
                    <a:pt x="2951" y="2520"/>
                    <a:pt x="3504" y="2400"/>
                    <a:pt x="3926" y="2160"/>
                  </a:cubicBezTo>
                  <a:cubicBezTo>
                    <a:pt x="4771" y="1658"/>
                    <a:pt x="4771" y="859"/>
                    <a:pt x="3926" y="357"/>
                  </a:cubicBezTo>
                  <a:cubicBezTo>
                    <a:pt x="3509" y="120"/>
                    <a:pt x="2958" y="0"/>
                    <a:pt x="2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72;p47">
              <a:extLst>
                <a:ext uri="{FF2B5EF4-FFF2-40B4-BE49-F238E27FC236}">
                  <a16:creationId xmlns:a16="http://schemas.microsoft.com/office/drawing/2014/main" id="{EBE48ECC-75EE-E15E-6090-853CDFA91CA6}"/>
                </a:ext>
              </a:extLst>
            </p:cNvPr>
            <p:cNvSpPr/>
            <p:nvPr/>
          </p:nvSpPr>
          <p:spPr>
            <a:xfrm>
              <a:off x="3298063" y="3015550"/>
              <a:ext cx="307025" cy="170650"/>
            </a:xfrm>
            <a:custGeom>
              <a:avLst/>
              <a:gdLst/>
              <a:ahLst/>
              <a:cxnLst/>
              <a:rect l="l" t="t" r="r" b="b"/>
              <a:pathLst>
                <a:path w="12281" h="6826" extrusionOk="0">
                  <a:moveTo>
                    <a:pt x="6816" y="582"/>
                  </a:moveTo>
                  <a:cubicBezTo>
                    <a:pt x="7823" y="582"/>
                    <a:pt x="8833" y="805"/>
                    <a:pt x="9610" y="1250"/>
                  </a:cubicBezTo>
                  <a:cubicBezTo>
                    <a:pt x="11139" y="2140"/>
                    <a:pt x="11162" y="3578"/>
                    <a:pt x="9632" y="4468"/>
                  </a:cubicBezTo>
                  <a:cubicBezTo>
                    <a:pt x="8354" y="5222"/>
                    <a:pt x="3606" y="5883"/>
                    <a:pt x="1164" y="6157"/>
                  </a:cubicBezTo>
                  <a:cubicBezTo>
                    <a:pt x="1621" y="4742"/>
                    <a:pt x="2716" y="2003"/>
                    <a:pt x="4040" y="1250"/>
                  </a:cubicBezTo>
                  <a:cubicBezTo>
                    <a:pt x="4805" y="805"/>
                    <a:pt x="5809" y="582"/>
                    <a:pt x="6816" y="582"/>
                  </a:cubicBezTo>
                  <a:close/>
                  <a:moveTo>
                    <a:pt x="6805" y="0"/>
                  </a:moveTo>
                  <a:cubicBezTo>
                    <a:pt x="5535" y="0"/>
                    <a:pt x="4268" y="280"/>
                    <a:pt x="3310" y="839"/>
                  </a:cubicBezTo>
                  <a:cubicBezTo>
                    <a:pt x="1324" y="1980"/>
                    <a:pt x="69" y="6294"/>
                    <a:pt x="23" y="6477"/>
                  </a:cubicBezTo>
                  <a:cubicBezTo>
                    <a:pt x="0" y="6568"/>
                    <a:pt x="46" y="6659"/>
                    <a:pt x="160" y="6728"/>
                  </a:cubicBezTo>
                  <a:cubicBezTo>
                    <a:pt x="254" y="6784"/>
                    <a:pt x="394" y="6825"/>
                    <a:pt x="530" y="6825"/>
                  </a:cubicBezTo>
                  <a:cubicBezTo>
                    <a:pt x="559" y="6825"/>
                    <a:pt x="588" y="6823"/>
                    <a:pt x="616" y="6819"/>
                  </a:cubicBezTo>
                  <a:cubicBezTo>
                    <a:pt x="936" y="6774"/>
                    <a:pt x="8423" y="6020"/>
                    <a:pt x="10340" y="4902"/>
                  </a:cubicBezTo>
                  <a:cubicBezTo>
                    <a:pt x="12280" y="3784"/>
                    <a:pt x="12257" y="1957"/>
                    <a:pt x="10317" y="839"/>
                  </a:cubicBezTo>
                  <a:cubicBezTo>
                    <a:pt x="9347" y="280"/>
                    <a:pt x="8075" y="0"/>
                    <a:pt x="6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73;p47">
              <a:extLst>
                <a:ext uri="{FF2B5EF4-FFF2-40B4-BE49-F238E27FC236}">
                  <a16:creationId xmlns:a16="http://schemas.microsoft.com/office/drawing/2014/main" id="{6F5E10E3-6F33-99BB-1F16-253716186D3B}"/>
                </a:ext>
              </a:extLst>
            </p:cNvPr>
            <p:cNvSpPr/>
            <p:nvPr/>
          </p:nvSpPr>
          <p:spPr>
            <a:xfrm>
              <a:off x="5742638" y="2461900"/>
              <a:ext cx="808625" cy="359500"/>
            </a:xfrm>
            <a:custGeom>
              <a:avLst/>
              <a:gdLst/>
              <a:ahLst/>
              <a:cxnLst/>
              <a:rect l="l" t="t" r="r" b="b"/>
              <a:pathLst>
                <a:path w="32345" h="14380" extrusionOk="0">
                  <a:moveTo>
                    <a:pt x="32344" y="91"/>
                  </a:moveTo>
                  <a:lnTo>
                    <a:pt x="32344" y="96"/>
                  </a:lnTo>
                  <a:lnTo>
                    <a:pt x="32344" y="96"/>
                  </a:lnTo>
                  <a:cubicBezTo>
                    <a:pt x="32344" y="95"/>
                    <a:pt x="32344" y="93"/>
                    <a:pt x="32344" y="91"/>
                  </a:cubicBezTo>
                  <a:close/>
                  <a:moveTo>
                    <a:pt x="24" y="0"/>
                  </a:moveTo>
                  <a:lnTo>
                    <a:pt x="1" y="4976"/>
                  </a:lnTo>
                  <a:cubicBezTo>
                    <a:pt x="1" y="7395"/>
                    <a:pt x="1598" y="9815"/>
                    <a:pt x="4771" y="11641"/>
                  </a:cubicBezTo>
                  <a:cubicBezTo>
                    <a:pt x="5159" y="11869"/>
                    <a:pt x="5547" y="12075"/>
                    <a:pt x="5958" y="12257"/>
                  </a:cubicBezTo>
                  <a:cubicBezTo>
                    <a:pt x="6095" y="12326"/>
                    <a:pt x="6232" y="12394"/>
                    <a:pt x="6392" y="12440"/>
                  </a:cubicBezTo>
                  <a:cubicBezTo>
                    <a:pt x="6620" y="12554"/>
                    <a:pt x="6871" y="12668"/>
                    <a:pt x="7099" y="12759"/>
                  </a:cubicBezTo>
                  <a:cubicBezTo>
                    <a:pt x="7145" y="12782"/>
                    <a:pt x="7191" y="12805"/>
                    <a:pt x="7236" y="12805"/>
                  </a:cubicBezTo>
                  <a:cubicBezTo>
                    <a:pt x="7328" y="12851"/>
                    <a:pt x="7419" y="12873"/>
                    <a:pt x="7510" y="12919"/>
                  </a:cubicBezTo>
                  <a:cubicBezTo>
                    <a:pt x="7853" y="13033"/>
                    <a:pt x="8172" y="13147"/>
                    <a:pt x="8492" y="13239"/>
                  </a:cubicBezTo>
                  <a:cubicBezTo>
                    <a:pt x="8606" y="13284"/>
                    <a:pt x="8720" y="13330"/>
                    <a:pt x="8834" y="13353"/>
                  </a:cubicBezTo>
                  <a:cubicBezTo>
                    <a:pt x="8925" y="13376"/>
                    <a:pt x="8994" y="13398"/>
                    <a:pt x="9062" y="13421"/>
                  </a:cubicBezTo>
                  <a:cubicBezTo>
                    <a:pt x="9199" y="13467"/>
                    <a:pt x="9359" y="13490"/>
                    <a:pt x="9496" y="13535"/>
                  </a:cubicBezTo>
                  <a:cubicBezTo>
                    <a:pt x="9816" y="13604"/>
                    <a:pt x="10158" y="13695"/>
                    <a:pt x="10500" y="13764"/>
                  </a:cubicBezTo>
                  <a:cubicBezTo>
                    <a:pt x="10569" y="13786"/>
                    <a:pt x="10660" y="13809"/>
                    <a:pt x="10751" y="13832"/>
                  </a:cubicBezTo>
                  <a:cubicBezTo>
                    <a:pt x="10888" y="13878"/>
                    <a:pt x="11025" y="13878"/>
                    <a:pt x="11162" y="13901"/>
                  </a:cubicBezTo>
                  <a:cubicBezTo>
                    <a:pt x="11436" y="13969"/>
                    <a:pt x="11733" y="14015"/>
                    <a:pt x="12007" y="14060"/>
                  </a:cubicBezTo>
                  <a:cubicBezTo>
                    <a:pt x="12121" y="14083"/>
                    <a:pt x="12235" y="14106"/>
                    <a:pt x="12349" y="14106"/>
                  </a:cubicBezTo>
                  <a:cubicBezTo>
                    <a:pt x="12486" y="14129"/>
                    <a:pt x="12623" y="14152"/>
                    <a:pt x="12737" y="14152"/>
                  </a:cubicBezTo>
                  <a:cubicBezTo>
                    <a:pt x="13011" y="14197"/>
                    <a:pt x="13285" y="14220"/>
                    <a:pt x="13536" y="14243"/>
                  </a:cubicBezTo>
                  <a:cubicBezTo>
                    <a:pt x="13673" y="14266"/>
                    <a:pt x="13810" y="14289"/>
                    <a:pt x="13924" y="14289"/>
                  </a:cubicBezTo>
                  <a:cubicBezTo>
                    <a:pt x="14038" y="14311"/>
                    <a:pt x="14175" y="14311"/>
                    <a:pt x="14289" y="14311"/>
                  </a:cubicBezTo>
                  <a:cubicBezTo>
                    <a:pt x="14563" y="14334"/>
                    <a:pt x="14837" y="14334"/>
                    <a:pt x="15111" y="14357"/>
                  </a:cubicBezTo>
                  <a:cubicBezTo>
                    <a:pt x="15248" y="14357"/>
                    <a:pt x="15385" y="14380"/>
                    <a:pt x="15522" y="14380"/>
                  </a:cubicBezTo>
                  <a:lnTo>
                    <a:pt x="17165" y="14380"/>
                  </a:lnTo>
                  <a:cubicBezTo>
                    <a:pt x="17257" y="14357"/>
                    <a:pt x="17348" y="14357"/>
                    <a:pt x="17439" y="14357"/>
                  </a:cubicBezTo>
                  <a:cubicBezTo>
                    <a:pt x="17804" y="14334"/>
                    <a:pt x="18170" y="14311"/>
                    <a:pt x="18535" y="14289"/>
                  </a:cubicBezTo>
                  <a:cubicBezTo>
                    <a:pt x="18672" y="14266"/>
                    <a:pt x="18832" y="14266"/>
                    <a:pt x="18969" y="14243"/>
                  </a:cubicBezTo>
                  <a:cubicBezTo>
                    <a:pt x="19037" y="14243"/>
                    <a:pt x="19105" y="14243"/>
                    <a:pt x="19174" y="14220"/>
                  </a:cubicBezTo>
                  <a:cubicBezTo>
                    <a:pt x="19288" y="14220"/>
                    <a:pt x="19402" y="14197"/>
                    <a:pt x="19516" y="14197"/>
                  </a:cubicBezTo>
                  <a:cubicBezTo>
                    <a:pt x="19882" y="14152"/>
                    <a:pt x="20247" y="14083"/>
                    <a:pt x="20635" y="14038"/>
                  </a:cubicBezTo>
                  <a:cubicBezTo>
                    <a:pt x="20726" y="14015"/>
                    <a:pt x="20817" y="13992"/>
                    <a:pt x="20909" y="13992"/>
                  </a:cubicBezTo>
                  <a:cubicBezTo>
                    <a:pt x="20931" y="13969"/>
                    <a:pt x="20977" y="13969"/>
                    <a:pt x="21023" y="13969"/>
                  </a:cubicBezTo>
                  <a:cubicBezTo>
                    <a:pt x="21205" y="13923"/>
                    <a:pt x="21388" y="13878"/>
                    <a:pt x="21548" y="13855"/>
                  </a:cubicBezTo>
                  <a:cubicBezTo>
                    <a:pt x="21845" y="13786"/>
                    <a:pt x="22141" y="13741"/>
                    <a:pt x="22438" y="13672"/>
                  </a:cubicBezTo>
                  <a:cubicBezTo>
                    <a:pt x="22666" y="13604"/>
                    <a:pt x="22872" y="13558"/>
                    <a:pt x="23077" y="13490"/>
                  </a:cubicBezTo>
                  <a:cubicBezTo>
                    <a:pt x="23351" y="13421"/>
                    <a:pt x="23648" y="13330"/>
                    <a:pt x="23922" y="13261"/>
                  </a:cubicBezTo>
                  <a:cubicBezTo>
                    <a:pt x="23967" y="13239"/>
                    <a:pt x="24036" y="13216"/>
                    <a:pt x="24081" y="13193"/>
                  </a:cubicBezTo>
                  <a:cubicBezTo>
                    <a:pt x="24424" y="13102"/>
                    <a:pt x="24743" y="12988"/>
                    <a:pt x="25063" y="12851"/>
                  </a:cubicBezTo>
                  <a:cubicBezTo>
                    <a:pt x="25109" y="12828"/>
                    <a:pt x="25154" y="12828"/>
                    <a:pt x="25200" y="12805"/>
                  </a:cubicBezTo>
                  <a:cubicBezTo>
                    <a:pt x="25565" y="12668"/>
                    <a:pt x="25907" y="12508"/>
                    <a:pt x="26250" y="12348"/>
                  </a:cubicBezTo>
                  <a:cubicBezTo>
                    <a:pt x="26341" y="12303"/>
                    <a:pt x="26432" y="12257"/>
                    <a:pt x="26547" y="12212"/>
                  </a:cubicBezTo>
                  <a:cubicBezTo>
                    <a:pt x="26912" y="12029"/>
                    <a:pt x="27277" y="11846"/>
                    <a:pt x="27619" y="11641"/>
                  </a:cubicBezTo>
                  <a:cubicBezTo>
                    <a:pt x="27688" y="11618"/>
                    <a:pt x="27756" y="11572"/>
                    <a:pt x="27825" y="11527"/>
                  </a:cubicBezTo>
                  <a:cubicBezTo>
                    <a:pt x="27893" y="11481"/>
                    <a:pt x="27939" y="11458"/>
                    <a:pt x="28007" y="11413"/>
                  </a:cubicBezTo>
                  <a:cubicBezTo>
                    <a:pt x="28099" y="11344"/>
                    <a:pt x="28190" y="11299"/>
                    <a:pt x="28304" y="11230"/>
                  </a:cubicBezTo>
                  <a:cubicBezTo>
                    <a:pt x="28395" y="11184"/>
                    <a:pt x="28464" y="11116"/>
                    <a:pt x="28555" y="11047"/>
                  </a:cubicBezTo>
                  <a:cubicBezTo>
                    <a:pt x="28646" y="11002"/>
                    <a:pt x="28738" y="10933"/>
                    <a:pt x="28829" y="10865"/>
                  </a:cubicBezTo>
                  <a:cubicBezTo>
                    <a:pt x="28920" y="10796"/>
                    <a:pt x="28989" y="10751"/>
                    <a:pt x="29080" y="10682"/>
                  </a:cubicBezTo>
                  <a:cubicBezTo>
                    <a:pt x="29149" y="10614"/>
                    <a:pt x="29240" y="10545"/>
                    <a:pt x="29331" y="10477"/>
                  </a:cubicBezTo>
                  <a:cubicBezTo>
                    <a:pt x="29400" y="10431"/>
                    <a:pt x="29468" y="10363"/>
                    <a:pt x="29537" y="10294"/>
                  </a:cubicBezTo>
                  <a:cubicBezTo>
                    <a:pt x="29628" y="10226"/>
                    <a:pt x="29696" y="10157"/>
                    <a:pt x="29788" y="10089"/>
                  </a:cubicBezTo>
                  <a:cubicBezTo>
                    <a:pt x="29811" y="10066"/>
                    <a:pt x="29833" y="10043"/>
                    <a:pt x="29879" y="10020"/>
                  </a:cubicBezTo>
                  <a:cubicBezTo>
                    <a:pt x="29902" y="9997"/>
                    <a:pt x="29925" y="9952"/>
                    <a:pt x="29947" y="9929"/>
                  </a:cubicBezTo>
                  <a:cubicBezTo>
                    <a:pt x="30084" y="9815"/>
                    <a:pt x="30199" y="9701"/>
                    <a:pt x="30313" y="9564"/>
                  </a:cubicBezTo>
                  <a:cubicBezTo>
                    <a:pt x="30358" y="9518"/>
                    <a:pt x="30404" y="9495"/>
                    <a:pt x="30450" y="9450"/>
                  </a:cubicBezTo>
                  <a:cubicBezTo>
                    <a:pt x="30587" y="9290"/>
                    <a:pt x="30724" y="9130"/>
                    <a:pt x="30861" y="8948"/>
                  </a:cubicBezTo>
                  <a:cubicBezTo>
                    <a:pt x="30861" y="8948"/>
                    <a:pt x="30861" y="8948"/>
                    <a:pt x="30883" y="8925"/>
                  </a:cubicBezTo>
                  <a:cubicBezTo>
                    <a:pt x="30906" y="8902"/>
                    <a:pt x="30929" y="8856"/>
                    <a:pt x="30952" y="8811"/>
                  </a:cubicBezTo>
                  <a:cubicBezTo>
                    <a:pt x="31043" y="8719"/>
                    <a:pt x="31112" y="8605"/>
                    <a:pt x="31180" y="8514"/>
                  </a:cubicBezTo>
                  <a:cubicBezTo>
                    <a:pt x="31226" y="8445"/>
                    <a:pt x="31271" y="8400"/>
                    <a:pt x="31294" y="8331"/>
                  </a:cubicBezTo>
                  <a:cubicBezTo>
                    <a:pt x="31363" y="8240"/>
                    <a:pt x="31431" y="8149"/>
                    <a:pt x="31477" y="8057"/>
                  </a:cubicBezTo>
                  <a:cubicBezTo>
                    <a:pt x="31500" y="8012"/>
                    <a:pt x="31500" y="7989"/>
                    <a:pt x="31522" y="7966"/>
                  </a:cubicBezTo>
                  <a:cubicBezTo>
                    <a:pt x="31545" y="7920"/>
                    <a:pt x="31568" y="7898"/>
                    <a:pt x="31591" y="7852"/>
                  </a:cubicBezTo>
                  <a:cubicBezTo>
                    <a:pt x="31637" y="7761"/>
                    <a:pt x="31682" y="7692"/>
                    <a:pt x="31705" y="7601"/>
                  </a:cubicBezTo>
                  <a:cubicBezTo>
                    <a:pt x="31751" y="7532"/>
                    <a:pt x="31774" y="7464"/>
                    <a:pt x="31796" y="7395"/>
                  </a:cubicBezTo>
                  <a:cubicBezTo>
                    <a:pt x="31842" y="7327"/>
                    <a:pt x="31888" y="7236"/>
                    <a:pt x="31910" y="7167"/>
                  </a:cubicBezTo>
                  <a:cubicBezTo>
                    <a:pt x="31933" y="7121"/>
                    <a:pt x="31933" y="7099"/>
                    <a:pt x="31956" y="7053"/>
                  </a:cubicBezTo>
                  <a:cubicBezTo>
                    <a:pt x="31979" y="7030"/>
                    <a:pt x="31979" y="6985"/>
                    <a:pt x="31979" y="6962"/>
                  </a:cubicBezTo>
                  <a:cubicBezTo>
                    <a:pt x="32025" y="6870"/>
                    <a:pt x="32047" y="6802"/>
                    <a:pt x="32070" y="6711"/>
                  </a:cubicBezTo>
                  <a:cubicBezTo>
                    <a:pt x="32093" y="6642"/>
                    <a:pt x="32116" y="6574"/>
                    <a:pt x="32139" y="6505"/>
                  </a:cubicBezTo>
                  <a:cubicBezTo>
                    <a:pt x="32139" y="6437"/>
                    <a:pt x="32162" y="6345"/>
                    <a:pt x="32184" y="6277"/>
                  </a:cubicBezTo>
                  <a:cubicBezTo>
                    <a:pt x="32207" y="6231"/>
                    <a:pt x="32207" y="6186"/>
                    <a:pt x="32207" y="6140"/>
                  </a:cubicBezTo>
                  <a:cubicBezTo>
                    <a:pt x="32230" y="6117"/>
                    <a:pt x="32230" y="6094"/>
                    <a:pt x="32230" y="6049"/>
                  </a:cubicBezTo>
                  <a:cubicBezTo>
                    <a:pt x="32253" y="5980"/>
                    <a:pt x="32253" y="5889"/>
                    <a:pt x="32276" y="5820"/>
                  </a:cubicBezTo>
                  <a:cubicBezTo>
                    <a:pt x="32276" y="5752"/>
                    <a:pt x="32299" y="5684"/>
                    <a:pt x="32299" y="5592"/>
                  </a:cubicBezTo>
                  <a:cubicBezTo>
                    <a:pt x="32299" y="5524"/>
                    <a:pt x="32299" y="5432"/>
                    <a:pt x="32321" y="5364"/>
                  </a:cubicBezTo>
                  <a:cubicBezTo>
                    <a:pt x="32321" y="5318"/>
                    <a:pt x="32321" y="5273"/>
                    <a:pt x="32321" y="5227"/>
                  </a:cubicBezTo>
                  <a:cubicBezTo>
                    <a:pt x="32321" y="5159"/>
                    <a:pt x="32321" y="5113"/>
                    <a:pt x="32321" y="5067"/>
                  </a:cubicBezTo>
                  <a:lnTo>
                    <a:pt x="32344" y="96"/>
                  </a:lnTo>
                  <a:lnTo>
                    <a:pt x="32344" y="96"/>
                  </a:lnTo>
                  <a:cubicBezTo>
                    <a:pt x="32343" y="186"/>
                    <a:pt x="32321" y="276"/>
                    <a:pt x="32321" y="388"/>
                  </a:cubicBezTo>
                  <a:cubicBezTo>
                    <a:pt x="32321" y="457"/>
                    <a:pt x="32321" y="548"/>
                    <a:pt x="32299" y="616"/>
                  </a:cubicBezTo>
                  <a:cubicBezTo>
                    <a:pt x="32299" y="685"/>
                    <a:pt x="32299" y="753"/>
                    <a:pt x="32276" y="845"/>
                  </a:cubicBezTo>
                  <a:cubicBezTo>
                    <a:pt x="32276" y="913"/>
                    <a:pt x="32253" y="1004"/>
                    <a:pt x="32253" y="1073"/>
                  </a:cubicBezTo>
                  <a:cubicBezTo>
                    <a:pt x="32230" y="1141"/>
                    <a:pt x="32207" y="1210"/>
                    <a:pt x="32207" y="1278"/>
                  </a:cubicBezTo>
                  <a:cubicBezTo>
                    <a:pt x="32184" y="1370"/>
                    <a:pt x="32162" y="1438"/>
                    <a:pt x="32139" y="1529"/>
                  </a:cubicBezTo>
                  <a:cubicBezTo>
                    <a:pt x="32116" y="1598"/>
                    <a:pt x="32093" y="1666"/>
                    <a:pt x="32070" y="1735"/>
                  </a:cubicBezTo>
                  <a:cubicBezTo>
                    <a:pt x="32047" y="1826"/>
                    <a:pt x="32025" y="1895"/>
                    <a:pt x="32002" y="1963"/>
                  </a:cubicBezTo>
                  <a:cubicBezTo>
                    <a:pt x="31979" y="2031"/>
                    <a:pt x="31956" y="2100"/>
                    <a:pt x="31933" y="2191"/>
                  </a:cubicBezTo>
                  <a:cubicBezTo>
                    <a:pt x="31888" y="2260"/>
                    <a:pt x="31865" y="2351"/>
                    <a:pt x="31819" y="2419"/>
                  </a:cubicBezTo>
                  <a:cubicBezTo>
                    <a:pt x="31796" y="2488"/>
                    <a:pt x="31751" y="2556"/>
                    <a:pt x="31728" y="2625"/>
                  </a:cubicBezTo>
                  <a:cubicBezTo>
                    <a:pt x="31682" y="2716"/>
                    <a:pt x="31637" y="2785"/>
                    <a:pt x="31591" y="2876"/>
                  </a:cubicBezTo>
                  <a:cubicBezTo>
                    <a:pt x="31568" y="2944"/>
                    <a:pt x="31522" y="3013"/>
                    <a:pt x="31500" y="3059"/>
                  </a:cubicBezTo>
                  <a:cubicBezTo>
                    <a:pt x="31431" y="3173"/>
                    <a:pt x="31385" y="3264"/>
                    <a:pt x="31317" y="3355"/>
                  </a:cubicBezTo>
                  <a:cubicBezTo>
                    <a:pt x="31271" y="3401"/>
                    <a:pt x="31249" y="3469"/>
                    <a:pt x="31203" y="3538"/>
                  </a:cubicBezTo>
                  <a:cubicBezTo>
                    <a:pt x="31134" y="3629"/>
                    <a:pt x="31043" y="3743"/>
                    <a:pt x="30975" y="3835"/>
                  </a:cubicBezTo>
                  <a:cubicBezTo>
                    <a:pt x="30929" y="3880"/>
                    <a:pt x="30906" y="3926"/>
                    <a:pt x="30861" y="3972"/>
                  </a:cubicBezTo>
                  <a:cubicBezTo>
                    <a:pt x="30746" y="4131"/>
                    <a:pt x="30609" y="4314"/>
                    <a:pt x="30450" y="4474"/>
                  </a:cubicBezTo>
                  <a:cubicBezTo>
                    <a:pt x="30404" y="4497"/>
                    <a:pt x="30381" y="4542"/>
                    <a:pt x="30336" y="4588"/>
                  </a:cubicBezTo>
                  <a:cubicBezTo>
                    <a:pt x="30221" y="4702"/>
                    <a:pt x="30084" y="4839"/>
                    <a:pt x="29970" y="4953"/>
                  </a:cubicBezTo>
                  <a:cubicBezTo>
                    <a:pt x="29902" y="4999"/>
                    <a:pt x="29856" y="5067"/>
                    <a:pt x="29788" y="5113"/>
                  </a:cubicBezTo>
                  <a:cubicBezTo>
                    <a:pt x="29719" y="5181"/>
                    <a:pt x="29628" y="5250"/>
                    <a:pt x="29559" y="5318"/>
                  </a:cubicBezTo>
                  <a:cubicBezTo>
                    <a:pt x="29491" y="5387"/>
                    <a:pt x="29423" y="5432"/>
                    <a:pt x="29331" y="5501"/>
                  </a:cubicBezTo>
                  <a:cubicBezTo>
                    <a:pt x="29263" y="5569"/>
                    <a:pt x="29171" y="5638"/>
                    <a:pt x="29080" y="5706"/>
                  </a:cubicBezTo>
                  <a:cubicBezTo>
                    <a:pt x="29012" y="5752"/>
                    <a:pt x="28920" y="5820"/>
                    <a:pt x="28852" y="5889"/>
                  </a:cubicBezTo>
                  <a:cubicBezTo>
                    <a:pt x="28761" y="5957"/>
                    <a:pt x="28669" y="6003"/>
                    <a:pt x="28578" y="6072"/>
                  </a:cubicBezTo>
                  <a:cubicBezTo>
                    <a:pt x="28487" y="6140"/>
                    <a:pt x="28395" y="6186"/>
                    <a:pt x="28304" y="6254"/>
                  </a:cubicBezTo>
                  <a:cubicBezTo>
                    <a:pt x="28213" y="6323"/>
                    <a:pt x="28121" y="6368"/>
                    <a:pt x="28007" y="6437"/>
                  </a:cubicBezTo>
                  <a:cubicBezTo>
                    <a:pt x="27893" y="6505"/>
                    <a:pt x="27779" y="6597"/>
                    <a:pt x="27642" y="6665"/>
                  </a:cubicBezTo>
                  <a:cubicBezTo>
                    <a:pt x="27300" y="6870"/>
                    <a:pt x="26935" y="7053"/>
                    <a:pt x="26547" y="7236"/>
                  </a:cubicBezTo>
                  <a:cubicBezTo>
                    <a:pt x="26455" y="7281"/>
                    <a:pt x="26364" y="7327"/>
                    <a:pt x="26250" y="7373"/>
                  </a:cubicBezTo>
                  <a:cubicBezTo>
                    <a:pt x="25930" y="7532"/>
                    <a:pt x="25565" y="7669"/>
                    <a:pt x="25223" y="7829"/>
                  </a:cubicBezTo>
                  <a:cubicBezTo>
                    <a:pt x="25177" y="7829"/>
                    <a:pt x="25131" y="7852"/>
                    <a:pt x="25086" y="7875"/>
                  </a:cubicBezTo>
                  <a:cubicBezTo>
                    <a:pt x="24698" y="8012"/>
                    <a:pt x="24310" y="8149"/>
                    <a:pt x="23922" y="8263"/>
                  </a:cubicBezTo>
                  <a:cubicBezTo>
                    <a:pt x="23648" y="8354"/>
                    <a:pt x="23374" y="8423"/>
                    <a:pt x="23100" y="8514"/>
                  </a:cubicBezTo>
                  <a:cubicBezTo>
                    <a:pt x="22872" y="8559"/>
                    <a:pt x="22666" y="8628"/>
                    <a:pt x="22461" y="8674"/>
                  </a:cubicBezTo>
                  <a:cubicBezTo>
                    <a:pt x="22164" y="8742"/>
                    <a:pt x="21867" y="8811"/>
                    <a:pt x="21571" y="8879"/>
                  </a:cubicBezTo>
                  <a:cubicBezTo>
                    <a:pt x="21342" y="8925"/>
                    <a:pt x="21137" y="8970"/>
                    <a:pt x="20909" y="8993"/>
                  </a:cubicBezTo>
                  <a:cubicBezTo>
                    <a:pt x="20817" y="9016"/>
                    <a:pt x="20726" y="9039"/>
                    <a:pt x="20635" y="9039"/>
                  </a:cubicBezTo>
                  <a:cubicBezTo>
                    <a:pt x="20270" y="9107"/>
                    <a:pt x="19904" y="9153"/>
                    <a:pt x="19516" y="9199"/>
                  </a:cubicBezTo>
                  <a:cubicBezTo>
                    <a:pt x="19402" y="9221"/>
                    <a:pt x="19311" y="9221"/>
                    <a:pt x="19197" y="9244"/>
                  </a:cubicBezTo>
                  <a:cubicBezTo>
                    <a:pt x="18969" y="9267"/>
                    <a:pt x="18763" y="9290"/>
                    <a:pt x="18535" y="9290"/>
                  </a:cubicBezTo>
                  <a:cubicBezTo>
                    <a:pt x="18170" y="9336"/>
                    <a:pt x="17827" y="9358"/>
                    <a:pt x="17462" y="9381"/>
                  </a:cubicBezTo>
                  <a:lnTo>
                    <a:pt x="16754" y="9381"/>
                  </a:lnTo>
                  <a:cubicBezTo>
                    <a:pt x="16458" y="9404"/>
                    <a:pt x="16161" y="9404"/>
                    <a:pt x="15864" y="9404"/>
                  </a:cubicBezTo>
                  <a:cubicBezTo>
                    <a:pt x="15613" y="9381"/>
                    <a:pt x="15362" y="9381"/>
                    <a:pt x="15134" y="9381"/>
                  </a:cubicBezTo>
                  <a:cubicBezTo>
                    <a:pt x="14860" y="9358"/>
                    <a:pt x="14586" y="9358"/>
                    <a:pt x="14312" y="9336"/>
                  </a:cubicBezTo>
                  <a:cubicBezTo>
                    <a:pt x="14061" y="9313"/>
                    <a:pt x="13810" y="9290"/>
                    <a:pt x="13559" y="9267"/>
                  </a:cubicBezTo>
                  <a:cubicBezTo>
                    <a:pt x="13285" y="9244"/>
                    <a:pt x="13011" y="9221"/>
                    <a:pt x="12760" y="9176"/>
                  </a:cubicBezTo>
                  <a:cubicBezTo>
                    <a:pt x="12509" y="9153"/>
                    <a:pt x="12281" y="9107"/>
                    <a:pt x="12030" y="9084"/>
                  </a:cubicBezTo>
                  <a:cubicBezTo>
                    <a:pt x="11733" y="9039"/>
                    <a:pt x="11459" y="8970"/>
                    <a:pt x="11185" y="8925"/>
                  </a:cubicBezTo>
                  <a:cubicBezTo>
                    <a:pt x="10957" y="8879"/>
                    <a:pt x="10729" y="8833"/>
                    <a:pt x="10500" y="8788"/>
                  </a:cubicBezTo>
                  <a:cubicBezTo>
                    <a:pt x="10158" y="8719"/>
                    <a:pt x="9838" y="8628"/>
                    <a:pt x="9496" y="8537"/>
                  </a:cubicBezTo>
                  <a:cubicBezTo>
                    <a:pt x="9291" y="8491"/>
                    <a:pt x="9062" y="8445"/>
                    <a:pt x="8857" y="8377"/>
                  </a:cubicBezTo>
                  <a:cubicBezTo>
                    <a:pt x="8743" y="8331"/>
                    <a:pt x="8629" y="8308"/>
                    <a:pt x="8515" y="8263"/>
                  </a:cubicBezTo>
                  <a:cubicBezTo>
                    <a:pt x="8195" y="8171"/>
                    <a:pt x="7853" y="8057"/>
                    <a:pt x="7533" y="7943"/>
                  </a:cubicBezTo>
                  <a:cubicBezTo>
                    <a:pt x="7442" y="7898"/>
                    <a:pt x="7350" y="7875"/>
                    <a:pt x="7259" y="7829"/>
                  </a:cubicBezTo>
                  <a:cubicBezTo>
                    <a:pt x="6962" y="7715"/>
                    <a:pt x="6689" y="7601"/>
                    <a:pt x="6392" y="7464"/>
                  </a:cubicBezTo>
                  <a:cubicBezTo>
                    <a:pt x="6255" y="7395"/>
                    <a:pt x="6118" y="7350"/>
                    <a:pt x="5981" y="7281"/>
                  </a:cubicBezTo>
                  <a:cubicBezTo>
                    <a:pt x="5570" y="7099"/>
                    <a:pt x="5182" y="6893"/>
                    <a:pt x="4794" y="6665"/>
                  </a:cubicBezTo>
                  <a:cubicBezTo>
                    <a:pt x="1598" y="4816"/>
                    <a:pt x="24" y="2419"/>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174;p47">
              <a:extLst>
                <a:ext uri="{FF2B5EF4-FFF2-40B4-BE49-F238E27FC236}">
                  <a16:creationId xmlns:a16="http://schemas.microsoft.com/office/drawing/2014/main" id="{EBEBD656-270F-13CD-9A3C-932E8C0108E8}"/>
                </a:ext>
              </a:extLst>
            </p:cNvPr>
            <p:cNvSpPr/>
            <p:nvPr/>
          </p:nvSpPr>
          <p:spPr>
            <a:xfrm>
              <a:off x="5703263" y="2229075"/>
              <a:ext cx="887925" cy="467950"/>
            </a:xfrm>
            <a:custGeom>
              <a:avLst/>
              <a:gdLst/>
              <a:ahLst/>
              <a:cxnLst/>
              <a:rect l="l" t="t" r="r" b="b"/>
              <a:pathLst>
                <a:path w="35517" h="18718" extrusionOk="0">
                  <a:moveTo>
                    <a:pt x="17707" y="0"/>
                  </a:moveTo>
                  <a:cubicBezTo>
                    <a:pt x="13570" y="0"/>
                    <a:pt x="9439" y="913"/>
                    <a:pt x="6301" y="2739"/>
                  </a:cubicBezTo>
                  <a:cubicBezTo>
                    <a:pt x="1" y="6391"/>
                    <a:pt x="46" y="12326"/>
                    <a:pt x="6369" y="15978"/>
                  </a:cubicBezTo>
                  <a:cubicBezTo>
                    <a:pt x="9530" y="17804"/>
                    <a:pt x="13673" y="18717"/>
                    <a:pt x="17810" y="18717"/>
                  </a:cubicBezTo>
                  <a:cubicBezTo>
                    <a:pt x="21947" y="18717"/>
                    <a:pt x="26079" y="17804"/>
                    <a:pt x="29217" y="15978"/>
                  </a:cubicBezTo>
                  <a:cubicBezTo>
                    <a:pt x="35517" y="12326"/>
                    <a:pt x="35471" y="6391"/>
                    <a:pt x="29149" y="2739"/>
                  </a:cubicBezTo>
                  <a:cubicBezTo>
                    <a:pt x="25987" y="913"/>
                    <a:pt x="21845" y="0"/>
                    <a:pt x="17707"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175;p47">
              <a:extLst>
                <a:ext uri="{FF2B5EF4-FFF2-40B4-BE49-F238E27FC236}">
                  <a16:creationId xmlns:a16="http://schemas.microsoft.com/office/drawing/2014/main" id="{3740E1C9-BA33-5C0F-B2BA-A4BCF211E66D}"/>
                </a:ext>
              </a:extLst>
            </p:cNvPr>
            <p:cNvSpPr/>
            <p:nvPr/>
          </p:nvSpPr>
          <p:spPr>
            <a:xfrm>
              <a:off x="5892713" y="2316225"/>
              <a:ext cx="505050" cy="266225"/>
            </a:xfrm>
            <a:custGeom>
              <a:avLst/>
              <a:gdLst/>
              <a:ahLst/>
              <a:cxnLst/>
              <a:rect l="l" t="t" r="r" b="b"/>
              <a:pathLst>
                <a:path w="20202" h="10649" extrusionOk="0">
                  <a:moveTo>
                    <a:pt x="10081" y="583"/>
                  </a:moveTo>
                  <a:cubicBezTo>
                    <a:pt x="12172" y="583"/>
                    <a:pt x="14267" y="1045"/>
                    <a:pt x="15864" y="1970"/>
                  </a:cubicBezTo>
                  <a:cubicBezTo>
                    <a:pt x="19083" y="3818"/>
                    <a:pt x="19083" y="6809"/>
                    <a:pt x="15910" y="8657"/>
                  </a:cubicBezTo>
                  <a:cubicBezTo>
                    <a:pt x="14324" y="9582"/>
                    <a:pt x="12229" y="10044"/>
                    <a:pt x="10132" y="10044"/>
                  </a:cubicBezTo>
                  <a:cubicBezTo>
                    <a:pt x="8035" y="10044"/>
                    <a:pt x="5935" y="9582"/>
                    <a:pt x="4338" y="8657"/>
                  </a:cubicBezTo>
                  <a:cubicBezTo>
                    <a:pt x="1142" y="6809"/>
                    <a:pt x="1119" y="3818"/>
                    <a:pt x="4315" y="1970"/>
                  </a:cubicBezTo>
                  <a:cubicBezTo>
                    <a:pt x="5901" y="1045"/>
                    <a:pt x="7990" y="583"/>
                    <a:pt x="10081" y="583"/>
                  </a:cubicBezTo>
                  <a:close/>
                  <a:moveTo>
                    <a:pt x="10072" y="1"/>
                  </a:moveTo>
                  <a:cubicBezTo>
                    <a:pt x="7716" y="1"/>
                    <a:pt x="5365" y="520"/>
                    <a:pt x="3584" y="1559"/>
                  </a:cubicBezTo>
                  <a:cubicBezTo>
                    <a:pt x="1" y="3636"/>
                    <a:pt x="24" y="7014"/>
                    <a:pt x="3630" y="9091"/>
                  </a:cubicBezTo>
                  <a:cubicBezTo>
                    <a:pt x="5422" y="10130"/>
                    <a:pt x="7778" y="10649"/>
                    <a:pt x="10135" y="10649"/>
                  </a:cubicBezTo>
                  <a:cubicBezTo>
                    <a:pt x="12492" y="10649"/>
                    <a:pt x="14849" y="10130"/>
                    <a:pt x="16640" y="9091"/>
                  </a:cubicBezTo>
                  <a:cubicBezTo>
                    <a:pt x="20201" y="7014"/>
                    <a:pt x="20201" y="3636"/>
                    <a:pt x="16595" y="1559"/>
                  </a:cubicBezTo>
                  <a:cubicBezTo>
                    <a:pt x="14792" y="520"/>
                    <a:pt x="12429" y="1"/>
                    <a:pt x="10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176;p47">
              <a:extLst>
                <a:ext uri="{FF2B5EF4-FFF2-40B4-BE49-F238E27FC236}">
                  <a16:creationId xmlns:a16="http://schemas.microsoft.com/office/drawing/2014/main" id="{BC80870F-82DC-31FF-5D0D-537B7098A0B6}"/>
                </a:ext>
              </a:extLst>
            </p:cNvPr>
            <p:cNvSpPr/>
            <p:nvPr/>
          </p:nvSpPr>
          <p:spPr>
            <a:xfrm>
              <a:off x="6127238" y="2459900"/>
              <a:ext cx="55375" cy="29125"/>
            </a:xfrm>
            <a:custGeom>
              <a:avLst/>
              <a:gdLst/>
              <a:ahLst/>
              <a:cxnLst/>
              <a:rect l="l" t="t" r="r" b="b"/>
              <a:pathLst>
                <a:path w="2215" h="1165" extrusionOk="0">
                  <a:moveTo>
                    <a:pt x="1119" y="314"/>
                  </a:moveTo>
                  <a:cubicBezTo>
                    <a:pt x="1234" y="314"/>
                    <a:pt x="1348" y="343"/>
                    <a:pt x="1439" y="400"/>
                  </a:cubicBezTo>
                  <a:cubicBezTo>
                    <a:pt x="1599" y="491"/>
                    <a:pt x="1599" y="651"/>
                    <a:pt x="1439" y="765"/>
                  </a:cubicBezTo>
                  <a:cubicBezTo>
                    <a:pt x="1348" y="810"/>
                    <a:pt x="1234" y="833"/>
                    <a:pt x="1119" y="833"/>
                  </a:cubicBezTo>
                  <a:cubicBezTo>
                    <a:pt x="1005" y="833"/>
                    <a:pt x="891" y="810"/>
                    <a:pt x="800" y="765"/>
                  </a:cubicBezTo>
                  <a:cubicBezTo>
                    <a:pt x="640" y="651"/>
                    <a:pt x="640" y="491"/>
                    <a:pt x="800" y="400"/>
                  </a:cubicBezTo>
                  <a:cubicBezTo>
                    <a:pt x="891" y="343"/>
                    <a:pt x="1005" y="314"/>
                    <a:pt x="1119" y="314"/>
                  </a:cubicBezTo>
                  <a:close/>
                  <a:moveTo>
                    <a:pt x="1119" y="0"/>
                  </a:moveTo>
                  <a:cubicBezTo>
                    <a:pt x="863" y="0"/>
                    <a:pt x="606" y="57"/>
                    <a:pt x="412" y="171"/>
                  </a:cubicBezTo>
                  <a:cubicBezTo>
                    <a:pt x="1" y="400"/>
                    <a:pt x="24" y="765"/>
                    <a:pt x="412" y="993"/>
                  </a:cubicBezTo>
                  <a:cubicBezTo>
                    <a:pt x="606" y="1107"/>
                    <a:pt x="863" y="1164"/>
                    <a:pt x="1119" y="1164"/>
                  </a:cubicBezTo>
                  <a:cubicBezTo>
                    <a:pt x="1376" y="1164"/>
                    <a:pt x="1633" y="1107"/>
                    <a:pt x="1827" y="993"/>
                  </a:cubicBezTo>
                  <a:cubicBezTo>
                    <a:pt x="2215" y="765"/>
                    <a:pt x="2215" y="400"/>
                    <a:pt x="1827" y="171"/>
                  </a:cubicBezTo>
                  <a:cubicBezTo>
                    <a:pt x="1633" y="57"/>
                    <a:pt x="1376" y="0"/>
                    <a:pt x="1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77;p47">
              <a:extLst>
                <a:ext uri="{FF2B5EF4-FFF2-40B4-BE49-F238E27FC236}">
                  <a16:creationId xmlns:a16="http://schemas.microsoft.com/office/drawing/2014/main" id="{3C6E049B-76F4-691C-8632-2C5C33B202C9}"/>
                </a:ext>
              </a:extLst>
            </p:cNvPr>
            <p:cNvSpPr/>
            <p:nvPr/>
          </p:nvSpPr>
          <p:spPr>
            <a:xfrm>
              <a:off x="6098138" y="2437700"/>
              <a:ext cx="103325" cy="26300"/>
            </a:xfrm>
            <a:custGeom>
              <a:avLst/>
              <a:gdLst/>
              <a:ahLst/>
              <a:cxnLst/>
              <a:rect l="l" t="t" r="r" b="b"/>
              <a:pathLst>
                <a:path w="4133" h="1052" extrusionOk="0">
                  <a:moveTo>
                    <a:pt x="3799" y="0"/>
                  </a:moveTo>
                  <a:cubicBezTo>
                    <a:pt x="3772" y="0"/>
                    <a:pt x="3746" y="3"/>
                    <a:pt x="3721" y="9"/>
                  </a:cubicBezTo>
                  <a:lnTo>
                    <a:pt x="206" y="740"/>
                  </a:lnTo>
                  <a:cubicBezTo>
                    <a:pt x="161" y="763"/>
                    <a:pt x="138" y="763"/>
                    <a:pt x="92" y="785"/>
                  </a:cubicBezTo>
                  <a:cubicBezTo>
                    <a:pt x="24" y="831"/>
                    <a:pt x="1" y="900"/>
                    <a:pt x="47" y="945"/>
                  </a:cubicBezTo>
                  <a:cubicBezTo>
                    <a:pt x="47" y="968"/>
                    <a:pt x="69" y="991"/>
                    <a:pt x="115" y="1014"/>
                  </a:cubicBezTo>
                  <a:cubicBezTo>
                    <a:pt x="155" y="1040"/>
                    <a:pt x="211" y="1051"/>
                    <a:pt x="269" y="1051"/>
                  </a:cubicBezTo>
                  <a:cubicBezTo>
                    <a:pt x="309" y="1051"/>
                    <a:pt x="351" y="1046"/>
                    <a:pt x="389" y="1036"/>
                  </a:cubicBezTo>
                  <a:lnTo>
                    <a:pt x="3881" y="306"/>
                  </a:lnTo>
                  <a:cubicBezTo>
                    <a:pt x="3927" y="306"/>
                    <a:pt x="3950" y="283"/>
                    <a:pt x="3995" y="283"/>
                  </a:cubicBezTo>
                  <a:cubicBezTo>
                    <a:pt x="4109" y="215"/>
                    <a:pt x="4132" y="123"/>
                    <a:pt x="4018" y="55"/>
                  </a:cubicBezTo>
                  <a:cubicBezTo>
                    <a:pt x="3951" y="22"/>
                    <a:pt x="3872" y="0"/>
                    <a:pt x="3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78;p47">
              <a:extLst>
                <a:ext uri="{FF2B5EF4-FFF2-40B4-BE49-F238E27FC236}">
                  <a16:creationId xmlns:a16="http://schemas.microsoft.com/office/drawing/2014/main" id="{04D20A23-DFB6-373D-A391-06132E0C3C93}"/>
                </a:ext>
              </a:extLst>
            </p:cNvPr>
            <p:cNvSpPr/>
            <p:nvPr/>
          </p:nvSpPr>
          <p:spPr>
            <a:xfrm>
              <a:off x="5956638" y="2349475"/>
              <a:ext cx="377775" cy="199175"/>
            </a:xfrm>
            <a:custGeom>
              <a:avLst/>
              <a:gdLst/>
              <a:ahLst/>
              <a:cxnLst/>
              <a:rect l="l" t="t" r="r" b="b"/>
              <a:pathLst>
                <a:path w="15111" h="7967" extrusionOk="0">
                  <a:moveTo>
                    <a:pt x="7524" y="582"/>
                  </a:moveTo>
                  <a:cubicBezTo>
                    <a:pt x="9028" y="582"/>
                    <a:pt x="10534" y="913"/>
                    <a:pt x="11687" y="1575"/>
                  </a:cubicBezTo>
                  <a:cubicBezTo>
                    <a:pt x="13969" y="2899"/>
                    <a:pt x="13992" y="5068"/>
                    <a:pt x="11710" y="6392"/>
                  </a:cubicBezTo>
                  <a:cubicBezTo>
                    <a:pt x="10568" y="7053"/>
                    <a:pt x="9068" y="7384"/>
                    <a:pt x="7567" y="7384"/>
                  </a:cubicBezTo>
                  <a:cubicBezTo>
                    <a:pt x="6066" y="7384"/>
                    <a:pt x="4565" y="7053"/>
                    <a:pt x="3424" y="6392"/>
                  </a:cubicBezTo>
                  <a:cubicBezTo>
                    <a:pt x="1119" y="5068"/>
                    <a:pt x="1119" y="2899"/>
                    <a:pt x="3378" y="1575"/>
                  </a:cubicBezTo>
                  <a:cubicBezTo>
                    <a:pt x="4520" y="913"/>
                    <a:pt x="6020" y="582"/>
                    <a:pt x="7524" y="582"/>
                  </a:cubicBezTo>
                  <a:close/>
                  <a:moveTo>
                    <a:pt x="7527" y="0"/>
                  </a:moveTo>
                  <a:cubicBezTo>
                    <a:pt x="5764" y="0"/>
                    <a:pt x="4006" y="388"/>
                    <a:pt x="2671" y="1165"/>
                  </a:cubicBezTo>
                  <a:cubicBezTo>
                    <a:pt x="0" y="2717"/>
                    <a:pt x="0" y="5250"/>
                    <a:pt x="2694" y="6802"/>
                  </a:cubicBezTo>
                  <a:cubicBezTo>
                    <a:pt x="4040" y="7578"/>
                    <a:pt x="5809" y="7966"/>
                    <a:pt x="7575" y="7966"/>
                  </a:cubicBezTo>
                  <a:cubicBezTo>
                    <a:pt x="9341" y="7966"/>
                    <a:pt x="11105" y="7578"/>
                    <a:pt x="12440" y="6802"/>
                  </a:cubicBezTo>
                  <a:cubicBezTo>
                    <a:pt x="15111" y="5250"/>
                    <a:pt x="15111" y="2717"/>
                    <a:pt x="12417" y="1165"/>
                  </a:cubicBezTo>
                  <a:cubicBezTo>
                    <a:pt x="11059" y="388"/>
                    <a:pt x="9290" y="0"/>
                    <a:pt x="75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79;p47">
              <a:extLst>
                <a:ext uri="{FF2B5EF4-FFF2-40B4-BE49-F238E27FC236}">
                  <a16:creationId xmlns:a16="http://schemas.microsoft.com/office/drawing/2014/main" id="{12FA0F1E-F444-9E60-165F-2B1A0B28D9BC}"/>
                </a:ext>
              </a:extLst>
            </p:cNvPr>
            <p:cNvSpPr/>
            <p:nvPr/>
          </p:nvSpPr>
          <p:spPr>
            <a:xfrm>
              <a:off x="6116988" y="2413100"/>
              <a:ext cx="55375" cy="29125"/>
            </a:xfrm>
            <a:custGeom>
              <a:avLst/>
              <a:gdLst/>
              <a:ahLst/>
              <a:cxnLst/>
              <a:rect l="l" t="t" r="r" b="b"/>
              <a:pathLst>
                <a:path w="2215" h="1165" extrusionOk="0">
                  <a:moveTo>
                    <a:pt x="1099" y="331"/>
                  </a:moveTo>
                  <a:cubicBezTo>
                    <a:pt x="1210" y="331"/>
                    <a:pt x="1324" y="354"/>
                    <a:pt x="1415" y="400"/>
                  </a:cubicBezTo>
                  <a:cubicBezTo>
                    <a:pt x="1598" y="514"/>
                    <a:pt x="1598" y="674"/>
                    <a:pt x="1415" y="765"/>
                  </a:cubicBezTo>
                  <a:cubicBezTo>
                    <a:pt x="1335" y="822"/>
                    <a:pt x="1221" y="851"/>
                    <a:pt x="1107" y="851"/>
                  </a:cubicBezTo>
                  <a:cubicBezTo>
                    <a:pt x="993" y="851"/>
                    <a:pt x="879" y="822"/>
                    <a:pt x="799" y="765"/>
                  </a:cubicBezTo>
                  <a:cubicBezTo>
                    <a:pt x="616" y="674"/>
                    <a:pt x="616" y="514"/>
                    <a:pt x="799" y="400"/>
                  </a:cubicBezTo>
                  <a:cubicBezTo>
                    <a:pt x="879" y="354"/>
                    <a:pt x="987" y="331"/>
                    <a:pt x="1099" y="331"/>
                  </a:cubicBezTo>
                  <a:close/>
                  <a:moveTo>
                    <a:pt x="1099" y="0"/>
                  </a:moveTo>
                  <a:cubicBezTo>
                    <a:pt x="839" y="0"/>
                    <a:pt x="582" y="58"/>
                    <a:pt x="388" y="172"/>
                  </a:cubicBezTo>
                  <a:cubicBezTo>
                    <a:pt x="0" y="400"/>
                    <a:pt x="0" y="765"/>
                    <a:pt x="388" y="993"/>
                  </a:cubicBezTo>
                  <a:cubicBezTo>
                    <a:pt x="594" y="1107"/>
                    <a:pt x="856" y="1165"/>
                    <a:pt x="1116" y="1165"/>
                  </a:cubicBezTo>
                  <a:cubicBezTo>
                    <a:pt x="1375" y="1165"/>
                    <a:pt x="1632" y="1107"/>
                    <a:pt x="1826" y="993"/>
                  </a:cubicBezTo>
                  <a:cubicBezTo>
                    <a:pt x="2214" y="765"/>
                    <a:pt x="2214" y="400"/>
                    <a:pt x="1826" y="172"/>
                  </a:cubicBezTo>
                  <a:cubicBezTo>
                    <a:pt x="1621" y="58"/>
                    <a:pt x="1358" y="0"/>
                    <a:pt x="1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80;p47">
              <a:extLst>
                <a:ext uri="{FF2B5EF4-FFF2-40B4-BE49-F238E27FC236}">
                  <a16:creationId xmlns:a16="http://schemas.microsoft.com/office/drawing/2014/main" id="{CBD81509-1F63-F57F-09E1-722093AC083D}"/>
                </a:ext>
              </a:extLst>
            </p:cNvPr>
            <p:cNvSpPr/>
            <p:nvPr/>
          </p:nvSpPr>
          <p:spPr>
            <a:xfrm>
              <a:off x="3403038" y="3868850"/>
              <a:ext cx="474800" cy="212950"/>
            </a:xfrm>
            <a:custGeom>
              <a:avLst/>
              <a:gdLst/>
              <a:ahLst/>
              <a:cxnLst/>
              <a:rect l="l" t="t" r="r" b="b"/>
              <a:pathLst>
                <a:path w="18992" h="8518" extrusionOk="0">
                  <a:moveTo>
                    <a:pt x="6849" y="557"/>
                  </a:moveTo>
                  <a:lnTo>
                    <a:pt x="13262" y="4255"/>
                  </a:lnTo>
                  <a:lnTo>
                    <a:pt x="12532" y="4529"/>
                  </a:lnTo>
                  <a:lnTo>
                    <a:pt x="8195" y="2018"/>
                  </a:lnTo>
                  <a:cubicBezTo>
                    <a:pt x="8127" y="1972"/>
                    <a:pt x="8030" y="1949"/>
                    <a:pt x="7933" y="1949"/>
                  </a:cubicBezTo>
                  <a:cubicBezTo>
                    <a:pt x="7836" y="1949"/>
                    <a:pt x="7739" y="1972"/>
                    <a:pt x="7670" y="2018"/>
                  </a:cubicBezTo>
                  <a:cubicBezTo>
                    <a:pt x="7510" y="2109"/>
                    <a:pt x="7533" y="2246"/>
                    <a:pt x="7670" y="2337"/>
                  </a:cubicBezTo>
                  <a:lnTo>
                    <a:pt x="11870" y="4757"/>
                  </a:lnTo>
                  <a:lnTo>
                    <a:pt x="11094" y="5031"/>
                  </a:lnTo>
                  <a:lnTo>
                    <a:pt x="8309" y="3433"/>
                  </a:lnTo>
                  <a:cubicBezTo>
                    <a:pt x="8241" y="3387"/>
                    <a:pt x="8144" y="3364"/>
                    <a:pt x="8047" y="3364"/>
                  </a:cubicBezTo>
                  <a:cubicBezTo>
                    <a:pt x="7950" y="3364"/>
                    <a:pt x="7853" y="3387"/>
                    <a:pt x="7784" y="3433"/>
                  </a:cubicBezTo>
                  <a:cubicBezTo>
                    <a:pt x="7625" y="3524"/>
                    <a:pt x="7625" y="3638"/>
                    <a:pt x="7784" y="3730"/>
                  </a:cubicBezTo>
                  <a:lnTo>
                    <a:pt x="10455" y="5282"/>
                  </a:lnTo>
                  <a:lnTo>
                    <a:pt x="9610" y="5556"/>
                  </a:lnTo>
                  <a:lnTo>
                    <a:pt x="4634" y="2680"/>
                  </a:lnTo>
                  <a:lnTo>
                    <a:pt x="6849" y="557"/>
                  </a:lnTo>
                  <a:close/>
                  <a:moveTo>
                    <a:pt x="6825" y="0"/>
                  </a:moveTo>
                  <a:cubicBezTo>
                    <a:pt x="6796" y="0"/>
                    <a:pt x="6765" y="3"/>
                    <a:pt x="6734" y="9"/>
                  </a:cubicBezTo>
                  <a:cubicBezTo>
                    <a:pt x="6620" y="9"/>
                    <a:pt x="6529" y="55"/>
                    <a:pt x="6460" y="100"/>
                  </a:cubicBezTo>
                  <a:lnTo>
                    <a:pt x="3836" y="2611"/>
                  </a:lnTo>
                  <a:cubicBezTo>
                    <a:pt x="3744" y="2702"/>
                    <a:pt x="3767" y="2794"/>
                    <a:pt x="3904" y="2885"/>
                  </a:cubicBezTo>
                  <a:lnTo>
                    <a:pt x="8971" y="5807"/>
                  </a:lnTo>
                  <a:lnTo>
                    <a:pt x="7762" y="6240"/>
                  </a:lnTo>
                  <a:lnTo>
                    <a:pt x="2786" y="3364"/>
                  </a:lnTo>
                  <a:cubicBezTo>
                    <a:pt x="2512" y="3205"/>
                    <a:pt x="2158" y="3125"/>
                    <a:pt x="1807" y="3125"/>
                  </a:cubicBezTo>
                  <a:cubicBezTo>
                    <a:pt x="1456" y="3125"/>
                    <a:pt x="1108" y="3205"/>
                    <a:pt x="845" y="3364"/>
                  </a:cubicBezTo>
                  <a:cubicBezTo>
                    <a:pt x="366" y="3638"/>
                    <a:pt x="343" y="4072"/>
                    <a:pt x="709" y="4369"/>
                  </a:cubicBezTo>
                  <a:cubicBezTo>
                    <a:pt x="572" y="4392"/>
                    <a:pt x="412" y="4437"/>
                    <a:pt x="298" y="4506"/>
                  </a:cubicBezTo>
                  <a:cubicBezTo>
                    <a:pt x="1" y="4688"/>
                    <a:pt x="1" y="4985"/>
                    <a:pt x="320" y="5168"/>
                  </a:cubicBezTo>
                  <a:cubicBezTo>
                    <a:pt x="474" y="5250"/>
                    <a:pt x="688" y="5296"/>
                    <a:pt x="900" y="5296"/>
                  </a:cubicBezTo>
                  <a:cubicBezTo>
                    <a:pt x="1099" y="5296"/>
                    <a:pt x="1295" y="5256"/>
                    <a:pt x="1439" y="5168"/>
                  </a:cubicBezTo>
                  <a:cubicBezTo>
                    <a:pt x="1553" y="5099"/>
                    <a:pt x="1622" y="5008"/>
                    <a:pt x="1667" y="4939"/>
                  </a:cubicBezTo>
                  <a:lnTo>
                    <a:pt x="5296" y="7016"/>
                  </a:lnTo>
                  <a:lnTo>
                    <a:pt x="5296" y="7473"/>
                  </a:lnTo>
                  <a:cubicBezTo>
                    <a:pt x="5182" y="7496"/>
                    <a:pt x="5068" y="7541"/>
                    <a:pt x="4977" y="7587"/>
                  </a:cubicBezTo>
                  <a:cubicBezTo>
                    <a:pt x="4612" y="7793"/>
                    <a:pt x="4612" y="8135"/>
                    <a:pt x="4977" y="8363"/>
                  </a:cubicBezTo>
                  <a:cubicBezTo>
                    <a:pt x="5159" y="8466"/>
                    <a:pt x="5399" y="8517"/>
                    <a:pt x="5639" y="8517"/>
                  </a:cubicBezTo>
                  <a:cubicBezTo>
                    <a:pt x="5878" y="8517"/>
                    <a:pt x="6118" y="8466"/>
                    <a:pt x="6301" y="8363"/>
                  </a:cubicBezTo>
                  <a:cubicBezTo>
                    <a:pt x="6666" y="8135"/>
                    <a:pt x="6666" y="7793"/>
                    <a:pt x="6301" y="7587"/>
                  </a:cubicBezTo>
                  <a:cubicBezTo>
                    <a:pt x="6209" y="7541"/>
                    <a:pt x="6141" y="7519"/>
                    <a:pt x="6027" y="7473"/>
                  </a:cubicBezTo>
                  <a:lnTo>
                    <a:pt x="6027" y="6925"/>
                  </a:lnTo>
                  <a:cubicBezTo>
                    <a:pt x="6027" y="6880"/>
                    <a:pt x="6004" y="6834"/>
                    <a:pt x="5913" y="6788"/>
                  </a:cubicBezTo>
                  <a:lnTo>
                    <a:pt x="1393" y="4163"/>
                  </a:lnTo>
                  <a:cubicBezTo>
                    <a:pt x="1142" y="4026"/>
                    <a:pt x="1142" y="3798"/>
                    <a:pt x="1393" y="3661"/>
                  </a:cubicBezTo>
                  <a:cubicBezTo>
                    <a:pt x="1507" y="3593"/>
                    <a:pt x="1661" y="3558"/>
                    <a:pt x="1816" y="3558"/>
                  </a:cubicBezTo>
                  <a:cubicBezTo>
                    <a:pt x="1970" y="3558"/>
                    <a:pt x="2124" y="3593"/>
                    <a:pt x="2238" y="3661"/>
                  </a:cubicBezTo>
                  <a:lnTo>
                    <a:pt x="7442" y="6651"/>
                  </a:lnTo>
                  <a:cubicBezTo>
                    <a:pt x="7509" y="6705"/>
                    <a:pt x="7607" y="6727"/>
                    <a:pt x="7704" y="6727"/>
                  </a:cubicBezTo>
                  <a:cubicBezTo>
                    <a:pt x="7773" y="6727"/>
                    <a:pt x="7842" y="6716"/>
                    <a:pt x="7898" y="6697"/>
                  </a:cubicBezTo>
                  <a:lnTo>
                    <a:pt x="13765" y="4597"/>
                  </a:lnTo>
                  <a:lnTo>
                    <a:pt x="14061" y="4483"/>
                  </a:lnTo>
                  <a:lnTo>
                    <a:pt x="16800" y="3501"/>
                  </a:lnTo>
                  <a:lnTo>
                    <a:pt x="18307" y="4369"/>
                  </a:lnTo>
                  <a:cubicBezTo>
                    <a:pt x="18387" y="4414"/>
                    <a:pt x="18484" y="4437"/>
                    <a:pt x="18578" y="4437"/>
                  </a:cubicBezTo>
                  <a:cubicBezTo>
                    <a:pt x="18672" y="4437"/>
                    <a:pt x="18763" y="4414"/>
                    <a:pt x="18832" y="4369"/>
                  </a:cubicBezTo>
                  <a:cubicBezTo>
                    <a:pt x="18992" y="4277"/>
                    <a:pt x="18992" y="4140"/>
                    <a:pt x="18832" y="4072"/>
                  </a:cubicBezTo>
                  <a:lnTo>
                    <a:pt x="17120" y="3068"/>
                  </a:lnTo>
                  <a:cubicBezTo>
                    <a:pt x="17057" y="3030"/>
                    <a:pt x="16974" y="3013"/>
                    <a:pt x="16884" y="3013"/>
                  </a:cubicBezTo>
                  <a:cubicBezTo>
                    <a:pt x="16812" y="3013"/>
                    <a:pt x="16735" y="3024"/>
                    <a:pt x="16663" y="3045"/>
                  </a:cubicBezTo>
                  <a:lnTo>
                    <a:pt x="13902" y="4026"/>
                  </a:lnTo>
                  <a:lnTo>
                    <a:pt x="7031" y="55"/>
                  </a:lnTo>
                  <a:cubicBezTo>
                    <a:pt x="6981" y="21"/>
                    <a:pt x="6906" y="0"/>
                    <a:pt x="6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81;p47">
              <a:extLst>
                <a:ext uri="{FF2B5EF4-FFF2-40B4-BE49-F238E27FC236}">
                  <a16:creationId xmlns:a16="http://schemas.microsoft.com/office/drawing/2014/main" id="{D2E439F2-3D73-72B9-A42E-ABB096B137C0}"/>
                </a:ext>
              </a:extLst>
            </p:cNvPr>
            <p:cNvSpPr/>
            <p:nvPr/>
          </p:nvSpPr>
          <p:spPr>
            <a:xfrm>
              <a:off x="4313213" y="2358600"/>
              <a:ext cx="808600" cy="359525"/>
            </a:xfrm>
            <a:custGeom>
              <a:avLst/>
              <a:gdLst/>
              <a:ahLst/>
              <a:cxnLst/>
              <a:rect l="l" t="t" r="r" b="b"/>
              <a:pathLst>
                <a:path w="32344" h="14381" extrusionOk="0">
                  <a:moveTo>
                    <a:pt x="23" y="4977"/>
                  </a:moveTo>
                  <a:cubicBezTo>
                    <a:pt x="0" y="7373"/>
                    <a:pt x="1598" y="9793"/>
                    <a:pt x="4771" y="11642"/>
                  </a:cubicBezTo>
                  <a:lnTo>
                    <a:pt x="4771" y="11642"/>
                  </a:lnTo>
                  <a:cubicBezTo>
                    <a:pt x="5159" y="11847"/>
                    <a:pt x="5547" y="12052"/>
                    <a:pt x="5958" y="12258"/>
                  </a:cubicBezTo>
                  <a:lnTo>
                    <a:pt x="5958" y="12258"/>
                  </a:lnTo>
                  <a:cubicBezTo>
                    <a:pt x="6095" y="12326"/>
                    <a:pt x="6254" y="12372"/>
                    <a:pt x="6391" y="12440"/>
                  </a:cubicBezTo>
                  <a:lnTo>
                    <a:pt x="6391" y="12440"/>
                  </a:lnTo>
                  <a:cubicBezTo>
                    <a:pt x="6620" y="12555"/>
                    <a:pt x="6871" y="12646"/>
                    <a:pt x="7122" y="12760"/>
                  </a:cubicBezTo>
                  <a:lnTo>
                    <a:pt x="7122" y="12760"/>
                  </a:lnTo>
                  <a:cubicBezTo>
                    <a:pt x="7145" y="12760"/>
                    <a:pt x="7190" y="12783"/>
                    <a:pt x="7236" y="12806"/>
                  </a:cubicBezTo>
                  <a:lnTo>
                    <a:pt x="7236" y="12806"/>
                  </a:lnTo>
                  <a:cubicBezTo>
                    <a:pt x="7327" y="12828"/>
                    <a:pt x="7419" y="12874"/>
                    <a:pt x="7533" y="12897"/>
                  </a:cubicBezTo>
                  <a:lnTo>
                    <a:pt x="7533" y="12897"/>
                  </a:lnTo>
                  <a:cubicBezTo>
                    <a:pt x="7852" y="13034"/>
                    <a:pt x="8172" y="13125"/>
                    <a:pt x="8514" y="13239"/>
                  </a:cubicBezTo>
                  <a:lnTo>
                    <a:pt x="8514" y="13239"/>
                  </a:lnTo>
                  <a:cubicBezTo>
                    <a:pt x="8628" y="13285"/>
                    <a:pt x="8720" y="13308"/>
                    <a:pt x="8857" y="13353"/>
                  </a:cubicBezTo>
                  <a:lnTo>
                    <a:pt x="8857" y="13353"/>
                  </a:lnTo>
                  <a:cubicBezTo>
                    <a:pt x="8925" y="13376"/>
                    <a:pt x="8993" y="13399"/>
                    <a:pt x="9062" y="13422"/>
                  </a:cubicBezTo>
                  <a:lnTo>
                    <a:pt x="9062" y="13422"/>
                  </a:lnTo>
                  <a:cubicBezTo>
                    <a:pt x="9199" y="13445"/>
                    <a:pt x="9359" y="13490"/>
                    <a:pt x="9496" y="13513"/>
                  </a:cubicBezTo>
                  <a:lnTo>
                    <a:pt x="9496" y="13513"/>
                  </a:lnTo>
                  <a:cubicBezTo>
                    <a:pt x="9815" y="13605"/>
                    <a:pt x="10158" y="13696"/>
                    <a:pt x="10500" y="13764"/>
                  </a:cubicBezTo>
                  <a:lnTo>
                    <a:pt x="10500" y="13764"/>
                  </a:lnTo>
                  <a:cubicBezTo>
                    <a:pt x="10591" y="13787"/>
                    <a:pt x="10660" y="13810"/>
                    <a:pt x="10751" y="13833"/>
                  </a:cubicBezTo>
                  <a:lnTo>
                    <a:pt x="10751" y="13833"/>
                  </a:lnTo>
                  <a:cubicBezTo>
                    <a:pt x="10888" y="13856"/>
                    <a:pt x="11025" y="13878"/>
                    <a:pt x="11162" y="13901"/>
                  </a:cubicBezTo>
                  <a:lnTo>
                    <a:pt x="11162" y="13901"/>
                  </a:lnTo>
                  <a:cubicBezTo>
                    <a:pt x="11436" y="13947"/>
                    <a:pt x="11733" y="13993"/>
                    <a:pt x="12006" y="14038"/>
                  </a:cubicBezTo>
                  <a:lnTo>
                    <a:pt x="12006" y="14038"/>
                  </a:lnTo>
                  <a:cubicBezTo>
                    <a:pt x="12143" y="14061"/>
                    <a:pt x="12235" y="14084"/>
                    <a:pt x="12349" y="14107"/>
                  </a:cubicBezTo>
                  <a:lnTo>
                    <a:pt x="12349" y="14107"/>
                  </a:lnTo>
                  <a:cubicBezTo>
                    <a:pt x="12486" y="14129"/>
                    <a:pt x="12623" y="14129"/>
                    <a:pt x="12737" y="14152"/>
                  </a:cubicBezTo>
                  <a:lnTo>
                    <a:pt x="12737" y="14152"/>
                  </a:lnTo>
                  <a:cubicBezTo>
                    <a:pt x="13011" y="14175"/>
                    <a:pt x="13285" y="14221"/>
                    <a:pt x="13536" y="14244"/>
                  </a:cubicBezTo>
                  <a:lnTo>
                    <a:pt x="13536" y="14244"/>
                  </a:lnTo>
                  <a:cubicBezTo>
                    <a:pt x="13673" y="14244"/>
                    <a:pt x="13810" y="14266"/>
                    <a:pt x="13924" y="14289"/>
                  </a:cubicBezTo>
                  <a:lnTo>
                    <a:pt x="13924" y="14289"/>
                  </a:lnTo>
                  <a:cubicBezTo>
                    <a:pt x="14061" y="14289"/>
                    <a:pt x="14175" y="14289"/>
                    <a:pt x="14289" y="14312"/>
                  </a:cubicBezTo>
                  <a:lnTo>
                    <a:pt x="14289" y="14312"/>
                  </a:lnTo>
                  <a:cubicBezTo>
                    <a:pt x="14563" y="14312"/>
                    <a:pt x="14837" y="14335"/>
                    <a:pt x="15111" y="14358"/>
                  </a:cubicBezTo>
                  <a:lnTo>
                    <a:pt x="15111" y="14358"/>
                  </a:lnTo>
                  <a:cubicBezTo>
                    <a:pt x="15248" y="14358"/>
                    <a:pt x="15385" y="14358"/>
                    <a:pt x="15522" y="14358"/>
                  </a:cubicBezTo>
                  <a:lnTo>
                    <a:pt x="15522" y="14358"/>
                  </a:lnTo>
                  <a:cubicBezTo>
                    <a:pt x="15590" y="14381"/>
                    <a:pt x="15636" y="14381"/>
                    <a:pt x="15704" y="14358"/>
                  </a:cubicBezTo>
                  <a:lnTo>
                    <a:pt x="15704" y="14358"/>
                  </a:lnTo>
                  <a:cubicBezTo>
                    <a:pt x="15750" y="14358"/>
                    <a:pt x="15795" y="14358"/>
                    <a:pt x="15841" y="14358"/>
                  </a:cubicBezTo>
                  <a:lnTo>
                    <a:pt x="15841" y="14358"/>
                  </a:lnTo>
                  <a:cubicBezTo>
                    <a:pt x="16138" y="14381"/>
                    <a:pt x="16435" y="14358"/>
                    <a:pt x="16731" y="14358"/>
                  </a:cubicBezTo>
                  <a:lnTo>
                    <a:pt x="16731" y="14358"/>
                  </a:lnTo>
                  <a:cubicBezTo>
                    <a:pt x="16800" y="14358"/>
                    <a:pt x="16868" y="14358"/>
                    <a:pt x="16937" y="14358"/>
                  </a:cubicBezTo>
                  <a:lnTo>
                    <a:pt x="16937" y="14358"/>
                  </a:lnTo>
                  <a:cubicBezTo>
                    <a:pt x="17005" y="14358"/>
                    <a:pt x="17096" y="14358"/>
                    <a:pt x="17188" y="14358"/>
                  </a:cubicBezTo>
                  <a:lnTo>
                    <a:pt x="17188" y="14358"/>
                  </a:lnTo>
                  <a:cubicBezTo>
                    <a:pt x="17256" y="14358"/>
                    <a:pt x="17348" y="14358"/>
                    <a:pt x="17439" y="14335"/>
                  </a:cubicBezTo>
                  <a:lnTo>
                    <a:pt x="17439" y="14335"/>
                  </a:lnTo>
                  <a:cubicBezTo>
                    <a:pt x="17804" y="14335"/>
                    <a:pt x="18169" y="14312"/>
                    <a:pt x="18534" y="14266"/>
                  </a:cubicBezTo>
                  <a:lnTo>
                    <a:pt x="18534" y="14266"/>
                  </a:lnTo>
                  <a:cubicBezTo>
                    <a:pt x="18671" y="14266"/>
                    <a:pt x="18831" y="14266"/>
                    <a:pt x="18968" y="14244"/>
                  </a:cubicBezTo>
                  <a:lnTo>
                    <a:pt x="18968" y="14244"/>
                  </a:lnTo>
                  <a:cubicBezTo>
                    <a:pt x="19037" y="14244"/>
                    <a:pt x="19105" y="14221"/>
                    <a:pt x="19174" y="14221"/>
                  </a:cubicBezTo>
                  <a:lnTo>
                    <a:pt x="19174" y="14221"/>
                  </a:lnTo>
                  <a:cubicBezTo>
                    <a:pt x="19288" y="14198"/>
                    <a:pt x="19402" y="14198"/>
                    <a:pt x="19516" y="14175"/>
                  </a:cubicBezTo>
                  <a:lnTo>
                    <a:pt x="19516" y="14175"/>
                  </a:lnTo>
                  <a:cubicBezTo>
                    <a:pt x="19881" y="14129"/>
                    <a:pt x="20269" y="14084"/>
                    <a:pt x="20634" y="14015"/>
                  </a:cubicBezTo>
                  <a:lnTo>
                    <a:pt x="20634" y="14015"/>
                  </a:lnTo>
                  <a:cubicBezTo>
                    <a:pt x="20726" y="13993"/>
                    <a:pt x="20817" y="13993"/>
                    <a:pt x="20908" y="13970"/>
                  </a:cubicBezTo>
                  <a:lnTo>
                    <a:pt x="20908" y="13970"/>
                  </a:lnTo>
                  <a:cubicBezTo>
                    <a:pt x="20954" y="13970"/>
                    <a:pt x="20977" y="13970"/>
                    <a:pt x="21022" y="13947"/>
                  </a:cubicBezTo>
                  <a:lnTo>
                    <a:pt x="21022" y="13947"/>
                  </a:lnTo>
                  <a:cubicBezTo>
                    <a:pt x="21205" y="13924"/>
                    <a:pt x="21388" y="13878"/>
                    <a:pt x="21547" y="13833"/>
                  </a:cubicBezTo>
                  <a:lnTo>
                    <a:pt x="21547" y="13833"/>
                  </a:lnTo>
                  <a:cubicBezTo>
                    <a:pt x="21844" y="13787"/>
                    <a:pt x="22141" y="13719"/>
                    <a:pt x="22438" y="13650"/>
                  </a:cubicBezTo>
                  <a:lnTo>
                    <a:pt x="22438" y="13650"/>
                  </a:lnTo>
                  <a:cubicBezTo>
                    <a:pt x="22666" y="13605"/>
                    <a:pt x="22871" y="13536"/>
                    <a:pt x="23077" y="13490"/>
                  </a:cubicBezTo>
                  <a:lnTo>
                    <a:pt x="23077" y="13490"/>
                  </a:lnTo>
                  <a:cubicBezTo>
                    <a:pt x="23351" y="13399"/>
                    <a:pt x="23647" y="13331"/>
                    <a:pt x="23921" y="13239"/>
                  </a:cubicBezTo>
                  <a:lnTo>
                    <a:pt x="23921" y="13239"/>
                  </a:lnTo>
                  <a:cubicBezTo>
                    <a:pt x="23967" y="13216"/>
                    <a:pt x="24035" y="13216"/>
                    <a:pt x="24081" y="13194"/>
                  </a:cubicBezTo>
                  <a:lnTo>
                    <a:pt x="24081" y="13194"/>
                  </a:lnTo>
                  <a:cubicBezTo>
                    <a:pt x="24423" y="13080"/>
                    <a:pt x="24743" y="12965"/>
                    <a:pt x="25062" y="12851"/>
                  </a:cubicBezTo>
                  <a:lnTo>
                    <a:pt x="25062" y="12851"/>
                  </a:lnTo>
                  <a:cubicBezTo>
                    <a:pt x="25108" y="12828"/>
                    <a:pt x="25154" y="12806"/>
                    <a:pt x="25199" y="12783"/>
                  </a:cubicBezTo>
                  <a:lnTo>
                    <a:pt x="25199" y="12783"/>
                  </a:lnTo>
                  <a:cubicBezTo>
                    <a:pt x="25565" y="12646"/>
                    <a:pt x="25907" y="12509"/>
                    <a:pt x="26249" y="12349"/>
                  </a:cubicBezTo>
                  <a:lnTo>
                    <a:pt x="26249" y="12349"/>
                  </a:lnTo>
                  <a:cubicBezTo>
                    <a:pt x="26341" y="12303"/>
                    <a:pt x="26432" y="12258"/>
                    <a:pt x="26546" y="12212"/>
                  </a:cubicBezTo>
                  <a:lnTo>
                    <a:pt x="26546" y="12212"/>
                  </a:lnTo>
                  <a:cubicBezTo>
                    <a:pt x="26911" y="12030"/>
                    <a:pt x="27277" y="11847"/>
                    <a:pt x="27642" y="11642"/>
                  </a:cubicBezTo>
                  <a:lnTo>
                    <a:pt x="27642" y="11642"/>
                  </a:lnTo>
                  <a:cubicBezTo>
                    <a:pt x="27687" y="11596"/>
                    <a:pt x="27756" y="11550"/>
                    <a:pt x="27824" y="11527"/>
                  </a:cubicBezTo>
                  <a:lnTo>
                    <a:pt x="27824" y="11527"/>
                  </a:lnTo>
                  <a:cubicBezTo>
                    <a:pt x="27893" y="11482"/>
                    <a:pt x="27938" y="11436"/>
                    <a:pt x="28007" y="11413"/>
                  </a:cubicBezTo>
                  <a:lnTo>
                    <a:pt x="28007" y="11413"/>
                  </a:lnTo>
                  <a:cubicBezTo>
                    <a:pt x="28098" y="11345"/>
                    <a:pt x="28212" y="11276"/>
                    <a:pt x="28304" y="11231"/>
                  </a:cubicBezTo>
                  <a:lnTo>
                    <a:pt x="28304" y="11231"/>
                  </a:lnTo>
                  <a:cubicBezTo>
                    <a:pt x="28395" y="11162"/>
                    <a:pt x="28463" y="11117"/>
                    <a:pt x="28555" y="11048"/>
                  </a:cubicBezTo>
                  <a:lnTo>
                    <a:pt x="28555" y="11048"/>
                  </a:lnTo>
                  <a:cubicBezTo>
                    <a:pt x="28646" y="10980"/>
                    <a:pt x="28737" y="10911"/>
                    <a:pt x="28829" y="10865"/>
                  </a:cubicBezTo>
                  <a:lnTo>
                    <a:pt x="28829" y="10865"/>
                  </a:lnTo>
                  <a:cubicBezTo>
                    <a:pt x="28920" y="10797"/>
                    <a:pt x="28988" y="10729"/>
                    <a:pt x="29080" y="10683"/>
                  </a:cubicBezTo>
                  <a:lnTo>
                    <a:pt x="29080" y="10683"/>
                  </a:lnTo>
                  <a:cubicBezTo>
                    <a:pt x="29148" y="10614"/>
                    <a:pt x="29240" y="10546"/>
                    <a:pt x="29331" y="10477"/>
                  </a:cubicBezTo>
                  <a:lnTo>
                    <a:pt x="29331" y="10477"/>
                  </a:lnTo>
                  <a:cubicBezTo>
                    <a:pt x="29399" y="10409"/>
                    <a:pt x="29468" y="10363"/>
                    <a:pt x="29536" y="10295"/>
                  </a:cubicBezTo>
                  <a:lnTo>
                    <a:pt x="29536" y="10295"/>
                  </a:lnTo>
                  <a:cubicBezTo>
                    <a:pt x="29628" y="10226"/>
                    <a:pt x="29696" y="10158"/>
                    <a:pt x="29787" y="10089"/>
                  </a:cubicBezTo>
                  <a:lnTo>
                    <a:pt x="29787" y="10089"/>
                  </a:lnTo>
                  <a:cubicBezTo>
                    <a:pt x="29810" y="10067"/>
                    <a:pt x="29856" y="10021"/>
                    <a:pt x="29879" y="9998"/>
                  </a:cubicBezTo>
                  <a:lnTo>
                    <a:pt x="29879" y="9998"/>
                  </a:lnTo>
                  <a:cubicBezTo>
                    <a:pt x="29901" y="9975"/>
                    <a:pt x="29924" y="9952"/>
                    <a:pt x="29947" y="9930"/>
                  </a:cubicBezTo>
                  <a:lnTo>
                    <a:pt x="29947" y="9930"/>
                  </a:lnTo>
                  <a:cubicBezTo>
                    <a:pt x="30084" y="9793"/>
                    <a:pt x="30198" y="9679"/>
                    <a:pt x="30312" y="9564"/>
                  </a:cubicBezTo>
                  <a:lnTo>
                    <a:pt x="30312" y="9564"/>
                  </a:lnTo>
                  <a:cubicBezTo>
                    <a:pt x="30358" y="9519"/>
                    <a:pt x="30404" y="9473"/>
                    <a:pt x="30449" y="9427"/>
                  </a:cubicBezTo>
                  <a:lnTo>
                    <a:pt x="30449" y="9427"/>
                  </a:lnTo>
                  <a:cubicBezTo>
                    <a:pt x="30586" y="9268"/>
                    <a:pt x="30723" y="9108"/>
                    <a:pt x="30860" y="8948"/>
                  </a:cubicBezTo>
                  <a:lnTo>
                    <a:pt x="30860" y="8948"/>
                  </a:lnTo>
                  <a:cubicBezTo>
                    <a:pt x="30860" y="8948"/>
                    <a:pt x="30883" y="8925"/>
                    <a:pt x="30883" y="8925"/>
                  </a:cubicBezTo>
                  <a:lnTo>
                    <a:pt x="30883" y="8925"/>
                  </a:lnTo>
                  <a:cubicBezTo>
                    <a:pt x="30906" y="8880"/>
                    <a:pt x="30929" y="8857"/>
                    <a:pt x="30951" y="8811"/>
                  </a:cubicBezTo>
                  <a:lnTo>
                    <a:pt x="30951" y="8811"/>
                  </a:lnTo>
                  <a:cubicBezTo>
                    <a:pt x="31043" y="8697"/>
                    <a:pt x="31111" y="8606"/>
                    <a:pt x="31180" y="8492"/>
                  </a:cubicBezTo>
                  <a:lnTo>
                    <a:pt x="31180" y="8492"/>
                  </a:lnTo>
                  <a:cubicBezTo>
                    <a:pt x="31225" y="8446"/>
                    <a:pt x="31271" y="8378"/>
                    <a:pt x="31294" y="8332"/>
                  </a:cubicBezTo>
                  <a:lnTo>
                    <a:pt x="31294" y="8332"/>
                  </a:lnTo>
                  <a:cubicBezTo>
                    <a:pt x="31362" y="8241"/>
                    <a:pt x="31431" y="8126"/>
                    <a:pt x="31476" y="8035"/>
                  </a:cubicBezTo>
                  <a:lnTo>
                    <a:pt x="31476" y="8035"/>
                  </a:lnTo>
                  <a:cubicBezTo>
                    <a:pt x="31499" y="8012"/>
                    <a:pt x="31522" y="7989"/>
                    <a:pt x="31522" y="7967"/>
                  </a:cubicBezTo>
                  <a:lnTo>
                    <a:pt x="31522" y="7967"/>
                  </a:lnTo>
                  <a:cubicBezTo>
                    <a:pt x="31545" y="7921"/>
                    <a:pt x="31568" y="7875"/>
                    <a:pt x="31591" y="7853"/>
                  </a:cubicBezTo>
                  <a:lnTo>
                    <a:pt x="31591" y="7853"/>
                  </a:lnTo>
                  <a:cubicBezTo>
                    <a:pt x="31636" y="7761"/>
                    <a:pt x="31682" y="7693"/>
                    <a:pt x="31705" y="7601"/>
                  </a:cubicBezTo>
                  <a:lnTo>
                    <a:pt x="31705" y="7601"/>
                  </a:lnTo>
                  <a:cubicBezTo>
                    <a:pt x="31750" y="7533"/>
                    <a:pt x="31773" y="7465"/>
                    <a:pt x="31819" y="7396"/>
                  </a:cubicBezTo>
                  <a:lnTo>
                    <a:pt x="31819" y="7396"/>
                  </a:lnTo>
                  <a:cubicBezTo>
                    <a:pt x="31842" y="7305"/>
                    <a:pt x="31887" y="7236"/>
                    <a:pt x="31910" y="7145"/>
                  </a:cubicBezTo>
                  <a:lnTo>
                    <a:pt x="31910" y="7145"/>
                  </a:lnTo>
                  <a:cubicBezTo>
                    <a:pt x="31933" y="7122"/>
                    <a:pt x="31933" y="7076"/>
                    <a:pt x="31956" y="7054"/>
                  </a:cubicBezTo>
                  <a:lnTo>
                    <a:pt x="31956" y="7054"/>
                  </a:lnTo>
                  <a:cubicBezTo>
                    <a:pt x="31979" y="7008"/>
                    <a:pt x="31979" y="6985"/>
                    <a:pt x="32001" y="6940"/>
                  </a:cubicBezTo>
                  <a:lnTo>
                    <a:pt x="32001" y="6940"/>
                  </a:lnTo>
                  <a:cubicBezTo>
                    <a:pt x="32024" y="6871"/>
                    <a:pt x="32047" y="6780"/>
                    <a:pt x="32070" y="6711"/>
                  </a:cubicBezTo>
                  <a:lnTo>
                    <a:pt x="32070" y="6711"/>
                  </a:lnTo>
                  <a:cubicBezTo>
                    <a:pt x="32093" y="6643"/>
                    <a:pt x="32116" y="6574"/>
                    <a:pt x="32138" y="6506"/>
                  </a:cubicBezTo>
                  <a:lnTo>
                    <a:pt x="32138" y="6506"/>
                  </a:lnTo>
                  <a:cubicBezTo>
                    <a:pt x="32161" y="6415"/>
                    <a:pt x="32161" y="6346"/>
                    <a:pt x="32184" y="6255"/>
                  </a:cubicBezTo>
                  <a:lnTo>
                    <a:pt x="32184" y="6255"/>
                  </a:lnTo>
                  <a:cubicBezTo>
                    <a:pt x="32207" y="6209"/>
                    <a:pt x="32207" y="6186"/>
                    <a:pt x="32230" y="6141"/>
                  </a:cubicBezTo>
                  <a:lnTo>
                    <a:pt x="32230" y="6141"/>
                  </a:lnTo>
                  <a:cubicBezTo>
                    <a:pt x="32230" y="6095"/>
                    <a:pt x="32230" y="6072"/>
                    <a:pt x="32230" y="6049"/>
                  </a:cubicBezTo>
                  <a:lnTo>
                    <a:pt x="32230" y="6049"/>
                  </a:lnTo>
                  <a:cubicBezTo>
                    <a:pt x="32252" y="5958"/>
                    <a:pt x="32252" y="5890"/>
                    <a:pt x="32275" y="5798"/>
                  </a:cubicBezTo>
                  <a:lnTo>
                    <a:pt x="32275" y="5798"/>
                  </a:lnTo>
                  <a:cubicBezTo>
                    <a:pt x="32275" y="5730"/>
                    <a:pt x="32298" y="5661"/>
                    <a:pt x="32298" y="5593"/>
                  </a:cubicBezTo>
                  <a:lnTo>
                    <a:pt x="32298" y="5593"/>
                  </a:lnTo>
                  <a:cubicBezTo>
                    <a:pt x="32298" y="5502"/>
                    <a:pt x="32321" y="5433"/>
                    <a:pt x="32321" y="5342"/>
                  </a:cubicBezTo>
                  <a:lnTo>
                    <a:pt x="32321" y="5342"/>
                  </a:lnTo>
                  <a:cubicBezTo>
                    <a:pt x="32321" y="5296"/>
                    <a:pt x="32321" y="5250"/>
                    <a:pt x="32321" y="5205"/>
                  </a:cubicBezTo>
                  <a:lnTo>
                    <a:pt x="32321" y="5205"/>
                  </a:lnTo>
                  <a:cubicBezTo>
                    <a:pt x="32321" y="5159"/>
                    <a:pt x="32321" y="5114"/>
                    <a:pt x="32321" y="5068"/>
                  </a:cubicBezTo>
                  <a:lnTo>
                    <a:pt x="32321" y="5068"/>
                  </a:lnTo>
                  <a:lnTo>
                    <a:pt x="32344" y="92"/>
                  </a:lnTo>
                  <a:cubicBezTo>
                    <a:pt x="32344" y="183"/>
                    <a:pt x="32344" y="275"/>
                    <a:pt x="32321" y="366"/>
                  </a:cubicBezTo>
                  <a:lnTo>
                    <a:pt x="32321" y="366"/>
                  </a:lnTo>
                  <a:cubicBezTo>
                    <a:pt x="32321" y="457"/>
                    <a:pt x="32321" y="526"/>
                    <a:pt x="32321" y="617"/>
                  </a:cubicBezTo>
                  <a:lnTo>
                    <a:pt x="32321" y="617"/>
                  </a:lnTo>
                  <a:cubicBezTo>
                    <a:pt x="32298" y="685"/>
                    <a:pt x="32298" y="754"/>
                    <a:pt x="32275" y="822"/>
                  </a:cubicBezTo>
                  <a:lnTo>
                    <a:pt x="32275" y="822"/>
                  </a:lnTo>
                  <a:cubicBezTo>
                    <a:pt x="32275" y="914"/>
                    <a:pt x="32252" y="982"/>
                    <a:pt x="32252" y="1073"/>
                  </a:cubicBezTo>
                  <a:lnTo>
                    <a:pt x="32252" y="1073"/>
                  </a:lnTo>
                  <a:cubicBezTo>
                    <a:pt x="32230" y="1142"/>
                    <a:pt x="32207" y="1210"/>
                    <a:pt x="32207" y="1279"/>
                  </a:cubicBezTo>
                  <a:lnTo>
                    <a:pt x="32207" y="1279"/>
                  </a:lnTo>
                  <a:cubicBezTo>
                    <a:pt x="32184" y="1347"/>
                    <a:pt x="32161" y="1439"/>
                    <a:pt x="32138" y="1507"/>
                  </a:cubicBezTo>
                  <a:lnTo>
                    <a:pt x="32138" y="1507"/>
                  </a:lnTo>
                  <a:cubicBezTo>
                    <a:pt x="32116" y="1576"/>
                    <a:pt x="32116" y="1667"/>
                    <a:pt x="32093" y="1735"/>
                  </a:cubicBezTo>
                  <a:lnTo>
                    <a:pt x="32093" y="1735"/>
                  </a:lnTo>
                  <a:cubicBezTo>
                    <a:pt x="32047" y="1804"/>
                    <a:pt x="32024" y="1895"/>
                    <a:pt x="32001" y="1964"/>
                  </a:cubicBezTo>
                  <a:lnTo>
                    <a:pt x="32001" y="1964"/>
                  </a:lnTo>
                  <a:cubicBezTo>
                    <a:pt x="31979" y="2032"/>
                    <a:pt x="31956" y="2101"/>
                    <a:pt x="31933" y="2169"/>
                  </a:cubicBezTo>
                  <a:lnTo>
                    <a:pt x="31933" y="2169"/>
                  </a:lnTo>
                  <a:cubicBezTo>
                    <a:pt x="31887" y="2260"/>
                    <a:pt x="31864" y="2329"/>
                    <a:pt x="31819" y="2420"/>
                  </a:cubicBezTo>
                  <a:lnTo>
                    <a:pt x="31819" y="2420"/>
                  </a:lnTo>
                  <a:cubicBezTo>
                    <a:pt x="31796" y="2489"/>
                    <a:pt x="31750" y="2557"/>
                    <a:pt x="31727" y="2626"/>
                  </a:cubicBezTo>
                  <a:lnTo>
                    <a:pt x="31727" y="2626"/>
                  </a:lnTo>
                  <a:cubicBezTo>
                    <a:pt x="31682" y="2694"/>
                    <a:pt x="31636" y="2785"/>
                    <a:pt x="31613" y="2854"/>
                  </a:cubicBezTo>
                  <a:lnTo>
                    <a:pt x="31613" y="2854"/>
                  </a:lnTo>
                  <a:cubicBezTo>
                    <a:pt x="31568" y="2922"/>
                    <a:pt x="31522" y="2991"/>
                    <a:pt x="31499" y="3059"/>
                  </a:cubicBezTo>
                  <a:lnTo>
                    <a:pt x="31499" y="3059"/>
                  </a:lnTo>
                  <a:cubicBezTo>
                    <a:pt x="31431" y="3151"/>
                    <a:pt x="31385" y="3242"/>
                    <a:pt x="31317" y="3333"/>
                  </a:cubicBezTo>
                  <a:lnTo>
                    <a:pt x="31317" y="3333"/>
                  </a:lnTo>
                  <a:cubicBezTo>
                    <a:pt x="31271" y="3402"/>
                    <a:pt x="31248" y="3470"/>
                    <a:pt x="31202" y="3516"/>
                  </a:cubicBezTo>
                  <a:lnTo>
                    <a:pt x="31202" y="3516"/>
                  </a:lnTo>
                  <a:cubicBezTo>
                    <a:pt x="31134" y="3630"/>
                    <a:pt x="31066" y="3721"/>
                    <a:pt x="30974" y="3835"/>
                  </a:cubicBezTo>
                  <a:lnTo>
                    <a:pt x="30974" y="3835"/>
                  </a:lnTo>
                  <a:cubicBezTo>
                    <a:pt x="30951" y="3881"/>
                    <a:pt x="30906" y="3927"/>
                    <a:pt x="30883" y="3972"/>
                  </a:cubicBezTo>
                  <a:lnTo>
                    <a:pt x="30883" y="3972"/>
                  </a:lnTo>
                  <a:cubicBezTo>
                    <a:pt x="30746" y="4132"/>
                    <a:pt x="30609" y="4292"/>
                    <a:pt x="30449" y="4452"/>
                  </a:cubicBezTo>
                  <a:lnTo>
                    <a:pt x="30449" y="4452"/>
                  </a:lnTo>
                  <a:cubicBezTo>
                    <a:pt x="30426" y="4497"/>
                    <a:pt x="30381" y="4543"/>
                    <a:pt x="30335" y="4589"/>
                  </a:cubicBezTo>
                  <a:lnTo>
                    <a:pt x="30335" y="4589"/>
                  </a:lnTo>
                  <a:cubicBezTo>
                    <a:pt x="30221" y="4703"/>
                    <a:pt x="30107" y="4817"/>
                    <a:pt x="29970" y="4931"/>
                  </a:cubicBezTo>
                  <a:lnTo>
                    <a:pt x="29970" y="4931"/>
                  </a:lnTo>
                  <a:cubicBezTo>
                    <a:pt x="29901" y="4999"/>
                    <a:pt x="29856" y="5045"/>
                    <a:pt x="29787" y="5114"/>
                  </a:cubicBezTo>
                  <a:lnTo>
                    <a:pt x="29787" y="5114"/>
                  </a:lnTo>
                  <a:cubicBezTo>
                    <a:pt x="29719" y="5182"/>
                    <a:pt x="29650" y="5250"/>
                    <a:pt x="29559" y="5319"/>
                  </a:cubicBezTo>
                  <a:lnTo>
                    <a:pt x="29559" y="5319"/>
                  </a:lnTo>
                  <a:cubicBezTo>
                    <a:pt x="29491" y="5365"/>
                    <a:pt x="29422" y="5433"/>
                    <a:pt x="29331" y="5502"/>
                  </a:cubicBezTo>
                  <a:lnTo>
                    <a:pt x="29331" y="5502"/>
                  </a:lnTo>
                  <a:cubicBezTo>
                    <a:pt x="29262" y="5570"/>
                    <a:pt x="29171" y="5638"/>
                    <a:pt x="29080" y="5684"/>
                  </a:cubicBezTo>
                  <a:lnTo>
                    <a:pt x="29080" y="5684"/>
                  </a:lnTo>
                  <a:cubicBezTo>
                    <a:pt x="29011" y="5753"/>
                    <a:pt x="28920" y="5821"/>
                    <a:pt x="28851" y="5867"/>
                  </a:cubicBezTo>
                  <a:lnTo>
                    <a:pt x="28851" y="5867"/>
                  </a:lnTo>
                  <a:cubicBezTo>
                    <a:pt x="28760" y="5935"/>
                    <a:pt x="28669" y="6004"/>
                    <a:pt x="28578" y="6072"/>
                  </a:cubicBezTo>
                  <a:lnTo>
                    <a:pt x="28578" y="6072"/>
                  </a:lnTo>
                  <a:cubicBezTo>
                    <a:pt x="28486" y="6118"/>
                    <a:pt x="28395" y="6186"/>
                    <a:pt x="28304" y="6232"/>
                  </a:cubicBezTo>
                  <a:lnTo>
                    <a:pt x="28304" y="6232"/>
                  </a:lnTo>
                  <a:cubicBezTo>
                    <a:pt x="28212" y="6300"/>
                    <a:pt x="28121" y="6369"/>
                    <a:pt x="28030" y="6437"/>
                  </a:cubicBezTo>
                  <a:lnTo>
                    <a:pt x="28030" y="6437"/>
                  </a:lnTo>
                  <a:cubicBezTo>
                    <a:pt x="27893" y="6506"/>
                    <a:pt x="27779" y="6574"/>
                    <a:pt x="27642" y="6666"/>
                  </a:cubicBezTo>
                  <a:lnTo>
                    <a:pt x="27642" y="6666"/>
                  </a:lnTo>
                  <a:cubicBezTo>
                    <a:pt x="27299" y="6848"/>
                    <a:pt x="26934" y="7054"/>
                    <a:pt x="26546" y="7236"/>
                  </a:cubicBezTo>
                  <a:lnTo>
                    <a:pt x="26546" y="7236"/>
                  </a:lnTo>
                  <a:cubicBezTo>
                    <a:pt x="26455" y="7282"/>
                    <a:pt x="26364" y="7328"/>
                    <a:pt x="26249" y="7373"/>
                  </a:cubicBezTo>
                  <a:lnTo>
                    <a:pt x="26249" y="7373"/>
                  </a:lnTo>
                  <a:cubicBezTo>
                    <a:pt x="25930" y="7533"/>
                    <a:pt x="25587" y="7670"/>
                    <a:pt x="25222" y="7807"/>
                  </a:cubicBezTo>
                  <a:lnTo>
                    <a:pt x="25222" y="7807"/>
                  </a:lnTo>
                  <a:cubicBezTo>
                    <a:pt x="25177" y="7830"/>
                    <a:pt x="25131" y="7853"/>
                    <a:pt x="25085" y="7875"/>
                  </a:cubicBezTo>
                  <a:lnTo>
                    <a:pt x="25085" y="7875"/>
                  </a:lnTo>
                  <a:cubicBezTo>
                    <a:pt x="24697" y="8012"/>
                    <a:pt x="24309" y="8149"/>
                    <a:pt x="23921" y="8263"/>
                  </a:cubicBezTo>
                  <a:lnTo>
                    <a:pt x="23921" y="8263"/>
                  </a:lnTo>
                  <a:cubicBezTo>
                    <a:pt x="23647" y="8355"/>
                    <a:pt x="23373" y="8423"/>
                    <a:pt x="23100" y="8492"/>
                  </a:cubicBezTo>
                  <a:lnTo>
                    <a:pt x="23100" y="8492"/>
                  </a:lnTo>
                  <a:cubicBezTo>
                    <a:pt x="22894" y="8560"/>
                    <a:pt x="22666" y="8629"/>
                    <a:pt x="22460" y="8674"/>
                  </a:cubicBezTo>
                  <a:lnTo>
                    <a:pt x="22460" y="8674"/>
                  </a:lnTo>
                  <a:cubicBezTo>
                    <a:pt x="22164" y="8743"/>
                    <a:pt x="21867" y="8811"/>
                    <a:pt x="21570" y="8857"/>
                  </a:cubicBezTo>
                  <a:lnTo>
                    <a:pt x="21570" y="8857"/>
                  </a:lnTo>
                  <a:cubicBezTo>
                    <a:pt x="21342" y="8902"/>
                    <a:pt x="21137" y="8948"/>
                    <a:pt x="20908" y="8994"/>
                  </a:cubicBezTo>
                  <a:lnTo>
                    <a:pt x="20908" y="8994"/>
                  </a:lnTo>
                  <a:cubicBezTo>
                    <a:pt x="20817" y="9017"/>
                    <a:pt x="20726" y="9017"/>
                    <a:pt x="20634" y="9039"/>
                  </a:cubicBezTo>
                  <a:lnTo>
                    <a:pt x="20634" y="9039"/>
                  </a:lnTo>
                  <a:cubicBezTo>
                    <a:pt x="20269" y="9108"/>
                    <a:pt x="19904" y="9154"/>
                    <a:pt x="19516" y="9199"/>
                  </a:cubicBezTo>
                  <a:lnTo>
                    <a:pt x="19516" y="9199"/>
                  </a:lnTo>
                  <a:cubicBezTo>
                    <a:pt x="19425" y="9199"/>
                    <a:pt x="19311" y="9222"/>
                    <a:pt x="19196" y="9245"/>
                  </a:cubicBezTo>
                  <a:lnTo>
                    <a:pt x="19196" y="9245"/>
                  </a:lnTo>
                  <a:cubicBezTo>
                    <a:pt x="18968" y="9268"/>
                    <a:pt x="18763" y="9268"/>
                    <a:pt x="18534" y="9291"/>
                  </a:cubicBezTo>
                  <a:lnTo>
                    <a:pt x="18534" y="9291"/>
                  </a:lnTo>
                  <a:cubicBezTo>
                    <a:pt x="18169" y="9313"/>
                    <a:pt x="17827" y="9336"/>
                    <a:pt x="17462" y="9359"/>
                  </a:cubicBezTo>
                  <a:lnTo>
                    <a:pt x="17462" y="9359"/>
                  </a:lnTo>
                  <a:cubicBezTo>
                    <a:pt x="17211" y="9382"/>
                    <a:pt x="16982" y="9382"/>
                    <a:pt x="16754" y="9382"/>
                  </a:cubicBezTo>
                  <a:lnTo>
                    <a:pt x="16754" y="9382"/>
                  </a:lnTo>
                  <a:cubicBezTo>
                    <a:pt x="16457" y="9382"/>
                    <a:pt x="16161" y="9382"/>
                    <a:pt x="15864" y="9382"/>
                  </a:cubicBezTo>
                  <a:lnTo>
                    <a:pt x="15864" y="9382"/>
                  </a:lnTo>
                  <a:cubicBezTo>
                    <a:pt x="15613" y="9382"/>
                    <a:pt x="15362" y="9382"/>
                    <a:pt x="15133" y="9359"/>
                  </a:cubicBezTo>
                  <a:lnTo>
                    <a:pt x="15133" y="9359"/>
                  </a:lnTo>
                  <a:cubicBezTo>
                    <a:pt x="14860" y="9359"/>
                    <a:pt x="14586" y="9336"/>
                    <a:pt x="14312" y="9313"/>
                  </a:cubicBezTo>
                  <a:lnTo>
                    <a:pt x="14312" y="9313"/>
                  </a:lnTo>
                  <a:cubicBezTo>
                    <a:pt x="14061" y="9313"/>
                    <a:pt x="13810" y="9291"/>
                    <a:pt x="13559" y="9268"/>
                  </a:cubicBezTo>
                  <a:lnTo>
                    <a:pt x="13559" y="9268"/>
                  </a:lnTo>
                  <a:cubicBezTo>
                    <a:pt x="13285" y="9222"/>
                    <a:pt x="13011" y="9199"/>
                    <a:pt x="12760" y="9176"/>
                  </a:cubicBezTo>
                  <a:lnTo>
                    <a:pt x="12760" y="9176"/>
                  </a:lnTo>
                  <a:cubicBezTo>
                    <a:pt x="12509" y="9131"/>
                    <a:pt x="12280" y="9108"/>
                    <a:pt x="12029" y="9062"/>
                  </a:cubicBezTo>
                  <a:lnTo>
                    <a:pt x="12029" y="9062"/>
                  </a:lnTo>
                  <a:cubicBezTo>
                    <a:pt x="11733" y="9017"/>
                    <a:pt x="11459" y="8971"/>
                    <a:pt x="11185" y="8925"/>
                  </a:cubicBezTo>
                  <a:lnTo>
                    <a:pt x="11185" y="8925"/>
                  </a:lnTo>
                  <a:cubicBezTo>
                    <a:pt x="10956" y="8880"/>
                    <a:pt x="10728" y="8834"/>
                    <a:pt x="10500" y="8788"/>
                  </a:cubicBezTo>
                  <a:lnTo>
                    <a:pt x="10500" y="8788"/>
                  </a:lnTo>
                  <a:cubicBezTo>
                    <a:pt x="10158" y="8697"/>
                    <a:pt x="9838" y="8629"/>
                    <a:pt x="9496" y="8537"/>
                  </a:cubicBezTo>
                  <a:lnTo>
                    <a:pt x="9496" y="8537"/>
                  </a:lnTo>
                  <a:cubicBezTo>
                    <a:pt x="9290" y="8469"/>
                    <a:pt x="9062" y="8423"/>
                    <a:pt x="8857" y="8355"/>
                  </a:cubicBezTo>
                  <a:lnTo>
                    <a:pt x="8857" y="8355"/>
                  </a:lnTo>
                  <a:cubicBezTo>
                    <a:pt x="8742" y="8332"/>
                    <a:pt x="8628" y="8286"/>
                    <a:pt x="8514" y="8263"/>
                  </a:cubicBezTo>
                  <a:lnTo>
                    <a:pt x="8514" y="8263"/>
                  </a:lnTo>
                  <a:cubicBezTo>
                    <a:pt x="8195" y="8149"/>
                    <a:pt x="7852" y="8035"/>
                    <a:pt x="7533" y="7921"/>
                  </a:cubicBezTo>
                  <a:lnTo>
                    <a:pt x="7533" y="7921"/>
                  </a:lnTo>
                  <a:cubicBezTo>
                    <a:pt x="7441" y="7898"/>
                    <a:pt x="7350" y="7853"/>
                    <a:pt x="7259" y="7830"/>
                  </a:cubicBezTo>
                  <a:lnTo>
                    <a:pt x="7259" y="7830"/>
                  </a:lnTo>
                  <a:cubicBezTo>
                    <a:pt x="6962" y="7716"/>
                    <a:pt x="6688" y="7579"/>
                    <a:pt x="6391" y="7465"/>
                  </a:cubicBezTo>
                  <a:lnTo>
                    <a:pt x="6391" y="7465"/>
                  </a:lnTo>
                  <a:cubicBezTo>
                    <a:pt x="6254" y="7396"/>
                    <a:pt x="6117" y="7328"/>
                    <a:pt x="5981" y="7282"/>
                  </a:cubicBezTo>
                  <a:lnTo>
                    <a:pt x="5981" y="7282"/>
                  </a:lnTo>
                  <a:cubicBezTo>
                    <a:pt x="5570" y="7076"/>
                    <a:pt x="5182" y="6871"/>
                    <a:pt x="4794" y="6666"/>
                  </a:cubicBezTo>
                  <a:lnTo>
                    <a:pt x="4794" y="6666"/>
                  </a:lnTo>
                  <a:cubicBezTo>
                    <a:pt x="1621" y="4817"/>
                    <a:pt x="23" y="2397"/>
                    <a:pt x="23" y="1"/>
                  </a:cubicBezTo>
                  <a:lnTo>
                    <a:pt x="23"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82;p47">
              <a:extLst>
                <a:ext uri="{FF2B5EF4-FFF2-40B4-BE49-F238E27FC236}">
                  <a16:creationId xmlns:a16="http://schemas.microsoft.com/office/drawing/2014/main" id="{62929CE7-2636-D4FC-8886-0C7FBFFC6AE1}"/>
                </a:ext>
              </a:extLst>
            </p:cNvPr>
            <p:cNvSpPr/>
            <p:nvPr/>
          </p:nvSpPr>
          <p:spPr>
            <a:xfrm>
              <a:off x="4273838" y="2125775"/>
              <a:ext cx="887925" cy="467950"/>
            </a:xfrm>
            <a:custGeom>
              <a:avLst/>
              <a:gdLst/>
              <a:ahLst/>
              <a:cxnLst/>
              <a:rect l="l" t="t" r="r" b="b"/>
              <a:pathLst>
                <a:path w="35517" h="18718" extrusionOk="0">
                  <a:moveTo>
                    <a:pt x="17713" y="1"/>
                  </a:moveTo>
                  <a:cubicBezTo>
                    <a:pt x="13559" y="1"/>
                    <a:pt x="9450" y="914"/>
                    <a:pt x="6300" y="2740"/>
                  </a:cubicBezTo>
                  <a:cubicBezTo>
                    <a:pt x="0" y="6392"/>
                    <a:pt x="46" y="12304"/>
                    <a:pt x="6369" y="15979"/>
                  </a:cubicBezTo>
                  <a:cubicBezTo>
                    <a:pt x="9530" y="17805"/>
                    <a:pt x="13673" y="18718"/>
                    <a:pt x="17810" y="18718"/>
                  </a:cubicBezTo>
                  <a:cubicBezTo>
                    <a:pt x="21947" y="18718"/>
                    <a:pt x="26078" y="17805"/>
                    <a:pt x="29217" y="15979"/>
                  </a:cubicBezTo>
                  <a:cubicBezTo>
                    <a:pt x="35517" y="12304"/>
                    <a:pt x="35471" y="6392"/>
                    <a:pt x="29148" y="2740"/>
                  </a:cubicBezTo>
                  <a:cubicBezTo>
                    <a:pt x="25976" y="914"/>
                    <a:pt x="21844" y="1"/>
                    <a:pt x="17713" y="1"/>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83;p47">
              <a:extLst>
                <a:ext uri="{FF2B5EF4-FFF2-40B4-BE49-F238E27FC236}">
                  <a16:creationId xmlns:a16="http://schemas.microsoft.com/office/drawing/2014/main" id="{92DEFA93-44A2-E8A9-0CD7-D409205162EB}"/>
                </a:ext>
              </a:extLst>
            </p:cNvPr>
            <p:cNvSpPr/>
            <p:nvPr/>
          </p:nvSpPr>
          <p:spPr>
            <a:xfrm>
              <a:off x="4602513" y="2287225"/>
              <a:ext cx="230000" cy="121475"/>
            </a:xfrm>
            <a:custGeom>
              <a:avLst/>
              <a:gdLst/>
              <a:ahLst/>
              <a:cxnLst/>
              <a:rect l="l" t="t" r="r" b="b"/>
              <a:pathLst>
                <a:path w="9200" h="4859" extrusionOk="0">
                  <a:moveTo>
                    <a:pt x="4591" y="590"/>
                  </a:moveTo>
                  <a:cubicBezTo>
                    <a:pt x="5405" y="590"/>
                    <a:pt x="6221" y="767"/>
                    <a:pt x="6848" y="1121"/>
                  </a:cubicBezTo>
                  <a:cubicBezTo>
                    <a:pt x="8081" y="1851"/>
                    <a:pt x="8104" y="3015"/>
                    <a:pt x="6848" y="3723"/>
                  </a:cubicBezTo>
                  <a:cubicBezTo>
                    <a:pt x="6232" y="4088"/>
                    <a:pt x="5422" y="4271"/>
                    <a:pt x="4611" y="4271"/>
                  </a:cubicBezTo>
                  <a:cubicBezTo>
                    <a:pt x="3801" y="4271"/>
                    <a:pt x="2991" y="4088"/>
                    <a:pt x="2375" y="3723"/>
                  </a:cubicBezTo>
                  <a:cubicBezTo>
                    <a:pt x="1119" y="3015"/>
                    <a:pt x="1119" y="1851"/>
                    <a:pt x="2352" y="1121"/>
                  </a:cubicBezTo>
                  <a:cubicBezTo>
                    <a:pt x="2968" y="767"/>
                    <a:pt x="3778" y="590"/>
                    <a:pt x="4591" y="590"/>
                  </a:cubicBezTo>
                  <a:close/>
                  <a:moveTo>
                    <a:pt x="4598" y="0"/>
                  </a:moveTo>
                  <a:cubicBezTo>
                    <a:pt x="3523" y="0"/>
                    <a:pt x="2446" y="236"/>
                    <a:pt x="1621" y="710"/>
                  </a:cubicBezTo>
                  <a:cubicBezTo>
                    <a:pt x="1" y="1669"/>
                    <a:pt x="1" y="3198"/>
                    <a:pt x="1644" y="4157"/>
                  </a:cubicBezTo>
                  <a:cubicBezTo>
                    <a:pt x="2466" y="4625"/>
                    <a:pt x="3544" y="4859"/>
                    <a:pt x="4620" y="4859"/>
                  </a:cubicBezTo>
                  <a:cubicBezTo>
                    <a:pt x="5696" y="4859"/>
                    <a:pt x="6768" y="4625"/>
                    <a:pt x="7579" y="4157"/>
                  </a:cubicBezTo>
                  <a:cubicBezTo>
                    <a:pt x="9154" y="3244"/>
                    <a:pt x="9199" y="1760"/>
                    <a:pt x="7716" y="801"/>
                  </a:cubicBezTo>
                  <a:cubicBezTo>
                    <a:pt x="7670" y="779"/>
                    <a:pt x="7624" y="733"/>
                    <a:pt x="7579" y="710"/>
                  </a:cubicBezTo>
                  <a:cubicBezTo>
                    <a:pt x="7533" y="687"/>
                    <a:pt x="7510" y="687"/>
                    <a:pt x="7487" y="664"/>
                  </a:cubicBezTo>
                  <a:cubicBezTo>
                    <a:pt x="7373" y="596"/>
                    <a:pt x="7259" y="550"/>
                    <a:pt x="7122" y="482"/>
                  </a:cubicBezTo>
                  <a:cubicBezTo>
                    <a:pt x="6378" y="161"/>
                    <a:pt x="5489" y="0"/>
                    <a:pt x="4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84;p47">
              <a:extLst>
                <a:ext uri="{FF2B5EF4-FFF2-40B4-BE49-F238E27FC236}">
                  <a16:creationId xmlns:a16="http://schemas.microsoft.com/office/drawing/2014/main" id="{1709A351-0252-8A0D-10C3-B009DFF030CD}"/>
                </a:ext>
              </a:extLst>
            </p:cNvPr>
            <p:cNvSpPr/>
            <p:nvPr/>
          </p:nvSpPr>
          <p:spPr>
            <a:xfrm>
              <a:off x="4476988" y="2209425"/>
              <a:ext cx="481625" cy="277025"/>
            </a:xfrm>
            <a:custGeom>
              <a:avLst/>
              <a:gdLst/>
              <a:ahLst/>
              <a:cxnLst/>
              <a:rect l="l" t="t" r="r" b="b"/>
              <a:pathLst>
                <a:path w="19265" h="11081" extrusionOk="0">
                  <a:moveTo>
                    <a:pt x="10933" y="649"/>
                  </a:moveTo>
                  <a:lnTo>
                    <a:pt x="12463" y="878"/>
                  </a:lnTo>
                  <a:lnTo>
                    <a:pt x="12052" y="1836"/>
                  </a:lnTo>
                  <a:cubicBezTo>
                    <a:pt x="12006" y="1950"/>
                    <a:pt x="12052" y="2065"/>
                    <a:pt x="12189" y="2133"/>
                  </a:cubicBezTo>
                  <a:cubicBezTo>
                    <a:pt x="12235" y="2156"/>
                    <a:pt x="12280" y="2179"/>
                    <a:pt x="12326" y="2179"/>
                  </a:cubicBezTo>
                  <a:cubicBezTo>
                    <a:pt x="12531" y="2247"/>
                    <a:pt x="12760" y="2316"/>
                    <a:pt x="12942" y="2384"/>
                  </a:cubicBezTo>
                  <a:cubicBezTo>
                    <a:pt x="13023" y="2411"/>
                    <a:pt x="13115" y="2424"/>
                    <a:pt x="13206" y="2424"/>
                  </a:cubicBezTo>
                  <a:cubicBezTo>
                    <a:pt x="13346" y="2424"/>
                    <a:pt x="13484" y="2394"/>
                    <a:pt x="13581" y="2338"/>
                  </a:cubicBezTo>
                  <a:lnTo>
                    <a:pt x="14996" y="1517"/>
                  </a:lnTo>
                  <a:lnTo>
                    <a:pt x="16115" y="2156"/>
                  </a:lnTo>
                  <a:lnTo>
                    <a:pt x="14791" y="2932"/>
                  </a:lnTo>
                  <a:cubicBezTo>
                    <a:pt x="14608" y="3046"/>
                    <a:pt x="14586" y="3206"/>
                    <a:pt x="14745" y="3320"/>
                  </a:cubicBezTo>
                  <a:cubicBezTo>
                    <a:pt x="14928" y="3480"/>
                    <a:pt x="15111" y="3617"/>
                    <a:pt x="15247" y="3776"/>
                  </a:cubicBezTo>
                  <a:cubicBezTo>
                    <a:pt x="15270" y="3799"/>
                    <a:pt x="15316" y="3822"/>
                    <a:pt x="15339" y="3845"/>
                  </a:cubicBezTo>
                  <a:cubicBezTo>
                    <a:pt x="15437" y="3894"/>
                    <a:pt x="15572" y="3932"/>
                    <a:pt x="15707" y="3932"/>
                  </a:cubicBezTo>
                  <a:cubicBezTo>
                    <a:pt x="15760" y="3932"/>
                    <a:pt x="15813" y="3926"/>
                    <a:pt x="15864" y="3913"/>
                  </a:cubicBezTo>
                  <a:lnTo>
                    <a:pt x="17484" y="3617"/>
                  </a:lnTo>
                  <a:lnTo>
                    <a:pt x="17964" y="4484"/>
                  </a:lnTo>
                  <a:lnTo>
                    <a:pt x="16343" y="4781"/>
                  </a:lnTo>
                  <a:cubicBezTo>
                    <a:pt x="16115" y="4826"/>
                    <a:pt x="15955" y="4963"/>
                    <a:pt x="15978" y="5100"/>
                  </a:cubicBezTo>
                  <a:cubicBezTo>
                    <a:pt x="16024" y="5237"/>
                    <a:pt x="16024" y="5351"/>
                    <a:pt x="16024" y="5488"/>
                  </a:cubicBezTo>
                  <a:cubicBezTo>
                    <a:pt x="16046" y="5557"/>
                    <a:pt x="16092" y="5625"/>
                    <a:pt x="16183" y="5694"/>
                  </a:cubicBezTo>
                  <a:cubicBezTo>
                    <a:pt x="16252" y="5739"/>
                    <a:pt x="16343" y="5762"/>
                    <a:pt x="16457" y="5762"/>
                  </a:cubicBezTo>
                  <a:lnTo>
                    <a:pt x="18146" y="5945"/>
                  </a:lnTo>
                  <a:lnTo>
                    <a:pt x="17872" y="6835"/>
                  </a:lnTo>
                  <a:lnTo>
                    <a:pt x="16183" y="6675"/>
                  </a:lnTo>
                  <a:cubicBezTo>
                    <a:pt x="16154" y="6672"/>
                    <a:pt x="16125" y="6671"/>
                    <a:pt x="16097" y="6671"/>
                  </a:cubicBezTo>
                  <a:cubicBezTo>
                    <a:pt x="15899" y="6671"/>
                    <a:pt x="15715" y="6738"/>
                    <a:pt x="15636" y="6858"/>
                  </a:cubicBezTo>
                  <a:cubicBezTo>
                    <a:pt x="15544" y="6972"/>
                    <a:pt x="15476" y="7086"/>
                    <a:pt x="15362" y="7200"/>
                  </a:cubicBezTo>
                  <a:cubicBezTo>
                    <a:pt x="15270" y="7314"/>
                    <a:pt x="15316" y="7451"/>
                    <a:pt x="15476" y="7543"/>
                  </a:cubicBezTo>
                  <a:cubicBezTo>
                    <a:pt x="15476" y="7543"/>
                    <a:pt x="15499" y="7565"/>
                    <a:pt x="15521" y="7565"/>
                  </a:cubicBezTo>
                  <a:lnTo>
                    <a:pt x="16891" y="8159"/>
                  </a:lnTo>
                  <a:lnTo>
                    <a:pt x="15932" y="8889"/>
                  </a:lnTo>
                  <a:lnTo>
                    <a:pt x="14563" y="8296"/>
                  </a:lnTo>
                  <a:cubicBezTo>
                    <a:pt x="14466" y="8253"/>
                    <a:pt x="14353" y="8230"/>
                    <a:pt x="14243" y="8230"/>
                  </a:cubicBezTo>
                  <a:cubicBezTo>
                    <a:pt x="14119" y="8230"/>
                    <a:pt x="13997" y="8258"/>
                    <a:pt x="13901" y="8319"/>
                  </a:cubicBezTo>
                  <a:cubicBezTo>
                    <a:pt x="13764" y="8387"/>
                    <a:pt x="13581" y="8456"/>
                    <a:pt x="13399" y="8547"/>
                  </a:cubicBezTo>
                  <a:cubicBezTo>
                    <a:pt x="13216" y="8638"/>
                    <a:pt x="13148" y="8775"/>
                    <a:pt x="13262" y="8912"/>
                  </a:cubicBezTo>
                  <a:lnTo>
                    <a:pt x="13992" y="9802"/>
                  </a:lnTo>
                  <a:lnTo>
                    <a:pt x="12577" y="10190"/>
                  </a:lnTo>
                  <a:lnTo>
                    <a:pt x="11824" y="9300"/>
                  </a:lnTo>
                  <a:cubicBezTo>
                    <a:pt x="11801" y="9254"/>
                    <a:pt x="11778" y="9232"/>
                    <a:pt x="11732" y="9209"/>
                  </a:cubicBezTo>
                  <a:cubicBezTo>
                    <a:pt x="11647" y="9157"/>
                    <a:pt x="11523" y="9132"/>
                    <a:pt x="11389" y="9132"/>
                  </a:cubicBezTo>
                  <a:cubicBezTo>
                    <a:pt x="11344" y="9132"/>
                    <a:pt x="11299" y="9135"/>
                    <a:pt x="11253" y="9140"/>
                  </a:cubicBezTo>
                  <a:cubicBezTo>
                    <a:pt x="11025" y="9163"/>
                    <a:pt x="10819" y="9186"/>
                    <a:pt x="10614" y="9209"/>
                  </a:cubicBezTo>
                  <a:cubicBezTo>
                    <a:pt x="10363" y="9232"/>
                    <a:pt x="10180" y="9346"/>
                    <a:pt x="10180" y="9483"/>
                  </a:cubicBezTo>
                  <a:lnTo>
                    <a:pt x="10112" y="10487"/>
                  </a:lnTo>
                  <a:lnTo>
                    <a:pt x="8537" y="10441"/>
                  </a:lnTo>
                  <a:lnTo>
                    <a:pt x="8605" y="9460"/>
                  </a:lnTo>
                  <a:cubicBezTo>
                    <a:pt x="8605" y="9369"/>
                    <a:pt x="8560" y="9300"/>
                    <a:pt x="8446" y="9232"/>
                  </a:cubicBezTo>
                  <a:cubicBezTo>
                    <a:pt x="8377" y="9186"/>
                    <a:pt x="8286" y="9163"/>
                    <a:pt x="8194" y="9163"/>
                  </a:cubicBezTo>
                  <a:cubicBezTo>
                    <a:pt x="7989" y="9140"/>
                    <a:pt x="7784" y="9095"/>
                    <a:pt x="7578" y="9049"/>
                  </a:cubicBezTo>
                  <a:cubicBezTo>
                    <a:pt x="7529" y="9039"/>
                    <a:pt x="7480" y="9035"/>
                    <a:pt x="7430" y="9035"/>
                  </a:cubicBezTo>
                  <a:cubicBezTo>
                    <a:pt x="7249" y="9035"/>
                    <a:pt x="7074" y="9096"/>
                    <a:pt x="6985" y="9186"/>
                  </a:cubicBezTo>
                  <a:lnTo>
                    <a:pt x="6140" y="10053"/>
                  </a:lnTo>
                  <a:lnTo>
                    <a:pt x="4771" y="9597"/>
                  </a:lnTo>
                  <a:lnTo>
                    <a:pt x="5592" y="8730"/>
                  </a:lnTo>
                  <a:cubicBezTo>
                    <a:pt x="5706" y="8615"/>
                    <a:pt x="5684" y="8478"/>
                    <a:pt x="5524" y="8387"/>
                  </a:cubicBezTo>
                  <a:cubicBezTo>
                    <a:pt x="5501" y="8364"/>
                    <a:pt x="5501" y="8364"/>
                    <a:pt x="5478" y="8364"/>
                  </a:cubicBezTo>
                  <a:cubicBezTo>
                    <a:pt x="5364" y="8296"/>
                    <a:pt x="5227" y="8227"/>
                    <a:pt x="5113" y="8159"/>
                  </a:cubicBezTo>
                  <a:cubicBezTo>
                    <a:pt x="5090" y="8159"/>
                    <a:pt x="5067" y="8136"/>
                    <a:pt x="4999" y="8113"/>
                  </a:cubicBezTo>
                  <a:cubicBezTo>
                    <a:pt x="4909" y="8049"/>
                    <a:pt x="4783" y="8021"/>
                    <a:pt x="4653" y="8021"/>
                  </a:cubicBezTo>
                  <a:cubicBezTo>
                    <a:pt x="4552" y="8021"/>
                    <a:pt x="4449" y="8038"/>
                    <a:pt x="4360" y="8068"/>
                  </a:cubicBezTo>
                  <a:lnTo>
                    <a:pt x="2945" y="8593"/>
                  </a:lnTo>
                  <a:lnTo>
                    <a:pt x="2077" y="7839"/>
                  </a:lnTo>
                  <a:lnTo>
                    <a:pt x="3492" y="7292"/>
                  </a:lnTo>
                  <a:cubicBezTo>
                    <a:pt x="3698" y="7223"/>
                    <a:pt x="3789" y="7063"/>
                    <a:pt x="3698" y="6949"/>
                  </a:cubicBezTo>
                  <a:cubicBezTo>
                    <a:pt x="3607" y="6812"/>
                    <a:pt x="3538" y="6698"/>
                    <a:pt x="3492" y="6584"/>
                  </a:cubicBezTo>
                  <a:cubicBezTo>
                    <a:pt x="3470" y="6538"/>
                    <a:pt x="3401" y="6493"/>
                    <a:pt x="3355" y="6447"/>
                  </a:cubicBezTo>
                  <a:cubicBezTo>
                    <a:pt x="3262" y="6410"/>
                    <a:pt x="3154" y="6372"/>
                    <a:pt x="3030" y="6372"/>
                  </a:cubicBezTo>
                  <a:cubicBezTo>
                    <a:pt x="3003" y="6372"/>
                    <a:pt x="2974" y="6374"/>
                    <a:pt x="2945" y="6379"/>
                  </a:cubicBezTo>
                  <a:lnTo>
                    <a:pt x="1256" y="6470"/>
                  </a:lnTo>
                  <a:lnTo>
                    <a:pt x="1096" y="5557"/>
                  </a:lnTo>
                  <a:lnTo>
                    <a:pt x="2785" y="5465"/>
                  </a:lnTo>
                  <a:cubicBezTo>
                    <a:pt x="3036" y="5443"/>
                    <a:pt x="3219" y="5329"/>
                    <a:pt x="3241" y="5192"/>
                  </a:cubicBezTo>
                  <a:cubicBezTo>
                    <a:pt x="3264" y="5077"/>
                    <a:pt x="3310" y="4941"/>
                    <a:pt x="3333" y="4826"/>
                  </a:cubicBezTo>
                  <a:cubicBezTo>
                    <a:pt x="3378" y="4712"/>
                    <a:pt x="3310" y="4621"/>
                    <a:pt x="3196" y="4552"/>
                  </a:cubicBezTo>
                  <a:cubicBezTo>
                    <a:pt x="3150" y="4530"/>
                    <a:pt x="3082" y="4507"/>
                    <a:pt x="3036" y="4484"/>
                  </a:cubicBezTo>
                  <a:lnTo>
                    <a:pt x="1438" y="4119"/>
                  </a:lnTo>
                  <a:lnTo>
                    <a:pt x="2032" y="3274"/>
                  </a:lnTo>
                  <a:lnTo>
                    <a:pt x="3607" y="3639"/>
                  </a:lnTo>
                  <a:cubicBezTo>
                    <a:pt x="3677" y="3661"/>
                    <a:pt x="3752" y="3671"/>
                    <a:pt x="3826" y="3671"/>
                  </a:cubicBezTo>
                  <a:cubicBezTo>
                    <a:pt x="3989" y="3671"/>
                    <a:pt x="4144" y="3620"/>
                    <a:pt x="4223" y="3525"/>
                  </a:cubicBezTo>
                  <a:cubicBezTo>
                    <a:pt x="4337" y="3434"/>
                    <a:pt x="4474" y="3320"/>
                    <a:pt x="4611" y="3229"/>
                  </a:cubicBezTo>
                  <a:cubicBezTo>
                    <a:pt x="4771" y="3114"/>
                    <a:pt x="4748" y="2955"/>
                    <a:pt x="4588" y="2841"/>
                  </a:cubicBezTo>
                  <a:lnTo>
                    <a:pt x="3470" y="2110"/>
                  </a:lnTo>
                  <a:lnTo>
                    <a:pt x="4679" y="1517"/>
                  </a:lnTo>
                  <a:lnTo>
                    <a:pt x="5821" y="2270"/>
                  </a:lnTo>
                  <a:cubicBezTo>
                    <a:pt x="5917" y="2325"/>
                    <a:pt x="6048" y="2355"/>
                    <a:pt x="6181" y="2355"/>
                  </a:cubicBezTo>
                  <a:cubicBezTo>
                    <a:pt x="6268" y="2355"/>
                    <a:pt x="6356" y="2343"/>
                    <a:pt x="6437" y="2316"/>
                  </a:cubicBezTo>
                  <a:cubicBezTo>
                    <a:pt x="6620" y="2270"/>
                    <a:pt x="6802" y="2201"/>
                    <a:pt x="7008" y="2156"/>
                  </a:cubicBezTo>
                  <a:cubicBezTo>
                    <a:pt x="7236" y="2087"/>
                    <a:pt x="7350" y="1950"/>
                    <a:pt x="7304" y="1813"/>
                  </a:cubicBezTo>
                  <a:lnTo>
                    <a:pt x="6893" y="855"/>
                  </a:lnTo>
                  <a:lnTo>
                    <a:pt x="8446" y="649"/>
                  </a:lnTo>
                  <a:lnTo>
                    <a:pt x="8834" y="1608"/>
                  </a:lnTo>
                  <a:cubicBezTo>
                    <a:pt x="8856" y="1654"/>
                    <a:pt x="8902" y="1722"/>
                    <a:pt x="8971" y="1745"/>
                  </a:cubicBezTo>
                  <a:cubicBezTo>
                    <a:pt x="9062" y="1813"/>
                    <a:pt x="9199" y="1836"/>
                    <a:pt x="9336" y="1836"/>
                  </a:cubicBezTo>
                  <a:lnTo>
                    <a:pt x="9998" y="1836"/>
                  </a:lnTo>
                  <a:cubicBezTo>
                    <a:pt x="10249" y="1836"/>
                    <a:pt x="10454" y="1745"/>
                    <a:pt x="10523" y="1608"/>
                  </a:cubicBezTo>
                  <a:lnTo>
                    <a:pt x="10933" y="649"/>
                  </a:lnTo>
                  <a:close/>
                  <a:moveTo>
                    <a:pt x="10585" y="1"/>
                  </a:moveTo>
                  <a:cubicBezTo>
                    <a:pt x="10490" y="1"/>
                    <a:pt x="10398" y="17"/>
                    <a:pt x="10317" y="33"/>
                  </a:cubicBezTo>
                  <a:cubicBezTo>
                    <a:pt x="10180" y="79"/>
                    <a:pt x="10112" y="147"/>
                    <a:pt x="10066" y="216"/>
                  </a:cubicBezTo>
                  <a:lnTo>
                    <a:pt x="9678" y="1129"/>
                  </a:lnTo>
                  <a:lnTo>
                    <a:pt x="9313" y="216"/>
                  </a:lnTo>
                  <a:cubicBezTo>
                    <a:pt x="9290" y="170"/>
                    <a:pt x="9244" y="124"/>
                    <a:pt x="9176" y="79"/>
                  </a:cubicBezTo>
                  <a:cubicBezTo>
                    <a:pt x="9090" y="27"/>
                    <a:pt x="8966" y="2"/>
                    <a:pt x="8832" y="2"/>
                  </a:cubicBezTo>
                  <a:cubicBezTo>
                    <a:pt x="8788" y="2"/>
                    <a:pt x="8742" y="5"/>
                    <a:pt x="8697" y="10"/>
                  </a:cubicBezTo>
                  <a:lnTo>
                    <a:pt x="6163" y="353"/>
                  </a:lnTo>
                  <a:cubicBezTo>
                    <a:pt x="6049" y="353"/>
                    <a:pt x="5935" y="398"/>
                    <a:pt x="5866" y="467"/>
                  </a:cubicBezTo>
                  <a:cubicBezTo>
                    <a:pt x="5775" y="535"/>
                    <a:pt x="5752" y="627"/>
                    <a:pt x="5798" y="695"/>
                  </a:cubicBezTo>
                  <a:lnTo>
                    <a:pt x="6163" y="1608"/>
                  </a:lnTo>
                  <a:lnTo>
                    <a:pt x="5090" y="878"/>
                  </a:lnTo>
                  <a:cubicBezTo>
                    <a:pt x="4999" y="832"/>
                    <a:pt x="4885" y="809"/>
                    <a:pt x="4771" y="786"/>
                  </a:cubicBezTo>
                  <a:cubicBezTo>
                    <a:pt x="4634" y="786"/>
                    <a:pt x="4497" y="809"/>
                    <a:pt x="4405" y="855"/>
                  </a:cubicBezTo>
                  <a:lnTo>
                    <a:pt x="2420" y="1836"/>
                  </a:lnTo>
                  <a:cubicBezTo>
                    <a:pt x="2214" y="1950"/>
                    <a:pt x="2191" y="2133"/>
                    <a:pt x="2374" y="2270"/>
                  </a:cubicBezTo>
                  <a:lnTo>
                    <a:pt x="3424" y="2955"/>
                  </a:lnTo>
                  <a:lnTo>
                    <a:pt x="3424" y="2955"/>
                  </a:lnTo>
                  <a:lnTo>
                    <a:pt x="1940" y="2612"/>
                  </a:lnTo>
                  <a:cubicBezTo>
                    <a:pt x="1872" y="2601"/>
                    <a:pt x="1803" y="2595"/>
                    <a:pt x="1738" y="2595"/>
                  </a:cubicBezTo>
                  <a:cubicBezTo>
                    <a:pt x="1672" y="2595"/>
                    <a:pt x="1609" y="2601"/>
                    <a:pt x="1552" y="2612"/>
                  </a:cubicBezTo>
                  <a:cubicBezTo>
                    <a:pt x="1415" y="2658"/>
                    <a:pt x="1324" y="2704"/>
                    <a:pt x="1278" y="2772"/>
                  </a:cubicBezTo>
                  <a:lnTo>
                    <a:pt x="297" y="4187"/>
                  </a:lnTo>
                  <a:cubicBezTo>
                    <a:pt x="228" y="4301"/>
                    <a:pt x="274" y="4416"/>
                    <a:pt x="411" y="4507"/>
                  </a:cubicBezTo>
                  <a:cubicBezTo>
                    <a:pt x="479" y="4530"/>
                    <a:pt x="525" y="4552"/>
                    <a:pt x="594" y="4552"/>
                  </a:cubicBezTo>
                  <a:lnTo>
                    <a:pt x="2077" y="4918"/>
                  </a:lnTo>
                  <a:lnTo>
                    <a:pt x="479" y="4986"/>
                  </a:lnTo>
                  <a:cubicBezTo>
                    <a:pt x="206" y="5009"/>
                    <a:pt x="0" y="5146"/>
                    <a:pt x="23" y="5329"/>
                  </a:cubicBezTo>
                  <a:lnTo>
                    <a:pt x="274" y="6812"/>
                  </a:lnTo>
                  <a:cubicBezTo>
                    <a:pt x="297" y="6881"/>
                    <a:pt x="343" y="6949"/>
                    <a:pt x="457" y="7018"/>
                  </a:cubicBezTo>
                  <a:cubicBezTo>
                    <a:pt x="571" y="7063"/>
                    <a:pt x="708" y="7086"/>
                    <a:pt x="845" y="7086"/>
                  </a:cubicBezTo>
                  <a:lnTo>
                    <a:pt x="2442" y="6995"/>
                  </a:lnTo>
                  <a:lnTo>
                    <a:pt x="1096" y="7497"/>
                  </a:lnTo>
                  <a:cubicBezTo>
                    <a:pt x="845" y="7588"/>
                    <a:pt x="799" y="7771"/>
                    <a:pt x="936" y="7908"/>
                  </a:cubicBezTo>
                  <a:lnTo>
                    <a:pt x="2351" y="9163"/>
                  </a:lnTo>
                  <a:cubicBezTo>
                    <a:pt x="2374" y="9186"/>
                    <a:pt x="2397" y="9209"/>
                    <a:pt x="2420" y="9209"/>
                  </a:cubicBezTo>
                  <a:cubicBezTo>
                    <a:pt x="2526" y="9275"/>
                    <a:pt x="2656" y="9311"/>
                    <a:pt x="2786" y="9311"/>
                  </a:cubicBezTo>
                  <a:cubicBezTo>
                    <a:pt x="2879" y="9311"/>
                    <a:pt x="2973" y="9293"/>
                    <a:pt x="3059" y="9254"/>
                  </a:cubicBezTo>
                  <a:lnTo>
                    <a:pt x="4405" y="8752"/>
                  </a:lnTo>
                  <a:lnTo>
                    <a:pt x="3629" y="9551"/>
                  </a:lnTo>
                  <a:cubicBezTo>
                    <a:pt x="3561" y="9620"/>
                    <a:pt x="3538" y="9711"/>
                    <a:pt x="3584" y="9779"/>
                  </a:cubicBezTo>
                  <a:cubicBezTo>
                    <a:pt x="3607" y="9825"/>
                    <a:pt x="3652" y="9871"/>
                    <a:pt x="3698" y="9916"/>
                  </a:cubicBezTo>
                  <a:cubicBezTo>
                    <a:pt x="3744" y="9939"/>
                    <a:pt x="3766" y="9962"/>
                    <a:pt x="3812" y="9962"/>
                  </a:cubicBezTo>
                  <a:lnTo>
                    <a:pt x="6072" y="10715"/>
                  </a:lnTo>
                  <a:cubicBezTo>
                    <a:pt x="6149" y="10736"/>
                    <a:pt x="6234" y="10747"/>
                    <a:pt x="6317" y="10747"/>
                  </a:cubicBezTo>
                  <a:cubicBezTo>
                    <a:pt x="6503" y="10747"/>
                    <a:pt x="6685" y="10696"/>
                    <a:pt x="6779" y="10601"/>
                  </a:cubicBezTo>
                  <a:lnTo>
                    <a:pt x="7555" y="9802"/>
                  </a:lnTo>
                  <a:lnTo>
                    <a:pt x="7510" y="10715"/>
                  </a:lnTo>
                  <a:cubicBezTo>
                    <a:pt x="7487" y="10807"/>
                    <a:pt x="7555" y="10875"/>
                    <a:pt x="7647" y="10944"/>
                  </a:cubicBezTo>
                  <a:cubicBezTo>
                    <a:pt x="7738" y="10989"/>
                    <a:pt x="7852" y="11012"/>
                    <a:pt x="7989" y="11035"/>
                  </a:cubicBezTo>
                  <a:lnTo>
                    <a:pt x="10591" y="11081"/>
                  </a:lnTo>
                  <a:cubicBezTo>
                    <a:pt x="10728" y="11081"/>
                    <a:pt x="10865" y="11058"/>
                    <a:pt x="10956" y="11012"/>
                  </a:cubicBezTo>
                  <a:cubicBezTo>
                    <a:pt x="11048" y="10944"/>
                    <a:pt x="11116" y="10875"/>
                    <a:pt x="11116" y="10807"/>
                  </a:cubicBezTo>
                  <a:lnTo>
                    <a:pt x="11185" y="9871"/>
                  </a:lnTo>
                  <a:lnTo>
                    <a:pt x="11869" y="10715"/>
                  </a:lnTo>
                  <a:cubicBezTo>
                    <a:pt x="11892" y="10738"/>
                    <a:pt x="11915" y="10784"/>
                    <a:pt x="11961" y="10807"/>
                  </a:cubicBezTo>
                  <a:cubicBezTo>
                    <a:pt x="12064" y="10851"/>
                    <a:pt x="12196" y="10876"/>
                    <a:pt x="12325" y="10876"/>
                  </a:cubicBezTo>
                  <a:cubicBezTo>
                    <a:pt x="12396" y="10876"/>
                    <a:pt x="12467" y="10868"/>
                    <a:pt x="12531" y="10852"/>
                  </a:cubicBezTo>
                  <a:lnTo>
                    <a:pt x="14882" y="10213"/>
                  </a:lnTo>
                  <a:cubicBezTo>
                    <a:pt x="15019" y="10190"/>
                    <a:pt x="15111" y="10122"/>
                    <a:pt x="15156" y="10053"/>
                  </a:cubicBezTo>
                  <a:cubicBezTo>
                    <a:pt x="15202" y="9962"/>
                    <a:pt x="15202" y="9894"/>
                    <a:pt x="15133" y="9825"/>
                  </a:cubicBezTo>
                  <a:lnTo>
                    <a:pt x="14449" y="8981"/>
                  </a:lnTo>
                  <a:lnTo>
                    <a:pt x="15727" y="9551"/>
                  </a:lnTo>
                  <a:cubicBezTo>
                    <a:pt x="15810" y="9585"/>
                    <a:pt x="15894" y="9606"/>
                    <a:pt x="15986" y="9606"/>
                  </a:cubicBezTo>
                  <a:cubicBezTo>
                    <a:pt x="16020" y="9606"/>
                    <a:pt x="16055" y="9603"/>
                    <a:pt x="16092" y="9597"/>
                  </a:cubicBezTo>
                  <a:cubicBezTo>
                    <a:pt x="16229" y="9597"/>
                    <a:pt x="16343" y="9551"/>
                    <a:pt x="16434" y="9483"/>
                  </a:cubicBezTo>
                  <a:lnTo>
                    <a:pt x="18009" y="8296"/>
                  </a:lnTo>
                  <a:cubicBezTo>
                    <a:pt x="18146" y="8182"/>
                    <a:pt x="18146" y="7999"/>
                    <a:pt x="17964" y="7908"/>
                  </a:cubicBezTo>
                  <a:cubicBezTo>
                    <a:pt x="17941" y="7885"/>
                    <a:pt x="17918" y="7885"/>
                    <a:pt x="17895" y="7885"/>
                  </a:cubicBezTo>
                  <a:lnTo>
                    <a:pt x="16640" y="7314"/>
                  </a:lnTo>
                  <a:lnTo>
                    <a:pt x="18215" y="7474"/>
                  </a:lnTo>
                  <a:cubicBezTo>
                    <a:pt x="18251" y="7480"/>
                    <a:pt x="18288" y="7483"/>
                    <a:pt x="18324" y="7483"/>
                  </a:cubicBezTo>
                  <a:cubicBezTo>
                    <a:pt x="18422" y="7483"/>
                    <a:pt x="18513" y="7462"/>
                    <a:pt x="18580" y="7428"/>
                  </a:cubicBezTo>
                  <a:cubicBezTo>
                    <a:pt x="18694" y="7383"/>
                    <a:pt x="18785" y="7314"/>
                    <a:pt x="18785" y="7223"/>
                  </a:cubicBezTo>
                  <a:lnTo>
                    <a:pt x="19242" y="5739"/>
                  </a:lnTo>
                  <a:cubicBezTo>
                    <a:pt x="19265" y="5648"/>
                    <a:pt x="19196" y="5557"/>
                    <a:pt x="19082" y="5488"/>
                  </a:cubicBezTo>
                  <a:cubicBezTo>
                    <a:pt x="19014" y="5443"/>
                    <a:pt x="18922" y="5420"/>
                    <a:pt x="18808" y="5397"/>
                  </a:cubicBezTo>
                  <a:lnTo>
                    <a:pt x="17233" y="5237"/>
                  </a:lnTo>
                  <a:lnTo>
                    <a:pt x="18763" y="4963"/>
                  </a:lnTo>
                  <a:cubicBezTo>
                    <a:pt x="18900" y="4941"/>
                    <a:pt x="18991" y="4895"/>
                    <a:pt x="19059" y="4826"/>
                  </a:cubicBezTo>
                  <a:cubicBezTo>
                    <a:pt x="19128" y="4758"/>
                    <a:pt x="19128" y="4667"/>
                    <a:pt x="19082" y="4598"/>
                  </a:cubicBezTo>
                  <a:lnTo>
                    <a:pt x="18306" y="3160"/>
                  </a:lnTo>
                  <a:cubicBezTo>
                    <a:pt x="18283" y="3114"/>
                    <a:pt x="18238" y="3069"/>
                    <a:pt x="18169" y="3046"/>
                  </a:cubicBezTo>
                  <a:cubicBezTo>
                    <a:pt x="18087" y="2997"/>
                    <a:pt x="17957" y="2959"/>
                    <a:pt x="17823" y="2959"/>
                  </a:cubicBezTo>
                  <a:cubicBezTo>
                    <a:pt x="17771" y="2959"/>
                    <a:pt x="17718" y="2965"/>
                    <a:pt x="17667" y="2978"/>
                  </a:cubicBezTo>
                  <a:lnTo>
                    <a:pt x="15932" y="3297"/>
                  </a:lnTo>
                  <a:cubicBezTo>
                    <a:pt x="15887" y="3251"/>
                    <a:pt x="15864" y="3206"/>
                    <a:pt x="15818" y="3183"/>
                  </a:cubicBezTo>
                  <a:lnTo>
                    <a:pt x="17188" y="2384"/>
                  </a:lnTo>
                  <a:cubicBezTo>
                    <a:pt x="17279" y="2316"/>
                    <a:pt x="17347" y="2247"/>
                    <a:pt x="17347" y="2156"/>
                  </a:cubicBezTo>
                  <a:cubicBezTo>
                    <a:pt x="17347" y="2087"/>
                    <a:pt x="17279" y="2019"/>
                    <a:pt x="17188" y="1950"/>
                  </a:cubicBezTo>
                  <a:lnTo>
                    <a:pt x="15339" y="900"/>
                  </a:lnTo>
                  <a:cubicBezTo>
                    <a:pt x="15247" y="832"/>
                    <a:pt x="15111" y="809"/>
                    <a:pt x="14996" y="809"/>
                  </a:cubicBezTo>
                  <a:cubicBezTo>
                    <a:pt x="14859" y="809"/>
                    <a:pt x="14722" y="832"/>
                    <a:pt x="14631" y="900"/>
                  </a:cubicBezTo>
                  <a:lnTo>
                    <a:pt x="13148" y="1745"/>
                  </a:lnTo>
                  <a:lnTo>
                    <a:pt x="13581" y="741"/>
                  </a:lnTo>
                  <a:cubicBezTo>
                    <a:pt x="13627" y="649"/>
                    <a:pt x="13581" y="535"/>
                    <a:pt x="13444" y="467"/>
                  </a:cubicBezTo>
                  <a:cubicBezTo>
                    <a:pt x="13376" y="421"/>
                    <a:pt x="13307" y="398"/>
                    <a:pt x="13216" y="375"/>
                  </a:cubicBezTo>
                  <a:lnTo>
                    <a:pt x="10705" y="10"/>
                  </a:lnTo>
                  <a:cubicBezTo>
                    <a:pt x="10665" y="4"/>
                    <a:pt x="10625" y="1"/>
                    <a:pt x="10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85;p47">
              <a:extLst>
                <a:ext uri="{FF2B5EF4-FFF2-40B4-BE49-F238E27FC236}">
                  <a16:creationId xmlns:a16="http://schemas.microsoft.com/office/drawing/2014/main" id="{F27C807D-3306-378C-5CD8-9170A6A69799}"/>
                </a:ext>
              </a:extLst>
            </p:cNvPr>
            <p:cNvSpPr/>
            <p:nvPr/>
          </p:nvSpPr>
          <p:spPr>
            <a:xfrm>
              <a:off x="4472988" y="3241375"/>
              <a:ext cx="808600" cy="359525"/>
            </a:xfrm>
            <a:custGeom>
              <a:avLst/>
              <a:gdLst/>
              <a:ahLst/>
              <a:cxnLst/>
              <a:rect l="l" t="t" r="r" b="b"/>
              <a:pathLst>
                <a:path w="32344" h="14381" extrusionOk="0">
                  <a:moveTo>
                    <a:pt x="32344" y="92"/>
                  </a:moveTo>
                  <a:lnTo>
                    <a:pt x="32344" y="97"/>
                  </a:lnTo>
                  <a:lnTo>
                    <a:pt x="32344" y="97"/>
                  </a:lnTo>
                  <a:cubicBezTo>
                    <a:pt x="32344" y="95"/>
                    <a:pt x="32344" y="93"/>
                    <a:pt x="32344" y="92"/>
                  </a:cubicBezTo>
                  <a:close/>
                  <a:moveTo>
                    <a:pt x="23" y="0"/>
                  </a:moveTo>
                  <a:lnTo>
                    <a:pt x="0" y="4976"/>
                  </a:lnTo>
                  <a:cubicBezTo>
                    <a:pt x="0" y="7396"/>
                    <a:pt x="1598" y="9815"/>
                    <a:pt x="4771" y="11641"/>
                  </a:cubicBezTo>
                  <a:cubicBezTo>
                    <a:pt x="5159" y="11869"/>
                    <a:pt x="5547" y="12075"/>
                    <a:pt x="5958" y="12257"/>
                  </a:cubicBezTo>
                  <a:cubicBezTo>
                    <a:pt x="6095" y="12326"/>
                    <a:pt x="6232" y="12394"/>
                    <a:pt x="6391" y="12463"/>
                  </a:cubicBezTo>
                  <a:cubicBezTo>
                    <a:pt x="6620" y="12554"/>
                    <a:pt x="6848" y="12668"/>
                    <a:pt x="7099" y="12760"/>
                  </a:cubicBezTo>
                  <a:cubicBezTo>
                    <a:pt x="7145" y="12782"/>
                    <a:pt x="7190" y="12805"/>
                    <a:pt x="7236" y="12805"/>
                  </a:cubicBezTo>
                  <a:cubicBezTo>
                    <a:pt x="7327" y="12851"/>
                    <a:pt x="7419" y="12874"/>
                    <a:pt x="7510" y="12919"/>
                  </a:cubicBezTo>
                  <a:cubicBezTo>
                    <a:pt x="7852" y="13034"/>
                    <a:pt x="8172" y="13148"/>
                    <a:pt x="8491" y="13262"/>
                  </a:cubicBezTo>
                  <a:cubicBezTo>
                    <a:pt x="8606" y="13285"/>
                    <a:pt x="8720" y="13330"/>
                    <a:pt x="8834" y="13353"/>
                  </a:cubicBezTo>
                  <a:cubicBezTo>
                    <a:pt x="8925" y="13376"/>
                    <a:pt x="8994" y="13399"/>
                    <a:pt x="9062" y="13422"/>
                  </a:cubicBezTo>
                  <a:cubicBezTo>
                    <a:pt x="9199" y="13467"/>
                    <a:pt x="9336" y="13490"/>
                    <a:pt x="9473" y="13536"/>
                  </a:cubicBezTo>
                  <a:cubicBezTo>
                    <a:pt x="9815" y="13627"/>
                    <a:pt x="10158" y="13695"/>
                    <a:pt x="10477" y="13787"/>
                  </a:cubicBezTo>
                  <a:cubicBezTo>
                    <a:pt x="10569" y="13787"/>
                    <a:pt x="10660" y="13832"/>
                    <a:pt x="10751" y="13832"/>
                  </a:cubicBezTo>
                  <a:cubicBezTo>
                    <a:pt x="10888" y="13878"/>
                    <a:pt x="11025" y="13878"/>
                    <a:pt x="11162" y="13924"/>
                  </a:cubicBezTo>
                  <a:cubicBezTo>
                    <a:pt x="11436" y="13969"/>
                    <a:pt x="11733" y="14015"/>
                    <a:pt x="12007" y="14061"/>
                  </a:cubicBezTo>
                  <a:cubicBezTo>
                    <a:pt x="12121" y="14084"/>
                    <a:pt x="12235" y="14106"/>
                    <a:pt x="12349" y="14129"/>
                  </a:cubicBezTo>
                  <a:cubicBezTo>
                    <a:pt x="12486" y="14129"/>
                    <a:pt x="12600" y="14152"/>
                    <a:pt x="12737" y="14175"/>
                  </a:cubicBezTo>
                  <a:cubicBezTo>
                    <a:pt x="13011" y="14198"/>
                    <a:pt x="13262" y="14220"/>
                    <a:pt x="13536" y="14243"/>
                  </a:cubicBezTo>
                  <a:cubicBezTo>
                    <a:pt x="13673" y="14266"/>
                    <a:pt x="13787" y="14289"/>
                    <a:pt x="13924" y="14289"/>
                  </a:cubicBezTo>
                  <a:cubicBezTo>
                    <a:pt x="14038" y="14312"/>
                    <a:pt x="14175" y="14312"/>
                    <a:pt x="14289" y="14312"/>
                  </a:cubicBezTo>
                  <a:cubicBezTo>
                    <a:pt x="14563" y="14335"/>
                    <a:pt x="14837" y="14357"/>
                    <a:pt x="15111" y="14357"/>
                  </a:cubicBezTo>
                  <a:cubicBezTo>
                    <a:pt x="15248" y="14357"/>
                    <a:pt x="15385" y="14380"/>
                    <a:pt x="15522" y="14380"/>
                  </a:cubicBezTo>
                  <a:lnTo>
                    <a:pt x="17165" y="14380"/>
                  </a:lnTo>
                  <a:cubicBezTo>
                    <a:pt x="17256" y="14380"/>
                    <a:pt x="17348" y="14357"/>
                    <a:pt x="17439" y="14357"/>
                  </a:cubicBezTo>
                  <a:cubicBezTo>
                    <a:pt x="17804" y="14335"/>
                    <a:pt x="18169" y="14312"/>
                    <a:pt x="18535" y="14289"/>
                  </a:cubicBezTo>
                  <a:cubicBezTo>
                    <a:pt x="18671" y="14266"/>
                    <a:pt x="18808" y="14266"/>
                    <a:pt x="18968" y="14266"/>
                  </a:cubicBezTo>
                  <a:cubicBezTo>
                    <a:pt x="19037" y="14243"/>
                    <a:pt x="19105" y="14243"/>
                    <a:pt x="19174" y="14220"/>
                  </a:cubicBezTo>
                  <a:cubicBezTo>
                    <a:pt x="19288" y="14220"/>
                    <a:pt x="19402" y="14198"/>
                    <a:pt x="19493" y="14198"/>
                  </a:cubicBezTo>
                  <a:cubicBezTo>
                    <a:pt x="19881" y="14152"/>
                    <a:pt x="20246" y="14084"/>
                    <a:pt x="20634" y="14038"/>
                  </a:cubicBezTo>
                  <a:cubicBezTo>
                    <a:pt x="20726" y="14015"/>
                    <a:pt x="20817" y="14015"/>
                    <a:pt x="20886" y="13992"/>
                  </a:cubicBezTo>
                  <a:cubicBezTo>
                    <a:pt x="20931" y="13992"/>
                    <a:pt x="20977" y="13969"/>
                    <a:pt x="21022" y="13969"/>
                  </a:cubicBezTo>
                  <a:cubicBezTo>
                    <a:pt x="21205" y="13947"/>
                    <a:pt x="21388" y="13901"/>
                    <a:pt x="21547" y="13855"/>
                  </a:cubicBezTo>
                  <a:cubicBezTo>
                    <a:pt x="21844" y="13787"/>
                    <a:pt x="22141" y="13741"/>
                    <a:pt x="22438" y="13673"/>
                  </a:cubicBezTo>
                  <a:cubicBezTo>
                    <a:pt x="22666" y="13604"/>
                    <a:pt x="22871" y="13559"/>
                    <a:pt x="23077" y="13490"/>
                  </a:cubicBezTo>
                  <a:cubicBezTo>
                    <a:pt x="23351" y="13422"/>
                    <a:pt x="23625" y="13353"/>
                    <a:pt x="23898" y="13262"/>
                  </a:cubicBezTo>
                  <a:cubicBezTo>
                    <a:pt x="23967" y="13239"/>
                    <a:pt x="24035" y="13216"/>
                    <a:pt x="24081" y="13216"/>
                  </a:cubicBezTo>
                  <a:cubicBezTo>
                    <a:pt x="24423" y="13102"/>
                    <a:pt x="24743" y="12988"/>
                    <a:pt x="25063" y="12851"/>
                  </a:cubicBezTo>
                  <a:cubicBezTo>
                    <a:pt x="25108" y="12851"/>
                    <a:pt x="25154" y="12828"/>
                    <a:pt x="25200" y="12805"/>
                  </a:cubicBezTo>
                  <a:cubicBezTo>
                    <a:pt x="25565" y="12668"/>
                    <a:pt x="25907" y="12509"/>
                    <a:pt x="26249" y="12372"/>
                  </a:cubicBezTo>
                  <a:cubicBezTo>
                    <a:pt x="26341" y="12326"/>
                    <a:pt x="26432" y="12280"/>
                    <a:pt x="26546" y="12212"/>
                  </a:cubicBezTo>
                  <a:cubicBezTo>
                    <a:pt x="26911" y="12052"/>
                    <a:pt x="27277" y="11847"/>
                    <a:pt x="27619" y="11641"/>
                  </a:cubicBezTo>
                  <a:cubicBezTo>
                    <a:pt x="27687" y="11618"/>
                    <a:pt x="27756" y="11573"/>
                    <a:pt x="27824" y="11527"/>
                  </a:cubicBezTo>
                  <a:cubicBezTo>
                    <a:pt x="27893" y="11504"/>
                    <a:pt x="27939" y="11459"/>
                    <a:pt x="28007" y="11413"/>
                  </a:cubicBezTo>
                  <a:cubicBezTo>
                    <a:pt x="28098" y="11367"/>
                    <a:pt x="28190" y="11299"/>
                    <a:pt x="28304" y="11230"/>
                  </a:cubicBezTo>
                  <a:cubicBezTo>
                    <a:pt x="28372" y="11185"/>
                    <a:pt x="28464" y="11116"/>
                    <a:pt x="28555" y="11071"/>
                  </a:cubicBezTo>
                  <a:cubicBezTo>
                    <a:pt x="28646" y="11002"/>
                    <a:pt x="28737" y="10934"/>
                    <a:pt x="28829" y="10865"/>
                  </a:cubicBezTo>
                  <a:cubicBezTo>
                    <a:pt x="28897" y="10819"/>
                    <a:pt x="28989" y="10751"/>
                    <a:pt x="29057" y="10683"/>
                  </a:cubicBezTo>
                  <a:cubicBezTo>
                    <a:pt x="29148" y="10614"/>
                    <a:pt x="29240" y="10568"/>
                    <a:pt x="29308" y="10500"/>
                  </a:cubicBezTo>
                  <a:cubicBezTo>
                    <a:pt x="29399" y="10431"/>
                    <a:pt x="29468" y="10363"/>
                    <a:pt x="29536" y="10295"/>
                  </a:cubicBezTo>
                  <a:cubicBezTo>
                    <a:pt x="29628" y="10226"/>
                    <a:pt x="29696" y="10180"/>
                    <a:pt x="29765" y="10112"/>
                  </a:cubicBezTo>
                  <a:cubicBezTo>
                    <a:pt x="29810" y="10066"/>
                    <a:pt x="29833" y="10043"/>
                    <a:pt x="29879" y="10021"/>
                  </a:cubicBezTo>
                  <a:cubicBezTo>
                    <a:pt x="29902" y="9998"/>
                    <a:pt x="29924" y="9975"/>
                    <a:pt x="29947" y="9929"/>
                  </a:cubicBezTo>
                  <a:cubicBezTo>
                    <a:pt x="30084" y="9815"/>
                    <a:pt x="30198" y="9701"/>
                    <a:pt x="30312" y="9564"/>
                  </a:cubicBezTo>
                  <a:cubicBezTo>
                    <a:pt x="30358" y="9541"/>
                    <a:pt x="30404" y="9496"/>
                    <a:pt x="30427" y="9450"/>
                  </a:cubicBezTo>
                  <a:cubicBezTo>
                    <a:pt x="30586" y="9290"/>
                    <a:pt x="30723" y="9130"/>
                    <a:pt x="30860" y="8971"/>
                  </a:cubicBezTo>
                  <a:cubicBezTo>
                    <a:pt x="30860" y="8948"/>
                    <a:pt x="30860" y="8948"/>
                    <a:pt x="30883" y="8948"/>
                  </a:cubicBezTo>
                  <a:cubicBezTo>
                    <a:pt x="30906" y="8902"/>
                    <a:pt x="30929" y="8857"/>
                    <a:pt x="30952" y="8834"/>
                  </a:cubicBezTo>
                  <a:cubicBezTo>
                    <a:pt x="31043" y="8720"/>
                    <a:pt x="31111" y="8628"/>
                    <a:pt x="31180" y="8514"/>
                  </a:cubicBezTo>
                  <a:cubicBezTo>
                    <a:pt x="31225" y="8446"/>
                    <a:pt x="31271" y="8400"/>
                    <a:pt x="31294" y="8332"/>
                  </a:cubicBezTo>
                  <a:cubicBezTo>
                    <a:pt x="31362" y="8240"/>
                    <a:pt x="31408" y="8149"/>
                    <a:pt x="31476" y="8058"/>
                  </a:cubicBezTo>
                  <a:cubicBezTo>
                    <a:pt x="31499" y="8035"/>
                    <a:pt x="31499" y="8012"/>
                    <a:pt x="31522" y="7966"/>
                  </a:cubicBezTo>
                  <a:cubicBezTo>
                    <a:pt x="31545" y="7944"/>
                    <a:pt x="31568" y="7898"/>
                    <a:pt x="31591" y="7852"/>
                  </a:cubicBezTo>
                  <a:cubicBezTo>
                    <a:pt x="31636" y="7784"/>
                    <a:pt x="31659" y="7692"/>
                    <a:pt x="31705" y="7624"/>
                  </a:cubicBezTo>
                  <a:cubicBezTo>
                    <a:pt x="31750" y="7555"/>
                    <a:pt x="31773" y="7487"/>
                    <a:pt x="31796" y="7419"/>
                  </a:cubicBezTo>
                  <a:cubicBezTo>
                    <a:pt x="31842" y="7327"/>
                    <a:pt x="31865" y="7259"/>
                    <a:pt x="31910" y="7167"/>
                  </a:cubicBezTo>
                  <a:cubicBezTo>
                    <a:pt x="31933" y="7122"/>
                    <a:pt x="31933" y="7099"/>
                    <a:pt x="31956" y="7053"/>
                  </a:cubicBezTo>
                  <a:cubicBezTo>
                    <a:pt x="31956" y="7031"/>
                    <a:pt x="31979" y="6985"/>
                    <a:pt x="31979" y="6962"/>
                  </a:cubicBezTo>
                  <a:cubicBezTo>
                    <a:pt x="32024" y="6871"/>
                    <a:pt x="32047" y="6802"/>
                    <a:pt x="32070" y="6734"/>
                  </a:cubicBezTo>
                  <a:cubicBezTo>
                    <a:pt x="32093" y="6642"/>
                    <a:pt x="32116" y="6574"/>
                    <a:pt x="32116" y="6506"/>
                  </a:cubicBezTo>
                  <a:cubicBezTo>
                    <a:pt x="32138" y="6437"/>
                    <a:pt x="32161" y="6346"/>
                    <a:pt x="32184" y="6277"/>
                  </a:cubicBezTo>
                  <a:cubicBezTo>
                    <a:pt x="32184" y="6232"/>
                    <a:pt x="32207" y="6186"/>
                    <a:pt x="32207" y="6140"/>
                  </a:cubicBezTo>
                  <a:cubicBezTo>
                    <a:pt x="32230" y="6117"/>
                    <a:pt x="32230" y="6095"/>
                    <a:pt x="32230" y="6072"/>
                  </a:cubicBezTo>
                  <a:cubicBezTo>
                    <a:pt x="32253" y="5981"/>
                    <a:pt x="32253" y="5889"/>
                    <a:pt x="32275" y="5821"/>
                  </a:cubicBezTo>
                  <a:cubicBezTo>
                    <a:pt x="32275" y="5752"/>
                    <a:pt x="32275" y="5684"/>
                    <a:pt x="32298" y="5615"/>
                  </a:cubicBezTo>
                  <a:cubicBezTo>
                    <a:pt x="32298" y="5524"/>
                    <a:pt x="32298" y="5456"/>
                    <a:pt x="32321" y="5364"/>
                  </a:cubicBezTo>
                  <a:cubicBezTo>
                    <a:pt x="32321" y="5319"/>
                    <a:pt x="32321" y="5273"/>
                    <a:pt x="32321" y="5227"/>
                  </a:cubicBezTo>
                  <a:cubicBezTo>
                    <a:pt x="32321" y="5182"/>
                    <a:pt x="32321" y="5136"/>
                    <a:pt x="32321" y="5068"/>
                  </a:cubicBezTo>
                  <a:lnTo>
                    <a:pt x="32344" y="97"/>
                  </a:lnTo>
                  <a:lnTo>
                    <a:pt x="32344" y="97"/>
                  </a:lnTo>
                  <a:cubicBezTo>
                    <a:pt x="32343" y="187"/>
                    <a:pt x="32321" y="299"/>
                    <a:pt x="32321" y="388"/>
                  </a:cubicBezTo>
                  <a:cubicBezTo>
                    <a:pt x="32321" y="457"/>
                    <a:pt x="32321" y="548"/>
                    <a:pt x="32298" y="617"/>
                  </a:cubicBezTo>
                  <a:cubicBezTo>
                    <a:pt x="32298" y="685"/>
                    <a:pt x="32298" y="776"/>
                    <a:pt x="32275" y="845"/>
                  </a:cubicBezTo>
                  <a:cubicBezTo>
                    <a:pt x="32275" y="913"/>
                    <a:pt x="32253" y="1005"/>
                    <a:pt x="32253" y="1073"/>
                  </a:cubicBezTo>
                  <a:cubicBezTo>
                    <a:pt x="32230" y="1142"/>
                    <a:pt x="32207" y="1233"/>
                    <a:pt x="32207" y="1301"/>
                  </a:cubicBezTo>
                  <a:cubicBezTo>
                    <a:pt x="32184" y="1370"/>
                    <a:pt x="32161" y="1461"/>
                    <a:pt x="32138" y="1530"/>
                  </a:cubicBezTo>
                  <a:cubicBezTo>
                    <a:pt x="32116" y="1598"/>
                    <a:pt x="32093" y="1667"/>
                    <a:pt x="32070" y="1735"/>
                  </a:cubicBezTo>
                  <a:cubicBezTo>
                    <a:pt x="32047" y="1826"/>
                    <a:pt x="32024" y="1895"/>
                    <a:pt x="32001" y="1986"/>
                  </a:cubicBezTo>
                  <a:cubicBezTo>
                    <a:pt x="31979" y="2055"/>
                    <a:pt x="31956" y="2123"/>
                    <a:pt x="31910" y="2192"/>
                  </a:cubicBezTo>
                  <a:cubicBezTo>
                    <a:pt x="31887" y="2260"/>
                    <a:pt x="31865" y="2351"/>
                    <a:pt x="31819" y="2420"/>
                  </a:cubicBezTo>
                  <a:cubicBezTo>
                    <a:pt x="31796" y="2488"/>
                    <a:pt x="31750" y="2557"/>
                    <a:pt x="31728" y="2625"/>
                  </a:cubicBezTo>
                  <a:cubicBezTo>
                    <a:pt x="31682" y="2717"/>
                    <a:pt x="31636" y="2785"/>
                    <a:pt x="31591" y="2876"/>
                  </a:cubicBezTo>
                  <a:cubicBezTo>
                    <a:pt x="31568" y="2945"/>
                    <a:pt x="31522" y="3013"/>
                    <a:pt x="31499" y="3082"/>
                  </a:cubicBezTo>
                  <a:cubicBezTo>
                    <a:pt x="31431" y="3173"/>
                    <a:pt x="31385" y="3264"/>
                    <a:pt x="31317" y="3356"/>
                  </a:cubicBezTo>
                  <a:cubicBezTo>
                    <a:pt x="31271" y="3424"/>
                    <a:pt x="31248" y="3470"/>
                    <a:pt x="31203" y="3538"/>
                  </a:cubicBezTo>
                  <a:cubicBezTo>
                    <a:pt x="31134" y="3630"/>
                    <a:pt x="31043" y="3744"/>
                    <a:pt x="30974" y="3835"/>
                  </a:cubicBezTo>
                  <a:cubicBezTo>
                    <a:pt x="30929" y="3881"/>
                    <a:pt x="30906" y="3926"/>
                    <a:pt x="30860" y="3972"/>
                  </a:cubicBezTo>
                  <a:cubicBezTo>
                    <a:pt x="30746" y="4155"/>
                    <a:pt x="30609" y="4314"/>
                    <a:pt x="30449" y="4474"/>
                  </a:cubicBezTo>
                  <a:cubicBezTo>
                    <a:pt x="30404" y="4520"/>
                    <a:pt x="30381" y="4543"/>
                    <a:pt x="30335" y="4588"/>
                  </a:cubicBezTo>
                  <a:cubicBezTo>
                    <a:pt x="30221" y="4725"/>
                    <a:pt x="30084" y="4839"/>
                    <a:pt x="29970" y="4953"/>
                  </a:cubicBezTo>
                  <a:cubicBezTo>
                    <a:pt x="29902" y="5022"/>
                    <a:pt x="29856" y="5068"/>
                    <a:pt x="29787" y="5113"/>
                  </a:cubicBezTo>
                  <a:cubicBezTo>
                    <a:pt x="29719" y="5182"/>
                    <a:pt x="29628" y="5250"/>
                    <a:pt x="29559" y="5319"/>
                  </a:cubicBezTo>
                  <a:cubicBezTo>
                    <a:pt x="29491" y="5387"/>
                    <a:pt x="29399" y="5456"/>
                    <a:pt x="29331" y="5501"/>
                  </a:cubicBezTo>
                  <a:cubicBezTo>
                    <a:pt x="29240" y="5570"/>
                    <a:pt x="29171" y="5638"/>
                    <a:pt x="29080" y="5707"/>
                  </a:cubicBezTo>
                  <a:cubicBezTo>
                    <a:pt x="29011" y="5775"/>
                    <a:pt x="28920" y="5821"/>
                    <a:pt x="28829" y="5889"/>
                  </a:cubicBezTo>
                  <a:cubicBezTo>
                    <a:pt x="28760" y="5958"/>
                    <a:pt x="28669" y="6026"/>
                    <a:pt x="28578" y="6072"/>
                  </a:cubicBezTo>
                  <a:cubicBezTo>
                    <a:pt x="28486" y="6140"/>
                    <a:pt x="28395" y="6186"/>
                    <a:pt x="28304" y="6254"/>
                  </a:cubicBezTo>
                  <a:cubicBezTo>
                    <a:pt x="28212" y="6323"/>
                    <a:pt x="28121" y="6369"/>
                    <a:pt x="28007" y="6437"/>
                  </a:cubicBezTo>
                  <a:cubicBezTo>
                    <a:pt x="27893" y="6506"/>
                    <a:pt x="27779" y="6597"/>
                    <a:pt x="27642" y="6665"/>
                  </a:cubicBezTo>
                  <a:cubicBezTo>
                    <a:pt x="27299" y="6871"/>
                    <a:pt x="26934" y="7053"/>
                    <a:pt x="26546" y="7236"/>
                  </a:cubicBezTo>
                  <a:cubicBezTo>
                    <a:pt x="26455" y="7282"/>
                    <a:pt x="26364" y="7327"/>
                    <a:pt x="26249" y="7373"/>
                  </a:cubicBezTo>
                  <a:cubicBezTo>
                    <a:pt x="25907" y="7533"/>
                    <a:pt x="25565" y="7692"/>
                    <a:pt x="25222" y="7829"/>
                  </a:cubicBezTo>
                  <a:cubicBezTo>
                    <a:pt x="25177" y="7829"/>
                    <a:pt x="25131" y="7852"/>
                    <a:pt x="25085" y="7875"/>
                  </a:cubicBezTo>
                  <a:cubicBezTo>
                    <a:pt x="24697" y="8012"/>
                    <a:pt x="24309" y="8149"/>
                    <a:pt x="23921" y="8286"/>
                  </a:cubicBezTo>
                  <a:cubicBezTo>
                    <a:pt x="23647" y="8354"/>
                    <a:pt x="23374" y="8446"/>
                    <a:pt x="23100" y="8514"/>
                  </a:cubicBezTo>
                  <a:cubicBezTo>
                    <a:pt x="22871" y="8583"/>
                    <a:pt x="22666" y="8628"/>
                    <a:pt x="22460" y="8674"/>
                  </a:cubicBezTo>
                  <a:cubicBezTo>
                    <a:pt x="22164" y="8765"/>
                    <a:pt x="21867" y="8811"/>
                    <a:pt x="21570" y="8879"/>
                  </a:cubicBezTo>
                  <a:cubicBezTo>
                    <a:pt x="21342" y="8925"/>
                    <a:pt x="21137" y="8971"/>
                    <a:pt x="20908" y="9016"/>
                  </a:cubicBezTo>
                  <a:cubicBezTo>
                    <a:pt x="20817" y="9016"/>
                    <a:pt x="20726" y="9039"/>
                    <a:pt x="20634" y="9062"/>
                  </a:cubicBezTo>
                  <a:cubicBezTo>
                    <a:pt x="20269" y="9108"/>
                    <a:pt x="19904" y="9176"/>
                    <a:pt x="19516" y="9199"/>
                  </a:cubicBezTo>
                  <a:cubicBezTo>
                    <a:pt x="19402" y="9222"/>
                    <a:pt x="19311" y="9245"/>
                    <a:pt x="19196" y="9245"/>
                  </a:cubicBezTo>
                  <a:cubicBezTo>
                    <a:pt x="18968" y="9267"/>
                    <a:pt x="18763" y="9290"/>
                    <a:pt x="18535" y="9313"/>
                  </a:cubicBezTo>
                  <a:cubicBezTo>
                    <a:pt x="18169" y="9336"/>
                    <a:pt x="17804" y="9359"/>
                    <a:pt x="17439" y="9382"/>
                  </a:cubicBezTo>
                  <a:cubicBezTo>
                    <a:pt x="17211" y="9382"/>
                    <a:pt x="16982" y="9382"/>
                    <a:pt x="16754" y="9404"/>
                  </a:cubicBezTo>
                  <a:lnTo>
                    <a:pt x="15864" y="9404"/>
                  </a:lnTo>
                  <a:cubicBezTo>
                    <a:pt x="15613" y="9404"/>
                    <a:pt x="15362" y="9382"/>
                    <a:pt x="15134" y="9382"/>
                  </a:cubicBezTo>
                  <a:cubicBezTo>
                    <a:pt x="14860" y="9359"/>
                    <a:pt x="14586" y="9359"/>
                    <a:pt x="14312" y="9336"/>
                  </a:cubicBezTo>
                  <a:cubicBezTo>
                    <a:pt x="14061" y="9313"/>
                    <a:pt x="13810" y="9290"/>
                    <a:pt x="13559" y="9267"/>
                  </a:cubicBezTo>
                  <a:cubicBezTo>
                    <a:pt x="13285" y="9245"/>
                    <a:pt x="13011" y="9222"/>
                    <a:pt x="12760" y="9176"/>
                  </a:cubicBezTo>
                  <a:cubicBezTo>
                    <a:pt x="12509" y="9153"/>
                    <a:pt x="12258" y="9108"/>
                    <a:pt x="12029" y="9085"/>
                  </a:cubicBezTo>
                  <a:cubicBezTo>
                    <a:pt x="11733" y="9039"/>
                    <a:pt x="11459" y="8993"/>
                    <a:pt x="11162" y="8925"/>
                  </a:cubicBezTo>
                  <a:cubicBezTo>
                    <a:pt x="10957" y="8879"/>
                    <a:pt x="10728" y="8834"/>
                    <a:pt x="10500" y="8788"/>
                  </a:cubicBezTo>
                  <a:cubicBezTo>
                    <a:pt x="10158" y="8720"/>
                    <a:pt x="9838" y="8628"/>
                    <a:pt x="9496" y="8560"/>
                  </a:cubicBezTo>
                  <a:cubicBezTo>
                    <a:pt x="9290" y="8491"/>
                    <a:pt x="9062" y="8446"/>
                    <a:pt x="8857" y="8377"/>
                  </a:cubicBezTo>
                  <a:cubicBezTo>
                    <a:pt x="8742" y="8354"/>
                    <a:pt x="8628" y="8309"/>
                    <a:pt x="8514" y="8263"/>
                  </a:cubicBezTo>
                  <a:cubicBezTo>
                    <a:pt x="8172" y="8172"/>
                    <a:pt x="7852" y="8058"/>
                    <a:pt x="7533" y="7944"/>
                  </a:cubicBezTo>
                  <a:cubicBezTo>
                    <a:pt x="7441" y="7898"/>
                    <a:pt x="7350" y="7875"/>
                    <a:pt x="7259" y="7829"/>
                  </a:cubicBezTo>
                  <a:cubicBezTo>
                    <a:pt x="6962" y="7715"/>
                    <a:pt x="6665" y="7601"/>
                    <a:pt x="6391" y="7464"/>
                  </a:cubicBezTo>
                  <a:cubicBezTo>
                    <a:pt x="6255" y="7419"/>
                    <a:pt x="6118" y="7350"/>
                    <a:pt x="5981" y="7282"/>
                  </a:cubicBezTo>
                  <a:cubicBezTo>
                    <a:pt x="5570" y="7099"/>
                    <a:pt x="5182" y="6894"/>
                    <a:pt x="4794" y="6665"/>
                  </a:cubicBezTo>
                  <a:cubicBezTo>
                    <a:pt x="1598" y="4839"/>
                    <a:pt x="23" y="242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86;p47">
              <a:extLst>
                <a:ext uri="{FF2B5EF4-FFF2-40B4-BE49-F238E27FC236}">
                  <a16:creationId xmlns:a16="http://schemas.microsoft.com/office/drawing/2014/main" id="{BFD75975-E4AF-A16E-CA25-61DDAA7DDA44}"/>
                </a:ext>
              </a:extLst>
            </p:cNvPr>
            <p:cNvSpPr/>
            <p:nvPr/>
          </p:nvSpPr>
          <p:spPr>
            <a:xfrm>
              <a:off x="4433613" y="3008550"/>
              <a:ext cx="887925" cy="467950"/>
            </a:xfrm>
            <a:custGeom>
              <a:avLst/>
              <a:gdLst/>
              <a:ahLst/>
              <a:cxnLst/>
              <a:rect l="l" t="t" r="r" b="b"/>
              <a:pathLst>
                <a:path w="35517" h="18718" extrusionOk="0">
                  <a:moveTo>
                    <a:pt x="17699" y="1"/>
                  </a:moveTo>
                  <a:cubicBezTo>
                    <a:pt x="13564" y="1"/>
                    <a:pt x="9439" y="914"/>
                    <a:pt x="6300" y="2740"/>
                  </a:cubicBezTo>
                  <a:cubicBezTo>
                    <a:pt x="0" y="6392"/>
                    <a:pt x="46" y="12326"/>
                    <a:pt x="6369" y="15978"/>
                  </a:cubicBezTo>
                  <a:cubicBezTo>
                    <a:pt x="9530" y="17804"/>
                    <a:pt x="13673" y="18717"/>
                    <a:pt x="17810" y="18717"/>
                  </a:cubicBezTo>
                  <a:cubicBezTo>
                    <a:pt x="21947" y="18717"/>
                    <a:pt x="26078" y="17804"/>
                    <a:pt x="29217" y="15978"/>
                  </a:cubicBezTo>
                  <a:cubicBezTo>
                    <a:pt x="35517" y="12326"/>
                    <a:pt x="35471" y="6392"/>
                    <a:pt x="29148" y="2740"/>
                  </a:cubicBezTo>
                  <a:cubicBezTo>
                    <a:pt x="25976" y="914"/>
                    <a:pt x="21833" y="1"/>
                    <a:pt x="17699"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187;p47">
              <a:extLst>
                <a:ext uri="{FF2B5EF4-FFF2-40B4-BE49-F238E27FC236}">
                  <a16:creationId xmlns:a16="http://schemas.microsoft.com/office/drawing/2014/main" id="{D641EE76-B08D-4B15-213F-D21F4FC279E9}"/>
                </a:ext>
              </a:extLst>
            </p:cNvPr>
            <p:cNvSpPr/>
            <p:nvPr/>
          </p:nvSpPr>
          <p:spPr>
            <a:xfrm>
              <a:off x="4624213" y="3163625"/>
              <a:ext cx="145525" cy="83050"/>
            </a:xfrm>
            <a:custGeom>
              <a:avLst/>
              <a:gdLst/>
              <a:ahLst/>
              <a:cxnLst/>
              <a:rect l="l" t="t" r="r" b="b"/>
              <a:pathLst>
                <a:path w="5821" h="3322" extrusionOk="0">
                  <a:moveTo>
                    <a:pt x="4109" y="485"/>
                  </a:moveTo>
                  <a:lnTo>
                    <a:pt x="4908" y="965"/>
                  </a:lnTo>
                  <a:lnTo>
                    <a:pt x="1712" y="2814"/>
                  </a:lnTo>
                  <a:lnTo>
                    <a:pt x="890" y="2357"/>
                  </a:lnTo>
                  <a:lnTo>
                    <a:pt x="4109" y="485"/>
                  </a:lnTo>
                  <a:close/>
                  <a:moveTo>
                    <a:pt x="4109" y="0"/>
                  </a:moveTo>
                  <a:cubicBezTo>
                    <a:pt x="4017" y="0"/>
                    <a:pt x="3926" y="18"/>
                    <a:pt x="3858" y="52"/>
                  </a:cubicBezTo>
                  <a:lnTo>
                    <a:pt x="137" y="2220"/>
                  </a:lnTo>
                  <a:cubicBezTo>
                    <a:pt x="0" y="2289"/>
                    <a:pt x="0" y="2426"/>
                    <a:pt x="137" y="2517"/>
                  </a:cubicBezTo>
                  <a:lnTo>
                    <a:pt x="1461" y="3270"/>
                  </a:lnTo>
                  <a:cubicBezTo>
                    <a:pt x="1529" y="3304"/>
                    <a:pt x="1621" y="3321"/>
                    <a:pt x="1712" y="3321"/>
                  </a:cubicBezTo>
                  <a:cubicBezTo>
                    <a:pt x="1803" y="3321"/>
                    <a:pt x="1895" y="3304"/>
                    <a:pt x="1963" y="3270"/>
                  </a:cubicBezTo>
                  <a:lnTo>
                    <a:pt x="5684" y="1102"/>
                  </a:lnTo>
                  <a:cubicBezTo>
                    <a:pt x="5821" y="1010"/>
                    <a:pt x="5821" y="896"/>
                    <a:pt x="5684" y="805"/>
                  </a:cubicBezTo>
                  <a:lnTo>
                    <a:pt x="4360" y="52"/>
                  </a:lnTo>
                  <a:cubicBezTo>
                    <a:pt x="4291" y="18"/>
                    <a:pt x="4200" y="0"/>
                    <a:pt x="4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188;p47">
              <a:extLst>
                <a:ext uri="{FF2B5EF4-FFF2-40B4-BE49-F238E27FC236}">
                  <a16:creationId xmlns:a16="http://schemas.microsoft.com/office/drawing/2014/main" id="{D847C713-F808-98F1-5308-F86E47581DE1}"/>
                </a:ext>
              </a:extLst>
            </p:cNvPr>
            <p:cNvSpPr/>
            <p:nvPr/>
          </p:nvSpPr>
          <p:spPr>
            <a:xfrm>
              <a:off x="4688113" y="3185450"/>
              <a:ext cx="170075" cy="97750"/>
            </a:xfrm>
            <a:custGeom>
              <a:avLst/>
              <a:gdLst/>
              <a:ahLst/>
              <a:cxnLst/>
              <a:rect l="l" t="t" r="r" b="b"/>
              <a:pathLst>
                <a:path w="6803" h="3910" extrusionOk="0">
                  <a:moveTo>
                    <a:pt x="5113" y="503"/>
                  </a:moveTo>
                  <a:lnTo>
                    <a:pt x="5912" y="959"/>
                  </a:lnTo>
                  <a:lnTo>
                    <a:pt x="1690" y="3424"/>
                  </a:lnTo>
                  <a:lnTo>
                    <a:pt x="891" y="2945"/>
                  </a:lnTo>
                  <a:lnTo>
                    <a:pt x="5113" y="503"/>
                  </a:lnTo>
                  <a:close/>
                  <a:moveTo>
                    <a:pt x="5113" y="0"/>
                  </a:moveTo>
                  <a:cubicBezTo>
                    <a:pt x="5022" y="0"/>
                    <a:pt x="4931" y="23"/>
                    <a:pt x="4862" y="69"/>
                  </a:cubicBezTo>
                  <a:lnTo>
                    <a:pt x="137" y="2808"/>
                  </a:lnTo>
                  <a:cubicBezTo>
                    <a:pt x="1" y="2899"/>
                    <a:pt x="1" y="3013"/>
                    <a:pt x="137" y="3105"/>
                  </a:cubicBezTo>
                  <a:lnTo>
                    <a:pt x="1439" y="3858"/>
                  </a:lnTo>
                  <a:cubicBezTo>
                    <a:pt x="1507" y="3892"/>
                    <a:pt x="1598" y="3909"/>
                    <a:pt x="1690" y="3909"/>
                  </a:cubicBezTo>
                  <a:cubicBezTo>
                    <a:pt x="1781" y="3909"/>
                    <a:pt x="1872" y="3892"/>
                    <a:pt x="1941" y="3858"/>
                  </a:cubicBezTo>
                  <a:lnTo>
                    <a:pt x="6666" y="1119"/>
                  </a:lnTo>
                  <a:cubicBezTo>
                    <a:pt x="6802" y="1028"/>
                    <a:pt x="6802" y="891"/>
                    <a:pt x="6666" y="822"/>
                  </a:cubicBezTo>
                  <a:lnTo>
                    <a:pt x="5364" y="69"/>
                  </a:lnTo>
                  <a:cubicBezTo>
                    <a:pt x="5296" y="23"/>
                    <a:pt x="5205" y="0"/>
                    <a:pt x="5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189;p47">
              <a:extLst>
                <a:ext uri="{FF2B5EF4-FFF2-40B4-BE49-F238E27FC236}">
                  <a16:creationId xmlns:a16="http://schemas.microsoft.com/office/drawing/2014/main" id="{1E22ECF3-CC70-8AC3-B811-BE7E1D72EC0A}"/>
                </a:ext>
              </a:extLst>
            </p:cNvPr>
            <p:cNvSpPr/>
            <p:nvPr/>
          </p:nvSpPr>
          <p:spPr>
            <a:xfrm>
              <a:off x="4814788" y="3219550"/>
              <a:ext cx="238550" cy="137125"/>
            </a:xfrm>
            <a:custGeom>
              <a:avLst/>
              <a:gdLst/>
              <a:ahLst/>
              <a:cxnLst/>
              <a:rect l="l" t="t" r="r" b="b"/>
              <a:pathLst>
                <a:path w="9542" h="5485" extrusionOk="0">
                  <a:moveTo>
                    <a:pt x="7830" y="485"/>
                  </a:moveTo>
                  <a:lnTo>
                    <a:pt x="8629" y="965"/>
                  </a:lnTo>
                  <a:lnTo>
                    <a:pt x="1713" y="4982"/>
                  </a:lnTo>
                  <a:lnTo>
                    <a:pt x="891" y="4525"/>
                  </a:lnTo>
                  <a:lnTo>
                    <a:pt x="7830" y="485"/>
                  </a:lnTo>
                  <a:close/>
                  <a:moveTo>
                    <a:pt x="7830" y="0"/>
                  </a:moveTo>
                  <a:cubicBezTo>
                    <a:pt x="7739" y="0"/>
                    <a:pt x="7647" y="17"/>
                    <a:pt x="7579" y="52"/>
                  </a:cubicBezTo>
                  <a:lnTo>
                    <a:pt x="138" y="4388"/>
                  </a:lnTo>
                  <a:cubicBezTo>
                    <a:pt x="1" y="4457"/>
                    <a:pt x="1" y="4594"/>
                    <a:pt x="138" y="4662"/>
                  </a:cubicBezTo>
                  <a:lnTo>
                    <a:pt x="1462" y="5416"/>
                  </a:lnTo>
                  <a:cubicBezTo>
                    <a:pt x="1530" y="5461"/>
                    <a:pt x="1621" y="5484"/>
                    <a:pt x="1713" y="5484"/>
                  </a:cubicBezTo>
                  <a:cubicBezTo>
                    <a:pt x="1804" y="5484"/>
                    <a:pt x="1895" y="5461"/>
                    <a:pt x="1964" y="5416"/>
                  </a:cubicBezTo>
                  <a:lnTo>
                    <a:pt x="9405" y="1102"/>
                  </a:lnTo>
                  <a:cubicBezTo>
                    <a:pt x="9542" y="1033"/>
                    <a:pt x="9542" y="896"/>
                    <a:pt x="9382" y="805"/>
                  </a:cubicBezTo>
                  <a:lnTo>
                    <a:pt x="8081" y="52"/>
                  </a:lnTo>
                  <a:cubicBezTo>
                    <a:pt x="8012" y="17"/>
                    <a:pt x="7921" y="0"/>
                    <a:pt x="7830"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190;p47">
              <a:extLst>
                <a:ext uri="{FF2B5EF4-FFF2-40B4-BE49-F238E27FC236}">
                  <a16:creationId xmlns:a16="http://schemas.microsoft.com/office/drawing/2014/main" id="{2AB3044C-1A9C-985B-CA92-AB372EE35118}"/>
                </a:ext>
              </a:extLst>
            </p:cNvPr>
            <p:cNvSpPr/>
            <p:nvPr/>
          </p:nvSpPr>
          <p:spPr>
            <a:xfrm>
              <a:off x="4751463" y="3206550"/>
              <a:ext cx="196875" cy="113600"/>
            </a:xfrm>
            <a:custGeom>
              <a:avLst/>
              <a:gdLst/>
              <a:ahLst/>
              <a:cxnLst/>
              <a:rect l="l" t="t" r="r" b="b"/>
              <a:pathLst>
                <a:path w="7875" h="4544" extrusionOk="0">
                  <a:moveTo>
                    <a:pt x="6186" y="503"/>
                  </a:moveTo>
                  <a:lnTo>
                    <a:pt x="6985" y="960"/>
                  </a:lnTo>
                  <a:lnTo>
                    <a:pt x="1689" y="4041"/>
                  </a:lnTo>
                  <a:lnTo>
                    <a:pt x="890" y="3585"/>
                  </a:lnTo>
                  <a:lnTo>
                    <a:pt x="6186" y="503"/>
                  </a:lnTo>
                  <a:close/>
                  <a:moveTo>
                    <a:pt x="6186" y="1"/>
                  </a:moveTo>
                  <a:cubicBezTo>
                    <a:pt x="6094" y="1"/>
                    <a:pt x="6003" y="24"/>
                    <a:pt x="5935" y="69"/>
                  </a:cubicBezTo>
                  <a:lnTo>
                    <a:pt x="137" y="3425"/>
                  </a:lnTo>
                  <a:cubicBezTo>
                    <a:pt x="0" y="3516"/>
                    <a:pt x="0" y="3653"/>
                    <a:pt x="137" y="3721"/>
                  </a:cubicBezTo>
                  <a:lnTo>
                    <a:pt x="1438" y="4475"/>
                  </a:lnTo>
                  <a:cubicBezTo>
                    <a:pt x="1507" y="4520"/>
                    <a:pt x="1598" y="4543"/>
                    <a:pt x="1689" y="4543"/>
                  </a:cubicBezTo>
                  <a:cubicBezTo>
                    <a:pt x="1781" y="4543"/>
                    <a:pt x="1872" y="4520"/>
                    <a:pt x="1940" y="4475"/>
                  </a:cubicBezTo>
                  <a:lnTo>
                    <a:pt x="7738" y="1097"/>
                  </a:lnTo>
                  <a:cubicBezTo>
                    <a:pt x="7875" y="1028"/>
                    <a:pt x="7875" y="891"/>
                    <a:pt x="7738" y="823"/>
                  </a:cubicBezTo>
                  <a:lnTo>
                    <a:pt x="6437" y="69"/>
                  </a:lnTo>
                  <a:cubicBezTo>
                    <a:pt x="6368" y="24"/>
                    <a:pt x="6277" y="1"/>
                    <a:pt x="6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191;p47">
              <a:extLst>
                <a:ext uri="{FF2B5EF4-FFF2-40B4-BE49-F238E27FC236}">
                  <a16:creationId xmlns:a16="http://schemas.microsoft.com/office/drawing/2014/main" id="{DBEE3BE6-0C22-880A-4AA9-C8E840557DD0}"/>
                </a:ext>
              </a:extLst>
            </p:cNvPr>
            <p:cNvSpPr/>
            <p:nvPr/>
          </p:nvSpPr>
          <p:spPr>
            <a:xfrm>
              <a:off x="4783988" y="3124825"/>
              <a:ext cx="357800" cy="92025"/>
            </a:xfrm>
            <a:custGeom>
              <a:avLst/>
              <a:gdLst/>
              <a:ahLst/>
              <a:cxnLst/>
              <a:rect l="l" t="t" r="r" b="b"/>
              <a:pathLst>
                <a:path w="14312" h="3681" extrusionOk="0">
                  <a:moveTo>
                    <a:pt x="388" y="0"/>
                  </a:moveTo>
                  <a:cubicBezTo>
                    <a:pt x="297" y="0"/>
                    <a:pt x="206" y="17"/>
                    <a:pt x="137" y="52"/>
                  </a:cubicBezTo>
                  <a:cubicBezTo>
                    <a:pt x="0" y="143"/>
                    <a:pt x="0" y="280"/>
                    <a:pt x="137" y="348"/>
                  </a:cubicBezTo>
                  <a:cubicBezTo>
                    <a:pt x="3810" y="2465"/>
                    <a:pt x="7211" y="2904"/>
                    <a:pt x="10475" y="2904"/>
                  </a:cubicBezTo>
                  <a:cubicBezTo>
                    <a:pt x="11329" y="2904"/>
                    <a:pt x="12173" y="2874"/>
                    <a:pt x="13011" y="2836"/>
                  </a:cubicBezTo>
                  <a:lnTo>
                    <a:pt x="13011" y="2836"/>
                  </a:lnTo>
                  <a:lnTo>
                    <a:pt x="12189" y="3316"/>
                  </a:lnTo>
                  <a:cubicBezTo>
                    <a:pt x="12052" y="3407"/>
                    <a:pt x="12052" y="3544"/>
                    <a:pt x="12189" y="3612"/>
                  </a:cubicBezTo>
                  <a:cubicBezTo>
                    <a:pt x="12257" y="3658"/>
                    <a:pt x="12349" y="3681"/>
                    <a:pt x="12440" y="3681"/>
                  </a:cubicBezTo>
                  <a:cubicBezTo>
                    <a:pt x="12531" y="3681"/>
                    <a:pt x="12623" y="3658"/>
                    <a:pt x="12691" y="3612"/>
                  </a:cubicBezTo>
                  <a:lnTo>
                    <a:pt x="14198" y="2745"/>
                  </a:lnTo>
                  <a:cubicBezTo>
                    <a:pt x="14289" y="2699"/>
                    <a:pt x="14312" y="2631"/>
                    <a:pt x="14312" y="2562"/>
                  </a:cubicBezTo>
                  <a:cubicBezTo>
                    <a:pt x="14312" y="2562"/>
                    <a:pt x="14312" y="2562"/>
                    <a:pt x="14312" y="2540"/>
                  </a:cubicBezTo>
                  <a:lnTo>
                    <a:pt x="14289" y="2540"/>
                  </a:lnTo>
                  <a:cubicBezTo>
                    <a:pt x="14289" y="2540"/>
                    <a:pt x="14289" y="2517"/>
                    <a:pt x="14289" y="2517"/>
                  </a:cubicBezTo>
                  <a:cubicBezTo>
                    <a:pt x="14266" y="2494"/>
                    <a:pt x="14266" y="2494"/>
                    <a:pt x="14266" y="2494"/>
                  </a:cubicBezTo>
                  <a:cubicBezTo>
                    <a:pt x="14266" y="2494"/>
                    <a:pt x="14243" y="2471"/>
                    <a:pt x="14243" y="2471"/>
                  </a:cubicBezTo>
                  <a:lnTo>
                    <a:pt x="14220" y="2471"/>
                  </a:lnTo>
                  <a:lnTo>
                    <a:pt x="14220" y="2448"/>
                  </a:lnTo>
                  <a:lnTo>
                    <a:pt x="14198" y="2448"/>
                  </a:lnTo>
                  <a:lnTo>
                    <a:pt x="12668" y="1558"/>
                  </a:lnTo>
                  <a:cubicBezTo>
                    <a:pt x="12600" y="1524"/>
                    <a:pt x="12508" y="1507"/>
                    <a:pt x="12417" y="1507"/>
                  </a:cubicBezTo>
                  <a:cubicBezTo>
                    <a:pt x="12326" y="1507"/>
                    <a:pt x="12235" y="1524"/>
                    <a:pt x="12166" y="1558"/>
                  </a:cubicBezTo>
                  <a:cubicBezTo>
                    <a:pt x="12029" y="1649"/>
                    <a:pt x="12029" y="1764"/>
                    <a:pt x="12166" y="1855"/>
                  </a:cubicBezTo>
                  <a:lnTo>
                    <a:pt x="13170" y="2425"/>
                  </a:lnTo>
                  <a:cubicBezTo>
                    <a:pt x="12264" y="2466"/>
                    <a:pt x="11367" y="2499"/>
                    <a:pt x="10470" y="2499"/>
                  </a:cubicBezTo>
                  <a:cubicBezTo>
                    <a:pt x="7302" y="2499"/>
                    <a:pt x="4144" y="2080"/>
                    <a:pt x="639" y="52"/>
                  </a:cubicBezTo>
                  <a:cubicBezTo>
                    <a:pt x="571" y="17"/>
                    <a:pt x="480" y="0"/>
                    <a:pt x="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192;p47">
              <a:extLst>
                <a:ext uri="{FF2B5EF4-FFF2-40B4-BE49-F238E27FC236}">
                  <a16:creationId xmlns:a16="http://schemas.microsoft.com/office/drawing/2014/main" id="{11921078-A33E-7EF8-D9E5-8D1009C05BF6}"/>
                </a:ext>
              </a:extLst>
            </p:cNvPr>
            <p:cNvSpPr/>
            <p:nvPr/>
          </p:nvSpPr>
          <p:spPr>
            <a:xfrm>
              <a:off x="3876663" y="4226275"/>
              <a:ext cx="445700" cy="198050"/>
            </a:xfrm>
            <a:custGeom>
              <a:avLst/>
              <a:gdLst/>
              <a:ahLst/>
              <a:cxnLst/>
              <a:rect l="l" t="t" r="r" b="b"/>
              <a:pathLst>
                <a:path w="17828" h="7922" extrusionOk="0">
                  <a:moveTo>
                    <a:pt x="1" y="2740"/>
                  </a:moveTo>
                  <a:cubicBezTo>
                    <a:pt x="1" y="4064"/>
                    <a:pt x="868" y="5387"/>
                    <a:pt x="2626" y="6415"/>
                  </a:cubicBezTo>
                  <a:lnTo>
                    <a:pt x="2626" y="6415"/>
                  </a:lnTo>
                  <a:cubicBezTo>
                    <a:pt x="2831" y="6529"/>
                    <a:pt x="3060" y="6643"/>
                    <a:pt x="3288" y="6757"/>
                  </a:cubicBezTo>
                  <a:lnTo>
                    <a:pt x="3288" y="6757"/>
                  </a:lnTo>
                  <a:cubicBezTo>
                    <a:pt x="3356" y="6780"/>
                    <a:pt x="3448" y="6803"/>
                    <a:pt x="3516" y="6848"/>
                  </a:cubicBezTo>
                  <a:lnTo>
                    <a:pt x="3516" y="6848"/>
                  </a:lnTo>
                  <a:cubicBezTo>
                    <a:pt x="3653" y="6917"/>
                    <a:pt x="3790" y="6962"/>
                    <a:pt x="3927" y="7031"/>
                  </a:cubicBezTo>
                  <a:lnTo>
                    <a:pt x="3927" y="7031"/>
                  </a:lnTo>
                  <a:cubicBezTo>
                    <a:pt x="3950" y="7031"/>
                    <a:pt x="3973" y="7031"/>
                    <a:pt x="3995" y="7054"/>
                  </a:cubicBezTo>
                  <a:lnTo>
                    <a:pt x="3995" y="7054"/>
                  </a:lnTo>
                  <a:cubicBezTo>
                    <a:pt x="4041" y="7077"/>
                    <a:pt x="4087" y="7077"/>
                    <a:pt x="4132" y="7099"/>
                  </a:cubicBezTo>
                  <a:lnTo>
                    <a:pt x="4132" y="7099"/>
                  </a:lnTo>
                  <a:cubicBezTo>
                    <a:pt x="4315" y="7168"/>
                    <a:pt x="4498" y="7236"/>
                    <a:pt x="4680" y="7282"/>
                  </a:cubicBezTo>
                  <a:lnTo>
                    <a:pt x="4680" y="7282"/>
                  </a:lnTo>
                  <a:cubicBezTo>
                    <a:pt x="4749" y="7305"/>
                    <a:pt x="4817" y="7328"/>
                    <a:pt x="4863" y="7350"/>
                  </a:cubicBezTo>
                  <a:lnTo>
                    <a:pt x="4863" y="7350"/>
                  </a:lnTo>
                  <a:cubicBezTo>
                    <a:pt x="4908" y="7350"/>
                    <a:pt x="4954" y="7373"/>
                    <a:pt x="5000" y="7396"/>
                  </a:cubicBezTo>
                  <a:lnTo>
                    <a:pt x="5000" y="7396"/>
                  </a:lnTo>
                  <a:cubicBezTo>
                    <a:pt x="5068" y="7419"/>
                    <a:pt x="5159" y="7419"/>
                    <a:pt x="5228" y="7442"/>
                  </a:cubicBezTo>
                  <a:lnTo>
                    <a:pt x="5228" y="7442"/>
                  </a:lnTo>
                  <a:cubicBezTo>
                    <a:pt x="5411" y="7487"/>
                    <a:pt x="5593" y="7533"/>
                    <a:pt x="5776" y="7579"/>
                  </a:cubicBezTo>
                  <a:lnTo>
                    <a:pt x="5776" y="7579"/>
                  </a:lnTo>
                  <a:cubicBezTo>
                    <a:pt x="5821" y="7579"/>
                    <a:pt x="5867" y="7602"/>
                    <a:pt x="5936" y="7624"/>
                  </a:cubicBezTo>
                  <a:lnTo>
                    <a:pt x="5936" y="7624"/>
                  </a:lnTo>
                  <a:cubicBezTo>
                    <a:pt x="6004" y="7624"/>
                    <a:pt x="6072" y="7647"/>
                    <a:pt x="6141" y="7647"/>
                  </a:cubicBezTo>
                  <a:lnTo>
                    <a:pt x="6141" y="7647"/>
                  </a:lnTo>
                  <a:cubicBezTo>
                    <a:pt x="6301" y="7693"/>
                    <a:pt x="6461" y="7716"/>
                    <a:pt x="6620" y="7738"/>
                  </a:cubicBezTo>
                  <a:lnTo>
                    <a:pt x="6620" y="7738"/>
                  </a:lnTo>
                  <a:cubicBezTo>
                    <a:pt x="6689" y="7738"/>
                    <a:pt x="6734" y="7761"/>
                    <a:pt x="6803" y="7761"/>
                  </a:cubicBezTo>
                  <a:lnTo>
                    <a:pt x="6803" y="7761"/>
                  </a:lnTo>
                  <a:cubicBezTo>
                    <a:pt x="6871" y="7784"/>
                    <a:pt x="6940" y="7784"/>
                    <a:pt x="7008" y="7784"/>
                  </a:cubicBezTo>
                  <a:lnTo>
                    <a:pt x="7008" y="7784"/>
                  </a:lnTo>
                  <a:cubicBezTo>
                    <a:pt x="7168" y="7807"/>
                    <a:pt x="7305" y="7830"/>
                    <a:pt x="7465" y="7830"/>
                  </a:cubicBezTo>
                  <a:lnTo>
                    <a:pt x="7465" y="7830"/>
                  </a:lnTo>
                  <a:cubicBezTo>
                    <a:pt x="7533" y="7853"/>
                    <a:pt x="7602" y="7853"/>
                    <a:pt x="7670" y="7875"/>
                  </a:cubicBezTo>
                  <a:lnTo>
                    <a:pt x="7670" y="7875"/>
                  </a:lnTo>
                  <a:cubicBezTo>
                    <a:pt x="7739" y="7875"/>
                    <a:pt x="7807" y="7875"/>
                    <a:pt x="7876" y="7875"/>
                  </a:cubicBezTo>
                  <a:lnTo>
                    <a:pt x="7876" y="7875"/>
                  </a:lnTo>
                  <a:cubicBezTo>
                    <a:pt x="8013" y="7875"/>
                    <a:pt x="8172" y="7898"/>
                    <a:pt x="8332" y="7898"/>
                  </a:cubicBezTo>
                  <a:lnTo>
                    <a:pt x="8332" y="7898"/>
                  </a:lnTo>
                  <a:cubicBezTo>
                    <a:pt x="8401" y="7898"/>
                    <a:pt x="8469" y="7921"/>
                    <a:pt x="8560" y="7921"/>
                  </a:cubicBezTo>
                  <a:lnTo>
                    <a:pt x="8560" y="7921"/>
                  </a:lnTo>
                  <a:cubicBezTo>
                    <a:pt x="8583" y="7921"/>
                    <a:pt x="8629" y="7921"/>
                    <a:pt x="8652" y="7921"/>
                  </a:cubicBezTo>
                  <a:lnTo>
                    <a:pt x="8652" y="7921"/>
                  </a:lnTo>
                  <a:cubicBezTo>
                    <a:pt x="8675" y="7921"/>
                    <a:pt x="8697" y="7921"/>
                    <a:pt x="8743" y="7921"/>
                  </a:cubicBezTo>
                  <a:lnTo>
                    <a:pt x="8743" y="7921"/>
                  </a:lnTo>
                  <a:cubicBezTo>
                    <a:pt x="8903" y="7921"/>
                    <a:pt x="9063" y="7921"/>
                    <a:pt x="9222" y="7898"/>
                  </a:cubicBezTo>
                  <a:lnTo>
                    <a:pt x="9222" y="7898"/>
                  </a:lnTo>
                  <a:cubicBezTo>
                    <a:pt x="9245" y="7898"/>
                    <a:pt x="9291" y="7898"/>
                    <a:pt x="9314" y="7898"/>
                  </a:cubicBezTo>
                  <a:lnTo>
                    <a:pt x="9314" y="7898"/>
                  </a:lnTo>
                  <a:cubicBezTo>
                    <a:pt x="9359" y="7898"/>
                    <a:pt x="9405" y="7898"/>
                    <a:pt x="9473" y="7898"/>
                  </a:cubicBezTo>
                  <a:lnTo>
                    <a:pt x="9473" y="7898"/>
                  </a:lnTo>
                  <a:cubicBezTo>
                    <a:pt x="9519" y="7898"/>
                    <a:pt x="9565" y="7898"/>
                    <a:pt x="9610" y="7898"/>
                  </a:cubicBezTo>
                  <a:lnTo>
                    <a:pt x="9610" y="7898"/>
                  </a:lnTo>
                  <a:cubicBezTo>
                    <a:pt x="9816" y="7898"/>
                    <a:pt x="9998" y="7875"/>
                    <a:pt x="10204" y="7853"/>
                  </a:cubicBezTo>
                  <a:lnTo>
                    <a:pt x="10204" y="7853"/>
                  </a:lnTo>
                  <a:cubicBezTo>
                    <a:pt x="10295" y="7853"/>
                    <a:pt x="10364" y="7853"/>
                    <a:pt x="10455" y="7853"/>
                  </a:cubicBezTo>
                  <a:lnTo>
                    <a:pt x="10455" y="7853"/>
                  </a:lnTo>
                  <a:cubicBezTo>
                    <a:pt x="10478" y="7830"/>
                    <a:pt x="10523" y="7830"/>
                    <a:pt x="10569" y="7830"/>
                  </a:cubicBezTo>
                  <a:lnTo>
                    <a:pt x="10569" y="7830"/>
                  </a:lnTo>
                  <a:cubicBezTo>
                    <a:pt x="10638" y="7830"/>
                    <a:pt x="10683" y="7807"/>
                    <a:pt x="10752" y="7807"/>
                  </a:cubicBezTo>
                  <a:lnTo>
                    <a:pt x="10752" y="7807"/>
                  </a:lnTo>
                  <a:cubicBezTo>
                    <a:pt x="10957" y="7784"/>
                    <a:pt x="11163" y="7761"/>
                    <a:pt x="11368" y="7716"/>
                  </a:cubicBezTo>
                  <a:lnTo>
                    <a:pt x="11368" y="7716"/>
                  </a:lnTo>
                  <a:cubicBezTo>
                    <a:pt x="11414" y="7716"/>
                    <a:pt x="11459" y="7693"/>
                    <a:pt x="11505" y="7693"/>
                  </a:cubicBezTo>
                  <a:lnTo>
                    <a:pt x="11505" y="7693"/>
                  </a:lnTo>
                  <a:cubicBezTo>
                    <a:pt x="11528" y="7693"/>
                    <a:pt x="11551" y="7693"/>
                    <a:pt x="11596" y="7693"/>
                  </a:cubicBezTo>
                  <a:lnTo>
                    <a:pt x="11596" y="7693"/>
                  </a:lnTo>
                  <a:cubicBezTo>
                    <a:pt x="11688" y="7670"/>
                    <a:pt x="11779" y="7647"/>
                    <a:pt x="11870" y="7624"/>
                  </a:cubicBezTo>
                  <a:lnTo>
                    <a:pt x="11870" y="7624"/>
                  </a:lnTo>
                  <a:cubicBezTo>
                    <a:pt x="12030" y="7579"/>
                    <a:pt x="12212" y="7556"/>
                    <a:pt x="12372" y="7510"/>
                  </a:cubicBezTo>
                  <a:lnTo>
                    <a:pt x="12372" y="7510"/>
                  </a:lnTo>
                  <a:cubicBezTo>
                    <a:pt x="12486" y="7487"/>
                    <a:pt x="12601" y="7465"/>
                    <a:pt x="12715" y="7419"/>
                  </a:cubicBezTo>
                  <a:lnTo>
                    <a:pt x="12715" y="7419"/>
                  </a:lnTo>
                  <a:cubicBezTo>
                    <a:pt x="12874" y="7373"/>
                    <a:pt x="13011" y="7350"/>
                    <a:pt x="13171" y="7282"/>
                  </a:cubicBezTo>
                  <a:lnTo>
                    <a:pt x="13171" y="7282"/>
                  </a:lnTo>
                  <a:cubicBezTo>
                    <a:pt x="13194" y="7282"/>
                    <a:pt x="13240" y="7282"/>
                    <a:pt x="13262" y="7259"/>
                  </a:cubicBezTo>
                  <a:lnTo>
                    <a:pt x="13262" y="7259"/>
                  </a:lnTo>
                  <a:cubicBezTo>
                    <a:pt x="13445" y="7214"/>
                    <a:pt x="13628" y="7145"/>
                    <a:pt x="13810" y="7077"/>
                  </a:cubicBezTo>
                  <a:lnTo>
                    <a:pt x="13810" y="7077"/>
                  </a:lnTo>
                  <a:cubicBezTo>
                    <a:pt x="13833" y="7054"/>
                    <a:pt x="13856" y="7054"/>
                    <a:pt x="13879" y="7031"/>
                  </a:cubicBezTo>
                  <a:lnTo>
                    <a:pt x="13879" y="7031"/>
                  </a:lnTo>
                  <a:cubicBezTo>
                    <a:pt x="14084" y="6962"/>
                    <a:pt x="14267" y="6894"/>
                    <a:pt x="14449" y="6803"/>
                  </a:cubicBezTo>
                  <a:lnTo>
                    <a:pt x="14449" y="6803"/>
                  </a:lnTo>
                  <a:cubicBezTo>
                    <a:pt x="14518" y="6780"/>
                    <a:pt x="14563" y="6757"/>
                    <a:pt x="14632" y="6711"/>
                  </a:cubicBezTo>
                  <a:lnTo>
                    <a:pt x="14632" y="6711"/>
                  </a:lnTo>
                  <a:cubicBezTo>
                    <a:pt x="14837" y="6620"/>
                    <a:pt x="15020" y="6529"/>
                    <a:pt x="15225" y="6415"/>
                  </a:cubicBezTo>
                  <a:lnTo>
                    <a:pt x="15225" y="6415"/>
                  </a:lnTo>
                  <a:cubicBezTo>
                    <a:pt x="15248" y="6392"/>
                    <a:pt x="15294" y="6369"/>
                    <a:pt x="15340" y="6346"/>
                  </a:cubicBezTo>
                  <a:lnTo>
                    <a:pt x="15340" y="6346"/>
                  </a:lnTo>
                  <a:cubicBezTo>
                    <a:pt x="15362" y="6323"/>
                    <a:pt x="15385" y="6300"/>
                    <a:pt x="15431" y="6278"/>
                  </a:cubicBezTo>
                  <a:lnTo>
                    <a:pt x="15431" y="6278"/>
                  </a:lnTo>
                  <a:cubicBezTo>
                    <a:pt x="15477" y="6255"/>
                    <a:pt x="15545" y="6209"/>
                    <a:pt x="15591" y="6186"/>
                  </a:cubicBezTo>
                  <a:lnTo>
                    <a:pt x="15591" y="6186"/>
                  </a:lnTo>
                  <a:cubicBezTo>
                    <a:pt x="15636" y="6141"/>
                    <a:pt x="15682" y="6118"/>
                    <a:pt x="15728" y="6072"/>
                  </a:cubicBezTo>
                  <a:lnTo>
                    <a:pt x="15728" y="6072"/>
                  </a:lnTo>
                  <a:cubicBezTo>
                    <a:pt x="15773" y="6049"/>
                    <a:pt x="15842" y="6004"/>
                    <a:pt x="15887" y="5981"/>
                  </a:cubicBezTo>
                  <a:lnTo>
                    <a:pt x="15887" y="5981"/>
                  </a:lnTo>
                  <a:cubicBezTo>
                    <a:pt x="15933" y="5935"/>
                    <a:pt x="15979" y="5912"/>
                    <a:pt x="16024" y="5867"/>
                  </a:cubicBezTo>
                  <a:lnTo>
                    <a:pt x="16024" y="5867"/>
                  </a:lnTo>
                  <a:cubicBezTo>
                    <a:pt x="16070" y="5844"/>
                    <a:pt x="16116" y="5798"/>
                    <a:pt x="16161" y="5776"/>
                  </a:cubicBezTo>
                  <a:lnTo>
                    <a:pt x="16161" y="5776"/>
                  </a:lnTo>
                  <a:cubicBezTo>
                    <a:pt x="16184" y="5730"/>
                    <a:pt x="16230" y="5707"/>
                    <a:pt x="16275" y="5661"/>
                  </a:cubicBezTo>
                  <a:lnTo>
                    <a:pt x="16275" y="5661"/>
                  </a:lnTo>
                  <a:cubicBezTo>
                    <a:pt x="16321" y="5639"/>
                    <a:pt x="16367" y="5593"/>
                    <a:pt x="16412" y="5547"/>
                  </a:cubicBezTo>
                  <a:lnTo>
                    <a:pt x="16412" y="5547"/>
                  </a:lnTo>
                  <a:cubicBezTo>
                    <a:pt x="16412" y="5547"/>
                    <a:pt x="16435" y="5524"/>
                    <a:pt x="16458" y="5502"/>
                  </a:cubicBezTo>
                  <a:lnTo>
                    <a:pt x="16458" y="5502"/>
                  </a:lnTo>
                  <a:cubicBezTo>
                    <a:pt x="16481" y="5502"/>
                    <a:pt x="16481" y="5479"/>
                    <a:pt x="16504" y="5456"/>
                  </a:cubicBezTo>
                  <a:lnTo>
                    <a:pt x="16504" y="5456"/>
                  </a:lnTo>
                  <a:cubicBezTo>
                    <a:pt x="16572" y="5387"/>
                    <a:pt x="16641" y="5319"/>
                    <a:pt x="16709" y="5273"/>
                  </a:cubicBezTo>
                  <a:lnTo>
                    <a:pt x="16709" y="5273"/>
                  </a:lnTo>
                  <a:cubicBezTo>
                    <a:pt x="16732" y="5251"/>
                    <a:pt x="16755" y="5228"/>
                    <a:pt x="16778" y="5205"/>
                  </a:cubicBezTo>
                  <a:lnTo>
                    <a:pt x="16778" y="5205"/>
                  </a:lnTo>
                  <a:cubicBezTo>
                    <a:pt x="16846" y="5114"/>
                    <a:pt x="16937" y="5022"/>
                    <a:pt x="17006" y="4931"/>
                  </a:cubicBezTo>
                  <a:lnTo>
                    <a:pt x="17006" y="4931"/>
                  </a:lnTo>
                  <a:cubicBezTo>
                    <a:pt x="17006" y="4931"/>
                    <a:pt x="17006" y="4908"/>
                    <a:pt x="17006" y="4908"/>
                  </a:cubicBezTo>
                  <a:lnTo>
                    <a:pt x="17006" y="4908"/>
                  </a:lnTo>
                  <a:cubicBezTo>
                    <a:pt x="17029" y="4885"/>
                    <a:pt x="17051" y="4863"/>
                    <a:pt x="17051" y="4840"/>
                  </a:cubicBezTo>
                  <a:lnTo>
                    <a:pt x="17051" y="4840"/>
                  </a:lnTo>
                  <a:cubicBezTo>
                    <a:pt x="17097" y="4794"/>
                    <a:pt x="17143" y="4726"/>
                    <a:pt x="17188" y="4680"/>
                  </a:cubicBezTo>
                  <a:lnTo>
                    <a:pt x="17188" y="4680"/>
                  </a:lnTo>
                  <a:cubicBezTo>
                    <a:pt x="17211" y="4657"/>
                    <a:pt x="17234" y="4611"/>
                    <a:pt x="17234" y="4589"/>
                  </a:cubicBezTo>
                  <a:lnTo>
                    <a:pt x="17234" y="4589"/>
                  </a:lnTo>
                  <a:cubicBezTo>
                    <a:pt x="17280" y="4520"/>
                    <a:pt x="17303" y="4474"/>
                    <a:pt x="17348" y="4429"/>
                  </a:cubicBezTo>
                  <a:lnTo>
                    <a:pt x="17348" y="4429"/>
                  </a:lnTo>
                  <a:cubicBezTo>
                    <a:pt x="17348" y="4406"/>
                    <a:pt x="17371" y="4406"/>
                    <a:pt x="17371" y="4383"/>
                  </a:cubicBezTo>
                  <a:lnTo>
                    <a:pt x="17371" y="4383"/>
                  </a:lnTo>
                  <a:cubicBezTo>
                    <a:pt x="17371" y="4360"/>
                    <a:pt x="17394" y="4338"/>
                    <a:pt x="17394" y="4315"/>
                  </a:cubicBezTo>
                  <a:lnTo>
                    <a:pt x="17394" y="4315"/>
                  </a:lnTo>
                  <a:cubicBezTo>
                    <a:pt x="17417" y="4269"/>
                    <a:pt x="17439" y="4223"/>
                    <a:pt x="17462" y="4178"/>
                  </a:cubicBezTo>
                  <a:lnTo>
                    <a:pt x="17462" y="4178"/>
                  </a:lnTo>
                  <a:cubicBezTo>
                    <a:pt x="17485" y="4155"/>
                    <a:pt x="17508" y="4109"/>
                    <a:pt x="17531" y="4064"/>
                  </a:cubicBezTo>
                  <a:lnTo>
                    <a:pt x="17531" y="4064"/>
                  </a:lnTo>
                  <a:cubicBezTo>
                    <a:pt x="17554" y="4018"/>
                    <a:pt x="17554" y="3972"/>
                    <a:pt x="17576" y="3927"/>
                  </a:cubicBezTo>
                  <a:lnTo>
                    <a:pt x="17576" y="3927"/>
                  </a:lnTo>
                  <a:cubicBezTo>
                    <a:pt x="17576" y="3927"/>
                    <a:pt x="17599" y="3904"/>
                    <a:pt x="17599" y="3881"/>
                  </a:cubicBezTo>
                  <a:lnTo>
                    <a:pt x="17599" y="3881"/>
                  </a:lnTo>
                  <a:cubicBezTo>
                    <a:pt x="17622" y="3858"/>
                    <a:pt x="17622" y="3835"/>
                    <a:pt x="17622" y="3813"/>
                  </a:cubicBezTo>
                  <a:lnTo>
                    <a:pt x="17622" y="3813"/>
                  </a:lnTo>
                  <a:cubicBezTo>
                    <a:pt x="17645" y="3767"/>
                    <a:pt x="17645" y="3744"/>
                    <a:pt x="17668" y="3698"/>
                  </a:cubicBezTo>
                  <a:lnTo>
                    <a:pt x="17668" y="3698"/>
                  </a:lnTo>
                  <a:cubicBezTo>
                    <a:pt x="17668" y="3653"/>
                    <a:pt x="17691" y="3607"/>
                    <a:pt x="17691" y="3584"/>
                  </a:cubicBezTo>
                  <a:lnTo>
                    <a:pt x="17691" y="3584"/>
                  </a:lnTo>
                  <a:cubicBezTo>
                    <a:pt x="17713" y="3539"/>
                    <a:pt x="17713" y="3493"/>
                    <a:pt x="17736" y="3447"/>
                  </a:cubicBezTo>
                  <a:lnTo>
                    <a:pt x="17736" y="3447"/>
                  </a:lnTo>
                  <a:cubicBezTo>
                    <a:pt x="17736" y="3425"/>
                    <a:pt x="17736" y="3402"/>
                    <a:pt x="17759" y="3379"/>
                  </a:cubicBezTo>
                  <a:lnTo>
                    <a:pt x="17759" y="3379"/>
                  </a:lnTo>
                  <a:cubicBezTo>
                    <a:pt x="17759" y="3356"/>
                    <a:pt x="17759" y="3333"/>
                    <a:pt x="17759" y="3333"/>
                  </a:cubicBezTo>
                  <a:lnTo>
                    <a:pt x="17759" y="3333"/>
                  </a:lnTo>
                  <a:cubicBezTo>
                    <a:pt x="17759" y="3288"/>
                    <a:pt x="17782" y="3242"/>
                    <a:pt x="17782" y="3196"/>
                  </a:cubicBezTo>
                  <a:lnTo>
                    <a:pt x="17782" y="3196"/>
                  </a:lnTo>
                  <a:cubicBezTo>
                    <a:pt x="17782" y="3151"/>
                    <a:pt x="17782" y="3105"/>
                    <a:pt x="17782" y="3082"/>
                  </a:cubicBezTo>
                  <a:lnTo>
                    <a:pt x="17782" y="3082"/>
                  </a:lnTo>
                  <a:cubicBezTo>
                    <a:pt x="17805" y="3036"/>
                    <a:pt x="17805" y="2991"/>
                    <a:pt x="17805" y="2945"/>
                  </a:cubicBezTo>
                  <a:lnTo>
                    <a:pt x="17805" y="2945"/>
                  </a:lnTo>
                  <a:cubicBezTo>
                    <a:pt x="17805" y="2922"/>
                    <a:pt x="17805" y="2900"/>
                    <a:pt x="17805" y="2854"/>
                  </a:cubicBezTo>
                  <a:lnTo>
                    <a:pt x="17805" y="2854"/>
                  </a:lnTo>
                  <a:cubicBezTo>
                    <a:pt x="17805" y="2831"/>
                    <a:pt x="17805" y="2808"/>
                    <a:pt x="17805" y="2785"/>
                  </a:cubicBezTo>
                  <a:lnTo>
                    <a:pt x="17805" y="2785"/>
                  </a:lnTo>
                  <a:lnTo>
                    <a:pt x="17828" y="46"/>
                  </a:lnTo>
                  <a:cubicBezTo>
                    <a:pt x="17805" y="92"/>
                    <a:pt x="17805" y="138"/>
                    <a:pt x="17805" y="206"/>
                  </a:cubicBezTo>
                  <a:lnTo>
                    <a:pt x="17805" y="206"/>
                  </a:lnTo>
                  <a:cubicBezTo>
                    <a:pt x="17805" y="252"/>
                    <a:pt x="17805" y="297"/>
                    <a:pt x="17805" y="343"/>
                  </a:cubicBezTo>
                  <a:lnTo>
                    <a:pt x="17805" y="343"/>
                  </a:lnTo>
                  <a:cubicBezTo>
                    <a:pt x="17805" y="366"/>
                    <a:pt x="17782" y="412"/>
                    <a:pt x="17782" y="457"/>
                  </a:cubicBezTo>
                  <a:lnTo>
                    <a:pt x="17782" y="457"/>
                  </a:lnTo>
                  <a:cubicBezTo>
                    <a:pt x="17782" y="503"/>
                    <a:pt x="17782" y="549"/>
                    <a:pt x="17759" y="571"/>
                  </a:cubicBezTo>
                  <a:lnTo>
                    <a:pt x="17759" y="571"/>
                  </a:lnTo>
                  <a:cubicBezTo>
                    <a:pt x="17759" y="617"/>
                    <a:pt x="17759" y="663"/>
                    <a:pt x="17736" y="708"/>
                  </a:cubicBezTo>
                  <a:lnTo>
                    <a:pt x="17736" y="708"/>
                  </a:lnTo>
                  <a:cubicBezTo>
                    <a:pt x="17736" y="754"/>
                    <a:pt x="17713" y="777"/>
                    <a:pt x="17713" y="822"/>
                  </a:cubicBezTo>
                  <a:lnTo>
                    <a:pt x="17713" y="822"/>
                  </a:lnTo>
                  <a:cubicBezTo>
                    <a:pt x="17691" y="868"/>
                    <a:pt x="17691" y="914"/>
                    <a:pt x="17668" y="959"/>
                  </a:cubicBezTo>
                  <a:lnTo>
                    <a:pt x="17668" y="959"/>
                  </a:lnTo>
                  <a:cubicBezTo>
                    <a:pt x="17668" y="982"/>
                    <a:pt x="17645" y="1028"/>
                    <a:pt x="17622" y="1074"/>
                  </a:cubicBezTo>
                  <a:lnTo>
                    <a:pt x="17622" y="1074"/>
                  </a:lnTo>
                  <a:cubicBezTo>
                    <a:pt x="17622" y="1119"/>
                    <a:pt x="17599" y="1165"/>
                    <a:pt x="17576" y="1188"/>
                  </a:cubicBezTo>
                  <a:lnTo>
                    <a:pt x="17576" y="1188"/>
                  </a:lnTo>
                  <a:cubicBezTo>
                    <a:pt x="17576" y="1233"/>
                    <a:pt x="17554" y="1279"/>
                    <a:pt x="17531" y="1325"/>
                  </a:cubicBezTo>
                  <a:lnTo>
                    <a:pt x="17531" y="1325"/>
                  </a:lnTo>
                  <a:cubicBezTo>
                    <a:pt x="17508" y="1370"/>
                    <a:pt x="17485" y="1393"/>
                    <a:pt x="17485" y="1439"/>
                  </a:cubicBezTo>
                  <a:lnTo>
                    <a:pt x="17485" y="1439"/>
                  </a:lnTo>
                  <a:cubicBezTo>
                    <a:pt x="17462" y="1484"/>
                    <a:pt x="17439" y="1530"/>
                    <a:pt x="17417" y="1576"/>
                  </a:cubicBezTo>
                  <a:lnTo>
                    <a:pt x="17417" y="1576"/>
                  </a:lnTo>
                  <a:cubicBezTo>
                    <a:pt x="17394" y="1598"/>
                    <a:pt x="17371" y="1644"/>
                    <a:pt x="17348" y="1690"/>
                  </a:cubicBezTo>
                  <a:lnTo>
                    <a:pt x="17348" y="1690"/>
                  </a:lnTo>
                  <a:cubicBezTo>
                    <a:pt x="17325" y="1735"/>
                    <a:pt x="17280" y="1781"/>
                    <a:pt x="17257" y="1827"/>
                  </a:cubicBezTo>
                  <a:lnTo>
                    <a:pt x="17257" y="1827"/>
                  </a:lnTo>
                  <a:cubicBezTo>
                    <a:pt x="17234" y="1872"/>
                    <a:pt x="17211" y="1895"/>
                    <a:pt x="17188" y="1941"/>
                  </a:cubicBezTo>
                  <a:lnTo>
                    <a:pt x="17188" y="1941"/>
                  </a:lnTo>
                  <a:cubicBezTo>
                    <a:pt x="17143" y="1987"/>
                    <a:pt x="17097" y="2055"/>
                    <a:pt x="17074" y="2101"/>
                  </a:cubicBezTo>
                  <a:lnTo>
                    <a:pt x="17074" y="2101"/>
                  </a:lnTo>
                  <a:cubicBezTo>
                    <a:pt x="17051" y="2123"/>
                    <a:pt x="17029" y="2146"/>
                    <a:pt x="17006" y="2192"/>
                  </a:cubicBezTo>
                  <a:lnTo>
                    <a:pt x="17006" y="2192"/>
                  </a:lnTo>
                  <a:cubicBezTo>
                    <a:pt x="16937" y="2260"/>
                    <a:pt x="16869" y="2352"/>
                    <a:pt x="16778" y="2443"/>
                  </a:cubicBezTo>
                  <a:lnTo>
                    <a:pt x="16778" y="2443"/>
                  </a:lnTo>
                  <a:cubicBezTo>
                    <a:pt x="16755" y="2466"/>
                    <a:pt x="16732" y="2489"/>
                    <a:pt x="16709" y="2512"/>
                  </a:cubicBezTo>
                  <a:lnTo>
                    <a:pt x="16709" y="2512"/>
                  </a:lnTo>
                  <a:cubicBezTo>
                    <a:pt x="16641" y="2580"/>
                    <a:pt x="16572" y="2648"/>
                    <a:pt x="16504" y="2717"/>
                  </a:cubicBezTo>
                  <a:lnTo>
                    <a:pt x="16504" y="2717"/>
                  </a:lnTo>
                  <a:cubicBezTo>
                    <a:pt x="16481" y="2740"/>
                    <a:pt x="16435" y="2785"/>
                    <a:pt x="16412" y="2808"/>
                  </a:cubicBezTo>
                  <a:lnTo>
                    <a:pt x="16412" y="2808"/>
                  </a:lnTo>
                  <a:cubicBezTo>
                    <a:pt x="16367" y="2854"/>
                    <a:pt x="16321" y="2877"/>
                    <a:pt x="16275" y="2922"/>
                  </a:cubicBezTo>
                  <a:lnTo>
                    <a:pt x="16275" y="2922"/>
                  </a:lnTo>
                  <a:cubicBezTo>
                    <a:pt x="16253" y="2945"/>
                    <a:pt x="16207" y="2991"/>
                    <a:pt x="16161" y="3014"/>
                  </a:cubicBezTo>
                  <a:lnTo>
                    <a:pt x="16161" y="3014"/>
                  </a:lnTo>
                  <a:cubicBezTo>
                    <a:pt x="16116" y="3059"/>
                    <a:pt x="16070" y="3105"/>
                    <a:pt x="16024" y="3128"/>
                  </a:cubicBezTo>
                  <a:lnTo>
                    <a:pt x="16024" y="3128"/>
                  </a:lnTo>
                  <a:cubicBezTo>
                    <a:pt x="15979" y="3173"/>
                    <a:pt x="15933" y="3196"/>
                    <a:pt x="15887" y="3242"/>
                  </a:cubicBezTo>
                  <a:lnTo>
                    <a:pt x="15887" y="3242"/>
                  </a:lnTo>
                  <a:cubicBezTo>
                    <a:pt x="15842" y="3265"/>
                    <a:pt x="15796" y="3310"/>
                    <a:pt x="15750" y="3333"/>
                  </a:cubicBezTo>
                  <a:lnTo>
                    <a:pt x="15750" y="3333"/>
                  </a:lnTo>
                  <a:cubicBezTo>
                    <a:pt x="15682" y="3379"/>
                    <a:pt x="15636" y="3402"/>
                    <a:pt x="15591" y="3425"/>
                  </a:cubicBezTo>
                  <a:lnTo>
                    <a:pt x="15591" y="3425"/>
                  </a:lnTo>
                  <a:cubicBezTo>
                    <a:pt x="15545" y="3470"/>
                    <a:pt x="15499" y="3493"/>
                    <a:pt x="15431" y="3539"/>
                  </a:cubicBezTo>
                  <a:lnTo>
                    <a:pt x="15431" y="3539"/>
                  </a:lnTo>
                  <a:cubicBezTo>
                    <a:pt x="15362" y="3584"/>
                    <a:pt x="15294" y="3630"/>
                    <a:pt x="15225" y="3653"/>
                  </a:cubicBezTo>
                  <a:lnTo>
                    <a:pt x="15225" y="3653"/>
                  </a:lnTo>
                  <a:cubicBezTo>
                    <a:pt x="15043" y="3767"/>
                    <a:pt x="14837" y="3881"/>
                    <a:pt x="14632" y="3972"/>
                  </a:cubicBezTo>
                  <a:lnTo>
                    <a:pt x="14632" y="3972"/>
                  </a:lnTo>
                  <a:cubicBezTo>
                    <a:pt x="14563" y="3995"/>
                    <a:pt x="14518" y="4018"/>
                    <a:pt x="14472" y="4064"/>
                  </a:cubicBezTo>
                  <a:lnTo>
                    <a:pt x="14472" y="4064"/>
                  </a:lnTo>
                  <a:cubicBezTo>
                    <a:pt x="14290" y="4132"/>
                    <a:pt x="14084" y="4223"/>
                    <a:pt x="13902" y="4292"/>
                  </a:cubicBezTo>
                  <a:lnTo>
                    <a:pt x="13902" y="4292"/>
                  </a:lnTo>
                  <a:cubicBezTo>
                    <a:pt x="13879" y="4315"/>
                    <a:pt x="13856" y="4315"/>
                    <a:pt x="13810" y="4338"/>
                  </a:cubicBezTo>
                  <a:lnTo>
                    <a:pt x="13810" y="4338"/>
                  </a:lnTo>
                  <a:cubicBezTo>
                    <a:pt x="13605" y="4406"/>
                    <a:pt x="13399" y="4474"/>
                    <a:pt x="13171" y="4543"/>
                  </a:cubicBezTo>
                  <a:lnTo>
                    <a:pt x="13171" y="4543"/>
                  </a:lnTo>
                  <a:cubicBezTo>
                    <a:pt x="13034" y="4589"/>
                    <a:pt x="12874" y="4634"/>
                    <a:pt x="12715" y="4680"/>
                  </a:cubicBezTo>
                  <a:lnTo>
                    <a:pt x="12715" y="4680"/>
                  </a:lnTo>
                  <a:cubicBezTo>
                    <a:pt x="12601" y="4703"/>
                    <a:pt x="12486" y="4748"/>
                    <a:pt x="12372" y="4771"/>
                  </a:cubicBezTo>
                  <a:lnTo>
                    <a:pt x="12372" y="4771"/>
                  </a:lnTo>
                  <a:cubicBezTo>
                    <a:pt x="12212" y="4817"/>
                    <a:pt x="12053" y="4840"/>
                    <a:pt x="11870" y="4885"/>
                  </a:cubicBezTo>
                  <a:lnTo>
                    <a:pt x="11870" y="4885"/>
                  </a:lnTo>
                  <a:cubicBezTo>
                    <a:pt x="11756" y="4908"/>
                    <a:pt x="11642" y="4931"/>
                    <a:pt x="11528" y="4954"/>
                  </a:cubicBezTo>
                  <a:lnTo>
                    <a:pt x="11528" y="4954"/>
                  </a:lnTo>
                  <a:cubicBezTo>
                    <a:pt x="11482" y="4954"/>
                    <a:pt x="11414" y="4977"/>
                    <a:pt x="11368" y="4977"/>
                  </a:cubicBezTo>
                  <a:lnTo>
                    <a:pt x="11368" y="4977"/>
                  </a:lnTo>
                  <a:cubicBezTo>
                    <a:pt x="11163" y="4999"/>
                    <a:pt x="10957" y="5045"/>
                    <a:pt x="10752" y="5068"/>
                  </a:cubicBezTo>
                  <a:lnTo>
                    <a:pt x="10752" y="5068"/>
                  </a:lnTo>
                  <a:cubicBezTo>
                    <a:pt x="10683" y="5068"/>
                    <a:pt x="10638" y="5068"/>
                    <a:pt x="10569" y="5091"/>
                  </a:cubicBezTo>
                  <a:lnTo>
                    <a:pt x="10569" y="5091"/>
                  </a:lnTo>
                  <a:cubicBezTo>
                    <a:pt x="10455" y="5091"/>
                    <a:pt x="10341" y="5114"/>
                    <a:pt x="10204" y="5114"/>
                  </a:cubicBezTo>
                  <a:lnTo>
                    <a:pt x="10204" y="5114"/>
                  </a:lnTo>
                  <a:cubicBezTo>
                    <a:pt x="10021" y="5136"/>
                    <a:pt x="9816" y="5136"/>
                    <a:pt x="9610" y="5159"/>
                  </a:cubicBezTo>
                  <a:lnTo>
                    <a:pt x="9610" y="5159"/>
                  </a:lnTo>
                  <a:cubicBezTo>
                    <a:pt x="9496" y="5159"/>
                    <a:pt x="9359" y="5159"/>
                    <a:pt x="9222" y="5159"/>
                  </a:cubicBezTo>
                  <a:lnTo>
                    <a:pt x="9222" y="5159"/>
                  </a:lnTo>
                  <a:cubicBezTo>
                    <a:pt x="9063" y="5159"/>
                    <a:pt x="8903" y="5159"/>
                    <a:pt x="8743" y="5159"/>
                  </a:cubicBezTo>
                  <a:lnTo>
                    <a:pt x="8743" y="5159"/>
                  </a:lnTo>
                  <a:cubicBezTo>
                    <a:pt x="8606" y="5159"/>
                    <a:pt x="8469" y="5159"/>
                    <a:pt x="8332" y="5159"/>
                  </a:cubicBezTo>
                  <a:lnTo>
                    <a:pt x="8332" y="5159"/>
                  </a:lnTo>
                  <a:cubicBezTo>
                    <a:pt x="8172" y="5159"/>
                    <a:pt x="8035" y="5136"/>
                    <a:pt x="7876" y="5136"/>
                  </a:cubicBezTo>
                  <a:lnTo>
                    <a:pt x="7876" y="5136"/>
                  </a:lnTo>
                  <a:cubicBezTo>
                    <a:pt x="7739" y="5114"/>
                    <a:pt x="7602" y="5114"/>
                    <a:pt x="7465" y="5091"/>
                  </a:cubicBezTo>
                  <a:lnTo>
                    <a:pt x="7465" y="5091"/>
                  </a:lnTo>
                  <a:cubicBezTo>
                    <a:pt x="7328" y="5091"/>
                    <a:pt x="7168" y="5068"/>
                    <a:pt x="7031" y="5045"/>
                  </a:cubicBezTo>
                  <a:lnTo>
                    <a:pt x="7031" y="5045"/>
                  </a:lnTo>
                  <a:cubicBezTo>
                    <a:pt x="6894" y="5022"/>
                    <a:pt x="6757" y="5022"/>
                    <a:pt x="6620" y="4999"/>
                  </a:cubicBezTo>
                  <a:lnTo>
                    <a:pt x="6620" y="4999"/>
                  </a:lnTo>
                  <a:cubicBezTo>
                    <a:pt x="6461" y="4977"/>
                    <a:pt x="6301" y="4931"/>
                    <a:pt x="6164" y="4908"/>
                  </a:cubicBezTo>
                  <a:lnTo>
                    <a:pt x="6164" y="4908"/>
                  </a:lnTo>
                  <a:cubicBezTo>
                    <a:pt x="6027" y="4885"/>
                    <a:pt x="5913" y="4863"/>
                    <a:pt x="5776" y="4840"/>
                  </a:cubicBezTo>
                  <a:lnTo>
                    <a:pt x="5776" y="4840"/>
                  </a:lnTo>
                  <a:cubicBezTo>
                    <a:pt x="5593" y="4794"/>
                    <a:pt x="5411" y="4748"/>
                    <a:pt x="5228" y="4703"/>
                  </a:cubicBezTo>
                  <a:lnTo>
                    <a:pt x="5228" y="4703"/>
                  </a:lnTo>
                  <a:cubicBezTo>
                    <a:pt x="5114" y="4657"/>
                    <a:pt x="5000" y="4634"/>
                    <a:pt x="4886" y="4611"/>
                  </a:cubicBezTo>
                  <a:lnTo>
                    <a:pt x="4886" y="4611"/>
                  </a:lnTo>
                  <a:cubicBezTo>
                    <a:pt x="4817" y="4589"/>
                    <a:pt x="4749" y="4566"/>
                    <a:pt x="4703" y="4543"/>
                  </a:cubicBezTo>
                  <a:lnTo>
                    <a:pt x="4703" y="4543"/>
                  </a:lnTo>
                  <a:cubicBezTo>
                    <a:pt x="4520" y="4497"/>
                    <a:pt x="4338" y="4429"/>
                    <a:pt x="4155" y="4360"/>
                  </a:cubicBezTo>
                  <a:lnTo>
                    <a:pt x="4155" y="4360"/>
                  </a:lnTo>
                  <a:cubicBezTo>
                    <a:pt x="4109" y="4338"/>
                    <a:pt x="4041" y="4315"/>
                    <a:pt x="3995" y="4315"/>
                  </a:cubicBezTo>
                  <a:lnTo>
                    <a:pt x="3995" y="4315"/>
                  </a:lnTo>
                  <a:cubicBezTo>
                    <a:pt x="3836" y="4246"/>
                    <a:pt x="3676" y="4178"/>
                    <a:pt x="3516" y="4109"/>
                  </a:cubicBezTo>
                  <a:lnTo>
                    <a:pt x="3516" y="4109"/>
                  </a:lnTo>
                  <a:cubicBezTo>
                    <a:pt x="3448" y="4064"/>
                    <a:pt x="3379" y="4041"/>
                    <a:pt x="3288" y="3995"/>
                  </a:cubicBezTo>
                  <a:lnTo>
                    <a:pt x="3288" y="3995"/>
                  </a:lnTo>
                  <a:cubicBezTo>
                    <a:pt x="3060" y="3904"/>
                    <a:pt x="2854" y="3790"/>
                    <a:pt x="2649" y="3653"/>
                  </a:cubicBezTo>
                  <a:lnTo>
                    <a:pt x="2649" y="3653"/>
                  </a:lnTo>
                  <a:cubicBezTo>
                    <a:pt x="891" y="2648"/>
                    <a:pt x="1" y="1325"/>
                    <a:pt x="24" y="1"/>
                  </a:cubicBez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193;p47">
              <a:extLst>
                <a:ext uri="{FF2B5EF4-FFF2-40B4-BE49-F238E27FC236}">
                  <a16:creationId xmlns:a16="http://schemas.microsoft.com/office/drawing/2014/main" id="{5B626BF8-76F3-FC42-849A-08BCDB492A21}"/>
                </a:ext>
              </a:extLst>
            </p:cNvPr>
            <p:cNvSpPr/>
            <p:nvPr/>
          </p:nvSpPr>
          <p:spPr>
            <a:xfrm>
              <a:off x="3854988" y="4097900"/>
              <a:ext cx="489050" cy="257800"/>
            </a:xfrm>
            <a:custGeom>
              <a:avLst/>
              <a:gdLst/>
              <a:ahLst/>
              <a:cxnLst/>
              <a:rect l="l" t="t" r="r" b="b"/>
              <a:pathLst>
                <a:path w="19562" h="10312" extrusionOk="0">
                  <a:moveTo>
                    <a:pt x="9747" y="0"/>
                  </a:moveTo>
                  <a:cubicBezTo>
                    <a:pt x="7464" y="0"/>
                    <a:pt x="5205" y="502"/>
                    <a:pt x="3470" y="1507"/>
                  </a:cubicBezTo>
                  <a:cubicBezTo>
                    <a:pt x="1" y="3515"/>
                    <a:pt x="23" y="6779"/>
                    <a:pt x="3516" y="8788"/>
                  </a:cubicBezTo>
                  <a:cubicBezTo>
                    <a:pt x="5250" y="9803"/>
                    <a:pt x="7527" y="10311"/>
                    <a:pt x="9804" y="10311"/>
                  </a:cubicBezTo>
                  <a:cubicBezTo>
                    <a:pt x="12081" y="10311"/>
                    <a:pt x="14358" y="9803"/>
                    <a:pt x="16092" y="8788"/>
                  </a:cubicBezTo>
                  <a:cubicBezTo>
                    <a:pt x="19562" y="6779"/>
                    <a:pt x="19539" y="3515"/>
                    <a:pt x="16047" y="1507"/>
                  </a:cubicBezTo>
                  <a:cubicBezTo>
                    <a:pt x="14312" y="502"/>
                    <a:pt x="12030" y="0"/>
                    <a:pt x="9747"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194;p47">
              <a:extLst>
                <a:ext uri="{FF2B5EF4-FFF2-40B4-BE49-F238E27FC236}">
                  <a16:creationId xmlns:a16="http://schemas.microsoft.com/office/drawing/2014/main" id="{403A0A3A-915E-B197-1617-613FEA89803D}"/>
                </a:ext>
              </a:extLst>
            </p:cNvPr>
            <p:cNvSpPr/>
            <p:nvPr/>
          </p:nvSpPr>
          <p:spPr>
            <a:xfrm>
              <a:off x="3988513" y="4164650"/>
              <a:ext cx="230000" cy="133550"/>
            </a:xfrm>
            <a:custGeom>
              <a:avLst/>
              <a:gdLst/>
              <a:ahLst/>
              <a:cxnLst/>
              <a:rect l="l" t="t" r="r" b="b"/>
              <a:pathLst>
                <a:path w="9200" h="5342" extrusionOk="0">
                  <a:moveTo>
                    <a:pt x="7008" y="1233"/>
                  </a:moveTo>
                  <a:lnTo>
                    <a:pt x="5912" y="2785"/>
                  </a:lnTo>
                  <a:lnTo>
                    <a:pt x="4338" y="1895"/>
                  </a:lnTo>
                  <a:lnTo>
                    <a:pt x="7008" y="1233"/>
                  </a:lnTo>
                  <a:close/>
                  <a:moveTo>
                    <a:pt x="7670" y="1"/>
                  </a:moveTo>
                  <a:lnTo>
                    <a:pt x="1" y="1735"/>
                  </a:lnTo>
                  <a:lnTo>
                    <a:pt x="1530" y="2603"/>
                  </a:lnTo>
                  <a:lnTo>
                    <a:pt x="2854" y="2260"/>
                  </a:lnTo>
                  <a:lnTo>
                    <a:pt x="5296" y="3653"/>
                  </a:lnTo>
                  <a:lnTo>
                    <a:pt x="4771" y="4429"/>
                  </a:lnTo>
                  <a:lnTo>
                    <a:pt x="6346" y="5342"/>
                  </a:lnTo>
                  <a:lnTo>
                    <a:pt x="9199" y="868"/>
                  </a:lnTo>
                  <a:lnTo>
                    <a:pt x="7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195;p47">
              <a:extLst>
                <a:ext uri="{FF2B5EF4-FFF2-40B4-BE49-F238E27FC236}">
                  <a16:creationId xmlns:a16="http://schemas.microsoft.com/office/drawing/2014/main" id="{7A808CED-6E69-8343-34F2-BF8B49202EB7}"/>
                </a:ext>
              </a:extLst>
            </p:cNvPr>
            <p:cNvSpPr/>
            <p:nvPr/>
          </p:nvSpPr>
          <p:spPr>
            <a:xfrm>
              <a:off x="5202813" y="3483900"/>
              <a:ext cx="445125" cy="198600"/>
            </a:xfrm>
            <a:custGeom>
              <a:avLst/>
              <a:gdLst/>
              <a:ahLst/>
              <a:cxnLst/>
              <a:rect l="l" t="t" r="r" b="b"/>
              <a:pathLst>
                <a:path w="17805" h="7944" extrusionOk="0">
                  <a:moveTo>
                    <a:pt x="1" y="2762"/>
                  </a:moveTo>
                  <a:cubicBezTo>
                    <a:pt x="1" y="4086"/>
                    <a:pt x="868" y="5410"/>
                    <a:pt x="2626" y="6437"/>
                  </a:cubicBezTo>
                  <a:lnTo>
                    <a:pt x="2626" y="6437"/>
                  </a:lnTo>
                  <a:cubicBezTo>
                    <a:pt x="2831" y="6551"/>
                    <a:pt x="3060" y="6665"/>
                    <a:pt x="3265" y="6756"/>
                  </a:cubicBezTo>
                  <a:lnTo>
                    <a:pt x="3265" y="6756"/>
                  </a:lnTo>
                  <a:cubicBezTo>
                    <a:pt x="3356" y="6802"/>
                    <a:pt x="3425" y="6825"/>
                    <a:pt x="3516" y="6870"/>
                  </a:cubicBezTo>
                  <a:lnTo>
                    <a:pt x="3516" y="6870"/>
                  </a:lnTo>
                  <a:cubicBezTo>
                    <a:pt x="3630" y="6916"/>
                    <a:pt x="3767" y="6985"/>
                    <a:pt x="3904" y="7053"/>
                  </a:cubicBezTo>
                  <a:lnTo>
                    <a:pt x="3904" y="7053"/>
                  </a:lnTo>
                  <a:cubicBezTo>
                    <a:pt x="3927" y="7053"/>
                    <a:pt x="3950" y="7053"/>
                    <a:pt x="3973" y="7076"/>
                  </a:cubicBezTo>
                  <a:lnTo>
                    <a:pt x="3973" y="7076"/>
                  </a:lnTo>
                  <a:cubicBezTo>
                    <a:pt x="4041" y="7099"/>
                    <a:pt x="4087" y="7099"/>
                    <a:pt x="4132" y="7122"/>
                  </a:cubicBezTo>
                  <a:lnTo>
                    <a:pt x="4132" y="7122"/>
                  </a:lnTo>
                  <a:cubicBezTo>
                    <a:pt x="4315" y="7190"/>
                    <a:pt x="4498" y="7258"/>
                    <a:pt x="4680" y="7304"/>
                  </a:cubicBezTo>
                  <a:lnTo>
                    <a:pt x="4680" y="7304"/>
                  </a:lnTo>
                  <a:cubicBezTo>
                    <a:pt x="4749" y="7327"/>
                    <a:pt x="4794" y="7350"/>
                    <a:pt x="4863" y="7373"/>
                  </a:cubicBezTo>
                  <a:lnTo>
                    <a:pt x="4863" y="7373"/>
                  </a:lnTo>
                  <a:cubicBezTo>
                    <a:pt x="4908" y="7373"/>
                    <a:pt x="4954" y="7395"/>
                    <a:pt x="4977" y="7418"/>
                  </a:cubicBezTo>
                  <a:lnTo>
                    <a:pt x="4977" y="7418"/>
                  </a:lnTo>
                  <a:cubicBezTo>
                    <a:pt x="5068" y="7418"/>
                    <a:pt x="5137" y="7441"/>
                    <a:pt x="5205" y="7464"/>
                  </a:cubicBezTo>
                  <a:lnTo>
                    <a:pt x="5205" y="7464"/>
                  </a:lnTo>
                  <a:cubicBezTo>
                    <a:pt x="5388" y="7510"/>
                    <a:pt x="5593" y="7555"/>
                    <a:pt x="5776" y="7601"/>
                  </a:cubicBezTo>
                  <a:lnTo>
                    <a:pt x="5776" y="7601"/>
                  </a:lnTo>
                  <a:cubicBezTo>
                    <a:pt x="5821" y="7601"/>
                    <a:pt x="5867" y="7624"/>
                    <a:pt x="5913" y="7624"/>
                  </a:cubicBezTo>
                  <a:lnTo>
                    <a:pt x="5913" y="7624"/>
                  </a:lnTo>
                  <a:cubicBezTo>
                    <a:pt x="5981" y="7647"/>
                    <a:pt x="6072" y="7669"/>
                    <a:pt x="6141" y="7669"/>
                  </a:cubicBezTo>
                  <a:lnTo>
                    <a:pt x="6141" y="7669"/>
                  </a:lnTo>
                  <a:cubicBezTo>
                    <a:pt x="6301" y="7692"/>
                    <a:pt x="6461" y="7738"/>
                    <a:pt x="6620" y="7761"/>
                  </a:cubicBezTo>
                  <a:lnTo>
                    <a:pt x="6620" y="7761"/>
                  </a:lnTo>
                  <a:cubicBezTo>
                    <a:pt x="6666" y="7761"/>
                    <a:pt x="6734" y="7783"/>
                    <a:pt x="6803" y="7783"/>
                  </a:cubicBezTo>
                  <a:lnTo>
                    <a:pt x="6803" y="7783"/>
                  </a:lnTo>
                  <a:cubicBezTo>
                    <a:pt x="6871" y="7806"/>
                    <a:pt x="6940" y="7806"/>
                    <a:pt x="7008" y="7806"/>
                  </a:cubicBezTo>
                  <a:lnTo>
                    <a:pt x="7008" y="7806"/>
                  </a:lnTo>
                  <a:cubicBezTo>
                    <a:pt x="7145" y="7829"/>
                    <a:pt x="7305" y="7852"/>
                    <a:pt x="7442" y="7852"/>
                  </a:cubicBezTo>
                  <a:lnTo>
                    <a:pt x="7442" y="7852"/>
                  </a:lnTo>
                  <a:cubicBezTo>
                    <a:pt x="7533" y="7875"/>
                    <a:pt x="7602" y="7875"/>
                    <a:pt x="7670" y="7875"/>
                  </a:cubicBezTo>
                  <a:lnTo>
                    <a:pt x="7670" y="7875"/>
                  </a:lnTo>
                  <a:cubicBezTo>
                    <a:pt x="7739" y="7898"/>
                    <a:pt x="7807" y="7898"/>
                    <a:pt x="7853" y="7898"/>
                  </a:cubicBezTo>
                  <a:lnTo>
                    <a:pt x="7853" y="7898"/>
                  </a:lnTo>
                  <a:cubicBezTo>
                    <a:pt x="8013" y="7898"/>
                    <a:pt x="8172" y="7920"/>
                    <a:pt x="8309" y="7920"/>
                  </a:cubicBezTo>
                  <a:lnTo>
                    <a:pt x="8309" y="7920"/>
                  </a:lnTo>
                  <a:cubicBezTo>
                    <a:pt x="8401" y="7920"/>
                    <a:pt x="8469" y="7920"/>
                    <a:pt x="8538" y="7943"/>
                  </a:cubicBezTo>
                  <a:lnTo>
                    <a:pt x="8538" y="7943"/>
                  </a:lnTo>
                  <a:cubicBezTo>
                    <a:pt x="8583" y="7943"/>
                    <a:pt x="8606" y="7943"/>
                    <a:pt x="8629" y="7943"/>
                  </a:cubicBezTo>
                  <a:lnTo>
                    <a:pt x="8629" y="7943"/>
                  </a:lnTo>
                  <a:cubicBezTo>
                    <a:pt x="8675" y="7920"/>
                    <a:pt x="8697" y="7920"/>
                    <a:pt x="8720" y="7920"/>
                  </a:cubicBezTo>
                  <a:lnTo>
                    <a:pt x="8720" y="7920"/>
                  </a:lnTo>
                  <a:cubicBezTo>
                    <a:pt x="8880" y="7943"/>
                    <a:pt x="9040" y="7943"/>
                    <a:pt x="9222" y="7920"/>
                  </a:cubicBezTo>
                  <a:lnTo>
                    <a:pt x="9222" y="7920"/>
                  </a:lnTo>
                  <a:cubicBezTo>
                    <a:pt x="9245" y="7920"/>
                    <a:pt x="9268" y="7920"/>
                    <a:pt x="9314" y="7920"/>
                  </a:cubicBezTo>
                  <a:lnTo>
                    <a:pt x="9314" y="7920"/>
                  </a:lnTo>
                  <a:cubicBezTo>
                    <a:pt x="9359" y="7920"/>
                    <a:pt x="9405" y="7920"/>
                    <a:pt x="9451" y="7920"/>
                  </a:cubicBezTo>
                  <a:lnTo>
                    <a:pt x="9451" y="7920"/>
                  </a:lnTo>
                  <a:cubicBezTo>
                    <a:pt x="9496" y="7920"/>
                    <a:pt x="9542" y="7920"/>
                    <a:pt x="9588" y="7920"/>
                  </a:cubicBezTo>
                  <a:lnTo>
                    <a:pt x="9588" y="7920"/>
                  </a:lnTo>
                  <a:cubicBezTo>
                    <a:pt x="9793" y="7920"/>
                    <a:pt x="9998" y="7898"/>
                    <a:pt x="10204" y="7875"/>
                  </a:cubicBezTo>
                  <a:lnTo>
                    <a:pt x="10204" y="7875"/>
                  </a:lnTo>
                  <a:cubicBezTo>
                    <a:pt x="10272" y="7875"/>
                    <a:pt x="10364" y="7875"/>
                    <a:pt x="10432" y="7852"/>
                  </a:cubicBezTo>
                  <a:lnTo>
                    <a:pt x="10432" y="7852"/>
                  </a:lnTo>
                  <a:cubicBezTo>
                    <a:pt x="10478" y="7852"/>
                    <a:pt x="10523" y="7852"/>
                    <a:pt x="10546" y="7852"/>
                  </a:cubicBezTo>
                  <a:lnTo>
                    <a:pt x="10546" y="7852"/>
                  </a:lnTo>
                  <a:cubicBezTo>
                    <a:pt x="10615" y="7852"/>
                    <a:pt x="10683" y="7829"/>
                    <a:pt x="10729" y="7829"/>
                  </a:cubicBezTo>
                  <a:lnTo>
                    <a:pt x="10729" y="7829"/>
                  </a:lnTo>
                  <a:cubicBezTo>
                    <a:pt x="10934" y="7806"/>
                    <a:pt x="11140" y="7783"/>
                    <a:pt x="11345" y="7738"/>
                  </a:cubicBezTo>
                  <a:lnTo>
                    <a:pt x="11345" y="7738"/>
                  </a:lnTo>
                  <a:cubicBezTo>
                    <a:pt x="11414" y="7738"/>
                    <a:pt x="11459" y="7715"/>
                    <a:pt x="11505" y="7715"/>
                  </a:cubicBezTo>
                  <a:lnTo>
                    <a:pt x="11505" y="7715"/>
                  </a:lnTo>
                  <a:cubicBezTo>
                    <a:pt x="11528" y="7715"/>
                    <a:pt x="11551" y="7715"/>
                    <a:pt x="11573" y="7715"/>
                  </a:cubicBezTo>
                  <a:lnTo>
                    <a:pt x="11573" y="7715"/>
                  </a:lnTo>
                  <a:cubicBezTo>
                    <a:pt x="11665" y="7692"/>
                    <a:pt x="11756" y="7669"/>
                    <a:pt x="11870" y="7647"/>
                  </a:cubicBezTo>
                  <a:lnTo>
                    <a:pt x="11870" y="7647"/>
                  </a:lnTo>
                  <a:cubicBezTo>
                    <a:pt x="12030" y="7601"/>
                    <a:pt x="12190" y="7578"/>
                    <a:pt x="12349" y="7532"/>
                  </a:cubicBezTo>
                  <a:lnTo>
                    <a:pt x="12349" y="7532"/>
                  </a:lnTo>
                  <a:cubicBezTo>
                    <a:pt x="12464" y="7510"/>
                    <a:pt x="12578" y="7464"/>
                    <a:pt x="12715" y="7441"/>
                  </a:cubicBezTo>
                  <a:lnTo>
                    <a:pt x="12715" y="7441"/>
                  </a:lnTo>
                  <a:cubicBezTo>
                    <a:pt x="12852" y="7395"/>
                    <a:pt x="13011" y="7350"/>
                    <a:pt x="13171" y="7304"/>
                  </a:cubicBezTo>
                  <a:lnTo>
                    <a:pt x="13171" y="7304"/>
                  </a:lnTo>
                  <a:cubicBezTo>
                    <a:pt x="13194" y="7304"/>
                    <a:pt x="13240" y="7304"/>
                    <a:pt x="13262" y="7281"/>
                  </a:cubicBezTo>
                  <a:lnTo>
                    <a:pt x="13262" y="7281"/>
                  </a:lnTo>
                  <a:cubicBezTo>
                    <a:pt x="13445" y="7236"/>
                    <a:pt x="13628" y="7167"/>
                    <a:pt x="13810" y="7099"/>
                  </a:cubicBezTo>
                  <a:lnTo>
                    <a:pt x="13810" y="7099"/>
                  </a:lnTo>
                  <a:cubicBezTo>
                    <a:pt x="13833" y="7076"/>
                    <a:pt x="13856" y="7076"/>
                    <a:pt x="13879" y="7053"/>
                  </a:cubicBezTo>
                  <a:lnTo>
                    <a:pt x="13879" y="7053"/>
                  </a:lnTo>
                  <a:cubicBezTo>
                    <a:pt x="14061" y="6985"/>
                    <a:pt x="14267" y="6916"/>
                    <a:pt x="14449" y="6825"/>
                  </a:cubicBezTo>
                  <a:lnTo>
                    <a:pt x="14449" y="6825"/>
                  </a:lnTo>
                  <a:cubicBezTo>
                    <a:pt x="14495" y="6802"/>
                    <a:pt x="14564" y="6779"/>
                    <a:pt x="14609" y="6734"/>
                  </a:cubicBezTo>
                  <a:lnTo>
                    <a:pt x="14609" y="6734"/>
                  </a:lnTo>
                  <a:cubicBezTo>
                    <a:pt x="14815" y="6642"/>
                    <a:pt x="15020" y="6528"/>
                    <a:pt x="15203" y="6437"/>
                  </a:cubicBezTo>
                  <a:lnTo>
                    <a:pt x="15203" y="6437"/>
                  </a:lnTo>
                  <a:cubicBezTo>
                    <a:pt x="15248" y="6414"/>
                    <a:pt x="15294" y="6391"/>
                    <a:pt x="15317" y="6368"/>
                  </a:cubicBezTo>
                  <a:lnTo>
                    <a:pt x="15317" y="6368"/>
                  </a:lnTo>
                  <a:cubicBezTo>
                    <a:pt x="15362" y="6345"/>
                    <a:pt x="15385" y="6323"/>
                    <a:pt x="15408" y="6300"/>
                  </a:cubicBezTo>
                  <a:lnTo>
                    <a:pt x="15408" y="6300"/>
                  </a:lnTo>
                  <a:cubicBezTo>
                    <a:pt x="15477" y="6277"/>
                    <a:pt x="15522" y="6231"/>
                    <a:pt x="15591" y="6209"/>
                  </a:cubicBezTo>
                  <a:lnTo>
                    <a:pt x="15591" y="6209"/>
                  </a:lnTo>
                  <a:cubicBezTo>
                    <a:pt x="15636" y="6163"/>
                    <a:pt x="15682" y="6140"/>
                    <a:pt x="15728" y="6094"/>
                  </a:cubicBezTo>
                  <a:lnTo>
                    <a:pt x="15728" y="6094"/>
                  </a:lnTo>
                  <a:cubicBezTo>
                    <a:pt x="15773" y="6072"/>
                    <a:pt x="15819" y="6026"/>
                    <a:pt x="15865" y="6003"/>
                  </a:cubicBezTo>
                  <a:lnTo>
                    <a:pt x="15865" y="6003"/>
                  </a:lnTo>
                  <a:cubicBezTo>
                    <a:pt x="15910" y="5957"/>
                    <a:pt x="15956" y="5935"/>
                    <a:pt x="16001" y="5889"/>
                  </a:cubicBezTo>
                  <a:lnTo>
                    <a:pt x="16001" y="5889"/>
                  </a:lnTo>
                  <a:cubicBezTo>
                    <a:pt x="16047" y="5866"/>
                    <a:pt x="16093" y="5821"/>
                    <a:pt x="16138" y="5798"/>
                  </a:cubicBezTo>
                  <a:lnTo>
                    <a:pt x="16138" y="5798"/>
                  </a:lnTo>
                  <a:cubicBezTo>
                    <a:pt x="16184" y="5752"/>
                    <a:pt x="16230" y="5729"/>
                    <a:pt x="16275" y="5684"/>
                  </a:cubicBezTo>
                  <a:lnTo>
                    <a:pt x="16275" y="5684"/>
                  </a:lnTo>
                  <a:cubicBezTo>
                    <a:pt x="16321" y="5638"/>
                    <a:pt x="16344" y="5615"/>
                    <a:pt x="16390" y="5569"/>
                  </a:cubicBezTo>
                  <a:lnTo>
                    <a:pt x="16390" y="5569"/>
                  </a:lnTo>
                  <a:cubicBezTo>
                    <a:pt x="16412" y="5569"/>
                    <a:pt x="16435" y="5547"/>
                    <a:pt x="16458" y="5524"/>
                  </a:cubicBezTo>
                  <a:lnTo>
                    <a:pt x="16458" y="5524"/>
                  </a:lnTo>
                  <a:cubicBezTo>
                    <a:pt x="16458" y="5524"/>
                    <a:pt x="16481" y="5501"/>
                    <a:pt x="16504" y="5478"/>
                  </a:cubicBezTo>
                  <a:lnTo>
                    <a:pt x="16504" y="5478"/>
                  </a:lnTo>
                  <a:cubicBezTo>
                    <a:pt x="16572" y="5410"/>
                    <a:pt x="16641" y="5341"/>
                    <a:pt x="16686" y="5273"/>
                  </a:cubicBezTo>
                  <a:lnTo>
                    <a:pt x="16686" y="5273"/>
                  </a:lnTo>
                  <a:cubicBezTo>
                    <a:pt x="16709" y="5250"/>
                    <a:pt x="16732" y="5227"/>
                    <a:pt x="16755" y="5204"/>
                  </a:cubicBezTo>
                  <a:lnTo>
                    <a:pt x="16755" y="5204"/>
                  </a:lnTo>
                  <a:cubicBezTo>
                    <a:pt x="16846" y="5136"/>
                    <a:pt x="16915" y="5044"/>
                    <a:pt x="16983" y="4953"/>
                  </a:cubicBezTo>
                  <a:lnTo>
                    <a:pt x="16983" y="4953"/>
                  </a:lnTo>
                  <a:cubicBezTo>
                    <a:pt x="16983" y="4930"/>
                    <a:pt x="17006" y="4930"/>
                    <a:pt x="17006" y="4930"/>
                  </a:cubicBezTo>
                  <a:lnTo>
                    <a:pt x="17006" y="4930"/>
                  </a:lnTo>
                  <a:cubicBezTo>
                    <a:pt x="17006" y="4907"/>
                    <a:pt x="17029" y="4885"/>
                    <a:pt x="17051" y="4862"/>
                  </a:cubicBezTo>
                  <a:lnTo>
                    <a:pt x="17051" y="4862"/>
                  </a:lnTo>
                  <a:cubicBezTo>
                    <a:pt x="17097" y="4816"/>
                    <a:pt x="17143" y="4748"/>
                    <a:pt x="17166" y="4702"/>
                  </a:cubicBezTo>
                  <a:lnTo>
                    <a:pt x="17166" y="4702"/>
                  </a:lnTo>
                  <a:cubicBezTo>
                    <a:pt x="17188" y="4656"/>
                    <a:pt x="17211" y="4634"/>
                    <a:pt x="17234" y="4611"/>
                  </a:cubicBezTo>
                  <a:lnTo>
                    <a:pt x="17234" y="4611"/>
                  </a:lnTo>
                  <a:cubicBezTo>
                    <a:pt x="17280" y="4542"/>
                    <a:pt x="17303" y="4497"/>
                    <a:pt x="17325" y="4451"/>
                  </a:cubicBezTo>
                  <a:lnTo>
                    <a:pt x="17325" y="4451"/>
                  </a:lnTo>
                  <a:cubicBezTo>
                    <a:pt x="17348" y="4428"/>
                    <a:pt x="17348" y="4405"/>
                    <a:pt x="17348" y="4405"/>
                  </a:cubicBezTo>
                  <a:lnTo>
                    <a:pt x="17348" y="4405"/>
                  </a:lnTo>
                  <a:cubicBezTo>
                    <a:pt x="17371" y="4383"/>
                    <a:pt x="17371" y="4360"/>
                    <a:pt x="17394" y="4337"/>
                  </a:cubicBezTo>
                  <a:lnTo>
                    <a:pt x="17394" y="4337"/>
                  </a:lnTo>
                  <a:cubicBezTo>
                    <a:pt x="17417" y="4291"/>
                    <a:pt x="17439" y="4246"/>
                    <a:pt x="17462" y="4200"/>
                  </a:cubicBezTo>
                  <a:lnTo>
                    <a:pt x="17462" y="4200"/>
                  </a:lnTo>
                  <a:cubicBezTo>
                    <a:pt x="17485" y="4177"/>
                    <a:pt x="17508" y="4131"/>
                    <a:pt x="17508" y="4086"/>
                  </a:cubicBezTo>
                  <a:lnTo>
                    <a:pt x="17508" y="4086"/>
                  </a:lnTo>
                  <a:cubicBezTo>
                    <a:pt x="17531" y="4040"/>
                    <a:pt x="17554" y="3994"/>
                    <a:pt x="17576" y="3949"/>
                  </a:cubicBezTo>
                  <a:lnTo>
                    <a:pt x="17576" y="3949"/>
                  </a:lnTo>
                  <a:cubicBezTo>
                    <a:pt x="17576" y="3926"/>
                    <a:pt x="17599" y="3926"/>
                    <a:pt x="17599" y="3903"/>
                  </a:cubicBezTo>
                  <a:lnTo>
                    <a:pt x="17599" y="3903"/>
                  </a:lnTo>
                  <a:cubicBezTo>
                    <a:pt x="17599" y="3880"/>
                    <a:pt x="17599" y="3858"/>
                    <a:pt x="17622" y="3835"/>
                  </a:cubicBezTo>
                  <a:lnTo>
                    <a:pt x="17622" y="3835"/>
                  </a:lnTo>
                  <a:cubicBezTo>
                    <a:pt x="17622" y="3789"/>
                    <a:pt x="17645" y="3766"/>
                    <a:pt x="17645" y="3721"/>
                  </a:cubicBezTo>
                  <a:lnTo>
                    <a:pt x="17645" y="3721"/>
                  </a:lnTo>
                  <a:cubicBezTo>
                    <a:pt x="17668" y="3675"/>
                    <a:pt x="17691" y="3629"/>
                    <a:pt x="17691" y="3606"/>
                  </a:cubicBezTo>
                  <a:lnTo>
                    <a:pt x="17691" y="3606"/>
                  </a:lnTo>
                  <a:cubicBezTo>
                    <a:pt x="17713" y="3561"/>
                    <a:pt x="17713" y="3515"/>
                    <a:pt x="17713" y="3470"/>
                  </a:cubicBezTo>
                  <a:lnTo>
                    <a:pt x="17713" y="3470"/>
                  </a:lnTo>
                  <a:cubicBezTo>
                    <a:pt x="17736" y="3447"/>
                    <a:pt x="17736" y="3424"/>
                    <a:pt x="17736" y="3401"/>
                  </a:cubicBezTo>
                  <a:lnTo>
                    <a:pt x="17736" y="3401"/>
                  </a:lnTo>
                  <a:cubicBezTo>
                    <a:pt x="17736" y="3378"/>
                    <a:pt x="17736" y="3355"/>
                    <a:pt x="17736" y="3355"/>
                  </a:cubicBezTo>
                  <a:lnTo>
                    <a:pt x="17736" y="3355"/>
                  </a:lnTo>
                  <a:cubicBezTo>
                    <a:pt x="17759" y="3310"/>
                    <a:pt x="17759" y="3264"/>
                    <a:pt x="17759" y="3218"/>
                  </a:cubicBezTo>
                  <a:lnTo>
                    <a:pt x="17759" y="3218"/>
                  </a:lnTo>
                  <a:cubicBezTo>
                    <a:pt x="17782" y="3173"/>
                    <a:pt x="17782" y="3127"/>
                    <a:pt x="17782" y="3104"/>
                  </a:cubicBezTo>
                  <a:lnTo>
                    <a:pt x="17782" y="3104"/>
                  </a:lnTo>
                  <a:cubicBezTo>
                    <a:pt x="17782" y="3059"/>
                    <a:pt x="17782" y="3013"/>
                    <a:pt x="17782" y="2967"/>
                  </a:cubicBezTo>
                  <a:lnTo>
                    <a:pt x="17782" y="2967"/>
                  </a:lnTo>
                  <a:cubicBezTo>
                    <a:pt x="17805" y="2945"/>
                    <a:pt x="17805" y="2922"/>
                    <a:pt x="17805" y="2876"/>
                  </a:cubicBezTo>
                  <a:lnTo>
                    <a:pt x="17805" y="2876"/>
                  </a:lnTo>
                  <a:cubicBezTo>
                    <a:pt x="17805" y="2853"/>
                    <a:pt x="17805" y="2830"/>
                    <a:pt x="17805" y="2808"/>
                  </a:cubicBezTo>
                  <a:lnTo>
                    <a:pt x="17805" y="2808"/>
                  </a:lnTo>
                  <a:lnTo>
                    <a:pt x="17805" y="69"/>
                  </a:lnTo>
                  <a:cubicBezTo>
                    <a:pt x="17805" y="114"/>
                    <a:pt x="17805" y="160"/>
                    <a:pt x="17805" y="228"/>
                  </a:cubicBezTo>
                  <a:lnTo>
                    <a:pt x="17805" y="228"/>
                  </a:lnTo>
                  <a:cubicBezTo>
                    <a:pt x="17805" y="274"/>
                    <a:pt x="17805" y="297"/>
                    <a:pt x="17782" y="342"/>
                  </a:cubicBezTo>
                  <a:lnTo>
                    <a:pt x="17782" y="342"/>
                  </a:lnTo>
                  <a:cubicBezTo>
                    <a:pt x="17782" y="388"/>
                    <a:pt x="17782" y="434"/>
                    <a:pt x="17782" y="479"/>
                  </a:cubicBezTo>
                  <a:lnTo>
                    <a:pt x="17782" y="479"/>
                  </a:lnTo>
                  <a:cubicBezTo>
                    <a:pt x="17759" y="525"/>
                    <a:pt x="17759" y="548"/>
                    <a:pt x="17759" y="594"/>
                  </a:cubicBezTo>
                  <a:lnTo>
                    <a:pt x="17759" y="594"/>
                  </a:lnTo>
                  <a:cubicBezTo>
                    <a:pt x="17736" y="639"/>
                    <a:pt x="17736" y="685"/>
                    <a:pt x="17736" y="730"/>
                  </a:cubicBezTo>
                  <a:lnTo>
                    <a:pt x="17736" y="730"/>
                  </a:lnTo>
                  <a:cubicBezTo>
                    <a:pt x="17713" y="753"/>
                    <a:pt x="17713" y="799"/>
                    <a:pt x="17691" y="845"/>
                  </a:cubicBezTo>
                  <a:lnTo>
                    <a:pt x="17691" y="845"/>
                  </a:lnTo>
                  <a:cubicBezTo>
                    <a:pt x="17691" y="890"/>
                    <a:pt x="17668" y="936"/>
                    <a:pt x="17668" y="959"/>
                  </a:cubicBezTo>
                  <a:lnTo>
                    <a:pt x="17668" y="959"/>
                  </a:lnTo>
                  <a:cubicBezTo>
                    <a:pt x="17645" y="1004"/>
                    <a:pt x="17645" y="1050"/>
                    <a:pt x="17622" y="1096"/>
                  </a:cubicBezTo>
                  <a:lnTo>
                    <a:pt x="17622" y="1096"/>
                  </a:lnTo>
                  <a:cubicBezTo>
                    <a:pt x="17599" y="1141"/>
                    <a:pt x="17599" y="1164"/>
                    <a:pt x="17576" y="1210"/>
                  </a:cubicBezTo>
                  <a:lnTo>
                    <a:pt x="17576" y="1210"/>
                  </a:lnTo>
                  <a:cubicBezTo>
                    <a:pt x="17554" y="1255"/>
                    <a:pt x="17531" y="1301"/>
                    <a:pt x="17531" y="1347"/>
                  </a:cubicBezTo>
                  <a:lnTo>
                    <a:pt x="17531" y="1347"/>
                  </a:lnTo>
                  <a:cubicBezTo>
                    <a:pt x="17508" y="1392"/>
                    <a:pt x="17485" y="1415"/>
                    <a:pt x="17462" y="1461"/>
                  </a:cubicBezTo>
                  <a:lnTo>
                    <a:pt x="17462" y="1461"/>
                  </a:lnTo>
                  <a:cubicBezTo>
                    <a:pt x="17439" y="1507"/>
                    <a:pt x="17417" y="1552"/>
                    <a:pt x="17394" y="1598"/>
                  </a:cubicBezTo>
                  <a:lnTo>
                    <a:pt x="17394" y="1598"/>
                  </a:lnTo>
                  <a:cubicBezTo>
                    <a:pt x="17371" y="1621"/>
                    <a:pt x="17371" y="1666"/>
                    <a:pt x="17348" y="1712"/>
                  </a:cubicBezTo>
                  <a:lnTo>
                    <a:pt x="17348" y="1712"/>
                  </a:lnTo>
                  <a:cubicBezTo>
                    <a:pt x="17303" y="1758"/>
                    <a:pt x="17280" y="1803"/>
                    <a:pt x="17234" y="1849"/>
                  </a:cubicBezTo>
                  <a:lnTo>
                    <a:pt x="17234" y="1849"/>
                  </a:lnTo>
                  <a:cubicBezTo>
                    <a:pt x="17211" y="1895"/>
                    <a:pt x="17211" y="1917"/>
                    <a:pt x="17188" y="1963"/>
                  </a:cubicBezTo>
                  <a:lnTo>
                    <a:pt x="17188" y="1963"/>
                  </a:lnTo>
                  <a:cubicBezTo>
                    <a:pt x="17143" y="2009"/>
                    <a:pt x="17097" y="2077"/>
                    <a:pt x="17051" y="2123"/>
                  </a:cubicBezTo>
                  <a:lnTo>
                    <a:pt x="17051" y="2123"/>
                  </a:lnTo>
                  <a:cubicBezTo>
                    <a:pt x="17029" y="2146"/>
                    <a:pt x="17029" y="2168"/>
                    <a:pt x="17006" y="2191"/>
                  </a:cubicBezTo>
                  <a:lnTo>
                    <a:pt x="17006" y="2191"/>
                  </a:lnTo>
                  <a:cubicBezTo>
                    <a:pt x="16937" y="2283"/>
                    <a:pt x="16846" y="2374"/>
                    <a:pt x="16778" y="2465"/>
                  </a:cubicBezTo>
                  <a:lnTo>
                    <a:pt x="16778" y="2465"/>
                  </a:lnTo>
                  <a:cubicBezTo>
                    <a:pt x="16755" y="2488"/>
                    <a:pt x="16732" y="2511"/>
                    <a:pt x="16709" y="2534"/>
                  </a:cubicBezTo>
                  <a:lnTo>
                    <a:pt x="16709" y="2534"/>
                  </a:lnTo>
                  <a:cubicBezTo>
                    <a:pt x="16641" y="2602"/>
                    <a:pt x="16572" y="2671"/>
                    <a:pt x="16504" y="2739"/>
                  </a:cubicBezTo>
                  <a:lnTo>
                    <a:pt x="16504" y="2739"/>
                  </a:lnTo>
                  <a:cubicBezTo>
                    <a:pt x="16458" y="2762"/>
                    <a:pt x="16435" y="2808"/>
                    <a:pt x="16412" y="2830"/>
                  </a:cubicBezTo>
                  <a:lnTo>
                    <a:pt x="16412" y="2830"/>
                  </a:lnTo>
                  <a:cubicBezTo>
                    <a:pt x="16367" y="2876"/>
                    <a:pt x="16321" y="2899"/>
                    <a:pt x="16275" y="2945"/>
                  </a:cubicBezTo>
                  <a:lnTo>
                    <a:pt x="16275" y="2945"/>
                  </a:lnTo>
                  <a:cubicBezTo>
                    <a:pt x="16230" y="2967"/>
                    <a:pt x="16184" y="3013"/>
                    <a:pt x="16161" y="3036"/>
                  </a:cubicBezTo>
                  <a:lnTo>
                    <a:pt x="16161" y="3036"/>
                  </a:lnTo>
                  <a:cubicBezTo>
                    <a:pt x="16116" y="3081"/>
                    <a:pt x="16070" y="3127"/>
                    <a:pt x="16001" y="3150"/>
                  </a:cubicBezTo>
                  <a:lnTo>
                    <a:pt x="16001" y="3150"/>
                  </a:lnTo>
                  <a:cubicBezTo>
                    <a:pt x="15979" y="3196"/>
                    <a:pt x="15933" y="3218"/>
                    <a:pt x="15887" y="3241"/>
                  </a:cubicBezTo>
                  <a:lnTo>
                    <a:pt x="15887" y="3241"/>
                  </a:lnTo>
                  <a:cubicBezTo>
                    <a:pt x="15842" y="3287"/>
                    <a:pt x="15773" y="3333"/>
                    <a:pt x="15728" y="3355"/>
                  </a:cubicBezTo>
                  <a:lnTo>
                    <a:pt x="15728" y="3355"/>
                  </a:lnTo>
                  <a:cubicBezTo>
                    <a:pt x="15682" y="3401"/>
                    <a:pt x="15636" y="3424"/>
                    <a:pt x="15591" y="3447"/>
                  </a:cubicBezTo>
                  <a:lnTo>
                    <a:pt x="15591" y="3447"/>
                  </a:lnTo>
                  <a:cubicBezTo>
                    <a:pt x="15545" y="3492"/>
                    <a:pt x="15477" y="3515"/>
                    <a:pt x="15431" y="3561"/>
                  </a:cubicBezTo>
                  <a:lnTo>
                    <a:pt x="15431" y="3561"/>
                  </a:lnTo>
                  <a:cubicBezTo>
                    <a:pt x="15362" y="3606"/>
                    <a:pt x="15294" y="3652"/>
                    <a:pt x="15225" y="3675"/>
                  </a:cubicBezTo>
                  <a:lnTo>
                    <a:pt x="15225" y="3675"/>
                  </a:lnTo>
                  <a:cubicBezTo>
                    <a:pt x="15020" y="3789"/>
                    <a:pt x="14815" y="3903"/>
                    <a:pt x="14609" y="3994"/>
                  </a:cubicBezTo>
                  <a:lnTo>
                    <a:pt x="14609" y="3994"/>
                  </a:lnTo>
                  <a:cubicBezTo>
                    <a:pt x="14564" y="4017"/>
                    <a:pt x="14518" y="4040"/>
                    <a:pt x="14449" y="4086"/>
                  </a:cubicBezTo>
                  <a:lnTo>
                    <a:pt x="14449" y="4086"/>
                  </a:lnTo>
                  <a:cubicBezTo>
                    <a:pt x="14267" y="4154"/>
                    <a:pt x="14084" y="4246"/>
                    <a:pt x="13879" y="4314"/>
                  </a:cubicBezTo>
                  <a:lnTo>
                    <a:pt x="13879" y="4314"/>
                  </a:lnTo>
                  <a:cubicBezTo>
                    <a:pt x="13856" y="4337"/>
                    <a:pt x="13833" y="4337"/>
                    <a:pt x="13810" y="4360"/>
                  </a:cubicBezTo>
                  <a:lnTo>
                    <a:pt x="13810" y="4360"/>
                  </a:lnTo>
                  <a:cubicBezTo>
                    <a:pt x="13605" y="4428"/>
                    <a:pt x="13377" y="4497"/>
                    <a:pt x="13171" y="4565"/>
                  </a:cubicBezTo>
                  <a:lnTo>
                    <a:pt x="13171" y="4565"/>
                  </a:lnTo>
                  <a:cubicBezTo>
                    <a:pt x="13011" y="4611"/>
                    <a:pt x="12874" y="4656"/>
                    <a:pt x="12715" y="4702"/>
                  </a:cubicBezTo>
                  <a:lnTo>
                    <a:pt x="12715" y="4702"/>
                  </a:lnTo>
                  <a:cubicBezTo>
                    <a:pt x="12601" y="4725"/>
                    <a:pt x="12486" y="4771"/>
                    <a:pt x="12372" y="4793"/>
                  </a:cubicBezTo>
                  <a:lnTo>
                    <a:pt x="12372" y="4793"/>
                  </a:lnTo>
                  <a:cubicBezTo>
                    <a:pt x="12190" y="4839"/>
                    <a:pt x="12030" y="4862"/>
                    <a:pt x="11870" y="4907"/>
                  </a:cubicBezTo>
                  <a:lnTo>
                    <a:pt x="11870" y="4907"/>
                  </a:lnTo>
                  <a:cubicBezTo>
                    <a:pt x="11756" y="4930"/>
                    <a:pt x="11642" y="4953"/>
                    <a:pt x="11505" y="4976"/>
                  </a:cubicBezTo>
                  <a:lnTo>
                    <a:pt x="11505" y="4976"/>
                  </a:lnTo>
                  <a:cubicBezTo>
                    <a:pt x="11459" y="4976"/>
                    <a:pt x="11414" y="4976"/>
                    <a:pt x="11368" y="4999"/>
                  </a:cubicBezTo>
                  <a:lnTo>
                    <a:pt x="11368" y="4999"/>
                  </a:lnTo>
                  <a:cubicBezTo>
                    <a:pt x="11163" y="5022"/>
                    <a:pt x="10957" y="5067"/>
                    <a:pt x="10752" y="5090"/>
                  </a:cubicBezTo>
                  <a:lnTo>
                    <a:pt x="10752" y="5090"/>
                  </a:lnTo>
                  <a:cubicBezTo>
                    <a:pt x="10683" y="5090"/>
                    <a:pt x="10615" y="5090"/>
                    <a:pt x="10569" y="5113"/>
                  </a:cubicBezTo>
                  <a:lnTo>
                    <a:pt x="10569" y="5113"/>
                  </a:lnTo>
                  <a:cubicBezTo>
                    <a:pt x="10455" y="5113"/>
                    <a:pt x="10318" y="5113"/>
                    <a:pt x="10204" y="5136"/>
                  </a:cubicBezTo>
                  <a:lnTo>
                    <a:pt x="10204" y="5136"/>
                  </a:lnTo>
                  <a:cubicBezTo>
                    <a:pt x="9998" y="5159"/>
                    <a:pt x="9816" y="5159"/>
                    <a:pt x="9610" y="5181"/>
                  </a:cubicBezTo>
                  <a:lnTo>
                    <a:pt x="9610" y="5181"/>
                  </a:lnTo>
                  <a:cubicBezTo>
                    <a:pt x="9473" y="5181"/>
                    <a:pt x="9337" y="5181"/>
                    <a:pt x="9222" y="5181"/>
                  </a:cubicBezTo>
                  <a:lnTo>
                    <a:pt x="9222" y="5181"/>
                  </a:lnTo>
                  <a:cubicBezTo>
                    <a:pt x="9063" y="5181"/>
                    <a:pt x="8903" y="5181"/>
                    <a:pt x="8720" y="5181"/>
                  </a:cubicBezTo>
                  <a:lnTo>
                    <a:pt x="8720" y="5181"/>
                  </a:lnTo>
                  <a:cubicBezTo>
                    <a:pt x="8583" y="5181"/>
                    <a:pt x="8469" y="5181"/>
                    <a:pt x="8332" y="5181"/>
                  </a:cubicBezTo>
                  <a:lnTo>
                    <a:pt x="8332" y="5181"/>
                  </a:lnTo>
                  <a:cubicBezTo>
                    <a:pt x="8172" y="5181"/>
                    <a:pt x="8013" y="5159"/>
                    <a:pt x="7876" y="5159"/>
                  </a:cubicBezTo>
                  <a:lnTo>
                    <a:pt x="7876" y="5159"/>
                  </a:lnTo>
                  <a:cubicBezTo>
                    <a:pt x="7739" y="5136"/>
                    <a:pt x="7602" y="5136"/>
                    <a:pt x="7465" y="5113"/>
                  </a:cubicBezTo>
                  <a:lnTo>
                    <a:pt x="7465" y="5113"/>
                  </a:lnTo>
                  <a:cubicBezTo>
                    <a:pt x="7305" y="5113"/>
                    <a:pt x="7168" y="5090"/>
                    <a:pt x="7008" y="5067"/>
                  </a:cubicBezTo>
                  <a:lnTo>
                    <a:pt x="7008" y="5067"/>
                  </a:lnTo>
                  <a:cubicBezTo>
                    <a:pt x="6871" y="5044"/>
                    <a:pt x="6757" y="5022"/>
                    <a:pt x="6620" y="5022"/>
                  </a:cubicBezTo>
                  <a:lnTo>
                    <a:pt x="6620" y="5022"/>
                  </a:lnTo>
                  <a:cubicBezTo>
                    <a:pt x="6461" y="4976"/>
                    <a:pt x="6301" y="4953"/>
                    <a:pt x="6141" y="4930"/>
                  </a:cubicBezTo>
                  <a:lnTo>
                    <a:pt x="6141" y="4930"/>
                  </a:lnTo>
                  <a:cubicBezTo>
                    <a:pt x="6027" y="4907"/>
                    <a:pt x="5890" y="4885"/>
                    <a:pt x="5776" y="4862"/>
                  </a:cubicBezTo>
                  <a:lnTo>
                    <a:pt x="5776" y="4862"/>
                  </a:lnTo>
                  <a:cubicBezTo>
                    <a:pt x="5593" y="4816"/>
                    <a:pt x="5411" y="4771"/>
                    <a:pt x="5228" y="4725"/>
                  </a:cubicBezTo>
                  <a:lnTo>
                    <a:pt x="5228" y="4725"/>
                  </a:lnTo>
                  <a:cubicBezTo>
                    <a:pt x="5114" y="4679"/>
                    <a:pt x="4977" y="4656"/>
                    <a:pt x="4863" y="4634"/>
                  </a:cubicBezTo>
                  <a:lnTo>
                    <a:pt x="4863" y="4634"/>
                  </a:lnTo>
                  <a:cubicBezTo>
                    <a:pt x="4817" y="4611"/>
                    <a:pt x="4749" y="4588"/>
                    <a:pt x="4680" y="4565"/>
                  </a:cubicBezTo>
                  <a:lnTo>
                    <a:pt x="4680" y="4565"/>
                  </a:lnTo>
                  <a:cubicBezTo>
                    <a:pt x="4498" y="4519"/>
                    <a:pt x="4315" y="4451"/>
                    <a:pt x="4132" y="4383"/>
                  </a:cubicBezTo>
                  <a:lnTo>
                    <a:pt x="4132" y="4383"/>
                  </a:lnTo>
                  <a:cubicBezTo>
                    <a:pt x="4087" y="4360"/>
                    <a:pt x="4041" y="4337"/>
                    <a:pt x="3995" y="4314"/>
                  </a:cubicBezTo>
                  <a:lnTo>
                    <a:pt x="3995" y="4314"/>
                  </a:lnTo>
                  <a:cubicBezTo>
                    <a:pt x="3836" y="4268"/>
                    <a:pt x="3676" y="4200"/>
                    <a:pt x="3516" y="4131"/>
                  </a:cubicBezTo>
                  <a:lnTo>
                    <a:pt x="3516" y="4131"/>
                  </a:lnTo>
                  <a:cubicBezTo>
                    <a:pt x="3448" y="4086"/>
                    <a:pt x="3356" y="4063"/>
                    <a:pt x="3288" y="4017"/>
                  </a:cubicBezTo>
                  <a:lnTo>
                    <a:pt x="3288" y="4017"/>
                  </a:lnTo>
                  <a:cubicBezTo>
                    <a:pt x="3060" y="3926"/>
                    <a:pt x="2831" y="3812"/>
                    <a:pt x="2626" y="3675"/>
                  </a:cubicBezTo>
                  <a:lnTo>
                    <a:pt x="2626" y="3675"/>
                  </a:lnTo>
                  <a:cubicBezTo>
                    <a:pt x="868" y="2671"/>
                    <a:pt x="1" y="1347"/>
                    <a:pt x="1" y="0"/>
                  </a:cubicBezTo>
                  <a:lnTo>
                    <a:pt x="1" y="0"/>
                  </a:ln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196;p47">
              <a:extLst>
                <a:ext uri="{FF2B5EF4-FFF2-40B4-BE49-F238E27FC236}">
                  <a16:creationId xmlns:a16="http://schemas.microsoft.com/office/drawing/2014/main" id="{4C732AFB-71C7-242A-4550-DC60A9A45BE7}"/>
                </a:ext>
              </a:extLst>
            </p:cNvPr>
            <p:cNvSpPr/>
            <p:nvPr/>
          </p:nvSpPr>
          <p:spPr>
            <a:xfrm>
              <a:off x="5181138" y="3356075"/>
              <a:ext cx="489050" cy="270500"/>
            </a:xfrm>
            <a:custGeom>
              <a:avLst/>
              <a:gdLst/>
              <a:ahLst/>
              <a:cxnLst/>
              <a:rect l="l" t="t" r="r" b="b"/>
              <a:pathLst>
                <a:path w="19562" h="10820" extrusionOk="0">
                  <a:moveTo>
                    <a:pt x="3447" y="1507"/>
                  </a:moveTo>
                  <a:cubicBezTo>
                    <a:pt x="1" y="3515"/>
                    <a:pt x="1" y="6779"/>
                    <a:pt x="3493" y="8788"/>
                  </a:cubicBezTo>
                  <a:lnTo>
                    <a:pt x="3493" y="8788"/>
                  </a:lnTo>
                  <a:cubicBezTo>
                    <a:pt x="6985" y="10819"/>
                    <a:pt x="12623" y="10819"/>
                    <a:pt x="16092" y="8788"/>
                  </a:cubicBezTo>
                  <a:lnTo>
                    <a:pt x="16092" y="8788"/>
                  </a:lnTo>
                  <a:cubicBezTo>
                    <a:pt x="19562" y="6779"/>
                    <a:pt x="19539" y="3515"/>
                    <a:pt x="16047" y="1507"/>
                  </a:cubicBezTo>
                  <a:lnTo>
                    <a:pt x="16047" y="1507"/>
                  </a:lnTo>
                  <a:cubicBezTo>
                    <a:pt x="14312" y="502"/>
                    <a:pt x="12030" y="0"/>
                    <a:pt x="9747" y="0"/>
                  </a:cubicBezTo>
                  <a:lnTo>
                    <a:pt x="9747" y="0"/>
                  </a:lnTo>
                  <a:cubicBezTo>
                    <a:pt x="7464" y="0"/>
                    <a:pt x="5182" y="502"/>
                    <a:pt x="3447" y="1507"/>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197;p47">
              <a:extLst>
                <a:ext uri="{FF2B5EF4-FFF2-40B4-BE49-F238E27FC236}">
                  <a16:creationId xmlns:a16="http://schemas.microsoft.com/office/drawing/2014/main" id="{F800E79D-8376-6CA9-2EF0-AD8F7622DB52}"/>
                </a:ext>
              </a:extLst>
            </p:cNvPr>
            <p:cNvSpPr/>
            <p:nvPr/>
          </p:nvSpPr>
          <p:spPr>
            <a:xfrm>
              <a:off x="5330638" y="3414400"/>
              <a:ext cx="207175" cy="118025"/>
            </a:xfrm>
            <a:custGeom>
              <a:avLst/>
              <a:gdLst/>
              <a:ahLst/>
              <a:cxnLst/>
              <a:rect l="l" t="t" r="r" b="b"/>
              <a:pathLst>
                <a:path w="8287" h="4721" extrusionOk="0">
                  <a:moveTo>
                    <a:pt x="3850" y="0"/>
                  </a:moveTo>
                  <a:cubicBezTo>
                    <a:pt x="3545" y="0"/>
                    <a:pt x="3243" y="23"/>
                    <a:pt x="2945" y="64"/>
                  </a:cubicBezTo>
                  <a:cubicBezTo>
                    <a:pt x="2261" y="155"/>
                    <a:pt x="1667" y="338"/>
                    <a:pt x="1165" y="657"/>
                  </a:cubicBezTo>
                  <a:cubicBezTo>
                    <a:pt x="640" y="954"/>
                    <a:pt x="320" y="1296"/>
                    <a:pt x="161" y="1684"/>
                  </a:cubicBezTo>
                  <a:cubicBezTo>
                    <a:pt x="1" y="2095"/>
                    <a:pt x="46" y="2483"/>
                    <a:pt x="252" y="2894"/>
                  </a:cubicBezTo>
                  <a:cubicBezTo>
                    <a:pt x="480" y="3282"/>
                    <a:pt x="868" y="3647"/>
                    <a:pt x="1416" y="3967"/>
                  </a:cubicBezTo>
                  <a:cubicBezTo>
                    <a:pt x="1827" y="4195"/>
                    <a:pt x="2352" y="4378"/>
                    <a:pt x="2945" y="4515"/>
                  </a:cubicBezTo>
                  <a:cubicBezTo>
                    <a:pt x="3539" y="4652"/>
                    <a:pt x="4155" y="4720"/>
                    <a:pt x="4748" y="4720"/>
                  </a:cubicBezTo>
                  <a:lnTo>
                    <a:pt x="4748" y="3716"/>
                  </a:lnTo>
                  <a:cubicBezTo>
                    <a:pt x="4360" y="3716"/>
                    <a:pt x="3972" y="3670"/>
                    <a:pt x="3630" y="3602"/>
                  </a:cubicBezTo>
                  <a:cubicBezTo>
                    <a:pt x="3265" y="3510"/>
                    <a:pt x="2968" y="3419"/>
                    <a:pt x="2717" y="3282"/>
                  </a:cubicBezTo>
                  <a:cubicBezTo>
                    <a:pt x="2443" y="3122"/>
                    <a:pt x="2238" y="2940"/>
                    <a:pt x="2124" y="2712"/>
                  </a:cubicBezTo>
                  <a:cubicBezTo>
                    <a:pt x="2032" y="2506"/>
                    <a:pt x="2032" y="2301"/>
                    <a:pt x="2124" y="2072"/>
                  </a:cubicBezTo>
                  <a:cubicBezTo>
                    <a:pt x="2238" y="1867"/>
                    <a:pt x="2420" y="1684"/>
                    <a:pt x="2694" y="1502"/>
                  </a:cubicBezTo>
                  <a:cubicBezTo>
                    <a:pt x="2991" y="1342"/>
                    <a:pt x="3310" y="1228"/>
                    <a:pt x="3676" y="1159"/>
                  </a:cubicBezTo>
                  <a:cubicBezTo>
                    <a:pt x="3858" y="1125"/>
                    <a:pt x="4041" y="1108"/>
                    <a:pt x="4224" y="1108"/>
                  </a:cubicBezTo>
                  <a:cubicBezTo>
                    <a:pt x="4406" y="1108"/>
                    <a:pt x="4589" y="1125"/>
                    <a:pt x="4771" y="1159"/>
                  </a:cubicBezTo>
                  <a:cubicBezTo>
                    <a:pt x="5137" y="1205"/>
                    <a:pt x="5479" y="1319"/>
                    <a:pt x="5753" y="1479"/>
                  </a:cubicBezTo>
                  <a:cubicBezTo>
                    <a:pt x="6004" y="1616"/>
                    <a:pt x="6186" y="1799"/>
                    <a:pt x="6323" y="2027"/>
                  </a:cubicBezTo>
                  <a:cubicBezTo>
                    <a:pt x="6438" y="2232"/>
                    <a:pt x="6506" y="2461"/>
                    <a:pt x="6460" y="2689"/>
                  </a:cubicBezTo>
                  <a:lnTo>
                    <a:pt x="8286" y="2620"/>
                  </a:lnTo>
                  <a:cubicBezTo>
                    <a:pt x="8264" y="2278"/>
                    <a:pt x="8149" y="1958"/>
                    <a:pt x="7898" y="1639"/>
                  </a:cubicBezTo>
                  <a:cubicBezTo>
                    <a:pt x="7647" y="1296"/>
                    <a:pt x="7305" y="1023"/>
                    <a:pt x="6894" y="771"/>
                  </a:cubicBezTo>
                  <a:cubicBezTo>
                    <a:pt x="6323" y="452"/>
                    <a:pt x="5684" y="224"/>
                    <a:pt x="4977" y="110"/>
                  </a:cubicBezTo>
                  <a:cubicBezTo>
                    <a:pt x="4600" y="34"/>
                    <a:pt x="4223" y="0"/>
                    <a:pt x="3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98;p47">
              <a:extLst>
                <a:ext uri="{FF2B5EF4-FFF2-40B4-BE49-F238E27FC236}">
                  <a16:creationId xmlns:a16="http://schemas.microsoft.com/office/drawing/2014/main" id="{9A760F6F-62C5-D7E1-9846-5D918F6D3786}"/>
                </a:ext>
              </a:extLst>
            </p:cNvPr>
            <p:cNvSpPr/>
            <p:nvPr/>
          </p:nvSpPr>
          <p:spPr>
            <a:xfrm>
              <a:off x="4090663" y="1994550"/>
              <a:ext cx="445125" cy="198025"/>
            </a:xfrm>
            <a:custGeom>
              <a:avLst/>
              <a:gdLst/>
              <a:ahLst/>
              <a:cxnLst/>
              <a:rect l="l" t="t" r="r" b="b"/>
              <a:pathLst>
                <a:path w="17805" h="7921" extrusionOk="0">
                  <a:moveTo>
                    <a:pt x="0" y="2739"/>
                  </a:moveTo>
                  <a:cubicBezTo>
                    <a:pt x="0" y="4063"/>
                    <a:pt x="868" y="5410"/>
                    <a:pt x="2625" y="6414"/>
                  </a:cubicBezTo>
                  <a:lnTo>
                    <a:pt x="2625" y="6414"/>
                  </a:lnTo>
                  <a:cubicBezTo>
                    <a:pt x="2831" y="6528"/>
                    <a:pt x="3059" y="6642"/>
                    <a:pt x="3287" y="6756"/>
                  </a:cubicBezTo>
                  <a:lnTo>
                    <a:pt x="3287" y="6756"/>
                  </a:lnTo>
                  <a:cubicBezTo>
                    <a:pt x="3356" y="6779"/>
                    <a:pt x="3424" y="6825"/>
                    <a:pt x="3516" y="6848"/>
                  </a:cubicBezTo>
                  <a:lnTo>
                    <a:pt x="3516" y="6848"/>
                  </a:lnTo>
                  <a:cubicBezTo>
                    <a:pt x="3652" y="6916"/>
                    <a:pt x="3767" y="6962"/>
                    <a:pt x="3904" y="7030"/>
                  </a:cubicBezTo>
                  <a:lnTo>
                    <a:pt x="3904" y="7030"/>
                  </a:lnTo>
                  <a:cubicBezTo>
                    <a:pt x="3926" y="7030"/>
                    <a:pt x="3949" y="7053"/>
                    <a:pt x="3972" y="7053"/>
                  </a:cubicBezTo>
                  <a:lnTo>
                    <a:pt x="3972" y="7053"/>
                  </a:lnTo>
                  <a:cubicBezTo>
                    <a:pt x="4041" y="7076"/>
                    <a:pt x="4086" y="7099"/>
                    <a:pt x="4132" y="7099"/>
                  </a:cubicBezTo>
                  <a:lnTo>
                    <a:pt x="4132" y="7099"/>
                  </a:lnTo>
                  <a:cubicBezTo>
                    <a:pt x="4314" y="7167"/>
                    <a:pt x="4497" y="7236"/>
                    <a:pt x="4680" y="7304"/>
                  </a:cubicBezTo>
                  <a:lnTo>
                    <a:pt x="4680" y="7304"/>
                  </a:lnTo>
                  <a:cubicBezTo>
                    <a:pt x="4748" y="7304"/>
                    <a:pt x="4794" y="7327"/>
                    <a:pt x="4862" y="7350"/>
                  </a:cubicBezTo>
                  <a:lnTo>
                    <a:pt x="4862" y="7350"/>
                  </a:lnTo>
                  <a:cubicBezTo>
                    <a:pt x="4908" y="7373"/>
                    <a:pt x="4954" y="7373"/>
                    <a:pt x="4999" y="7396"/>
                  </a:cubicBezTo>
                  <a:lnTo>
                    <a:pt x="4999" y="7396"/>
                  </a:lnTo>
                  <a:cubicBezTo>
                    <a:pt x="5068" y="7418"/>
                    <a:pt x="5136" y="7418"/>
                    <a:pt x="5227" y="7441"/>
                  </a:cubicBezTo>
                  <a:lnTo>
                    <a:pt x="5227" y="7441"/>
                  </a:lnTo>
                  <a:cubicBezTo>
                    <a:pt x="5410" y="7487"/>
                    <a:pt x="5593" y="7532"/>
                    <a:pt x="5775" y="7578"/>
                  </a:cubicBezTo>
                  <a:lnTo>
                    <a:pt x="5775" y="7578"/>
                  </a:lnTo>
                  <a:cubicBezTo>
                    <a:pt x="5821" y="7601"/>
                    <a:pt x="5867" y="7601"/>
                    <a:pt x="5912" y="7624"/>
                  </a:cubicBezTo>
                  <a:lnTo>
                    <a:pt x="5912" y="7624"/>
                  </a:lnTo>
                  <a:cubicBezTo>
                    <a:pt x="5981" y="7624"/>
                    <a:pt x="6072" y="7647"/>
                    <a:pt x="6140" y="7669"/>
                  </a:cubicBezTo>
                  <a:lnTo>
                    <a:pt x="6140" y="7669"/>
                  </a:lnTo>
                  <a:cubicBezTo>
                    <a:pt x="6300" y="7692"/>
                    <a:pt x="6460" y="7715"/>
                    <a:pt x="6620" y="7738"/>
                  </a:cubicBezTo>
                  <a:lnTo>
                    <a:pt x="6620" y="7738"/>
                  </a:lnTo>
                  <a:cubicBezTo>
                    <a:pt x="6665" y="7761"/>
                    <a:pt x="6734" y="7761"/>
                    <a:pt x="6802" y="7784"/>
                  </a:cubicBezTo>
                  <a:lnTo>
                    <a:pt x="6802" y="7784"/>
                  </a:lnTo>
                  <a:cubicBezTo>
                    <a:pt x="6871" y="7784"/>
                    <a:pt x="6939" y="7784"/>
                    <a:pt x="7008" y="7806"/>
                  </a:cubicBezTo>
                  <a:lnTo>
                    <a:pt x="7008" y="7806"/>
                  </a:lnTo>
                  <a:cubicBezTo>
                    <a:pt x="7168" y="7806"/>
                    <a:pt x="7305" y="7829"/>
                    <a:pt x="7464" y="7852"/>
                  </a:cubicBezTo>
                  <a:lnTo>
                    <a:pt x="7464" y="7852"/>
                  </a:lnTo>
                  <a:cubicBezTo>
                    <a:pt x="7533" y="7852"/>
                    <a:pt x="7601" y="7875"/>
                    <a:pt x="7670" y="7875"/>
                  </a:cubicBezTo>
                  <a:lnTo>
                    <a:pt x="7670" y="7875"/>
                  </a:lnTo>
                  <a:cubicBezTo>
                    <a:pt x="7738" y="7875"/>
                    <a:pt x="7807" y="7875"/>
                    <a:pt x="7875" y="7875"/>
                  </a:cubicBezTo>
                  <a:lnTo>
                    <a:pt x="7875" y="7875"/>
                  </a:lnTo>
                  <a:cubicBezTo>
                    <a:pt x="8012" y="7898"/>
                    <a:pt x="8172" y="7898"/>
                    <a:pt x="8309" y="7898"/>
                  </a:cubicBezTo>
                  <a:lnTo>
                    <a:pt x="8309" y="7898"/>
                  </a:lnTo>
                  <a:cubicBezTo>
                    <a:pt x="8400" y="7898"/>
                    <a:pt x="8469" y="7920"/>
                    <a:pt x="8537" y="7920"/>
                  </a:cubicBezTo>
                  <a:lnTo>
                    <a:pt x="8537" y="7920"/>
                  </a:lnTo>
                  <a:cubicBezTo>
                    <a:pt x="8583" y="7920"/>
                    <a:pt x="8606" y="7920"/>
                    <a:pt x="8651" y="7920"/>
                  </a:cubicBezTo>
                  <a:lnTo>
                    <a:pt x="8651" y="7920"/>
                  </a:lnTo>
                  <a:cubicBezTo>
                    <a:pt x="8674" y="7920"/>
                    <a:pt x="8697" y="7920"/>
                    <a:pt x="8720" y="7920"/>
                  </a:cubicBezTo>
                  <a:lnTo>
                    <a:pt x="8720" y="7920"/>
                  </a:lnTo>
                  <a:cubicBezTo>
                    <a:pt x="8879" y="7920"/>
                    <a:pt x="9039" y="7920"/>
                    <a:pt x="9222" y="7920"/>
                  </a:cubicBezTo>
                  <a:lnTo>
                    <a:pt x="9222" y="7920"/>
                  </a:lnTo>
                  <a:cubicBezTo>
                    <a:pt x="9245" y="7920"/>
                    <a:pt x="9290" y="7920"/>
                    <a:pt x="9313" y="7920"/>
                  </a:cubicBezTo>
                  <a:lnTo>
                    <a:pt x="9313" y="7920"/>
                  </a:lnTo>
                  <a:cubicBezTo>
                    <a:pt x="9359" y="7920"/>
                    <a:pt x="9404" y="7920"/>
                    <a:pt x="9450" y="7920"/>
                  </a:cubicBezTo>
                  <a:lnTo>
                    <a:pt x="9450" y="7920"/>
                  </a:lnTo>
                  <a:cubicBezTo>
                    <a:pt x="9496" y="7920"/>
                    <a:pt x="9541" y="7898"/>
                    <a:pt x="9587" y="7898"/>
                  </a:cubicBezTo>
                  <a:lnTo>
                    <a:pt x="9587" y="7898"/>
                  </a:lnTo>
                  <a:cubicBezTo>
                    <a:pt x="9792" y="7898"/>
                    <a:pt x="9998" y="7875"/>
                    <a:pt x="10203" y="7852"/>
                  </a:cubicBezTo>
                  <a:lnTo>
                    <a:pt x="10203" y="7852"/>
                  </a:lnTo>
                  <a:cubicBezTo>
                    <a:pt x="10272" y="7852"/>
                    <a:pt x="10363" y="7852"/>
                    <a:pt x="10432" y="7852"/>
                  </a:cubicBezTo>
                  <a:lnTo>
                    <a:pt x="10432" y="7852"/>
                  </a:lnTo>
                  <a:cubicBezTo>
                    <a:pt x="10477" y="7852"/>
                    <a:pt x="10523" y="7829"/>
                    <a:pt x="10569" y="7829"/>
                  </a:cubicBezTo>
                  <a:lnTo>
                    <a:pt x="10569" y="7829"/>
                  </a:lnTo>
                  <a:cubicBezTo>
                    <a:pt x="10614" y="7829"/>
                    <a:pt x="10683" y="7829"/>
                    <a:pt x="10728" y="7806"/>
                  </a:cubicBezTo>
                  <a:lnTo>
                    <a:pt x="10728" y="7806"/>
                  </a:lnTo>
                  <a:cubicBezTo>
                    <a:pt x="10957" y="7784"/>
                    <a:pt x="11162" y="7761"/>
                    <a:pt x="11345" y="7715"/>
                  </a:cubicBezTo>
                  <a:lnTo>
                    <a:pt x="11345" y="7715"/>
                  </a:lnTo>
                  <a:cubicBezTo>
                    <a:pt x="11413" y="7715"/>
                    <a:pt x="11459" y="7715"/>
                    <a:pt x="11504" y="7692"/>
                  </a:cubicBezTo>
                  <a:lnTo>
                    <a:pt x="11504" y="7692"/>
                  </a:lnTo>
                  <a:cubicBezTo>
                    <a:pt x="11527" y="7692"/>
                    <a:pt x="11550" y="7692"/>
                    <a:pt x="11573" y="7692"/>
                  </a:cubicBezTo>
                  <a:lnTo>
                    <a:pt x="11573" y="7692"/>
                  </a:lnTo>
                  <a:cubicBezTo>
                    <a:pt x="11664" y="7669"/>
                    <a:pt x="11778" y="7647"/>
                    <a:pt x="11870" y="7624"/>
                  </a:cubicBezTo>
                  <a:lnTo>
                    <a:pt x="11870" y="7624"/>
                  </a:lnTo>
                  <a:cubicBezTo>
                    <a:pt x="12029" y="7601"/>
                    <a:pt x="12189" y="7555"/>
                    <a:pt x="12349" y="7532"/>
                  </a:cubicBezTo>
                  <a:lnTo>
                    <a:pt x="12349" y="7532"/>
                  </a:lnTo>
                  <a:cubicBezTo>
                    <a:pt x="12486" y="7487"/>
                    <a:pt x="12600" y="7464"/>
                    <a:pt x="12714" y="7418"/>
                  </a:cubicBezTo>
                  <a:lnTo>
                    <a:pt x="12714" y="7418"/>
                  </a:lnTo>
                  <a:cubicBezTo>
                    <a:pt x="12851" y="7396"/>
                    <a:pt x="13011" y="7350"/>
                    <a:pt x="13171" y="7304"/>
                  </a:cubicBezTo>
                  <a:lnTo>
                    <a:pt x="13171" y="7304"/>
                  </a:lnTo>
                  <a:cubicBezTo>
                    <a:pt x="13193" y="7281"/>
                    <a:pt x="13239" y="7281"/>
                    <a:pt x="13262" y="7259"/>
                  </a:cubicBezTo>
                  <a:lnTo>
                    <a:pt x="13262" y="7259"/>
                  </a:lnTo>
                  <a:cubicBezTo>
                    <a:pt x="13445" y="7213"/>
                    <a:pt x="13627" y="7144"/>
                    <a:pt x="13810" y="7076"/>
                  </a:cubicBezTo>
                  <a:lnTo>
                    <a:pt x="13810" y="7076"/>
                  </a:lnTo>
                  <a:cubicBezTo>
                    <a:pt x="13833" y="7076"/>
                    <a:pt x="13855" y="7053"/>
                    <a:pt x="13878" y="7053"/>
                  </a:cubicBezTo>
                  <a:lnTo>
                    <a:pt x="13878" y="7053"/>
                  </a:lnTo>
                  <a:cubicBezTo>
                    <a:pt x="14084" y="6962"/>
                    <a:pt x="14266" y="6893"/>
                    <a:pt x="14449" y="6802"/>
                  </a:cubicBezTo>
                  <a:lnTo>
                    <a:pt x="14449" y="6802"/>
                  </a:lnTo>
                  <a:cubicBezTo>
                    <a:pt x="14495" y="6779"/>
                    <a:pt x="14563" y="6756"/>
                    <a:pt x="14609" y="6734"/>
                  </a:cubicBezTo>
                  <a:lnTo>
                    <a:pt x="14609" y="6734"/>
                  </a:lnTo>
                  <a:cubicBezTo>
                    <a:pt x="14814" y="6619"/>
                    <a:pt x="15019" y="6528"/>
                    <a:pt x="15202" y="6414"/>
                  </a:cubicBezTo>
                  <a:lnTo>
                    <a:pt x="15202" y="6414"/>
                  </a:lnTo>
                  <a:cubicBezTo>
                    <a:pt x="15248" y="6391"/>
                    <a:pt x="15293" y="6368"/>
                    <a:pt x="15316" y="6346"/>
                  </a:cubicBezTo>
                  <a:lnTo>
                    <a:pt x="15316" y="6346"/>
                  </a:lnTo>
                  <a:cubicBezTo>
                    <a:pt x="15362" y="6323"/>
                    <a:pt x="15385" y="6300"/>
                    <a:pt x="15430" y="6277"/>
                  </a:cubicBezTo>
                  <a:lnTo>
                    <a:pt x="15430" y="6277"/>
                  </a:lnTo>
                  <a:cubicBezTo>
                    <a:pt x="15476" y="6254"/>
                    <a:pt x="15522" y="6209"/>
                    <a:pt x="15590" y="6186"/>
                  </a:cubicBezTo>
                  <a:lnTo>
                    <a:pt x="15590" y="6186"/>
                  </a:lnTo>
                  <a:cubicBezTo>
                    <a:pt x="15636" y="6140"/>
                    <a:pt x="15681" y="6117"/>
                    <a:pt x="15727" y="6094"/>
                  </a:cubicBezTo>
                  <a:lnTo>
                    <a:pt x="15727" y="6094"/>
                  </a:lnTo>
                  <a:cubicBezTo>
                    <a:pt x="15773" y="6049"/>
                    <a:pt x="15818" y="6026"/>
                    <a:pt x="15864" y="5980"/>
                  </a:cubicBezTo>
                  <a:lnTo>
                    <a:pt x="15864" y="5980"/>
                  </a:lnTo>
                  <a:cubicBezTo>
                    <a:pt x="15910" y="5958"/>
                    <a:pt x="15955" y="5912"/>
                    <a:pt x="16001" y="5889"/>
                  </a:cubicBezTo>
                  <a:lnTo>
                    <a:pt x="16001" y="5889"/>
                  </a:lnTo>
                  <a:cubicBezTo>
                    <a:pt x="16047" y="5843"/>
                    <a:pt x="16092" y="5798"/>
                    <a:pt x="16138" y="5775"/>
                  </a:cubicBezTo>
                  <a:lnTo>
                    <a:pt x="16138" y="5775"/>
                  </a:lnTo>
                  <a:cubicBezTo>
                    <a:pt x="16184" y="5729"/>
                    <a:pt x="16229" y="5706"/>
                    <a:pt x="16275" y="5661"/>
                  </a:cubicBezTo>
                  <a:lnTo>
                    <a:pt x="16275" y="5661"/>
                  </a:lnTo>
                  <a:cubicBezTo>
                    <a:pt x="16321" y="5638"/>
                    <a:pt x="16366" y="5592"/>
                    <a:pt x="16389" y="5547"/>
                  </a:cubicBezTo>
                  <a:lnTo>
                    <a:pt x="16389" y="5547"/>
                  </a:lnTo>
                  <a:cubicBezTo>
                    <a:pt x="16412" y="5547"/>
                    <a:pt x="16435" y="5524"/>
                    <a:pt x="16457" y="5501"/>
                  </a:cubicBezTo>
                  <a:lnTo>
                    <a:pt x="16457" y="5501"/>
                  </a:lnTo>
                  <a:cubicBezTo>
                    <a:pt x="16457" y="5501"/>
                    <a:pt x="16480" y="5478"/>
                    <a:pt x="16503" y="5478"/>
                  </a:cubicBezTo>
                  <a:lnTo>
                    <a:pt x="16503" y="5478"/>
                  </a:lnTo>
                  <a:cubicBezTo>
                    <a:pt x="16572" y="5410"/>
                    <a:pt x="16640" y="5341"/>
                    <a:pt x="16686" y="5273"/>
                  </a:cubicBezTo>
                  <a:lnTo>
                    <a:pt x="16686" y="5273"/>
                  </a:lnTo>
                  <a:cubicBezTo>
                    <a:pt x="16709" y="5250"/>
                    <a:pt x="16731" y="5227"/>
                    <a:pt x="16754" y="5204"/>
                  </a:cubicBezTo>
                  <a:lnTo>
                    <a:pt x="16754" y="5204"/>
                  </a:lnTo>
                  <a:cubicBezTo>
                    <a:pt x="16846" y="5113"/>
                    <a:pt x="16914" y="5022"/>
                    <a:pt x="16982" y="4930"/>
                  </a:cubicBezTo>
                  <a:lnTo>
                    <a:pt x="16982" y="4930"/>
                  </a:lnTo>
                  <a:cubicBezTo>
                    <a:pt x="17005" y="4930"/>
                    <a:pt x="17005" y="4930"/>
                    <a:pt x="17005" y="4908"/>
                  </a:cubicBezTo>
                  <a:lnTo>
                    <a:pt x="17005" y="4908"/>
                  </a:lnTo>
                  <a:cubicBezTo>
                    <a:pt x="17028" y="4908"/>
                    <a:pt x="17028" y="4885"/>
                    <a:pt x="17051" y="4862"/>
                  </a:cubicBezTo>
                  <a:lnTo>
                    <a:pt x="17051" y="4862"/>
                  </a:lnTo>
                  <a:cubicBezTo>
                    <a:pt x="17097" y="4793"/>
                    <a:pt x="17142" y="4748"/>
                    <a:pt x="17165" y="4679"/>
                  </a:cubicBezTo>
                  <a:lnTo>
                    <a:pt x="17165" y="4679"/>
                  </a:lnTo>
                  <a:cubicBezTo>
                    <a:pt x="17188" y="4656"/>
                    <a:pt x="17211" y="4611"/>
                    <a:pt x="17234" y="4588"/>
                  </a:cubicBezTo>
                  <a:lnTo>
                    <a:pt x="17234" y="4588"/>
                  </a:lnTo>
                  <a:cubicBezTo>
                    <a:pt x="17279" y="4542"/>
                    <a:pt x="17302" y="4474"/>
                    <a:pt x="17325" y="4428"/>
                  </a:cubicBezTo>
                  <a:lnTo>
                    <a:pt x="17325" y="4428"/>
                  </a:lnTo>
                  <a:cubicBezTo>
                    <a:pt x="17348" y="4405"/>
                    <a:pt x="17348" y="4405"/>
                    <a:pt x="17370" y="4383"/>
                  </a:cubicBezTo>
                  <a:lnTo>
                    <a:pt x="17370" y="4383"/>
                  </a:lnTo>
                  <a:cubicBezTo>
                    <a:pt x="17370" y="4360"/>
                    <a:pt x="17393" y="4337"/>
                    <a:pt x="17393" y="4314"/>
                  </a:cubicBezTo>
                  <a:lnTo>
                    <a:pt x="17393" y="4314"/>
                  </a:lnTo>
                  <a:cubicBezTo>
                    <a:pt x="17416" y="4268"/>
                    <a:pt x="17439" y="4223"/>
                    <a:pt x="17462" y="4177"/>
                  </a:cubicBezTo>
                  <a:lnTo>
                    <a:pt x="17462" y="4177"/>
                  </a:lnTo>
                  <a:cubicBezTo>
                    <a:pt x="17485" y="4154"/>
                    <a:pt x="17507" y="4109"/>
                    <a:pt x="17507" y="4086"/>
                  </a:cubicBezTo>
                  <a:lnTo>
                    <a:pt x="17507" y="4086"/>
                  </a:lnTo>
                  <a:cubicBezTo>
                    <a:pt x="17530" y="4040"/>
                    <a:pt x="17553" y="3995"/>
                    <a:pt x="17576" y="3949"/>
                  </a:cubicBezTo>
                  <a:lnTo>
                    <a:pt x="17576" y="3949"/>
                  </a:lnTo>
                  <a:cubicBezTo>
                    <a:pt x="17576" y="3926"/>
                    <a:pt x="17599" y="3903"/>
                    <a:pt x="17599" y="3880"/>
                  </a:cubicBezTo>
                  <a:lnTo>
                    <a:pt x="17599" y="3880"/>
                  </a:lnTo>
                  <a:cubicBezTo>
                    <a:pt x="17599" y="3858"/>
                    <a:pt x="17599" y="3835"/>
                    <a:pt x="17622" y="3835"/>
                  </a:cubicBezTo>
                  <a:lnTo>
                    <a:pt x="17622" y="3835"/>
                  </a:lnTo>
                  <a:cubicBezTo>
                    <a:pt x="17622" y="3789"/>
                    <a:pt x="17644" y="3743"/>
                    <a:pt x="17667" y="3698"/>
                  </a:cubicBezTo>
                  <a:lnTo>
                    <a:pt x="17667" y="3698"/>
                  </a:lnTo>
                  <a:cubicBezTo>
                    <a:pt x="17667" y="3652"/>
                    <a:pt x="17690" y="3629"/>
                    <a:pt x="17690" y="3584"/>
                  </a:cubicBezTo>
                  <a:lnTo>
                    <a:pt x="17690" y="3584"/>
                  </a:lnTo>
                  <a:cubicBezTo>
                    <a:pt x="17713" y="3538"/>
                    <a:pt x="17713" y="3492"/>
                    <a:pt x="17713" y="3447"/>
                  </a:cubicBezTo>
                  <a:lnTo>
                    <a:pt x="17713" y="3447"/>
                  </a:lnTo>
                  <a:cubicBezTo>
                    <a:pt x="17736" y="3424"/>
                    <a:pt x="17736" y="3401"/>
                    <a:pt x="17736" y="3378"/>
                  </a:cubicBezTo>
                  <a:lnTo>
                    <a:pt x="17736" y="3378"/>
                  </a:lnTo>
                  <a:cubicBezTo>
                    <a:pt x="17736" y="3355"/>
                    <a:pt x="17736" y="3355"/>
                    <a:pt x="17759" y="3333"/>
                  </a:cubicBezTo>
                  <a:lnTo>
                    <a:pt x="17759" y="3333"/>
                  </a:lnTo>
                  <a:cubicBezTo>
                    <a:pt x="17759" y="3287"/>
                    <a:pt x="17759" y="3241"/>
                    <a:pt x="17759" y="3196"/>
                  </a:cubicBezTo>
                  <a:lnTo>
                    <a:pt x="17759" y="3196"/>
                  </a:lnTo>
                  <a:cubicBezTo>
                    <a:pt x="17781" y="3150"/>
                    <a:pt x="17781" y="3127"/>
                    <a:pt x="17781" y="3082"/>
                  </a:cubicBezTo>
                  <a:lnTo>
                    <a:pt x="17781" y="3082"/>
                  </a:lnTo>
                  <a:cubicBezTo>
                    <a:pt x="17781" y="3036"/>
                    <a:pt x="17781" y="2990"/>
                    <a:pt x="17804" y="2945"/>
                  </a:cubicBezTo>
                  <a:lnTo>
                    <a:pt x="17804" y="2945"/>
                  </a:lnTo>
                  <a:cubicBezTo>
                    <a:pt x="17804" y="2922"/>
                    <a:pt x="17804" y="2899"/>
                    <a:pt x="17804" y="2876"/>
                  </a:cubicBezTo>
                  <a:lnTo>
                    <a:pt x="17804" y="2876"/>
                  </a:lnTo>
                  <a:cubicBezTo>
                    <a:pt x="17804" y="2853"/>
                    <a:pt x="17804" y="2808"/>
                    <a:pt x="17804" y="2785"/>
                  </a:cubicBezTo>
                  <a:lnTo>
                    <a:pt x="17804" y="2785"/>
                  </a:lnTo>
                  <a:lnTo>
                    <a:pt x="17804" y="46"/>
                  </a:lnTo>
                  <a:cubicBezTo>
                    <a:pt x="17804" y="91"/>
                    <a:pt x="17804" y="160"/>
                    <a:pt x="17804" y="206"/>
                  </a:cubicBezTo>
                  <a:lnTo>
                    <a:pt x="17804" y="206"/>
                  </a:lnTo>
                  <a:cubicBezTo>
                    <a:pt x="17804" y="251"/>
                    <a:pt x="17804" y="297"/>
                    <a:pt x="17781" y="343"/>
                  </a:cubicBezTo>
                  <a:lnTo>
                    <a:pt x="17781" y="343"/>
                  </a:lnTo>
                  <a:cubicBezTo>
                    <a:pt x="17781" y="365"/>
                    <a:pt x="17781" y="411"/>
                    <a:pt x="17781" y="457"/>
                  </a:cubicBezTo>
                  <a:lnTo>
                    <a:pt x="17781" y="457"/>
                  </a:lnTo>
                  <a:cubicBezTo>
                    <a:pt x="17781" y="502"/>
                    <a:pt x="17759" y="548"/>
                    <a:pt x="17759" y="594"/>
                  </a:cubicBezTo>
                  <a:lnTo>
                    <a:pt x="17759" y="594"/>
                  </a:lnTo>
                  <a:cubicBezTo>
                    <a:pt x="17759" y="616"/>
                    <a:pt x="17736" y="662"/>
                    <a:pt x="17736" y="708"/>
                  </a:cubicBezTo>
                  <a:lnTo>
                    <a:pt x="17736" y="708"/>
                  </a:lnTo>
                  <a:cubicBezTo>
                    <a:pt x="17713" y="753"/>
                    <a:pt x="17713" y="799"/>
                    <a:pt x="17690" y="845"/>
                  </a:cubicBezTo>
                  <a:lnTo>
                    <a:pt x="17690" y="845"/>
                  </a:lnTo>
                  <a:cubicBezTo>
                    <a:pt x="17690" y="867"/>
                    <a:pt x="17667" y="913"/>
                    <a:pt x="17667" y="959"/>
                  </a:cubicBezTo>
                  <a:lnTo>
                    <a:pt x="17667" y="959"/>
                  </a:lnTo>
                  <a:cubicBezTo>
                    <a:pt x="17644" y="1004"/>
                    <a:pt x="17644" y="1050"/>
                    <a:pt x="17622" y="1073"/>
                  </a:cubicBezTo>
                  <a:lnTo>
                    <a:pt x="17622" y="1073"/>
                  </a:lnTo>
                  <a:cubicBezTo>
                    <a:pt x="17599" y="1119"/>
                    <a:pt x="17599" y="1164"/>
                    <a:pt x="17576" y="1187"/>
                  </a:cubicBezTo>
                  <a:lnTo>
                    <a:pt x="17576" y="1187"/>
                  </a:lnTo>
                  <a:cubicBezTo>
                    <a:pt x="17553" y="1233"/>
                    <a:pt x="17553" y="1278"/>
                    <a:pt x="17530" y="1324"/>
                  </a:cubicBezTo>
                  <a:lnTo>
                    <a:pt x="17530" y="1324"/>
                  </a:lnTo>
                  <a:cubicBezTo>
                    <a:pt x="17507" y="1370"/>
                    <a:pt x="17485" y="1415"/>
                    <a:pt x="17462" y="1438"/>
                  </a:cubicBezTo>
                  <a:lnTo>
                    <a:pt x="17462" y="1438"/>
                  </a:lnTo>
                  <a:cubicBezTo>
                    <a:pt x="17439" y="1484"/>
                    <a:pt x="17416" y="1529"/>
                    <a:pt x="17393" y="1575"/>
                  </a:cubicBezTo>
                  <a:lnTo>
                    <a:pt x="17393" y="1575"/>
                  </a:lnTo>
                  <a:cubicBezTo>
                    <a:pt x="17393" y="1621"/>
                    <a:pt x="17370" y="1644"/>
                    <a:pt x="17348" y="1689"/>
                  </a:cubicBezTo>
                  <a:lnTo>
                    <a:pt x="17348" y="1689"/>
                  </a:lnTo>
                  <a:cubicBezTo>
                    <a:pt x="17302" y="1735"/>
                    <a:pt x="17279" y="1781"/>
                    <a:pt x="17234" y="1849"/>
                  </a:cubicBezTo>
                  <a:lnTo>
                    <a:pt x="17234" y="1849"/>
                  </a:lnTo>
                  <a:cubicBezTo>
                    <a:pt x="17234" y="1872"/>
                    <a:pt x="17211" y="1917"/>
                    <a:pt x="17188" y="1940"/>
                  </a:cubicBezTo>
                  <a:lnTo>
                    <a:pt x="17188" y="1940"/>
                  </a:lnTo>
                  <a:cubicBezTo>
                    <a:pt x="17142" y="1986"/>
                    <a:pt x="17097" y="2054"/>
                    <a:pt x="17051" y="2100"/>
                  </a:cubicBezTo>
                  <a:lnTo>
                    <a:pt x="17051" y="2100"/>
                  </a:lnTo>
                  <a:cubicBezTo>
                    <a:pt x="17028" y="2146"/>
                    <a:pt x="17028" y="2169"/>
                    <a:pt x="17005" y="2191"/>
                  </a:cubicBezTo>
                  <a:lnTo>
                    <a:pt x="17005" y="2191"/>
                  </a:lnTo>
                  <a:cubicBezTo>
                    <a:pt x="16937" y="2283"/>
                    <a:pt x="16846" y="2374"/>
                    <a:pt x="16777" y="2465"/>
                  </a:cubicBezTo>
                  <a:lnTo>
                    <a:pt x="16777" y="2465"/>
                  </a:lnTo>
                  <a:cubicBezTo>
                    <a:pt x="16754" y="2488"/>
                    <a:pt x="16731" y="2511"/>
                    <a:pt x="16709" y="2534"/>
                  </a:cubicBezTo>
                  <a:lnTo>
                    <a:pt x="16709" y="2534"/>
                  </a:lnTo>
                  <a:cubicBezTo>
                    <a:pt x="16640" y="2579"/>
                    <a:pt x="16572" y="2648"/>
                    <a:pt x="16503" y="2716"/>
                  </a:cubicBezTo>
                  <a:lnTo>
                    <a:pt x="16503" y="2716"/>
                  </a:lnTo>
                  <a:cubicBezTo>
                    <a:pt x="16480" y="2762"/>
                    <a:pt x="16435" y="2785"/>
                    <a:pt x="16412" y="2808"/>
                  </a:cubicBezTo>
                  <a:lnTo>
                    <a:pt x="16412" y="2808"/>
                  </a:lnTo>
                  <a:cubicBezTo>
                    <a:pt x="16366" y="2853"/>
                    <a:pt x="16321" y="2899"/>
                    <a:pt x="16275" y="2922"/>
                  </a:cubicBezTo>
                  <a:lnTo>
                    <a:pt x="16275" y="2922"/>
                  </a:lnTo>
                  <a:cubicBezTo>
                    <a:pt x="16229" y="2967"/>
                    <a:pt x="16184" y="2990"/>
                    <a:pt x="16161" y="3036"/>
                  </a:cubicBezTo>
                  <a:lnTo>
                    <a:pt x="16161" y="3036"/>
                  </a:lnTo>
                  <a:cubicBezTo>
                    <a:pt x="16115" y="3059"/>
                    <a:pt x="16069" y="3104"/>
                    <a:pt x="16024" y="3127"/>
                  </a:cubicBezTo>
                  <a:lnTo>
                    <a:pt x="16024" y="3127"/>
                  </a:lnTo>
                  <a:cubicBezTo>
                    <a:pt x="15978" y="3173"/>
                    <a:pt x="15932" y="3196"/>
                    <a:pt x="15887" y="3241"/>
                  </a:cubicBezTo>
                  <a:lnTo>
                    <a:pt x="15887" y="3241"/>
                  </a:lnTo>
                  <a:cubicBezTo>
                    <a:pt x="15841" y="3264"/>
                    <a:pt x="15773" y="3310"/>
                    <a:pt x="15727" y="3333"/>
                  </a:cubicBezTo>
                  <a:lnTo>
                    <a:pt x="15727" y="3333"/>
                  </a:lnTo>
                  <a:cubicBezTo>
                    <a:pt x="15681" y="3378"/>
                    <a:pt x="15636" y="3401"/>
                    <a:pt x="15590" y="3447"/>
                  </a:cubicBezTo>
                  <a:lnTo>
                    <a:pt x="15590" y="3447"/>
                  </a:lnTo>
                  <a:cubicBezTo>
                    <a:pt x="15544" y="3470"/>
                    <a:pt x="15476" y="3515"/>
                    <a:pt x="15430" y="3538"/>
                  </a:cubicBezTo>
                  <a:lnTo>
                    <a:pt x="15430" y="3538"/>
                  </a:lnTo>
                  <a:cubicBezTo>
                    <a:pt x="15362" y="3584"/>
                    <a:pt x="15293" y="3629"/>
                    <a:pt x="15225" y="3675"/>
                  </a:cubicBezTo>
                  <a:lnTo>
                    <a:pt x="15225" y="3675"/>
                  </a:lnTo>
                  <a:cubicBezTo>
                    <a:pt x="15019" y="3789"/>
                    <a:pt x="14837" y="3880"/>
                    <a:pt x="14631" y="3972"/>
                  </a:cubicBezTo>
                  <a:lnTo>
                    <a:pt x="14631" y="3972"/>
                  </a:lnTo>
                  <a:cubicBezTo>
                    <a:pt x="14563" y="4017"/>
                    <a:pt x="14517" y="4040"/>
                    <a:pt x="14449" y="4063"/>
                  </a:cubicBezTo>
                  <a:lnTo>
                    <a:pt x="14449" y="4063"/>
                  </a:lnTo>
                  <a:cubicBezTo>
                    <a:pt x="14266" y="4154"/>
                    <a:pt x="14084" y="4223"/>
                    <a:pt x="13878" y="4291"/>
                  </a:cubicBezTo>
                  <a:lnTo>
                    <a:pt x="13878" y="4291"/>
                  </a:lnTo>
                  <a:cubicBezTo>
                    <a:pt x="13855" y="4314"/>
                    <a:pt x="13833" y="4314"/>
                    <a:pt x="13810" y="4337"/>
                  </a:cubicBezTo>
                  <a:lnTo>
                    <a:pt x="13810" y="4337"/>
                  </a:lnTo>
                  <a:cubicBezTo>
                    <a:pt x="13604" y="4405"/>
                    <a:pt x="13399" y="4474"/>
                    <a:pt x="13171" y="4542"/>
                  </a:cubicBezTo>
                  <a:lnTo>
                    <a:pt x="13171" y="4542"/>
                  </a:lnTo>
                  <a:cubicBezTo>
                    <a:pt x="13011" y="4611"/>
                    <a:pt x="12874" y="4634"/>
                    <a:pt x="12714" y="4679"/>
                  </a:cubicBezTo>
                  <a:lnTo>
                    <a:pt x="12714" y="4679"/>
                  </a:lnTo>
                  <a:cubicBezTo>
                    <a:pt x="12600" y="4725"/>
                    <a:pt x="12486" y="4748"/>
                    <a:pt x="12372" y="4771"/>
                  </a:cubicBezTo>
                  <a:lnTo>
                    <a:pt x="12372" y="4771"/>
                  </a:lnTo>
                  <a:cubicBezTo>
                    <a:pt x="12212" y="4816"/>
                    <a:pt x="12029" y="4839"/>
                    <a:pt x="11870" y="4885"/>
                  </a:cubicBezTo>
                  <a:lnTo>
                    <a:pt x="11870" y="4885"/>
                  </a:lnTo>
                  <a:cubicBezTo>
                    <a:pt x="11755" y="4908"/>
                    <a:pt x="11641" y="4930"/>
                    <a:pt x="11504" y="4953"/>
                  </a:cubicBezTo>
                  <a:lnTo>
                    <a:pt x="11504" y="4953"/>
                  </a:lnTo>
                  <a:cubicBezTo>
                    <a:pt x="11459" y="4976"/>
                    <a:pt x="11413" y="4976"/>
                    <a:pt x="11367" y="4976"/>
                  </a:cubicBezTo>
                  <a:lnTo>
                    <a:pt x="11367" y="4976"/>
                  </a:lnTo>
                  <a:cubicBezTo>
                    <a:pt x="11162" y="5022"/>
                    <a:pt x="10957" y="5045"/>
                    <a:pt x="10751" y="5067"/>
                  </a:cubicBezTo>
                  <a:lnTo>
                    <a:pt x="10751" y="5067"/>
                  </a:lnTo>
                  <a:cubicBezTo>
                    <a:pt x="10683" y="5067"/>
                    <a:pt x="10637" y="5090"/>
                    <a:pt x="10569" y="5090"/>
                  </a:cubicBezTo>
                  <a:lnTo>
                    <a:pt x="10569" y="5090"/>
                  </a:lnTo>
                  <a:cubicBezTo>
                    <a:pt x="10454" y="5090"/>
                    <a:pt x="10317" y="5113"/>
                    <a:pt x="10203" y="5113"/>
                  </a:cubicBezTo>
                  <a:lnTo>
                    <a:pt x="10203" y="5113"/>
                  </a:lnTo>
                  <a:cubicBezTo>
                    <a:pt x="9998" y="5136"/>
                    <a:pt x="9815" y="5159"/>
                    <a:pt x="9610" y="5159"/>
                  </a:cubicBezTo>
                  <a:lnTo>
                    <a:pt x="9610" y="5159"/>
                  </a:lnTo>
                  <a:cubicBezTo>
                    <a:pt x="9473" y="5159"/>
                    <a:pt x="9359" y="5159"/>
                    <a:pt x="9222" y="5159"/>
                  </a:cubicBezTo>
                  <a:lnTo>
                    <a:pt x="9222" y="5159"/>
                  </a:lnTo>
                  <a:cubicBezTo>
                    <a:pt x="9062" y="5181"/>
                    <a:pt x="8902" y="5181"/>
                    <a:pt x="8743" y="5181"/>
                  </a:cubicBezTo>
                  <a:lnTo>
                    <a:pt x="8743" y="5181"/>
                  </a:lnTo>
                  <a:cubicBezTo>
                    <a:pt x="8606" y="5159"/>
                    <a:pt x="8469" y="5159"/>
                    <a:pt x="8332" y="5159"/>
                  </a:cubicBezTo>
                  <a:lnTo>
                    <a:pt x="8332" y="5159"/>
                  </a:lnTo>
                  <a:cubicBezTo>
                    <a:pt x="8172" y="5159"/>
                    <a:pt x="8012" y="5136"/>
                    <a:pt x="7875" y="5136"/>
                  </a:cubicBezTo>
                  <a:lnTo>
                    <a:pt x="7875" y="5136"/>
                  </a:lnTo>
                  <a:cubicBezTo>
                    <a:pt x="7738" y="5136"/>
                    <a:pt x="7601" y="5113"/>
                    <a:pt x="7464" y="5113"/>
                  </a:cubicBezTo>
                  <a:lnTo>
                    <a:pt x="7464" y="5113"/>
                  </a:lnTo>
                  <a:cubicBezTo>
                    <a:pt x="7305" y="5090"/>
                    <a:pt x="7168" y="5067"/>
                    <a:pt x="7008" y="5045"/>
                  </a:cubicBezTo>
                  <a:lnTo>
                    <a:pt x="7008" y="5045"/>
                  </a:lnTo>
                  <a:cubicBezTo>
                    <a:pt x="6894" y="5045"/>
                    <a:pt x="6757" y="5022"/>
                    <a:pt x="6620" y="4999"/>
                  </a:cubicBezTo>
                  <a:lnTo>
                    <a:pt x="6620" y="4999"/>
                  </a:lnTo>
                  <a:cubicBezTo>
                    <a:pt x="6460" y="4976"/>
                    <a:pt x="6300" y="4953"/>
                    <a:pt x="6140" y="4908"/>
                  </a:cubicBezTo>
                  <a:lnTo>
                    <a:pt x="6140" y="4908"/>
                  </a:lnTo>
                  <a:cubicBezTo>
                    <a:pt x="6026" y="4885"/>
                    <a:pt x="5889" y="4862"/>
                    <a:pt x="5775" y="4839"/>
                  </a:cubicBezTo>
                  <a:lnTo>
                    <a:pt x="5775" y="4839"/>
                  </a:lnTo>
                  <a:cubicBezTo>
                    <a:pt x="5593" y="4793"/>
                    <a:pt x="5410" y="4748"/>
                    <a:pt x="5227" y="4702"/>
                  </a:cubicBezTo>
                  <a:lnTo>
                    <a:pt x="5227" y="4702"/>
                  </a:lnTo>
                  <a:cubicBezTo>
                    <a:pt x="5113" y="4679"/>
                    <a:pt x="4999" y="4634"/>
                    <a:pt x="4862" y="4611"/>
                  </a:cubicBezTo>
                  <a:lnTo>
                    <a:pt x="4862" y="4611"/>
                  </a:lnTo>
                  <a:cubicBezTo>
                    <a:pt x="4817" y="4588"/>
                    <a:pt x="4748" y="4565"/>
                    <a:pt x="4680" y="4542"/>
                  </a:cubicBezTo>
                  <a:lnTo>
                    <a:pt x="4680" y="4542"/>
                  </a:lnTo>
                  <a:cubicBezTo>
                    <a:pt x="4497" y="4497"/>
                    <a:pt x="4314" y="4428"/>
                    <a:pt x="4132" y="4360"/>
                  </a:cubicBezTo>
                  <a:lnTo>
                    <a:pt x="4132" y="4360"/>
                  </a:lnTo>
                  <a:cubicBezTo>
                    <a:pt x="4086" y="4337"/>
                    <a:pt x="4041" y="4337"/>
                    <a:pt x="3995" y="4314"/>
                  </a:cubicBezTo>
                  <a:lnTo>
                    <a:pt x="3995" y="4314"/>
                  </a:lnTo>
                  <a:cubicBezTo>
                    <a:pt x="3835" y="4246"/>
                    <a:pt x="3675" y="4177"/>
                    <a:pt x="3516" y="4109"/>
                  </a:cubicBezTo>
                  <a:lnTo>
                    <a:pt x="3516" y="4109"/>
                  </a:lnTo>
                  <a:cubicBezTo>
                    <a:pt x="3447" y="4063"/>
                    <a:pt x="3356" y="4040"/>
                    <a:pt x="3287" y="4017"/>
                  </a:cubicBezTo>
                  <a:lnTo>
                    <a:pt x="3287" y="4017"/>
                  </a:lnTo>
                  <a:cubicBezTo>
                    <a:pt x="3059" y="3903"/>
                    <a:pt x="2831" y="3789"/>
                    <a:pt x="2625" y="3675"/>
                  </a:cubicBezTo>
                  <a:lnTo>
                    <a:pt x="2625" y="3675"/>
                  </a:lnTo>
                  <a:cubicBezTo>
                    <a:pt x="868" y="2648"/>
                    <a:pt x="0" y="1324"/>
                    <a:pt x="0" y="0"/>
                  </a:cubicBezTo>
                  <a:lnTo>
                    <a:pt x="0"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199;p47">
              <a:extLst>
                <a:ext uri="{FF2B5EF4-FFF2-40B4-BE49-F238E27FC236}">
                  <a16:creationId xmlns:a16="http://schemas.microsoft.com/office/drawing/2014/main" id="{8DC1CCB1-AE6E-0019-32F6-96B7D1786DC5}"/>
                </a:ext>
              </a:extLst>
            </p:cNvPr>
            <p:cNvSpPr/>
            <p:nvPr/>
          </p:nvSpPr>
          <p:spPr>
            <a:xfrm>
              <a:off x="4068988" y="1866150"/>
              <a:ext cx="489050" cy="270500"/>
            </a:xfrm>
            <a:custGeom>
              <a:avLst/>
              <a:gdLst/>
              <a:ahLst/>
              <a:cxnLst/>
              <a:rect l="l" t="t" r="r" b="b"/>
              <a:pathLst>
                <a:path w="19562" h="10820" extrusionOk="0">
                  <a:moveTo>
                    <a:pt x="3470" y="1507"/>
                  </a:moveTo>
                  <a:cubicBezTo>
                    <a:pt x="0" y="3516"/>
                    <a:pt x="23" y="6780"/>
                    <a:pt x="3492" y="8811"/>
                  </a:cubicBezTo>
                  <a:lnTo>
                    <a:pt x="3492" y="8811"/>
                  </a:lnTo>
                  <a:cubicBezTo>
                    <a:pt x="6985" y="10820"/>
                    <a:pt x="12622" y="10820"/>
                    <a:pt x="16092" y="8811"/>
                  </a:cubicBezTo>
                  <a:lnTo>
                    <a:pt x="16092" y="8811"/>
                  </a:lnTo>
                  <a:cubicBezTo>
                    <a:pt x="19561" y="6780"/>
                    <a:pt x="19539" y="3516"/>
                    <a:pt x="16046" y="1507"/>
                  </a:cubicBezTo>
                  <a:lnTo>
                    <a:pt x="16046" y="1507"/>
                  </a:lnTo>
                  <a:cubicBezTo>
                    <a:pt x="14312" y="503"/>
                    <a:pt x="12029" y="0"/>
                    <a:pt x="9746" y="0"/>
                  </a:cubicBezTo>
                  <a:lnTo>
                    <a:pt x="9746" y="0"/>
                  </a:lnTo>
                  <a:cubicBezTo>
                    <a:pt x="7464" y="0"/>
                    <a:pt x="5181" y="503"/>
                    <a:pt x="3470" y="15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200;p47">
              <a:extLst>
                <a:ext uri="{FF2B5EF4-FFF2-40B4-BE49-F238E27FC236}">
                  <a16:creationId xmlns:a16="http://schemas.microsoft.com/office/drawing/2014/main" id="{7D460046-70A6-0E77-07BC-BBAA43C05D17}"/>
                </a:ext>
              </a:extLst>
            </p:cNvPr>
            <p:cNvSpPr/>
            <p:nvPr/>
          </p:nvSpPr>
          <p:spPr>
            <a:xfrm>
              <a:off x="4192238" y="1912375"/>
              <a:ext cx="229975" cy="133200"/>
            </a:xfrm>
            <a:custGeom>
              <a:avLst/>
              <a:gdLst/>
              <a:ahLst/>
              <a:cxnLst/>
              <a:rect l="l" t="t" r="r" b="b"/>
              <a:pathLst>
                <a:path w="9199" h="5328" extrusionOk="0">
                  <a:moveTo>
                    <a:pt x="5593" y="1507"/>
                  </a:moveTo>
                  <a:lnTo>
                    <a:pt x="6528" y="2055"/>
                  </a:lnTo>
                  <a:cubicBezTo>
                    <a:pt x="6825" y="2214"/>
                    <a:pt x="7031" y="2397"/>
                    <a:pt x="7122" y="2602"/>
                  </a:cubicBezTo>
                  <a:cubicBezTo>
                    <a:pt x="7236" y="2808"/>
                    <a:pt x="7236" y="3036"/>
                    <a:pt x="7145" y="3241"/>
                  </a:cubicBezTo>
                  <a:cubicBezTo>
                    <a:pt x="7053" y="3447"/>
                    <a:pt x="6848" y="3652"/>
                    <a:pt x="6551" y="3812"/>
                  </a:cubicBezTo>
                  <a:cubicBezTo>
                    <a:pt x="6254" y="3995"/>
                    <a:pt x="5935" y="4109"/>
                    <a:pt x="5593" y="4177"/>
                  </a:cubicBezTo>
                  <a:cubicBezTo>
                    <a:pt x="5391" y="4215"/>
                    <a:pt x="5197" y="4232"/>
                    <a:pt x="5006" y="4232"/>
                  </a:cubicBezTo>
                  <a:cubicBezTo>
                    <a:pt x="4850" y="4232"/>
                    <a:pt x="4696" y="4221"/>
                    <a:pt x="4543" y="4200"/>
                  </a:cubicBezTo>
                  <a:cubicBezTo>
                    <a:pt x="4200" y="4154"/>
                    <a:pt x="3881" y="4040"/>
                    <a:pt x="3584" y="3881"/>
                  </a:cubicBezTo>
                  <a:lnTo>
                    <a:pt x="2580" y="3310"/>
                  </a:lnTo>
                  <a:lnTo>
                    <a:pt x="5593" y="1507"/>
                  </a:lnTo>
                  <a:close/>
                  <a:moveTo>
                    <a:pt x="5227" y="0"/>
                  </a:moveTo>
                  <a:lnTo>
                    <a:pt x="0" y="3127"/>
                  </a:lnTo>
                  <a:lnTo>
                    <a:pt x="2397" y="4474"/>
                  </a:lnTo>
                  <a:cubicBezTo>
                    <a:pt x="2990" y="4816"/>
                    <a:pt x="3630" y="5068"/>
                    <a:pt x="4314" y="5204"/>
                  </a:cubicBezTo>
                  <a:cubicBezTo>
                    <a:pt x="4725" y="5287"/>
                    <a:pt x="5136" y="5328"/>
                    <a:pt x="5537" y="5328"/>
                  </a:cubicBezTo>
                  <a:cubicBezTo>
                    <a:pt x="5804" y="5328"/>
                    <a:pt x="6067" y="5309"/>
                    <a:pt x="6323" y="5273"/>
                  </a:cubicBezTo>
                  <a:cubicBezTo>
                    <a:pt x="6985" y="5182"/>
                    <a:pt x="7578" y="4976"/>
                    <a:pt x="8080" y="4679"/>
                  </a:cubicBezTo>
                  <a:cubicBezTo>
                    <a:pt x="8605" y="4360"/>
                    <a:pt x="8925" y="4018"/>
                    <a:pt x="9062" y="3652"/>
                  </a:cubicBezTo>
                  <a:cubicBezTo>
                    <a:pt x="9199" y="3264"/>
                    <a:pt x="9153" y="2876"/>
                    <a:pt x="8925" y="2488"/>
                  </a:cubicBezTo>
                  <a:cubicBezTo>
                    <a:pt x="8697" y="2100"/>
                    <a:pt x="8263" y="1735"/>
                    <a:pt x="7670" y="1393"/>
                  </a:cubicBezTo>
                  <a:lnTo>
                    <a:pt x="5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201;p47">
              <a:extLst>
                <a:ext uri="{FF2B5EF4-FFF2-40B4-BE49-F238E27FC236}">
                  <a16:creationId xmlns:a16="http://schemas.microsoft.com/office/drawing/2014/main" id="{02AF4174-3B25-6EEB-238A-EF653520D29F}"/>
                </a:ext>
              </a:extLst>
            </p:cNvPr>
            <p:cNvSpPr/>
            <p:nvPr/>
          </p:nvSpPr>
          <p:spPr>
            <a:xfrm>
              <a:off x="6381763" y="2751775"/>
              <a:ext cx="445675" cy="198025"/>
            </a:xfrm>
            <a:custGeom>
              <a:avLst/>
              <a:gdLst/>
              <a:ahLst/>
              <a:cxnLst/>
              <a:rect l="l" t="t" r="r" b="b"/>
              <a:pathLst>
                <a:path w="17827" h="7921" extrusionOk="0">
                  <a:moveTo>
                    <a:pt x="0" y="2739"/>
                  </a:moveTo>
                  <a:cubicBezTo>
                    <a:pt x="0" y="4063"/>
                    <a:pt x="890" y="5387"/>
                    <a:pt x="2625" y="6414"/>
                  </a:cubicBezTo>
                  <a:lnTo>
                    <a:pt x="2625" y="6414"/>
                  </a:lnTo>
                  <a:cubicBezTo>
                    <a:pt x="2853" y="6528"/>
                    <a:pt x="3059" y="6642"/>
                    <a:pt x="3287" y="6757"/>
                  </a:cubicBezTo>
                  <a:lnTo>
                    <a:pt x="3287" y="6757"/>
                  </a:lnTo>
                  <a:cubicBezTo>
                    <a:pt x="3355" y="6779"/>
                    <a:pt x="3447" y="6825"/>
                    <a:pt x="3515" y="6848"/>
                  </a:cubicBezTo>
                  <a:lnTo>
                    <a:pt x="3515" y="6848"/>
                  </a:lnTo>
                  <a:cubicBezTo>
                    <a:pt x="3652" y="6916"/>
                    <a:pt x="3789" y="6962"/>
                    <a:pt x="3926" y="7030"/>
                  </a:cubicBezTo>
                  <a:lnTo>
                    <a:pt x="3926" y="7030"/>
                  </a:lnTo>
                  <a:cubicBezTo>
                    <a:pt x="3949" y="7030"/>
                    <a:pt x="3972" y="7030"/>
                    <a:pt x="3994" y="7053"/>
                  </a:cubicBezTo>
                  <a:lnTo>
                    <a:pt x="3994" y="7053"/>
                  </a:lnTo>
                  <a:cubicBezTo>
                    <a:pt x="4040" y="7076"/>
                    <a:pt x="4086" y="7099"/>
                    <a:pt x="4154" y="7099"/>
                  </a:cubicBezTo>
                  <a:lnTo>
                    <a:pt x="4154" y="7099"/>
                  </a:lnTo>
                  <a:cubicBezTo>
                    <a:pt x="4314" y="7167"/>
                    <a:pt x="4497" y="7236"/>
                    <a:pt x="4679" y="7282"/>
                  </a:cubicBezTo>
                  <a:lnTo>
                    <a:pt x="4679" y="7282"/>
                  </a:lnTo>
                  <a:cubicBezTo>
                    <a:pt x="4748" y="7304"/>
                    <a:pt x="4816" y="7327"/>
                    <a:pt x="4885" y="7350"/>
                  </a:cubicBezTo>
                  <a:lnTo>
                    <a:pt x="4885" y="7350"/>
                  </a:lnTo>
                  <a:cubicBezTo>
                    <a:pt x="4907" y="7373"/>
                    <a:pt x="4953" y="7373"/>
                    <a:pt x="4999" y="7396"/>
                  </a:cubicBezTo>
                  <a:lnTo>
                    <a:pt x="4999" y="7396"/>
                  </a:lnTo>
                  <a:cubicBezTo>
                    <a:pt x="5067" y="7418"/>
                    <a:pt x="5159" y="7418"/>
                    <a:pt x="5227" y="7441"/>
                  </a:cubicBezTo>
                  <a:lnTo>
                    <a:pt x="5227" y="7441"/>
                  </a:lnTo>
                  <a:cubicBezTo>
                    <a:pt x="5410" y="7487"/>
                    <a:pt x="5592" y="7533"/>
                    <a:pt x="5775" y="7578"/>
                  </a:cubicBezTo>
                  <a:lnTo>
                    <a:pt x="5775" y="7578"/>
                  </a:lnTo>
                  <a:cubicBezTo>
                    <a:pt x="5820" y="7601"/>
                    <a:pt x="5889" y="7601"/>
                    <a:pt x="5935" y="7624"/>
                  </a:cubicBezTo>
                  <a:lnTo>
                    <a:pt x="5935" y="7624"/>
                  </a:lnTo>
                  <a:cubicBezTo>
                    <a:pt x="6003" y="7624"/>
                    <a:pt x="6072" y="7647"/>
                    <a:pt x="6140" y="7647"/>
                  </a:cubicBezTo>
                  <a:lnTo>
                    <a:pt x="6140" y="7647"/>
                  </a:lnTo>
                  <a:cubicBezTo>
                    <a:pt x="6300" y="7692"/>
                    <a:pt x="6460" y="7715"/>
                    <a:pt x="6619" y="7738"/>
                  </a:cubicBezTo>
                  <a:lnTo>
                    <a:pt x="6619" y="7738"/>
                  </a:lnTo>
                  <a:cubicBezTo>
                    <a:pt x="6688" y="7738"/>
                    <a:pt x="6756" y="7761"/>
                    <a:pt x="6802" y="7761"/>
                  </a:cubicBezTo>
                  <a:lnTo>
                    <a:pt x="6802" y="7761"/>
                  </a:lnTo>
                  <a:cubicBezTo>
                    <a:pt x="6870" y="7784"/>
                    <a:pt x="6962" y="7784"/>
                    <a:pt x="7030" y="7784"/>
                  </a:cubicBezTo>
                  <a:lnTo>
                    <a:pt x="7030" y="7784"/>
                  </a:lnTo>
                  <a:cubicBezTo>
                    <a:pt x="7167" y="7806"/>
                    <a:pt x="7327" y="7829"/>
                    <a:pt x="7464" y="7852"/>
                  </a:cubicBezTo>
                  <a:lnTo>
                    <a:pt x="7464" y="7852"/>
                  </a:lnTo>
                  <a:cubicBezTo>
                    <a:pt x="7532" y="7852"/>
                    <a:pt x="7601" y="7852"/>
                    <a:pt x="7669" y="7875"/>
                  </a:cubicBezTo>
                  <a:lnTo>
                    <a:pt x="7669" y="7875"/>
                  </a:lnTo>
                  <a:cubicBezTo>
                    <a:pt x="7738" y="7875"/>
                    <a:pt x="7806" y="7875"/>
                    <a:pt x="7875" y="7875"/>
                  </a:cubicBezTo>
                  <a:lnTo>
                    <a:pt x="7875" y="7875"/>
                  </a:lnTo>
                  <a:cubicBezTo>
                    <a:pt x="8035" y="7898"/>
                    <a:pt x="8171" y="7898"/>
                    <a:pt x="8331" y="7898"/>
                  </a:cubicBezTo>
                  <a:lnTo>
                    <a:pt x="8331" y="7898"/>
                  </a:lnTo>
                  <a:cubicBezTo>
                    <a:pt x="8400" y="7898"/>
                    <a:pt x="8468" y="7921"/>
                    <a:pt x="8560" y="7921"/>
                  </a:cubicBezTo>
                  <a:lnTo>
                    <a:pt x="8560" y="7921"/>
                  </a:lnTo>
                  <a:cubicBezTo>
                    <a:pt x="8582" y="7921"/>
                    <a:pt x="8628" y="7921"/>
                    <a:pt x="8651" y="7921"/>
                  </a:cubicBezTo>
                  <a:lnTo>
                    <a:pt x="8651" y="7921"/>
                  </a:lnTo>
                  <a:cubicBezTo>
                    <a:pt x="8674" y="7921"/>
                    <a:pt x="8719" y="7921"/>
                    <a:pt x="8742" y="7921"/>
                  </a:cubicBezTo>
                  <a:lnTo>
                    <a:pt x="8742" y="7921"/>
                  </a:lnTo>
                  <a:cubicBezTo>
                    <a:pt x="8902" y="7921"/>
                    <a:pt x="9062" y="7921"/>
                    <a:pt x="9221" y="7921"/>
                  </a:cubicBezTo>
                  <a:lnTo>
                    <a:pt x="9221" y="7921"/>
                  </a:lnTo>
                  <a:cubicBezTo>
                    <a:pt x="9267" y="7921"/>
                    <a:pt x="9290" y="7921"/>
                    <a:pt x="9336" y="7921"/>
                  </a:cubicBezTo>
                  <a:lnTo>
                    <a:pt x="9336" y="7921"/>
                  </a:lnTo>
                  <a:cubicBezTo>
                    <a:pt x="9381" y="7921"/>
                    <a:pt x="9427" y="7921"/>
                    <a:pt x="9473" y="7921"/>
                  </a:cubicBezTo>
                  <a:lnTo>
                    <a:pt x="9473" y="7921"/>
                  </a:lnTo>
                  <a:cubicBezTo>
                    <a:pt x="9518" y="7898"/>
                    <a:pt x="9564" y="7898"/>
                    <a:pt x="9609" y="7898"/>
                  </a:cubicBezTo>
                  <a:lnTo>
                    <a:pt x="9609" y="7898"/>
                  </a:lnTo>
                  <a:cubicBezTo>
                    <a:pt x="9815" y="7898"/>
                    <a:pt x="10020" y="7875"/>
                    <a:pt x="10203" y="7852"/>
                  </a:cubicBezTo>
                  <a:lnTo>
                    <a:pt x="10203" y="7852"/>
                  </a:lnTo>
                  <a:cubicBezTo>
                    <a:pt x="10294" y="7852"/>
                    <a:pt x="10363" y="7852"/>
                    <a:pt x="10454" y="7852"/>
                  </a:cubicBezTo>
                  <a:lnTo>
                    <a:pt x="10454" y="7852"/>
                  </a:lnTo>
                  <a:cubicBezTo>
                    <a:pt x="10500" y="7829"/>
                    <a:pt x="10523" y="7829"/>
                    <a:pt x="10568" y="7829"/>
                  </a:cubicBezTo>
                  <a:lnTo>
                    <a:pt x="10568" y="7829"/>
                  </a:lnTo>
                  <a:cubicBezTo>
                    <a:pt x="10637" y="7829"/>
                    <a:pt x="10682" y="7806"/>
                    <a:pt x="10751" y="7806"/>
                  </a:cubicBezTo>
                  <a:lnTo>
                    <a:pt x="10751" y="7806"/>
                  </a:lnTo>
                  <a:cubicBezTo>
                    <a:pt x="10956" y="7784"/>
                    <a:pt x="11162" y="7761"/>
                    <a:pt x="11367" y="7715"/>
                  </a:cubicBezTo>
                  <a:lnTo>
                    <a:pt x="11367" y="7715"/>
                  </a:lnTo>
                  <a:cubicBezTo>
                    <a:pt x="11413" y="7715"/>
                    <a:pt x="11458" y="7715"/>
                    <a:pt x="11527" y="7692"/>
                  </a:cubicBezTo>
                  <a:lnTo>
                    <a:pt x="11527" y="7692"/>
                  </a:lnTo>
                  <a:cubicBezTo>
                    <a:pt x="11550" y="7692"/>
                    <a:pt x="11572" y="7692"/>
                    <a:pt x="11595" y="7692"/>
                  </a:cubicBezTo>
                  <a:lnTo>
                    <a:pt x="11595" y="7692"/>
                  </a:lnTo>
                  <a:cubicBezTo>
                    <a:pt x="11687" y="7670"/>
                    <a:pt x="11778" y="7647"/>
                    <a:pt x="11869" y="7624"/>
                  </a:cubicBezTo>
                  <a:lnTo>
                    <a:pt x="11869" y="7624"/>
                  </a:lnTo>
                  <a:cubicBezTo>
                    <a:pt x="12052" y="7601"/>
                    <a:pt x="12212" y="7555"/>
                    <a:pt x="12371" y="7510"/>
                  </a:cubicBezTo>
                  <a:lnTo>
                    <a:pt x="12371" y="7510"/>
                  </a:lnTo>
                  <a:cubicBezTo>
                    <a:pt x="12485" y="7487"/>
                    <a:pt x="12600" y="7464"/>
                    <a:pt x="12714" y="7418"/>
                  </a:cubicBezTo>
                  <a:lnTo>
                    <a:pt x="12714" y="7418"/>
                  </a:lnTo>
                  <a:cubicBezTo>
                    <a:pt x="12874" y="7373"/>
                    <a:pt x="13033" y="7350"/>
                    <a:pt x="13170" y="7304"/>
                  </a:cubicBezTo>
                  <a:lnTo>
                    <a:pt x="13170" y="7304"/>
                  </a:lnTo>
                  <a:cubicBezTo>
                    <a:pt x="13216" y="7282"/>
                    <a:pt x="13239" y="7282"/>
                    <a:pt x="13284" y="7259"/>
                  </a:cubicBezTo>
                  <a:lnTo>
                    <a:pt x="13284" y="7259"/>
                  </a:lnTo>
                  <a:cubicBezTo>
                    <a:pt x="13467" y="7213"/>
                    <a:pt x="13627" y="7145"/>
                    <a:pt x="13809" y="7076"/>
                  </a:cubicBezTo>
                  <a:lnTo>
                    <a:pt x="13809" y="7076"/>
                  </a:lnTo>
                  <a:cubicBezTo>
                    <a:pt x="13832" y="7076"/>
                    <a:pt x="13855" y="7053"/>
                    <a:pt x="13901" y="7053"/>
                  </a:cubicBezTo>
                  <a:lnTo>
                    <a:pt x="13901" y="7053"/>
                  </a:lnTo>
                  <a:cubicBezTo>
                    <a:pt x="14083" y="6962"/>
                    <a:pt x="14266" y="6893"/>
                    <a:pt x="14471" y="6802"/>
                  </a:cubicBezTo>
                  <a:lnTo>
                    <a:pt x="14471" y="6802"/>
                  </a:lnTo>
                  <a:cubicBezTo>
                    <a:pt x="14517" y="6779"/>
                    <a:pt x="14563" y="6757"/>
                    <a:pt x="14631" y="6734"/>
                  </a:cubicBezTo>
                  <a:lnTo>
                    <a:pt x="14631" y="6734"/>
                  </a:lnTo>
                  <a:cubicBezTo>
                    <a:pt x="14836" y="6620"/>
                    <a:pt x="15042" y="6528"/>
                    <a:pt x="15225" y="6414"/>
                  </a:cubicBezTo>
                  <a:lnTo>
                    <a:pt x="15225" y="6414"/>
                  </a:lnTo>
                  <a:cubicBezTo>
                    <a:pt x="15270" y="6391"/>
                    <a:pt x="15293" y="6368"/>
                    <a:pt x="15339" y="6346"/>
                  </a:cubicBezTo>
                  <a:lnTo>
                    <a:pt x="15339" y="6346"/>
                  </a:lnTo>
                  <a:cubicBezTo>
                    <a:pt x="15361" y="6323"/>
                    <a:pt x="15407" y="6300"/>
                    <a:pt x="15430" y="6277"/>
                  </a:cubicBezTo>
                  <a:lnTo>
                    <a:pt x="15430" y="6277"/>
                  </a:lnTo>
                  <a:cubicBezTo>
                    <a:pt x="15476" y="6254"/>
                    <a:pt x="15544" y="6209"/>
                    <a:pt x="15590" y="6186"/>
                  </a:cubicBezTo>
                  <a:lnTo>
                    <a:pt x="15590" y="6186"/>
                  </a:lnTo>
                  <a:cubicBezTo>
                    <a:pt x="15635" y="6140"/>
                    <a:pt x="15681" y="6117"/>
                    <a:pt x="15727" y="6095"/>
                  </a:cubicBezTo>
                  <a:lnTo>
                    <a:pt x="15727" y="6095"/>
                  </a:lnTo>
                  <a:cubicBezTo>
                    <a:pt x="15795" y="6049"/>
                    <a:pt x="15841" y="6003"/>
                    <a:pt x="15886" y="5980"/>
                  </a:cubicBezTo>
                  <a:lnTo>
                    <a:pt x="15886" y="5980"/>
                  </a:lnTo>
                  <a:cubicBezTo>
                    <a:pt x="15932" y="5935"/>
                    <a:pt x="15978" y="5912"/>
                    <a:pt x="16023" y="5889"/>
                  </a:cubicBezTo>
                  <a:lnTo>
                    <a:pt x="16023" y="5889"/>
                  </a:lnTo>
                  <a:cubicBezTo>
                    <a:pt x="16069" y="5844"/>
                    <a:pt x="16115" y="5798"/>
                    <a:pt x="16160" y="5775"/>
                  </a:cubicBezTo>
                  <a:lnTo>
                    <a:pt x="16160" y="5775"/>
                  </a:lnTo>
                  <a:cubicBezTo>
                    <a:pt x="16206" y="5729"/>
                    <a:pt x="16229" y="5707"/>
                    <a:pt x="16274" y="5661"/>
                  </a:cubicBezTo>
                  <a:lnTo>
                    <a:pt x="16274" y="5661"/>
                  </a:lnTo>
                  <a:cubicBezTo>
                    <a:pt x="16320" y="5638"/>
                    <a:pt x="16366" y="5592"/>
                    <a:pt x="16411" y="5547"/>
                  </a:cubicBezTo>
                  <a:lnTo>
                    <a:pt x="16411" y="5547"/>
                  </a:lnTo>
                  <a:cubicBezTo>
                    <a:pt x="16434" y="5547"/>
                    <a:pt x="16434" y="5524"/>
                    <a:pt x="16457" y="5501"/>
                  </a:cubicBezTo>
                  <a:lnTo>
                    <a:pt x="16457" y="5501"/>
                  </a:lnTo>
                  <a:cubicBezTo>
                    <a:pt x="16480" y="5501"/>
                    <a:pt x="16480" y="5478"/>
                    <a:pt x="16503" y="5455"/>
                  </a:cubicBezTo>
                  <a:lnTo>
                    <a:pt x="16503" y="5455"/>
                  </a:lnTo>
                  <a:cubicBezTo>
                    <a:pt x="16571" y="5410"/>
                    <a:pt x="16640" y="5341"/>
                    <a:pt x="16708" y="5273"/>
                  </a:cubicBezTo>
                  <a:lnTo>
                    <a:pt x="16708" y="5273"/>
                  </a:lnTo>
                  <a:cubicBezTo>
                    <a:pt x="16731" y="5250"/>
                    <a:pt x="16754" y="5227"/>
                    <a:pt x="16777" y="5204"/>
                  </a:cubicBezTo>
                  <a:lnTo>
                    <a:pt x="16777" y="5204"/>
                  </a:lnTo>
                  <a:cubicBezTo>
                    <a:pt x="16845" y="5113"/>
                    <a:pt x="16936" y="5022"/>
                    <a:pt x="17005" y="4931"/>
                  </a:cubicBezTo>
                  <a:lnTo>
                    <a:pt x="17005" y="4931"/>
                  </a:lnTo>
                  <a:cubicBezTo>
                    <a:pt x="17005" y="4931"/>
                    <a:pt x="17005" y="4931"/>
                    <a:pt x="17005" y="4908"/>
                  </a:cubicBezTo>
                  <a:lnTo>
                    <a:pt x="17005" y="4908"/>
                  </a:lnTo>
                  <a:cubicBezTo>
                    <a:pt x="17028" y="4885"/>
                    <a:pt x="17051" y="4862"/>
                    <a:pt x="17051" y="4862"/>
                  </a:cubicBezTo>
                  <a:lnTo>
                    <a:pt x="17051" y="4862"/>
                  </a:lnTo>
                  <a:cubicBezTo>
                    <a:pt x="17096" y="4794"/>
                    <a:pt x="17142" y="4748"/>
                    <a:pt x="17187" y="4679"/>
                  </a:cubicBezTo>
                  <a:lnTo>
                    <a:pt x="17187" y="4679"/>
                  </a:lnTo>
                  <a:cubicBezTo>
                    <a:pt x="17210" y="4657"/>
                    <a:pt x="17233" y="4611"/>
                    <a:pt x="17256" y="4588"/>
                  </a:cubicBezTo>
                  <a:lnTo>
                    <a:pt x="17256" y="4588"/>
                  </a:lnTo>
                  <a:cubicBezTo>
                    <a:pt x="17279" y="4542"/>
                    <a:pt x="17324" y="4474"/>
                    <a:pt x="17347" y="4428"/>
                  </a:cubicBezTo>
                  <a:lnTo>
                    <a:pt x="17347" y="4428"/>
                  </a:lnTo>
                  <a:cubicBezTo>
                    <a:pt x="17347" y="4406"/>
                    <a:pt x="17370" y="4406"/>
                    <a:pt x="17370" y="4383"/>
                  </a:cubicBezTo>
                  <a:lnTo>
                    <a:pt x="17370" y="4383"/>
                  </a:lnTo>
                  <a:cubicBezTo>
                    <a:pt x="17393" y="4360"/>
                    <a:pt x="17393" y="4337"/>
                    <a:pt x="17416" y="4314"/>
                  </a:cubicBezTo>
                  <a:lnTo>
                    <a:pt x="17416" y="4314"/>
                  </a:lnTo>
                  <a:cubicBezTo>
                    <a:pt x="17439" y="4269"/>
                    <a:pt x="17461" y="4223"/>
                    <a:pt x="17484" y="4177"/>
                  </a:cubicBezTo>
                  <a:lnTo>
                    <a:pt x="17484" y="4177"/>
                  </a:lnTo>
                  <a:cubicBezTo>
                    <a:pt x="17484" y="4154"/>
                    <a:pt x="17507" y="4109"/>
                    <a:pt x="17530" y="4063"/>
                  </a:cubicBezTo>
                  <a:lnTo>
                    <a:pt x="17530" y="4063"/>
                  </a:lnTo>
                  <a:cubicBezTo>
                    <a:pt x="17553" y="4017"/>
                    <a:pt x="17576" y="3995"/>
                    <a:pt x="17576" y="3949"/>
                  </a:cubicBezTo>
                  <a:lnTo>
                    <a:pt x="17576" y="3949"/>
                  </a:lnTo>
                  <a:cubicBezTo>
                    <a:pt x="17598" y="3926"/>
                    <a:pt x="17598" y="3903"/>
                    <a:pt x="17598" y="3881"/>
                  </a:cubicBezTo>
                  <a:lnTo>
                    <a:pt x="17598" y="3881"/>
                  </a:lnTo>
                  <a:cubicBezTo>
                    <a:pt x="17621" y="3858"/>
                    <a:pt x="17621" y="3835"/>
                    <a:pt x="17621" y="3835"/>
                  </a:cubicBezTo>
                  <a:lnTo>
                    <a:pt x="17621" y="3835"/>
                  </a:lnTo>
                  <a:cubicBezTo>
                    <a:pt x="17644" y="3789"/>
                    <a:pt x="17667" y="3744"/>
                    <a:pt x="17667" y="3698"/>
                  </a:cubicBezTo>
                  <a:lnTo>
                    <a:pt x="17667" y="3698"/>
                  </a:lnTo>
                  <a:cubicBezTo>
                    <a:pt x="17690" y="3652"/>
                    <a:pt x="17690" y="3607"/>
                    <a:pt x="17712" y="3584"/>
                  </a:cubicBezTo>
                  <a:lnTo>
                    <a:pt x="17712" y="3584"/>
                  </a:lnTo>
                  <a:cubicBezTo>
                    <a:pt x="17712" y="3538"/>
                    <a:pt x="17735" y="3493"/>
                    <a:pt x="17735" y="3447"/>
                  </a:cubicBezTo>
                  <a:lnTo>
                    <a:pt x="17735" y="3447"/>
                  </a:lnTo>
                  <a:cubicBezTo>
                    <a:pt x="17735" y="3424"/>
                    <a:pt x="17758" y="3401"/>
                    <a:pt x="17758" y="3378"/>
                  </a:cubicBezTo>
                  <a:lnTo>
                    <a:pt x="17758" y="3378"/>
                  </a:lnTo>
                  <a:cubicBezTo>
                    <a:pt x="17758" y="3356"/>
                    <a:pt x="17758" y="3356"/>
                    <a:pt x="17758" y="3333"/>
                  </a:cubicBezTo>
                  <a:lnTo>
                    <a:pt x="17758" y="3333"/>
                  </a:lnTo>
                  <a:cubicBezTo>
                    <a:pt x="17758" y="3287"/>
                    <a:pt x="17781" y="3241"/>
                    <a:pt x="17781" y="3196"/>
                  </a:cubicBezTo>
                  <a:lnTo>
                    <a:pt x="17781" y="3196"/>
                  </a:lnTo>
                  <a:cubicBezTo>
                    <a:pt x="17781" y="3150"/>
                    <a:pt x="17781" y="3127"/>
                    <a:pt x="17804" y="3082"/>
                  </a:cubicBezTo>
                  <a:lnTo>
                    <a:pt x="17804" y="3082"/>
                  </a:lnTo>
                  <a:cubicBezTo>
                    <a:pt x="17804" y="3036"/>
                    <a:pt x="17804" y="2990"/>
                    <a:pt x="17804" y="2945"/>
                  </a:cubicBezTo>
                  <a:lnTo>
                    <a:pt x="17804" y="2945"/>
                  </a:lnTo>
                  <a:cubicBezTo>
                    <a:pt x="17804" y="2922"/>
                    <a:pt x="17804" y="2899"/>
                    <a:pt x="17804" y="2876"/>
                  </a:cubicBezTo>
                  <a:lnTo>
                    <a:pt x="17804" y="2876"/>
                  </a:lnTo>
                  <a:cubicBezTo>
                    <a:pt x="17804" y="2831"/>
                    <a:pt x="17804" y="2808"/>
                    <a:pt x="17804" y="2785"/>
                  </a:cubicBezTo>
                  <a:lnTo>
                    <a:pt x="17804" y="2785"/>
                  </a:lnTo>
                  <a:lnTo>
                    <a:pt x="17827" y="46"/>
                  </a:lnTo>
                  <a:cubicBezTo>
                    <a:pt x="17827" y="92"/>
                    <a:pt x="17804" y="137"/>
                    <a:pt x="17804" y="206"/>
                  </a:cubicBezTo>
                  <a:lnTo>
                    <a:pt x="17804" y="206"/>
                  </a:lnTo>
                  <a:cubicBezTo>
                    <a:pt x="17804" y="251"/>
                    <a:pt x="17804" y="297"/>
                    <a:pt x="17804" y="343"/>
                  </a:cubicBezTo>
                  <a:lnTo>
                    <a:pt x="17804" y="343"/>
                  </a:lnTo>
                  <a:cubicBezTo>
                    <a:pt x="17804" y="365"/>
                    <a:pt x="17804" y="411"/>
                    <a:pt x="17781" y="457"/>
                  </a:cubicBezTo>
                  <a:lnTo>
                    <a:pt x="17781" y="457"/>
                  </a:lnTo>
                  <a:cubicBezTo>
                    <a:pt x="17781" y="502"/>
                    <a:pt x="17781" y="548"/>
                    <a:pt x="17758" y="594"/>
                  </a:cubicBezTo>
                  <a:lnTo>
                    <a:pt x="17758" y="594"/>
                  </a:lnTo>
                  <a:cubicBezTo>
                    <a:pt x="17758" y="617"/>
                    <a:pt x="17758" y="662"/>
                    <a:pt x="17735" y="708"/>
                  </a:cubicBezTo>
                  <a:lnTo>
                    <a:pt x="17735" y="708"/>
                  </a:lnTo>
                  <a:cubicBezTo>
                    <a:pt x="17735" y="753"/>
                    <a:pt x="17712" y="799"/>
                    <a:pt x="17712" y="822"/>
                  </a:cubicBezTo>
                  <a:lnTo>
                    <a:pt x="17712" y="822"/>
                  </a:lnTo>
                  <a:cubicBezTo>
                    <a:pt x="17690" y="868"/>
                    <a:pt x="17690" y="913"/>
                    <a:pt x="17667" y="959"/>
                  </a:cubicBezTo>
                  <a:lnTo>
                    <a:pt x="17667" y="959"/>
                  </a:lnTo>
                  <a:cubicBezTo>
                    <a:pt x="17667" y="1005"/>
                    <a:pt x="17644" y="1027"/>
                    <a:pt x="17644" y="1073"/>
                  </a:cubicBezTo>
                  <a:lnTo>
                    <a:pt x="17644" y="1073"/>
                  </a:lnTo>
                  <a:cubicBezTo>
                    <a:pt x="17621" y="1119"/>
                    <a:pt x="17598" y="1164"/>
                    <a:pt x="17598" y="1187"/>
                  </a:cubicBezTo>
                  <a:lnTo>
                    <a:pt x="17598" y="1187"/>
                  </a:lnTo>
                  <a:cubicBezTo>
                    <a:pt x="17576" y="1233"/>
                    <a:pt x="17553" y="1278"/>
                    <a:pt x="17530" y="1324"/>
                  </a:cubicBezTo>
                  <a:lnTo>
                    <a:pt x="17530" y="1324"/>
                  </a:lnTo>
                  <a:cubicBezTo>
                    <a:pt x="17507" y="1370"/>
                    <a:pt x="17507" y="1415"/>
                    <a:pt x="17484" y="1438"/>
                  </a:cubicBezTo>
                  <a:lnTo>
                    <a:pt x="17484" y="1438"/>
                  </a:lnTo>
                  <a:cubicBezTo>
                    <a:pt x="17461" y="1484"/>
                    <a:pt x="17439" y="1530"/>
                    <a:pt x="17416" y="1575"/>
                  </a:cubicBezTo>
                  <a:lnTo>
                    <a:pt x="17416" y="1575"/>
                  </a:lnTo>
                  <a:cubicBezTo>
                    <a:pt x="17393" y="1621"/>
                    <a:pt x="17370" y="1644"/>
                    <a:pt x="17347" y="1689"/>
                  </a:cubicBezTo>
                  <a:lnTo>
                    <a:pt x="17347" y="1689"/>
                  </a:lnTo>
                  <a:cubicBezTo>
                    <a:pt x="17324" y="1735"/>
                    <a:pt x="17279" y="1781"/>
                    <a:pt x="17256" y="1849"/>
                  </a:cubicBezTo>
                  <a:lnTo>
                    <a:pt x="17256" y="1849"/>
                  </a:lnTo>
                  <a:cubicBezTo>
                    <a:pt x="17233" y="1872"/>
                    <a:pt x="17210" y="1895"/>
                    <a:pt x="17187" y="1940"/>
                  </a:cubicBezTo>
                  <a:lnTo>
                    <a:pt x="17187" y="1940"/>
                  </a:lnTo>
                  <a:cubicBezTo>
                    <a:pt x="17165" y="1986"/>
                    <a:pt x="17119" y="2055"/>
                    <a:pt x="17073" y="2100"/>
                  </a:cubicBezTo>
                  <a:lnTo>
                    <a:pt x="17073" y="2100"/>
                  </a:lnTo>
                  <a:cubicBezTo>
                    <a:pt x="17051" y="2123"/>
                    <a:pt x="17028" y="2169"/>
                    <a:pt x="17005" y="2191"/>
                  </a:cubicBezTo>
                  <a:lnTo>
                    <a:pt x="17005" y="2191"/>
                  </a:lnTo>
                  <a:cubicBezTo>
                    <a:pt x="16936" y="2283"/>
                    <a:pt x="16868" y="2374"/>
                    <a:pt x="16777" y="2443"/>
                  </a:cubicBezTo>
                  <a:lnTo>
                    <a:pt x="16777" y="2443"/>
                  </a:lnTo>
                  <a:cubicBezTo>
                    <a:pt x="16754" y="2465"/>
                    <a:pt x="16731" y="2488"/>
                    <a:pt x="16708" y="2511"/>
                  </a:cubicBezTo>
                  <a:lnTo>
                    <a:pt x="16708" y="2511"/>
                  </a:lnTo>
                  <a:cubicBezTo>
                    <a:pt x="16640" y="2580"/>
                    <a:pt x="16594" y="2648"/>
                    <a:pt x="16503" y="2716"/>
                  </a:cubicBezTo>
                  <a:lnTo>
                    <a:pt x="16503" y="2716"/>
                  </a:lnTo>
                  <a:cubicBezTo>
                    <a:pt x="16480" y="2762"/>
                    <a:pt x="16457" y="2785"/>
                    <a:pt x="16411" y="2808"/>
                  </a:cubicBezTo>
                  <a:lnTo>
                    <a:pt x="16411" y="2808"/>
                  </a:lnTo>
                  <a:cubicBezTo>
                    <a:pt x="16366" y="2853"/>
                    <a:pt x="16320" y="2876"/>
                    <a:pt x="16297" y="2922"/>
                  </a:cubicBezTo>
                  <a:lnTo>
                    <a:pt x="16297" y="2922"/>
                  </a:lnTo>
                  <a:cubicBezTo>
                    <a:pt x="16252" y="2968"/>
                    <a:pt x="16206" y="2990"/>
                    <a:pt x="16160" y="3036"/>
                  </a:cubicBezTo>
                  <a:lnTo>
                    <a:pt x="16160" y="3036"/>
                  </a:lnTo>
                  <a:cubicBezTo>
                    <a:pt x="16115" y="3059"/>
                    <a:pt x="16069" y="3104"/>
                    <a:pt x="16023" y="3127"/>
                  </a:cubicBezTo>
                  <a:lnTo>
                    <a:pt x="16023" y="3127"/>
                  </a:lnTo>
                  <a:cubicBezTo>
                    <a:pt x="15978" y="3173"/>
                    <a:pt x="15932" y="3196"/>
                    <a:pt x="15886" y="3241"/>
                  </a:cubicBezTo>
                  <a:lnTo>
                    <a:pt x="15886" y="3241"/>
                  </a:lnTo>
                  <a:cubicBezTo>
                    <a:pt x="15841" y="3264"/>
                    <a:pt x="15795" y="3310"/>
                    <a:pt x="15749" y="3333"/>
                  </a:cubicBezTo>
                  <a:lnTo>
                    <a:pt x="15749" y="3333"/>
                  </a:lnTo>
                  <a:cubicBezTo>
                    <a:pt x="15704" y="3378"/>
                    <a:pt x="15658" y="3401"/>
                    <a:pt x="15590" y="3447"/>
                  </a:cubicBezTo>
                  <a:lnTo>
                    <a:pt x="15590" y="3447"/>
                  </a:lnTo>
                  <a:cubicBezTo>
                    <a:pt x="15544" y="3470"/>
                    <a:pt x="15498" y="3515"/>
                    <a:pt x="15430" y="3538"/>
                  </a:cubicBezTo>
                  <a:lnTo>
                    <a:pt x="15430" y="3538"/>
                  </a:lnTo>
                  <a:cubicBezTo>
                    <a:pt x="15361" y="3584"/>
                    <a:pt x="15293" y="3629"/>
                    <a:pt x="15225" y="3675"/>
                  </a:cubicBezTo>
                  <a:lnTo>
                    <a:pt x="15225" y="3675"/>
                  </a:lnTo>
                  <a:cubicBezTo>
                    <a:pt x="15042" y="3766"/>
                    <a:pt x="14836" y="3881"/>
                    <a:pt x="14631" y="3972"/>
                  </a:cubicBezTo>
                  <a:lnTo>
                    <a:pt x="14631" y="3972"/>
                  </a:lnTo>
                  <a:cubicBezTo>
                    <a:pt x="14585" y="4017"/>
                    <a:pt x="14517" y="4040"/>
                    <a:pt x="14471" y="4063"/>
                  </a:cubicBezTo>
                  <a:lnTo>
                    <a:pt x="14471" y="4063"/>
                  </a:lnTo>
                  <a:cubicBezTo>
                    <a:pt x="14289" y="4132"/>
                    <a:pt x="14083" y="4223"/>
                    <a:pt x="13901" y="4291"/>
                  </a:cubicBezTo>
                  <a:lnTo>
                    <a:pt x="13901" y="4291"/>
                  </a:lnTo>
                  <a:cubicBezTo>
                    <a:pt x="13878" y="4314"/>
                    <a:pt x="13855" y="4314"/>
                    <a:pt x="13832" y="4337"/>
                  </a:cubicBezTo>
                  <a:lnTo>
                    <a:pt x="13832" y="4337"/>
                  </a:lnTo>
                  <a:cubicBezTo>
                    <a:pt x="13604" y="4406"/>
                    <a:pt x="13398" y="4474"/>
                    <a:pt x="13193" y="4542"/>
                  </a:cubicBezTo>
                  <a:lnTo>
                    <a:pt x="13193" y="4542"/>
                  </a:lnTo>
                  <a:cubicBezTo>
                    <a:pt x="13033" y="4588"/>
                    <a:pt x="12874" y="4634"/>
                    <a:pt x="12737" y="4679"/>
                  </a:cubicBezTo>
                  <a:lnTo>
                    <a:pt x="12737" y="4679"/>
                  </a:lnTo>
                  <a:cubicBezTo>
                    <a:pt x="12600" y="4702"/>
                    <a:pt x="12485" y="4748"/>
                    <a:pt x="12371" y="4771"/>
                  </a:cubicBezTo>
                  <a:lnTo>
                    <a:pt x="12371" y="4771"/>
                  </a:lnTo>
                  <a:cubicBezTo>
                    <a:pt x="12212" y="4816"/>
                    <a:pt x="12052" y="4839"/>
                    <a:pt x="11892" y="4885"/>
                  </a:cubicBezTo>
                  <a:lnTo>
                    <a:pt x="11892" y="4885"/>
                  </a:lnTo>
                  <a:cubicBezTo>
                    <a:pt x="11755" y="4908"/>
                    <a:pt x="11641" y="4931"/>
                    <a:pt x="11527" y="4953"/>
                  </a:cubicBezTo>
                  <a:lnTo>
                    <a:pt x="11527" y="4953"/>
                  </a:lnTo>
                  <a:cubicBezTo>
                    <a:pt x="11481" y="4953"/>
                    <a:pt x="11413" y="4976"/>
                    <a:pt x="11367" y="4976"/>
                  </a:cubicBezTo>
                  <a:lnTo>
                    <a:pt x="11367" y="4976"/>
                  </a:lnTo>
                  <a:cubicBezTo>
                    <a:pt x="11162" y="5022"/>
                    <a:pt x="10956" y="5045"/>
                    <a:pt x="10751" y="5067"/>
                  </a:cubicBezTo>
                  <a:lnTo>
                    <a:pt x="10751" y="5067"/>
                  </a:lnTo>
                  <a:cubicBezTo>
                    <a:pt x="10705" y="5067"/>
                    <a:pt x="10637" y="5090"/>
                    <a:pt x="10568" y="5090"/>
                  </a:cubicBezTo>
                  <a:lnTo>
                    <a:pt x="10568" y="5090"/>
                  </a:lnTo>
                  <a:cubicBezTo>
                    <a:pt x="10454" y="5090"/>
                    <a:pt x="10340" y="5113"/>
                    <a:pt x="10226" y="5113"/>
                  </a:cubicBezTo>
                  <a:lnTo>
                    <a:pt x="10226" y="5113"/>
                  </a:lnTo>
                  <a:cubicBezTo>
                    <a:pt x="10020" y="5136"/>
                    <a:pt x="9815" y="5159"/>
                    <a:pt x="9609" y="5159"/>
                  </a:cubicBezTo>
                  <a:lnTo>
                    <a:pt x="9609" y="5159"/>
                  </a:lnTo>
                  <a:cubicBezTo>
                    <a:pt x="9495" y="5159"/>
                    <a:pt x="9358" y="5159"/>
                    <a:pt x="9221" y="5159"/>
                  </a:cubicBezTo>
                  <a:lnTo>
                    <a:pt x="9221" y="5159"/>
                  </a:lnTo>
                  <a:cubicBezTo>
                    <a:pt x="9062" y="5159"/>
                    <a:pt x="8902" y="5182"/>
                    <a:pt x="8742" y="5159"/>
                  </a:cubicBezTo>
                  <a:lnTo>
                    <a:pt x="8742" y="5159"/>
                  </a:lnTo>
                  <a:cubicBezTo>
                    <a:pt x="8605" y="5159"/>
                    <a:pt x="8468" y="5159"/>
                    <a:pt x="8331" y="5159"/>
                  </a:cubicBezTo>
                  <a:lnTo>
                    <a:pt x="8331" y="5159"/>
                  </a:lnTo>
                  <a:cubicBezTo>
                    <a:pt x="8194" y="5159"/>
                    <a:pt x="8035" y="5136"/>
                    <a:pt x="7875" y="5136"/>
                  </a:cubicBezTo>
                  <a:lnTo>
                    <a:pt x="7875" y="5136"/>
                  </a:lnTo>
                  <a:cubicBezTo>
                    <a:pt x="7738" y="5113"/>
                    <a:pt x="7601" y="5113"/>
                    <a:pt x="7464" y="5090"/>
                  </a:cubicBezTo>
                  <a:lnTo>
                    <a:pt x="7464" y="5090"/>
                  </a:lnTo>
                  <a:cubicBezTo>
                    <a:pt x="7327" y="5090"/>
                    <a:pt x="7167" y="5067"/>
                    <a:pt x="7030" y="5045"/>
                  </a:cubicBezTo>
                  <a:lnTo>
                    <a:pt x="7030" y="5045"/>
                  </a:lnTo>
                  <a:cubicBezTo>
                    <a:pt x="6893" y="5022"/>
                    <a:pt x="6756" y="5022"/>
                    <a:pt x="6619" y="4999"/>
                  </a:cubicBezTo>
                  <a:lnTo>
                    <a:pt x="6619" y="4999"/>
                  </a:lnTo>
                  <a:cubicBezTo>
                    <a:pt x="6482" y="4976"/>
                    <a:pt x="6323" y="4931"/>
                    <a:pt x="6163" y="4908"/>
                  </a:cubicBezTo>
                  <a:lnTo>
                    <a:pt x="6163" y="4908"/>
                  </a:lnTo>
                  <a:cubicBezTo>
                    <a:pt x="6026" y="4885"/>
                    <a:pt x="5912" y="4862"/>
                    <a:pt x="5798" y="4839"/>
                  </a:cubicBezTo>
                  <a:lnTo>
                    <a:pt x="5798" y="4839"/>
                  </a:lnTo>
                  <a:cubicBezTo>
                    <a:pt x="5592" y="4794"/>
                    <a:pt x="5410" y="4748"/>
                    <a:pt x="5227" y="4702"/>
                  </a:cubicBezTo>
                  <a:lnTo>
                    <a:pt x="5227" y="4702"/>
                  </a:lnTo>
                  <a:cubicBezTo>
                    <a:pt x="5113" y="4679"/>
                    <a:pt x="4999" y="4634"/>
                    <a:pt x="4885" y="4611"/>
                  </a:cubicBezTo>
                  <a:lnTo>
                    <a:pt x="4885" y="4611"/>
                  </a:lnTo>
                  <a:cubicBezTo>
                    <a:pt x="4816" y="4588"/>
                    <a:pt x="4748" y="4565"/>
                    <a:pt x="4702" y="4542"/>
                  </a:cubicBezTo>
                  <a:lnTo>
                    <a:pt x="4702" y="4542"/>
                  </a:lnTo>
                  <a:cubicBezTo>
                    <a:pt x="4519" y="4497"/>
                    <a:pt x="4337" y="4428"/>
                    <a:pt x="4154" y="4360"/>
                  </a:cubicBezTo>
                  <a:lnTo>
                    <a:pt x="4154" y="4360"/>
                  </a:lnTo>
                  <a:cubicBezTo>
                    <a:pt x="4109" y="4337"/>
                    <a:pt x="4040" y="4337"/>
                    <a:pt x="3994" y="4314"/>
                  </a:cubicBezTo>
                  <a:lnTo>
                    <a:pt x="3994" y="4314"/>
                  </a:lnTo>
                  <a:cubicBezTo>
                    <a:pt x="3835" y="4246"/>
                    <a:pt x="3675" y="4177"/>
                    <a:pt x="3515" y="4109"/>
                  </a:cubicBezTo>
                  <a:lnTo>
                    <a:pt x="3515" y="4109"/>
                  </a:lnTo>
                  <a:cubicBezTo>
                    <a:pt x="3447" y="4063"/>
                    <a:pt x="3378" y="4040"/>
                    <a:pt x="3287" y="3995"/>
                  </a:cubicBezTo>
                  <a:lnTo>
                    <a:pt x="3287" y="3995"/>
                  </a:lnTo>
                  <a:cubicBezTo>
                    <a:pt x="3081" y="3903"/>
                    <a:pt x="2853" y="3789"/>
                    <a:pt x="2648" y="3675"/>
                  </a:cubicBezTo>
                  <a:lnTo>
                    <a:pt x="2648" y="3675"/>
                  </a:lnTo>
                  <a:cubicBezTo>
                    <a:pt x="890" y="2648"/>
                    <a:pt x="23" y="1324"/>
                    <a:pt x="23" y="0"/>
                  </a:cubicBezTo>
                  <a:lnTo>
                    <a:pt x="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202;p47">
              <a:extLst>
                <a:ext uri="{FF2B5EF4-FFF2-40B4-BE49-F238E27FC236}">
                  <a16:creationId xmlns:a16="http://schemas.microsoft.com/office/drawing/2014/main" id="{098A5896-C7BC-5EEA-22BA-8A4492D4D5C3}"/>
                </a:ext>
              </a:extLst>
            </p:cNvPr>
            <p:cNvSpPr/>
            <p:nvPr/>
          </p:nvSpPr>
          <p:spPr>
            <a:xfrm>
              <a:off x="6360063" y="2623375"/>
              <a:ext cx="489050" cy="270500"/>
            </a:xfrm>
            <a:custGeom>
              <a:avLst/>
              <a:gdLst/>
              <a:ahLst/>
              <a:cxnLst/>
              <a:rect l="l" t="t" r="r" b="b"/>
              <a:pathLst>
                <a:path w="19562" h="10820" extrusionOk="0">
                  <a:moveTo>
                    <a:pt x="3470" y="1507"/>
                  </a:moveTo>
                  <a:cubicBezTo>
                    <a:pt x="1" y="3516"/>
                    <a:pt x="24" y="6780"/>
                    <a:pt x="3516" y="8811"/>
                  </a:cubicBezTo>
                  <a:lnTo>
                    <a:pt x="3516" y="8811"/>
                  </a:lnTo>
                  <a:cubicBezTo>
                    <a:pt x="7008" y="10820"/>
                    <a:pt x="12646" y="10820"/>
                    <a:pt x="16093" y="8811"/>
                  </a:cubicBezTo>
                  <a:lnTo>
                    <a:pt x="16093" y="8811"/>
                  </a:lnTo>
                  <a:cubicBezTo>
                    <a:pt x="19562" y="6780"/>
                    <a:pt x="19539" y="3516"/>
                    <a:pt x="16070" y="1507"/>
                  </a:cubicBezTo>
                  <a:lnTo>
                    <a:pt x="16070" y="1507"/>
                  </a:lnTo>
                  <a:cubicBezTo>
                    <a:pt x="14312" y="503"/>
                    <a:pt x="12030" y="1"/>
                    <a:pt x="9747" y="1"/>
                  </a:cubicBezTo>
                  <a:lnTo>
                    <a:pt x="9747" y="1"/>
                  </a:lnTo>
                  <a:cubicBezTo>
                    <a:pt x="7487" y="1"/>
                    <a:pt x="5205" y="503"/>
                    <a:pt x="3470" y="15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203;p47">
              <a:extLst>
                <a:ext uri="{FF2B5EF4-FFF2-40B4-BE49-F238E27FC236}">
                  <a16:creationId xmlns:a16="http://schemas.microsoft.com/office/drawing/2014/main" id="{F54A4B82-7A05-4F5D-B60D-F559EA1D034C}"/>
                </a:ext>
              </a:extLst>
            </p:cNvPr>
            <p:cNvSpPr/>
            <p:nvPr/>
          </p:nvSpPr>
          <p:spPr>
            <a:xfrm>
              <a:off x="6497013" y="2681575"/>
              <a:ext cx="242550" cy="142700"/>
            </a:xfrm>
            <a:custGeom>
              <a:avLst/>
              <a:gdLst/>
              <a:ahLst/>
              <a:cxnLst/>
              <a:rect l="l" t="t" r="r" b="b"/>
              <a:pathLst>
                <a:path w="9702" h="5708" extrusionOk="0">
                  <a:moveTo>
                    <a:pt x="5228" y="1"/>
                  </a:moveTo>
                  <a:lnTo>
                    <a:pt x="1" y="3128"/>
                  </a:lnTo>
                  <a:lnTo>
                    <a:pt x="4566" y="5707"/>
                  </a:lnTo>
                  <a:lnTo>
                    <a:pt x="5639" y="5068"/>
                  </a:lnTo>
                  <a:lnTo>
                    <a:pt x="2557" y="3310"/>
                  </a:lnTo>
                  <a:lnTo>
                    <a:pt x="3561" y="2717"/>
                  </a:lnTo>
                  <a:lnTo>
                    <a:pt x="6255" y="4269"/>
                  </a:lnTo>
                  <a:lnTo>
                    <a:pt x="7350" y="3607"/>
                  </a:lnTo>
                  <a:lnTo>
                    <a:pt x="4634" y="2078"/>
                  </a:lnTo>
                  <a:lnTo>
                    <a:pt x="5616" y="1507"/>
                  </a:lnTo>
                  <a:lnTo>
                    <a:pt x="8629" y="3196"/>
                  </a:lnTo>
                  <a:lnTo>
                    <a:pt x="9702" y="2557"/>
                  </a:lnTo>
                  <a:lnTo>
                    <a:pt x="52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4327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5"/>
          <p:cNvSpPr/>
          <p:nvPr/>
        </p:nvSpPr>
        <p:spPr>
          <a:xfrm>
            <a:off x="1502615" y="866851"/>
            <a:ext cx="1091100" cy="1091400"/>
          </a:xfrm>
          <a:prstGeom prst="ellipse">
            <a:avLst/>
          </a:prstGeom>
          <a:solidFill>
            <a:srgbClr val="4CD2F8">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txBox="1">
            <a:spLocks noGrp="1"/>
          </p:cNvSpPr>
          <p:nvPr>
            <p:ph type="title"/>
          </p:nvPr>
        </p:nvSpPr>
        <p:spPr>
          <a:xfrm>
            <a:off x="123561" y="2074877"/>
            <a:ext cx="3798321" cy="13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4000" dirty="0"/>
              <a:t>Desafío que priorizaron</a:t>
            </a:r>
          </a:p>
        </p:txBody>
      </p:sp>
      <p:sp>
        <p:nvSpPr>
          <p:cNvPr id="348" name="Google Shape;348;p35"/>
          <p:cNvSpPr txBox="1">
            <a:spLocks noGrp="1"/>
          </p:cNvSpPr>
          <p:nvPr>
            <p:ph type="title" idx="2"/>
          </p:nvPr>
        </p:nvSpPr>
        <p:spPr>
          <a:xfrm>
            <a:off x="1407368" y="976951"/>
            <a:ext cx="1230706" cy="87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351" name="Google Shape;351;p35"/>
          <p:cNvGrpSpPr/>
          <p:nvPr/>
        </p:nvGrpSpPr>
        <p:grpSpPr>
          <a:xfrm>
            <a:off x="7750375" y="3805150"/>
            <a:ext cx="1048300" cy="1048300"/>
            <a:chOff x="7750375" y="3805150"/>
            <a:chExt cx="1048300" cy="1048300"/>
          </a:xfrm>
        </p:grpSpPr>
        <p:sp>
          <p:nvSpPr>
            <p:cNvPr id="352" name="Google Shape;352;p35"/>
            <p:cNvSpPr/>
            <p:nvPr/>
          </p:nvSpPr>
          <p:spPr>
            <a:xfrm rot="-5400000">
              <a:off x="7750475" y="3805150"/>
              <a:ext cx="1048200" cy="10482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7750375" y="3805250"/>
              <a:ext cx="1048200" cy="10482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5"/>
          <p:cNvSpPr/>
          <p:nvPr/>
        </p:nvSpPr>
        <p:spPr>
          <a:xfrm rot="10800000">
            <a:off x="4709275" y="-150900"/>
            <a:ext cx="1380600" cy="1380600"/>
          </a:xfrm>
          <a:prstGeom prst="pie">
            <a:avLst>
              <a:gd name="adj1" fmla="val 1079981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4421400" y="1026525"/>
            <a:ext cx="301200" cy="30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0" name="Google Shape;794;p43">
            <a:extLst>
              <a:ext uri="{FF2B5EF4-FFF2-40B4-BE49-F238E27FC236}">
                <a16:creationId xmlns:a16="http://schemas.microsoft.com/office/drawing/2014/main" id="{2FEC81A8-9952-6048-763C-3702B193C0D1}"/>
              </a:ext>
            </a:extLst>
          </p:cNvPr>
          <p:cNvGrpSpPr/>
          <p:nvPr/>
        </p:nvGrpSpPr>
        <p:grpSpPr>
          <a:xfrm>
            <a:off x="5222120" y="1327725"/>
            <a:ext cx="3283181" cy="3038867"/>
            <a:chOff x="839450" y="1276950"/>
            <a:chExt cx="3535625" cy="3272525"/>
          </a:xfrm>
        </p:grpSpPr>
        <p:sp>
          <p:nvSpPr>
            <p:cNvPr id="3781" name="Google Shape;795;p43">
              <a:extLst>
                <a:ext uri="{FF2B5EF4-FFF2-40B4-BE49-F238E27FC236}">
                  <a16:creationId xmlns:a16="http://schemas.microsoft.com/office/drawing/2014/main" id="{1A036FD1-155B-033E-469C-8814D4A8493C}"/>
                </a:ext>
              </a:extLst>
            </p:cNvPr>
            <p:cNvSpPr/>
            <p:nvPr/>
          </p:nvSpPr>
          <p:spPr>
            <a:xfrm>
              <a:off x="2376950" y="1276950"/>
              <a:ext cx="1028175" cy="2115575"/>
            </a:xfrm>
            <a:custGeom>
              <a:avLst/>
              <a:gdLst/>
              <a:ahLst/>
              <a:cxnLst/>
              <a:rect l="l" t="t" r="r" b="b"/>
              <a:pathLst>
                <a:path w="41127" h="84623" extrusionOk="0">
                  <a:moveTo>
                    <a:pt x="2037" y="1"/>
                  </a:moveTo>
                  <a:cubicBezTo>
                    <a:pt x="913" y="1"/>
                    <a:pt x="1" y="913"/>
                    <a:pt x="1" y="2007"/>
                  </a:cubicBezTo>
                  <a:lnTo>
                    <a:pt x="1" y="81887"/>
                  </a:lnTo>
                  <a:cubicBezTo>
                    <a:pt x="1" y="83406"/>
                    <a:pt x="1217" y="84622"/>
                    <a:pt x="2736" y="84622"/>
                  </a:cubicBezTo>
                  <a:lnTo>
                    <a:pt x="38391" y="84622"/>
                  </a:lnTo>
                  <a:cubicBezTo>
                    <a:pt x="39910" y="84622"/>
                    <a:pt x="41126" y="83406"/>
                    <a:pt x="41126" y="81887"/>
                  </a:cubicBezTo>
                  <a:lnTo>
                    <a:pt x="41126" y="2007"/>
                  </a:lnTo>
                  <a:cubicBezTo>
                    <a:pt x="41126" y="913"/>
                    <a:pt x="40214" y="1"/>
                    <a:pt x="39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796;p43">
              <a:extLst>
                <a:ext uri="{FF2B5EF4-FFF2-40B4-BE49-F238E27FC236}">
                  <a16:creationId xmlns:a16="http://schemas.microsoft.com/office/drawing/2014/main" id="{C25F6236-9171-8F98-0846-2B8460437BB5}"/>
                </a:ext>
              </a:extLst>
            </p:cNvPr>
            <p:cNvSpPr/>
            <p:nvPr/>
          </p:nvSpPr>
          <p:spPr>
            <a:xfrm>
              <a:off x="2544125" y="2429700"/>
              <a:ext cx="729525" cy="44875"/>
            </a:xfrm>
            <a:custGeom>
              <a:avLst/>
              <a:gdLst/>
              <a:ahLst/>
              <a:cxnLst/>
              <a:rect l="l" t="t" r="r" b="b"/>
              <a:pathLst>
                <a:path w="29181" h="1795" extrusionOk="0">
                  <a:moveTo>
                    <a:pt x="882" y="1"/>
                  </a:moveTo>
                  <a:cubicBezTo>
                    <a:pt x="396" y="1"/>
                    <a:pt x="1" y="396"/>
                    <a:pt x="1" y="913"/>
                  </a:cubicBezTo>
                  <a:cubicBezTo>
                    <a:pt x="1" y="1399"/>
                    <a:pt x="396" y="1794"/>
                    <a:pt x="882" y="1794"/>
                  </a:cubicBezTo>
                  <a:lnTo>
                    <a:pt x="28269" y="1794"/>
                  </a:lnTo>
                  <a:cubicBezTo>
                    <a:pt x="28786" y="1794"/>
                    <a:pt x="29181" y="1399"/>
                    <a:pt x="29181" y="913"/>
                  </a:cubicBezTo>
                  <a:cubicBezTo>
                    <a:pt x="29181" y="396"/>
                    <a:pt x="28786" y="1"/>
                    <a:pt x="2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797;p43">
              <a:extLst>
                <a:ext uri="{FF2B5EF4-FFF2-40B4-BE49-F238E27FC236}">
                  <a16:creationId xmlns:a16="http://schemas.microsoft.com/office/drawing/2014/main" id="{9AD6F220-C2B0-E696-1D18-71B0DC6346E4}"/>
                </a:ext>
              </a:extLst>
            </p:cNvPr>
            <p:cNvSpPr/>
            <p:nvPr/>
          </p:nvSpPr>
          <p:spPr>
            <a:xfrm>
              <a:off x="2544125" y="2572575"/>
              <a:ext cx="729525" cy="45625"/>
            </a:xfrm>
            <a:custGeom>
              <a:avLst/>
              <a:gdLst/>
              <a:ahLst/>
              <a:cxnLst/>
              <a:rect l="l" t="t" r="r" b="b"/>
              <a:pathLst>
                <a:path w="29181" h="1825" extrusionOk="0">
                  <a:moveTo>
                    <a:pt x="882" y="0"/>
                  </a:moveTo>
                  <a:cubicBezTo>
                    <a:pt x="396" y="0"/>
                    <a:pt x="1" y="426"/>
                    <a:pt x="1" y="912"/>
                  </a:cubicBezTo>
                  <a:cubicBezTo>
                    <a:pt x="1" y="1429"/>
                    <a:pt x="396" y="1824"/>
                    <a:pt x="882" y="1824"/>
                  </a:cubicBezTo>
                  <a:lnTo>
                    <a:pt x="28269" y="1824"/>
                  </a:lnTo>
                  <a:cubicBezTo>
                    <a:pt x="28786" y="1824"/>
                    <a:pt x="29181" y="1398"/>
                    <a:pt x="29181" y="912"/>
                  </a:cubicBezTo>
                  <a:cubicBezTo>
                    <a:pt x="29181" y="426"/>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798;p43">
              <a:extLst>
                <a:ext uri="{FF2B5EF4-FFF2-40B4-BE49-F238E27FC236}">
                  <a16:creationId xmlns:a16="http://schemas.microsoft.com/office/drawing/2014/main" id="{620C22D8-6CC4-3BEA-0F5F-8B1222CE61CA}"/>
                </a:ext>
              </a:extLst>
            </p:cNvPr>
            <p:cNvSpPr/>
            <p:nvPr/>
          </p:nvSpPr>
          <p:spPr>
            <a:xfrm>
              <a:off x="2544125" y="2716200"/>
              <a:ext cx="729525" cy="44850"/>
            </a:xfrm>
            <a:custGeom>
              <a:avLst/>
              <a:gdLst/>
              <a:ahLst/>
              <a:cxnLst/>
              <a:rect l="l" t="t" r="r" b="b"/>
              <a:pathLst>
                <a:path w="29181" h="1794" extrusionOk="0">
                  <a:moveTo>
                    <a:pt x="882" y="0"/>
                  </a:moveTo>
                  <a:cubicBezTo>
                    <a:pt x="396" y="0"/>
                    <a:pt x="1" y="395"/>
                    <a:pt x="1" y="882"/>
                  </a:cubicBezTo>
                  <a:cubicBezTo>
                    <a:pt x="1" y="1398"/>
                    <a:pt x="396" y="1793"/>
                    <a:pt x="882" y="1793"/>
                  </a:cubicBezTo>
                  <a:lnTo>
                    <a:pt x="28269" y="1793"/>
                  </a:lnTo>
                  <a:cubicBezTo>
                    <a:pt x="28786" y="1793"/>
                    <a:pt x="29181" y="1398"/>
                    <a:pt x="29181" y="882"/>
                  </a:cubicBezTo>
                  <a:cubicBezTo>
                    <a:pt x="29181" y="395"/>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799;p43">
              <a:extLst>
                <a:ext uri="{FF2B5EF4-FFF2-40B4-BE49-F238E27FC236}">
                  <a16:creationId xmlns:a16="http://schemas.microsoft.com/office/drawing/2014/main" id="{6938D00D-F4BA-D6C4-4C04-0F65204AE71F}"/>
                </a:ext>
              </a:extLst>
            </p:cNvPr>
            <p:cNvSpPr/>
            <p:nvPr/>
          </p:nvSpPr>
          <p:spPr>
            <a:xfrm>
              <a:off x="2544125" y="2859050"/>
              <a:ext cx="729525" cy="45625"/>
            </a:xfrm>
            <a:custGeom>
              <a:avLst/>
              <a:gdLst/>
              <a:ahLst/>
              <a:cxnLst/>
              <a:rect l="l" t="t" r="r" b="b"/>
              <a:pathLst>
                <a:path w="29181" h="1825" extrusionOk="0">
                  <a:moveTo>
                    <a:pt x="882" y="0"/>
                  </a:moveTo>
                  <a:cubicBezTo>
                    <a:pt x="396" y="0"/>
                    <a:pt x="1" y="426"/>
                    <a:pt x="1" y="912"/>
                  </a:cubicBezTo>
                  <a:cubicBezTo>
                    <a:pt x="1" y="1399"/>
                    <a:pt x="396" y="1824"/>
                    <a:pt x="882" y="1824"/>
                  </a:cubicBezTo>
                  <a:lnTo>
                    <a:pt x="28269" y="1824"/>
                  </a:lnTo>
                  <a:cubicBezTo>
                    <a:pt x="28786" y="1824"/>
                    <a:pt x="29181" y="1399"/>
                    <a:pt x="29181" y="912"/>
                  </a:cubicBezTo>
                  <a:cubicBezTo>
                    <a:pt x="29181" y="396"/>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800;p43">
              <a:extLst>
                <a:ext uri="{FF2B5EF4-FFF2-40B4-BE49-F238E27FC236}">
                  <a16:creationId xmlns:a16="http://schemas.microsoft.com/office/drawing/2014/main" id="{4B469D51-4642-A25A-FC82-685A3C19D245}"/>
                </a:ext>
              </a:extLst>
            </p:cNvPr>
            <p:cNvSpPr/>
            <p:nvPr/>
          </p:nvSpPr>
          <p:spPr>
            <a:xfrm>
              <a:off x="2544125" y="3002675"/>
              <a:ext cx="729525" cy="44850"/>
            </a:xfrm>
            <a:custGeom>
              <a:avLst/>
              <a:gdLst/>
              <a:ahLst/>
              <a:cxnLst/>
              <a:rect l="l" t="t" r="r" b="b"/>
              <a:pathLst>
                <a:path w="29181" h="1794" extrusionOk="0">
                  <a:moveTo>
                    <a:pt x="882" y="0"/>
                  </a:moveTo>
                  <a:cubicBezTo>
                    <a:pt x="396" y="0"/>
                    <a:pt x="1" y="395"/>
                    <a:pt x="1" y="882"/>
                  </a:cubicBezTo>
                  <a:cubicBezTo>
                    <a:pt x="1" y="1398"/>
                    <a:pt x="396" y="1794"/>
                    <a:pt x="882" y="1794"/>
                  </a:cubicBezTo>
                  <a:lnTo>
                    <a:pt x="28269" y="1794"/>
                  </a:lnTo>
                  <a:cubicBezTo>
                    <a:pt x="28786" y="1794"/>
                    <a:pt x="29181" y="1398"/>
                    <a:pt x="29181" y="882"/>
                  </a:cubicBezTo>
                  <a:cubicBezTo>
                    <a:pt x="29181" y="395"/>
                    <a:pt x="28786" y="0"/>
                    <a:pt x="28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801;p43">
              <a:extLst>
                <a:ext uri="{FF2B5EF4-FFF2-40B4-BE49-F238E27FC236}">
                  <a16:creationId xmlns:a16="http://schemas.microsoft.com/office/drawing/2014/main" id="{8EF6F2C2-69D0-8D13-0ACB-5CC258DEBE1C}"/>
                </a:ext>
              </a:extLst>
            </p:cNvPr>
            <p:cNvSpPr/>
            <p:nvPr/>
          </p:nvSpPr>
          <p:spPr>
            <a:xfrm>
              <a:off x="2544125" y="3145525"/>
              <a:ext cx="729525" cy="45625"/>
            </a:xfrm>
            <a:custGeom>
              <a:avLst/>
              <a:gdLst/>
              <a:ahLst/>
              <a:cxnLst/>
              <a:rect l="l" t="t" r="r" b="b"/>
              <a:pathLst>
                <a:path w="29181" h="1825" extrusionOk="0">
                  <a:moveTo>
                    <a:pt x="882" y="1"/>
                  </a:moveTo>
                  <a:cubicBezTo>
                    <a:pt x="396" y="1"/>
                    <a:pt x="1" y="396"/>
                    <a:pt x="1" y="912"/>
                  </a:cubicBezTo>
                  <a:cubicBezTo>
                    <a:pt x="1" y="1399"/>
                    <a:pt x="396" y="1824"/>
                    <a:pt x="882" y="1824"/>
                  </a:cubicBezTo>
                  <a:lnTo>
                    <a:pt x="28269" y="1824"/>
                  </a:lnTo>
                  <a:cubicBezTo>
                    <a:pt x="28786" y="1824"/>
                    <a:pt x="29181" y="1399"/>
                    <a:pt x="29181" y="912"/>
                  </a:cubicBezTo>
                  <a:cubicBezTo>
                    <a:pt x="29181" y="396"/>
                    <a:pt x="28786" y="1"/>
                    <a:pt x="2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802;p43">
              <a:extLst>
                <a:ext uri="{FF2B5EF4-FFF2-40B4-BE49-F238E27FC236}">
                  <a16:creationId xmlns:a16="http://schemas.microsoft.com/office/drawing/2014/main" id="{B4617AE7-F6AA-AAD2-D07A-816FC17DB5D4}"/>
                </a:ext>
              </a:extLst>
            </p:cNvPr>
            <p:cNvSpPr/>
            <p:nvPr/>
          </p:nvSpPr>
          <p:spPr>
            <a:xfrm>
              <a:off x="2376950" y="1276950"/>
              <a:ext cx="1028175" cy="190775"/>
            </a:xfrm>
            <a:custGeom>
              <a:avLst/>
              <a:gdLst/>
              <a:ahLst/>
              <a:cxnLst/>
              <a:rect l="l" t="t" r="r" b="b"/>
              <a:pathLst>
                <a:path w="41127" h="7631" extrusionOk="0">
                  <a:moveTo>
                    <a:pt x="2037" y="1"/>
                  </a:moveTo>
                  <a:cubicBezTo>
                    <a:pt x="913" y="1"/>
                    <a:pt x="1" y="913"/>
                    <a:pt x="1" y="2007"/>
                  </a:cubicBezTo>
                  <a:lnTo>
                    <a:pt x="1" y="7630"/>
                  </a:lnTo>
                  <a:lnTo>
                    <a:pt x="41126" y="7630"/>
                  </a:lnTo>
                  <a:lnTo>
                    <a:pt x="41126" y="2007"/>
                  </a:lnTo>
                  <a:cubicBezTo>
                    <a:pt x="41126" y="913"/>
                    <a:pt x="40214" y="1"/>
                    <a:pt x="39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803;p43">
              <a:extLst>
                <a:ext uri="{FF2B5EF4-FFF2-40B4-BE49-F238E27FC236}">
                  <a16:creationId xmlns:a16="http://schemas.microsoft.com/office/drawing/2014/main" id="{0FD4700A-8E64-4DFF-1A91-C69B959F0272}"/>
                </a:ext>
              </a:extLst>
            </p:cNvPr>
            <p:cNvSpPr/>
            <p:nvPr/>
          </p:nvSpPr>
          <p:spPr>
            <a:xfrm>
              <a:off x="3088975" y="1329400"/>
              <a:ext cx="66900" cy="66875"/>
            </a:xfrm>
            <a:custGeom>
              <a:avLst/>
              <a:gdLst/>
              <a:ahLst/>
              <a:cxnLst/>
              <a:rect l="l" t="t" r="r" b="b"/>
              <a:pathLst>
                <a:path w="2676" h="2675" extrusionOk="0">
                  <a:moveTo>
                    <a:pt x="1338" y="0"/>
                  </a:moveTo>
                  <a:cubicBezTo>
                    <a:pt x="608" y="0"/>
                    <a:pt x="1" y="608"/>
                    <a:pt x="1" y="1338"/>
                  </a:cubicBezTo>
                  <a:cubicBezTo>
                    <a:pt x="1" y="2097"/>
                    <a:pt x="608" y="2675"/>
                    <a:pt x="1338" y="2675"/>
                  </a:cubicBezTo>
                  <a:cubicBezTo>
                    <a:pt x="2098" y="2675"/>
                    <a:pt x="2675" y="2097"/>
                    <a:pt x="2675" y="1338"/>
                  </a:cubicBezTo>
                  <a:cubicBezTo>
                    <a:pt x="2675" y="608"/>
                    <a:pt x="2098" y="0"/>
                    <a:pt x="1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804;p43">
              <a:extLst>
                <a:ext uri="{FF2B5EF4-FFF2-40B4-BE49-F238E27FC236}">
                  <a16:creationId xmlns:a16="http://schemas.microsoft.com/office/drawing/2014/main" id="{C6F911AA-C32B-9134-8DC8-8A44E433FC24}"/>
                </a:ext>
              </a:extLst>
            </p:cNvPr>
            <p:cNvSpPr/>
            <p:nvPr/>
          </p:nvSpPr>
          <p:spPr>
            <a:xfrm>
              <a:off x="3197650" y="1329400"/>
              <a:ext cx="66875" cy="66875"/>
            </a:xfrm>
            <a:custGeom>
              <a:avLst/>
              <a:gdLst/>
              <a:ahLst/>
              <a:cxnLst/>
              <a:rect l="l" t="t" r="r" b="b"/>
              <a:pathLst>
                <a:path w="2675" h="2675" extrusionOk="0">
                  <a:moveTo>
                    <a:pt x="1338" y="0"/>
                  </a:moveTo>
                  <a:cubicBezTo>
                    <a:pt x="608" y="0"/>
                    <a:pt x="0" y="608"/>
                    <a:pt x="0" y="1338"/>
                  </a:cubicBezTo>
                  <a:cubicBezTo>
                    <a:pt x="0" y="2097"/>
                    <a:pt x="608" y="2675"/>
                    <a:pt x="1338" y="2675"/>
                  </a:cubicBezTo>
                  <a:cubicBezTo>
                    <a:pt x="2067" y="2675"/>
                    <a:pt x="2675" y="2097"/>
                    <a:pt x="2675" y="1338"/>
                  </a:cubicBezTo>
                  <a:cubicBezTo>
                    <a:pt x="2675" y="608"/>
                    <a:pt x="2067" y="0"/>
                    <a:pt x="1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805;p43">
              <a:extLst>
                <a:ext uri="{FF2B5EF4-FFF2-40B4-BE49-F238E27FC236}">
                  <a16:creationId xmlns:a16="http://schemas.microsoft.com/office/drawing/2014/main" id="{4935E295-2E9B-198E-A0EF-BCF64EE22BED}"/>
                </a:ext>
              </a:extLst>
            </p:cNvPr>
            <p:cNvSpPr/>
            <p:nvPr/>
          </p:nvSpPr>
          <p:spPr>
            <a:xfrm>
              <a:off x="3300975" y="1329400"/>
              <a:ext cx="66900" cy="66875"/>
            </a:xfrm>
            <a:custGeom>
              <a:avLst/>
              <a:gdLst/>
              <a:ahLst/>
              <a:cxnLst/>
              <a:rect l="l" t="t" r="r" b="b"/>
              <a:pathLst>
                <a:path w="2676" h="2675" extrusionOk="0">
                  <a:moveTo>
                    <a:pt x="1338" y="0"/>
                  </a:moveTo>
                  <a:cubicBezTo>
                    <a:pt x="609" y="0"/>
                    <a:pt x="1" y="608"/>
                    <a:pt x="1" y="1338"/>
                  </a:cubicBezTo>
                  <a:cubicBezTo>
                    <a:pt x="1" y="2097"/>
                    <a:pt x="609" y="2675"/>
                    <a:pt x="1338" y="2675"/>
                  </a:cubicBezTo>
                  <a:cubicBezTo>
                    <a:pt x="2098" y="2675"/>
                    <a:pt x="2676" y="2097"/>
                    <a:pt x="2676" y="1338"/>
                  </a:cubicBezTo>
                  <a:cubicBezTo>
                    <a:pt x="2676" y="608"/>
                    <a:pt x="2098" y="0"/>
                    <a:pt x="1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806;p43">
              <a:extLst>
                <a:ext uri="{FF2B5EF4-FFF2-40B4-BE49-F238E27FC236}">
                  <a16:creationId xmlns:a16="http://schemas.microsoft.com/office/drawing/2014/main" id="{274D768A-050F-AE42-1D12-F2E5D1E5BBBD}"/>
                </a:ext>
              </a:extLst>
            </p:cNvPr>
            <p:cNvSpPr/>
            <p:nvPr/>
          </p:nvSpPr>
          <p:spPr>
            <a:xfrm>
              <a:off x="2577575" y="1620425"/>
              <a:ext cx="677850" cy="677850"/>
            </a:xfrm>
            <a:custGeom>
              <a:avLst/>
              <a:gdLst/>
              <a:ahLst/>
              <a:cxnLst/>
              <a:rect l="l" t="t" r="r" b="b"/>
              <a:pathLst>
                <a:path w="27114" h="27114" extrusionOk="0">
                  <a:moveTo>
                    <a:pt x="13557" y="3952"/>
                  </a:moveTo>
                  <a:cubicBezTo>
                    <a:pt x="17022" y="3952"/>
                    <a:pt x="20031" y="5806"/>
                    <a:pt x="21733" y="8542"/>
                  </a:cubicBezTo>
                  <a:cubicBezTo>
                    <a:pt x="22615" y="10001"/>
                    <a:pt x="23131" y="11703"/>
                    <a:pt x="23131" y="13557"/>
                  </a:cubicBezTo>
                  <a:cubicBezTo>
                    <a:pt x="23131" y="18664"/>
                    <a:pt x="19119" y="22828"/>
                    <a:pt x="14104" y="23132"/>
                  </a:cubicBezTo>
                  <a:lnTo>
                    <a:pt x="13557" y="23132"/>
                  </a:lnTo>
                  <a:cubicBezTo>
                    <a:pt x="8268" y="23132"/>
                    <a:pt x="3982" y="18846"/>
                    <a:pt x="3982" y="13557"/>
                  </a:cubicBezTo>
                  <a:cubicBezTo>
                    <a:pt x="3982" y="11855"/>
                    <a:pt x="4408" y="10244"/>
                    <a:pt x="5198" y="8846"/>
                  </a:cubicBezTo>
                  <a:cubicBezTo>
                    <a:pt x="5350" y="8572"/>
                    <a:pt x="5532" y="8299"/>
                    <a:pt x="5715" y="8025"/>
                  </a:cubicBezTo>
                  <a:cubicBezTo>
                    <a:pt x="5836" y="7873"/>
                    <a:pt x="5958" y="7721"/>
                    <a:pt x="6079" y="7569"/>
                  </a:cubicBezTo>
                  <a:cubicBezTo>
                    <a:pt x="7812" y="5381"/>
                    <a:pt x="10517" y="3952"/>
                    <a:pt x="13557" y="3952"/>
                  </a:cubicBezTo>
                  <a:close/>
                  <a:moveTo>
                    <a:pt x="13131" y="1"/>
                  </a:moveTo>
                  <a:cubicBezTo>
                    <a:pt x="12918" y="1"/>
                    <a:pt x="12675" y="31"/>
                    <a:pt x="12462" y="31"/>
                  </a:cubicBezTo>
                  <a:cubicBezTo>
                    <a:pt x="12432" y="31"/>
                    <a:pt x="12371" y="61"/>
                    <a:pt x="12341" y="61"/>
                  </a:cubicBezTo>
                  <a:lnTo>
                    <a:pt x="12128" y="61"/>
                  </a:lnTo>
                  <a:cubicBezTo>
                    <a:pt x="12098" y="61"/>
                    <a:pt x="12037" y="92"/>
                    <a:pt x="11976" y="92"/>
                  </a:cubicBezTo>
                  <a:cubicBezTo>
                    <a:pt x="11915" y="92"/>
                    <a:pt x="11855" y="92"/>
                    <a:pt x="11824" y="122"/>
                  </a:cubicBezTo>
                  <a:lnTo>
                    <a:pt x="11642" y="122"/>
                  </a:lnTo>
                  <a:cubicBezTo>
                    <a:pt x="11581" y="153"/>
                    <a:pt x="11490" y="153"/>
                    <a:pt x="11429" y="153"/>
                  </a:cubicBezTo>
                  <a:cubicBezTo>
                    <a:pt x="11399" y="183"/>
                    <a:pt x="11338" y="183"/>
                    <a:pt x="11277" y="183"/>
                  </a:cubicBezTo>
                  <a:cubicBezTo>
                    <a:pt x="11247" y="183"/>
                    <a:pt x="11216" y="213"/>
                    <a:pt x="11155" y="213"/>
                  </a:cubicBezTo>
                  <a:cubicBezTo>
                    <a:pt x="11125" y="213"/>
                    <a:pt x="11064" y="213"/>
                    <a:pt x="11034" y="244"/>
                  </a:cubicBezTo>
                  <a:cubicBezTo>
                    <a:pt x="10973" y="244"/>
                    <a:pt x="10943" y="244"/>
                    <a:pt x="10882" y="274"/>
                  </a:cubicBezTo>
                  <a:cubicBezTo>
                    <a:pt x="10821" y="274"/>
                    <a:pt x="10730" y="274"/>
                    <a:pt x="10669" y="305"/>
                  </a:cubicBezTo>
                  <a:cubicBezTo>
                    <a:pt x="10608" y="305"/>
                    <a:pt x="10548" y="335"/>
                    <a:pt x="10487" y="335"/>
                  </a:cubicBezTo>
                  <a:cubicBezTo>
                    <a:pt x="10304" y="396"/>
                    <a:pt x="10092" y="426"/>
                    <a:pt x="9909" y="487"/>
                  </a:cubicBezTo>
                  <a:cubicBezTo>
                    <a:pt x="9848" y="517"/>
                    <a:pt x="9818" y="517"/>
                    <a:pt x="9757" y="548"/>
                  </a:cubicBezTo>
                  <a:cubicBezTo>
                    <a:pt x="9605" y="578"/>
                    <a:pt x="9423" y="639"/>
                    <a:pt x="9241" y="700"/>
                  </a:cubicBezTo>
                  <a:cubicBezTo>
                    <a:pt x="9058" y="761"/>
                    <a:pt x="8876" y="821"/>
                    <a:pt x="8724" y="882"/>
                  </a:cubicBezTo>
                  <a:cubicBezTo>
                    <a:pt x="8541" y="943"/>
                    <a:pt x="8359" y="1034"/>
                    <a:pt x="8207" y="1095"/>
                  </a:cubicBezTo>
                  <a:cubicBezTo>
                    <a:pt x="8146" y="1125"/>
                    <a:pt x="8085" y="1156"/>
                    <a:pt x="8025" y="1186"/>
                  </a:cubicBezTo>
                  <a:cubicBezTo>
                    <a:pt x="7964" y="1216"/>
                    <a:pt x="7903" y="1216"/>
                    <a:pt x="7842" y="1247"/>
                  </a:cubicBezTo>
                  <a:cubicBezTo>
                    <a:pt x="7812" y="1277"/>
                    <a:pt x="7751" y="1308"/>
                    <a:pt x="7690" y="1338"/>
                  </a:cubicBezTo>
                  <a:cubicBezTo>
                    <a:pt x="7630" y="1368"/>
                    <a:pt x="7599" y="1368"/>
                    <a:pt x="7538" y="1399"/>
                  </a:cubicBezTo>
                  <a:cubicBezTo>
                    <a:pt x="7538" y="1399"/>
                    <a:pt x="7508" y="1429"/>
                    <a:pt x="7508" y="1429"/>
                  </a:cubicBezTo>
                  <a:cubicBezTo>
                    <a:pt x="7417" y="1460"/>
                    <a:pt x="7295" y="1520"/>
                    <a:pt x="7204" y="1581"/>
                  </a:cubicBezTo>
                  <a:lnTo>
                    <a:pt x="7082" y="1642"/>
                  </a:lnTo>
                  <a:cubicBezTo>
                    <a:pt x="7022" y="1672"/>
                    <a:pt x="6930" y="1733"/>
                    <a:pt x="6870" y="1764"/>
                  </a:cubicBezTo>
                  <a:lnTo>
                    <a:pt x="6718" y="1855"/>
                  </a:lnTo>
                  <a:cubicBezTo>
                    <a:pt x="6657" y="1885"/>
                    <a:pt x="6596" y="1916"/>
                    <a:pt x="6566" y="1946"/>
                  </a:cubicBezTo>
                  <a:cubicBezTo>
                    <a:pt x="6444" y="2007"/>
                    <a:pt x="6353" y="2068"/>
                    <a:pt x="6231" y="2159"/>
                  </a:cubicBezTo>
                  <a:cubicBezTo>
                    <a:pt x="5927" y="2341"/>
                    <a:pt x="5654" y="2554"/>
                    <a:pt x="5350" y="2767"/>
                  </a:cubicBezTo>
                  <a:cubicBezTo>
                    <a:pt x="5107" y="2949"/>
                    <a:pt x="4864" y="3162"/>
                    <a:pt x="4651" y="3344"/>
                  </a:cubicBezTo>
                  <a:cubicBezTo>
                    <a:pt x="4590" y="3375"/>
                    <a:pt x="4560" y="3435"/>
                    <a:pt x="4499" y="3466"/>
                  </a:cubicBezTo>
                  <a:cubicBezTo>
                    <a:pt x="4408" y="3557"/>
                    <a:pt x="4316" y="3648"/>
                    <a:pt x="4225" y="3709"/>
                  </a:cubicBezTo>
                  <a:cubicBezTo>
                    <a:pt x="4195" y="3770"/>
                    <a:pt x="4164" y="3800"/>
                    <a:pt x="4104" y="3830"/>
                  </a:cubicBezTo>
                  <a:lnTo>
                    <a:pt x="3982" y="3982"/>
                  </a:lnTo>
                  <a:cubicBezTo>
                    <a:pt x="3891" y="4074"/>
                    <a:pt x="3800" y="4134"/>
                    <a:pt x="3709" y="4226"/>
                  </a:cubicBezTo>
                  <a:cubicBezTo>
                    <a:pt x="3678" y="4286"/>
                    <a:pt x="3648" y="4317"/>
                    <a:pt x="3587" y="4378"/>
                  </a:cubicBezTo>
                  <a:cubicBezTo>
                    <a:pt x="3526" y="4469"/>
                    <a:pt x="3435" y="4560"/>
                    <a:pt x="3344" y="4651"/>
                  </a:cubicBezTo>
                  <a:cubicBezTo>
                    <a:pt x="3313" y="4682"/>
                    <a:pt x="3283" y="4742"/>
                    <a:pt x="3222" y="4773"/>
                  </a:cubicBezTo>
                  <a:cubicBezTo>
                    <a:pt x="3192" y="4834"/>
                    <a:pt x="3161" y="4864"/>
                    <a:pt x="3131" y="4925"/>
                  </a:cubicBezTo>
                  <a:cubicBezTo>
                    <a:pt x="3070" y="4986"/>
                    <a:pt x="3040" y="5016"/>
                    <a:pt x="2979" y="5077"/>
                  </a:cubicBezTo>
                  <a:cubicBezTo>
                    <a:pt x="2918" y="5168"/>
                    <a:pt x="2857" y="5229"/>
                    <a:pt x="2797" y="5320"/>
                  </a:cubicBezTo>
                  <a:cubicBezTo>
                    <a:pt x="1034" y="7600"/>
                    <a:pt x="0" y="10457"/>
                    <a:pt x="0" y="13557"/>
                  </a:cubicBezTo>
                  <a:cubicBezTo>
                    <a:pt x="0" y="20882"/>
                    <a:pt x="5836" y="26840"/>
                    <a:pt x="13101" y="27083"/>
                  </a:cubicBezTo>
                  <a:cubicBezTo>
                    <a:pt x="13253" y="27113"/>
                    <a:pt x="13405" y="27113"/>
                    <a:pt x="13557" y="27113"/>
                  </a:cubicBezTo>
                  <a:cubicBezTo>
                    <a:pt x="21034" y="27113"/>
                    <a:pt x="27113" y="21034"/>
                    <a:pt x="27113" y="13557"/>
                  </a:cubicBezTo>
                  <a:cubicBezTo>
                    <a:pt x="27113" y="10214"/>
                    <a:pt x="25897" y="7144"/>
                    <a:pt x="23891" y="4773"/>
                  </a:cubicBezTo>
                  <a:cubicBezTo>
                    <a:pt x="21399" y="1855"/>
                    <a:pt x="17691" y="1"/>
                    <a:pt x="13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807;p43">
              <a:extLst>
                <a:ext uri="{FF2B5EF4-FFF2-40B4-BE49-F238E27FC236}">
                  <a16:creationId xmlns:a16="http://schemas.microsoft.com/office/drawing/2014/main" id="{CAED54E4-60FD-817D-2547-9B2C971D6684}"/>
                </a:ext>
              </a:extLst>
            </p:cNvPr>
            <p:cNvSpPr/>
            <p:nvPr/>
          </p:nvSpPr>
          <p:spPr>
            <a:xfrm>
              <a:off x="2577575" y="1743525"/>
              <a:ext cx="352600" cy="554000"/>
            </a:xfrm>
            <a:custGeom>
              <a:avLst/>
              <a:gdLst/>
              <a:ahLst/>
              <a:cxnLst/>
              <a:rect l="l" t="t" r="r" b="b"/>
              <a:pathLst>
                <a:path w="14104" h="22160" extrusionOk="0">
                  <a:moveTo>
                    <a:pt x="3131" y="1"/>
                  </a:moveTo>
                  <a:cubicBezTo>
                    <a:pt x="3009" y="122"/>
                    <a:pt x="2918" y="244"/>
                    <a:pt x="2797" y="396"/>
                  </a:cubicBezTo>
                  <a:cubicBezTo>
                    <a:pt x="1064" y="2676"/>
                    <a:pt x="0" y="5533"/>
                    <a:pt x="0" y="8633"/>
                  </a:cubicBezTo>
                  <a:cubicBezTo>
                    <a:pt x="0" y="15958"/>
                    <a:pt x="5836" y="21916"/>
                    <a:pt x="13101" y="22159"/>
                  </a:cubicBezTo>
                  <a:lnTo>
                    <a:pt x="14104" y="18208"/>
                  </a:lnTo>
                  <a:lnTo>
                    <a:pt x="13557" y="18208"/>
                  </a:lnTo>
                  <a:cubicBezTo>
                    <a:pt x="8268" y="18208"/>
                    <a:pt x="3982" y="13922"/>
                    <a:pt x="3982" y="8633"/>
                  </a:cubicBezTo>
                  <a:cubicBezTo>
                    <a:pt x="3982" y="6566"/>
                    <a:pt x="4620" y="4682"/>
                    <a:pt x="5715" y="3101"/>
                  </a:cubicBezTo>
                  <a:lnTo>
                    <a:pt x="31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808;p43">
              <a:extLst>
                <a:ext uri="{FF2B5EF4-FFF2-40B4-BE49-F238E27FC236}">
                  <a16:creationId xmlns:a16="http://schemas.microsoft.com/office/drawing/2014/main" id="{3D55417E-438F-04FC-4578-3B4836BF9ECB}"/>
                </a:ext>
              </a:extLst>
            </p:cNvPr>
            <p:cNvSpPr/>
            <p:nvPr/>
          </p:nvSpPr>
          <p:spPr>
            <a:xfrm>
              <a:off x="2647475" y="1620425"/>
              <a:ext cx="527400" cy="221150"/>
            </a:xfrm>
            <a:custGeom>
              <a:avLst/>
              <a:gdLst/>
              <a:ahLst/>
              <a:cxnLst/>
              <a:rect l="l" t="t" r="r" b="b"/>
              <a:pathLst>
                <a:path w="21096" h="8846" extrusionOk="0">
                  <a:moveTo>
                    <a:pt x="10335" y="1"/>
                  </a:moveTo>
                  <a:cubicBezTo>
                    <a:pt x="10122" y="1"/>
                    <a:pt x="9879" y="31"/>
                    <a:pt x="9666" y="31"/>
                  </a:cubicBezTo>
                  <a:cubicBezTo>
                    <a:pt x="9636" y="31"/>
                    <a:pt x="9575" y="31"/>
                    <a:pt x="9545" y="61"/>
                  </a:cubicBezTo>
                  <a:lnTo>
                    <a:pt x="9332" y="61"/>
                  </a:lnTo>
                  <a:cubicBezTo>
                    <a:pt x="9271" y="61"/>
                    <a:pt x="9241" y="92"/>
                    <a:pt x="9180" y="92"/>
                  </a:cubicBezTo>
                  <a:lnTo>
                    <a:pt x="8998" y="92"/>
                  </a:lnTo>
                  <a:lnTo>
                    <a:pt x="8846" y="122"/>
                  </a:lnTo>
                  <a:cubicBezTo>
                    <a:pt x="8755" y="122"/>
                    <a:pt x="8694" y="153"/>
                    <a:pt x="8633" y="153"/>
                  </a:cubicBezTo>
                  <a:cubicBezTo>
                    <a:pt x="8572" y="153"/>
                    <a:pt x="8542" y="183"/>
                    <a:pt x="8481" y="183"/>
                  </a:cubicBezTo>
                  <a:cubicBezTo>
                    <a:pt x="8451" y="183"/>
                    <a:pt x="8390" y="183"/>
                    <a:pt x="8359" y="213"/>
                  </a:cubicBezTo>
                  <a:lnTo>
                    <a:pt x="8238" y="213"/>
                  </a:lnTo>
                  <a:cubicBezTo>
                    <a:pt x="8177" y="244"/>
                    <a:pt x="8147" y="244"/>
                    <a:pt x="8086" y="244"/>
                  </a:cubicBezTo>
                  <a:cubicBezTo>
                    <a:pt x="8025" y="274"/>
                    <a:pt x="7934" y="274"/>
                    <a:pt x="7873" y="305"/>
                  </a:cubicBezTo>
                  <a:cubicBezTo>
                    <a:pt x="7812" y="305"/>
                    <a:pt x="7752" y="335"/>
                    <a:pt x="7691" y="335"/>
                  </a:cubicBezTo>
                  <a:cubicBezTo>
                    <a:pt x="7508" y="396"/>
                    <a:pt x="7296" y="426"/>
                    <a:pt x="7113" y="487"/>
                  </a:cubicBezTo>
                  <a:cubicBezTo>
                    <a:pt x="7052" y="517"/>
                    <a:pt x="7022" y="517"/>
                    <a:pt x="6961" y="517"/>
                  </a:cubicBezTo>
                  <a:cubicBezTo>
                    <a:pt x="6779" y="578"/>
                    <a:pt x="6597" y="639"/>
                    <a:pt x="6445" y="700"/>
                  </a:cubicBezTo>
                  <a:cubicBezTo>
                    <a:pt x="6262" y="761"/>
                    <a:pt x="6080" y="821"/>
                    <a:pt x="5897" y="882"/>
                  </a:cubicBezTo>
                  <a:cubicBezTo>
                    <a:pt x="5745" y="943"/>
                    <a:pt x="5563" y="1034"/>
                    <a:pt x="5381" y="1095"/>
                  </a:cubicBezTo>
                  <a:cubicBezTo>
                    <a:pt x="5350" y="1125"/>
                    <a:pt x="5289" y="1156"/>
                    <a:pt x="5229" y="1186"/>
                  </a:cubicBezTo>
                  <a:cubicBezTo>
                    <a:pt x="5168" y="1186"/>
                    <a:pt x="5107" y="1216"/>
                    <a:pt x="5046" y="1247"/>
                  </a:cubicBezTo>
                  <a:cubicBezTo>
                    <a:pt x="4986" y="1277"/>
                    <a:pt x="4955" y="1308"/>
                    <a:pt x="4894" y="1338"/>
                  </a:cubicBezTo>
                  <a:cubicBezTo>
                    <a:pt x="4834" y="1338"/>
                    <a:pt x="4803" y="1368"/>
                    <a:pt x="4742" y="1399"/>
                  </a:cubicBezTo>
                  <a:cubicBezTo>
                    <a:pt x="4742" y="1399"/>
                    <a:pt x="4712" y="1399"/>
                    <a:pt x="4712" y="1429"/>
                  </a:cubicBezTo>
                  <a:cubicBezTo>
                    <a:pt x="4621" y="1460"/>
                    <a:pt x="4499" y="1520"/>
                    <a:pt x="4408" y="1581"/>
                  </a:cubicBezTo>
                  <a:lnTo>
                    <a:pt x="4286" y="1642"/>
                  </a:lnTo>
                  <a:cubicBezTo>
                    <a:pt x="4195" y="1672"/>
                    <a:pt x="4134" y="1733"/>
                    <a:pt x="4074" y="1764"/>
                  </a:cubicBezTo>
                  <a:lnTo>
                    <a:pt x="3922" y="1855"/>
                  </a:lnTo>
                  <a:cubicBezTo>
                    <a:pt x="3861" y="1885"/>
                    <a:pt x="3800" y="1916"/>
                    <a:pt x="3770" y="1946"/>
                  </a:cubicBezTo>
                  <a:cubicBezTo>
                    <a:pt x="3648" y="2007"/>
                    <a:pt x="3557" y="2068"/>
                    <a:pt x="3435" y="2128"/>
                  </a:cubicBezTo>
                  <a:cubicBezTo>
                    <a:pt x="3131" y="2341"/>
                    <a:pt x="2858" y="2554"/>
                    <a:pt x="2554" y="2767"/>
                  </a:cubicBezTo>
                  <a:cubicBezTo>
                    <a:pt x="2311" y="2949"/>
                    <a:pt x="2068" y="3131"/>
                    <a:pt x="1855" y="3344"/>
                  </a:cubicBezTo>
                  <a:cubicBezTo>
                    <a:pt x="1794" y="3375"/>
                    <a:pt x="1764" y="3435"/>
                    <a:pt x="1703" y="3466"/>
                  </a:cubicBezTo>
                  <a:cubicBezTo>
                    <a:pt x="1612" y="3557"/>
                    <a:pt x="1520" y="3618"/>
                    <a:pt x="1429" y="3709"/>
                  </a:cubicBezTo>
                  <a:cubicBezTo>
                    <a:pt x="1399" y="3770"/>
                    <a:pt x="1338" y="3800"/>
                    <a:pt x="1308" y="3830"/>
                  </a:cubicBezTo>
                  <a:lnTo>
                    <a:pt x="1186" y="3982"/>
                  </a:lnTo>
                  <a:cubicBezTo>
                    <a:pt x="1095" y="4043"/>
                    <a:pt x="1004" y="4134"/>
                    <a:pt x="913" y="4226"/>
                  </a:cubicBezTo>
                  <a:cubicBezTo>
                    <a:pt x="882" y="4286"/>
                    <a:pt x="852" y="4317"/>
                    <a:pt x="791" y="4378"/>
                  </a:cubicBezTo>
                  <a:cubicBezTo>
                    <a:pt x="730" y="4469"/>
                    <a:pt x="639" y="4560"/>
                    <a:pt x="548" y="4651"/>
                  </a:cubicBezTo>
                  <a:cubicBezTo>
                    <a:pt x="517" y="4682"/>
                    <a:pt x="487" y="4742"/>
                    <a:pt x="426" y="4773"/>
                  </a:cubicBezTo>
                  <a:cubicBezTo>
                    <a:pt x="396" y="4834"/>
                    <a:pt x="365" y="4864"/>
                    <a:pt x="305" y="4925"/>
                  </a:cubicBezTo>
                  <a:cubicBezTo>
                    <a:pt x="274" y="4955"/>
                    <a:pt x="244" y="5016"/>
                    <a:pt x="183" y="5077"/>
                  </a:cubicBezTo>
                  <a:cubicBezTo>
                    <a:pt x="122" y="5168"/>
                    <a:pt x="61" y="5229"/>
                    <a:pt x="1" y="5320"/>
                  </a:cubicBezTo>
                  <a:lnTo>
                    <a:pt x="2402" y="8846"/>
                  </a:lnTo>
                  <a:cubicBezTo>
                    <a:pt x="2554" y="8572"/>
                    <a:pt x="2736" y="8299"/>
                    <a:pt x="2919" y="8025"/>
                  </a:cubicBezTo>
                  <a:cubicBezTo>
                    <a:pt x="3040" y="7873"/>
                    <a:pt x="3131" y="7721"/>
                    <a:pt x="3253" y="7569"/>
                  </a:cubicBezTo>
                  <a:cubicBezTo>
                    <a:pt x="5016" y="5381"/>
                    <a:pt x="7721" y="3952"/>
                    <a:pt x="10761" y="3952"/>
                  </a:cubicBezTo>
                  <a:cubicBezTo>
                    <a:pt x="14226" y="3952"/>
                    <a:pt x="17235" y="5806"/>
                    <a:pt x="18937" y="8542"/>
                  </a:cubicBezTo>
                  <a:lnTo>
                    <a:pt x="21095" y="4773"/>
                  </a:lnTo>
                  <a:cubicBezTo>
                    <a:pt x="18603" y="1855"/>
                    <a:pt x="14895" y="1"/>
                    <a:pt x="10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809;p43">
              <a:extLst>
                <a:ext uri="{FF2B5EF4-FFF2-40B4-BE49-F238E27FC236}">
                  <a16:creationId xmlns:a16="http://schemas.microsoft.com/office/drawing/2014/main" id="{DA766B50-613F-41DF-49F8-409B9C304A49}"/>
                </a:ext>
              </a:extLst>
            </p:cNvPr>
            <p:cNvSpPr/>
            <p:nvPr/>
          </p:nvSpPr>
          <p:spPr>
            <a:xfrm>
              <a:off x="3417600" y="1715175"/>
              <a:ext cx="160350" cy="335075"/>
            </a:xfrm>
            <a:custGeom>
              <a:avLst/>
              <a:gdLst/>
              <a:ahLst/>
              <a:cxnLst/>
              <a:rect l="l" t="t" r="r" b="b"/>
              <a:pathLst>
                <a:path w="6414" h="13403" extrusionOk="0">
                  <a:moveTo>
                    <a:pt x="1792" y="0"/>
                  </a:moveTo>
                  <a:cubicBezTo>
                    <a:pt x="1681" y="0"/>
                    <a:pt x="1579" y="14"/>
                    <a:pt x="1489" y="40"/>
                  </a:cubicBezTo>
                  <a:cubicBezTo>
                    <a:pt x="1489" y="40"/>
                    <a:pt x="3344" y="3627"/>
                    <a:pt x="1885" y="6120"/>
                  </a:cubicBezTo>
                  <a:cubicBezTo>
                    <a:pt x="1368" y="6971"/>
                    <a:pt x="0" y="12898"/>
                    <a:pt x="1429" y="13384"/>
                  </a:cubicBezTo>
                  <a:cubicBezTo>
                    <a:pt x="1493" y="13396"/>
                    <a:pt x="1557" y="13402"/>
                    <a:pt x="1621" y="13402"/>
                  </a:cubicBezTo>
                  <a:cubicBezTo>
                    <a:pt x="3061" y="13402"/>
                    <a:pt x="4245" y="10406"/>
                    <a:pt x="5629" y="10406"/>
                  </a:cubicBezTo>
                  <a:cubicBezTo>
                    <a:pt x="5707" y="10406"/>
                    <a:pt x="5787" y="10415"/>
                    <a:pt x="5866" y="10436"/>
                  </a:cubicBezTo>
                  <a:cubicBezTo>
                    <a:pt x="6262" y="8430"/>
                    <a:pt x="6414" y="6454"/>
                    <a:pt x="6170" y="5086"/>
                  </a:cubicBezTo>
                  <a:cubicBezTo>
                    <a:pt x="5583" y="1759"/>
                    <a:pt x="3067" y="0"/>
                    <a:pt x="1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810;p43">
              <a:extLst>
                <a:ext uri="{FF2B5EF4-FFF2-40B4-BE49-F238E27FC236}">
                  <a16:creationId xmlns:a16="http://schemas.microsoft.com/office/drawing/2014/main" id="{8D3BC587-A83F-33DC-54B6-D733A93E76C2}"/>
                </a:ext>
              </a:extLst>
            </p:cNvPr>
            <p:cNvSpPr/>
            <p:nvPr/>
          </p:nvSpPr>
          <p:spPr>
            <a:xfrm>
              <a:off x="3252700" y="1896250"/>
              <a:ext cx="386050" cy="518025"/>
            </a:xfrm>
            <a:custGeom>
              <a:avLst/>
              <a:gdLst/>
              <a:ahLst/>
              <a:cxnLst/>
              <a:rect l="l" t="t" r="r" b="b"/>
              <a:pathLst>
                <a:path w="15442" h="20721" extrusionOk="0">
                  <a:moveTo>
                    <a:pt x="11859" y="1"/>
                  </a:moveTo>
                  <a:cubicBezTo>
                    <a:pt x="9909" y="1"/>
                    <a:pt x="8328" y="1570"/>
                    <a:pt x="8298" y="3527"/>
                  </a:cubicBezTo>
                  <a:cubicBezTo>
                    <a:pt x="8298" y="3527"/>
                    <a:pt x="8298" y="3527"/>
                    <a:pt x="8298" y="3558"/>
                  </a:cubicBezTo>
                  <a:lnTo>
                    <a:pt x="8268" y="3588"/>
                  </a:lnTo>
                  <a:lnTo>
                    <a:pt x="8268" y="3709"/>
                  </a:lnTo>
                  <a:lnTo>
                    <a:pt x="8207" y="3922"/>
                  </a:lnTo>
                  <a:lnTo>
                    <a:pt x="8116" y="4348"/>
                  </a:lnTo>
                  <a:cubicBezTo>
                    <a:pt x="8055" y="4621"/>
                    <a:pt x="7994" y="4895"/>
                    <a:pt x="7933" y="5199"/>
                  </a:cubicBezTo>
                  <a:cubicBezTo>
                    <a:pt x="7812" y="5776"/>
                    <a:pt x="7690" y="6323"/>
                    <a:pt x="7538" y="6901"/>
                  </a:cubicBezTo>
                  <a:cubicBezTo>
                    <a:pt x="7234" y="8026"/>
                    <a:pt x="6930" y="9150"/>
                    <a:pt x="6566" y="10245"/>
                  </a:cubicBezTo>
                  <a:cubicBezTo>
                    <a:pt x="6201" y="11308"/>
                    <a:pt x="5775" y="12372"/>
                    <a:pt x="5319" y="13284"/>
                  </a:cubicBezTo>
                  <a:cubicBezTo>
                    <a:pt x="5107" y="13740"/>
                    <a:pt x="4863" y="14166"/>
                    <a:pt x="4651" y="14500"/>
                  </a:cubicBezTo>
                  <a:cubicBezTo>
                    <a:pt x="4529" y="14652"/>
                    <a:pt x="4408" y="14804"/>
                    <a:pt x="4316" y="14895"/>
                  </a:cubicBezTo>
                  <a:cubicBezTo>
                    <a:pt x="4256" y="14986"/>
                    <a:pt x="4195" y="15047"/>
                    <a:pt x="4195" y="15047"/>
                  </a:cubicBezTo>
                  <a:lnTo>
                    <a:pt x="4225" y="15047"/>
                  </a:lnTo>
                  <a:lnTo>
                    <a:pt x="4195" y="15077"/>
                  </a:lnTo>
                  <a:lnTo>
                    <a:pt x="4164" y="15077"/>
                  </a:lnTo>
                  <a:cubicBezTo>
                    <a:pt x="4134" y="15108"/>
                    <a:pt x="4043" y="15138"/>
                    <a:pt x="3982" y="15169"/>
                  </a:cubicBezTo>
                  <a:cubicBezTo>
                    <a:pt x="3830" y="15229"/>
                    <a:pt x="3617" y="15260"/>
                    <a:pt x="3404" y="15321"/>
                  </a:cubicBezTo>
                  <a:cubicBezTo>
                    <a:pt x="2949" y="15381"/>
                    <a:pt x="2432" y="15442"/>
                    <a:pt x="1885" y="15473"/>
                  </a:cubicBezTo>
                  <a:cubicBezTo>
                    <a:pt x="1338" y="15503"/>
                    <a:pt x="760" y="15503"/>
                    <a:pt x="183" y="15503"/>
                  </a:cubicBezTo>
                  <a:lnTo>
                    <a:pt x="0" y="15503"/>
                  </a:lnTo>
                  <a:lnTo>
                    <a:pt x="0" y="20549"/>
                  </a:lnTo>
                  <a:cubicBezTo>
                    <a:pt x="608" y="20609"/>
                    <a:pt x="1216" y="20670"/>
                    <a:pt x="1854" y="20701"/>
                  </a:cubicBezTo>
                  <a:cubicBezTo>
                    <a:pt x="2144" y="20713"/>
                    <a:pt x="2439" y="20721"/>
                    <a:pt x="2739" y="20721"/>
                  </a:cubicBezTo>
                  <a:cubicBezTo>
                    <a:pt x="3163" y="20721"/>
                    <a:pt x="3598" y="20706"/>
                    <a:pt x="4043" y="20670"/>
                  </a:cubicBezTo>
                  <a:cubicBezTo>
                    <a:pt x="4438" y="20640"/>
                    <a:pt x="4863" y="20579"/>
                    <a:pt x="5289" y="20488"/>
                  </a:cubicBezTo>
                  <a:cubicBezTo>
                    <a:pt x="5502" y="20427"/>
                    <a:pt x="5715" y="20397"/>
                    <a:pt x="5988" y="20305"/>
                  </a:cubicBezTo>
                  <a:lnTo>
                    <a:pt x="6170" y="20245"/>
                  </a:lnTo>
                  <a:lnTo>
                    <a:pt x="6262" y="20214"/>
                  </a:lnTo>
                  <a:lnTo>
                    <a:pt x="6322" y="20214"/>
                  </a:lnTo>
                  <a:cubicBezTo>
                    <a:pt x="6322" y="20214"/>
                    <a:pt x="6353" y="20184"/>
                    <a:pt x="6353" y="20184"/>
                  </a:cubicBezTo>
                  <a:cubicBezTo>
                    <a:pt x="6444" y="20153"/>
                    <a:pt x="6505" y="20123"/>
                    <a:pt x="6596" y="20093"/>
                  </a:cubicBezTo>
                  <a:lnTo>
                    <a:pt x="6687" y="20032"/>
                  </a:lnTo>
                  <a:lnTo>
                    <a:pt x="6809" y="20002"/>
                  </a:lnTo>
                  <a:cubicBezTo>
                    <a:pt x="7356" y="19698"/>
                    <a:pt x="7812" y="19394"/>
                    <a:pt x="8177" y="19059"/>
                  </a:cubicBezTo>
                  <a:cubicBezTo>
                    <a:pt x="8541" y="18725"/>
                    <a:pt x="8845" y="18421"/>
                    <a:pt x="9119" y="18087"/>
                  </a:cubicBezTo>
                  <a:cubicBezTo>
                    <a:pt x="9666" y="17479"/>
                    <a:pt x="10092" y="16840"/>
                    <a:pt x="10487" y="16232"/>
                  </a:cubicBezTo>
                  <a:cubicBezTo>
                    <a:pt x="11247" y="14986"/>
                    <a:pt x="11854" y="13770"/>
                    <a:pt x="12402" y="12555"/>
                  </a:cubicBezTo>
                  <a:cubicBezTo>
                    <a:pt x="12949" y="11339"/>
                    <a:pt x="13435" y="10123"/>
                    <a:pt x="13861" y="8877"/>
                  </a:cubicBezTo>
                  <a:cubicBezTo>
                    <a:pt x="14104" y="8269"/>
                    <a:pt x="14317" y="7661"/>
                    <a:pt x="14499" y="7023"/>
                  </a:cubicBezTo>
                  <a:cubicBezTo>
                    <a:pt x="14620" y="6719"/>
                    <a:pt x="14712" y="6415"/>
                    <a:pt x="14803" y="6111"/>
                  </a:cubicBezTo>
                  <a:lnTo>
                    <a:pt x="14955" y="5624"/>
                  </a:lnTo>
                  <a:lnTo>
                    <a:pt x="15016" y="5381"/>
                  </a:lnTo>
                  <a:lnTo>
                    <a:pt x="15107" y="5138"/>
                  </a:lnTo>
                  <a:lnTo>
                    <a:pt x="15259" y="4561"/>
                  </a:lnTo>
                  <a:cubicBezTo>
                    <a:pt x="15350" y="4257"/>
                    <a:pt x="15380" y="3953"/>
                    <a:pt x="15411" y="3649"/>
                  </a:cubicBezTo>
                  <a:cubicBezTo>
                    <a:pt x="15441" y="1673"/>
                    <a:pt x="13891" y="32"/>
                    <a:pt x="11915" y="1"/>
                  </a:cubicBezTo>
                  <a:cubicBezTo>
                    <a:pt x="11897" y="1"/>
                    <a:pt x="11878" y="1"/>
                    <a:pt x="11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811;p43">
              <a:extLst>
                <a:ext uri="{FF2B5EF4-FFF2-40B4-BE49-F238E27FC236}">
                  <a16:creationId xmlns:a16="http://schemas.microsoft.com/office/drawing/2014/main" id="{159481B5-6D26-A19D-BF8B-6B77C34E19CA}"/>
                </a:ext>
              </a:extLst>
            </p:cNvPr>
            <p:cNvSpPr/>
            <p:nvPr/>
          </p:nvSpPr>
          <p:spPr>
            <a:xfrm>
              <a:off x="3662275" y="2892475"/>
              <a:ext cx="603375" cy="1364800"/>
            </a:xfrm>
            <a:custGeom>
              <a:avLst/>
              <a:gdLst/>
              <a:ahLst/>
              <a:cxnLst/>
              <a:rect l="l" t="t" r="r" b="b"/>
              <a:pathLst>
                <a:path w="24135" h="54592" extrusionOk="0">
                  <a:moveTo>
                    <a:pt x="12098" y="1"/>
                  </a:moveTo>
                  <a:lnTo>
                    <a:pt x="0" y="3253"/>
                  </a:lnTo>
                  <a:cubicBezTo>
                    <a:pt x="0" y="3253"/>
                    <a:pt x="5897" y="23831"/>
                    <a:pt x="7204" y="28725"/>
                  </a:cubicBezTo>
                  <a:cubicBezTo>
                    <a:pt x="8542" y="33618"/>
                    <a:pt x="20001" y="54591"/>
                    <a:pt x="20001" y="54591"/>
                  </a:cubicBezTo>
                  <a:lnTo>
                    <a:pt x="24135" y="52980"/>
                  </a:lnTo>
                  <a:cubicBezTo>
                    <a:pt x="24135" y="52980"/>
                    <a:pt x="20761" y="43466"/>
                    <a:pt x="19636" y="39090"/>
                  </a:cubicBezTo>
                  <a:cubicBezTo>
                    <a:pt x="17569" y="31065"/>
                    <a:pt x="14195" y="27296"/>
                    <a:pt x="14195" y="27296"/>
                  </a:cubicBezTo>
                  <a:lnTo>
                    <a:pt x="120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812;p43">
              <a:extLst>
                <a:ext uri="{FF2B5EF4-FFF2-40B4-BE49-F238E27FC236}">
                  <a16:creationId xmlns:a16="http://schemas.microsoft.com/office/drawing/2014/main" id="{1ACE1D87-8DDC-77DD-9050-0A6F4012CBC5}"/>
                </a:ext>
              </a:extLst>
            </p:cNvPr>
            <p:cNvSpPr/>
            <p:nvPr/>
          </p:nvSpPr>
          <p:spPr>
            <a:xfrm>
              <a:off x="4160775" y="4196450"/>
              <a:ext cx="129200" cy="149725"/>
            </a:xfrm>
            <a:custGeom>
              <a:avLst/>
              <a:gdLst/>
              <a:ahLst/>
              <a:cxnLst/>
              <a:rect l="l" t="t" r="r" b="b"/>
              <a:pathLst>
                <a:path w="5168" h="5989" extrusionOk="0">
                  <a:moveTo>
                    <a:pt x="3374" y="1"/>
                  </a:moveTo>
                  <a:lnTo>
                    <a:pt x="0" y="1368"/>
                  </a:lnTo>
                  <a:lnTo>
                    <a:pt x="1915" y="5989"/>
                  </a:lnTo>
                  <a:cubicBezTo>
                    <a:pt x="4073" y="5350"/>
                    <a:pt x="5167" y="3830"/>
                    <a:pt x="5167" y="3830"/>
                  </a:cubicBezTo>
                  <a:lnTo>
                    <a:pt x="3374" y="1"/>
                  </a:ln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813;p43">
              <a:extLst>
                <a:ext uri="{FF2B5EF4-FFF2-40B4-BE49-F238E27FC236}">
                  <a16:creationId xmlns:a16="http://schemas.microsoft.com/office/drawing/2014/main" id="{B7A1BDBE-0139-F929-FC26-9BB65662397B}"/>
                </a:ext>
              </a:extLst>
            </p:cNvPr>
            <p:cNvSpPr/>
            <p:nvPr/>
          </p:nvSpPr>
          <p:spPr>
            <a:xfrm>
              <a:off x="4129600" y="4158450"/>
              <a:ext cx="158850" cy="119325"/>
            </a:xfrm>
            <a:custGeom>
              <a:avLst/>
              <a:gdLst/>
              <a:ahLst/>
              <a:cxnLst/>
              <a:rect l="l" t="t" r="r" b="b"/>
              <a:pathLst>
                <a:path w="6354" h="4773" extrusionOk="0">
                  <a:moveTo>
                    <a:pt x="5442" y="1"/>
                  </a:moveTo>
                  <a:lnTo>
                    <a:pt x="1" y="2493"/>
                  </a:lnTo>
                  <a:cubicBezTo>
                    <a:pt x="92" y="3405"/>
                    <a:pt x="578" y="4104"/>
                    <a:pt x="1156" y="4773"/>
                  </a:cubicBezTo>
                  <a:lnTo>
                    <a:pt x="6354" y="2341"/>
                  </a:lnTo>
                  <a:cubicBezTo>
                    <a:pt x="6202" y="1490"/>
                    <a:pt x="5898" y="730"/>
                    <a:pt x="5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814;p43">
              <a:extLst>
                <a:ext uri="{FF2B5EF4-FFF2-40B4-BE49-F238E27FC236}">
                  <a16:creationId xmlns:a16="http://schemas.microsoft.com/office/drawing/2014/main" id="{2E7C1990-B401-62D2-C81E-ED27482A3E81}"/>
                </a:ext>
              </a:extLst>
            </p:cNvPr>
            <p:cNvSpPr/>
            <p:nvPr/>
          </p:nvSpPr>
          <p:spPr>
            <a:xfrm>
              <a:off x="4052100" y="4270725"/>
              <a:ext cx="322975" cy="273775"/>
            </a:xfrm>
            <a:custGeom>
              <a:avLst/>
              <a:gdLst/>
              <a:ahLst/>
              <a:cxnLst/>
              <a:rect l="l" t="t" r="r" b="b"/>
              <a:pathLst>
                <a:path w="12919" h="10951" extrusionOk="0">
                  <a:moveTo>
                    <a:pt x="9324" y="0"/>
                  </a:moveTo>
                  <a:cubicBezTo>
                    <a:pt x="9006" y="0"/>
                    <a:pt x="8815" y="191"/>
                    <a:pt x="8815" y="191"/>
                  </a:cubicBezTo>
                  <a:cubicBezTo>
                    <a:pt x="8815" y="191"/>
                    <a:pt x="7656" y="1685"/>
                    <a:pt x="6950" y="1685"/>
                  </a:cubicBezTo>
                  <a:cubicBezTo>
                    <a:pt x="6889" y="1685"/>
                    <a:pt x="6832" y="1674"/>
                    <a:pt x="6779" y="1650"/>
                  </a:cubicBezTo>
                  <a:cubicBezTo>
                    <a:pt x="6457" y="1507"/>
                    <a:pt x="6150" y="1378"/>
                    <a:pt x="5888" y="1378"/>
                  </a:cubicBezTo>
                  <a:cubicBezTo>
                    <a:pt x="5480" y="1378"/>
                    <a:pt x="5181" y="1690"/>
                    <a:pt x="5107" y="2744"/>
                  </a:cubicBezTo>
                  <a:cubicBezTo>
                    <a:pt x="4985" y="4294"/>
                    <a:pt x="4256" y="6057"/>
                    <a:pt x="4043" y="6422"/>
                  </a:cubicBezTo>
                  <a:cubicBezTo>
                    <a:pt x="4043" y="6422"/>
                    <a:pt x="3222" y="7850"/>
                    <a:pt x="2067" y="8428"/>
                  </a:cubicBezTo>
                  <a:cubicBezTo>
                    <a:pt x="0" y="9431"/>
                    <a:pt x="852" y="10951"/>
                    <a:pt x="852" y="10951"/>
                  </a:cubicBezTo>
                  <a:lnTo>
                    <a:pt x="7143" y="10951"/>
                  </a:lnTo>
                  <a:cubicBezTo>
                    <a:pt x="7265" y="10920"/>
                    <a:pt x="7417" y="10768"/>
                    <a:pt x="7721" y="10464"/>
                  </a:cubicBezTo>
                  <a:lnTo>
                    <a:pt x="12645" y="5358"/>
                  </a:lnTo>
                  <a:cubicBezTo>
                    <a:pt x="12858" y="5145"/>
                    <a:pt x="12919" y="4811"/>
                    <a:pt x="12767" y="4568"/>
                  </a:cubicBezTo>
                  <a:cubicBezTo>
                    <a:pt x="12189" y="3534"/>
                    <a:pt x="10791" y="1011"/>
                    <a:pt x="10153" y="404"/>
                  </a:cubicBezTo>
                  <a:cubicBezTo>
                    <a:pt x="9829" y="92"/>
                    <a:pt x="9546" y="0"/>
                    <a:pt x="9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815;p43">
              <a:extLst>
                <a:ext uri="{FF2B5EF4-FFF2-40B4-BE49-F238E27FC236}">
                  <a16:creationId xmlns:a16="http://schemas.microsoft.com/office/drawing/2014/main" id="{8DB125E1-2F89-11C9-D749-85AD6E364776}"/>
                </a:ext>
              </a:extLst>
            </p:cNvPr>
            <p:cNvSpPr/>
            <p:nvPr/>
          </p:nvSpPr>
          <p:spPr>
            <a:xfrm>
              <a:off x="4156975" y="4379500"/>
              <a:ext cx="68400" cy="24425"/>
            </a:xfrm>
            <a:custGeom>
              <a:avLst/>
              <a:gdLst/>
              <a:ahLst/>
              <a:cxnLst/>
              <a:rect l="l" t="t" r="r" b="b"/>
              <a:pathLst>
                <a:path w="2736" h="977" extrusionOk="0">
                  <a:moveTo>
                    <a:pt x="1402" y="1"/>
                  </a:moveTo>
                  <a:cubicBezTo>
                    <a:pt x="1168" y="1"/>
                    <a:pt x="925" y="26"/>
                    <a:pt x="699" y="95"/>
                  </a:cubicBezTo>
                  <a:cubicBezTo>
                    <a:pt x="578" y="126"/>
                    <a:pt x="486" y="156"/>
                    <a:pt x="365" y="217"/>
                  </a:cubicBezTo>
                  <a:cubicBezTo>
                    <a:pt x="152" y="490"/>
                    <a:pt x="0" y="764"/>
                    <a:pt x="213" y="977"/>
                  </a:cubicBezTo>
                  <a:cubicBezTo>
                    <a:pt x="334" y="825"/>
                    <a:pt x="547" y="642"/>
                    <a:pt x="851" y="551"/>
                  </a:cubicBezTo>
                  <a:cubicBezTo>
                    <a:pt x="1003" y="505"/>
                    <a:pt x="1176" y="488"/>
                    <a:pt x="1350" y="488"/>
                  </a:cubicBezTo>
                  <a:cubicBezTo>
                    <a:pt x="1871" y="488"/>
                    <a:pt x="2401" y="642"/>
                    <a:pt x="2401" y="642"/>
                  </a:cubicBezTo>
                  <a:cubicBezTo>
                    <a:pt x="2462" y="642"/>
                    <a:pt x="2523" y="642"/>
                    <a:pt x="2584" y="612"/>
                  </a:cubicBezTo>
                  <a:cubicBezTo>
                    <a:pt x="2644" y="581"/>
                    <a:pt x="2675" y="551"/>
                    <a:pt x="2705" y="460"/>
                  </a:cubicBezTo>
                  <a:cubicBezTo>
                    <a:pt x="2736" y="338"/>
                    <a:pt x="2675" y="217"/>
                    <a:pt x="2553" y="156"/>
                  </a:cubicBezTo>
                  <a:cubicBezTo>
                    <a:pt x="2510" y="156"/>
                    <a:pt x="1986" y="1"/>
                    <a:pt x="14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816;p43">
              <a:extLst>
                <a:ext uri="{FF2B5EF4-FFF2-40B4-BE49-F238E27FC236}">
                  <a16:creationId xmlns:a16="http://schemas.microsoft.com/office/drawing/2014/main" id="{E909E2DF-462C-AA88-B3A3-CB22AC56D3A9}"/>
                </a:ext>
              </a:extLst>
            </p:cNvPr>
            <p:cNvSpPr/>
            <p:nvPr/>
          </p:nvSpPr>
          <p:spPr>
            <a:xfrm>
              <a:off x="4163800" y="4354425"/>
              <a:ext cx="63100" cy="19100"/>
            </a:xfrm>
            <a:custGeom>
              <a:avLst/>
              <a:gdLst/>
              <a:ahLst/>
              <a:cxnLst/>
              <a:rect l="l" t="t" r="r" b="b"/>
              <a:pathLst>
                <a:path w="2524" h="764" extrusionOk="0">
                  <a:moveTo>
                    <a:pt x="1175" y="1"/>
                  </a:moveTo>
                  <a:cubicBezTo>
                    <a:pt x="943" y="1"/>
                    <a:pt x="704" y="26"/>
                    <a:pt x="487" y="95"/>
                  </a:cubicBezTo>
                  <a:cubicBezTo>
                    <a:pt x="426" y="95"/>
                    <a:pt x="365" y="125"/>
                    <a:pt x="335" y="125"/>
                  </a:cubicBezTo>
                  <a:cubicBezTo>
                    <a:pt x="183" y="308"/>
                    <a:pt x="1" y="490"/>
                    <a:pt x="213" y="764"/>
                  </a:cubicBezTo>
                  <a:cubicBezTo>
                    <a:pt x="305" y="673"/>
                    <a:pt x="457" y="612"/>
                    <a:pt x="609" y="551"/>
                  </a:cubicBezTo>
                  <a:cubicBezTo>
                    <a:pt x="768" y="505"/>
                    <a:pt x="945" y="488"/>
                    <a:pt x="1120" y="488"/>
                  </a:cubicBezTo>
                  <a:cubicBezTo>
                    <a:pt x="1648" y="488"/>
                    <a:pt x="2166" y="642"/>
                    <a:pt x="2189" y="642"/>
                  </a:cubicBezTo>
                  <a:cubicBezTo>
                    <a:pt x="2250" y="642"/>
                    <a:pt x="2311" y="642"/>
                    <a:pt x="2371" y="612"/>
                  </a:cubicBezTo>
                  <a:cubicBezTo>
                    <a:pt x="2432" y="581"/>
                    <a:pt x="2463" y="551"/>
                    <a:pt x="2493" y="460"/>
                  </a:cubicBezTo>
                  <a:cubicBezTo>
                    <a:pt x="2523" y="338"/>
                    <a:pt x="2463" y="217"/>
                    <a:pt x="2311" y="156"/>
                  </a:cubicBezTo>
                  <a:cubicBezTo>
                    <a:pt x="2289" y="156"/>
                    <a:pt x="1755"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817;p43">
              <a:extLst>
                <a:ext uri="{FF2B5EF4-FFF2-40B4-BE49-F238E27FC236}">
                  <a16:creationId xmlns:a16="http://schemas.microsoft.com/office/drawing/2014/main" id="{CAD39A07-4F23-AA83-AF4B-CEB1676569F7}"/>
                </a:ext>
              </a:extLst>
            </p:cNvPr>
            <p:cNvSpPr/>
            <p:nvPr/>
          </p:nvSpPr>
          <p:spPr>
            <a:xfrm>
              <a:off x="4150875" y="4406575"/>
              <a:ext cx="66900" cy="21675"/>
            </a:xfrm>
            <a:custGeom>
              <a:avLst/>
              <a:gdLst/>
              <a:ahLst/>
              <a:cxnLst/>
              <a:rect l="l" t="t" r="r" b="b"/>
              <a:pathLst>
                <a:path w="2676" h="867" extrusionOk="0">
                  <a:moveTo>
                    <a:pt x="1246" y="0"/>
                  </a:moveTo>
                  <a:cubicBezTo>
                    <a:pt x="1033" y="0"/>
                    <a:pt x="814" y="21"/>
                    <a:pt x="609" y="76"/>
                  </a:cubicBezTo>
                  <a:cubicBezTo>
                    <a:pt x="548" y="106"/>
                    <a:pt x="457" y="137"/>
                    <a:pt x="396" y="167"/>
                  </a:cubicBezTo>
                  <a:cubicBezTo>
                    <a:pt x="92" y="410"/>
                    <a:pt x="1" y="654"/>
                    <a:pt x="244" y="866"/>
                  </a:cubicBezTo>
                  <a:cubicBezTo>
                    <a:pt x="366" y="745"/>
                    <a:pt x="518" y="623"/>
                    <a:pt x="761" y="562"/>
                  </a:cubicBezTo>
                  <a:cubicBezTo>
                    <a:pt x="939" y="503"/>
                    <a:pt x="1140" y="481"/>
                    <a:pt x="1335" y="481"/>
                  </a:cubicBezTo>
                  <a:cubicBezTo>
                    <a:pt x="1838" y="481"/>
                    <a:pt x="2311" y="623"/>
                    <a:pt x="2311" y="623"/>
                  </a:cubicBezTo>
                  <a:cubicBezTo>
                    <a:pt x="2341" y="638"/>
                    <a:pt x="2379" y="646"/>
                    <a:pt x="2414" y="646"/>
                  </a:cubicBezTo>
                  <a:cubicBezTo>
                    <a:pt x="2448" y="646"/>
                    <a:pt x="2478" y="638"/>
                    <a:pt x="2493" y="623"/>
                  </a:cubicBezTo>
                  <a:cubicBezTo>
                    <a:pt x="2554" y="593"/>
                    <a:pt x="2615" y="532"/>
                    <a:pt x="2615" y="471"/>
                  </a:cubicBezTo>
                  <a:cubicBezTo>
                    <a:pt x="2676" y="350"/>
                    <a:pt x="2585" y="198"/>
                    <a:pt x="2463" y="167"/>
                  </a:cubicBezTo>
                  <a:cubicBezTo>
                    <a:pt x="2418" y="167"/>
                    <a:pt x="1856" y="0"/>
                    <a:pt x="1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818;p43">
              <a:extLst>
                <a:ext uri="{FF2B5EF4-FFF2-40B4-BE49-F238E27FC236}">
                  <a16:creationId xmlns:a16="http://schemas.microsoft.com/office/drawing/2014/main" id="{99301EF3-3E91-BD58-1505-B8C29B95E0A7}"/>
                </a:ext>
              </a:extLst>
            </p:cNvPr>
            <p:cNvSpPr/>
            <p:nvPr/>
          </p:nvSpPr>
          <p:spPr>
            <a:xfrm>
              <a:off x="3346925" y="2895300"/>
              <a:ext cx="490900" cy="1433500"/>
            </a:xfrm>
            <a:custGeom>
              <a:avLst/>
              <a:gdLst/>
              <a:ahLst/>
              <a:cxnLst/>
              <a:rect l="l" t="t" r="r" b="b"/>
              <a:pathLst>
                <a:path w="19636" h="57340" extrusionOk="0">
                  <a:moveTo>
                    <a:pt x="14105" y="1"/>
                  </a:moveTo>
                  <a:cubicBezTo>
                    <a:pt x="9715" y="1"/>
                    <a:pt x="5684" y="1225"/>
                    <a:pt x="5684" y="1225"/>
                  </a:cubicBezTo>
                  <a:lnTo>
                    <a:pt x="456" y="26241"/>
                  </a:lnTo>
                  <a:lnTo>
                    <a:pt x="0" y="57335"/>
                  </a:lnTo>
                  <a:lnTo>
                    <a:pt x="3587" y="57335"/>
                  </a:lnTo>
                  <a:cubicBezTo>
                    <a:pt x="3592" y="57338"/>
                    <a:pt x="3598" y="57340"/>
                    <a:pt x="3604" y="57340"/>
                  </a:cubicBezTo>
                  <a:cubicBezTo>
                    <a:pt x="4334" y="57340"/>
                    <a:pt x="9208" y="34880"/>
                    <a:pt x="8997" y="28186"/>
                  </a:cubicBezTo>
                  <a:cubicBezTo>
                    <a:pt x="8329" y="25177"/>
                    <a:pt x="19636" y="2502"/>
                    <a:pt x="19636" y="860"/>
                  </a:cubicBezTo>
                  <a:cubicBezTo>
                    <a:pt x="17917" y="224"/>
                    <a:pt x="15978" y="1"/>
                    <a:pt x="14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819;p43">
              <a:extLst>
                <a:ext uri="{FF2B5EF4-FFF2-40B4-BE49-F238E27FC236}">
                  <a16:creationId xmlns:a16="http://schemas.microsoft.com/office/drawing/2014/main" id="{7A0C373B-A52B-F241-7C0A-46A818EC2479}"/>
                </a:ext>
              </a:extLst>
            </p:cNvPr>
            <p:cNvSpPr/>
            <p:nvPr/>
          </p:nvSpPr>
          <p:spPr>
            <a:xfrm>
              <a:off x="3329450" y="4313475"/>
              <a:ext cx="99550" cy="127275"/>
            </a:xfrm>
            <a:custGeom>
              <a:avLst/>
              <a:gdLst/>
              <a:ahLst/>
              <a:cxnLst/>
              <a:rect l="l" t="t" r="r" b="b"/>
              <a:pathLst>
                <a:path w="3982" h="5091" extrusionOk="0">
                  <a:moveTo>
                    <a:pt x="365" y="1"/>
                  </a:moveTo>
                  <a:lnTo>
                    <a:pt x="0" y="4985"/>
                  </a:lnTo>
                  <a:cubicBezTo>
                    <a:pt x="418" y="5060"/>
                    <a:pt x="816" y="5090"/>
                    <a:pt x="1186" y="5090"/>
                  </a:cubicBezTo>
                  <a:cubicBezTo>
                    <a:pt x="2779" y="5090"/>
                    <a:pt x="3860" y="4529"/>
                    <a:pt x="3860" y="4529"/>
                  </a:cubicBezTo>
                  <a:lnTo>
                    <a:pt x="3982" y="274"/>
                  </a:lnTo>
                  <a:lnTo>
                    <a:pt x="365" y="1"/>
                  </a:ln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820;p43">
              <a:extLst>
                <a:ext uri="{FF2B5EF4-FFF2-40B4-BE49-F238E27FC236}">
                  <a16:creationId xmlns:a16="http://schemas.microsoft.com/office/drawing/2014/main" id="{6BEB7EE9-4228-6266-98A3-67340805EF15}"/>
                </a:ext>
              </a:extLst>
            </p:cNvPr>
            <p:cNvSpPr/>
            <p:nvPr/>
          </p:nvSpPr>
          <p:spPr>
            <a:xfrm>
              <a:off x="3307400" y="4290675"/>
              <a:ext cx="159600" cy="68425"/>
            </a:xfrm>
            <a:custGeom>
              <a:avLst/>
              <a:gdLst/>
              <a:ahLst/>
              <a:cxnLst/>
              <a:rect l="l" t="t" r="r" b="b"/>
              <a:pathLst>
                <a:path w="6384" h="2737" extrusionOk="0">
                  <a:moveTo>
                    <a:pt x="305" y="1"/>
                  </a:moveTo>
                  <a:cubicBezTo>
                    <a:pt x="1" y="852"/>
                    <a:pt x="92" y="1703"/>
                    <a:pt x="305" y="2554"/>
                  </a:cubicBezTo>
                  <a:lnTo>
                    <a:pt x="6049" y="2736"/>
                  </a:lnTo>
                  <a:cubicBezTo>
                    <a:pt x="6293" y="1885"/>
                    <a:pt x="6384" y="1065"/>
                    <a:pt x="6293" y="213"/>
                  </a:cubicBezTo>
                  <a:lnTo>
                    <a:pt x="3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821;p43">
              <a:extLst>
                <a:ext uri="{FF2B5EF4-FFF2-40B4-BE49-F238E27FC236}">
                  <a16:creationId xmlns:a16="http://schemas.microsoft.com/office/drawing/2014/main" id="{9473F330-3EED-682F-BD26-0DAA40CF0312}"/>
                </a:ext>
              </a:extLst>
            </p:cNvPr>
            <p:cNvSpPr/>
            <p:nvPr/>
          </p:nvSpPr>
          <p:spPr>
            <a:xfrm>
              <a:off x="3085525" y="4377300"/>
              <a:ext cx="375400" cy="172175"/>
            </a:xfrm>
            <a:custGeom>
              <a:avLst/>
              <a:gdLst/>
              <a:ahLst/>
              <a:cxnLst/>
              <a:rect l="l" t="t" r="r" b="b"/>
              <a:pathLst>
                <a:path w="15016" h="6887" extrusionOk="0">
                  <a:moveTo>
                    <a:pt x="9358" y="0"/>
                  </a:moveTo>
                  <a:cubicBezTo>
                    <a:pt x="9349" y="0"/>
                    <a:pt x="9340" y="0"/>
                    <a:pt x="9332" y="1"/>
                  </a:cubicBezTo>
                  <a:cubicBezTo>
                    <a:pt x="9088" y="31"/>
                    <a:pt x="8237" y="578"/>
                    <a:pt x="7143" y="1277"/>
                  </a:cubicBezTo>
                  <a:cubicBezTo>
                    <a:pt x="6991" y="1399"/>
                    <a:pt x="6809" y="1521"/>
                    <a:pt x="6626" y="1642"/>
                  </a:cubicBezTo>
                  <a:cubicBezTo>
                    <a:pt x="6474" y="1703"/>
                    <a:pt x="6353" y="1794"/>
                    <a:pt x="6231" y="1885"/>
                  </a:cubicBezTo>
                  <a:cubicBezTo>
                    <a:pt x="6018" y="2037"/>
                    <a:pt x="5806" y="2159"/>
                    <a:pt x="5593" y="2311"/>
                  </a:cubicBezTo>
                  <a:cubicBezTo>
                    <a:pt x="5502" y="2372"/>
                    <a:pt x="5411" y="2402"/>
                    <a:pt x="5319" y="2463"/>
                  </a:cubicBezTo>
                  <a:cubicBezTo>
                    <a:pt x="5137" y="2584"/>
                    <a:pt x="4924" y="2736"/>
                    <a:pt x="4742" y="2858"/>
                  </a:cubicBezTo>
                  <a:cubicBezTo>
                    <a:pt x="3526" y="3587"/>
                    <a:pt x="2401" y="4226"/>
                    <a:pt x="1763" y="4347"/>
                  </a:cubicBezTo>
                  <a:cubicBezTo>
                    <a:pt x="0" y="4651"/>
                    <a:pt x="334" y="5958"/>
                    <a:pt x="638" y="6597"/>
                  </a:cubicBezTo>
                  <a:cubicBezTo>
                    <a:pt x="737" y="6813"/>
                    <a:pt x="2232" y="6886"/>
                    <a:pt x="4209" y="6886"/>
                  </a:cubicBezTo>
                  <a:cubicBezTo>
                    <a:pt x="8345" y="6886"/>
                    <a:pt x="14590" y="6566"/>
                    <a:pt x="14590" y="6566"/>
                  </a:cubicBezTo>
                  <a:cubicBezTo>
                    <a:pt x="14590" y="6566"/>
                    <a:pt x="15016" y="2524"/>
                    <a:pt x="14590" y="1247"/>
                  </a:cubicBezTo>
                  <a:cubicBezTo>
                    <a:pt x="14454" y="849"/>
                    <a:pt x="14160" y="721"/>
                    <a:pt x="13778" y="721"/>
                  </a:cubicBezTo>
                  <a:cubicBezTo>
                    <a:pt x="13087" y="721"/>
                    <a:pt x="12109" y="1140"/>
                    <a:pt x="11260" y="1140"/>
                  </a:cubicBezTo>
                  <a:cubicBezTo>
                    <a:pt x="11109" y="1140"/>
                    <a:pt x="10962" y="1126"/>
                    <a:pt x="10821" y="1095"/>
                  </a:cubicBezTo>
                  <a:cubicBezTo>
                    <a:pt x="10821" y="1095"/>
                    <a:pt x="10022" y="0"/>
                    <a:pt x="9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822;p43">
              <a:extLst>
                <a:ext uri="{FF2B5EF4-FFF2-40B4-BE49-F238E27FC236}">
                  <a16:creationId xmlns:a16="http://schemas.microsoft.com/office/drawing/2014/main" id="{B8AFF54B-158B-B2DC-4434-D03922588A55}"/>
                </a:ext>
              </a:extLst>
            </p:cNvPr>
            <p:cNvSpPr/>
            <p:nvPr/>
          </p:nvSpPr>
          <p:spPr>
            <a:xfrm>
              <a:off x="3224575" y="4424425"/>
              <a:ext cx="57775" cy="46175"/>
            </a:xfrm>
            <a:custGeom>
              <a:avLst/>
              <a:gdLst/>
              <a:ahLst/>
              <a:cxnLst/>
              <a:rect l="l" t="t" r="r" b="b"/>
              <a:pathLst>
                <a:path w="2311" h="1847" extrusionOk="0">
                  <a:moveTo>
                    <a:pt x="669" y="0"/>
                  </a:moveTo>
                  <a:cubicBezTo>
                    <a:pt x="304" y="31"/>
                    <a:pt x="1" y="122"/>
                    <a:pt x="31" y="426"/>
                  </a:cubicBezTo>
                  <a:cubicBezTo>
                    <a:pt x="72" y="419"/>
                    <a:pt x="117" y="415"/>
                    <a:pt x="167" y="415"/>
                  </a:cubicBezTo>
                  <a:cubicBezTo>
                    <a:pt x="336" y="415"/>
                    <a:pt x="548" y="460"/>
                    <a:pt x="760" y="578"/>
                  </a:cubicBezTo>
                  <a:cubicBezTo>
                    <a:pt x="1338" y="882"/>
                    <a:pt x="1824" y="1702"/>
                    <a:pt x="1824" y="1733"/>
                  </a:cubicBezTo>
                  <a:cubicBezTo>
                    <a:pt x="1855" y="1794"/>
                    <a:pt x="1915" y="1824"/>
                    <a:pt x="1976" y="1824"/>
                  </a:cubicBezTo>
                  <a:cubicBezTo>
                    <a:pt x="2007" y="1839"/>
                    <a:pt x="2037" y="1847"/>
                    <a:pt x="2067" y="1847"/>
                  </a:cubicBezTo>
                  <a:cubicBezTo>
                    <a:pt x="2098" y="1847"/>
                    <a:pt x="2128" y="1839"/>
                    <a:pt x="2159" y="1824"/>
                  </a:cubicBezTo>
                  <a:cubicBezTo>
                    <a:pt x="2280" y="1763"/>
                    <a:pt x="2311" y="1611"/>
                    <a:pt x="2250" y="1490"/>
                  </a:cubicBezTo>
                  <a:cubicBezTo>
                    <a:pt x="2219" y="1429"/>
                    <a:pt x="1703" y="517"/>
                    <a:pt x="1004" y="122"/>
                  </a:cubicBezTo>
                  <a:cubicBezTo>
                    <a:pt x="882" y="91"/>
                    <a:pt x="791" y="31"/>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823;p43">
              <a:extLst>
                <a:ext uri="{FF2B5EF4-FFF2-40B4-BE49-F238E27FC236}">
                  <a16:creationId xmlns:a16="http://schemas.microsoft.com/office/drawing/2014/main" id="{8C9EDAC5-7788-6FB5-367F-99C70B8F2A24}"/>
                </a:ext>
              </a:extLst>
            </p:cNvPr>
            <p:cNvSpPr/>
            <p:nvPr/>
          </p:nvSpPr>
          <p:spPr>
            <a:xfrm>
              <a:off x="3251175" y="4409225"/>
              <a:ext cx="50175" cy="44675"/>
            </a:xfrm>
            <a:custGeom>
              <a:avLst/>
              <a:gdLst/>
              <a:ahLst/>
              <a:cxnLst/>
              <a:rect l="l" t="t" r="r" b="b"/>
              <a:pathLst>
                <a:path w="2007" h="1787" extrusionOk="0">
                  <a:moveTo>
                    <a:pt x="547" y="0"/>
                  </a:moveTo>
                  <a:cubicBezTo>
                    <a:pt x="304" y="31"/>
                    <a:pt x="61" y="0"/>
                    <a:pt x="0" y="365"/>
                  </a:cubicBezTo>
                  <a:cubicBezTo>
                    <a:pt x="122" y="365"/>
                    <a:pt x="274" y="426"/>
                    <a:pt x="456" y="517"/>
                  </a:cubicBezTo>
                  <a:cubicBezTo>
                    <a:pt x="1034" y="821"/>
                    <a:pt x="1490" y="1642"/>
                    <a:pt x="1490" y="1642"/>
                  </a:cubicBezTo>
                  <a:cubicBezTo>
                    <a:pt x="1520" y="1703"/>
                    <a:pt x="1581" y="1763"/>
                    <a:pt x="1642" y="1763"/>
                  </a:cubicBezTo>
                  <a:cubicBezTo>
                    <a:pt x="1672" y="1779"/>
                    <a:pt x="1703" y="1786"/>
                    <a:pt x="1733" y="1786"/>
                  </a:cubicBezTo>
                  <a:cubicBezTo>
                    <a:pt x="1763" y="1786"/>
                    <a:pt x="1794" y="1779"/>
                    <a:pt x="1824" y="1763"/>
                  </a:cubicBezTo>
                  <a:cubicBezTo>
                    <a:pt x="1946" y="1672"/>
                    <a:pt x="2006" y="1551"/>
                    <a:pt x="1946" y="1429"/>
                  </a:cubicBezTo>
                  <a:cubicBezTo>
                    <a:pt x="1915" y="1368"/>
                    <a:pt x="1399" y="426"/>
                    <a:pt x="669" y="61"/>
                  </a:cubicBezTo>
                  <a:cubicBezTo>
                    <a:pt x="639" y="31"/>
                    <a:pt x="578" y="31"/>
                    <a:pt x="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824;p43">
              <a:extLst>
                <a:ext uri="{FF2B5EF4-FFF2-40B4-BE49-F238E27FC236}">
                  <a16:creationId xmlns:a16="http://schemas.microsoft.com/office/drawing/2014/main" id="{31CD4F26-DA9C-1CAA-C118-FD761E4B5564}"/>
                </a:ext>
              </a:extLst>
            </p:cNvPr>
            <p:cNvSpPr/>
            <p:nvPr/>
          </p:nvSpPr>
          <p:spPr>
            <a:xfrm>
              <a:off x="3203400" y="4438725"/>
              <a:ext cx="53875" cy="45750"/>
            </a:xfrm>
            <a:custGeom>
              <a:avLst/>
              <a:gdLst/>
              <a:ahLst/>
              <a:cxnLst/>
              <a:rect l="l" t="t" r="r" b="b"/>
              <a:pathLst>
                <a:path w="2155" h="1830" extrusionOk="0">
                  <a:moveTo>
                    <a:pt x="481" y="0"/>
                  </a:moveTo>
                  <a:cubicBezTo>
                    <a:pt x="186" y="0"/>
                    <a:pt x="0" y="106"/>
                    <a:pt x="27" y="401"/>
                  </a:cubicBezTo>
                  <a:cubicBezTo>
                    <a:pt x="209" y="401"/>
                    <a:pt x="392" y="431"/>
                    <a:pt x="604" y="553"/>
                  </a:cubicBezTo>
                  <a:cubicBezTo>
                    <a:pt x="1212" y="857"/>
                    <a:pt x="1668" y="1678"/>
                    <a:pt x="1668" y="1708"/>
                  </a:cubicBezTo>
                  <a:cubicBezTo>
                    <a:pt x="1699" y="1769"/>
                    <a:pt x="1759" y="1799"/>
                    <a:pt x="1820" y="1830"/>
                  </a:cubicBezTo>
                  <a:cubicBezTo>
                    <a:pt x="1881" y="1830"/>
                    <a:pt x="1942" y="1830"/>
                    <a:pt x="2003" y="1799"/>
                  </a:cubicBezTo>
                  <a:cubicBezTo>
                    <a:pt x="2124" y="1738"/>
                    <a:pt x="2155" y="1586"/>
                    <a:pt x="2094" y="1465"/>
                  </a:cubicBezTo>
                  <a:cubicBezTo>
                    <a:pt x="2063" y="1434"/>
                    <a:pt x="1547" y="492"/>
                    <a:pt x="848" y="127"/>
                  </a:cubicBezTo>
                  <a:cubicBezTo>
                    <a:pt x="756" y="67"/>
                    <a:pt x="696" y="36"/>
                    <a:pt x="604" y="6"/>
                  </a:cubicBezTo>
                  <a:cubicBezTo>
                    <a:pt x="561" y="2"/>
                    <a:pt x="520" y="0"/>
                    <a:pt x="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825;p43">
              <a:extLst>
                <a:ext uri="{FF2B5EF4-FFF2-40B4-BE49-F238E27FC236}">
                  <a16:creationId xmlns:a16="http://schemas.microsoft.com/office/drawing/2014/main" id="{C968F75C-8D19-DE14-3BDD-9ACAC24715D3}"/>
                </a:ext>
              </a:extLst>
            </p:cNvPr>
            <p:cNvSpPr/>
            <p:nvPr/>
          </p:nvSpPr>
          <p:spPr>
            <a:xfrm>
              <a:off x="3426700" y="1822225"/>
              <a:ext cx="573000" cy="1159300"/>
            </a:xfrm>
            <a:custGeom>
              <a:avLst/>
              <a:gdLst/>
              <a:ahLst/>
              <a:cxnLst/>
              <a:rect l="l" t="t" r="r" b="b"/>
              <a:pathLst>
                <a:path w="22920" h="46372" extrusionOk="0">
                  <a:moveTo>
                    <a:pt x="9192" y="1"/>
                  </a:moveTo>
                  <a:cubicBezTo>
                    <a:pt x="8773" y="1"/>
                    <a:pt x="8353" y="35"/>
                    <a:pt x="7934" y="105"/>
                  </a:cubicBezTo>
                  <a:cubicBezTo>
                    <a:pt x="5411" y="531"/>
                    <a:pt x="2524" y="4269"/>
                    <a:pt x="2068" y="5728"/>
                  </a:cubicBezTo>
                  <a:cubicBezTo>
                    <a:pt x="1764" y="6701"/>
                    <a:pt x="1581" y="7522"/>
                    <a:pt x="1551" y="9953"/>
                  </a:cubicBezTo>
                  <a:cubicBezTo>
                    <a:pt x="1490" y="13145"/>
                    <a:pt x="1429" y="16002"/>
                    <a:pt x="1916" y="19285"/>
                  </a:cubicBezTo>
                  <a:lnTo>
                    <a:pt x="1946" y="19589"/>
                  </a:lnTo>
                  <a:cubicBezTo>
                    <a:pt x="2311" y="21838"/>
                    <a:pt x="2037" y="25637"/>
                    <a:pt x="1581" y="29680"/>
                  </a:cubicBezTo>
                  <a:lnTo>
                    <a:pt x="1551" y="30105"/>
                  </a:lnTo>
                  <a:cubicBezTo>
                    <a:pt x="1551" y="30136"/>
                    <a:pt x="1551" y="30166"/>
                    <a:pt x="1521" y="30197"/>
                  </a:cubicBezTo>
                  <a:cubicBezTo>
                    <a:pt x="1490" y="30531"/>
                    <a:pt x="1460" y="30865"/>
                    <a:pt x="1429" y="31200"/>
                  </a:cubicBezTo>
                  <a:cubicBezTo>
                    <a:pt x="1369" y="31686"/>
                    <a:pt x="1308" y="32172"/>
                    <a:pt x="1247" y="32659"/>
                  </a:cubicBezTo>
                  <a:cubicBezTo>
                    <a:pt x="1217" y="33023"/>
                    <a:pt x="1156" y="33388"/>
                    <a:pt x="1125" y="33753"/>
                  </a:cubicBezTo>
                  <a:cubicBezTo>
                    <a:pt x="1065" y="34239"/>
                    <a:pt x="1004" y="34726"/>
                    <a:pt x="943" y="35212"/>
                  </a:cubicBezTo>
                  <a:cubicBezTo>
                    <a:pt x="913" y="35577"/>
                    <a:pt x="852" y="35941"/>
                    <a:pt x="821" y="36306"/>
                  </a:cubicBezTo>
                  <a:cubicBezTo>
                    <a:pt x="335" y="40470"/>
                    <a:pt x="1" y="43996"/>
                    <a:pt x="396" y="45060"/>
                  </a:cubicBezTo>
                  <a:cubicBezTo>
                    <a:pt x="729" y="45868"/>
                    <a:pt x="1763" y="46371"/>
                    <a:pt x="3443" y="46371"/>
                  </a:cubicBezTo>
                  <a:cubicBezTo>
                    <a:pt x="4672" y="46371"/>
                    <a:pt x="6247" y="46102"/>
                    <a:pt x="8147" y="45486"/>
                  </a:cubicBezTo>
                  <a:cubicBezTo>
                    <a:pt x="12645" y="43996"/>
                    <a:pt x="19971" y="44635"/>
                    <a:pt x="21521" y="42811"/>
                  </a:cubicBezTo>
                  <a:cubicBezTo>
                    <a:pt x="22433" y="41747"/>
                    <a:pt x="22919" y="38707"/>
                    <a:pt x="21734" y="34026"/>
                  </a:cubicBezTo>
                  <a:cubicBezTo>
                    <a:pt x="21673" y="33662"/>
                    <a:pt x="21582" y="33297"/>
                    <a:pt x="21491" y="32932"/>
                  </a:cubicBezTo>
                  <a:cubicBezTo>
                    <a:pt x="21369" y="32476"/>
                    <a:pt x="21247" y="31990"/>
                    <a:pt x="21126" y="31534"/>
                  </a:cubicBezTo>
                  <a:cubicBezTo>
                    <a:pt x="21035" y="31169"/>
                    <a:pt x="20943" y="30805"/>
                    <a:pt x="20883" y="30440"/>
                  </a:cubicBezTo>
                  <a:cubicBezTo>
                    <a:pt x="20761" y="29984"/>
                    <a:pt x="20639" y="29498"/>
                    <a:pt x="20518" y="29042"/>
                  </a:cubicBezTo>
                  <a:cubicBezTo>
                    <a:pt x="20457" y="28677"/>
                    <a:pt x="20366" y="28312"/>
                    <a:pt x="20275" y="27947"/>
                  </a:cubicBezTo>
                  <a:cubicBezTo>
                    <a:pt x="20032" y="26823"/>
                    <a:pt x="19819" y="25729"/>
                    <a:pt x="19697" y="24786"/>
                  </a:cubicBezTo>
                  <a:cubicBezTo>
                    <a:pt x="19363" y="22628"/>
                    <a:pt x="19454" y="20379"/>
                    <a:pt x="19576" y="18160"/>
                  </a:cubicBezTo>
                  <a:cubicBezTo>
                    <a:pt x="19758" y="15364"/>
                    <a:pt x="20032" y="12658"/>
                    <a:pt x="19849" y="10318"/>
                  </a:cubicBezTo>
                  <a:cubicBezTo>
                    <a:pt x="19758" y="9072"/>
                    <a:pt x="19515" y="7947"/>
                    <a:pt x="19059" y="6944"/>
                  </a:cubicBezTo>
                  <a:cubicBezTo>
                    <a:pt x="17873" y="4452"/>
                    <a:pt x="15199" y="2415"/>
                    <a:pt x="13193" y="1138"/>
                  </a:cubicBezTo>
                  <a:cubicBezTo>
                    <a:pt x="11975" y="389"/>
                    <a:pt x="10595" y="1"/>
                    <a:pt x="9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826;p43">
              <a:extLst>
                <a:ext uri="{FF2B5EF4-FFF2-40B4-BE49-F238E27FC236}">
                  <a16:creationId xmlns:a16="http://schemas.microsoft.com/office/drawing/2014/main" id="{8C88ACA4-D8F7-6E40-8970-E6020306B9B1}"/>
                </a:ext>
              </a:extLst>
            </p:cNvPr>
            <p:cNvSpPr/>
            <p:nvPr/>
          </p:nvSpPr>
          <p:spPr>
            <a:xfrm>
              <a:off x="3533100" y="1844600"/>
              <a:ext cx="177825" cy="174025"/>
            </a:xfrm>
            <a:custGeom>
              <a:avLst/>
              <a:gdLst/>
              <a:ahLst/>
              <a:cxnLst/>
              <a:rect l="l" t="t" r="r" b="b"/>
              <a:pathLst>
                <a:path w="7113" h="6961" extrusionOk="0">
                  <a:moveTo>
                    <a:pt x="6839" y="0"/>
                  </a:moveTo>
                  <a:cubicBezTo>
                    <a:pt x="6839" y="61"/>
                    <a:pt x="4499" y="6657"/>
                    <a:pt x="1581" y="6687"/>
                  </a:cubicBezTo>
                  <a:cubicBezTo>
                    <a:pt x="1246" y="6687"/>
                    <a:pt x="1003" y="6505"/>
                    <a:pt x="851" y="6140"/>
                  </a:cubicBezTo>
                  <a:cubicBezTo>
                    <a:pt x="304" y="4742"/>
                    <a:pt x="1186" y="1459"/>
                    <a:pt x="2432" y="304"/>
                  </a:cubicBezTo>
                  <a:lnTo>
                    <a:pt x="2219" y="92"/>
                  </a:lnTo>
                  <a:cubicBezTo>
                    <a:pt x="912" y="1338"/>
                    <a:pt x="0" y="4712"/>
                    <a:pt x="608" y="6231"/>
                  </a:cubicBezTo>
                  <a:cubicBezTo>
                    <a:pt x="790" y="6718"/>
                    <a:pt x="1125" y="6961"/>
                    <a:pt x="1581" y="6961"/>
                  </a:cubicBezTo>
                  <a:cubicBezTo>
                    <a:pt x="4712" y="6961"/>
                    <a:pt x="7022" y="395"/>
                    <a:pt x="7113" y="92"/>
                  </a:cubicBezTo>
                  <a:lnTo>
                    <a:pt x="6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827;p43">
              <a:extLst>
                <a:ext uri="{FF2B5EF4-FFF2-40B4-BE49-F238E27FC236}">
                  <a16:creationId xmlns:a16="http://schemas.microsoft.com/office/drawing/2014/main" id="{887020F7-CF3F-96A4-4E81-06AEFF5FF5AD}"/>
                </a:ext>
              </a:extLst>
            </p:cNvPr>
            <p:cNvSpPr/>
            <p:nvPr/>
          </p:nvSpPr>
          <p:spPr>
            <a:xfrm>
              <a:off x="3517900" y="1694125"/>
              <a:ext cx="198350" cy="228000"/>
            </a:xfrm>
            <a:custGeom>
              <a:avLst/>
              <a:gdLst/>
              <a:ahLst/>
              <a:cxnLst/>
              <a:rect l="l" t="t" r="r" b="b"/>
              <a:pathLst>
                <a:path w="7934" h="9120" extrusionOk="0">
                  <a:moveTo>
                    <a:pt x="5411" y="1"/>
                  </a:moveTo>
                  <a:lnTo>
                    <a:pt x="0" y="3557"/>
                  </a:lnTo>
                  <a:cubicBezTo>
                    <a:pt x="0" y="3557"/>
                    <a:pt x="122" y="3800"/>
                    <a:pt x="365" y="4226"/>
                  </a:cubicBezTo>
                  <a:cubicBezTo>
                    <a:pt x="365" y="4256"/>
                    <a:pt x="365" y="4256"/>
                    <a:pt x="395" y="4287"/>
                  </a:cubicBezTo>
                  <a:cubicBezTo>
                    <a:pt x="395" y="4287"/>
                    <a:pt x="395" y="4287"/>
                    <a:pt x="395" y="4317"/>
                  </a:cubicBezTo>
                  <a:cubicBezTo>
                    <a:pt x="547" y="4591"/>
                    <a:pt x="760" y="4955"/>
                    <a:pt x="973" y="5351"/>
                  </a:cubicBezTo>
                  <a:cubicBezTo>
                    <a:pt x="1064" y="5503"/>
                    <a:pt x="1155" y="5655"/>
                    <a:pt x="1216" y="5807"/>
                  </a:cubicBezTo>
                  <a:cubicBezTo>
                    <a:pt x="1307" y="5928"/>
                    <a:pt x="1398" y="6080"/>
                    <a:pt x="1490" y="6232"/>
                  </a:cubicBezTo>
                  <a:cubicBezTo>
                    <a:pt x="2098" y="7235"/>
                    <a:pt x="2857" y="8329"/>
                    <a:pt x="3648" y="9120"/>
                  </a:cubicBezTo>
                  <a:cubicBezTo>
                    <a:pt x="5867" y="8269"/>
                    <a:pt x="7417" y="7174"/>
                    <a:pt x="7934" y="5685"/>
                  </a:cubicBezTo>
                  <a:cubicBezTo>
                    <a:pt x="7934" y="5685"/>
                    <a:pt x="5502" y="2767"/>
                    <a:pt x="5411" y="1"/>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828;p43">
              <a:extLst>
                <a:ext uri="{FF2B5EF4-FFF2-40B4-BE49-F238E27FC236}">
                  <a16:creationId xmlns:a16="http://schemas.microsoft.com/office/drawing/2014/main" id="{3592C163-E7B3-41F2-334D-A508BB766540}"/>
                </a:ext>
              </a:extLst>
            </p:cNvPr>
            <p:cNvSpPr/>
            <p:nvPr/>
          </p:nvSpPr>
          <p:spPr>
            <a:xfrm>
              <a:off x="3527025" y="1776975"/>
              <a:ext cx="47125" cy="72975"/>
            </a:xfrm>
            <a:custGeom>
              <a:avLst/>
              <a:gdLst/>
              <a:ahLst/>
              <a:cxnLst/>
              <a:rect l="l" t="t" r="r" b="b"/>
              <a:pathLst>
                <a:path w="1885" h="2919" extrusionOk="0">
                  <a:moveTo>
                    <a:pt x="1885" y="0"/>
                  </a:moveTo>
                  <a:lnTo>
                    <a:pt x="0" y="912"/>
                  </a:lnTo>
                  <a:cubicBezTo>
                    <a:pt x="0" y="942"/>
                    <a:pt x="0" y="942"/>
                    <a:pt x="30" y="973"/>
                  </a:cubicBezTo>
                  <a:cubicBezTo>
                    <a:pt x="30" y="973"/>
                    <a:pt x="30" y="973"/>
                    <a:pt x="30" y="1003"/>
                  </a:cubicBezTo>
                  <a:cubicBezTo>
                    <a:pt x="182" y="1277"/>
                    <a:pt x="395" y="1641"/>
                    <a:pt x="608" y="2037"/>
                  </a:cubicBezTo>
                  <a:cubicBezTo>
                    <a:pt x="699" y="2189"/>
                    <a:pt x="790" y="2341"/>
                    <a:pt x="851" y="2493"/>
                  </a:cubicBezTo>
                  <a:cubicBezTo>
                    <a:pt x="942" y="2614"/>
                    <a:pt x="1033" y="2766"/>
                    <a:pt x="1125" y="2918"/>
                  </a:cubicBezTo>
                  <a:cubicBezTo>
                    <a:pt x="1702" y="1793"/>
                    <a:pt x="1854" y="31"/>
                    <a:pt x="1885" y="0"/>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829;p43">
              <a:extLst>
                <a:ext uri="{FF2B5EF4-FFF2-40B4-BE49-F238E27FC236}">
                  <a16:creationId xmlns:a16="http://schemas.microsoft.com/office/drawing/2014/main" id="{433BFF25-21D5-0C20-C7AE-F1FDF6F53408}"/>
                </a:ext>
              </a:extLst>
            </p:cNvPr>
            <p:cNvSpPr/>
            <p:nvPr/>
          </p:nvSpPr>
          <p:spPr>
            <a:xfrm>
              <a:off x="3394800" y="1533650"/>
              <a:ext cx="353375" cy="302150"/>
            </a:xfrm>
            <a:custGeom>
              <a:avLst/>
              <a:gdLst/>
              <a:ahLst/>
              <a:cxnLst/>
              <a:rect l="l" t="t" r="r" b="b"/>
              <a:pathLst>
                <a:path w="14135" h="12086" extrusionOk="0">
                  <a:moveTo>
                    <a:pt x="9165" y="1"/>
                  </a:moveTo>
                  <a:cubicBezTo>
                    <a:pt x="7327" y="1"/>
                    <a:pt x="4652" y="819"/>
                    <a:pt x="3131" y="1344"/>
                  </a:cubicBezTo>
                  <a:cubicBezTo>
                    <a:pt x="2249" y="1648"/>
                    <a:pt x="1611" y="2347"/>
                    <a:pt x="1398" y="3228"/>
                  </a:cubicBezTo>
                  <a:cubicBezTo>
                    <a:pt x="1186" y="4049"/>
                    <a:pt x="1094" y="5022"/>
                    <a:pt x="1064" y="5994"/>
                  </a:cubicBezTo>
                  <a:cubicBezTo>
                    <a:pt x="1034" y="6055"/>
                    <a:pt x="274" y="7393"/>
                    <a:pt x="122" y="7666"/>
                  </a:cubicBezTo>
                  <a:cubicBezTo>
                    <a:pt x="0" y="7879"/>
                    <a:pt x="760" y="8031"/>
                    <a:pt x="1094" y="8092"/>
                  </a:cubicBezTo>
                  <a:cubicBezTo>
                    <a:pt x="1125" y="8244"/>
                    <a:pt x="1125" y="8426"/>
                    <a:pt x="1155" y="8578"/>
                  </a:cubicBezTo>
                  <a:lnTo>
                    <a:pt x="1307" y="9855"/>
                  </a:lnTo>
                  <a:cubicBezTo>
                    <a:pt x="1338" y="10067"/>
                    <a:pt x="1398" y="10250"/>
                    <a:pt x="1429" y="10463"/>
                  </a:cubicBezTo>
                  <a:cubicBezTo>
                    <a:pt x="1679" y="11630"/>
                    <a:pt x="2107" y="12085"/>
                    <a:pt x="2736" y="12085"/>
                  </a:cubicBezTo>
                  <a:cubicBezTo>
                    <a:pt x="2795" y="12085"/>
                    <a:pt x="2856" y="12081"/>
                    <a:pt x="2918" y="12074"/>
                  </a:cubicBezTo>
                  <a:cubicBezTo>
                    <a:pt x="4225" y="11891"/>
                    <a:pt x="9848" y="8700"/>
                    <a:pt x="11976" y="6511"/>
                  </a:cubicBezTo>
                  <a:cubicBezTo>
                    <a:pt x="14134" y="4292"/>
                    <a:pt x="12462" y="584"/>
                    <a:pt x="9970" y="67"/>
                  </a:cubicBezTo>
                  <a:cubicBezTo>
                    <a:pt x="9728" y="21"/>
                    <a:pt x="9457" y="1"/>
                    <a:pt x="9165" y="1"/>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830;p43">
              <a:extLst>
                <a:ext uri="{FF2B5EF4-FFF2-40B4-BE49-F238E27FC236}">
                  <a16:creationId xmlns:a16="http://schemas.microsoft.com/office/drawing/2014/main" id="{7977F637-350A-57DC-3526-0DEE1D839069}"/>
                </a:ext>
              </a:extLst>
            </p:cNvPr>
            <p:cNvSpPr/>
            <p:nvPr/>
          </p:nvSpPr>
          <p:spPr>
            <a:xfrm>
              <a:off x="3425175" y="1468500"/>
              <a:ext cx="376175" cy="365775"/>
            </a:xfrm>
            <a:custGeom>
              <a:avLst/>
              <a:gdLst/>
              <a:ahLst/>
              <a:cxnLst/>
              <a:rect l="l" t="t" r="r" b="b"/>
              <a:pathLst>
                <a:path w="15047" h="14631" extrusionOk="0">
                  <a:moveTo>
                    <a:pt x="8304" y="1"/>
                  </a:moveTo>
                  <a:cubicBezTo>
                    <a:pt x="7440" y="1"/>
                    <a:pt x="6452" y="141"/>
                    <a:pt x="5320" y="454"/>
                  </a:cubicBezTo>
                  <a:cubicBezTo>
                    <a:pt x="1673" y="1457"/>
                    <a:pt x="578" y="2643"/>
                    <a:pt x="275" y="3646"/>
                  </a:cubicBezTo>
                  <a:cubicBezTo>
                    <a:pt x="1" y="4497"/>
                    <a:pt x="31" y="5105"/>
                    <a:pt x="335" y="5379"/>
                  </a:cubicBezTo>
                  <a:cubicBezTo>
                    <a:pt x="1186" y="6230"/>
                    <a:pt x="3010" y="7324"/>
                    <a:pt x="4560" y="7324"/>
                  </a:cubicBezTo>
                  <a:cubicBezTo>
                    <a:pt x="4560" y="7324"/>
                    <a:pt x="5229" y="6233"/>
                    <a:pt x="6218" y="6233"/>
                  </a:cubicBezTo>
                  <a:cubicBezTo>
                    <a:pt x="6529" y="6233"/>
                    <a:pt x="6872" y="6341"/>
                    <a:pt x="7235" y="6625"/>
                  </a:cubicBezTo>
                  <a:cubicBezTo>
                    <a:pt x="8662" y="7738"/>
                    <a:pt x="7007" y="10244"/>
                    <a:pt x="5467" y="10244"/>
                  </a:cubicBezTo>
                  <a:cubicBezTo>
                    <a:pt x="5366" y="10244"/>
                    <a:pt x="5267" y="10234"/>
                    <a:pt x="5168" y="10211"/>
                  </a:cubicBezTo>
                  <a:lnTo>
                    <a:pt x="5168" y="10211"/>
                  </a:lnTo>
                  <a:cubicBezTo>
                    <a:pt x="5168" y="10212"/>
                    <a:pt x="4591" y="12187"/>
                    <a:pt x="6050" y="13798"/>
                  </a:cubicBezTo>
                  <a:cubicBezTo>
                    <a:pt x="7240" y="14417"/>
                    <a:pt x="8515" y="14631"/>
                    <a:pt x="9708" y="14631"/>
                  </a:cubicBezTo>
                  <a:cubicBezTo>
                    <a:pt x="12384" y="14631"/>
                    <a:pt x="14652" y="13555"/>
                    <a:pt x="14652" y="13555"/>
                  </a:cubicBezTo>
                  <a:cubicBezTo>
                    <a:pt x="15047" y="10515"/>
                    <a:pt x="14439" y="7567"/>
                    <a:pt x="14409" y="7445"/>
                  </a:cubicBezTo>
                  <a:cubicBezTo>
                    <a:pt x="14048" y="4256"/>
                    <a:pt x="13057" y="1"/>
                    <a:pt x="8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831;p43">
              <a:extLst>
                <a:ext uri="{FF2B5EF4-FFF2-40B4-BE49-F238E27FC236}">
                  <a16:creationId xmlns:a16="http://schemas.microsoft.com/office/drawing/2014/main" id="{4B2B05DE-AEE3-04F6-2170-381CFDF91FA7}"/>
                </a:ext>
              </a:extLst>
            </p:cNvPr>
            <p:cNvSpPr/>
            <p:nvPr/>
          </p:nvSpPr>
          <p:spPr>
            <a:xfrm>
              <a:off x="3530050" y="1564950"/>
              <a:ext cx="457475" cy="565000"/>
            </a:xfrm>
            <a:custGeom>
              <a:avLst/>
              <a:gdLst/>
              <a:ahLst/>
              <a:cxnLst/>
              <a:rect l="l" t="t" r="r" b="b"/>
              <a:pathLst>
                <a:path w="18299" h="22600" extrusionOk="0">
                  <a:moveTo>
                    <a:pt x="9423" y="1"/>
                  </a:moveTo>
                  <a:cubicBezTo>
                    <a:pt x="9423" y="1"/>
                    <a:pt x="7204" y="6323"/>
                    <a:pt x="973" y="6353"/>
                  </a:cubicBezTo>
                  <a:cubicBezTo>
                    <a:pt x="973" y="6353"/>
                    <a:pt x="1" y="9271"/>
                    <a:pt x="2067" y="10822"/>
                  </a:cubicBezTo>
                  <a:cubicBezTo>
                    <a:pt x="4134" y="12372"/>
                    <a:pt x="5715" y="13101"/>
                    <a:pt x="5259" y="15958"/>
                  </a:cubicBezTo>
                  <a:cubicBezTo>
                    <a:pt x="4748" y="19246"/>
                    <a:pt x="8004" y="22599"/>
                    <a:pt x="11348" y="22599"/>
                  </a:cubicBezTo>
                  <a:cubicBezTo>
                    <a:pt x="12580" y="22599"/>
                    <a:pt x="13823" y="22145"/>
                    <a:pt x="14894" y="21065"/>
                  </a:cubicBezTo>
                  <a:cubicBezTo>
                    <a:pt x="18299" y="17691"/>
                    <a:pt x="12220" y="15472"/>
                    <a:pt x="12220" y="10761"/>
                  </a:cubicBezTo>
                  <a:cubicBezTo>
                    <a:pt x="12189" y="6080"/>
                    <a:pt x="9423" y="1"/>
                    <a:pt x="9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832;p43">
              <a:extLst>
                <a:ext uri="{FF2B5EF4-FFF2-40B4-BE49-F238E27FC236}">
                  <a16:creationId xmlns:a16="http://schemas.microsoft.com/office/drawing/2014/main" id="{A8D32779-9415-DC9E-05E9-ABE0DC68277E}"/>
                </a:ext>
              </a:extLst>
            </p:cNvPr>
            <p:cNvSpPr/>
            <p:nvPr/>
          </p:nvSpPr>
          <p:spPr>
            <a:xfrm>
              <a:off x="3551325" y="1709325"/>
              <a:ext cx="23575" cy="24350"/>
            </a:xfrm>
            <a:custGeom>
              <a:avLst/>
              <a:gdLst/>
              <a:ahLst/>
              <a:cxnLst/>
              <a:rect l="l" t="t" r="r" b="b"/>
              <a:pathLst>
                <a:path w="943" h="974" extrusionOk="0">
                  <a:moveTo>
                    <a:pt x="457" y="1"/>
                  </a:moveTo>
                  <a:cubicBezTo>
                    <a:pt x="213" y="1"/>
                    <a:pt x="1" y="214"/>
                    <a:pt x="1" y="487"/>
                  </a:cubicBezTo>
                  <a:cubicBezTo>
                    <a:pt x="1" y="761"/>
                    <a:pt x="213" y="974"/>
                    <a:pt x="457" y="974"/>
                  </a:cubicBezTo>
                  <a:cubicBezTo>
                    <a:pt x="730" y="974"/>
                    <a:pt x="943" y="761"/>
                    <a:pt x="943" y="487"/>
                  </a:cubicBezTo>
                  <a:cubicBezTo>
                    <a:pt x="943" y="214"/>
                    <a:pt x="730"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833;p43">
              <a:extLst>
                <a:ext uri="{FF2B5EF4-FFF2-40B4-BE49-F238E27FC236}">
                  <a16:creationId xmlns:a16="http://schemas.microsoft.com/office/drawing/2014/main" id="{A35FCA23-D66B-A6C8-6C1E-4C2594AC3EA1}"/>
                </a:ext>
              </a:extLst>
            </p:cNvPr>
            <p:cNvSpPr/>
            <p:nvPr/>
          </p:nvSpPr>
          <p:spPr>
            <a:xfrm>
              <a:off x="3054350" y="2108275"/>
              <a:ext cx="842000" cy="499575"/>
            </a:xfrm>
            <a:custGeom>
              <a:avLst/>
              <a:gdLst/>
              <a:ahLst/>
              <a:cxnLst/>
              <a:rect l="l" t="t" r="r" b="b"/>
              <a:pathLst>
                <a:path w="33680" h="19983" extrusionOk="0">
                  <a:moveTo>
                    <a:pt x="33315" y="1"/>
                  </a:moveTo>
                  <a:cubicBezTo>
                    <a:pt x="33011" y="396"/>
                    <a:pt x="32585" y="760"/>
                    <a:pt x="31977" y="1095"/>
                  </a:cubicBezTo>
                  <a:cubicBezTo>
                    <a:pt x="31190" y="1528"/>
                    <a:pt x="30420" y="1718"/>
                    <a:pt x="29689" y="1718"/>
                  </a:cubicBezTo>
                  <a:cubicBezTo>
                    <a:pt x="28474" y="1718"/>
                    <a:pt x="27368" y="1193"/>
                    <a:pt x="26476" y="396"/>
                  </a:cubicBezTo>
                  <a:cubicBezTo>
                    <a:pt x="26324" y="943"/>
                    <a:pt x="26172" y="1490"/>
                    <a:pt x="26020" y="2067"/>
                  </a:cubicBezTo>
                  <a:cubicBezTo>
                    <a:pt x="25503" y="3648"/>
                    <a:pt x="24925" y="5198"/>
                    <a:pt x="24226" y="6657"/>
                  </a:cubicBezTo>
                  <a:cubicBezTo>
                    <a:pt x="23497" y="8116"/>
                    <a:pt x="22676" y="9484"/>
                    <a:pt x="21734" y="10639"/>
                  </a:cubicBezTo>
                  <a:cubicBezTo>
                    <a:pt x="21278" y="11186"/>
                    <a:pt x="20822" y="11672"/>
                    <a:pt x="20336" y="12128"/>
                  </a:cubicBezTo>
                  <a:cubicBezTo>
                    <a:pt x="20275" y="12159"/>
                    <a:pt x="20214" y="12220"/>
                    <a:pt x="20153" y="12280"/>
                  </a:cubicBezTo>
                  <a:lnTo>
                    <a:pt x="19910" y="12493"/>
                  </a:lnTo>
                  <a:cubicBezTo>
                    <a:pt x="19849" y="12463"/>
                    <a:pt x="19758" y="12402"/>
                    <a:pt x="19697" y="12372"/>
                  </a:cubicBezTo>
                  <a:cubicBezTo>
                    <a:pt x="19667" y="12372"/>
                    <a:pt x="19636" y="12341"/>
                    <a:pt x="19606" y="12341"/>
                  </a:cubicBezTo>
                  <a:cubicBezTo>
                    <a:pt x="18816" y="11976"/>
                    <a:pt x="17995" y="11642"/>
                    <a:pt x="17205" y="11277"/>
                  </a:cubicBezTo>
                  <a:cubicBezTo>
                    <a:pt x="15624" y="10578"/>
                    <a:pt x="14044" y="9849"/>
                    <a:pt x="12494" y="9150"/>
                  </a:cubicBezTo>
                  <a:cubicBezTo>
                    <a:pt x="9332" y="7721"/>
                    <a:pt x="6202" y="6262"/>
                    <a:pt x="3132" y="4742"/>
                  </a:cubicBezTo>
                  <a:cubicBezTo>
                    <a:pt x="2848" y="4605"/>
                    <a:pt x="2548" y="4540"/>
                    <a:pt x="2251" y="4540"/>
                  </a:cubicBezTo>
                  <a:cubicBezTo>
                    <a:pt x="1500" y="4540"/>
                    <a:pt x="775" y="4956"/>
                    <a:pt x="426" y="5654"/>
                  </a:cubicBezTo>
                  <a:cubicBezTo>
                    <a:pt x="1" y="6566"/>
                    <a:pt x="305" y="7660"/>
                    <a:pt x="1095" y="8207"/>
                  </a:cubicBezTo>
                  <a:cubicBezTo>
                    <a:pt x="4013" y="10183"/>
                    <a:pt x="6931" y="12098"/>
                    <a:pt x="9849" y="13952"/>
                  </a:cubicBezTo>
                  <a:cubicBezTo>
                    <a:pt x="11308" y="14894"/>
                    <a:pt x="12797" y="15837"/>
                    <a:pt x="14256" y="16749"/>
                  </a:cubicBezTo>
                  <a:cubicBezTo>
                    <a:pt x="15746" y="17691"/>
                    <a:pt x="17205" y="18603"/>
                    <a:pt x="18694" y="19515"/>
                  </a:cubicBezTo>
                  <a:cubicBezTo>
                    <a:pt x="19200" y="19831"/>
                    <a:pt x="19756" y="19983"/>
                    <a:pt x="20305" y="19983"/>
                  </a:cubicBezTo>
                  <a:cubicBezTo>
                    <a:pt x="20811" y="19983"/>
                    <a:pt x="21312" y="19854"/>
                    <a:pt x="21764" y="19606"/>
                  </a:cubicBezTo>
                  <a:lnTo>
                    <a:pt x="22068" y="19454"/>
                  </a:lnTo>
                  <a:cubicBezTo>
                    <a:pt x="22585" y="19150"/>
                    <a:pt x="23041" y="18846"/>
                    <a:pt x="23527" y="18481"/>
                  </a:cubicBezTo>
                  <a:cubicBezTo>
                    <a:pt x="23983" y="18147"/>
                    <a:pt x="24409" y="17812"/>
                    <a:pt x="24834" y="17417"/>
                  </a:cubicBezTo>
                  <a:cubicBezTo>
                    <a:pt x="25260" y="17053"/>
                    <a:pt x="25655" y="16657"/>
                    <a:pt x="26020" y="16262"/>
                  </a:cubicBezTo>
                  <a:cubicBezTo>
                    <a:pt x="26415" y="15867"/>
                    <a:pt x="26779" y="15442"/>
                    <a:pt x="27114" y="15046"/>
                  </a:cubicBezTo>
                  <a:cubicBezTo>
                    <a:pt x="28482" y="13344"/>
                    <a:pt x="29545" y="11551"/>
                    <a:pt x="30457" y="9727"/>
                  </a:cubicBezTo>
                  <a:cubicBezTo>
                    <a:pt x="31339" y="7873"/>
                    <a:pt x="32068" y="5989"/>
                    <a:pt x="32646" y="4104"/>
                  </a:cubicBezTo>
                  <a:cubicBezTo>
                    <a:pt x="32950" y="3131"/>
                    <a:pt x="33193" y="2189"/>
                    <a:pt x="33436" y="1216"/>
                  </a:cubicBezTo>
                  <a:cubicBezTo>
                    <a:pt x="33527" y="821"/>
                    <a:pt x="33619" y="396"/>
                    <a:pt x="33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834;p43">
              <a:extLst>
                <a:ext uri="{FF2B5EF4-FFF2-40B4-BE49-F238E27FC236}">
                  <a16:creationId xmlns:a16="http://schemas.microsoft.com/office/drawing/2014/main" id="{0504AD69-4038-EC24-9BF4-C7318DF0BA6C}"/>
                </a:ext>
              </a:extLst>
            </p:cNvPr>
            <p:cNvSpPr/>
            <p:nvPr/>
          </p:nvSpPr>
          <p:spPr>
            <a:xfrm>
              <a:off x="2897050" y="2092150"/>
              <a:ext cx="252325" cy="218275"/>
            </a:xfrm>
            <a:custGeom>
              <a:avLst/>
              <a:gdLst/>
              <a:ahLst/>
              <a:cxnLst/>
              <a:rect l="l" t="t" r="r" b="b"/>
              <a:pathLst>
                <a:path w="10093" h="8731" extrusionOk="0">
                  <a:moveTo>
                    <a:pt x="2060" y="0"/>
                  </a:moveTo>
                  <a:cubicBezTo>
                    <a:pt x="1309" y="0"/>
                    <a:pt x="4712" y="3260"/>
                    <a:pt x="4712" y="3260"/>
                  </a:cubicBezTo>
                  <a:cubicBezTo>
                    <a:pt x="4712" y="3260"/>
                    <a:pt x="1621" y="1136"/>
                    <a:pt x="848" y="1136"/>
                  </a:cubicBezTo>
                  <a:cubicBezTo>
                    <a:pt x="799" y="1136"/>
                    <a:pt x="759" y="1144"/>
                    <a:pt x="730" y="1162"/>
                  </a:cubicBezTo>
                  <a:cubicBezTo>
                    <a:pt x="123" y="1527"/>
                    <a:pt x="3679" y="4293"/>
                    <a:pt x="3679" y="4293"/>
                  </a:cubicBezTo>
                  <a:cubicBezTo>
                    <a:pt x="3679" y="4293"/>
                    <a:pt x="893" y="2900"/>
                    <a:pt x="380" y="2900"/>
                  </a:cubicBezTo>
                  <a:cubicBezTo>
                    <a:pt x="341" y="2900"/>
                    <a:pt x="316" y="2908"/>
                    <a:pt x="305" y="2925"/>
                  </a:cubicBezTo>
                  <a:cubicBezTo>
                    <a:pt x="1" y="3381"/>
                    <a:pt x="2980" y="5478"/>
                    <a:pt x="2980" y="5478"/>
                  </a:cubicBezTo>
                  <a:cubicBezTo>
                    <a:pt x="2980" y="5478"/>
                    <a:pt x="1445" y="4824"/>
                    <a:pt x="877" y="4824"/>
                  </a:cubicBezTo>
                  <a:cubicBezTo>
                    <a:pt x="753" y="4824"/>
                    <a:pt x="675" y="4855"/>
                    <a:pt x="670" y="4931"/>
                  </a:cubicBezTo>
                  <a:cubicBezTo>
                    <a:pt x="670" y="5387"/>
                    <a:pt x="4621" y="8336"/>
                    <a:pt x="7721" y="8731"/>
                  </a:cubicBezTo>
                  <a:cubicBezTo>
                    <a:pt x="8360" y="8609"/>
                    <a:pt x="10092" y="6968"/>
                    <a:pt x="9424" y="4901"/>
                  </a:cubicBezTo>
                  <a:cubicBezTo>
                    <a:pt x="8816" y="2986"/>
                    <a:pt x="9028" y="2439"/>
                    <a:pt x="8390" y="1102"/>
                  </a:cubicBezTo>
                  <a:cubicBezTo>
                    <a:pt x="8233" y="750"/>
                    <a:pt x="8109" y="607"/>
                    <a:pt x="8010" y="607"/>
                  </a:cubicBezTo>
                  <a:cubicBezTo>
                    <a:pt x="7784" y="607"/>
                    <a:pt x="7684" y="1355"/>
                    <a:pt x="7600" y="2074"/>
                  </a:cubicBezTo>
                  <a:cubicBezTo>
                    <a:pt x="7506" y="2875"/>
                    <a:pt x="7612" y="3311"/>
                    <a:pt x="7255" y="3311"/>
                  </a:cubicBezTo>
                  <a:cubicBezTo>
                    <a:pt x="7151" y="3311"/>
                    <a:pt x="7008" y="3274"/>
                    <a:pt x="6810" y="3199"/>
                  </a:cubicBezTo>
                  <a:cubicBezTo>
                    <a:pt x="5959" y="2895"/>
                    <a:pt x="3162" y="190"/>
                    <a:pt x="2129" y="7"/>
                  </a:cubicBezTo>
                  <a:cubicBezTo>
                    <a:pt x="2103" y="3"/>
                    <a:pt x="2080" y="0"/>
                    <a:pt x="2060" y="0"/>
                  </a:cubicBezTo>
                  <a:close/>
                </a:path>
              </a:pathLst>
            </a:custGeom>
            <a:solidFill>
              <a:srgbClr val="A16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835;p43">
              <a:extLst>
                <a:ext uri="{FF2B5EF4-FFF2-40B4-BE49-F238E27FC236}">
                  <a16:creationId xmlns:a16="http://schemas.microsoft.com/office/drawing/2014/main" id="{72FEEFDC-843F-7677-2501-F668C035D590}"/>
                </a:ext>
              </a:extLst>
            </p:cNvPr>
            <p:cNvSpPr/>
            <p:nvPr/>
          </p:nvSpPr>
          <p:spPr>
            <a:xfrm>
              <a:off x="2432925" y="2654650"/>
              <a:ext cx="252325" cy="1411875"/>
            </a:xfrm>
            <a:custGeom>
              <a:avLst/>
              <a:gdLst/>
              <a:ahLst/>
              <a:cxnLst/>
              <a:rect l="l" t="t" r="r" b="b"/>
              <a:pathLst>
                <a:path w="10093" h="56475" extrusionOk="0">
                  <a:moveTo>
                    <a:pt x="2311" y="0"/>
                  </a:moveTo>
                  <a:cubicBezTo>
                    <a:pt x="1946" y="0"/>
                    <a:pt x="1673" y="274"/>
                    <a:pt x="1673" y="608"/>
                  </a:cubicBezTo>
                  <a:cubicBezTo>
                    <a:pt x="1673" y="973"/>
                    <a:pt x="1946" y="1246"/>
                    <a:pt x="2311" y="1246"/>
                  </a:cubicBezTo>
                  <a:lnTo>
                    <a:pt x="8846" y="1246"/>
                  </a:lnTo>
                  <a:lnTo>
                    <a:pt x="8846" y="55259"/>
                  </a:lnTo>
                  <a:lnTo>
                    <a:pt x="609" y="55259"/>
                  </a:lnTo>
                  <a:cubicBezTo>
                    <a:pt x="274" y="55259"/>
                    <a:pt x="1" y="55533"/>
                    <a:pt x="1" y="55867"/>
                  </a:cubicBezTo>
                  <a:cubicBezTo>
                    <a:pt x="1" y="56201"/>
                    <a:pt x="274" y="56475"/>
                    <a:pt x="609" y="56475"/>
                  </a:cubicBezTo>
                  <a:lnTo>
                    <a:pt x="9454" y="56475"/>
                  </a:lnTo>
                  <a:cubicBezTo>
                    <a:pt x="9819" y="56475"/>
                    <a:pt x="10092" y="56201"/>
                    <a:pt x="10092" y="55867"/>
                  </a:cubicBezTo>
                  <a:lnTo>
                    <a:pt x="10092" y="608"/>
                  </a:lnTo>
                  <a:cubicBezTo>
                    <a:pt x="10092" y="274"/>
                    <a:pt x="9819" y="0"/>
                    <a:pt x="94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836;p43">
              <a:extLst>
                <a:ext uri="{FF2B5EF4-FFF2-40B4-BE49-F238E27FC236}">
                  <a16:creationId xmlns:a16="http://schemas.microsoft.com/office/drawing/2014/main" id="{CF50564E-60D1-81E8-9D8D-753658AB52E9}"/>
                </a:ext>
              </a:extLst>
            </p:cNvPr>
            <p:cNvSpPr/>
            <p:nvPr/>
          </p:nvSpPr>
          <p:spPr>
            <a:xfrm>
              <a:off x="2540075" y="2630325"/>
              <a:ext cx="79825" cy="79800"/>
            </a:xfrm>
            <a:custGeom>
              <a:avLst/>
              <a:gdLst/>
              <a:ahLst/>
              <a:cxnLst/>
              <a:rect l="l" t="t" r="r" b="b"/>
              <a:pathLst>
                <a:path w="3193" h="3192" extrusionOk="0">
                  <a:moveTo>
                    <a:pt x="1" y="0"/>
                  </a:moveTo>
                  <a:lnTo>
                    <a:pt x="1" y="3192"/>
                  </a:lnTo>
                  <a:lnTo>
                    <a:pt x="1916" y="3192"/>
                  </a:lnTo>
                  <a:cubicBezTo>
                    <a:pt x="2615" y="3192"/>
                    <a:pt x="3192" y="2614"/>
                    <a:pt x="3192" y="1885"/>
                  </a:cubicBezTo>
                  <a:lnTo>
                    <a:pt x="3192" y="1277"/>
                  </a:lnTo>
                  <a:cubicBezTo>
                    <a:pt x="3192" y="578"/>
                    <a:pt x="2615" y="0"/>
                    <a:pt x="19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837;p43">
              <a:extLst>
                <a:ext uri="{FF2B5EF4-FFF2-40B4-BE49-F238E27FC236}">
                  <a16:creationId xmlns:a16="http://schemas.microsoft.com/office/drawing/2014/main" id="{58E020F7-1D1D-1DE7-FBD1-58CB74C84E3B}"/>
                </a:ext>
              </a:extLst>
            </p:cNvPr>
            <p:cNvSpPr/>
            <p:nvPr/>
          </p:nvSpPr>
          <p:spPr>
            <a:xfrm>
              <a:off x="2522600" y="4011800"/>
              <a:ext cx="79825" cy="79050"/>
            </a:xfrm>
            <a:custGeom>
              <a:avLst/>
              <a:gdLst/>
              <a:ahLst/>
              <a:cxnLst/>
              <a:rect l="l" t="t" r="r" b="b"/>
              <a:pathLst>
                <a:path w="3193" h="3162" extrusionOk="0">
                  <a:moveTo>
                    <a:pt x="1" y="1"/>
                  </a:moveTo>
                  <a:lnTo>
                    <a:pt x="1" y="3162"/>
                  </a:lnTo>
                  <a:lnTo>
                    <a:pt x="1915" y="3162"/>
                  </a:lnTo>
                  <a:cubicBezTo>
                    <a:pt x="2615" y="3162"/>
                    <a:pt x="3192" y="2584"/>
                    <a:pt x="3192" y="1885"/>
                  </a:cubicBezTo>
                  <a:lnTo>
                    <a:pt x="3192" y="1277"/>
                  </a:lnTo>
                  <a:cubicBezTo>
                    <a:pt x="3192" y="578"/>
                    <a:pt x="2615" y="1"/>
                    <a:pt x="19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838;p43">
              <a:extLst>
                <a:ext uri="{FF2B5EF4-FFF2-40B4-BE49-F238E27FC236}">
                  <a16:creationId xmlns:a16="http://schemas.microsoft.com/office/drawing/2014/main" id="{CFE6E71E-0101-00BB-A360-E08BF216877C}"/>
                </a:ext>
              </a:extLst>
            </p:cNvPr>
            <p:cNvSpPr/>
            <p:nvPr/>
          </p:nvSpPr>
          <p:spPr>
            <a:xfrm>
              <a:off x="839450" y="2264050"/>
              <a:ext cx="203675" cy="1411900"/>
            </a:xfrm>
            <a:custGeom>
              <a:avLst/>
              <a:gdLst/>
              <a:ahLst/>
              <a:cxnLst/>
              <a:rect l="l" t="t" r="r" b="b"/>
              <a:pathLst>
                <a:path w="8147" h="56476" extrusionOk="0">
                  <a:moveTo>
                    <a:pt x="608" y="1"/>
                  </a:moveTo>
                  <a:cubicBezTo>
                    <a:pt x="274" y="1"/>
                    <a:pt x="0" y="274"/>
                    <a:pt x="0" y="609"/>
                  </a:cubicBezTo>
                  <a:lnTo>
                    <a:pt x="0" y="55868"/>
                  </a:lnTo>
                  <a:cubicBezTo>
                    <a:pt x="0" y="56202"/>
                    <a:pt x="274" y="56476"/>
                    <a:pt x="608" y="56476"/>
                  </a:cubicBezTo>
                  <a:lnTo>
                    <a:pt x="7508" y="56476"/>
                  </a:lnTo>
                  <a:cubicBezTo>
                    <a:pt x="7873" y="56476"/>
                    <a:pt x="8146" y="56202"/>
                    <a:pt x="8146" y="55868"/>
                  </a:cubicBezTo>
                  <a:cubicBezTo>
                    <a:pt x="8146" y="55533"/>
                    <a:pt x="7873" y="55260"/>
                    <a:pt x="7508" y="55260"/>
                  </a:cubicBezTo>
                  <a:lnTo>
                    <a:pt x="1216" y="55260"/>
                  </a:lnTo>
                  <a:lnTo>
                    <a:pt x="1216" y="1247"/>
                  </a:lnTo>
                  <a:lnTo>
                    <a:pt x="6201" y="1247"/>
                  </a:lnTo>
                  <a:cubicBezTo>
                    <a:pt x="6535" y="1247"/>
                    <a:pt x="6809" y="973"/>
                    <a:pt x="6809" y="609"/>
                  </a:cubicBezTo>
                  <a:cubicBezTo>
                    <a:pt x="6809" y="274"/>
                    <a:pt x="6535"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839;p43">
              <a:extLst>
                <a:ext uri="{FF2B5EF4-FFF2-40B4-BE49-F238E27FC236}">
                  <a16:creationId xmlns:a16="http://schemas.microsoft.com/office/drawing/2014/main" id="{BDD3C342-20AE-B163-C2CF-3CD70C9BFB05}"/>
                </a:ext>
              </a:extLst>
            </p:cNvPr>
            <p:cNvSpPr/>
            <p:nvPr/>
          </p:nvSpPr>
          <p:spPr>
            <a:xfrm>
              <a:off x="915425" y="2236700"/>
              <a:ext cx="79050" cy="79800"/>
            </a:xfrm>
            <a:custGeom>
              <a:avLst/>
              <a:gdLst/>
              <a:ahLst/>
              <a:cxnLst/>
              <a:rect l="l" t="t" r="r" b="b"/>
              <a:pathLst>
                <a:path w="3162" h="3192" extrusionOk="0">
                  <a:moveTo>
                    <a:pt x="1277" y="0"/>
                  </a:moveTo>
                  <a:cubicBezTo>
                    <a:pt x="578" y="0"/>
                    <a:pt x="1" y="578"/>
                    <a:pt x="1" y="1307"/>
                  </a:cubicBezTo>
                  <a:lnTo>
                    <a:pt x="1" y="1915"/>
                  </a:lnTo>
                  <a:cubicBezTo>
                    <a:pt x="1" y="2614"/>
                    <a:pt x="578" y="3192"/>
                    <a:pt x="1277" y="3192"/>
                  </a:cubicBezTo>
                  <a:lnTo>
                    <a:pt x="3162" y="3192"/>
                  </a:lnTo>
                  <a:lnTo>
                    <a:pt x="31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840;p43">
              <a:extLst>
                <a:ext uri="{FF2B5EF4-FFF2-40B4-BE49-F238E27FC236}">
                  <a16:creationId xmlns:a16="http://schemas.microsoft.com/office/drawing/2014/main" id="{9F09C42F-0A37-B4DD-1A56-942C85816B4C}"/>
                </a:ext>
              </a:extLst>
            </p:cNvPr>
            <p:cNvSpPr/>
            <p:nvPr/>
          </p:nvSpPr>
          <p:spPr>
            <a:xfrm>
              <a:off x="948100" y="3621225"/>
              <a:ext cx="79050" cy="79050"/>
            </a:xfrm>
            <a:custGeom>
              <a:avLst/>
              <a:gdLst/>
              <a:ahLst/>
              <a:cxnLst/>
              <a:rect l="l" t="t" r="r" b="b"/>
              <a:pathLst>
                <a:path w="3162" h="3162" extrusionOk="0">
                  <a:moveTo>
                    <a:pt x="1277" y="0"/>
                  </a:moveTo>
                  <a:cubicBezTo>
                    <a:pt x="578" y="0"/>
                    <a:pt x="1" y="578"/>
                    <a:pt x="1" y="1277"/>
                  </a:cubicBezTo>
                  <a:lnTo>
                    <a:pt x="1" y="1885"/>
                  </a:lnTo>
                  <a:cubicBezTo>
                    <a:pt x="1" y="2584"/>
                    <a:pt x="578" y="3161"/>
                    <a:pt x="1277" y="3161"/>
                  </a:cubicBezTo>
                  <a:lnTo>
                    <a:pt x="3162" y="3161"/>
                  </a:lnTo>
                  <a:lnTo>
                    <a:pt x="31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841;p43">
              <a:extLst>
                <a:ext uri="{FF2B5EF4-FFF2-40B4-BE49-F238E27FC236}">
                  <a16:creationId xmlns:a16="http://schemas.microsoft.com/office/drawing/2014/main" id="{99E908EF-B868-6B5E-1A24-281B9E375F21}"/>
                </a:ext>
              </a:extLst>
            </p:cNvPr>
            <p:cNvSpPr/>
            <p:nvPr/>
          </p:nvSpPr>
          <p:spPr>
            <a:xfrm>
              <a:off x="1547650" y="2824100"/>
              <a:ext cx="440000" cy="243950"/>
            </a:xfrm>
            <a:custGeom>
              <a:avLst/>
              <a:gdLst/>
              <a:ahLst/>
              <a:cxnLst/>
              <a:rect l="l" t="t" r="r" b="b"/>
              <a:pathLst>
                <a:path w="17600" h="9758" extrusionOk="0">
                  <a:moveTo>
                    <a:pt x="2676" y="0"/>
                  </a:moveTo>
                  <a:lnTo>
                    <a:pt x="1" y="9757"/>
                  </a:lnTo>
                  <a:lnTo>
                    <a:pt x="17600" y="9757"/>
                  </a:lnTo>
                  <a:lnTo>
                    <a:pt x="14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842;p43">
              <a:extLst>
                <a:ext uri="{FF2B5EF4-FFF2-40B4-BE49-F238E27FC236}">
                  <a16:creationId xmlns:a16="http://schemas.microsoft.com/office/drawing/2014/main" id="{59650EE5-185E-C79C-6FA1-2CCB5BD31C9C}"/>
                </a:ext>
              </a:extLst>
            </p:cNvPr>
            <p:cNvSpPr/>
            <p:nvPr/>
          </p:nvSpPr>
          <p:spPr>
            <a:xfrm>
              <a:off x="1220150" y="3068025"/>
              <a:ext cx="1114025" cy="99575"/>
            </a:xfrm>
            <a:custGeom>
              <a:avLst/>
              <a:gdLst/>
              <a:ahLst/>
              <a:cxnLst/>
              <a:rect l="l" t="t" r="r" b="b"/>
              <a:pathLst>
                <a:path w="44561" h="3983" extrusionOk="0">
                  <a:moveTo>
                    <a:pt x="3222" y="0"/>
                  </a:moveTo>
                  <a:cubicBezTo>
                    <a:pt x="1429" y="0"/>
                    <a:pt x="0" y="1429"/>
                    <a:pt x="0" y="3222"/>
                  </a:cubicBezTo>
                  <a:lnTo>
                    <a:pt x="0" y="3982"/>
                  </a:lnTo>
                  <a:lnTo>
                    <a:pt x="44560" y="3982"/>
                  </a:lnTo>
                  <a:lnTo>
                    <a:pt x="44560" y="3222"/>
                  </a:lnTo>
                  <a:cubicBezTo>
                    <a:pt x="44560" y="1429"/>
                    <a:pt x="43132" y="0"/>
                    <a:pt x="41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843;p43">
              <a:extLst>
                <a:ext uri="{FF2B5EF4-FFF2-40B4-BE49-F238E27FC236}">
                  <a16:creationId xmlns:a16="http://schemas.microsoft.com/office/drawing/2014/main" id="{FA89A2DA-CD30-5F1C-925E-C2E31B105543}"/>
                </a:ext>
              </a:extLst>
            </p:cNvPr>
            <p:cNvSpPr/>
            <p:nvPr/>
          </p:nvSpPr>
          <p:spPr>
            <a:xfrm>
              <a:off x="994450" y="1684250"/>
              <a:ext cx="1545650" cy="1139875"/>
            </a:xfrm>
            <a:custGeom>
              <a:avLst/>
              <a:gdLst/>
              <a:ahLst/>
              <a:cxnLst/>
              <a:rect l="l" t="t" r="r" b="b"/>
              <a:pathLst>
                <a:path w="61826" h="45595" extrusionOk="0">
                  <a:moveTo>
                    <a:pt x="2007" y="1"/>
                  </a:moveTo>
                  <a:cubicBezTo>
                    <a:pt x="882" y="1"/>
                    <a:pt x="1" y="913"/>
                    <a:pt x="1" y="2007"/>
                  </a:cubicBezTo>
                  <a:lnTo>
                    <a:pt x="1" y="43588"/>
                  </a:lnTo>
                  <a:cubicBezTo>
                    <a:pt x="1" y="44682"/>
                    <a:pt x="882" y="45594"/>
                    <a:pt x="2007" y="45594"/>
                  </a:cubicBezTo>
                  <a:lnTo>
                    <a:pt x="59850" y="45594"/>
                  </a:lnTo>
                  <a:cubicBezTo>
                    <a:pt x="60944" y="45594"/>
                    <a:pt x="61826" y="44682"/>
                    <a:pt x="61826" y="43588"/>
                  </a:cubicBezTo>
                  <a:lnTo>
                    <a:pt x="61826" y="2007"/>
                  </a:lnTo>
                  <a:cubicBezTo>
                    <a:pt x="61826" y="913"/>
                    <a:pt x="60944" y="1"/>
                    <a:pt x="59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844;p43">
              <a:extLst>
                <a:ext uri="{FF2B5EF4-FFF2-40B4-BE49-F238E27FC236}">
                  <a16:creationId xmlns:a16="http://schemas.microsoft.com/office/drawing/2014/main" id="{A82AB017-51AE-79EC-1A20-97AB93EE3337}"/>
                </a:ext>
              </a:extLst>
            </p:cNvPr>
            <p:cNvSpPr/>
            <p:nvPr/>
          </p:nvSpPr>
          <p:spPr>
            <a:xfrm>
              <a:off x="1065875" y="1746575"/>
              <a:ext cx="1403550" cy="883000"/>
            </a:xfrm>
            <a:custGeom>
              <a:avLst/>
              <a:gdLst/>
              <a:ahLst/>
              <a:cxnLst/>
              <a:rect l="l" t="t" r="r" b="b"/>
              <a:pathLst>
                <a:path w="56142" h="35320" extrusionOk="0">
                  <a:moveTo>
                    <a:pt x="1126" y="0"/>
                  </a:moveTo>
                  <a:cubicBezTo>
                    <a:pt x="487" y="0"/>
                    <a:pt x="1" y="517"/>
                    <a:pt x="1" y="1125"/>
                  </a:cubicBezTo>
                  <a:lnTo>
                    <a:pt x="1" y="34408"/>
                  </a:lnTo>
                  <a:cubicBezTo>
                    <a:pt x="1" y="34925"/>
                    <a:pt x="396" y="35320"/>
                    <a:pt x="913" y="35320"/>
                  </a:cubicBezTo>
                  <a:lnTo>
                    <a:pt x="55230" y="35320"/>
                  </a:lnTo>
                  <a:cubicBezTo>
                    <a:pt x="55747" y="35320"/>
                    <a:pt x="56142" y="34925"/>
                    <a:pt x="56142" y="34408"/>
                  </a:cubicBezTo>
                  <a:lnTo>
                    <a:pt x="56142" y="1125"/>
                  </a:lnTo>
                  <a:cubicBezTo>
                    <a:pt x="56142" y="517"/>
                    <a:pt x="55625" y="0"/>
                    <a:pt x="550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845;p43">
              <a:extLst>
                <a:ext uri="{FF2B5EF4-FFF2-40B4-BE49-F238E27FC236}">
                  <a16:creationId xmlns:a16="http://schemas.microsoft.com/office/drawing/2014/main" id="{F83BF700-3D66-F771-26E7-E520ED0F2754}"/>
                </a:ext>
              </a:extLst>
            </p:cNvPr>
            <p:cNvSpPr/>
            <p:nvPr/>
          </p:nvSpPr>
          <p:spPr>
            <a:xfrm>
              <a:off x="1923800" y="1927425"/>
              <a:ext cx="73750" cy="72975"/>
            </a:xfrm>
            <a:custGeom>
              <a:avLst/>
              <a:gdLst/>
              <a:ahLst/>
              <a:cxnLst/>
              <a:rect l="l" t="t" r="r" b="b"/>
              <a:pathLst>
                <a:path w="2950" h="2919" extrusionOk="0">
                  <a:moveTo>
                    <a:pt x="1" y="0"/>
                  </a:moveTo>
                  <a:lnTo>
                    <a:pt x="1" y="2918"/>
                  </a:lnTo>
                  <a:lnTo>
                    <a:pt x="2949" y="2918"/>
                  </a:lnTo>
                  <a:lnTo>
                    <a:pt x="29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846;p43">
              <a:extLst>
                <a:ext uri="{FF2B5EF4-FFF2-40B4-BE49-F238E27FC236}">
                  <a16:creationId xmlns:a16="http://schemas.microsoft.com/office/drawing/2014/main" id="{CCA9DCEE-0601-A385-FA8D-54ED2E3CBD51}"/>
                </a:ext>
              </a:extLst>
            </p:cNvPr>
            <p:cNvSpPr/>
            <p:nvPr/>
          </p:nvSpPr>
          <p:spPr>
            <a:xfrm>
              <a:off x="1923800" y="2058125"/>
              <a:ext cx="73750" cy="72975"/>
            </a:xfrm>
            <a:custGeom>
              <a:avLst/>
              <a:gdLst/>
              <a:ahLst/>
              <a:cxnLst/>
              <a:rect l="l" t="t" r="r" b="b"/>
              <a:pathLst>
                <a:path w="2950" h="2919" extrusionOk="0">
                  <a:moveTo>
                    <a:pt x="1" y="0"/>
                  </a:moveTo>
                  <a:lnTo>
                    <a:pt x="1" y="2918"/>
                  </a:lnTo>
                  <a:lnTo>
                    <a:pt x="2949" y="2918"/>
                  </a:lnTo>
                  <a:lnTo>
                    <a:pt x="29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847;p43">
              <a:extLst>
                <a:ext uri="{FF2B5EF4-FFF2-40B4-BE49-F238E27FC236}">
                  <a16:creationId xmlns:a16="http://schemas.microsoft.com/office/drawing/2014/main" id="{7C64BEE5-9AB5-5BC8-1C3A-A9DAEFCDB769}"/>
                </a:ext>
              </a:extLst>
            </p:cNvPr>
            <p:cNvSpPr/>
            <p:nvPr/>
          </p:nvSpPr>
          <p:spPr>
            <a:xfrm>
              <a:off x="2046150" y="2074075"/>
              <a:ext cx="288775" cy="41075"/>
            </a:xfrm>
            <a:custGeom>
              <a:avLst/>
              <a:gdLst/>
              <a:ahLst/>
              <a:cxnLst/>
              <a:rect l="l" t="t" r="r" b="b"/>
              <a:pathLst>
                <a:path w="11551" h="1643" extrusionOk="0">
                  <a:moveTo>
                    <a:pt x="912" y="1"/>
                  </a:moveTo>
                  <a:cubicBezTo>
                    <a:pt x="396" y="1"/>
                    <a:pt x="0" y="366"/>
                    <a:pt x="0" y="821"/>
                  </a:cubicBezTo>
                  <a:cubicBezTo>
                    <a:pt x="0" y="1277"/>
                    <a:pt x="396" y="1642"/>
                    <a:pt x="912" y="1642"/>
                  </a:cubicBezTo>
                  <a:lnTo>
                    <a:pt x="10639" y="1642"/>
                  </a:lnTo>
                  <a:cubicBezTo>
                    <a:pt x="11125" y="1642"/>
                    <a:pt x="11551" y="1277"/>
                    <a:pt x="11551" y="821"/>
                  </a:cubicBezTo>
                  <a:cubicBezTo>
                    <a:pt x="11551" y="366"/>
                    <a:pt x="11125" y="1"/>
                    <a:pt x="10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848;p43">
              <a:extLst>
                <a:ext uri="{FF2B5EF4-FFF2-40B4-BE49-F238E27FC236}">
                  <a16:creationId xmlns:a16="http://schemas.microsoft.com/office/drawing/2014/main" id="{64BC0C87-44FC-6CDB-4FC0-42E5E49432A8}"/>
                </a:ext>
              </a:extLst>
            </p:cNvPr>
            <p:cNvSpPr/>
            <p:nvPr/>
          </p:nvSpPr>
          <p:spPr>
            <a:xfrm>
              <a:off x="2046150" y="1943375"/>
              <a:ext cx="288775" cy="41075"/>
            </a:xfrm>
            <a:custGeom>
              <a:avLst/>
              <a:gdLst/>
              <a:ahLst/>
              <a:cxnLst/>
              <a:rect l="l" t="t" r="r" b="b"/>
              <a:pathLst>
                <a:path w="11551" h="1643" extrusionOk="0">
                  <a:moveTo>
                    <a:pt x="912" y="1"/>
                  </a:moveTo>
                  <a:cubicBezTo>
                    <a:pt x="396" y="1"/>
                    <a:pt x="0" y="365"/>
                    <a:pt x="0" y="821"/>
                  </a:cubicBezTo>
                  <a:cubicBezTo>
                    <a:pt x="0" y="1277"/>
                    <a:pt x="396" y="1642"/>
                    <a:pt x="912" y="1642"/>
                  </a:cubicBezTo>
                  <a:lnTo>
                    <a:pt x="10639" y="1642"/>
                  </a:lnTo>
                  <a:cubicBezTo>
                    <a:pt x="11125" y="1642"/>
                    <a:pt x="11551" y="1277"/>
                    <a:pt x="11551" y="821"/>
                  </a:cubicBezTo>
                  <a:cubicBezTo>
                    <a:pt x="11551" y="365"/>
                    <a:pt x="11125" y="1"/>
                    <a:pt x="106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849;p43">
              <a:extLst>
                <a:ext uri="{FF2B5EF4-FFF2-40B4-BE49-F238E27FC236}">
                  <a16:creationId xmlns:a16="http://schemas.microsoft.com/office/drawing/2014/main" id="{810EF065-951D-2942-311D-A9964CB83AB1}"/>
                </a:ext>
              </a:extLst>
            </p:cNvPr>
            <p:cNvSpPr/>
            <p:nvPr/>
          </p:nvSpPr>
          <p:spPr>
            <a:xfrm>
              <a:off x="1925325" y="2479100"/>
              <a:ext cx="407325" cy="41825"/>
            </a:xfrm>
            <a:custGeom>
              <a:avLst/>
              <a:gdLst/>
              <a:ahLst/>
              <a:cxnLst/>
              <a:rect l="l" t="t" r="r" b="b"/>
              <a:pathLst>
                <a:path w="16293" h="1673" extrusionOk="0">
                  <a:moveTo>
                    <a:pt x="821" y="1"/>
                  </a:moveTo>
                  <a:cubicBezTo>
                    <a:pt x="365" y="1"/>
                    <a:pt x="1" y="365"/>
                    <a:pt x="1" y="821"/>
                  </a:cubicBezTo>
                  <a:cubicBezTo>
                    <a:pt x="1" y="1277"/>
                    <a:pt x="365" y="1672"/>
                    <a:pt x="821" y="1672"/>
                  </a:cubicBezTo>
                  <a:lnTo>
                    <a:pt x="15472" y="1672"/>
                  </a:lnTo>
                  <a:cubicBezTo>
                    <a:pt x="15928" y="1672"/>
                    <a:pt x="16293" y="1277"/>
                    <a:pt x="16293" y="821"/>
                  </a:cubicBezTo>
                  <a:cubicBezTo>
                    <a:pt x="16293" y="365"/>
                    <a:pt x="15928" y="1"/>
                    <a:pt x="15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850;p43">
              <a:extLst>
                <a:ext uri="{FF2B5EF4-FFF2-40B4-BE49-F238E27FC236}">
                  <a16:creationId xmlns:a16="http://schemas.microsoft.com/office/drawing/2014/main" id="{280DC14D-3853-DFBF-94C9-724A62537CEC}"/>
                </a:ext>
              </a:extLst>
            </p:cNvPr>
            <p:cNvSpPr/>
            <p:nvPr/>
          </p:nvSpPr>
          <p:spPr>
            <a:xfrm>
              <a:off x="1924575" y="2396275"/>
              <a:ext cx="407325" cy="41050"/>
            </a:xfrm>
            <a:custGeom>
              <a:avLst/>
              <a:gdLst/>
              <a:ahLst/>
              <a:cxnLst/>
              <a:rect l="l" t="t" r="r" b="b"/>
              <a:pathLst>
                <a:path w="16293" h="1642" extrusionOk="0">
                  <a:moveTo>
                    <a:pt x="821" y="1"/>
                  </a:moveTo>
                  <a:cubicBezTo>
                    <a:pt x="365" y="1"/>
                    <a:pt x="0" y="365"/>
                    <a:pt x="0" y="821"/>
                  </a:cubicBezTo>
                  <a:cubicBezTo>
                    <a:pt x="0" y="1277"/>
                    <a:pt x="365" y="1642"/>
                    <a:pt x="821" y="1642"/>
                  </a:cubicBezTo>
                  <a:lnTo>
                    <a:pt x="15472" y="1642"/>
                  </a:lnTo>
                  <a:cubicBezTo>
                    <a:pt x="15927" y="1642"/>
                    <a:pt x="16292" y="1277"/>
                    <a:pt x="16292" y="821"/>
                  </a:cubicBezTo>
                  <a:cubicBezTo>
                    <a:pt x="16292" y="365"/>
                    <a:pt x="15927" y="1"/>
                    <a:pt x="15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851;p43">
              <a:extLst>
                <a:ext uri="{FF2B5EF4-FFF2-40B4-BE49-F238E27FC236}">
                  <a16:creationId xmlns:a16="http://schemas.microsoft.com/office/drawing/2014/main" id="{E27D5810-C527-ED17-3763-F931BAAD0EA1}"/>
                </a:ext>
              </a:extLst>
            </p:cNvPr>
            <p:cNvSpPr/>
            <p:nvPr/>
          </p:nvSpPr>
          <p:spPr>
            <a:xfrm>
              <a:off x="1924575" y="2313450"/>
              <a:ext cx="407325" cy="41050"/>
            </a:xfrm>
            <a:custGeom>
              <a:avLst/>
              <a:gdLst/>
              <a:ahLst/>
              <a:cxnLst/>
              <a:rect l="l" t="t" r="r" b="b"/>
              <a:pathLst>
                <a:path w="16293" h="1642" extrusionOk="0">
                  <a:moveTo>
                    <a:pt x="821" y="0"/>
                  </a:moveTo>
                  <a:cubicBezTo>
                    <a:pt x="365" y="0"/>
                    <a:pt x="0" y="365"/>
                    <a:pt x="0" y="821"/>
                  </a:cubicBezTo>
                  <a:cubicBezTo>
                    <a:pt x="0" y="1277"/>
                    <a:pt x="365" y="1642"/>
                    <a:pt x="821" y="1642"/>
                  </a:cubicBezTo>
                  <a:lnTo>
                    <a:pt x="15472" y="1642"/>
                  </a:lnTo>
                  <a:cubicBezTo>
                    <a:pt x="15927" y="1642"/>
                    <a:pt x="16292" y="1277"/>
                    <a:pt x="16292" y="821"/>
                  </a:cubicBezTo>
                  <a:cubicBezTo>
                    <a:pt x="16292" y="365"/>
                    <a:pt x="15927" y="0"/>
                    <a:pt x="15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852;p43">
              <a:extLst>
                <a:ext uri="{FF2B5EF4-FFF2-40B4-BE49-F238E27FC236}">
                  <a16:creationId xmlns:a16="http://schemas.microsoft.com/office/drawing/2014/main" id="{868D794A-B761-86D8-EE87-1B8C0F1951BB}"/>
                </a:ext>
              </a:extLst>
            </p:cNvPr>
            <p:cNvSpPr/>
            <p:nvPr/>
          </p:nvSpPr>
          <p:spPr>
            <a:xfrm>
              <a:off x="1923800" y="2230625"/>
              <a:ext cx="407325" cy="41050"/>
            </a:xfrm>
            <a:custGeom>
              <a:avLst/>
              <a:gdLst/>
              <a:ahLst/>
              <a:cxnLst/>
              <a:rect l="l" t="t" r="r" b="b"/>
              <a:pathLst>
                <a:path w="16293" h="1642" extrusionOk="0">
                  <a:moveTo>
                    <a:pt x="821" y="0"/>
                  </a:moveTo>
                  <a:cubicBezTo>
                    <a:pt x="365" y="0"/>
                    <a:pt x="1" y="365"/>
                    <a:pt x="1" y="821"/>
                  </a:cubicBezTo>
                  <a:cubicBezTo>
                    <a:pt x="1" y="1277"/>
                    <a:pt x="365" y="1642"/>
                    <a:pt x="821" y="1642"/>
                  </a:cubicBezTo>
                  <a:lnTo>
                    <a:pt x="15472" y="1642"/>
                  </a:lnTo>
                  <a:cubicBezTo>
                    <a:pt x="15928" y="1642"/>
                    <a:pt x="16293" y="1277"/>
                    <a:pt x="16293" y="821"/>
                  </a:cubicBezTo>
                  <a:cubicBezTo>
                    <a:pt x="16293" y="365"/>
                    <a:pt x="15928" y="0"/>
                    <a:pt x="15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853;p43">
              <a:extLst>
                <a:ext uri="{FF2B5EF4-FFF2-40B4-BE49-F238E27FC236}">
                  <a16:creationId xmlns:a16="http://schemas.microsoft.com/office/drawing/2014/main" id="{C512417C-F0BB-4BFD-0DE2-1C37E5B4567B}"/>
                </a:ext>
              </a:extLst>
            </p:cNvPr>
            <p:cNvSpPr/>
            <p:nvPr/>
          </p:nvSpPr>
          <p:spPr>
            <a:xfrm>
              <a:off x="1223175" y="1974525"/>
              <a:ext cx="546400" cy="546400"/>
            </a:xfrm>
            <a:custGeom>
              <a:avLst/>
              <a:gdLst/>
              <a:ahLst/>
              <a:cxnLst/>
              <a:rect l="l" t="t" r="r" b="b"/>
              <a:pathLst>
                <a:path w="21856" h="21856" extrusionOk="0">
                  <a:moveTo>
                    <a:pt x="10396" y="1"/>
                  </a:moveTo>
                  <a:lnTo>
                    <a:pt x="10943" y="10913"/>
                  </a:lnTo>
                  <a:lnTo>
                    <a:pt x="852" y="6688"/>
                  </a:lnTo>
                  <a:cubicBezTo>
                    <a:pt x="305" y="7995"/>
                    <a:pt x="1" y="9424"/>
                    <a:pt x="1" y="10913"/>
                  </a:cubicBezTo>
                  <a:cubicBezTo>
                    <a:pt x="1" y="16962"/>
                    <a:pt x="4895" y="21855"/>
                    <a:pt x="10943" y="21855"/>
                  </a:cubicBezTo>
                  <a:cubicBezTo>
                    <a:pt x="16962" y="21855"/>
                    <a:pt x="21855" y="16962"/>
                    <a:pt x="21855" y="10913"/>
                  </a:cubicBezTo>
                  <a:cubicBezTo>
                    <a:pt x="21855" y="4895"/>
                    <a:pt x="16962" y="1"/>
                    <a:pt x="109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854;p43">
              <a:extLst>
                <a:ext uri="{FF2B5EF4-FFF2-40B4-BE49-F238E27FC236}">
                  <a16:creationId xmlns:a16="http://schemas.microsoft.com/office/drawing/2014/main" id="{E48DFEDF-B641-DA34-3A8A-106745328286}"/>
                </a:ext>
              </a:extLst>
            </p:cNvPr>
            <p:cNvSpPr/>
            <p:nvPr/>
          </p:nvSpPr>
          <p:spPr>
            <a:xfrm>
              <a:off x="1220150" y="1931975"/>
              <a:ext cx="251550" cy="272825"/>
            </a:xfrm>
            <a:custGeom>
              <a:avLst/>
              <a:gdLst/>
              <a:ahLst/>
              <a:cxnLst/>
              <a:rect l="l" t="t" r="r" b="b"/>
              <a:pathLst>
                <a:path w="10062" h="10913" extrusionOk="0">
                  <a:moveTo>
                    <a:pt x="9545" y="1"/>
                  </a:moveTo>
                  <a:cubicBezTo>
                    <a:pt x="6292" y="153"/>
                    <a:pt x="3405" y="1733"/>
                    <a:pt x="1490" y="4135"/>
                  </a:cubicBezTo>
                  <a:cubicBezTo>
                    <a:pt x="882" y="4894"/>
                    <a:pt x="365" y="5776"/>
                    <a:pt x="0" y="6688"/>
                  </a:cubicBezTo>
                  <a:lnTo>
                    <a:pt x="10061" y="10913"/>
                  </a:lnTo>
                  <a:lnTo>
                    <a:pt x="95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855;p43">
              <a:extLst>
                <a:ext uri="{FF2B5EF4-FFF2-40B4-BE49-F238E27FC236}">
                  <a16:creationId xmlns:a16="http://schemas.microsoft.com/office/drawing/2014/main" id="{839D8C6D-6CA6-1645-6C11-FE0F3AFBE150}"/>
                </a:ext>
              </a:extLst>
            </p:cNvPr>
            <p:cNvSpPr/>
            <p:nvPr/>
          </p:nvSpPr>
          <p:spPr>
            <a:xfrm>
              <a:off x="1065125" y="1746575"/>
              <a:ext cx="1404300" cy="87400"/>
            </a:xfrm>
            <a:custGeom>
              <a:avLst/>
              <a:gdLst/>
              <a:ahLst/>
              <a:cxnLst/>
              <a:rect l="l" t="t" r="r" b="b"/>
              <a:pathLst>
                <a:path w="56172" h="3496" extrusionOk="0">
                  <a:moveTo>
                    <a:pt x="1156" y="0"/>
                  </a:moveTo>
                  <a:cubicBezTo>
                    <a:pt x="517" y="0"/>
                    <a:pt x="1" y="517"/>
                    <a:pt x="1" y="1125"/>
                  </a:cubicBezTo>
                  <a:lnTo>
                    <a:pt x="1" y="3496"/>
                  </a:lnTo>
                  <a:lnTo>
                    <a:pt x="56172" y="3496"/>
                  </a:lnTo>
                  <a:lnTo>
                    <a:pt x="56172" y="1125"/>
                  </a:lnTo>
                  <a:cubicBezTo>
                    <a:pt x="56172" y="517"/>
                    <a:pt x="55655" y="0"/>
                    <a:pt x="5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856;p43">
              <a:extLst>
                <a:ext uri="{FF2B5EF4-FFF2-40B4-BE49-F238E27FC236}">
                  <a16:creationId xmlns:a16="http://schemas.microsoft.com/office/drawing/2014/main" id="{7A403E35-088F-02BF-DC82-4DB90E21B65A}"/>
                </a:ext>
              </a:extLst>
            </p:cNvPr>
            <p:cNvSpPr/>
            <p:nvPr/>
          </p:nvSpPr>
          <p:spPr>
            <a:xfrm>
              <a:off x="2266525" y="1770125"/>
              <a:ext cx="40300" cy="40300"/>
            </a:xfrm>
            <a:custGeom>
              <a:avLst/>
              <a:gdLst/>
              <a:ahLst/>
              <a:cxnLst/>
              <a:rect l="l" t="t" r="r" b="b"/>
              <a:pathLst>
                <a:path w="1612" h="1612" extrusionOk="0">
                  <a:moveTo>
                    <a:pt x="790" y="1"/>
                  </a:moveTo>
                  <a:cubicBezTo>
                    <a:pt x="365" y="1"/>
                    <a:pt x="0" y="365"/>
                    <a:pt x="0" y="821"/>
                  </a:cubicBezTo>
                  <a:cubicBezTo>
                    <a:pt x="0" y="1247"/>
                    <a:pt x="365" y="1612"/>
                    <a:pt x="790" y="1612"/>
                  </a:cubicBezTo>
                  <a:cubicBezTo>
                    <a:pt x="1246" y="1612"/>
                    <a:pt x="1611" y="1247"/>
                    <a:pt x="1611" y="821"/>
                  </a:cubicBezTo>
                  <a:cubicBezTo>
                    <a:pt x="1611" y="365"/>
                    <a:pt x="1246" y="1"/>
                    <a:pt x="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857;p43">
              <a:extLst>
                <a:ext uri="{FF2B5EF4-FFF2-40B4-BE49-F238E27FC236}">
                  <a16:creationId xmlns:a16="http://schemas.microsoft.com/office/drawing/2014/main" id="{EB8C404B-5290-F500-4665-736ED37D02E2}"/>
                </a:ext>
              </a:extLst>
            </p:cNvPr>
            <p:cNvSpPr/>
            <p:nvPr/>
          </p:nvSpPr>
          <p:spPr>
            <a:xfrm>
              <a:off x="2331100" y="1770125"/>
              <a:ext cx="40300" cy="40300"/>
            </a:xfrm>
            <a:custGeom>
              <a:avLst/>
              <a:gdLst/>
              <a:ahLst/>
              <a:cxnLst/>
              <a:rect l="l" t="t" r="r" b="b"/>
              <a:pathLst>
                <a:path w="1612" h="1612" extrusionOk="0">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858;p43">
              <a:extLst>
                <a:ext uri="{FF2B5EF4-FFF2-40B4-BE49-F238E27FC236}">
                  <a16:creationId xmlns:a16="http://schemas.microsoft.com/office/drawing/2014/main" id="{734D22D2-F83D-991A-ADAE-F5857040E671}"/>
                </a:ext>
              </a:extLst>
            </p:cNvPr>
            <p:cNvSpPr/>
            <p:nvPr/>
          </p:nvSpPr>
          <p:spPr>
            <a:xfrm>
              <a:off x="2393425" y="1770125"/>
              <a:ext cx="39525" cy="40300"/>
            </a:xfrm>
            <a:custGeom>
              <a:avLst/>
              <a:gdLst/>
              <a:ahLst/>
              <a:cxnLst/>
              <a:rect l="l" t="t" r="r" b="b"/>
              <a:pathLst>
                <a:path w="1581" h="1612" extrusionOk="0">
                  <a:moveTo>
                    <a:pt x="791" y="1"/>
                  </a:moveTo>
                  <a:cubicBezTo>
                    <a:pt x="365" y="1"/>
                    <a:pt x="0" y="365"/>
                    <a:pt x="0" y="821"/>
                  </a:cubicBezTo>
                  <a:cubicBezTo>
                    <a:pt x="0" y="1247"/>
                    <a:pt x="365" y="1612"/>
                    <a:pt x="791" y="1612"/>
                  </a:cubicBezTo>
                  <a:cubicBezTo>
                    <a:pt x="1216" y="1612"/>
                    <a:pt x="1581" y="1247"/>
                    <a:pt x="1581" y="821"/>
                  </a:cubicBezTo>
                  <a:cubicBezTo>
                    <a:pt x="1581" y="365"/>
                    <a:pt x="1216"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859;p43">
              <a:extLst>
                <a:ext uri="{FF2B5EF4-FFF2-40B4-BE49-F238E27FC236}">
                  <a16:creationId xmlns:a16="http://schemas.microsoft.com/office/drawing/2014/main" id="{6ADB802E-E854-4B8E-C047-76925D389D2B}"/>
                </a:ext>
              </a:extLst>
            </p:cNvPr>
            <p:cNvSpPr/>
            <p:nvPr/>
          </p:nvSpPr>
          <p:spPr>
            <a:xfrm>
              <a:off x="1708750" y="2669825"/>
              <a:ext cx="117050" cy="117825"/>
            </a:xfrm>
            <a:custGeom>
              <a:avLst/>
              <a:gdLst/>
              <a:ahLst/>
              <a:cxnLst/>
              <a:rect l="l" t="t" r="r" b="b"/>
              <a:pathLst>
                <a:path w="4682" h="4713" extrusionOk="0">
                  <a:moveTo>
                    <a:pt x="2341" y="1"/>
                  </a:moveTo>
                  <a:cubicBezTo>
                    <a:pt x="1065" y="1"/>
                    <a:pt x="1" y="1065"/>
                    <a:pt x="1" y="2372"/>
                  </a:cubicBezTo>
                  <a:cubicBezTo>
                    <a:pt x="1" y="3648"/>
                    <a:pt x="1065" y="4712"/>
                    <a:pt x="2341" y="4712"/>
                  </a:cubicBezTo>
                  <a:cubicBezTo>
                    <a:pt x="3648" y="4712"/>
                    <a:pt x="4682" y="3648"/>
                    <a:pt x="4682" y="2372"/>
                  </a:cubicBezTo>
                  <a:cubicBezTo>
                    <a:pt x="4682" y="1065"/>
                    <a:pt x="3648" y="1"/>
                    <a:pt x="2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860;p43">
              <a:extLst>
                <a:ext uri="{FF2B5EF4-FFF2-40B4-BE49-F238E27FC236}">
                  <a16:creationId xmlns:a16="http://schemas.microsoft.com/office/drawing/2014/main" id="{77D6B058-4A9D-9902-B9BD-726FA9A2E746}"/>
                </a:ext>
              </a:extLst>
            </p:cNvPr>
            <p:cNvSpPr/>
            <p:nvPr/>
          </p:nvSpPr>
          <p:spPr>
            <a:xfrm>
              <a:off x="1027125" y="3167575"/>
              <a:ext cx="1495500" cy="1376925"/>
            </a:xfrm>
            <a:custGeom>
              <a:avLst/>
              <a:gdLst/>
              <a:ahLst/>
              <a:cxnLst/>
              <a:rect l="l" t="t" r="r" b="b"/>
              <a:pathLst>
                <a:path w="59820" h="55077" extrusionOk="0">
                  <a:moveTo>
                    <a:pt x="2797" y="0"/>
                  </a:moveTo>
                  <a:cubicBezTo>
                    <a:pt x="1277" y="0"/>
                    <a:pt x="1" y="1277"/>
                    <a:pt x="1" y="2796"/>
                  </a:cubicBezTo>
                  <a:lnTo>
                    <a:pt x="1" y="52280"/>
                  </a:lnTo>
                  <a:cubicBezTo>
                    <a:pt x="1" y="53831"/>
                    <a:pt x="1277" y="55077"/>
                    <a:pt x="2797" y="55077"/>
                  </a:cubicBezTo>
                  <a:lnTo>
                    <a:pt x="57023" y="55077"/>
                  </a:lnTo>
                  <a:cubicBezTo>
                    <a:pt x="58573" y="55077"/>
                    <a:pt x="59820" y="53831"/>
                    <a:pt x="59820" y="52280"/>
                  </a:cubicBezTo>
                  <a:lnTo>
                    <a:pt x="59820" y="2796"/>
                  </a:lnTo>
                  <a:cubicBezTo>
                    <a:pt x="59820" y="1277"/>
                    <a:pt x="58573" y="0"/>
                    <a:pt x="5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7" name="Google Shape;861;p43">
              <a:extLst>
                <a:ext uri="{FF2B5EF4-FFF2-40B4-BE49-F238E27FC236}">
                  <a16:creationId xmlns:a16="http://schemas.microsoft.com/office/drawing/2014/main" id="{BC667C14-15D3-47B3-0CE8-19F784E61510}"/>
                </a:ext>
              </a:extLst>
            </p:cNvPr>
            <p:cNvSpPr/>
            <p:nvPr/>
          </p:nvSpPr>
          <p:spPr>
            <a:xfrm>
              <a:off x="1152525" y="3285350"/>
              <a:ext cx="1070700" cy="44100"/>
            </a:xfrm>
            <a:custGeom>
              <a:avLst/>
              <a:gdLst/>
              <a:ahLst/>
              <a:cxnLst/>
              <a:rect l="l" t="t" r="r" b="b"/>
              <a:pathLst>
                <a:path w="42828" h="1764" extrusionOk="0">
                  <a:moveTo>
                    <a:pt x="882" y="0"/>
                  </a:moveTo>
                  <a:cubicBezTo>
                    <a:pt x="395" y="0"/>
                    <a:pt x="0" y="395"/>
                    <a:pt x="0" y="882"/>
                  </a:cubicBezTo>
                  <a:cubicBezTo>
                    <a:pt x="0" y="1368"/>
                    <a:pt x="395" y="1763"/>
                    <a:pt x="882" y="1763"/>
                  </a:cubicBezTo>
                  <a:lnTo>
                    <a:pt x="41946" y="1763"/>
                  </a:lnTo>
                  <a:cubicBezTo>
                    <a:pt x="42432" y="1763"/>
                    <a:pt x="42828" y="1368"/>
                    <a:pt x="42828" y="882"/>
                  </a:cubicBezTo>
                  <a:cubicBezTo>
                    <a:pt x="42828" y="395"/>
                    <a:pt x="42432" y="0"/>
                    <a:pt x="4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862;p43">
              <a:extLst>
                <a:ext uri="{FF2B5EF4-FFF2-40B4-BE49-F238E27FC236}">
                  <a16:creationId xmlns:a16="http://schemas.microsoft.com/office/drawing/2014/main" id="{A56AF3C0-B5A7-652D-1C65-344175B3AABB}"/>
                </a:ext>
              </a:extLst>
            </p:cNvPr>
            <p:cNvSpPr/>
            <p:nvPr/>
          </p:nvSpPr>
          <p:spPr>
            <a:xfrm>
              <a:off x="1152525" y="3403125"/>
              <a:ext cx="1070700" cy="44100"/>
            </a:xfrm>
            <a:custGeom>
              <a:avLst/>
              <a:gdLst/>
              <a:ahLst/>
              <a:cxnLst/>
              <a:rect l="l" t="t" r="r" b="b"/>
              <a:pathLst>
                <a:path w="42828" h="1764" extrusionOk="0">
                  <a:moveTo>
                    <a:pt x="882" y="1"/>
                  </a:moveTo>
                  <a:cubicBezTo>
                    <a:pt x="395" y="1"/>
                    <a:pt x="0" y="396"/>
                    <a:pt x="0" y="882"/>
                  </a:cubicBezTo>
                  <a:cubicBezTo>
                    <a:pt x="0" y="1368"/>
                    <a:pt x="395" y="1764"/>
                    <a:pt x="882" y="1764"/>
                  </a:cubicBezTo>
                  <a:lnTo>
                    <a:pt x="41946" y="1764"/>
                  </a:lnTo>
                  <a:cubicBezTo>
                    <a:pt x="42432" y="1764"/>
                    <a:pt x="42828" y="1368"/>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863;p43">
              <a:extLst>
                <a:ext uri="{FF2B5EF4-FFF2-40B4-BE49-F238E27FC236}">
                  <a16:creationId xmlns:a16="http://schemas.microsoft.com/office/drawing/2014/main" id="{42BEF6C9-89B5-F2F1-FAE4-D2AABF706BD4}"/>
                </a:ext>
              </a:extLst>
            </p:cNvPr>
            <p:cNvSpPr/>
            <p:nvPr/>
          </p:nvSpPr>
          <p:spPr>
            <a:xfrm>
              <a:off x="1152525" y="3520900"/>
              <a:ext cx="1070700" cy="44100"/>
            </a:xfrm>
            <a:custGeom>
              <a:avLst/>
              <a:gdLst/>
              <a:ahLst/>
              <a:cxnLst/>
              <a:rect l="l" t="t" r="r" b="b"/>
              <a:pathLst>
                <a:path w="42828" h="1764" extrusionOk="0">
                  <a:moveTo>
                    <a:pt x="882" y="1"/>
                  </a:moveTo>
                  <a:cubicBezTo>
                    <a:pt x="395" y="1"/>
                    <a:pt x="0" y="396"/>
                    <a:pt x="0" y="882"/>
                  </a:cubicBezTo>
                  <a:cubicBezTo>
                    <a:pt x="0" y="1369"/>
                    <a:pt x="395" y="1764"/>
                    <a:pt x="882" y="1764"/>
                  </a:cubicBezTo>
                  <a:lnTo>
                    <a:pt x="41946" y="1764"/>
                  </a:lnTo>
                  <a:cubicBezTo>
                    <a:pt x="42432" y="1764"/>
                    <a:pt x="42828" y="1369"/>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864;p43">
              <a:extLst>
                <a:ext uri="{FF2B5EF4-FFF2-40B4-BE49-F238E27FC236}">
                  <a16:creationId xmlns:a16="http://schemas.microsoft.com/office/drawing/2014/main" id="{66AFFCDD-2B36-5410-89A5-F5561536694D}"/>
                </a:ext>
              </a:extLst>
            </p:cNvPr>
            <p:cNvSpPr/>
            <p:nvPr/>
          </p:nvSpPr>
          <p:spPr>
            <a:xfrm>
              <a:off x="1152525" y="3638700"/>
              <a:ext cx="1070700" cy="44100"/>
            </a:xfrm>
            <a:custGeom>
              <a:avLst/>
              <a:gdLst/>
              <a:ahLst/>
              <a:cxnLst/>
              <a:rect l="l" t="t" r="r" b="b"/>
              <a:pathLst>
                <a:path w="42828" h="1764" extrusionOk="0">
                  <a:moveTo>
                    <a:pt x="882" y="0"/>
                  </a:moveTo>
                  <a:cubicBezTo>
                    <a:pt x="395" y="0"/>
                    <a:pt x="0" y="395"/>
                    <a:pt x="0" y="882"/>
                  </a:cubicBezTo>
                  <a:cubicBezTo>
                    <a:pt x="0" y="1368"/>
                    <a:pt x="395" y="1763"/>
                    <a:pt x="882" y="1763"/>
                  </a:cubicBezTo>
                  <a:lnTo>
                    <a:pt x="41946" y="1763"/>
                  </a:lnTo>
                  <a:cubicBezTo>
                    <a:pt x="42432" y="1763"/>
                    <a:pt x="42828" y="1368"/>
                    <a:pt x="42828" y="882"/>
                  </a:cubicBezTo>
                  <a:cubicBezTo>
                    <a:pt x="42828" y="395"/>
                    <a:pt x="42432" y="0"/>
                    <a:pt x="4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865;p43">
              <a:extLst>
                <a:ext uri="{FF2B5EF4-FFF2-40B4-BE49-F238E27FC236}">
                  <a16:creationId xmlns:a16="http://schemas.microsoft.com/office/drawing/2014/main" id="{9D36EBB0-9678-4A90-15B9-D05DB5091495}"/>
                </a:ext>
              </a:extLst>
            </p:cNvPr>
            <p:cNvSpPr/>
            <p:nvPr/>
          </p:nvSpPr>
          <p:spPr>
            <a:xfrm>
              <a:off x="1152525" y="3756475"/>
              <a:ext cx="1070700" cy="44100"/>
            </a:xfrm>
            <a:custGeom>
              <a:avLst/>
              <a:gdLst/>
              <a:ahLst/>
              <a:cxnLst/>
              <a:rect l="l" t="t" r="r" b="b"/>
              <a:pathLst>
                <a:path w="42828" h="1764" extrusionOk="0">
                  <a:moveTo>
                    <a:pt x="882" y="1"/>
                  </a:moveTo>
                  <a:cubicBezTo>
                    <a:pt x="395" y="1"/>
                    <a:pt x="0" y="396"/>
                    <a:pt x="0" y="882"/>
                  </a:cubicBezTo>
                  <a:cubicBezTo>
                    <a:pt x="0" y="1368"/>
                    <a:pt x="395" y="1764"/>
                    <a:pt x="882" y="1764"/>
                  </a:cubicBezTo>
                  <a:lnTo>
                    <a:pt x="41946" y="1764"/>
                  </a:lnTo>
                  <a:cubicBezTo>
                    <a:pt x="42432" y="1764"/>
                    <a:pt x="42828" y="1368"/>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866;p43">
              <a:extLst>
                <a:ext uri="{FF2B5EF4-FFF2-40B4-BE49-F238E27FC236}">
                  <a16:creationId xmlns:a16="http://schemas.microsoft.com/office/drawing/2014/main" id="{B2119651-C3A3-A2A8-CE72-6542565235E4}"/>
                </a:ext>
              </a:extLst>
            </p:cNvPr>
            <p:cNvSpPr/>
            <p:nvPr/>
          </p:nvSpPr>
          <p:spPr>
            <a:xfrm>
              <a:off x="1152525" y="3874250"/>
              <a:ext cx="1070700" cy="44100"/>
            </a:xfrm>
            <a:custGeom>
              <a:avLst/>
              <a:gdLst/>
              <a:ahLst/>
              <a:cxnLst/>
              <a:rect l="l" t="t" r="r" b="b"/>
              <a:pathLst>
                <a:path w="42828" h="1764" extrusionOk="0">
                  <a:moveTo>
                    <a:pt x="882" y="1"/>
                  </a:moveTo>
                  <a:cubicBezTo>
                    <a:pt x="395" y="1"/>
                    <a:pt x="0" y="396"/>
                    <a:pt x="0" y="882"/>
                  </a:cubicBezTo>
                  <a:cubicBezTo>
                    <a:pt x="0" y="1369"/>
                    <a:pt x="395" y="1764"/>
                    <a:pt x="882" y="1764"/>
                  </a:cubicBezTo>
                  <a:lnTo>
                    <a:pt x="41946" y="1764"/>
                  </a:lnTo>
                  <a:cubicBezTo>
                    <a:pt x="42432" y="1764"/>
                    <a:pt x="42828" y="1369"/>
                    <a:pt x="42828" y="882"/>
                  </a:cubicBezTo>
                  <a:cubicBezTo>
                    <a:pt x="42828" y="396"/>
                    <a:pt x="42432" y="1"/>
                    <a:pt x="41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867;p43">
              <a:extLst>
                <a:ext uri="{FF2B5EF4-FFF2-40B4-BE49-F238E27FC236}">
                  <a16:creationId xmlns:a16="http://schemas.microsoft.com/office/drawing/2014/main" id="{272DFF2B-60E3-9121-E481-B6BEA1649F07}"/>
                </a:ext>
              </a:extLst>
            </p:cNvPr>
            <p:cNvSpPr/>
            <p:nvPr/>
          </p:nvSpPr>
          <p:spPr>
            <a:xfrm>
              <a:off x="2355425" y="3285350"/>
              <a:ext cx="42575" cy="44100"/>
            </a:xfrm>
            <a:custGeom>
              <a:avLst/>
              <a:gdLst/>
              <a:ahLst/>
              <a:cxnLst/>
              <a:rect l="l" t="t" r="r" b="b"/>
              <a:pathLst>
                <a:path w="1703" h="1764" extrusionOk="0">
                  <a:moveTo>
                    <a:pt x="852" y="0"/>
                  </a:moveTo>
                  <a:cubicBezTo>
                    <a:pt x="396" y="0"/>
                    <a:pt x="0" y="395"/>
                    <a:pt x="0" y="851"/>
                  </a:cubicBezTo>
                  <a:lnTo>
                    <a:pt x="0" y="912"/>
                  </a:lnTo>
                  <a:cubicBezTo>
                    <a:pt x="0" y="1399"/>
                    <a:pt x="396" y="1763"/>
                    <a:pt x="852" y="1763"/>
                  </a:cubicBezTo>
                  <a:cubicBezTo>
                    <a:pt x="1307" y="1763"/>
                    <a:pt x="1703" y="1399"/>
                    <a:pt x="1703" y="912"/>
                  </a:cubicBezTo>
                  <a:lnTo>
                    <a:pt x="1703" y="851"/>
                  </a:lnTo>
                  <a:cubicBezTo>
                    <a:pt x="1703" y="395"/>
                    <a:pt x="1307" y="0"/>
                    <a:pt x="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868;p43">
              <a:extLst>
                <a:ext uri="{FF2B5EF4-FFF2-40B4-BE49-F238E27FC236}">
                  <a16:creationId xmlns:a16="http://schemas.microsoft.com/office/drawing/2014/main" id="{1CDC503F-C047-3DA1-685C-51ABBD1CE9ED}"/>
                </a:ext>
              </a:extLst>
            </p:cNvPr>
            <p:cNvSpPr/>
            <p:nvPr/>
          </p:nvSpPr>
          <p:spPr>
            <a:xfrm>
              <a:off x="2355425" y="3403125"/>
              <a:ext cx="42575" cy="44100"/>
            </a:xfrm>
            <a:custGeom>
              <a:avLst/>
              <a:gdLst/>
              <a:ahLst/>
              <a:cxnLst/>
              <a:rect l="l" t="t" r="r" b="b"/>
              <a:pathLst>
                <a:path w="1703" h="1764" extrusionOk="0">
                  <a:moveTo>
                    <a:pt x="852" y="1"/>
                  </a:moveTo>
                  <a:cubicBezTo>
                    <a:pt x="396" y="1"/>
                    <a:pt x="0" y="365"/>
                    <a:pt x="0" y="852"/>
                  </a:cubicBezTo>
                  <a:lnTo>
                    <a:pt x="0" y="913"/>
                  </a:lnTo>
                  <a:cubicBezTo>
                    <a:pt x="0" y="1399"/>
                    <a:pt x="396" y="1764"/>
                    <a:pt x="852" y="1764"/>
                  </a:cubicBezTo>
                  <a:cubicBezTo>
                    <a:pt x="1307" y="1764"/>
                    <a:pt x="1703" y="1399"/>
                    <a:pt x="1703" y="913"/>
                  </a:cubicBezTo>
                  <a:lnTo>
                    <a:pt x="1703" y="852"/>
                  </a:lnTo>
                  <a:cubicBezTo>
                    <a:pt x="1703" y="365"/>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869;p43">
              <a:extLst>
                <a:ext uri="{FF2B5EF4-FFF2-40B4-BE49-F238E27FC236}">
                  <a16:creationId xmlns:a16="http://schemas.microsoft.com/office/drawing/2014/main" id="{1B137D0F-038C-D72E-F2BB-3311A778F8BA}"/>
                </a:ext>
              </a:extLst>
            </p:cNvPr>
            <p:cNvSpPr/>
            <p:nvPr/>
          </p:nvSpPr>
          <p:spPr>
            <a:xfrm>
              <a:off x="2355425" y="3520900"/>
              <a:ext cx="42575" cy="44100"/>
            </a:xfrm>
            <a:custGeom>
              <a:avLst/>
              <a:gdLst/>
              <a:ahLst/>
              <a:cxnLst/>
              <a:rect l="l" t="t" r="r" b="b"/>
              <a:pathLst>
                <a:path w="1703" h="1764" extrusionOk="0">
                  <a:moveTo>
                    <a:pt x="852" y="1"/>
                  </a:moveTo>
                  <a:cubicBezTo>
                    <a:pt x="396" y="1"/>
                    <a:pt x="0" y="366"/>
                    <a:pt x="0" y="852"/>
                  </a:cubicBezTo>
                  <a:lnTo>
                    <a:pt x="0" y="913"/>
                  </a:lnTo>
                  <a:cubicBezTo>
                    <a:pt x="0" y="1399"/>
                    <a:pt x="396" y="1764"/>
                    <a:pt x="852" y="1764"/>
                  </a:cubicBezTo>
                  <a:cubicBezTo>
                    <a:pt x="1307" y="1764"/>
                    <a:pt x="1703" y="1399"/>
                    <a:pt x="1703" y="913"/>
                  </a:cubicBezTo>
                  <a:lnTo>
                    <a:pt x="1703" y="852"/>
                  </a:lnTo>
                  <a:cubicBezTo>
                    <a:pt x="1703" y="366"/>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870;p43">
              <a:extLst>
                <a:ext uri="{FF2B5EF4-FFF2-40B4-BE49-F238E27FC236}">
                  <a16:creationId xmlns:a16="http://schemas.microsoft.com/office/drawing/2014/main" id="{E4D0CC5E-5111-BCB2-DCC3-B7E2B1423B88}"/>
                </a:ext>
              </a:extLst>
            </p:cNvPr>
            <p:cNvSpPr/>
            <p:nvPr/>
          </p:nvSpPr>
          <p:spPr>
            <a:xfrm>
              <a:off x="2355425" y="3638700"/>
              <a:ext cx="42575" cy="44100"/>
            </a:xfrm>
            <a:custGeom>
              <a:avLst/>
              <a:gdLst/>
              <a:ahLst/>
              <a:cxnLst/>
              <a:rect l="l" t="t" r="r" b="b"/>
              <a:pathLst>
                <a:path w="1703" h="1764" extrusionOk="0">
                  <a:moveTo>
                    <a:pt x="852" y="0"/>
                  </a:moveTo>
                  <a:cubicBezTo>
                    <a:pt x="396" y="0"/>
                    <a:pt x="0" y="365"/>
                    <a:pt x="0" y="851"/>
                  </a:cubicBezTo>
                  <a:lnTo>
                    <a:pt x="0" y="912"/>
                  </a:lnTo>
                  <a:cubicBezTo>
                    <a:pt x="0" y="1368"/>
                    <a:pt x="396" y="1763"/>
                    <a:pt x="852" y="1763"/>
                  </a:cubicBezTo>
                  <a:cubicBezTo>
                    <a:pt x="1307" y="1763"/>
                    <a:pt x="1703" y="1368"/>
                    <a:pt x="1703" y="912"/>
                  </a:cubicBezTo>
                  <a:lnTo>
                    <a:pt x="1703" y="851"/>
                  </a:lnTo>
                  <a:cubicBezTo>
                    <a:pt x="1703" y="365"/>
                    <a:pt x="1307" y="0"/>
                    <a:pt x="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871;p43">
              <a:extLst>
                <a:ext uri="{FF2B5EF4-FFF2-40B4-BE49-F238E27FC236}">
                  <a16:creationId xmlns:a16="http://schemas.microsoft.com/office/drawing/2014/main" id="{7C65CE2A-7195-3D6B-7C4F-867908D7731A}"/>
                </a:ext>
              </a:extLst>
            </p:cNvPr>
            <p:cNvSpPr/>
            <p:nvPr/>
          </p:nvSpPr>
          <p:spPr>
            <a:xfrm>
              <a:off x="2355425" y="3756475"/>
              <a:ext cx="42575" cy="44100"/>
            </a:xfrm>
            <a:custGeom>
              <a:avLst/>
              <a:gdLst/>
              <a:ahLst/>
              <a:cxnLst/>
              <a:rect l="l" t="t" r="r" b="b"/>
              <a:pathLst>
                <a:path w="1703" h="1764" extrusionOk="0">
                  <a:moveTo>
                    <a:pt x="852" y="1"/>
                  </a:moveTo>
                  <a:cubicBezTo>
                    <a:pt x="396" y="1"/>
                    <a:pt x="0" y="365"/>
                    <a:pt x="0" y="852"/>
                  </a:cubicBezTo>
                  <a:lnTo>
                    <a:pt x="0" y="912"/>
                  </a:lnTo>
                  <a:cubicBezTo>
                    <a:pt x="0" y="1368"/>
                    <a:pt x="396" y="1764"/>
                    <a:pt x="852" y="1764"/>
                  </a:cubicBezTo>
                  <a:cubicBezTo>
                    <a:pt x="1307" y="1764"/>
                    <a:pt x="1703" y="1368"/>
                    <a:pt x="1703" y="912"/>
                  </a:cubicBezTo>
                  <a:lnTo>
                    <a:pt x="1703" y="852"/>
                  </a:lnTo>
                  <a:cubicBezTo>
                    <a:pt x="1703" y="365"/>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872;p43">
              <a:extLst>
                <a:ext uri="{FF2B5EF4-FFF2-40B4-BE49-F238E27FC236}">
                  <a16:creationId xmlns:a16="http://schemas.microsoft.com/office/drawing/2014/main" id="{C4798E02-905A-1A56-D1A2-C0BABABEC5B0}"/>
                </a:ext>
              </a:extLst>
            </p:cNvPr>
            <p:cNvSpPr/>
            <p:nvPr/>
          </p:nvSpPr>
          <p:spPr>
            <a:xfrm>
              <a:off x="2355425" y="3874250"/>
              <a:ext cx="42575" cy="44100"/>
            </a:xfrm>
            <a:custGeom>
              <a:avLst/>
              <a:gdLst/>
              <a:ahLst/>
              <a:cxnLst/>
              <a:rect l="l" t="t" r="r" b="b"/>
              <a:pathLst>
                <a:path w="1703" h="1764" extrusionOk="0">
                  <a:moveTo>
                    <a:pt x="852" y="1"/>
                  </a:moveTo>
                  <a:cubicBezTo>
                    <a:pt x="396" y="1"/>
                    <a:pt x="0" y="366"/>
                    <a:pt x="0" y="852"/>
                  </a:cubicBezTo>
                  <a:lnTo>
                    <a:pt x="0" y="913"/>
                  </a:lnTo>
                  <a:cubicBezTo>
                    <a:pt x="0" y="1369"/>
                    <a:pt x="396" y="1764"/>
                    <a:pt x="852" y="1764"/>
                  </a:cubicBezTo>
                  <a:cubicBezTo>
                    <a:pt x="1307" y="1764"/>
                    <a:pt x="1703" y="1369"/>
                    <a:pt x="1703" y="913"/>
                  </a:cubicBezTo>
                  <a:lnTo>
                    <a:pt x="1703" y="852"/>
                  </a:lnTo>
                  <a:cubicBezTo>
                    <a:pt x="1703" y="366"/>
                    <a:pt x="1307" y="1"/>
                    <a:pt x="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873;p43">
              <a:extLst>
                <a:ext uri="{FF2B5EF4-FFF2-40B4-BE49-F238E27FC236}">
                  <a16:creationId xmlns:a16="http://schemas.microsoft.com/office/drawing/2014/main" id="{7896405E-65CB-446C-A0E5-F958F906D940}"/>
                </a:ext>
              </a:extLst>
            </p:cNvPr>
            <p:cNvSpPr/>
            <p:nvPr/>
          </p:nvSpPr>
          <p:spPr>
            <a:xfrm>
              <a:off x="1152525" y="4037625"/>
              <a:ext cx="1245475" cy="424050"/>
            </a:xfrm>
            <a:custGeom>
              <a:avLst/>
              <a:gdLst/>
              <a:ahLst/>
              <a:cxnLst/>
              <a:rect l="l" t="t" r="r" b="b"/>
              <a:pathLst>
                <a:path w="49819" h="16962" extrusionOk="0">
                  <a:moveTo>
                    <a:pt x="2827" y="1"/>
                  </a:moveTo>
                  <a:cubicBezTo>
                    <a:pt x="1277" y="1"/>
                    <a:pt x="0" y="1278"/>
                    <a:pt x="0" y="2828"/>
                  </a:cubicBezTo>
                  <a:lnTo>
                    <a:pt x="0" y="14135"/>
                  </a:lnTo>
                  <a:cubicBezTo>
                    <a:pt x="0" y="15685"/>
                    <a:pt x="1277" y="16962"/>
                    <a:pt x="2827" y="16962"/>
                  </a:cubicBezTo>
                  <a:lnTo>
                    <a:pt x="46992" y="16962"/>
                  </a:lnTo>
                  <a:cubicBezTo>
                    <a:pt x="48542" y="16962"/>
                    <a:pt x="49819" y="15685"/>
                    <a:pt x="49819" y="14135"/>
                  </a:cubicBezTo>
                  <a:lnTo>
                    <a:pt x="49819" y="2828"/>
                  </a:lnTo>
                  <a:cubicBezTo>
                    <a:pt x="49819" y="1278"/>
                    <a:pt x="48542" y="1"/>
                    <a:pt x="46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874;p43">
              <a:extLst>
                <a:ext uri="{FF2B5EF4-FFF2-40B4-BE49-F238E27FC236}">
                  <a16:creationId xmlns:a16="http://schemas.microsoft.com/office/drawing/2014/main" id="{BF909920-9990-53C7-3153-A6B8732C0253}"/>
                </a:ext>
              </a:extLst>
            </p:cNvPr>
            <p:cNvSpPr/>
            <p:nvPr/>
          </p:nvSpPr>
          <p:spPr>
            <a:xfrm>
              <a:off x="1186700" y="4046000"/>
              <a:ext cx="408100" cy="407325"/>
            </a:xfrm>
            <a:custGeom>
              <a:avLst/>
              <a:gdLst/>
              <a:ahLst/>
              <a:cxnLst/>
              <a:rect l="l" t="t" r="r" b="b"/>
              <a:pathLst>
                <a:path w="16324" h="16293" extrusionOk="0">
                  <a:moveTo>
                    <a:pt x="8147" y="2766"/>
                  </a:moveTo>
                  <a:cubicBezTo>
                    <a:pt x="11126" y="2766"/>
                    <a:pt x="13557" y="5168"/>
                    <a:pt x="13557" y="8146"/>
                  </a:cubicBezTo>
                  <a:cubicBezTo>
                    <a:pt x="13557" y="11125"/>
                    <a:pt x="11126" y="13526"/>
                    <a:pt x="8147" y="13526"/>
                  </a:cubicBezTo>
                  <a:cubicBezTo>
                    <a:pt x="5199" y="13526"/>
                    <a:pt x="2767" y="11125"/>
                    <a:pt x="2767" y="8146"/>
                  </a:cubicBezTo>
                  <a:cubicBezTo>
                    <a:pt x="2767" y="5168"/>
                    <a:pt x="5168" y="2766"/>
                    <a:pt x="8147" y="2766"/>
                  </a:cubicBezTo>
                  <a:close/>
                  <a:moveTo>
                    <a:pt x="8147" y="0"/>
                  </a:moveTo>
                  <a:cubicBezTo>
                    <a:pt x="3648" y="0"/>
                    <a:pt x="1" y="3648"/>
                    <a:pt x="1" y="8146"/>
                  </a:cubicBezTo>
                  <a:cubicBezTo>
                    <a:pt x="1" y="12645"/>
                    <a:pt x="3648" y="16292"/>
                    <a:pt x="8147" y="16292"/>
                  </a:cubicBezTo>
                  <a:cubicBezTo>
                    <a:pt x="12645" y="16292"/>
                    <a:pt x="16323" y="12645"/>
                    <a:pt x="16323" y="8146"/>
                  </a:cubicBezTo>
                  <a:cubicBezTo>
                    <a:pt x="16323" y="3648"/>
                    <a:pt x="12645" y="0"/>
                    <a:pt x="8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875;p43">
              <a:extLst>
                <a:ext uri="{FF2B5EF4-FFF2-40B4-BE49-F238E27FC236}">
                  <a16:creationId xmlns:a16="http://schemas.microsoft.com/office/drawing/2014/main" id="{7FF13022-F940-E5DF-9E08-3438F0EEBD78}"/>
                </a:ext>
              </a:extLst>
            </p:cNvPr>
            <p:cNvSpPr/>
            <p:nvPr/>
          </p:nvSpPr>
          <p:spPr>
            <a:xfrm>
              <a:off x="1373650" y="4129575"/>
              <a:ext cx="32700" cy="104125"/>
            </a:xfrm>
            <a:custGeom>
              <a:avLst/>
              <a:gdLst/>
              <a:ahLst/>
              <a:cxnLst/>
              <a:rect l="l" t="t" r="r" b="b"/>
              <a:pathLst>
                <a:path w="1308" h="4165" extrusionOk="0">
                  <a:moveTo>
                    <a:pt x="669" y="1"/>
                  </a:moveTo>
                  <a:cubicBezTo>
                    <a:pt x="304" y="1"/>
                    <a:pt x="0" y="305"/>
                    <a:pt x="0" y="639"/>
                  </a:cubicBezTo>
                  <a:lnTo>
                    <a:pt x="0" y="3496"/>
                  </a:lnTo>
                  <a:cubicBezTo>
                    <a:pt x="0" y="3861"/>
                    <a:pt x="304" y="4165"/>
                    <a:pt x="669" y="4165"/>
                  </a:cubicBezTo>
                  <a:cubicBezTo>
                    <a:pt x="1003" y="4165"/>
                    <a:pt x="1307" y="3861"/>
                    <a:pt x="1307" y="3496"/>
                  </a:cubicBezTo>
                  <a:lnTo>
                    <a:pt x="1307" y="639"/>
                  </a:lnTo>
                  <a:cubicBezTo>
                    <a:pt x="1307" y="305"/>
                    <a:pt x="1003"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876;p43">
              <a:extLst>
                <a:ext uri="{FF2B5EF4-FFF2-40B4-BE49-F238E27FC236}">
                  <a16:creationId xmlns:a16="http://schemas.microsoft.com/office/drawing/2014/main" id="{2C0D0363-85AF-CA19-D141-B3D8DEBA3FD2}"/>
                </a:ext>
              </a:extLst>
            </p:cNvPr>
            <p:cNvSpPr/>
            <p:nvPr/>
          </p:nvSpPr>
          <p:spPr>
            <a:xfrm>
              <a:off x="1373650" y="4264850"/>
              <a:ext cx="32700" cy="104125"/>
            </a:xfrm>
            <a:custGeom>
              <a:avLst/>
              <a:gdLst/>
              <a:ahLst/>
              <a:cxnLst/>
              <a:rect l="l" t="t" r="r" b="b"/>
              <a:pathLst>
                <a:path w="1308" h="4165" extrusionOk="0">
                  <a:moveTo>
                    <a:pt x="669" y="0"/>
                  </a:moveTo>
                  <a:cubicBezTo>
                    <a:pt x="304" y="0"/>
                    <a:pt x="0" y="304"/>
                    <a:pt x="0" y="639"/>
                  </a:cubicBezTo>
                  <a:lnTo>
                    <a:pt x="0" y="3496"/>
                  </a:lnTo>
                  <a:cubicBezTo>
                    <a:pt x="0" y="3860"/>
                    <a:pt x="304" y="4164"/>
                    <a:pt x="669" y="4164"/>
                  </a:cubicBezTo>
                  <a:cubicBezTo>
                    <a:pt x="1003" y="4164"/>
                    <a:pt x="1307" y="3860"/>
                    <a:pt x="1307" y="3496"/>
                  </a:cubicBezTo>
                  <a:lnTo>
                    <a:pt x="1307" y="639"/>
                  </a:lnTo>
                  <a:cubicBezTo>
                    <a:pt x="1307" y="304"/>
                    <a:pt x="1003"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877;p43">
              <a:extLst>
                <a:ext uri="{FF2B5EF4-FFF2-40B4-BE49-F238E27FC236}">
                  <a16:creationId xmlns:a16="http://schemas.microsoft.com/office/drawing/2014/main" id="{93CBEAB4-1DBD-DC20-FC26-500650DF6BBD}"/>
                </a:ext>
              </a:extLst>
            </p:cNvPr>
            <p:cNvSpPr/>
            <p:nvPr/>
          </p:nvSpPr>
          <p:spPr>
            <a:xfrm>
              <a:off x="1270300" y="4232925"/>
              <a:ext cx="104125" cy="32700"/>
            </a:xfrm>
            <a:custGeom>
              <a:avLst/>
              <a:gdLst/>
              <a:ahLst/>
              <a:cxnLst/>
              <a:rect l="l" t="t" r="r" b="b"/>
              <a:pathLst>
                <a:path w="4165" h="1308" extrusionOk="0">
                  <a:moveTo>
                    <a:pt x="669" y="1"/>
                  </a:moveTo>
                  <a:cubicBezTo>
                    <a:pt x="304" y="1"/>
                    <a:pt x="0" y="305"/>
                    <a:pt x="0" y="639"/>
                  </a:cubicBezTo>
                  <a:cubicBezTo>
                    <a:pt x="0" y="1004"/>
                    <a:pt x="304" y="1308"/>
                    <a:pt x="669" y="1308"/>
                  </a:cubicBezTo>
                  <a:lnTo>
                    <a:pt x="3526" y="1308"/>
                  </a:lnTo>
                  <a:cubicBezTo>
                    <a:pt x="3861" y="1308"/>
                    <a:pt x="4165" y="1004"/>
                    <a:pt x="4165" y="639"/>
                  </a:cubicBezTo>
                  <a:cubicBezTo>
                    <a:pt x="4165" y="305"/>
                    <a:pt x="3861" y="1"/>
                    <a:pt x="3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878;p43">
              <a:extLst>
                <a:ext uri="{FF2B5EF4-FFF2-40B4-BE49-F238E27FC236}">
                  <a16:creationId xmlns:a16="http://schemas.microsoft.com/office/drawing/2014/main" id="{265613F5-A302-463D-FDC2-54897E4E040E}"/>
                </a:ext>
              </a:extLst>
            </p:cNvPr>
            <p:cNvSpPr/>
            <p:nvPr/>
          </p:nvSpPr>
          <p:spPr>
            <a:xfrm>
              <a:off x="1405550" y="4232925"/>
              <a:ext cx="104150" cy="32700"/>
            </a:xfrm>
            <a:custGeom>
              <a:avLst/>
              <a:gdLst/>
              <a:ahLst/>
              <a:cxnLst/>
              <a:rect l="l" t="t" r="r" b="b"/>
              <a:pathLst>
                <a:path w="4166" h="1308" extrusionOk="0">
                  <a:moveTo>
                    <a:pt x="670" y="1"/>
                  </a:moveTo>
                  <a:cubicBezTo>
                    <a:pt x="305" y="1"/>
                    <a:pt x="1" y="305"/>
                    <a:pt x="1" y="639"/>
                  </a:cubicBezTo>
                  <a:cubicBezTo>
                    <a:pt x="1" y="1004"/>
                    <a:pt x="305" y="1308"/>
                    <a:pt x="670" y="1308"/>
                  </a:cubicBezTo>
                  <a:lnTo>
                    <a:pt x="3527" y="1308"/>
                  </a:lnTo>
                  <a:cubicBezTo>
                    <a:pt x="3861" y="1308"/>
                    <a:pt x="4165" y="1004"/>
                    <a:pt x="4165" y="639"/>
                  </a:cubicBezTo>
                  <a:cubicBezTo>
                    <a:pt x="4165" y="305"/>
                    <a:pt x="3861"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879;p43">
              <a:extLst>
                <a:ext uri="{FF2B5EF4-FFF2-40B4-BE49-F238E27FC236}">
                  <a16:creationId xmlns:a16="http://schemas.microsoft.com/office/drawing/2014/main" id="{FBF505EC-504F-B5B3-7090-F682A1BEC452}"/>
                </a:ext>
              </a:extLst>
            </p:cNvPr>
            <p:cNvSpPr/>
            <p:nvPr/>
          </p:nvSpPr>
          <p:spPr>
            <a:xfrm>
              <a:off x="1619850" y="4046000"/>
              <a:ext cx="408075" cy="407325"/>
            </a:xfrm>
            <a:custGeom>
              <a:avLst/>
              <a:gdLst/>
              <a:ahLst/>
              <a:cxnLst/>
              <a:rect l="l" t="t" r="r" b="b"/>
              <a:pathLst>
                <a:path w="16323" h="16293" extrusionOk="0">
                  <a:moveTo>
                    <a:pt x="8146" y="2766"/>
                  </a:moveTo>
                  <a:cubicBezTo>
                    <a:pt x="11125" y="2766"/>
                    <a:pt x="13557" y="5168"/>
                    <a:pt x="13557" y="8146"/>
                  </a:cubicBezTo>
                  <a:cubicBezTo>
                    <a:pt x="13557" y="11125"/>
                    <a:pt x="11125" y="13526"/>
                    <a:pt x="8146" y="13526"/>
                  </a:cubicBezTo>
                  <a:cubicBezTo>
                    <a:pt x="5198" y="13526"/>
                    <a:pt x="2766" y="11125"/>
                    <a:pt x="2766" y="8146"/>
                  </a:cubicBezTo>
                  <a:cubicBezTo>
                    <a:pt x="2766" y="5168"/>
                    <a:pt x="5168" y="2766"/>
                    <a:pt x="8146" y="2766"/>
                  </a:cubicBezTo>
                  <a:close/>
                  <a:moveTo>
                    <a:pt x="8146" y="0"/>
                  </a:moveTo>
                  <a:cubicBezTo>
                    <a:pt x="3648" y="0"/>
                    <a:pt x="0" y="3648"/>
                    <a:pt x="0" y="8146"/>
                  </a:cubicBezTo>
                  <a:cubicBezTo>
                    <a:pt x="0" y="12645"/>
                    <a:pt x="3648" y="16292"/>
                    <a:pt x="8146" y="16292"/>
                  </a:cubicBezTo>
                  <a:cubicBezTo>
                    <a:pt x="12645" y="16292"/>
                    <a:pt x="16323" y="12645"/>
                    <a:pt x="16323" y="8146"/>
                  </a:cubicBezTo>
                  <a:cubicBezTo>
                    <a:pt x="16323" y="3648"/>
                    <a:pt x="12645" y="0"/>
                    <a:pt x="8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880;p43">
              <a:extLst>
                <a:ext uri="{FF2B5EF4-FFF2-40B4-BE49-F238E27FC236}">
                  <a16:creationId xmlns:a16="http://schemas.microsoft.com/office/drawing/2014/main" id="{4384C026-4115-5E22-6426-4FE79F801997}"/>
                </a:ext>
              </a:extLst>
            </p:cNvPr>
            <p:cNvSpPr/>
            <p:nvPr/>
          </p:nvSpPr>
          <p:spPr>
            <a:xfrm>
              <a:off x="1806775" y="4129575"/>
              <a:ext cx="32700" cy="104125"/>
            </a:xfrm>
            <a:custGeom>
              <a:avLst/>
              <a:gdLst/>
              <a:ahLst/>
              <a:cxnLst/>
              <a:rect l="l" t="t" r="r" b="b"/>
              <a:pathLst>
                <a:path w="1308" h="4165" extrusionOk="0">
                  <a:moveTo>
                    <a:pt x="669" y="1"/>
                  </a:moveTo>
                  <a:cubicBezTo>
                    <a:pt x="305" y="1"/>
                    <a:pt x="1" y="305"/>
                    <a:pt x="1" y="639"/>
                  </a:cubicBezTo>
                  <a:lnTo>
                    <a:pt x="1" y="3496"/>
                  </a:lnTo>
                  <a:cubicBezTo>
                    <a:pt x="1" y="3861"/>
                    <a:pt x="305" y="4165"/>
                    <a:pt x="669" y="4165"/>
                  </a:cubicBezTo>
                  <a:cubicBezTo>
                    <a:pt x="1004" y="4165"/>
                    <a:pt x="1308" y="3861"/>
                    <a:pt x="1308" y="3496"/>
                  </a:cubicBezTo>
                  <a:lnTo>
                    <a:pt x="1308" y="639"/>
                  </a:lnTo>
                  <a:cubicBezTo>
                    <a:pt x="1308" y="305"/>
                    <a:pt x="100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881;p43">
              <a:extLst>
                <a:ext uri="{FF2B5EF4-FFF2-40B4-BE49-F238E27FC236}">
                  <a16:creationId xmlns:a16="http://schemas.microsoft.com/office/drawing/2014/main" id="{4DBA7480-E07B-C4A6-E46F-9A160CEA5C3D}"/>
                </a:ext>
              </a:extLst>
            </p:cNvPr>
            <p:cNvSpPr/>
            <p:nvPr/>
          </p:nvSpPr>
          <p:spPr>
            <a:xfrm>
              <a:off x="1806775" y="4264850"/>
              <a:ext cx="32700" cy="104125"/>
            </a:xfrm>
            <a:custGeom>
              <a:avLst/>
              <a:gdLst/>
              <a:ahLst/>
              <a:cxnLst/>
              <a:rect l="l" t="t" r="r" b="b"/>
              <a:pathLst>
                <a:path w="1308" h="4165" extrusionOk="0">
                  <a:moveTo>
                    <a:pt x="669" y="0"/>
                  </a:moveTo>
                  <a:cubicBezTo>
                    <a:pt x="305" y="0"/>
                    <a:pt x="1" y="304"/>
                    <a:pt x="1" y="639"/>
                  </a:cubicBezTo>
                  <a:lnTo>
                    <a:pt x="1" y="3496"/>
                  </a:lnTo>
                  <a:cubicBezTo>
                    <a:pt x="1" y="3860"/>
                    <a:pt x="305" y="4164"/>
                    <a:pt x="669" y="4164"/>
                  </a:cubicBezTo>
                  <a:cubicBezTo>
                    <a:pt x="1004" y="4164"/>
                    <a:pt x="1308" y="3860"/>
                    <a:pt x="1308" y="3496"/>
                  </a:cubicBezTo>
                  <a:lnTo>
                    <a:pt x="1308" y="639"/>
                  </a:lnTo>
                  <a:cubicBezTo>
                    <a:pt x="1308" y="304"/>
                    <a:pt x="1004"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882;p43">
              <a:extLst>
                <a:ext uri="{FF2B5EF4-FFF2-40B4-BE49-F238E27FC236}">
                  <a16:creationId xmlns:a16="http://schemas.microsoft.com/office/drawing/2014/main" id="{CDD94A0F-CCE6-7EDE-2FDC-9D9567566987}"/>
                </a:ext>
              </a:extLst>
            </p:cNvPr>
            <p:cNvSpPr/>
            <p:nvPr/>
          </p:nvSpPr>
          <p:spPr>
            <a:xfrm>
              <a:off x="1703425" y="4232925"/>
              <a:ext cx="104150" cy="32700"/>
            </a:xfrm>
            <a:custGeom>
              <a:avLst/>
              <a:gdLst/>
              <a:ahLst/>
              <a:cxnLst/>
              <a:rect l="l" t="t" r="r" b="b"/>
              <a:pathLst>
                <a:path w="4166" h="1308" extrusionOk="0">
                  <a:moveTo>
                    <a:pt x="670" y="1"/>
                  </a:moveTo>
                  <a:cubicBezTo>
                    <a:pt x="305" y="1"/>
                    <a:pt x="1" y="305"/>
                    <a:pt x="1" y="639"/>
                  </a:cubicBezTo>
                  <a:cubicBezTo>
                    <a:pt x="1" y="1004"/>
                    <a:pt x="305" y="1308"/>
                    <a:pt x="670" y="1308"/>
                  </a:cubicBezTo>
                  <a:lnTo>
                    <a:pt x="3527" y="1308"/>
                  </a:lnTo>
                  <a:cubicBezTo>
                    <a:pt x="3861" y="1308"/>
                    <a:pt x="4165" y="1004"/>
                    <a:pt x="4165" y="639"/>
                  </a:cubicBezTo>
                  <a:cubicBezTo>
                    <a:pt x="4165" y="305"/>
                    <a:pt x="3861"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883;p43">
              <a:extLst>
                <a:ext uri="{FF2B5EF4-FFF2-40B4-BE49-F238E27FC236}">
                  <a16:creationId xmlns:a16="http://schemas.microsoft.com/office/drawing/2014/main" id="{FB6A14E1-3966-8935-9533-71887159DFC0}"/>
                </a:ext>
              </a:extLst>
            </p:cNvPr>
            <p:cNvSpPr/>
            <p:nvPr/>
          </p:nvSpPr>
          <p:spPr>
            <a:xfrm>
              <a:off x="1838700" y="4232925"/>
              <a:ext cx="104125" cy="32700"/>
            </a:xfrm>
            <a:custGeom>
              <a:avLst/>
              <a:gdLst/>
              <a:ahLst/>
              <a:cxnLst/>
              <a:rect l="l" t="t" r="r" b="b"/>
              <a:pathLst>
                <a:path w="4165" h="1308" extrusionOk="0">
                  <a:moveTo>
                    <a:pt x="639" y="1"/>
                  </a:moveTo>
                  <a:cubicBezTo>
                    <a:pt x="304" y="1"/>
                    <a:pt x="0" y="305"/>
                    <a:pt x="0" y="639"/>
                  </a:cubicBezTo>
                  <a:cubicBezTo>
                    <a:pt x="0" y="1004"/>
                    <a:pt x="304" y="1308"/>
                    <a:pt x="639" y="1308"/>
                  </a:cubicBezTo>
                  <a:lnTo>
                    <a:pt x="3496" y="1308"/>
                  </a:lnTo>
                  <a:cubicBezTo>
                    <a:pt x="3861" y="1308"/>
                    <a:pt x="4165" y="1004"/>
                    <a:pt x="4165" y="639"/>
                  </a:cubicBezTo>
                  <a:cubicBezTo>
                    <a:pt x="4165" y="305"/>
                    <a:pt x="3861" y="1"/>
                    <a:pt x="3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884;p43">
              <a:extLst>
                <a:ext uri="{FF2B5EF4-FFF2-40B4-BE49-F238E27FC236}">
                  <a16:creationId xmlns:a16="http://schemas.microsoft.com/office/drawing/2014/main" id="{FD984A92-CE5A-8814-4ABA-47D4E4568A78}"/>
                </a:ext>
              </a:extLst>
            </p:cNvPr>
            <p:cNvSpPr/>
            <p:nvPr/>
          </p:nvSpPr>
          <p:spPr>
            <a:xfrm>
              <a:off x="2072750" y="4096150"/>
              <a:ext cx="290300" cy="76775"/>
            </a:xfrm>
            <a:custGeom>
              <a:avLst/>
              <a:gdLst/>
              <a:ahLst/>
              <a:cxnLst/>
              <a:rect l="l" t="t" r="r" b="b"/>
              <a:pathLst>
                <a:path w="11612" h="3071" extrusionOk="0">
                  <a:moveTo>
                    <a:pt x="699" y="0"/>
                  </a:moveTo>
                  <a:cubicBezTo>
                    <a:pt x="304" y="0"/>
                    <a:pt x="0" y="304"/>
                    <a:pt x="0" y="700"/>
                  </a:cubicBezTo>
                  <a:lnTo>
                    <a:pt x="0" y="2371"/>
                  </a:lnTo>
                  <a:cubicBezTo>
                    <a:pt x="0" y="2766"/>
                    <a:pt x="304" y="3070"/>
                    <a:pt x="699" y="3070"/>
                  </a:cubicBezTo>
                  <a:lnTo>
                    <a:pt x="10943" y="3070"/>
                  </a:lnTo>
                  <a:cubicBezTo>
                    <a:pt x="11307" y="3070"/>
                    <a:pt x="11611" y="2766"/>
                    <a:pt x="11611" y="2371"/>
                  </a:cubicBezTo>
                  <a:lnTo>
                    <a:pt x="11611" y="700"/>
                  </a:lnTo>
                  <a:cubicBezTo>
                    <a:pt x="11611" y="304"/>
                    <a:pt x="11307" y="0"/>
                    <a:pt x="10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885;p43">
              <a:extLst>
                <a:ext uri="{FF2B5EF4-FFF2-40B4-BE49-F238E27FC236}">
                  <a16:creationId xmlns:a16="http://schemas.microsoft.com/office/drawing/2014/main" id="{B450B8D5-3D8D-7074-7DCC-C18283A55E08}"/>
                </a:ext>
              </a:extLst>
            </p:cNvPr>
            <p:cNvSpPr/>
            <p:nvPr/>
          </p:nvSpPr>
          <p:spPr>
            <a:xfrm>
              <a:off x="2082625" y="4121525"/>
              <a:ext cx="268275" cy="26325"/>
            </a:xfrm>
            <a:custGeom>
              <a:avLst/>
              <a:gdLst/>
              <a:ahLst/>
              <a:cxnLst/>
              <a:rect l="l" t="t" r="r" b="b"/>
              <a:pathLst>
                <a:path w="10731" h="1053" extrusionOk="0">
                  <a:moveTo>
                    <a:pt x="8218" y="0"/>
                  </a:moveTo>
                  <a:cubicBezTo>
                    <a:pt x="7839" y="0"/>
                    <a:pt x="7463" y="143"/>
                    <a:pt x="7174" y="414"/>
                  </a:cubicBezTo>
                  <a:cubicBezTo>
                    <a:pt x="6931" y="657"/>
                    <a:pt x="6619" y="779"/>
                    <a:pt x="6308" y="779"/>
                  </a:cubicBezTo>
                  <a:cubicBezTo>
                    <a:pt x="5996" y="779"/>
                    <a:pt x="5684" y="657"/>
                    <a:pt x="5441" y="414"/>
                  </a:cubicBezTo>
                  <a:cubicBezTo>
                    <a:pt x="5152" y="140"/>
                    <a:pt x="4773" y="4"/>
                    <a:pt x="4393" y="4"/>
                  </a:cubicBezTo>
                  <a:cubicBezTo>
                    <a:pt x="4013" y="4"/>
                    <a:pt x="3633" y="140"/>
                    <a:pt x="3344" y="414"/>
                  </a:cubicBezTo>
                  <a:cubicBezTo>
                    <a:pt x="3109" y="649"/>
                    <a:pt x="2799" y="770"/>
                    <a:pt x="2478" y="770"/>
                  </a:cubicBezTo>
                  <a:cubicBezTo>
                    <a:pt x="2300" y="770"/>
                    <a:pt x="2119" y="733"/>
                    <a:pt x="1946" y="657"/>
                  </a:cubicBezTo>
                  <a:cubicBezTo>
                    <a:pt x="1581" y="475"/>
                    <a:pt x="1125" y="384"/>
                    <a:pt x="639" y="384"/>
                  </a:cubicBezTo>
                  <a:lnTo>
                    <a:pt x="122" y="384"/>
                  </a:lnTo>
                  <a:cubicBezTo>
                    <a:pt x="61" y="384"/>
                    <a:pt x="0" y="444"/>
                    <a:pt x="0" y="505"/>
                  </a:cubicBezTo>
                  <a:cubicBezTo>
                    <a:pt x="0" y="596"/>
                    <a:pt x="61" y="657"/>
                    <a:pt x="122" y="657"/>
                  </a:cubicBezTo>
                  <a:lnTo>
                    <a:pt x="639" y="657"/>
                  </a:lnTo>
                  <a:cubicBezTo>
                    <a:pt x="1095" y="657"/>
                    <a:pt x="1490" y="748"/>
                    <a:pt x="1855" y="900"/>
                  </a:cubicBezTo>
                  <a:cubicBezTo>
                    <a:pt x="2037" y="992"/>
                    <a:pt x="2280" y="1052"/>
                    <a:pt x="2493" y="1052"/>
                  </a:cubicBezTo>
                  <a:cubicBezTo>
                    <a:pt x="2858" y="1052"/>
                    <a:pt x="3253" y="900"/>
                    <a:pt x="3526" y="627"/>
                  </a:cubicBezTo>
                  <a:cubicBezTo>
                    <a:pt x="3769" y="384"/>
                    <a:pt x="4081" y="262"/>
                    <a:pt x="4393" y="262"/>
                  </a:cubicBezTo>
                  <a:cubicBezTo>
                    <a:pt x="4704" y="262"/>
                    <a:pt x="5016" y="384"/>
                    <a:pt x="5259" y="627"/>
                  </a:cubicBezTo>
                  <a:cubicBezTo>
                    <a:pt x="5544" y="912"/>
                    <a:pt x="5917" y="1049"/>
                    <a:pt x="6292" y="1049"/>
                  </a:cubicBezTo>
                  <a:cubicBezTo>
                    <a:pt x="6677" y="1049"/>
                    <a:pt x="7064" y="904"/>
                    <a:pt x="7356" y="627"/>
                  </a:cubicBezTo>
                  <a:cubicBezTo>
                    <a:pt x="7596" y="387"/>
                    <a:pt x="7915" y="270"/>
                    <a:pt x="8237" y="270"/>
                  </a:cubicBezTo>
                  <a:cubicBezTo>
                    <a:pt x="8445" y="270"/>
                    <a:pt x="8655" y="319"/>
                    <a:pt x="8846" y="414"/>
                  </a:cubicBezTo>
                  <a:cubicBezTo>
                    <a:pt x="9119" y="566"/>
                    <a:pt x="9393" y="657"/>
                    <a:pt x="9666" y="657"/>
                  </a:cubicBezTo>
                  <a:lnTo>
                    <a:pt x="10609" y="657"/>
                  </a:lnTo>
                  <a:cubicBezTo>
                    <a:pt x="10669" y="657"/>
                    <a:pt x="10730" y="596"/>
                    <a:pt x="10730" y="536"/>
                  </a:cubicBezTo>
                  <a:cubicBezTo>
                    <a:pt x="10730" y="444"/>
                    <a:pt x="10669" y="384"/>
                    <a:pt x="10609" y="384"/>
                  </a:cubicBezTo>
                  <a:lnTo>
                    <a:pt x="9666" y="384"/>
                  </a:lnTo>
                  <a:cubicBezTo>
                    <a:pt x="9453" y="384"/>
                    <a:pt x="9210" y="323"/>
                    <a:pt x="8967" y="201"/>
                  </a:cubicBezTo>
                  <a:cubicBezTo>
                    <a:pt x="8734" y="66"/>
                    <a:pt x="8475" y="0"/>
                    <a:pt x="8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886;p43">
              <a:extLst>
                <a:ext uri="{FF2B5EF4-FFF2-40B4-BE49-F238E27FC236}">
                  <a16:creationId xmlns:a16="http://schemas.microsoft.com/office/drawing/2014/main" id="{EFE48EA3-FC30-7956-A33B-25753CE67E49}"/>
                </a:ext>
              </a:extLst>
            </p:cNvPr>
            <p:cNvSpPr/>
            <p:nvPr/>
          </p:nvSpPr>
          <p:spPr>
            <a:xfrm>
              <a:off x="2072750" y="4396300"/>
              <a:ext cx="194550" cy="23575"/>
            </a:xfrm>
            <a:custGeom>
              <a:avLst/>
              <a:gdLst/>
              <a:ahLst/>
              <a:cxnLst/>
              <a:rect l="l" t="t" r="r" b="b"/>
              <a:pathLst>
                <a:path w="7782" h="943" extrusionOk="0">
                  <a:moveTo>
                    <a:pt x="487" y="1"/>
                  </a:moveTo>
                  <a:cubicBezTo>
                    <a:pt x="213" y="1"/>
                    <a:pt x="0" y="213"/>
                    <a:pt x="0" y="487"/>
                  </a:cubicBezTo>
                  <a:cubicBezTo>
                    <a:pt x="0" y="730"/>
                    <a:pt x="213" y="943"/>
                    <a:pt x="487" y="943"/>
                  </a:cubicBezTo>
                  <a:lnTo>
                    <a:pt x="7326" y="943"/>
                  </a:lnTo>
                  <a:cubicBezTo>
                    <a:pt x="7569" y="943"/>
                    <a:pt x="7782" y="730"/>
                    <a:pt x="7782" y="487"/>
                  </a:cubicBezTo>
                  <a:cubicBezTo>
                    <a:pt x="7782" y="213"/>
                    <a:pt x="7569" y="1"/>
                    <a:pt x="7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887;p43">
              <a:extLst>
                <a:ext uri="{FF2B5EF4-FFF2-40B4-BE49-F238E27FC236}">
                  <a16:creationId xmlns:a16="http://schemas.microsoft.com/office/drawing/2014/main" id="{9BE06D6E-544F-7242-540F-58F2451419AB}"/>
                </a:ext>
              </a:extLst>
            </p:cNvPr>
            <p:cNvSpPr/>
            <p:nvPr/>
          </p:nvSpPr>
          <p:spPr>
            <a:xfrm>
              <a:off x="2072750" y="4334000"/>
              <a:ext cx="194550" cy="23575"/>
            </a:xfrm>
            <a:custGeom>
              <a:avLst/>
              <a:gdLst/>
              <a:ahLst/>
              <a:cxnLst/>
              <a:rect l="l" t="t" r="r" b="b"/>
              <a:pathLst>
                <a:path w="7782" h="943" extrusionOk="0">
                  <a:moveTo>
                    <a:pt x="487" y="0"/>
                  </a:moveTo>
                  <a:cubicBezTo>
                    <a:pt x="213" y="0"/>
                    <a:pt x="0" y="213"/>
                    <a:pt x="0" y="487"/>
                  </a:cubicBezTo>
                  <a:cubicBezTo>
                    <a:pt x="0" y="730"/>
                    <a:pt x="213" y="942"/>
                    <a:pt x="487" y="942"/>
                  </a:cubicBezTo>
                  <a:lnTo>
                    <a:pt x="7326" y="942"/>
                  </a:lnTo>
                  <a:cubicBezTo>
                    <a:pt x="7569" y="942"/>
                    <a:pt x="7782" y="730"/>
                    <a:pt x="7782" y="487"/>
                  </a:cubicBezTo>
                  <a:cubicBezTo>
                    <a:pt x="7782" y="213"/>
                    <a:pt x="7569" y="0"/>
                    <a:pt x="7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888;p43">
              <a:extLst>
                <a:ext uri="{FF2B5EF4-FFF2-40B4-BE49-F238E27FC236}">
                  <a16:creationId xmlns:a16="http://schemas.microsoft.com/office/drawing/2014/main" id="{0218143B-54B6-3C3C-4A44-46403212329B}"/>
                </a:ext>
              </a:extLst>
            </p:cNvPr>
            <p:cNvSpPr/>
            <p:nvPr/>
          </p:nvSpPr>
          <p:spPr>
            <a:xfrm>
              <a:off x="2072750" y="4271675"/>
              <a:ext cx="194550" cy="23600"/>
            </a:xfrm>
            <a:custGeom>
              <a:avLst/>
              <a:gdLst/>
              <a:ahLst/>
              <a:cxnLst/>
              <a:rect l="l" t="t" r="r" b="b"/>
              <a:pathLst>
                <a:path w="7782" h="944" extrusionOk="0">
                  <a:moveTo>
                    <a:pt x="487" y="1"/>
                  </a:moveTo>
                  <a:cubicBezTo>
                    <a:pt x="213" y="1"/>
                    <a:pt x="0" y="214"/>
                    <a:pt x="0" y="487"/>
                  </a:cubicBezTo>
                  <a:cubicBezTo>
                    <a:pt x="0" y="730"/>
                    <a:pt x="213" y="943"/>
                    <a:pt x="487" y="943"/>
                  </a:cubicBezTo>
                  <a:lnTo>
                    <a:pt x="7326" y="943"/>
                  </a:lnTo>
                  <a:cubicBezTo>
                    <a:pt x="7569" y="943"/>
                    <a:pt x="7782" y="730"/>
                    <a:pt x="7782" y="487"/>
                  </a:cubicBezTo>
                  <a:cubicBezTo>
                    <a:pt x="7782" y="214"/>
                    <a:pt x="7569" y="1"/>
                    <a:pt x="7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889;p43">
              <a:extLst>
                <a:ext uri="{FF2B5EF4-FFF2-40B4-BE49-F238E27FC236}">
                  <a16:creationId xmlns:a16="http://schemas.microsoft.com/office/drawing/2014/main" id="{912A5589-C9F7-A383-812B-4225AD535EC3}"/>
                </a:ext>
              </a:extLst>
            </p:cNvPr>
            <p:cNvSpPr/>
            <p:nvPr/>
          </p:nvSpPr>
          <p:spPr>
            <a:xfrm>
              <a:off x="2072750" y="4209375"/>
              <a:ext cx="194550" cy="23575"/>
            </a:xfrm>
            <a:custGeom>
              <a:avLst/>
              <a:gdLst/>
              <a:ahLst/>
              <a:cxnLst/>
              <a:rect l="l" t="t" r="r" b="b"/>
              <a:pathLst>
                <a:path w="7782" h="943" extrusionOk="0">
                  <a:moveTo>
                    <a:pt x="487" y="0"/>
                  </a:moveTo>
                  <a:cubicBezTo>
                    <a:pt x="213" y="0"/>
                    <a:pt x="0" y="213"/>
                    <a:pt x="0" y="487"/>
                  </a:cubicBezTo>
                  <a:cubicBezTo>
                    <a:pt x="0" y="730"/>
                    <a:pt x="213" y="943"/>
                    <a:pt x="487" y="943"/>
                  </a:cubicBezTo>
                  <a:lnTo>
                    <a:pt x="7326" y="943"/>
                  </a:lnTo>
                  <a:cubicBezTo>
                    <a:pt x="7569" y="943"/>
                    <a:pt x="7782" y="730"/>
                    <a:pt x="7782" y="487"/>
                  </a:cubicBezTo>
                  <a:cubicBezTo>
                    <a:pt x="7782" y="213"/>
                    <a:pt x="7569" y="0"/>
                    <a:pt x="7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890;p43">
              <a:extLst>
                <a:ext uri="{FF2B5EF4-FFF2-40B4-BE49-F238E27FC236}">
                  <a16:creationId xmlns:a16="http://schemas.microsoft.com/office/drawing/2014/main" id="{FF717813-2FF1-224F-976E-C48419FBC517}"/>
                </a:ext>
              </a:extLst>
            </p:cNvPr>
            <p:cNvSpPr/>
            <p:nvPr/>
          </p:nvSpPr>
          <p:spPr>
            <a:xfrm>
              <a:off x="2322000" y="4396300"/>
              <a:ext cx="24325" cy="23575"/>
            </a:xfrm>
            <a:custGeom>
              <a:avLst/>
              <a:gdLst/>
              <a:ahLst/>
              <a:cxnLst/>
              <a:rect l="l" t="t" r="r" b="b"/>
              <a:pathLst>
                <a:path w="973" h="943" extrusionOk="0">
                  <a:moveTo>
                    <a:pt x="456" y="1"/>
                  </a:moveTo>
                  <a:cubicBezTo>
                    <a:pt x="213" y="1"/>
                    <a:pt x="0" y="213"/>
                    <a:pt x="0" y="487"/>
                  </a:cubicBezTo>
                  <a:cubicBezTo>
                    <a:pt x="0" y="730"/>
                    <a:pt x="213" y="943"/>
                    <a:pt x="456" y="943"/>
                  </a:cubicBezTo>
                  <a:lnTo>
                    <a:pt x="486" y="943"/>
                  </a:lnTo>
                  <a:cubicBezTo>
                    <a:pt x="760" y="943"/>
                    <a:pt x="973" y="730"/>
                    <a:pt x="973" y="487"/>
                  </a:cubicBezTo>
                  <a:cubicBezTo>
                    <a:pt x="973" y="213"/>
                    <a:pt x="760" y="1"/>
                    <a:pt x="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891;p43">
              <a:extLst>
                <a:ext uri="{FF2B5EF4-FFF2-40B4-BE49-F238E27FC236}">
                  <a16:creationId xmlns:a16="http://schemas.microsoft.com/office/drawing/2014/main" id="{1DB0F874-6DFD-9B07-9CFF-1E3CDB6BACD4}"/>
                </a:ext>
              </a:extLst>
            </p:cNvPr>
            <p:cNvSpPr/>
            <p:nvPr/>
          </p:nvSpPr>
          <p:spPr>
            <a:xfrm>
              <a:off x="2322000" y="4334000"/>
              <a:ext cx="24325" cy="23575"/>
            </a:xfrm>
            <a:custGeom>
              <a:avLst/>
              <a:gdLst/>
              <a:ahLst/>
              <a:cxnLst/>
              <a:rect l="l" t="t" r="r" b="b"/>
              <a:pathLst>
                <a:path w="973" h="943" extrusionOk="0">
                  <a:moveTo>
                    <a:pt x="456" y="0"/>
                  </a:moveTo>
                  <a:cubicBezTo>
                    <a:pt x="213" y="0"/>
                    <a:pt x="0" y="213"/>
                    <a:pt x="0" y="487"/>
                  </a:cubicBezTo>
                  <a:cubicBezTo>
                    <a:pt x="0" y="730"/>
                    <a:pt x="213" y="942"/>
                    <a:pt x="456" y="942"/>
                  </a:cubicBezTo>
                  <a:lnTo>
                    <a:pt x="486" y="942"/>
                  </a:lnTo>
                  <a:cubicBezTo>
                    <a:pt x="760" y="942"/>
                    <a:pt x="973" y="730"/>
                    <a:pt x="973" y="487"/>
                  </a:cubicBezTo>
                  <a:cubicBezTo>
                    <a:pt x="973" y="213"/>
                    <a:pt x="760" y="0"/>
                    <a:pt x="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892;p43">
              <a:extLst>
                <a:ext uri="{FF2B5EF4-FFF2-40B4-BE49-F238E27FC236}">
                  <a16:creationId xmlns:a16="http://schemas.microsoft.com/office/drawing/2014/main" id="{245B30B9-CC6F-1D6E-9F62-7F815E7B3140}"/>
                </a:ext>
              </a:extLst>
            </p:cNvPr>
            <p:cNvSpPr/>
            <p:nvPr/>
          </p:nvSpPr>
          <p:spPr>
            <a:xfrm>
              <a:off x="2322000" y="4271675"/>
              <a:ext cx="24325" cy="23600"/>
            </a:xfrm>
            <a:custGeom>
              <a:avLst/>
              <a:gdLst/>
              <a:ahLst/>
              <a:cxnLst/>
              <a:rect l="l" t="t" r="r" b="b"/>
              <a:pathLst>
                <a:path w="973" h="944" extrusionOk="0">
                  <a:moveTo>
                    <a:pt x="456" y="1"/>
                  </a:moveTo>
                  <a:cubicBezTo>
                    <a:pt x="213" y="1"/>
                    <a:pt x="0" y="214"/>
                    <a:pt x="0" y="487"/>
                  </a:cubicBezTo>
                  <a:cubicBezTo>
                    <a:pt x="0" y="730"/>
                    <a:pt x="213" y="943"/>
                    <a:pt x="456" y="943"/>
                  </a:cubicBezTo>
                  <a:lnTo>
                    <a:pt x="486" y="943"/>
                  </a:lnTo>
                  <a:cubicBezTo>
                    <a:pt x="760" y="943"/>
                    <a:pt x="973" y="730"/>
                    <a:pt x="973" y="487"/>
                  </a:cubicBezTo>
                  <a:cubicBezTo>
                    <a:pt x="973" y="214"/>
                    <a:pt x="760" y="1"/>
                    <a:pt x="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893;p43">
              <a:extLst>
                <a:ext uri="{FF2B5EF4-FFF2-40B4-BE49-F238E27FC236}">
                  <a16:creationId xmlns:a16="http://schemas.microsoft.com/office/drawing/2014/main" id="{BDD352B1-7A6E-8CBC-644D-C92822DDCD14}"/>
                </a:ext>
              </a:extLst>
            </p:cNvPr>
            <p:cNvSpPr/>
            <p:nvPr/>
          </p:nvSpPr>
          <p:spPr>
            <a:xfrm>
              <a:off x="2322000" y="4209375"/>
              <a:ext cx="24325" cy="23575"/>
            </a:xfrm>
            <a:custGeom>
              <a:avLst/>
              <a:gdLst/>
              <a:ahLst/>
              <a:cxnLst/>
              <a:rect l="l" t="t" r="r" b="b"/>
              <a:pathLst>
                <a:path w="973" h="943" extrusionOk="0">
                  <a:moveTo>
                    <a:pt x="456" y="0"/>
                  </a:moveTo>
                  <a:cubicBezTo>
                    <a:pt x="213" y="0"/>
                    <a:pt x="0" y="213"/>
                    <a:pt x="0" y="487"/>
                  </a:cubicBezTo>
                  <a:cubicBezTo>
                    <a:pt x="0" y="730"/>
                    <a:pt x="213" y="943"/>
                    <a:pt x="456" y="943"/>
                  </a:cubicBezTo>
                  <a:lnTo>
                    <a:pt x="486" y="943"/>
                  </a:lnTo>
                  <a:cubicBezTo>
                    <a:pt x="760" y="943"/>
                    <a:pt x="973" y="730"/>
                    <a:pt x="973" y="487"/>
                  </a:cubicBezTo>
                  <a:cubicBezTo>
                    <a:pt x="973" y="213"/>
                    <a:pt x="760" y="0"/>
                    <a:pt x="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894;p43">
              <a:extLst>
                <a:ext uri="{FF2B5EF4-FFF2-40B4-BE49-F238E27FC236}">
                  <a16:creationId xmlns:a16="http://schemas.microsoft.com/office/drawing/2014/main" id="{50FA71ED-23F9-613E-DFEA-A9DA24A26B6A}"/>
                </a:ext>
              </a:extLst>
            </p:cNvPr>
            <p:cNvSpPr/>
            <p:nvPr/>
          </p:nvSpPr>
          <p:spPr>
            <a:xfrm>
              <a:off x="2654050" y="3541425"/>
              <a:ext cx="435450" cy="208250"/>
            </a:xfrm>
            <a:custGeom>
              <a:avLst/>
              <a:gdLst/>
              <a:ahLst/>
              <a:cxnLst/>
              <a:rect l="l" t="t" r="r" b="b"/>
              <a:pathLst>
                <a:path w="17418" h="8330" extrusionOk="0">
                  <a:moveTo>
                    <a:pt x="609" y="1"/>
                  </a:moveTo>
                  <a:cubicBezTo>
                    <a:pt x="275" y="1"/>
                    <a:pt x="1" y="274"/>
                    <a:pt x="1" y="639"/>
                  </a:cubicBezTo>
                  <a:cubicBezTo>
                    <a:pt x="1" y="973"/>
                    <a:pt x="275" y="1247"/>
                    <a:pt x="609" y="1247"/>
                  </a:cubicBezTo>
                  <a:lnTo>
                    <a:pt x="16202" y="1247"/>
                  </a:lnTo>
                  <a:lnTo>
                    <a:pt x="16202" y="7721"/>
                  </a:lnTo>
                  <a:cubicBezTo>
                    <a:pt x="16202" y="8055"/>
                    <a:pt x="16475" y="8329"/>
                    <a:pt x="16810" y="8329"/>
                  </a:cubicBezTo>
                  <a:cubicBezTo>
                    <a:pt x="17144" y="8329"/>
                    <a:pt x="17418" y="8055"/>
                    <a:pt x="17418" y="7721"/>
                  </a:cubicBezTo>
                  <a:lnTo>
                    <a:pt x="17418" y="639"/>
                  </a:lnTo>
                  <a:cubicBezTo>
                    <a:pt x="17418" y="274"/>
                    <a:pt x="17144" y="1"/>
                    <a:pt x="16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895;p43">
              <a:extLst>
                <a:ext uri="{FF2B5EF4-FFF2-40B4-BE49-F238E27FC236}">
                  <a16:creationId xmlns:a16="http://schemas.microsoft.com/office/drawing/2014/main" id="{E7672AEE-58F3-7697-77FE-EF450966C94B}"/>
                </a:ext>
              </a:extLst>
            </p:cNvPr>
            <p:cNvSpPr/>
            <p:nvPr/>
          </p:nvSpPr>
          <p:spPr>
            <a:xfrm>
              <a:off x="2684450" y="3515600"/>
              <a:ext cx="79050" cy="79050"/>
            </a:xfrm>
            <a:custGeom>
              <a:avLst/>
              <a:gdLst/>
              <a:ahLst/>
              <a:cxnLst/>
              <a:rect l="l" t="t" r="r" b="b"/>
              <a:pathLst>
                <a:path w="3162" h="3162" extrusionOk="0">
                  <a:moveTo>
                    <a:pt x="1" y="0"/>
                  </a:moveTo>
                  <a:lnTo>
                    <a:pt x="1" y="3161"/>
                  </a:lnTo>
                  <a:lnTo>
                    <a:pt x="1885" y="3161"/>
                  </a:lnTo>
                  <a:cubicBezTo>
                    <a:pt x="2584" y="3161"/>
                    <a:pt x="3162" y="2584"/>
                    <a:pt x="3162" y="1885"/>
                  </a:cubicBezTo>
                  <a:lnTo>
                    <a:pt x="3162" y="1277"/>
                  </a:lnTo>
                  <a:cubicBezTo>
                    <a:pt x="3162" y="578"/>
                    <a:pt x="2584" y="0"/>
                    <a:pt x="18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896;p43">
              <a:extLst>
                <a:ext uri="{FF2B5EF4-FFF2-40B4-BE49-F238E27FC236}">
                  <a16:creationId xmlns:a16="http://schemas.microsoft.com/office/drawing/2014/main" id="{D7721123-F1A6-5A57-4372-C3E2625AB0A3}"/>
                </a:ext>
              </a:extLst>
            </p:cNvPr>
            <p:cNvSpPr/>
            <p:nvPr/>
          </p:nvSpPr>
          <p:spPr>
            <a:xfrm>
              <a:off x="3034775" y="3654650"/>
              <a:ext cx="79050" cy="79825"/>
            </a:xfrm>
            <a:custGeom>
              <a:avLst/>
              <a:gdLst/>
              <a:ahLst/>
              <a:cxnLst/>
              <a:rect l="l" t="t" r="r" b="b"/>
              <a:pathLst>
                <a:path w="3162" h="3193" extrusionOk="0">
                  <a:moveTo>
                    <a:pt x="1277" y="1"/>
                  </a:moveTo>
                  <a:cubicBezTo>
                    <a:pt x="578" y="1"/>
                    <a:pt x="0" y="578"/>
                    <a:pt x="0" y="1277"/>
                  </a:cubicBezTo>
                  <a:lnTo>
                    <a:pt x="0" y="3192"/>
                  </a:lnTo>
                  <a:lnTo>
                    <a:pt x="3161" y="3192"/>
                  </a:lnTo>
                  <a:lnTo>
                    <a:pt x="3161" y="1277"/>
                  </a:lnTo>
                  <a:cubicBezTo>
                    <a:pt x="3161" y="578"/>
                    <a:pt x="2584" y="1"/>
                    <a:pt x="1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897;p43">
              <a:extLst>
                <a:ext uri="{FF2B5EF4-FFF2-40B4-BE49-F238E27FC236}">
                  <a16:creationId xmlns:a16="http://schemas.microsoft.com/office/drawing/2014/main" id="{6D663273-D103-1794-DBDB-5C0F7C543B65}"/>
                </a:ext>
              </a:extLst>
            </p:cNvPr>
            <p:cNvSpPr/>
            <p:nvPr/>
          </p:nvSpPr>
          <p:spPr>
            <a:xfrm>
              <a:off x="2845550" y="3734450"/>
              <a:ext cx="452175" cy="807775"/>
            </a:xfrm>
            <a:custGeom>
              <a:avLst/>
              <a:gdLst/>
              <a:ahLst/>
              <a:cxnLst/>
              <a:rect l="l" t="t" r="r" b="b"/>
              <a:pathLst>
                <a:path w="18087" h="32311" extrusionOk="0">
                  <a:moveTo>
                    <a:pt x="1703" y="0"/>
                  </a:moveTo>
                  <a:cubicBezTo>
                    <a:pt x="761" y="0"/>
                    <a:pt x="1" y="760"/>
                    <a:pt x="1" y="1672"/>
                  </a:cubicBezTo>
                  <a:lnTo>
                    <a:pt x="61" y="30639"/>
                  </a:lnTo>
                  <a:cubicBezTo>
                    <a:pt x="61" y="31095"/>
                    <a:pt x="244" y="31520"/>
                    <a:pt x="548" y="31824"/>
                  </a:cubicBezTo>
                  <a:cubicBezTo>
                    <a:pt x="852" y="32128"/>
                    <a:pt x="1277" y="32311"/>
                    <a:pt x="1733" y="32311"/>
                  </a:cubicBezTo>
                  <a:lnTo>
                    <a:pt x="16414" y="32311"/>
                  </a:lnTo>
                  <a:cubicBezTo>
                    <a:pt x="17357" y="32311"/>
                    <a:pt x="18086" y="31551"/>
                    <a:pt x="18086" y="30608"/>
                  </a:cubicBezTo>
                  <a:lnTo>
                    <a:pt x="18056" y="1672"/>
                  </a:lnTo>
                  <a:cubicBezTo>
                    <a:pt x="18056" y="730"/>
                    <a:pt x="17296" y="0"/>
                    <a:pt x="16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898;p43">
              <a:extLst>
                <a:ext uri="{FF2B5EF4-FFF2-40B4-BE49-F238E27FC236}">
                  <a16:creationId xmlns:a16="http://schemas.microsoft.com/office/drawing/2014/main" id="{F3804C31-6BE2-AA57-93DE-0B518A1030B3}"/>
                </a:ext>
              </a:extLst>
            </p:cNvPr>
            <p:cNvSpPr/>
            <p:nvPr/>
          </p:nvSpPr>
          <p:spPr>
            <a:xfrm>
              <a:off x="2830350" y="3832475"/>
              <a:ext cx="16000" cy="97275"/>
            </a:xfrm>
            <a:custGeom>
              <a:avLst/>
              <a:gdLst/>
              <a:ahLst/>
              <a:cxnLst/>
              <a:rect l="l" t="t" r="r" b="b"/>
              <a:pathLst>
                <a:path w="640" h="3891" extrusionOk="0">
                  <a:moveTo>
                    <a:pt x="609" y="0"/>
                  </a:moveTo>
                  <a:cubicBezTo>
                    <a:pt x="274" y="0"/>
                    <a:pt x="1" y="274"/>
                    <a:pt x="1" y="608"/>
                  </a:cubicBezTo>
                  <a:lnTo>
                    <a:pt x="1" y="3283"/>
                  </a:lnTo>
                  <a:cubicBezTo>
                    <a:pt x="1" y="3617"/>
                    <a:pt x="274" y="3891"/>
                    <a:pt x="639" y="3891"/>
                  </a:cubicBezTo>
                  <a:lnTo>
                    <a:pt x="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899;p43">
              <a:extLst>
                <a:ext uri="{FF2B5EF4-FFF2-40B4-BE49-F238E27FC236}">
                  <a16:creationId xmlns:a16="http://schemas.microsoft.com/office/drawing/2014/main" id="{F69264ED-DD8F-3BD1-BC2B-8BF8B9DA1751}"/>
                </a:ext>
              </a:extLst>
            </p:cNvPr>
            <p:cNvSpPr/>
            <p:nvPr/>
          </p:nvSpPr>
          <p:spPr>
            <a:xfrm>
              <a:off x="3296925" y="3846150"/>
              <a:ext cx="12950" cy="79050"/>
            </a:xfrm>
            <a:custGeom>
              <a:avLst/>
              <a:gdLst/>
              <a:ahLst/>
              <a:cxnLst/>
              <a:rect l="l" t="t" r="r" b="b"/>
              <a:pathLst>
                <a:path w="518" h="3162" extrusionOk="0">
                  <a:moveTo>
                    <a:pt x="1" y="0"/>
                  </a:moveTo>
                  <a:lnTo>
                    <a:pt x="1" y="3161"/>
                  </a:lnTo>
                  <a:cubicBezTo>
                    <a:pt x="274" y="3161"/>
                    <a:pt x="517" y="2949"/>
                    <a:pt x="517" y="2675"/>
                  </a:cubicBezTo>
                  <a:lnTo>
                    <a:pt x="487" y="487"/>
                  </a:lnTo>
                  <a:cubicBezTo>
                    <a:pt x="487" y="213"/>
                    <a:pt x="274"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900;p43">
              <a:extLst>
                <a:ext uri="{FF2B5EF4-FFF2-40B4-BE49-F238E27FC236}">
                  <a16:creationId xmlns:a16="http://schemas.microsoft.com/office/drawing/2014/main" id="{617E65DC-372E-8B60-5D17-5F2C7618471D}"/>
                </a:ext>
              </a:extLst>
            </p:cNvPr>
            <p:cNvSpPr/>
            <p:nvPr/>
          </p:nvSpPr>
          <p:spPr>
            <a:xfrm>
              <a:off x="2831125" y="3942650"/>
              <a:ext cx="15225" cy="97300"/>
            </a:xfrm>
            <a:custGeom>
              <a:avLst/>
              <a:gdLst/>
              <a:ahLst/>
              <a:cxnLst/>
              <a:rect l="l" t="t" r="r" b="b"/>
              <a:pathLst>
                <a:path w="609" h="3892" extrusionOk="0">
                  <a:moveTo>
                    <a:pt x="608" y="1"/>
                  </a:moveTo>
                  <a:cubicBezTo>
                    <a:pt x="274" y="1"/>
                    <a:pt x="0" y="274"/>
                    <a:pt x="0" y="608"/>
                  </a:cubicBezTo>
                  <a:lnTo>
                    <a:pt x="0" y="3283"/>
                  </a:lnTo>
                  <a:cubicBezTo>
                    <a:pt x="0" y="3618"/>
                    <a:pt x="274" y="3891"/>
                    <a:pt x="608" y="3891"/>
                  </a:cubicBezTo>
                  <a:lnTo>
                    <a:pt x="6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901;p43">
              <a:extLst>
                <a:ext uri="{FF2B5EF4-FFF2-40B4-BE49-F238E27FC236}">
                  <a16:creationId xmlns:a16="http://schemas.microsoft.com/office/drawing/2014/main" id="{76111A8B-DDF6-F6C0-0743-F9F011A742C4}"/>
                </a:ext>
              </a:extLst>
            </p:cNvPr>
            <p:cNvSpPr/>
            <p:nvPr/>
          </p:nvSpPr>
          <p:spPr>
            <a:xfrm>
              <a:off x="2891900" y="3789900"/>
              <a:ext cx="364775" cy="693050"/>
            </a:xfrm>
            <a:custGeom>
              <a:avLst/>
              <a:gdLst/>
              <a:ahLst/>
              <a:cxnLst/>
              <a:rect l="l" t="t" r="r" b="b"/>
              <a:pathLst>
                <a:path w="14591" h="27722" extrusionOk="0">
                  <a:moveTo>
                    <a:pt x="13861" y="1"/>
                  </a:moveTo>
                  <a:lnTo>
                    <a:pt x="9211" y="31"/>
                  </a:lnTo>
                  <a:lnTo>
                    <a:pt x="700" y="31"/>
                  </a:lnTo>
                  <a:cubicBezTo>
                    <a:pt x="305" y="31"/>
                    <a:pt x="1" y="335"/>
                    <a:pt x="1" y="700"/>
                  </a:cubicBezTo>
                  <a:lnTo>
                    <a:pt x="1" y="6475"/>
                  </a:lnTo>
                  <a:lnTo>
                    <a:pt x="31" y="9880"/>
                  </a:lnTo>
                  <a:lnTo>
                    <a:pt x="31" y="16293"/>
                  </a:lnTo>
                  <a:lnTo>
                    <a:pt x="31" y="21612"/>
                  </a:lnTo>
                  <a:lnTo>
                    <a:pt x="31" y="27023"/>
                  </a:lnTo>
                  <a:cubicBezTo>
                    <a:pt x="31" y="27144"/>
                    <a:pt x="62" y="27235"/>
                    <a:pt x="92" y="27296"/>
                  </a:cubicBezTo>
                  <a:cubicBezTo>
                    <a:pt x="122" y="27357"/>
                    <a:pt x="153" y="27387"/>
                    <a:pt x="153" y="27418"/>
                  </a:cubicBezTo>
                  <a:cubicBezTo>
                    <a:pt x="274" y="27600"/>
                    <a:pt x="487" y="27722"/>
                    <a:pt x="730" y="27722"/>
                  </a:cubicBezTo>
                  <a:lnTo>
                    <a:pt x="3040" y="27722"/>
                  </a:lnTo>
                  <a:lnTo>
                    <a:pt x="13892" y="27691"/>
                  </a:lnTo>
                  <a:cubicBezTo>
                    <a:pt x="14287" y="27691"/>
                    <a:pt x="14591" y="27387"/>
                    <a:pt x="14591" y="27023"/>
                  </a:cubicBezTo>
                  <a:lnTo>
                    <a:pt x="14560" y="15351"/>
                  </a:lnTo>
                  <a:lnTo>
                    <a:pt x="14560" y="11855"/>
                  </a:lnTo>
                  <a:lnTo>
                    <a:pt x="14560" y="6019"/>
                  </a:lnTo>
                  <a:lnTo>
                    <a:pt x="14560" y="700"/>
                  </a:lnTo>
                  <a:cubicBezTo>
                    <a:pt x="14560" y="670"/>
                    <a:pt x="14560" y="639"/>
                    <a:pt x="14530" y="609"/>
                  </a:cubicBezTo>
                  <a:cubicBezTo>
                    <a:pt x="14530" y="366"/>
                    <a:pt x="14348" y="153"/>
                    <a:pt x="14135" y="62"/>
                  </a:cubicBezTo>
                  <a:cubicBezTo>
                    <a:pt x="14074" y="31"/>
                    <a:pt x="13952" y="1"/>
                    <a:pt x="138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902;p43">
              <a:extLst>
                <a:ext uri="{FF2B5EF4-FFF2-40B4-BE49-F238E27FC236}">
                  <a16:creationId xmlns:a16="http://schemas.microsoft.com/office/drawing/2014/main" id="{048FAADA-10F7-5FD1-918A-2D90458745D7}"/>
                </a:ext>
              </a:extLst>
            </p:cNvPr>
            <p:cNvSpPr/>
            <p:nvPr/>
          </p:nvSpPr>
          <p:spPr>
            <a:xfrm>
              <a:off x="2932175" y="3998875"/>
              <a:ext cx="297150" cy="297900"/>
            </a:xfrm>
            <a:custGeom>
              <a:avLst/>
              <a:gdLst/>
              <a:ahLst/>
              <a:cxnLst/>
              <a:rect l="l" t="t" r="r" b="b"/>
              <a:pathLst>
                <a:path w="11886" h="11916" extrusionOk="0">
                  <a:moveTo>
                    <a:pt x="4712" y="609"/>
                  </a:moveTo>
                  <a:lnTo>
                    <a:pt x="4712" y="609"/>
                  </a:lnTo>
                  <a:cubicBezTo>
                    <a:pt x="4439" y="882"/>
                    <a:pt x="4195" y="1217"/>
                    <a:pt x="3952" y="1551"/>
                  </a:cubicBezTo>
                  <a:cubicBezTo>
                    <a:pt x="3648" y="2007"/>
                    <a:pt x="3375" y="2493"/>
                    <a:pt x="3162" y="3010"/>
                  </a:cubicBezTo>
                  <a:lnTo>
                    <a:pt x="1308" y="3010"/>
                  </a:lnTo>
                  <a:cubicBezTo>
                    <a:pt x="2098" y="1794"/>
                    <a:pt x="3314" y="913"/>
                    <a:pt x="4712" y="609"/>
                  </a:cubicBezTo>
                  <a:close/>
                  <a:moveTo>
                    <a:pt x="5685" y="487"/>
                  </a:moveTo>
                  <a:lnTo>
                    <a:pt x="5685" y="3010"/>
                  </a:lnTo>
                  <a:lnTo>
                    <a:pt x="3679" y="3010"/>
                  </a:lnTo>
                  <a:cubicBezTo>
                    <a:pt x="3861" y="2615"/>
                    <a:pt x="4074" y="2220"/>
                    <a:pt x="4347" y="1825"/>
                  </a:cubicBezTo>
                  <a:cubicBezTo>
                    <a:pt x="4834" y="1125"/>
                    <a:pt x="5350" y="669"/>
                    <a:pt x="5563" y="487"/>
                  </a:cubicBezTo>
                  <a:close/>
                  <a:moveTo>
                    <a:pt x="6384" y="487"/>
                  </a:moveTo>
                  <a:cubicBezTo>
                    <a:pt x="6688" y="730"/>
                    <a:pt x="7630" y="1612"/>
                    <a:pt x="8268" y="3010"/>
                  </a:cubicBezTo>
                  <a:lnTo>
                    <a:pt x="6171" y="3010"/>
                  </a:lnTo>
                  <a:lnTo>
                    <a:pt x="6171" y="487"/>
                  </a:lnTo>
                  <a:close/>
                  <a:moveTo>
                    <a:pt x="7235" y="609"/>
                  </a:moveTo>
                  <a:lnTo>
                    <a:pt x="7235" y="609"/>
                  </a:lnTo>
                  <a:cubicBezTo>
                    <a:pt x="8603" y="943"/>
                    <a:pt x="9788" y="1825"/>
                    <a:pt x="10548" y="3010"/>
                  </a:cubicBezTo>
                  <a:lnTo>
                    <a:pt x="8785" y="3010"/>
                  </a:lnTo>
                  <a:cubicBezTo>
                    <a:pt x="8572" y="2493"/>
                    <a:pt x="8299" y="2007"/>
                    <a:pt x="7964" y="1551"/>
                  </a:cubicBezTo>
                  <a:cubicBezTo>
                    <a:pt x="7752" y="1217"/>
                    <a:pt x="7509" y="913"/>
                    <a:pt x="7235" y="609"/>
                  </a:cubicBezTo>
                  <a:close/>
                  <a:moveTo>
                    <a:pt x="2980" y="3496"/>
                  </a:moveTo>
                  <a:cubicBezTo>
                    <a:pt x="2736" y="4165"/>
                    <a:pt x="2615" y="4864"/>
                    <a:pt x="2584" y="5594"/>
                  </a:cubicBezTo>
                  <a:lnTo>
                    <a:pt x="487" y="5594"/>
                  </a:lnTo>
                  <a:cubicBezTo>
                    <a:pt x="518" y="4834"/>
                    <a:pt x="730" y="4135"/>
                    <a:pt x="1065" y="3496"/>
                  </a:cubicBezTo>
                  <a:close/>
                  <a:moveTo>
                    <a:pt x="5715" y="3496"/>
                  </a:moveTo>
                  <a:lnTo>
                    <a:pt x="5715" y="5594"/>
                  </a:lnTo>
                  <a:lnTo>
                    <a:pt x="3071" y="5594"/>
                  </a:lnTo>
                  <a:cubicBezTo>
                    <a:pt x="3101" y="4864"/>
                    <a:pt x="3223" y="4165"/>
                    <a:pt x="3496" y="3496"/>
                  </a:cubicBezTo>
                  <a:close/>
                  <a:moveTo>
                    <a:pt x="8451" y="3496"/>
                  </a:moveTo>
                  <a:cubicBezTo>
                    <a:pt x="8694" y="4165"/>
                    <a:pt x="8846" y="4864"/>
                    <a:pt x="8876" y="5594"/>
                  </a:cubicBezTo>
                  <a:lnTo>
                    <a:pt x="6171" y="5594"/>
                  </a:lnTo>
                  <a:lnTo>
                    <a:pt x="6171" y="3496"/>
                  </a:lnTo>
                  <a:close/>
                  <a:moveTo>
                    <a:pt x="10822" y="3496"/>
                  </a:moveTo>
                  <a:cubicBezTo>
                    <a:pt x="11156" y="4135"/>
                    <a:pt x="11369" y="4834"/>
                    <a:pt x="11399" y="5594"/>
                  </a:cubicBezTo>
                  <a:lnTo>
                    <a:pt x="9363" y="5594"/>
                  </a:lnTo>
                  <a:cubicBezTo>
                    <a:pt x="9332" y="4864"/>
                    <a:pt x="9180" y="4165"/>
                    <a:pt x="8968" y="3496"/>
                  </a:cubicBezTo>
                  <a:close/>
                  <a:moveTo>
                    <a:pt x="2584" y="6049"/>
                  </a:moveTo>
                  <a:cubicBezTo>
                    <a:pt x="2615" y="6779"/>
                    <a:pt x="2706" y="7508"/>
                    <a:pt x="2888" y="8147"/>
                  </a:cubicBezTo>
                  <a:lnTo>
                    <a:pt x="943" y="8147"/>
                  </a:lnTo>
                  <a:cubicBezTo>
                    <a:pt x="639" y="7478"/>
                    <a:pt x="487" y="6779"/>
                    <a:pt x="457" y="6049"/>
                  </a:cubicBezTo>
                  <a:close/>
                  <a:moveTo>
                    <a:pt x="5715" y="6049"/>
                  </a:moveTo>
                  <a:lnTo>
                    <a:pt x="5715" y="8147"/>
                  </a:lnTo>
                  <a:lnTo>
                    <a:pt x="3375" y="8147"/>
                  </a:lnTo>
                  <a:cubicBezTo>
                    <a:pt x="3192" y="7508"/>
                    <a:pt x="3071" y="6809"/>
                    <a:pt x="3071" y="6049"/>
                  </a:cubicBezTo>
                  <a:close/>
                  <a:moveTo>
                    <a:pt x="8876" y="6049"/>
                  </a:moveTo>
                  <a:cubicBezTo>
                    <a:pt x="8846" y="6809"/>
                    <a:pt x="8755" y="7508"/>
                    <a:pt x="8542" y="8147"/>
                  </a:cubicBezTo>
                  <a:lnTo>
                    <a:pt x="6171" y="8147"/>
                  </a:lnTo>
                  <a:lnTo>
                    <a:pt x="6171" y="6049"/>
                  </a:lnTo>
                  <a:close/>
                  <a:moveTo>
                    <a:pt x="11430" y="6049"/>
                  </a:moveTo>
                  <a:cubicBezTo>
                    <a:pt x="11399" y="6779"/>
                    <a:pt x="11247" y="7478"/>
                    <a:pt x="10943" y="8147"/>
                  </a:cubicBezTo>
                  <a:lnTo>
                    <a:pt x="9059" y="8147"/>
                  </a:lnTo>
                  <a:cubicBezTo>
                    <a:pt x="9241" y="7478"/>
                    <a:pt x="9332" y="6779"/>
                    <a:pt x="9363" y="6049"/>
                  </a:cubicBezTo>
                  <a:close/>
                  <a:moveTo>
                    <a:pt x="10700" y="8633"/>
                  </a:moveTo>
                  <a:cubicBezTo>
                    <a:pt x="9940" y="10001"/>
                    <a:pt x="8664" y="10943"/>
                    <a:pt x="7144" y="11278"/>
                  </a:cubicBezTo>
                  <a:cubicBezTo>
                    <a:pt x="7417" y="11065"/>
                    <a:pt x="7661" y="10791"/>
                    <a:pt x="7873" y="10518"/>
                  </a:cubicBezTo>
                  <a:cubicBezTo>
                    <a:pt x="8299" y="9971"/>
                    <a:pt x="8664" y="9332"/>
                    <a:pt x="8907" y="8633"/>
                  </a:cubicBezTo>
                  <a:close/>
                  <a:moveTo>
                    <a:pt x="3040" y="8633"/>
                  </a:moveTo>
                  <a:cubicBezTo>
                    <a:pt x="3284" y="9332"/>
                    <a:pt x="3648" y="9971"/>
                    <a:pt x="4074" y="10518"/>
                  </a:cubicBezTo>
                  <a:cubicBezTo>
                    <a:pt x="4287" y="10791"/>
                    <a:pt x="4530" y="11065"/>
                    <a:pt x="4803" y="11308"/>
                  </a:cubicBezTo>
                  <a:cubicBezTo>
                    <a:pt x="3284" y="10974"/>
                    <a:pt x="1946" y="10001"/>
                    <a:pt x="1156" y="8633"/>
                  </a:cubicBezTo>
                  <a:close/>
                  <a:moveTo>
                    <a:pt x="5715" y="8633"/>
                  </a:moveTo>
                  <a:lnTo>
                    <a:pt x="5715" y="11369"/>
                  </a:lnTo>
                  <a:cubicBezTo>
                    <a:pt x="5350" y="11156"/>
                    <a:pt x="4195" y="10335"/>
                    <a:pt x="3557" y="8633"/>
                  </a:cubicBezTo>
                  <a:close/>
                  <a:moveTo>
                    <a:pt x="8390" y="8633"/>
                  </a:moveTo>
                  <a:cubicBezTo>
                    <a:pt x="8177" y="9211"/>
                    <a:pt x="7873" y="9758"/>
                    <a:pt x="7509" y="10214"/>
                  </a:cubicBezTo>
                  <a:cubicBezTo>
                    <a:pt x="6931" y="10943"/>
                    <a:pt x="6354" y="11308"/>
                    <a:pt x="6171" y="11399"/>
                  </a:cubicBezTo>
                  <a:lnTo>
                    <a:pt x="6171" y="8633"/>
                  </a:lnTo>
                  <a:close/>
                  <a:moveTo>
                    <a:pt x="5928" y="1"/>
                  </a:moveTo>
                  <a:cubicBezTo>
                    <a:pt x="2645" y="1"/>
                    <a:pt x="1" y="2676"/>
                    <a:pt x="1" y="5958"/>
                  </a:cubicBezTo>
                  <a:cubicBezTo>
                    <a:pt x="1" y="9241"/>
                    <a:pt x="2645" y="11916"/>
                    <a:pt x="5928" y="11916"/>
                  </a:cubicBezTo>
                  <a:cubicBezTo>
                    <a:pt x="9211" y="11916"/>
                    <a:pt x="11886" y="9241"/>
                    <a:pt x="11886" y="5958"/>
                  </a:cubicBezTo>
                  <a:cubicBezTo>
                    <a:pt x="11886" y="2676"/>
                    <a:pt x="9211" y="1"/>
                    <a:pt x="5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903;p43">
              <a:extLst>
                <a:ext uri="{FF2B5EF4-FFF2-40B4-BE49-F238E27FC236}">
                  <a16:creationId xmlns:a16="http://schemas.microsoft.com/office/drawing/2014/main" id="{8D8E9EB6-01A6-6CA4-A380-0C2C2A74A402}"/>
                </a:ext>
              </a:extLst>
            </p:cNvPr>
            <p:cNvSpPr/>
            <p:nvPr/>
          </p:nvSpPr>
          <p:spPr>
            <a:xfrm>
              <a:off x="2953450" y="3783075"/>
              <a:ext cx="241675" cy="43325"/>
            </a:xfrm>
            <a:custGeom>
              <a:avLst/>
              <a:gdLst/>
              <a:ahLst/>
              <a:cxnLst/>
              <a:rect l="l" t="t" r="r" b="b"/>
              <a:pathLst>
                <a:path w="9667" h="1733" extrusionOk="0">
                  <a:moveTo>
                    <a:pt x="9484" y="0"/>
                  </a:moveTo>
                  <a:lnTo>
                    <a:pt x="183" y="31"/>
                  </a:lnTo>
                  <a:cubicBezTo>
                    <a:pt x="92" y="31"/>
                    <a:pt x="1" y="122"/>
                    <a:pt x="1" y="244"/>
                  </a:cubicBezTo>
                  <a:lnTo>
                    <a:pt x="670" y="1277"/>
                  </a:lnTo>
                  <a:cubicBezTo>
                    <a:pt x="882" y="1551"/>
                    <a:pt x="1186" y="1733"/>
                    <a:pt x="1551" y="1733"/>
                  </a:cubicBezTo>
                  <a:lnTo>
                    <a:pt x="8147" y="1733"/>
                  </a:lnTo>
                  <a:cubicBezTo>
                    <a:pt x="8481" y="1733"/>
                    <a:pt x="8816" y="1551"/>
                    <a:pt x="8998" y="1247"/>
                  </a:cubicBezTo>
                  <a:lnTo>
                    <a:pt x="9667" y="213"/>
                  </a:lnTo>
                  <a:cubicBezTo>
                    <a:pt x="9667" y="122"/>
                    <a:pt x="9576" y="31"/>
                    <a:pt x="9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904;p43">
              <a:extLst>
                <a:ext uri="{FF2B5EF4-FFF2-40B4-BE49-F238E27FC236}">
                  <a16:creationId xmlns:a16="http://schemas.microsoft.com/office/drawing/2014/main" id="{51D79A99-F501-764D-4D01-270FA23E3F7C}"/>
                </a:ext>
              </a:extLst>
            </p:cNvPr>
            <p:cNvSpPr/>
            <p:nvPr/>
          </p:nvSpPr>
          <p:spPr>
            <a:xfrm>
              <a:off x="2985375" y="3793700"/>
              <a:ext cx="152000" cy="10675"/>
            </a:xfrm>
            <a:custGeom>
              <a:avLst/>
              <a:gdLst/>
              <a:ahLst/>
              <a:cxnLst/>
              <a:rect l="l" t="t" r="r" b="b"/>
              <a:pathLst>
                <a:path w="6080" h="427" extrusionOk="0">
                  <a:moveTo>
                    <a:pt x="213" y="1"/>
                  </a:moveTo>
                  <a:cubicBezTo>
                    <a:pt x="92" y="1"/>
                    <a:pt x="1" y="123"/>
                    <a:pt x="1" y="214"/>
                  </a:cubicBezTo>
                  <a:cubicBezTo>
                    <a:pt x="1" y="335"/>
                    <a:pt x="92" y="427"/>
                    <a:pt x="213" y="427"/>
                  </a:cubicBezTo>
                  <a:lnTo>
                    <a:pt x="5867" y="427"/>
                  </a:lnTo>
                  <a:cubicBezTo>
                    <a:pt x="5988" y="427"/>
                    <a:pt x="6080" y="335"/>
                    <a:pt x="6080" y="214"/>
                  </a:cubicBezTo>
                  <a:cubicBezTo>
                    <a:pt x="6080" y="92"/>
                    <a:pt x="5988" y="1"/>
                    <a:pt x="5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905;p43">
              <a:extLst>
                <a:ext uri="{FF2B5EF4-FFF2-40B4-BE49-F238E27FC236}">
                  <a16:creationId xmlns:a16="http://schemas.microsoft.com/office/drawing/2014/main" id="{F11A1F95-506F-D3F2-9517-E4DC151D9F86}"/>
                </a:ext>
              </a:extLst>
            </p:cNvPr>
            <p:cNvSpPr/>
            <p:nvPr/>
          </p:nvSpPr>
          <p:spPr>
            <a:xfrm>
              <a:off x="3151850" y="3792100"/>
              <a:ext cx="13575" cy="13125"/>
            </a:xfrm>
            <a:custGeom>
              <a:avLst/>
              <a:gdLst/>
              <a:ahLst/>
              <a:cxnLst/>
              <a:rect l="l" t="t" r="r" b="b"/>
              <a:pathLst>
                <a:path w="543" h="525" extrusionOk="0">
                  <a:moveTo>
                    <a:pt x="286" y="0"/>
                  </a:moveTo>
                  <a:cubicBezTo>
                    <a:pt x="125" y="0"/>
                    <a:pt x="1" y="142"/>
                    <a:pt x="29" y="308"/>
                  </a:cubicBezTo>
                  <a:cubicBezTo>
                    <a:pt x="29" y="399"/>
                    <a:pt x="120" y="491"/>
                    <a:pt x="211" y="521"/>
                  </a:cubicBezTo>
                  <a:cubicBezTo>
                    <a:pt x="227" y="524"/>
                    <a:pt x="242" y="525"/>
                    <a:pt x="257" y="525"/>
                  </a:cubicBezTo>
                  <a:cubicBezTo>
                    <a:pt x="418" y="525"/>
                    <a:pt x="543" y="384"/>
                    <a:pt x="515" y="217"/>
                  </a:cubicBezTo>
                  <a:cubicBezTo>
                    <a:pt x="485" y="126"/>
                    <a:pt x="424" y="35"/>
                    <a:pt x="333" y="4"/>
                  </a:cubicBezTo>
                  <a:cubicBezTo>
                    <a:pt x="317" y="2"/>
                    <a:pt x="301" y="0"/>
                    <a:pt x="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aying Goodbye to a Co-Worker - Business Meeting by Slidesgo">
  <a:themeElements>
    <a:clrScheme name="Simple Light">
      <a:dk1>
        <a:srgbClr val="1C448A"/>
      </a:dk1>
      <a:lt1>
        <a:srgbClr val="FFFFFF"/>
      </a:lt1>
      <a:dk2>
        <a:srgbClr val="EAB625"/>
      </a:dk2>
      <a:lt2>
        <a:srgbClr val="000000"/>
      </a:lt2>
      <a:accent1>
        <a:srgbClr val="47A3F7"/>
      </a:accent1>
      <a:accent2>
        <a:srgbClr val="4CD2F8"/>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1556</Words>
  <Application>Microsoft Office PowerPoint</Application>
  <PresentationFormat>Presentación en pantalla (16:9)</PresentationFormat>
  <Paragraphs>246</Paragraphs>
  <Slides>25</Slides>
  <Notes>13</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25</vt:i4>
      </vt:variant>
    </vt:vector>
  </HeadingPairs>
  <TitlesOfParts>
    <vt:vector size="38" baseType="lpstr">
      <vt:lpstr>Nunito</vt:lpstr>
      <vt:lpstr>Symbol</vt:lpstr>
      <vt:lpstr>Arial</vt:lpstr>
      <vt:lpstr>Montserrat Black</vt:lpstr>
      <vt:lpstr>Encode Sans Medium</vt:lpstr>
      <vt:lpstr>Bebas Neue</vt:lpstr>
      <vt:lpstr>Montserrat SemiBold</vt:lpstr>
      <vt:lpstr>-apple-system</vt:lpstr>
      <vt:lpstr>Century Gothic</vt:lpstr>
      <vt:lpstr>SAPRegular</vt:lpstr>
      <vt:lpstr>Montserrat ExtraBold</vt:lpstr>
      <vt:lpstr>Montserrat</vt:lpstr>
      <vt:lpstr>Saying Goodbye to a Co-Worker - Business Meeting by Slidesgo</vt:lpstr>
      <vt:lpstr>DELIVER HOT MODE  Sergio Molano Valencia María Paula Tellez</vt:lpstr>
      <vt:lpstr>Descripción de la empresa</vt:lpstr>
      <vt:lpstr>Descripción de la empresa</vt:lpstr>
      <vt:lpstr>Descripción de la empresa</vt:lpstr>
      <vt:lpstr>Visión</vt:lpstr>
      <vt:lpstr>Ofrecer a los clientes una faja térmica única en el mercado, compuesta por tela y neopreno, el cual es un material que permite al cliente eliminar líquidos retenidos, además de corregir la postura y moldear la figura.   Ofrece gel térmico y elementos deportivos que le permiten al usuario lograr sus objetivos físicos de una manera más sencilla y económica. </vt:lpstr>
      <vt:lpstr>Canales</vt:lpstr>
      <vt:lpstr>Canales</vt:lpstr>
      <vt:lpstr>Desafío que priorizaron</vt:lpstr>
      <vt:lpstr>Presentación de PowerPoint</vt:lpstr>
      <vt:lpstr>Presentación de PowerPoint</vt:lpstr>
      <vt:lpstr>Presentación de PowerPoint</vt:lpstr>
      <vt:lpstr>User Journey Map</vt:lpstr>
      <vt:lpstr>Presentación de PowerPoint</vt:lpstr>
      <vt:lpstr>Presentación de PowerPoint</vt:lpstr>
      <vt:lpstr>User Journey Map Ideal</vt:lpstr>
      <vt:lpstr>Presentación de PowerPoint</vt:lpstr>
      <vt:lpstr>POC final desarrollado</vt:lpstr>
      <vt:lpstr>Presentación POC</vt:lpstr>
      <vt:lpstr>Jun. 2</vt:lpstr>
      <vt:lpstr>Presentación de PowerPoint</vt:lpstr>
      <vt:lpstr>Presentación de PowerPoint</vt:lpstr>
      <vt:lpstr>Presentación de PowerPoint</vt:lpstr>
      <vt:lpstr>Integración SAP Build con los canales de venta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 HOT MODE  Sergio Molano Valencia María Paula Tellez</dc:title>
  <dc:creator>maria paula tellez vallejo</dc:creator>
  <cp:lastModifiedBy>Sergio Andres Molano Valencia</cp:lastModifiedBy>
  <cp:revision>8</cp:revision>
  <dcterms:modified xsi:type="dcterms:W3CDTF">2022-05-27T12:53:48Z</dcterms:modified>
</cp:coreProperties>
</file>