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  <p:sldMasterId id="2147483672" r:id="rId5"/>
  </p:sldMasterIdLst>
  <p:notesMasterIdLst>
    <p:notesMasterId r:id="rId30"/>
  </p:notesMasterIdLst>
  <p:sldIdLst>
    <p:sldId id="256" r:id="rId6"/>
    <p:sldId id="264" r:id="rId7"/>
    <p:sldId id="259" r:id="rId8"/>
    <p:sldId id="304" r:id="rId9"/>
    <p:sldId id="317" r:id="rId10"/>
    <p:sldId id="260" r:id="rId11"/>
    <p:sldId id="261" r:id="rId12"/>
    <p:sldId id="262" r:id="rId13"/>
    <p:sldId id="300" r:id="rId14"/>
    <p:sldId id="301" r:id="rId15"/>
    <p:sldId id="316" r:id="rId16"/>
    <p:sldId id="265" r:id="rId17"/>
    <p:sldId id="309" r:id="rId18"/>
    <p:sldId id="310" r:id="rId19"/>
    <p:sldId id="311" r:id="rId20"/>
    <p:sldId id="306" r:id="rId21"/>
    <p:sldId id="266" r:id="rId22"/>
    <p:sldId id="308" r:id="rId23"/>
    <p:sldId id="307" r:id="rId24"/>
    <p:sldId id="312" r:id="rId25"/>
    <p:sldId id="313" r:id="rId26"/>
    <p:sldId id="314" r:id="rId27"/>
    <p:sldId id="315" r:id="rId28"/>
    <p:sldId id="268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Libre Franklin Medium" pitchFamily="2" charset="0"/>
      <p:regular r:id="rId35"/>
      <p:italic r:id="rId36"/>
    </p:embeddedFont>
    <p:embeddedFont>
      <p:font typeface="Overpass Black" panose="020B0604020202020204" charset="0"/>
      <p:bold r:id="rId37"/>
      <p:boldItalic r:id="rId38"/>
    </p:embeddedFont>
    <p:embeddedFont>
      <p:font typeface="Overpass ExtraBold" panose="020B0604020202020204" charset="0"/>
      <p:bold r:id="rId39"/>
      <p:boldItalic r:id="rId40"/>
    </p:embeddedFont>
    <p:embeddedFont>
      <p:font typeface="Overpass SemiBold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1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FD93-1D24-B39B-48F8-1481A4133388}" v="68" dt="2022-03-15T07:14:43.922"/>
    <p1510:client id="{4BB67581-AAA2-04F6-BEBD-2025D755CF9E}" v="1603" dt="2022-03-15T13:44:32.987"/>
    <p1510:client id="{9F363844-9115-4D41-B77C-6CBABCAD9CBD}" v="465" dt="2022-03-15T06:30:53.498"/>
  </p1510:revLst>
</p1510:revInfo>
</file>

<file path=ppt/tableStyles.xml><?xml version="1.0" encoding="utf-8"?>
<a:tblStyleLst xmlns:a="http://schemas.openxmlformats.org/drawingml/2006/main" def="{B24A3DEC-277D-42F4-812A-4BF0C3E55CDF}">
  <a:tblStyle styleId="{B24A3DEC-277D-42F4-812A-4BF0C3E55C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21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6865d464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6865d464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16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6865d464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6865d464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6865d464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6865d464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7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6865d464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6865d464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2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6865d464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6865d464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22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73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86865d464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86865d464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86865d464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86865d464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06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86865d464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86865d464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58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52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86865d4646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86865d4646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c7ef38d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c7ef38d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c7ef38d1c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c7ef38d1c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6865d464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6865d464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6865d464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6865d464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7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6865d464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6865d464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076450" y="-988225"/>
            <a:ext cx="7160970" cy="6131740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3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5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2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7200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34332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6"/>
          </p:nvPr>
        </p:nvSpPr>
        <p:spPr>
          <a:xfrm>
            <a:off x="61464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7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9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3"/>
          </p:nvPr>
        </p:nvSpPr>
        <p:spPr>
          <a:xfrm>
            <a:off x="7200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34332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5"/>
          </p:nvPr>
        </p:nvSpPr>
        <p:spPr>
          <a:xfrm>
            <a:off x="61464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1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2">
  <p:cSld name="CUSTOM_3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CUSTOM_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 rot="10800000">
            <a:off x="-269600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2132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7150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4"/>
          </p:nvPr>
        </p:nvSpPr>
        <p:spPr>
          <a:xfrm>
            <a:off x="33748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6"/>
          </p:nvPr>
        </p:nvSpPr>
        <p:spPr>
          <a:xfrm>
            <a:off x="60346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9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flipH="1">
            <a:off x="3454250" y="117662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788125" y="1113900"/>
            <a:ext cx="4635600" cy="29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2056275" y="362810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"/>
          </p:nvPr>
        </p:nvSpPr>
        <p:spPr>
          <a:xfrm>
            <a:off x="5535250" y="362810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6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7"/>
          </p:nvPr>
        </p:nvSpPr>
        <p:spPr>
          <a:xfrm>
            <a:off x="2056263" y="195469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8"/>
          </p:nvPr>
        </p:nvSpPr>
        <p:spPr>
          <a:xfrm>
            <a:off x="5535250" y="195469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0000" y="1499616"/>
            <a:ext cx="2336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720000" y="2185050"/>
            <a:ext cx="25551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132" name="Google Shape;132;p22"/>
            <p:cNvSpPr/>
            <p:nvPr/>
          </p:nvSpPr>
          <p:spPr>
            <a:xfrm>
              <a:off x="3215200" y="0"/>
              <a:ext cx="6007006" cy="5143633"/>
            </a:xfrm>
            <a:custGeom>
              <a:avLst/>
              <a:gdLst/>
              <a:ahLst/>
              <a:cxnLst/>
              <a:rect l="l" t="t" r="r" b="b"/>
              <a:pathLst>
                <a:path w="157861" h="135172" extrusionOk="0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2"/>
          <p:cNvSpPr txBox="1">
            <a:spLocks noGrp="1"/>
          </p:cNvSpPr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720000" y="1985655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20000" y="367920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800000" flipH="1">
            <a:off x="6757152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/>
          <p:nvPr/>
        </p:nvSpPr>
        <p:spPr>
          <a:xfrm rot="-308951" flipH="1">
            <a:off x="366146" y="869650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20000" y="1112725"/>
            <a:ext cx="3007200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20000" y="3227075"/>
            <a:ext cx="30072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254475" y="708932"/>
            <a:ext cx="4788981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SISTEMAS</a:t>
            </a:r>
            <a:r>
              <a:rPr lang="en" sz="440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sz="44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EMPRESARIALES</a:t>
            </a:r>
            <a:endParaRPr sz="4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56545" y="2778569"/>
            <a:ext cx="5119545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Libre Franklin Medium"/>
                <a:ea typeface="Calibri" panose="020F0502020204030204" pitchFamily="34" charset="0"/>
                <a:cs typeface="Times New Roman"/>
              </a:rPr>
              <a:t>Sergio Andrés Molano Valencia- 201814278</a:t>
            </a:r>
          </a:p>
          <a:p>
            <a:pPr algn="just"/>
            <a:r>
              <a:rPr lang="es-CO" sz="1600" dirty="0">
                <a:latin typeface="Libre Franklin Medium"/>
                <a:ea typeface="Calibri" panose="020F0502020204030204" pitchFamily="34" charset="0"/>
              </a:rPr>
              <a:t>María</a:t>
            </a:r>
            <a:r>
              <a:rPr lang="es-CO" sz="1600" dirty="0">
                <a:effectLst/>
                <a:latin typeface="Libre Franklin Medium"/>
                <a:ea typeface="Calibri" panose="020F0502020204030204" pitchFamily="34" charset="0"/>
              </a:rPr>
              <a:t> Paula </a:t>
            </a:r>
            <a:r>
              <a:rPr lang="es-CO" sz="1600" dirty="0">
                <a:latin typeface="Libre Franklin Medium"/>
                <a:ea typeface="Calibri" panose="020F0502020204030204" pitchFamily="34" charset="0"/>
              </a:rPr>
              <a:t>Téllez</a:t>
            </a:r>
            <a:r>
              <a:rPr lang="es-CO" sz="1600" dirty="0">
                <a:effectLst/>
                <a:latin typeface="Libre Franklin Medium"/>
                <a:ea typeface="Calibri" panose="020F0502020204030204" pitchFamily="34" charset="0"/>
              </a:rPr>
              <a:t> Vallejo – 201823028</a:t>
            </a:r>
            <a:endParaRPr lang="es-CO" sz="1400" dirty="0">
              <a:effectLst/>
              <a:latin typeface="Libre Franklin Medium"/>
            </a:endParaRPr>
          </a:p>
          <a:p>
            <a:pPr algn="just"/>
            <a:r>
              <a:rPr lang="es-CO" sz="1600" dirty="0">
                <a:latin typeface="Libre Franklin Medium"/>
              </a:rPr>
              <a:t> </a:t>
            </a:r>
          </a:p>
        </p:txBody>
      </p:sp>
      <p:grpSp>
        <p:nvGrpSpPr>
          <p:cNvPr id="331" name="Google Shape;251;p41">
            <a:extLst>
              <a:ext uri="{FF2B5EF4-FFF2-40B4-BE49-F238E27FC236}">
                <a16:creationId xmlns:a16="http://schemas.microsoft.com/office/drawing/2014/main" id="{289BA68B-8F8A-49CE-9970-90B35A4B5502}"/>
              </a:ext>
            </a:extLst>
          </p:cNvPr>
          <p:cNvGrpSpPr/>
          <p:nvPr/>
        </p:nvGrpSpPr>
        <p:grpSpPr>
          <a:xfrm>
            <a:off x="4717993" y="568368"/>
            <a:ext cx="3881893" cy="3866200"/>
            <a:chOff x="1380325" y="456475"/>
            <a:chExt cx="4827625" cy="4811100"/>
          </a:xfrm>
        </p:grpSpPr>
        <p:sp>
          <p:nvSpPr>
            <p:cNvPr id="332" name="Google Shape;252;p41">
              <a:extLst>
                <a:ext uri="{FF2B5EF4-FFF2-40B4-BE49-F238E27FC236}">
                  <a16:creationId xmlns:a16="http://schemas.microsoft.com/office/drawing/2014/main" id="{9DE0A7BB-C13B-4046-85A2-9A52E149BD40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53;p41">
              <a:extLst>
                <a:ext uri="{FF2B5EF4-FFF2-40B4-BE49-F238E27FC236}">
                  <a16:creationId xmlns:a16="http://schemas.microsoft.com/office/drawing/2014/main" id="{492856E8-9423-4066-A2B0-EFD1ED6C5455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54;p41">
              <a:extLst>
                <a:ext uri="{FF2B5EF4-FFF2-40B4-BE49-F238E27FC236}">
                  <a16:creationId xmlns:a16="http://schemas.microsoft.com/office/drawing/2014/main" id="{4BC52C4B-2BCF-45B0-B20F-05B5CB156DD0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55;p41">
              <a:extLst>
                <a:ext uri="{FF2B5EF4-FFF2-40B4-BE49-F238E27FC236}">
                  <a16:creationId xmlns:a16="http://schemas.microsoft.com/office/drawing/2014/main" id="{8747FBB5-A96C-4A29-B100-4440B2C07C14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56;p41">
              <a:extLst>
                <a:ext uri="{FF2B5EF4-FFF2-40B4-BE49-F238E27FC236}">
                  <a16:creationId xmlns:a16="http://schemas.microsoft.com/office/drawing/2014/main" id="{43CB5246-0457-4A42-A99A-36212879781B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57;p41">
              <a:extLst>
                <a:ext uri="{FF2B5EF4-FFF2-40B4-BE49-F238E27FC236}">
                  <a16:creationId xmlns:a16="http://schemas.microsoft.com/office/drawing/2014/main" id="{67738267-97E5-40C7-A789-4102642EDAAD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58;p41">
              <a:extLst>
                <a:ext uri="{FF2B5EF4-FFF2-40B4-BE49-F238E27FC236}">
                  <a16:creationId xmlns:a16="http://schemas.microsoft.com/office/drawing/2014/main" id="{BD383FB1-E150-4CF7-AC62-699E3199E986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59;p41">
              <a:extLst>
                <a:ext uri="{FF2B5EF4-FFF2-40B4-BE49-F238E27FC236}">
                  <a16:creationId xmlns:a16="http://schemas.microsoft.com/office/drawing/2014/main" id="{38F16616-96F2-402A-9A07-84148D73F198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60;p41">
              <a:extLst>
                <a:ext uri="{FF2B5EF4-FFF2-40B4-BE49-F238E27FC236}">
                  <a16:creationId xmlns:a16="http://schemas.microsoft.com/office/drawing/2014/main" id="{6CE2FB48-B770-432D-B17B-A459327731BD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61;p41">
              <a:extLst>
                <a:ext uri="{FF2B5EF4-FFF2-40B4-BE49-F238E27FC236}">
                  <a16:creationId xmlns:a16="http://schemas.microsoft.com/office/drawing/2014/main" id="{DB61B82F-9076-45FA-BF3E-4C3F23598652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62;p41">
              <a:extLst>
                <a:ext uri="{FF2B5EF4-FFF2-40B4-BE49-F238E27FC236}">
                  <a16:creationId xmlns:a16="http://schemas.microsoft.com/office/drawing/2014/main" id="{903B6B64-2EB7-4DCF-9FC8-01D9466F2D85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63;p41">
              <a:extLst>
                <a:ext uri="{FF2B5EF4-FFF2-40B4-BE49-F238E27FC236}">
                  <a16:creationId xmlns:a16="http://schemas.microsoft.com/office/drawing/2014/main" id="{C93A4FA8-9B05-476D-A0F7-BF1BC5D6C47B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64;p41">
              <a:extLst>
                <a:ext uri="{FF2B5EF4-FFF2-40B4-BE49-F238E27FC236}">
                  <a16:creationId xmlns:a16="http://schemas.microsoft.com/office/drawing/2014/main" id="{73F2F934-3201-42EC-AC0C-209F803E62C4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65;p41">
              <a:extLst>
                <a:ext uri="{FF2B5EF4-FFF2-40B4-BE49-F238E27FC236}">
                  <a16:creationId xmlns:a16="http://schemas.microsoft.com/office/drawing/2014/main" id="{A5BCBB6F-C953-4410-BC37-49985BC9DB97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66;p41">
              <a:extLst>
                <a:ext uri="{FF2B5EF4-FFF2-40B4-BE49-F238E27FC236}">
                  <a16:creationId xmlns:a16="http://schemas.microsoft.com/office/drawing/2014/main" id="{C42A3E86-7B39-42D9-99E7-9E4D148DD08C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67;p41">
              <a:extLst>
                <a:ext uri="{FF2B5EF4-FFF2-40B4-BE49-F238E27FC236}">
                  <a16:creationId xmlns:a16="http://schemas.microsoft.com/office/drawing/2014/main" id="{ED0EEC54-6E5E-47C5-A4A8-CFB5ABDF747C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68;p41">
              <a:extLst>
                <a:ext uri="{FF2B5EF4-FFF2-40B4-BE49-F238E27FC236}">
                  <a16:creationId xmlns:a16="http://schemas.microsoft.com/office/drawing/2014/main" id="{3F6F4206-AF67-473C-9E58-B77ECBB17F74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69;p41">
              <a:extLst>
                <a:ext uri="{FF2B5EF4-FFF2-40B4-BE49-F238E27FC236}">
                  <a16:creationId xmlns:a16="http://schemas.microsoft.com/office/drawing/2014/main" id="{EB688AD5-FC09-4D54-829B-14C9D25A7243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70;p41">
              <a:extLst>
                <a:ext uri="{FF2B5EF4-FFF2-40B4-BE49-F238E27FC236}">
                  <a16:creationId xmlns:a16="http://schemas.microsoft.com/office/drawing/2014/main" id="{46CE662C-6AB1-42D1-891F-9A9986AC24C0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71;p41">
              <a:extLst>
                <a:ext uri="{FF2B5EF4-FFF2-40B4-BE49-F238E27FC236}">
                  <a16:creationId xmlns:a16="http://schemas.microsoft.com/office/drawing/2014/main" id="{EDEFE29A-79A4-4BA4-B437-67A9D952F256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72;p41">
              <a:extLst>
                <a:ext uri="{FF2B5EF4-FFF2-40B4-BE49-F238E27FC236}">
                  <a16:creationId xmlns:a16="http://schemas.microsoft.com/office/drawing/2014/main" id="{BA59934F-872F-47FE-BA50-45B08AD296FA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73;p41">
              <a:extLst>
                <a:ext uri="{FF2B5EF4-FFF2-40B4-BE49-F238E27FC236}">
                  <a16:creationId xmlns:a16="http://schemas.microsoft.com/office/drawing/2014/main" id="{DEE1D986-0DDF-4BF0-81E9-2F0597A0E36C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74;p41">
              <a:extLst>
                <a:ext uri="{FF2B5EF4-FFF2-40B4-BE49-F238E27FC236}">
                  <a16:creationId xmlns:a16="http://schemas.microsoft.com/office/drawing/2014/main" id="{BA856CF3-2A1D-4D19-893A-EF94AB566CB5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75;p41">
              <a:extLst>
                <a:ext uri="{FF2B5EF4-FFF2-40B4-BE49-F238E27FC236}">
                  <a16:creationId xmlns:a16="http://schemas.microsoft.com/office/drawing/2014/main" id="{B496660A-5E81-40DC-81DD-9FC24869E756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76;p41">
              <a:extLst>
                <a:ext uri="{FF2B5EF4-FFF2-40B4-BE49-F238E27FC236}">
                  <a16:creationId xmlns:a16="http://schemas.microsoft.com/office/drawing/2014/main" id="{804961B5-5BA3-4E8A-BEAB-234B10EF9824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77;p41">
              <a:extLst>
                <a:ext uri="{FF2B5EF4-FFF2-40B4-BE49-F238E27FC236}">
                  <a16:creationId xmlns:a16="http://schemas.microsoft.com/office/drawing/2014/main" id="{9B201FBC-79D2-41B8-A8E3-579ADB58CCC1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78;p41">
              <a:extLst>
                <a:ext uri="{FF2B5EF4-FFF2-40B4-BE49-F238E27FC236}">
                  <a16:creationId xmlns:a16="http://schemas.microsoft.com/office/drawing/2014/main" id="{9969900E-7BCF-47EB-9554-8454646C0654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79;p41">
              <a:extLst>
                <a:ext uri="{FF2B5EF4-FFF2-40B4-BE49-F238E27FC236}">
                  <a16:creationId xmlns:a16="http://schemas.microsoft.com/office/drawing/2014/main" id="{E35A202E-822B-42F7-B6AC-D4BCEC143CDE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80;p41">
              <a:extLst>
                <a:ext uri="{FF2B5EF4-FFF2-40B4-BE49-F238E27FC236}">
                  <a16:creationId xmlns:a16="http://schemas.microsoft.com/office/drawing/2014/main" id="{41542370-DBC3-4609-AEE7-C56520ADB483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81;p41">
              <a:extLst>
                <a:ext uri="{FF2B5EF4-FFF2-40B4-BE49-F238E27FC236}">
                  <a16:creationId xmlns:a16="http://schemas.microsoft.com/office/drawing/2014/main" id="{15E48BA2-D61C-4C92-91E0-78DF9AA253F0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82;p41">
              <a:extLst>
                <a:ext uri="{FF2B5EF4-FFF2-40B4-BE49-F238E27FC236}">
                  <a16:creationId xmlns:a16="http://schemas.microsoft.com/office/drawing/2014/main" id="{891AEE23-A282-46C9-A2C8-A9CE0528169F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83;p41">
              <a:extLst>
                <a:ext uri="{FF2B5EF4-FFF2-40B4-BE49-F238E27FC236}">
                  <a16:creationId xmlns:a16="http://schemas.microsoft.com/office/drawing/2014/main" id="{AFCDCA19-F2E3-4D93-BCDC-EDEA9E5327E8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84;p41">
              <a:extLst>
                <a:ext uri="{FF2B5EF4-FFF2-40B4-BE49-F238E27FC236}">
                  <a16:creationId xmlns:a16="http://schemas.microsoft.com/office/drawing/2014/main" id="{B321C3D5-D4DF-474E-86F5-D62C933E0525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85;p41">
              <a:extLst>
                <a:ext uri="{FF2B5EF4-FFF2-40B4-BE49-F238E27FC236}">
                  <a16:creationId xmlns:a16="http://schemas.microsoft.com/office/drawing/2014/main" id="{C2EB5908-524F-4493-81A7-8D6A10F92ED0}"/>
                </a:ext>
              </a:extLst>
            </p:cNvPr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86;p41">
              <a:extLst>
                <a:ext uri="{FF2B5EF4-FFF2-40B4-BE49-F238E27FC236}">
                  <a16:creationId xmlns:a16="http://schemas.microsoft.com/office/drawing/2014/main" id="{2043109B-476D-46A4-B33A-40E6C51EC569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87;p41">
              <a:extLst>
                <a:ext uri="{FF2B5EF4-FFF2-40B4-BE49-F238E27FC236}">
                  <a16:creationId xmlns:a16="http://schemas.microsoft.com/office/drawing/2014/main" id="{E5CD15D0-2061-4FF4-B979-265BCE87FC17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88;p41">
              <a:extLst>
                <a:ext uri="{FF2B5EF4-FFF2-40B4-BE49-F238E27FC236}">
                  <a16:creationId xmlns:a16="http://schemas.microsoft.com/office/drawing/2014/main" id="{8038410B-5FD3-4DA6-B63B-8F0EC7A54E3E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89;p41">
              <a:extLst>
                <a:ext uri="{FF2B5EF4-FFF2-40B4-BE49-F238E27FC236}">
                  <a16:creationId xmlns:a16="http://schemas.microsoft.com/office/drawing/2014/main" id="{9DA85830-7A7F-451B-8F19-21B88BCBE0A3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90;p41">
              <a:extLst>
                <a:ext uri="{FF2B5EF4-FFF2-40B4-BE49-F238E27FC236}">
                  <a16:creationId xmlns:a16="http://schemas.microsoft.com/office/drawing/2014/main" id="{922D4C70-C941-4A22-87C2-FC2B3E154B0C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91;p41">
              <a:extLst>
                <a:ext uri="{FF2B5EF4-FFF2-40B4-BE49-F238E27FC236}">
                  <a16:creationId xmlns:a16="http://schemas.microsoft.com/office/drawing/2014/main" id="{09103850-8326-4D3E-8A36-74F967CA0AF8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92;p41">
              <a:extLst>
                <a:ext uri="{FF2B5EF4-FFF2-40B4-BE49-F238E27FC236}">
                  <a16:creationId xmlns:a16="http://schemas.microsoft.com/office/drawing/2014/main" id="{C43E3EFA-042A-44A4-A3B5-A4FDCE921A7A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93;p41">
              <a:extLst>
                <a:ext uri="{FF2B5EF4-FFF2-40B4-BE49-F238E27FC236}">
                  <a16:creationId xmlns:a16="http://schemas.microsoft.com/office/drawing/2014/main" id="{B5C0F8A3-9E6D-442C-BA8B-522827F822B8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94;p41">
              <a:extLst>
                <a:ext uri="{FF2B5EF4-FFF2-40B4-BE49-F238E27FC236}">
                  <a16:creationId xmlns:a16="http://schemas.microsoft.com/office/drawing/2014/main" id="{7DC470D6-DC35-4E7F-86B1-832AD7C380A1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95;p41">
              <a:extLst>
                <a:ext uri="{FF2B5EF4-FFF2-40B4-BE49-F238E27FC236}">
                  <a16:creationId xmlns:a16="http://schemas.microsoft.com/office/drawing/2014/main" id="{5B98A9D7-910B-45C2-A723-E5ED6723C8E6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96;p41">
              <a:extLst>
                <a:ext uri="{FF2B5EF4-FFF2-40B4-BE49-F238E27FC236}">
                  <a16:creationId xmlns:a16="http://schemas.microsoft.com/office/drawing/2014/main" id="{79C4857C-F4D2-4252-9209-46D4F5913FC9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97;p41">
              <a:extLst>
                <a:ext uri="{FF2B5EF4-FFF2-40B4-BE49-F238E27FC236}">
                  <a16:creationId xmlns:a16="http://schemas.microsoft.com/office/drawing/2014/main" id="{DF405D1A-6D95-4261-BFD0-0C259F8929A0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98;p41">
              <a:extLst>
                <a:ext uri="{FF2B5EF4-FFF2-40B4-BE49-F238E27FC236}">
                  <a16:creationId xmlns:a16="http://schemas.microsoft.com/office/drawing/2014/main" id="{6B64A631-F583-45DD-B44A-0184DCCB51E8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99;p41">
              <a:extLst>
                <a:ext uri="{FF2B5EF4-FFF2-40B4-BE49-F238E27FC236}">
                  <a16:creationId xmlns:a16="http://schemas.microsoft.com/office/drawing/2014/main" id="{83961A37-6868-4FD7-A3A6-869B3AA17DC8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00;p41">
              <a:extLst>
                <a:ext uri="{FF2B5EF4-FFF2-40B4-BE49-F238E27FC236}">
                  <a16:creationId xmlns:a16="http://schemas.microsoft.com/office/drawing/2014/main" id="{91744628-5F63-4E23-A4CD-359DB440116B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01;p41">
              <a:extLst>
                <a:ext uri="{FF2B5EF4-FFF2-40B4-BE49-F238E27FC236}">
                  <a16:creationId xmlns:a16="http://schemas.microsoft.com/office/drawing/2014/main" id="{6014FCD3-B4F3-4F43-AA4C-3B77DB5A18A8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02;p41">
              <a:extLst>
                <a:ext uri="{FF2B5EF4-FFF2-40B4-BE49-F238E27FC236}">
                  <a16:creationId xmlns:a16="http://schemas.microsoft.com/office/drawing/2014/main" id="{1C1ED065-D0BC-40F8-8996-004327B8CD13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03;p41">
              <a:extLst>
                <a:ext uri="{FF2B5EF4-FFF2-40B4-BE49-F238E27FC236}">
                  <a16:creationId xmlns:a16="http://schemas.microsoft.com/office/drawing/2014/main" id="{958F8C73-B3B5-42A1-8AB3-E1F740D876B5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04;p41">
              <a:extLst>
                <a:ext uri="{FF2B5EF4-FFF2-40B4-BE49-F238E27FC236}">
                  <a16:creationId xmlns:a16="http://schemas.microsoft.com/office/drawing/2014/main" id="{02803227-9E57-4B0C-81AF-D528F55D2D4C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05;p41">
              <a:extLst>
                <a:ext uri="{FF2B5EF4-FFF2-40B4-BE49-F238E27FC236}">
                  <a16:creationId xmlns:a16="http://schemas.microsoft.com/office/drawing/2014/main" id="{2CF64EBE-140A-4747-9E05-956E3A9DAA34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06;p41">
              <a:extLst>
                <a:ext uri="{FF2B5EF4-FFF2-40B4-BE49-F238E27FC236}">
                  <a16:creationId xmlns:a16="http://schemas.microsoft.com/office/drawing/2014/main" id="{6BF88865-B0BE-489A-ADFA-86A297E49396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07;p41">
              <a:extLst>
                <a:ext uri="{FF2B5EF4-FFF2-40B4-BE49-F238E27FC236}">
                  <a16:creationId xmlns:a16="http://schemas.microsoft.com/office/drawing/2014/main" id="{DFFCE829-BEE8-476A-AC96-63FE284531B9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08;p41">
              <a:extLst>
                <a:ext uri="{FF2B5EF4-FFF2-40B4-BE49-F238E27FC236}">
                  <a16:creationId xmlns:a16="http://schemas.microsoft.com/office/drawing/2014/main" id="{3C0A7EB1-A810-48FF-8354-3468EFAD6AE9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09;p41">
              <a:extLst>
                <a:ext uri="{FF2B5EF4-FFF2-40B4-BE49-F238E27FC236}">
                  <a16:creationId xmlns:a16="http://schemas.microsoft.com/office/drawing/2014/main" id="{B61B3387-B574-4019-872C-393816F9F0D4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0;p41">
              <a:extLst>
                <a:ext uri="{FF2B5EF4-FFF2-40B4-BE49-F238E27FC236}">
                  <a16:creationId xmlns:a16="http://schemas.microsoft.com/office/drawing/2014/main" id="{1F27B25A-A303-4601-AB0C-87EF5CC0FF53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1;p41">
              <a:extLst>
                <a:ext uri="{FF2B5EF4-FFF2-40B4-BE49-F238E27FC236}">
                  <a16:creationId xmlns:a16="http://schemas.microsoft.com/office/drawing/2014/main" id="{22F54735-DB8A-425D-963E-80B5FD5132AA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2;p41">
              <a:extLst>
                <a:ext uri="{FF2B5EF4-FFF2-40B4-BE49-F238E27FC236}">
                  <a16:creationId xmlns:a16="http://schemas.microsoft.com/office/drawing/2014/main" id="{63D6A431-1717-45BC-9C07-A31FE7FF54A3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3;p41">
              <a:extLst>
                <a:ext uri="{FF2B5EF4-FFF2-40B4-BE49-F238E27FC236}">
                  <a16:creationId xmlns:a16="http://schemas.microsoft.com/office/drawing/2014/main" id="{F0B7702B-44B8-474A-A4FF-28FB3FE394AC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4;p41">
              <a:extLst>
                <a:ext uri="{FF2B5EF4-FFF2-40B4-BE49-F238E27FC236}">
                  <a16:creationId xmlns:a16="http://schemas.microsoft.com/office/drawing/2014/main" id="{3302C75E-0533-4BED-84C2-068FC03D249F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5;p41">
              <a:extLst>
                <a:ext uri="{FF2B5EF4-FFF2-40B4-BE49-F238E27FC236}">
                  <a16:creationId xmlns:a16="http://schemas.microsoft.com/office/drawing/2014/main" id="{21A2A9AA-AD89-438D-8EB6-9629E7500A50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16;p41">
              <a:extLst>
                <a:ext uri="{FF2B5EF4-FFF2-40B4-BE49-F238E27FC236}">
                  <a16:creationId xmlns:a16="http://schemas.microsoft.com/office/drawing/2014/main" id="{2CD4C13E-47D7-4994-9651-207D248F9431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7;p41">
              <a:extLst>
                <a:ext uri="{FF2B5EF4-FFF2-40B4-BE49-F238E27FC236}">
                  <a16:creationId xmlns:a16="http://schemas.microsoft.com/office/drawing/2014/main" id="{0C07B0CF-B487-4083-9D9C-79FC047D7183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18;p41">
              <a:extLst>
                <a:ext uri="{FF2B5EF4-FFF2-40B4-BE49-F238E27FC236}">
                  <a16:creationId xmlns:a16="http://schemas.microsoft.com/office/drawing/2014/main" id="{E1DA0AEB-16F9-4F2C-B326-B15F5EE79C53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19;p41">
              <a:extLst>
                <a:ext uri="{FF2B5EF4-FFF2-40B4-BE49-F238E27FC236}">
                  <a16:creationId xmlns:a16="http://schemas.microsoft.com/office/drawing/2014/main" id="{111B1EA0-7E26-41B6-9CBB-75B3FCE9818E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20;p41">
              <a:extLst>
                <a:ext uri="{FF2B5EF4-FFF2-40B4-BE49-F238E27FC236}">
                  <a16:creationId xmlns:a16="http://schemas.microsoft.com/office/drawing/2014/main" id="{8D0BAAD6-470E-4E87-935E-86E9CD139524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21;p41">
              <a:extLst>
                <a:ext uri="{FF2B5EF4-FFF2-40B4-BE49-F238E27FC236}">
                  <a16:creationId xmlns:a16="http://schemas.microsoft.com/office/drawing/2014/main" id="{E56BC3C0-4E41-4911-A86B-3B189CC5FD2F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22;p41">
              <a:extLst>
                <a:ext uri="{FF2B5EF4-FFF2-40B4-BE49-F238E27FC236}">
                  <a16:creationId xmlns:a16="http://schemas.microsoft.com/office/drawing/2014/main" id="{3A81FBF9-4780-4582-80A1-D1194DBC7973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23;p41">
              <a:extLst>
                <a:ext uri="{FF2B5EF4-FFF2-40B4-BE49-F238E27FC236}">
                  <a16:creationId xmlns:a16="http://schemas.microsoft.com/office/drawing/2014/main" id="{2816CBDA-F7F1-4F24-A075-DC99282BB293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24;p41">
              <a:extLst>
                <a:ext uri="{FF2B5EF4-FFF2-40B4-BE49-F238E27FC236}">
                  <a16:creationId xmlns:a16="http://schemas.microsoft.com/office/drawing/2014/main" id="{1AC8C784-6199-447A-9841-6C3841B58F2E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25;p41">
              <a:extLst>
                <a:ext uri="{FF2B5EF4-FFF2-40B4-BE49-F238E27FC236}">
                  <a16:creationId xmlns:a16="http://schemas.microsoft.com/office/drawing/2014/main" id="{A042876A-95A8-4A4D-BBBC-C0BD0F064DD1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26;p41">
              <a:extLst>
                <a:ext uri="{FF2B5EF4-FFF2-40B4-BE49-F238E27FC236}">
                  <a16:creationId xmlns:a16="http://schemas.microsoft.com/office/drawing/2014/main" id="{A4EE990E-12B4-4DD7-B7A3-D0D7E699534E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7;p41">
              <a:extLst>
                <a:ext uri="{FF2B5EF4-FFF2-40B4-BE49-F238E27FC236}">
                  <a16:creationId xmlns:a16="http://schemas.microsoft.com/office/drawing/2014/main" id="{9ED9F99C-B4C1-4BD8-B988-99345A627BDE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8;p41">
              <a:extLst>
                <a:ext uri="{FF2B5EF4-FFF2-40B4-BE49-F238E27FC236}">
                  <a16:creationId xmlns:a16="http://schemas.microsoft.com/office/drawing/2014/main" id="{87DB3D79-F8CF-480A-BCAB-25389DD41E82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29;p41">
              <a:extLst>
                <a:ext uri="{FF2B5EF4-FFF2-40B4-BE49-F238E27FC236}">
                  <a16:creationId xmlns:a16="http://schemas.microsoft.com/office/drawing/2014/main" id="{25B05F44-7030-41A5-9527-10FC9B964685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0;p41">
              <a:extLst>
                <a:ext uri="{FF2B5EF4-FFF2-40B4-BE49-F238E27FC236}">
                  <a16:creationId xmlns:a16="http://schemas.microsoft.com/office/drawing/2014/main" id="{00C64918-D255-4F34-B081-8371F8659F72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1;p41">
              <a:extLst>
                <a:ext uri="{FF2B5EF4-FFF2-40B4-BE49-F238E27FC236}">
                  <a16:creationId xmlns:a16="http://schemas.microsoft.com/office/drawing/2014/main" id="{E4999A31-E87A-411A-BBFE-C786C77B9988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2;p41">
              <a:extLst>
                <a:ext uri="{FF2B5EF4-FFF2-40B4-BE49-F238E27FC236}">
                  <a16:creationId xmlns:a16="http://schemas.microsoft.com/office/drawing/2014/main" id="{83F664E7-75E5-4A10-8AB8-64906B7B59C4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3;p41">
              <a:extLst>
                <a:ext uri="{FF2B5EF4-FFF2-40B4-BE49-F238E27FC236}">
                  <a16:creationId xmlns:a16="http://schemas.microsoft.com/office/drawing/2014/main" id="{2E76F4F7-ADCF-4445-B863-E1A6B685FC8C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4;p41">
              <a:extLst>
                <a:ext uri="{FF2B5EF4-FFF2-40B4-BE49-F238E27FC236}">
                  <a16:creationId xmlns:a16="http://schemas.microsoft.com/office/drawing/2014/main" id="{F5737031-B471-48D1-99F6-AE728B9F5F90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5;p41">
              <a:extLst>
                <a:ext uri="{FF2B5EF4-FFF2-40B4-BE49-F238E27FC236}">
                  <a16:creationId xmlns:a16="http://schemas.microsoft.com/office/drawing/2014/main" id="{7D4A3025-ACEF-43EA-A1E4-18FD2FDE8203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6;p41">
              <a:extLst>
                <a:ext uri="{FF2B5EF4-FFF2-40B4-BE49-F238E27FC236}">
                  <a16:creationId xmlns:a16="http://schemas.microsoft.com/office/drawing/2014/main" id="{FCFC14E7-2002-470C-A5A1-AF07344F3A47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7;p41">
              <a:extLst>
                <a:ext uri="{FF2B5EF4-FFF2-40B4-BE49-F238E27FC236}">
                  <a16:creationId xmlns:a16="http://schemas.microsoft.com/office/drawing/2014/main" id="{42AAB3AC-6E47-4EC8-B3D7-5F95C2362F9D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8;p41">
              <a:extLst>
                <a:ext uri="{FF2B5EF4-FFF2-40B4-BE49-F238E27FC236}">
                  <a16:creationId xmlns:a16="http://schemas.microsoft.com/office/drawing/2014/main" id="{758265E7-F14B-4638-8471-39D272F512FF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9;p41">
              <a:extLst>
                <a:ext uri="{FF2B5EF4-FFF2-40B4-BE49-F238E27FC236}">
                  <a16:creationId xmlns:a16="http://schemas.microsoft.com/office/drawing/2014/main" id="{82232536-E2AC-416A-BEA8-C1FC412C4B6E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40;p41">
              <a:extLst>
                <a:ext uri="{FF2B5EF4-FFF2-40B4-BE49-F238E27FC236}">
                  <a16:creationId xmlns:a16="http://schemas.microsoft.com/office/drawing/2014/main" id="{E8014273-50C5-4E96-A2BD-7232982F95B7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41;p41">
              <a:extLst>
                <a:ext uri="{FF2B5EF4-FFF2-40B4-BE49-F238E27FC236}">
                  <a16:creationId xmlns:a16="http://schemas.microsoft.com/office/drawing/2014/main" id="{381ED103-BA96-4E67-92D4-A9057852AA26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42;p41">
              <a:extLst>
                <a:ext uri="{FF2B5EF4-FFF2-40B4-BE49-F238E27FC236}">
                  <a16:creationId xmlns:a16="http://schemas.microsoft.com/office/drawing/2014/main" id="{CBF9AC8E-ED65-4B3C-B19F-202C12E4D997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43;p41">
              <a:extLst>
                <a:ext uri="{FF2B5EF4-FFF2-40B4-BE49-F238E27FC236}">
                  <a16:creationId xmlns:a16="http://schemas.microsoft.com/office/drawing/2014/main" id="{C1A1462F-4ABF-484E-A264-117619BE7C4E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44;p41">
              <a:extLst>
                <a:ext uri="{FF2B5EF4-FFF2-40B4-BE49-F238E27FC236}">
                  <a16:creationId xmlns:a16="http://schemas.microsoft.com/office/drawing/2014/main" id="{8B1223FC-1475-49A8-81EA-546B6A4528E0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45;p41">
              <a:extLst>
                <a:ext uri="{FF2B5EF4-FFF2-40B4-BE49-F238E27FC236}">
                  <a16:creationId xmlns:a16="http://schemas.microsoft.com/office/drawing/2014/main" id="{3ABB7134-BE03-4C28-A0FF-94F9DD396C2F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46;p41">
              <a:extLst>
                <a:ext uri="{FF2B5EF4-FFF2-40B4-BE49-F238E27FC236}">
                  <a16:creationId xmlns:a16="http://schemas.microsoft.com/office/drawing/2014/main" id="{90D36E6F-412F-4228-ABA5-7C57FC107FFA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47;p41">
              <a:extLst>
                <a:ext uri="{FF2B5EF4-FFF2-40B4-BE49-F238E27FC236}">
                  <a16:creationId xmlns:a16="http://schemas.microsoft.com/office/drawing/2014/main" id="{06BC6DDE-EBEE-483C-9646-B3875088E09B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48;p41">
              <a:extLst>
                <a:ext uri="{FF2B5EF4-FFF2-40B4-BE49-F238E27FC236}">
                  <a16:creationId xmlns:a16="http://schemas.microsoft.com/office/drawing/2014/main" id="{8503CE58-5DEE-478A-BBFF-8773AA08DB5D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49;p41">
              <a:extLst>
                <a:ext uri="{FF2B5EF4-FFF2-40B4-BE49-F238E27FC236}">
                  <a16:creationId xmlns:a16="http://schemas.microsoft.com/office/drawing/2014/main" id="{1D0D013A-C805-4A87-960E-831C5A6A8288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50;p41">
              <a:extLst>
                <a:ext uri="{FF2B5EF4-FFF2-40B4-BE49-F238E27FC236}">
                  <a16:creationId xmlns:a16="http://schemas.microsoft.com/office/drawing/2014/main" id="{B1C3CCAC-1C01-439D-A9B3-9409E02BD99E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51;p41">
              <a:extLst>
                <a:ext uri="{FF2B5EF4-FFF2-40B4-BE49-F238E27FC236}">
                  <a16:creationId xmlns:a16="http://schemas.microsoft.com/office/drawing/2014/main" id="{BC08B927-4970-4529-A35B-9A7FF94C1422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52;p41">
              <a:extLst>
                <a:ext uri="{FF2B5EF4-FFF2-40B4-BE49-F238E27FC236}">
                  <a16:creationId xmlns:a16="http://schemas.microsoft.com/office/drawing/2014/main" id="{97CC361D-B6DC-4E04-9736-9104F8F8A446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53;p41">
              <a:extLst>
                <a:ext uri="{FF2B5EF4-FFF2-40B4-BE49-F238E27FC236}">
                  <a16:creationId xmlns:a16="http://schemas.microsoft.com/office/drawing/2014/main" id="{53DCCA80-BC8A-4051-8AEB-65FE40A07664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54;p41">
              <a:extLst>
                <a:ext uri="{FF2B5EF4-FFF2-40B4-BE49-F238E27FC236}">
                  <a16:creationId xmlns:a16="http://schemas.microsoft.com/office/drawing/2014/main" id="{62588AA6-BEC7-4ED0-88BF-4D400A5B9452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55;p41">
              <a:extLst>
                <a:ext uri="{FF2B5EF4-FFF2-40B4-BE49-F238E27FC236}">
                  <a16:creationId xmlns:a16="http://schemas.microsoft.com/office/drawing/2014/main" id="{2CD95284-58A8-4E72-B769-F400C3BC17F3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56;p41">
              <a:extLst>
                <a:ext uri="{FF2B5EF4-FFF2-40B4-BE49-F238E27FC236}">
                  <a16:creationId xmlns:a16="http://schemas.microsoft.com/office/drawing/2014/main" id="{6197228F-3BDD-4A46-9F72-F2B8840B410F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57;p41">
              <a:extLst>
                <a:ext uri="{FF2B5EF4-FFF2-40B4-BE49-F238E27FC236}">
                  <a16:creationId xmlns:a16="http://schemas.microsoft.com/office/drawing/2014/main" id="{DFB8023D-FDEF-4503-8D56-A8EF30B3D553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58;p41">
              <a:extLst>
                <a:ext uri="{FF2B5EF4-FFF2-40B4-BE49-F238E27FC236}">
                  <a16:creationId xmlns:a16="http://schemas.microsoft.com/office/drawing/2014/main" id="{968F97D8-3B51-43EF-8ABA-A47249E90041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59;p41">
              <a:extLst>
                <a:ext uri="{FF2B5EF4-FFF2-40B4-BE49-F238E27FC236}">
                  <a16:creationId xmlns:a16="http://schemas.microsoft.com/office/drawing/2014/main" id="{3ABC4850-0D81-48DB-A283-1B9997DEE177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60;p41">
              <a:extLst>
                <a:ext uri="{FF2B5EF4-FFF2-40B4-BE49-F238E27FC236}">
                  <a16:creationId xmlns:a16="http://schemas.microsoft.com/office/drawing/2014/main" id="{2BF82512-9E60-4686-88BC-99ECF62C5641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61;p41">
              <a:extLst>
                <a:ext uri="{FF2B5EF4-FFF2-40B4-BE49-F238E27FC236}">
                  <a16:creationId xmlns:a16="http://schemas.microsoft.com/office/drawing/2014/main" id="{F30A4CD3-09B5-4E1B-85B6-50843E120357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62;p41">
              <a:extLst>
                <a:ext uri="{FF2B5EF4-FFF2-40B4-BE49-F238E27FC236}">
                  <a16:creationId xmlns:a16="http://schemas.microsoft.com/office/drawing/2014/main" id="{E79D4C41-FB6D-4267-A142-50A1BA1733CF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63;p41">
              <a:extLst>
                <a:ext uri="{FF2B5EF4-FFF2-40B4-BE49-F238E27FC236}">
                  <a16:creationId xmlns:a16="http://schemas.microsoft.com/office/drawing/2014/main" id="{FFB140EC-ADF9-4C8A-ABB6-3F697F8B50D4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64;p41">
              <a:extLst>
                <a:ext uri="{FF2B5EF4-FFF2-40B4-BE49-F238E27FC236}">
                  <a16:creationId xmlns:a16="http://schemas.microsoft.com/office/drawing/2014/main" id="{FD57191B-2146-4064-9340-AC7B6B68FFC2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65;p41">
              <a:extLst>
                <a:ext uri="{FF2B5EF4-FFF2-40B4-BE49-F238E27FC236}">
                  <a16:creationId xmlns:a16="http://schemas.microsoft.com/office/drawing/2014/main" id="{56FC52DB-50E5-4D84-A2BF-5DEAB4AA8211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66;p41">
              <a:extLst>
                <a:ext uri="{FF2B5EF4-FFF2-40B4-BE49-F238E27FC236}">
                  <a16:creationId xmlns:a16="http://schemas.microsoft.com/office/drawing/2014/main" id="{26AD4F7D-852D-4F74-ADB0-AC8593DDAB9C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67;p41">
              <a:extLst>
                <a:ext uri="{FF2B5EF4-FFF2-40B4-BE49-F238E27FC236}">
                  <a16:creationId xmlns:a16="http://schemas.microsoft.com/office/drawing/2014/main" id="{EFA66EE5-DA47-478E-95C5-6FA6EF296B04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68;p41">
              <a:extLst>
                <a:ext uri="{FF2B5EF4-FFF2-40B4-BE49-F238E27FC236}">
                  <a16:creationId xmlns:a16="http://schemas.microsoft.com/office/drawing/2014/main" id="{AB5F1174-0A43-4E68-8869-E13AB7A9C569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69;p41">
              <a:extLst>
                <a:ext uri="{FF2B5EF4-FFF2-40B4-BE49-F238E27FC236}">
                  <a16:creationId xmlns:a16="http://schemas.microsoft.com/office/drawing/2014/main" id="{F4B0D055-8582-4078-9693-A029E2DBCEB2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0;p41">
              <a:extLst>
                <a:ext uri="{FF2B5EF4-FFF2-40B4-BE49-F238E27FC236}">
                  <a16:creationId xmlns:a16="http://schemas.microsoft.com/office/drawing/2014/main" id="{D27BFC9C-2A4B-43D3-A10D-EE7A3D21E677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1;p41">
              <a:extLst>
                <a:ext uri="{FF2B5EF4-FFF2-40B4-BE49-F238E27FC236}">
                  <a16:creationId xmlns:a16="http://schemas.microsoft.com/office/drawing/2014/main" id="{8536CD53-054D-4D34-B2F3-E79E1A7EA3E3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2;p41">
              <a:extLst>
                <a:ext uri="{FF2B5EF4-FFF2-40B4-BE49-F238E27FC236}">
                  <a16:creationId xmlns:a16="http://schemas.microsoft.com/office/drawing/2014/main" id="{A7132268-1E1D-4AA0-B2C4-2A259F9A8EC7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3;p41">
              <a:extLst>
                <a:ext uri="{FF2B5EF4-FFF2-40B4-BE49-F238E27FC236}">
                  <a16:creationId xmlns:a16="http://schemas.microsoft.com/office/drawing/2014/main" id="{93BD7194-3C34-4EA2-989A-F642E33BF3FF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4;p41">
              <a:extLst>
                <a:ext uri="{FF2B5EF4-FFF2-40B4-BE49-F238E27FC236}">
                  <a16:creationId xmlns:a16="http://schemas.microsoft.com/office/drawing/2014/main" id="{F36F634C-56BA-4DEF-82D4-BE1206AEEC69}"/>
                </a:ext>
              </a:extLst>
            </p:cNvPr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;p41">
              <a:extLst>
                <a:ext uri="{FF2B5EF4-FFF2-40B4-BE49-F238E27FC236}">
                  <a16:creationId xmlns:a16="http://schemas.microsoft.com/office/drawing/2014/main" id="{2A3525B4-EA4C-4174-96B9-06CC6C301315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6;p41">
              <a:extLst>
                <a:ext uri="{FF2B5EF4-FFF2-40B4-BE49-F238E27FC236}">
                  <a16:creationId xmlns:a16="http://schemas.microsoft.com/office/drawing/2014/main" id="{CAB1094C-A164-47A1-A209-97D109F93E0C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7;p41">
              <a:extLst>
                <a:ext uri="{FF2B5EF4-FFF2-40B4-BE49-F238E27FC236}">
                  <a16:creationId xmlns:a16="http://schemas.microsoft.com/office/drawing/2014/main" id="{03252147-B29F-4758-8F11-D833AE4CB9D0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8;p41">
              <a:extLst>
                <a:ext uri="{FF2B5EF4-FFF2-40B4-BE49-F238E27FC236}">
                  <a16:creationId xmlns:a16="http://schemas.microsoft.com/office/drawing/2014/main" id="{1147E4AC-8A41-4C5A-B7DB-2EB2C671A2ED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9;p41">
              <a:extLst>
                <a:ext uri="{FF2B5EF4-FFF2-40B4-BE49-F238E27FC236}">
                  <a16:creationId xmlns:a16="http://schemas.microsoft.com/office/drawing/2014/main" id="{E9E35FE9-0AF3-487A-9A5B-FABD970ABBCF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80;p41">
              <a:extLst>
                <a:ext uri="{FF2B5EF4-FFF2-40B4-BE49-F238E27FC236}">
                  <a16:creationId xmlns:a16="http://schemas.microsoft.com/office/drawing/2014/main" id="{7AAB7E39-5AB4-434C-A1F7-CC5D4BA2649B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81;p41">
              <a:extLst>
                <a:ext uri="{FF2B5EF4-FFF2-40B4-BE49-F238E27FC236}">
                  <a16:creationId xmlns:a16="http://schemas.microsoft.com/office/drawing/2014/main" id="{AF23A148-3B16-46D3-915D-8429A19038FE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82;p41">
              <a:extLst>
                <a:ext uri="{FF2B5EF4-FFF2-40B4-BE49-F238E27FC236}">
                  <a16:creationId xmlns:a16="http://schemas.microsoft.com/office/drawing/2014/main" id="{C1166BAD-5745-4503-A2F6-C3B4B7605343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83;p41">
              <a:extLst>
                <a:ext uri="{FF2B5EF4-FFF2-40B4-BE49-F238E27FC236}">
                  <a16:creationId xmlns:a16="http://schemas.microsoft.com/office/drawing/2014/main" id="{2E7CCA93-3BEE-47B2-822B-B201EAD5F7AD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84;p41">
              <a:extLst>
                <a:ext uri="{FF2B5EF4-FFF2-40B4-BE49-F238E27FC236}">
                  <a16:creationId xmlns:a16="http://schemas.microsoft.com/office/drawing/2014/main" id="{9859B567-E4F0-422E-B4CF-D1CEE5A13B52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85;p41">
              <a:extLst>
                <a:ext uri="{FF2B5EF4-FFF2-40B4-BE49-F238E27FC236}">
                  <a16:creationId xmlns:a16="http://schemas.microsoft.com/office/drawing/2014/main" id="{2B484C95-4000-41C7-8C1B-D948706FEA01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86;p41">
              <a:extLst>
                <a:ext uri="{FF2B5EF4-FFF2-40B4-BE49-F238E27FC236}">
                  <a16:creationId xmlns:a16="http://schemas.microsoft.com/office/drawing/2014/main" id="{B50993A6-E251-4E44-B53E-992645B03784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87;p41">
              <a:extLst>
                <a:ext uri="{FF2B5EF4-FFF2-40B4-BE49-F238E27FC236}">
                  <a16:creationId xmlns:a16="http://schemas.microsoft.com/office/drawing/2014/main" id="{ABCEFA78-16DF-4C62-9331-E29E554F47AB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88;p41">
              <a:extLst>
                <a:ext uri="{FF2B5EF4-FFF2-40B4-BE49-F238E27FC236}">
                  <a16:creationId xmlns:a16="http://schemas.microsoft.com/office/drawing/2014/main" id="{4878830E-E91E-4614-B086-94F9B48F0AFB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89;p41">
              <a:extLst>
                <a:ext uri="{FF2B5EF4-FFF2-40B4-BE49-F238E27FC236}">
                  <a16:creationId xmlns:a16="http://schemas.microsoft.com/office/drawing/2014/main" id="{93DD25A7-D8EE-44DB-B6B6-D92F805B89F5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90;p41">
              <a:extLst>
                <a:ext uri="{FF2B5EF4-FFF2-40B4-BE49-F238E27FC236}">
                  <a16:creationId xmlns:a16="http://schemas.microsoft.com/office/drawing/2014/main" id="{9A1A55A9-5AB6-411E-B3F7-CEC6768009B8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91;p41">
              <a:extLst>
                <a:ext uri="{FF2B5EF4-FFF2-40B4-BE49-F238E27FC236}">
                  <a16:creationId xmlns:a16="http://schemas.microsoft.com/office/drawing/2014/main" id="{7E9ED522-7C9C-4288-90AE-A0BF7FAA2AD8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92;p41">
              <a:extLst>
                <a:ext uri="{FF2B5EF4-FFF2-40B4-BE49-F238E27FC236}">
                  <a16:creationId xmlns:a16="http://schemas.microsoft.com/office/drawing/2014/main" id="{93F16EE9-388F-4358-BD78-B980A0B682C1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93;p41">
              <a:extLst>
                <a:ext uri="{FF2B5EF4-FFF2-40B4-BE49-F238E27FC236}">
                  <a16:creationId xmlns:a16="http://schemas.microsoft.com/office/drawing/2014/main" id="{6D52DA83-7FE0-4599-9DB8-514A63A6A865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94;p41">
              <a:extLst>
                <a:ext uri="{FF2B5EF4-FFF2-40B4-BE49-F238E27FC236}">
                  <a16:creationId xmlns:a16="http://schemas.microsoft.com/office/drawing/2014/main" id="{61AFF2AF-E5BE-490A-8898-D741DF7F40F6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95;p41">
              <a:extLst>
                <a:ext uri="{FF2B5EF4-FFF2-40B4-BE49-F238E27FC236}">
                  <a16:creationId xmlns:a16="http://schemas.microsoft.com/office/drawing/2014/main" id="{2AC3B867-6237-4865-8110-B08548EB9F83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96;p41">
              <a:extLst>
                <a:ext uri="{FF2B5EF4-FFF2-40B4-BE49-F238E27FC236}">
                  <a16:creationId xmlns:a16="http://schemas.microsoft.com/office/drawing/2014/main" id="{B3C314D9-26A7-420F-958F-156C33E9D707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97;p41">
              <a:extLst>
                <a:ext uri="{FF2B5EF4-FFF2-40B4-BE49-F238E27FC236}">
                  <a16:creationId xmlns:a16="http://schemas.microsoft.com/office/drawing/2014/main" id="{F4BF973B-1BD1-42A5-8CA3-02D330C2E646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98;p41">
              <a:extLst>
                <a:ext uri="{FF2B5EF4-FFF2-40B4-BE49-F238E27FC236}">
                  <a16:creationId xmlns:a16="http://schemas.microsoft.com/office/drawing/2014/main" id="{DFAC5034-3508-46B5-ADE6-9CB2885CB692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99;p41">
              <a:extLst>
                <a:ext uri="{FF2B5EF4-FFF2-40B4-BE49-F238E27FC236}">
                  <a16:creationId xmlns:a16="http://schemas.microsoft.com/office/drawing/2014/main" id="{987C5AF8-0249-49DE-9AAB-6A38D3AE4878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0;p41">
              <a:extLst>
                <a:ext uri="{FF2B5EF4-FFF2-40B4-BE49-F238E27FC236}">
                  <a16:creationId xmlns:a16="http://schemas.microsoft.com/office/drawing/2014/main" id="{255D1ABB-5DD3-46A0-9B99-F5EAA96CC3BB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1;p41">
              <a:extLst>
                <a:ext uri="{FF2B5EF4-FFF2-40B4-BE49-F238E27FC236}">
                  <a16:creationId xmlns:a16="http://schemas.microsoft.com/office/drawing/2014/main" id="{A718141F-F9DB-4184-A11E-C69F7E15CA34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2;p41">
              <a:extLst>
                <a:ext uri="{FF2B5EF4-FFF2-40B4-BE49-F238E27FC236}">
                  <a16:creationId xmlns:a16="http://schemas.microsoft.com/office/drawing/2014/main" id="{C26AAA2C-847E-4E3C-A232-068728CB0A6B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3;p41">
              <a:extLst>
                <a:ext uri="{FF2B5EF4-FFF2-40B4-BE49-F238E27FC236}">
                  <a16:creationId xmlns:a16="http://schemas.microsoft.com/office/drawing/2014/main" id="{C145AB08-1E3D-461C-B866-5584276ABF93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;p41">
              <a:extLst>
                <a:ext uri="{FF2B5EF4-FFF2-40B4-BE49-F238E27FC236}">
                  <a16:creationId xmlns:a16="http://schemas.microsoft.com/office/drawing/2014/main" id="{53314E3A-A228-4A26-8CD7-837A17C15169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5;p41">
              <a:extLst>
                <a:ext uri="{FF2B5EF4-FFF2-40B4-BE49-F238E27FC236}">
                  <a16:creationId xmlns:a16="http://schemas.microsoft.com/office/drawing/2014/main" id="{5D44D729-EA33-48AA-B50B-8C09D86323EB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6;p41">
              <a:extLst>
                <a:ext uri="{FF2B5EF4-FFF2-40B4-BE49-F238E27FC236}">
                  <a16:creationId xmlns:a16="http://schemas.microsoft.com/office/drawing/2014/main" id="{6231FE9E-C5D9-49A7-BDCF-FC9F2B0B7A56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7;p41">
              <a:extLst>
                <a:ext uri="{FF2B5EF4-FFF2-40B4-BE49-F238E27FC236}">
                  <a16:creationId xmlns:a16="http://schemas.microsoft.com/office/drawing/2014/main" id="{716AFE82-C9E9-4FF9-B122-272A17D060CC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8;p41">
              <a:extLst>
                <a:ext uri="{FF2B5EF4-FFF2-40B4-BE49-F238E27FC236}">
                  <a16:creationId xmlns:a16="http://schemas.microsoft.com/office/drawing/2014/main" id="{D311C4CA-4B08-4DB6-857A-AEDF83B2D4C2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9;p41">
              <a:extLst>
                <a:ext uri="{FF2B5EF4-FFF2-40B4-BE49-F238E27FC236}">
                  <a16:creationId xmlns:a16="http://schemas.microsoft.com/office/drawing/2014/main" id="{BB3C003E-2B61-43C7-B4DA-1A5418F60CB4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10;p41">
              <a:extLst>
                <a:ext uri="{FF2B5EF4-FFF2-40B4-BE49-F238E27FC236}">
                  <a16:creationId xmlns:a16="http://schemas.microsoft.com/office/drawing/2014/main" id="{4F661C4E-D1EA-4206-B1FF-1C4068327E67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11;p41">
              <a:extLst>
                <a:ext uri="{FF2B5EF4-FFF2-40B4-BE49-F238E27FC236}">
                  <a16:creationId xmlns:a16="http://schemas.microsoft.com/office/drawing/2014/main" id="{5692FD5B-4DB4-40E8-A71D-61EC309AFFCC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12;p41">
              <a:extLst>
                <a:ext uri="{FF2B5EF4-FFF2-40B4-BE49-F238E27FC236}">
                  <a16:creationId xmlns:a16="http://schemas.microsoft.com/office/drawing/2014/main" id="{A704C100-EA1C-4F97-AE85-2A800A4D9C24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13;p41">
              <a:extLst>
                <a:ext uri="{FF2B5EF4-FFF2-40B4-BE49-F238E27FC236}">
                  <a16:creationId xmlns:a16="http://schemas.microsoft.com/office/drawing/2014/main" id="{C1E186B4-1F31-41A0-AA3F-991884D113AA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14;p41">
              <a:extLst>
                <a:ext uri="{FF2B5EF4-FFF2-40B4-BE49-F238E27FC236}">
                  <a16:creationId xmlns:a16="http://schemas.microsoft.com/office/drawing/2014/main" id="{96812F9E-B3D2-4A76-B989-E0151D174F6A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15;p41">
              <a:extLst>
                <a:ext uri="{FF2B5EF4-FFF2-40B4-BE49-F238E27FC236}">
                  <a16:creationId xmlns:a16="http://schemas.microsoft.com/office/drawing/2014/main" id="{86033C7B-95C5-4D19-B192-232009818431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16;p41">
              <a:extLst>
                <a:ext uri="{FF2B5EF4-FFF2-40B4-BE49-F238E27FC236}">
                  <a16:creationId xmlns:a16="http://schemas.microsoft.com/office/drawing/2014/main" id="{283C03FB-4FB7-45B3-B46F-E7E4669D0313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17;p41">
              <a:extLst>
                <a:ext uri="{FF2B5EF4-FFF2-40B4-BE49-F238E27FC236}">
                  <a16:creationId xmlns:a16="http://schemas.microsoft.com/office/drawing/2014/main" id="{F0E7FBAC-CB5C-49EE-ADFE-3CB411750AFF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18;p41">
              <a:extLst>
                <a:ext uri="{FF2B5EF4-FFF2-40B4-BE49-F238E27FC236}">
                  <a16:creationId xmlns:a16="http://schemas.microsoft.com/office/drawing/2014/main" id="{6D98C357-C06A-4E36-9CF0-185CB6D251D6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19;p41">
              <a:extLst>
                <a:ext uri="{FF2B5EF4-FFF2-40B4-BE49-F238E27FC236}">
                  <a16:creationId xmlns:a16="http://schemas.microsoft.com/office/drawing/2014/main" id="{4CF7F392-38F3-4DFE-8F3B-54228A0329B3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20;p41">
              <a:extLst>
                <a:ext uri="{FF2B5EF4-FFF2-40B4-BE49-F238E27FC236}">
                  <a16:creationId xmlns:a16="http://schemas.microsoft.com/office/drawing/2014/main" id="{C7FD4E40-70DC-4F9C-AAC8-9211BF38EA07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21;p41">
              <a:extLst>
                <a:ext uri="{FF2B5EF4-FFF2-40B4-BE49-F238E27FC236}">
                  <a16:creationId xmlns:a16="http://schemas.microsoft.com/office/drawing/2014/main" id="{25B08B6E-56AD-48BD-90BD-38D3CAF00FBB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22;p41">
              <a:extLst>
                <a:ext uri="{FF2B5EF4-FFF2-40B4-BE49-F238E27FC236}">
                  <a16:creationId xmlns:a16="http://schemas.microsoft.com/office/drawing/2014/main" id="{BA8C4FD0-1775-4D81-A22E-C1641A6594BA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23;p41">
              <a:extLst>
                <a:ext uri="{FF2B5EF4-FFF2-40B4-BE49-F238E27FC236}">
                  <a16:creationId xmlns:a16="http://schemas.microsoft.com/office/drawing/2014/main" id="{C41E09E3-95DC-4EFB-ABCF-D0E871C38EE0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24;p41">
              <a:extLst>
                <a:ext uri="{FF2B5EF4-FFF2-40B4-BE49-F238E27FC236}">
                  <a16:creationId xmlns:a16="http://schemas.microsoft.com/office/drawing/2014/main" id="{EA38C980-FD9F-46B0-AFB9-21533AE33985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25;p41">
              <a:extLst>
                <a:ext uri="{FF2B5EF4-FFF2-40B4-BE49-F238E27FC236}">
                  <a16:creationId xmlns:a16="http://schemas.microsoft.com/office/drawing/2014/main" id="{46E194D8-F029-4C72-A23F-AFAFA40FE74D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26;p41">
              <a:extLst>
                <a:ext uri="{FF2B5EF4-FFF2-40B4-BE49-F238E27FC236}">
                  <a16:creationId xmlns:a16="http://schemas.microsoft.com/office/drawing/2014/main" id="{4F772559-9E81-4B5A-9A2E-B66390AADD1F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27;p41">
              <a:extLst>
                <a:ext uri="{FF2B5EF4-FFF2-40B4-BE49-F238E27FC236}">
                  <a16:creationId xmlns:a16="http://schemas.microsoft.com/office/drawing/2014/main" id="{926C70E4-5CBD-48BF-9BAB-0B106095D6CD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28;p41">
              <a:extLst>
                <a:ext uri="{FF2B5EF4-FFF2-40B4-BE49-F238E27FC236}">
                  <a16:creationId xmlns:a16="http://schemas.microsoft.com/office/drawing/2014/main" id="{CBDDA11C-2D2C-490A-9F7A-DD1D6296C1C6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29;p41">
              <a:extLst>
                <a:ext uri="{FF2B5EF4-FFF2-40B4-BE49-F238E27FC236}">
                  <a16:creationId xmlns:a16="http://schemas.microsoft.com/office/drawing/2014/main" id="{2976B345-9B5D-4B96-8C0C-1F560BB32A53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30;p41">
              <a:extLst>
                <a:ext uri="{FF2B5EF4-FFF2-40B4-BE49-F238E27FC236}">
                  <a16:creationId xmlns:a16="http://schemas.microsoft.com/office/drawing/2014/main" id="{C1264D49-6178-4C41-A8A5-1AA876BC9801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31;p41">
              <a:extLst>
                <a:ext uri="{FF2B5EF4-FFF2-40B4-BE49-F238E27FC236}">
                  <a16:creationId xmlns:a16="http://schemas.microsoft.com/office/drawing/2014/main" id="{084B2106-A8DE-4108-BD61-9EE194372BAB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32;p41">
              <a:extLst>
                <a:ext uri="{FF2B5EF4-FFF2-40B4-BE49-F238E27FC236}">
                  <a16:creationId xmlns:a16="http://schemas.microsoft.com/office/drawing/2014/main" id="{FE81ED1B-A307-4C39-8021-9C5C335A0B30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33;p41">
              <a:extLst>
                <a:ext uri="{FF2B5EF4-FFF2-40B4-BE49-F238E27FC236}">
                  <a16:creationId xmlns:a16="http://schemas.microsoft.com/office/drawing/2014/main" id="{1F9E353D-AF28-47C7-BF60-0620F72F0249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34;p41">
              <a:extLst>
                <a:ext uri="{FF2B5EF4-FFF2-40B4-BE49-F238E27FC236}">
                  <a16:creationId xmlns:a16="http://schemas.microsoft.com/office/drawing/2014/main" id="{B880B484-33D6-4F94-8286-765415B2B815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35;p41">
              <a:extLst>
                <a:ext uri="{FF2B5EF4-FFF2-40B4-BE49-F238E27FC236}">
                  <a16:creationId xmlns:a16="http://schemas.microsoft.com/office/drawing/2014/main" id="{CE83C9D0-A22D-436E-9A25-0FFB88987502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36;p41">
              <a:extLst>
                <a:ext uri="{FF2B5EF4-FFF2-40B4-BE49-F238E27FC236}">
                  <a16:creationId xmlns:a16="http://schemas.microsoft.com/office/drawing/2014/main" id="{828381DF-D0D7-43FD-9927-744B3B216557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37;p41">
              <a:extLst>
                <a:ext uri="{FF2B5EF4-FFF2-40B4-BE49-F238E27FC236}">
                  <a16:creationId xmlns:a16="http://schemas.microsoft.com/office/drawing/2014/main" id="{5E7BD3E3-D63C-4E7A-B52E-C64214A006FE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38;p41">
              <a:extLst>
                <a:ext uri="{FF2B5EF4-FFF2-40B4-BE49-F238E27FC236}">
                  <a16:creationId xmlns:a16="http://schemas.microsoft.com/office/drawing/2014/main" id="{7976E7FB-D6BE-453A-9300-5BDE0889C7EC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39;p41">
              <a:extLst>
                <a:ext uri="{FF2B5EF4-FFF2-40B4-BE49-F238E27FC236}">
                  <a16:creationId xmlns:a16="http://schemas.microsoft.com/office/drawing/2014/main" id="{AD7590D3-42B5-40CB-A91C-CA1C942ABA2B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40;p41">
              <a:extLst>
                <a:ext uri="{FF2B5EF4-FFF2-40B4-BE49-F238E27FC236}">
                  <a16:creationId xmlns:a16="http://schemas.microsoft.com/office/drawing/2014/main" id="{BD9021A7-B024-427D-A283-D09F95E04CF2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41;p41">
              <a:extLst>
                <a:ext uri="{FF2B5EF4-FFF2-40B4-BE49-F238E27FC236}">
                  <a16:creationId xmlns:a16="http://schemas.microsoft.com/office/drawing/2014/main" id="{2ABE408D-719A-4552-B96A-96648C4C0CA1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42;p41">
              <a:extLst>
                <a:ext uri="{FF2B5EF4-FFF2-40B4-BE49-F238E27FC236}">
                  <a16:creationId xmlns:a16="http://schemas.microsoft.com/office/drawing/2014/main" id="{A7B699BC-B7B5-4E30-BBAE-0EE8097B901C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43;p41">
              <a:extLst>
                <a:ext uri="{FF2B5EF4-FFF2-40B4-BE49-F238E27FC236}">
                  <a16:creationId xmlns:a16="http://schemas.microsoft.com/office/drawing/2014/main" id="{08CCB63D-8B49-45D8-A84D-42C71D644BD1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44;p41">
              <a:extLst>
                <a:ext uri="{FF2B5EF4-FFF2-40B4-BE49-F238E27FC236}">
                  <a16:creationId xmlns:a16="http://schemas.microsoft.com/office/drawing/2014/main" id="{D2B18FF7-9A2F-4025-98C0-9D69E6160917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45;p41">
              <a:extLst>
                <a:ext uri="{FF2B5EF4-FFF2-40B4-BE49-F238E27FC236}">
                  <a16:creationId xmlns:a16="http://schemas.microsoft.com/office/drawing/2014/main" id="{F314BDF7-3F25-462E-BA27-520BAED7B3A7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46;p41">
              <a:extLst>
                <a:ext uri="{FF2B5EF4-FFF2-40B4-BE49-F238E27FC236}">
                  <a16:creationId xmlns:a16="http://schemas.microsoft.com/office/drawing/2014/main" id="{847F8309-63E0-47F0-AEE0-D68474577728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47;p41">
              <a:extLst>
                <a:ext uri="{FF2B5EF4-FFF2-40B4-BE49-F238E27FC236}">
                  <a16:creationId xmlns:a16="http://schemas.microsoft.com/office/drawing/2014/main" id="{94DF5880-A4C4-47EA-ABD4-7098DCE6712C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48;p41">
              <a:extLst>
                <a:ext uri="{FF2B5EF4-FFF2-40B4-BE49-F238E27FC236}">
                  <a16:creationId xmlns:a16="http://schemas.microsoft.com/office/drawing/2014/main" id="{0261C08A-82C5-428B-9CF3-CFCEF5A6420A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49;p41">
              <a:extLst>
                <a:ext uri="{FF2B5EF4-FFF2-40B4-BE49-F238E27FC236}">
                  <a16:creationId xmlns:a16="http://schemas.microsoft.com/office/drawing/2014/main" id="{C3FAE5AD-82EC-42EB-B823-A03E01E5AD9C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50;p41">
              <a:extLst>
                <a:ext uri="{FF2B5EF4-FFF2-40B4-BE49-F238E27FC236}">
                  <a16:creationId xmlns:a16="http://schemas.microsoft.com/office/drawing/2014/main" id="{BF1019E6-E1E8-4857-8FC7-A449F5DC10B4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51;p41">
              <a:extLst>
                <a:ext uri="{FF2B5EF4-FFF2-40B4-BE49-F238E27FC236}">
                  <a16:creationId xmlns:a16="http://schemas.microsoft.com/office/drawing/2014/main" id="{C9D5A88A-A361-45C0-B058-47601FF350DA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52;p41">
              <a:extLst>
                <a:ext uri="{FF2B5EF4-FFF2-40B4-BE49-F238E27FC236}">
                  <a16:creationId xmlns:a16="http://schemas.microsoft.com/office/drawing/2014/main" id="{BC12642A-ED0D-4547-854F-CD7959C78DD6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53;p41">
              <a:extLst>
                <a:ext uri="{FF2B5EF4-FFF2-40B4-BE49-F238E27FC236}">
                  <a16:creationId xmlns:a16="http://schemas.microsoft.com/office/drawing/2014/main" id="{E0DFEEC7-B8A0-4506-B387-C6EA7AB22C61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54;p41">
              <a:extLst>
                <a:ext uri="{FF2B5EF4-FFF2-40B4-BE49-F238E27FC236}">
                  <a16:creationId xmlns:a16="http://schemas.microsoft.com/office/drawing/2014/main" id="{B6CFD02B-B607-4210-977B-9E631FC5212C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55;p41">
              <a:extLst>
                <a:ext uri="{FF2B5EF4-FFF2-40B4-BE49-F238E27FC236}">
                  <a16:creationId xmlns:a16="http://schemas.microsoft.com/office/drawing/2014/main" id="{07F6CFB3-9250-4D39-AA15-631823E797EF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56;p41">
              <a:extLst>
                <a:ext uri="{FF2B5EF4-FFF2-40B4-BE49-F238E27FC236}">
                  <a16:creationId xmlns:a16="http://schemas.microsoft.com/office/drawing/2014/main" id="{522BB607-37A6-4E48-9CAB-64B66CF5C5F0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57;p41">
              <a:extLst>
                <a:ext uri="{FF2B5EF4-FFF2-40B4-BE49-F238E27FC236}">
                  <a16:creationId xmlns:a16="http://schemas.microsoft.com/office/drawing/2014/main" id="{1F105EBC-73EF-48EE-A544-4B345B03C623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58;p41">
              <a:extLst>
                <a:ext uri="{FF2B5EF4-FFF2-40B4-BE49-F238E27FC236}">
                  <a16:creationId xmlns:a16="http://schemas.microsoft.com/office/drawing/2014/main" id="{3172DB82-C609-4F1F-B541-86CB777C94DD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59;p41">
              <a:extLst>
                <a:ext uri="{FF2B5EF4-FFF2-40B4-BE49-F238E27FC236}">
                  <a16:creationId xmlns:a16="http://schemas.microsoft.com/office/drawing/2014/main" id="{AB53EB59-30D1-4579-A32B-B0C15FA79CED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0;p41">
              <a:extLst>
                <a:ext uri="{FF2B5EF4-FFF2-40B4-BE49-F238E27FC236}">
                  <a16:creationId xmlns:a16="http://schemas.microsoft.com/office/drawing/2014/main" id="{0A680015-0FC9-409A-9784-4FF57D26AC64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1;p41">
              <a:extLst>
                <a:ext uri="{FF2B5EF4-FFF2-40B4-BE49-F238E27FC236}">
                  <a16:creationId xmlns:a16="http://schemas.microsoft.com/office/drawing/2014/main" id="{5E64EDE8-96CD-4DCD-8B27-B6EBA78F5D6D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2;p41">
              <a:extLst>
                <a:ext uri="{FF2B5EF4-FFF2-40B4-BE49-F238E27FC236}">
                  <a16:creationId xmlns:a16="http://schemas.microsoft.com/office/drawing/2014/main" id="{58B539F6-9D17-4424-9F51-C9F06112B3B7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3;p41">
              <a:extLst>
                <a:ext uri="{FF2B5EF4-FFF2-40B4-BE49-F238E27FC236}">
                  <a16:creationId xmlns:a16="http://schemas.microsoft.com/office/drawing/2014/main" id="{9FF9CA09-8223-4EFF-BF67-536F9037C5E8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4;p41">
              <a:extLst>
                <a:ext uri="{FF2B5EF4-FFF2-40B4-BE49-F238E27FC236}">
                  <a16:creationId xmlns:a16="http://schemas.microsoft.com/office/drawing/2014/main" id="{B92561DD-9AA0-4336-B905-EF5F0B0C30E2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5;p41">
              <a:extLst>
                <a:ext uri="{FF2B5EF4-FFF2-40B4-BE49-F238E27FC236}">
                  <a16:creationId xmlns:a16="http://schemas.microsoft.com/office/drawing/2014/main" id="{17469E76-4B9A-4C4C-8DCF-2D23CB3EEC80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6;p41">
              <a:extLst>
                <a:ext uri="{FF2B5EF4-FFF2-40B4-BE49-F238E27FC236}">
                  <a16:creationId xmlns:a16="http://schemas.microsoft.com/office/drawing/2014/main" id="{7F49A81E-8F9D-450F-93F1-614EF5211854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7;p41">
              <a:extLst>
                <a:ext uri="{FF2B5EF4-FFF2-40B4-BE49-F238E27FC236}">
                  <a16:creationId xmlns:a16="http://schemas.microsoft.com/office/drawing/2014/main" id="{C81AC6DD-6418-4527-91EC-F6DFC1F24D32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8;p41">
              <a:extLst>
                <a:ext uri="{FF2B5EF4-FFF2-40B4-BE49-F238E27FC236}">
                  <a16:creationId xmlns:a16="http://schemas.microsoft.com/office/drawing/2014/main" id="{BAF140C9-69A8-41F3-B987-22FB9075FB35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9;p41">
              <a:extLst>
                <a:ext uri="{FF2B5EF4-FFF2-40B4-BE49-F238E27FC236}">
                  <a16:creationId xmlns:a16="http://schemas.microsoft.com/office/drawing/2014/main" id="{73830E3A-DC52-46F7-A4CF-A33938361092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70;p41">
              <a:extLst>
                <a:ext uri="{FF2B5EF4-FFF2-40B4-BE49-F238E27FC236}">
                  <a16:creationId xmlns:a16="http://schemas.microsoft.com/office/drawing/2014/main" id="{8AC3D3C5-83E6-428E-B51C-D83021776E59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71;p41">
              <a:extLst>
                <a:ext uri="{FF2B5EF4-FFF2-40B4-BE49-F238E27FC236}">
                  <a16:creationId xmlns:a16="http://schemas.microsoft.com/office/drawing/2014/main" id="{6C50BA7F-6E94-4C5C-BE44-CC919B6A9BD2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72;p41">
              <a:extLst>
                <a:ext uri="{FF2B5EF4-FFF2-40B4-BE49-F238E27FC236}">
                  <a16:creationId xmlns:a16="http://schemas.microsoft.com/office/drawing/2014/main" id="{F4D31CFB-6190-4BA0-952D-7419FC86109B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73;p41">
              <a:extLst>
                <a:ext uri="{FF2B5EF4-FFF2-40B4-BE49-F238E27FC236}">
                  <a16:creationId xmlns:a16="http://schemas.microsoft.com/office/drawing/2014/main" id="{794FE919-5469-49B9-B8EB-6A18CB6AE9E9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74;p41">
              <a:extLst>
                <a:ext uri="{FF2B5EF4-FFF2-40B4-BE49-F238E27FC236}">
                  <a16:creationId xmlns:a16="http://schemas.microsoft.com/office/drawing/2014/main" id="{A6E13C65-807B-4BFD-BE60-8EF9C783C144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5;p41">
              <a:extLst>
                <a:ext uri="{FF2B5EF4-FFF2-40B4-BE49-F238E27FC236}">
                  <a16:creationId xmlns:a16="http://schemas.microsoft.com/office/drawing/2014/main" id="{5E4A93AC-7B36-4B88-8E1A-C929FE1D6F10}"/>
                </a:ext>
              </a:extLst>
            </p:cNvPr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6;p41">
              <a:extLst>
                <a:ext uri="{FF2B5EF4-FFF2-40B4-BE49-F238E27FC236}">
                  <a16:creationId xmlns:a16="http://schemas.microsoft.com/office/drawing/2014/main" id="{EABF1B17-C9F6-4819-8AD4-A85419A4E285}"/>
                </a:ext>
              </a:extLst>
            </p:cNvPr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7;p41">
              <a:extLst>
                <a:ext uri="{FF2B5EF4-FFF2-40B4-BE49-F238E27FC236}">
                  <a16:creationId xmlns:a16="http://schemas.microsoft.com/office/drawing/2014/main" id="{CD546E85-E6BC-471C-9636-817D8BD8762A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8;p41">
              <a:extLst>
                <a:ext uri="{FF2B5EF4-FFF2-40B4-BE49-F238E27FC236}">
                  <a16:creationId xmlns:a16="http://schemas.microsoft.com/office/drawing/2014/main" id="{6B369824-501C-4A07-B985-DE167E97B548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9;p41">
              <a:extLst>
                <a:ext uri="{FF2B5EF4-FFF2-40B4-BE49-F238E27FC236}">
                  <a16:creationId xmlns:a16="http://schemas.microsoft.com/office/drawing/2014/main" id="{6CF99026-D8E9-4EA2-A212-C6438B021B72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80;p41">
              <a:extLst>
                <a:ext uri="{FF2B5EF4-FFF2-40B4-BE49-F238E27FC236}">
                  <a16:creationId xmlns:a16="http://schemas.microsoft.com/office/drawing/2014/main" id="{CB3ED19F-5876-4FDE-845F-60C074E85F43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81;p41">
              <a:extLst>
                <a:ext uri="{FF2B5EF4-FFF2-40B4-BE49-F238E27FC236}">
                  <a16:creationId xmlns:a16="http://schemas.microsoft.com/office/drawing/2014/main" id="{BBD149DF-F432-4A8B-B01F-816E0E731A13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82;p41">
              <a:extLst>
                <a:ext uri="{FF2B5EF4-FFF2-40B4-BE49-F238E27FC236}">
                  <a16:creationId xmlns:a16="http://schemas.microsoft.com/office/drawing/2014/main" id="{D34BB53F-59C2-4DFA-B15E-22D2E519B0F4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83;p41">
              <a:extLst>
                <a:ext uri="{FF2B5EF4-FFF2-40B4-BE49-F238E27FC236}">
                  <a16:creationId xmlns:a16="http://schemas.microsoft.com/office/drawing/2014/main" id="{D0D97E3A-11D8-40F1-A5D1-7FF87C9F322F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84;p41">
              <a:extLst>
                <a:ext uri="{FF2B5EF4-FFF2-40B4-BE49-F238E27FC236}">
                  <a16:creationId xmlns:a16="http://schemas.microsoft.com/office/drawing/2014/main" id="{AE59DDAF-35ED-417B-984E-F827C3B0460B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85;p41">
              <a:extLst>
                <a:ext uri="{FF2B5EF4-FFF2-40B4-BE49-F238E27FC236}">
                  <a16:creationId xmlns:a16="http://schemas.microsoft.com/office/drawing/2014/main" id="{853C9F7A-F926-43FA-B409-0C21AB8C5C4C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86;p41">
              <a:extLst>
                <a:ext uri="{FF2B5EF4-FFF2-40B4-BE49-F238E27FC236}">
                  <a16:creationId xmlns:a16="http://schemas.microsoft.com/office/drawing/2014/main" id="{7F977A87-11C2-4A9D-8559-7BC9EE44CC28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87;p41">
              <a:extLst>
                <a:ext uri="{FF2B5EF4-FFF2-40B4-BE49-F238E27FC236}">
                  <a16:creationId xmlns:a16="http://schemas.microsoft.com/office/drawing/2014/main" id="{D9FC1702-281C-4257-A273-07CADB76067B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88;p41">
              <a:extLst>
                <a:ext uri="{FF2B5EF4-FFF2-40B4-BE49-F238E27FC236}">
                  <a16:creationId xmlns:a16="http://schemas.microsoft.com/office/drawing/2014/main" id="{DA8D6723-2180-45F5-B637-C726815EEA2B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89;p41">
              <a:extLst>
                <a:ext uri="{FF2B5EF4-FFF2-40B4-BE49-F238E27FC236}">
                  <a16:creationId xmlns:a16="http://schemas.microsoft.com/office/drawing/2014/main" id="{BF32C489-1DC8-4626-9E31-FB1E58D46C0D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90;p41">
              <a:extLst>
                <a:ext uri="{FF2B5EF4-FFF2-40B4-BE49-F238E27FC236}">
                  <a16:creationId xmlns:a16="http://schemas.microsoft.com/office/drawing/2014/main" id="{B151E3F4-B8EB-45F6-BB24-753AB647D8E1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91;p41">
              <a:extLst>
                <a:ext uri="{FF2B5EF4-FFF2-40B4-BE49-F238E27FC236}">
                  <a16:creationId xmlns:a16="http://schemas.microsoft.com/office/drawing/2014/main" id="{1114162D-4C91-4728-9E1C-DFC895BBF10F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92;p41">
              <a:extLst>
                <a:ext uri="{FF2B5EF4-FFF2-40B4-BE49-F238E27FC236}">
                  <a16:creationId xmlns:a16="http://schemas.microsoft.com/office/drawing/2014/main" id="{2E3CC451-E041-4A37-94AE-A44487C08CE5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93;p41">
              <a:extLst>
                <a:ext uri="{FF2B5EF4-FFF2-40B4-BE49-F238E27FC236}">
                  <a16:creationId xmlns:a16="http://schemas.microsoft.com/office/drawing/2014/main" id="{B1113199-B32D-47DB-9F47-BCD81FED52AA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94;p41">
              <a:extLst>
                <a:ext uri="{FF2B5EF4-FFF2-40B4-BE49-F238E27FC236}">
                  <a16:creationId xmlns:a16="http://schemas.microsoft.com/office/drawing/2014/main" id="{37EAA2F0-372F-4FD7-ADB3-F5869693B5CD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95;p41">
              <a:extLst>
                <a:ext uri="{FF2B5EF4-FFF2-40B4-BE49-F238E27FC236}">
                  <a16:creationId xmlns:a16="http://schemas.microsoft.com/office/drawing/2014/main" id="{6844F6C6-1818-46F6-AC93-0DB1808418A7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96;p41">
              <a:extLst>
                <a:ext uri="{FF2B5EF4-FFF2-40B4-BE49-F238E27FC236}">
                  <a16:creationId xmlns:a16="http://schemas.microsoft.com/office/drawing/2014/main" id="{20702A95-67BD-4B88-A6C5-D6DCE70EA5B1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97;p41">
              <a:extLst>
                <a:ext uri="{FF2B5EF4-FFF2-40B4-BE49-F238E27FC236}">
                  <a16:creationId xmlns:a16="http://schemas.microsoft.com/office/drawing/2014/main" id="{CD020CA1-D747-448E-8F2F-492CFD72639F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98;p41">
              <a:extLst>
                <a:ext uri="{FF2B5EF4-FFF2-40B4-BE49-F238E27FC236}">
                  <a16:creationId xmlns:a16="http://schemas.microsoft.com/office/drawing/2014/main" id="{0DD3B0ED-40F7-416D-9189-FB227AB9CBD9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99;p41">
              <a:extLst>
                <a:ext uri="{FF2B5EF4-FFF2-40B4-BE49-F238E27FC236}">
                  <a16:creationId xmlns:a16="http://schemas.microsoft.com/office/drawing/2014/main" id="{41516019-F65C-4AEE-9C1E-A374FF87DF15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00;p41">
              <a:extLst>
                <a:ext uri="{FF2B5EF4-FFF2-40B4-BE49-F238E27FC236}">
                  <a16:creationId xmlns:a16="http://schemas.microsoft.com/office/drawing/2014/main" id="{3B3D4695-0FD2-4268-943D-7D0BB7F59434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01;p41">
              <a:extLst>
                <a:ext uri="{FF2B5EF4-FFF2-40B4-BE49-F238E27FC236}">
                  <a16:creationId xmlns:a16="http://schemas.microsoft.com/office/drawing/2014/main" id="{48F169BB-A7B6-4747-88C3-933B97AE1A91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02;p41">
              <a:extLst>
                <a:ext uri="{FF2B5EF4-FFF2-40B4-BE49-F238E27FC236}">
                  <a16:creationId xmlns:a16="http://schemas.microsoft.com/office/drawing/2014/main" id="{99900E98-83AC-44E3-A44E-0C02273DA6BF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03;p41">
              <a:extLst>
                <a:ext uri="{FF2B5EF4-FFF2-40B4-BE49-F238E27FC236}">
                  <a16:creationId xmlns:a16="http://schemas.microsoft.com/office/drawing/2014/main" id="{B5215AA3-68BF-4722-B1EF-73FDBB684135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04;p41">
              <a:extLst>
                <a:ext uri="{FF2B5EF4-FFF2-40B4-BE49-F238E27FC236}">
                  <a16:creationId xmlns:a16="http://schemas.microsoft.com/office/drawing/2014/main" id="{50219FB7-5D34-4234-9A75-8E3BD239634A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05;p41">
              <a:extLst>
                <a:ext uri="{FF2B5EF4-FFF2-40B4-BE49-F238E27FC236}">
                  <a16:creationId xmlns:a16="http://schemas.microsoft.com/office/drawing/2014/main" id="{B70F2584-2393-4E01-A6CA-78F19F9CA2D0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06;p41">
              <a:extLst>
                <a:ext uri="{FF2B5EF4-FFF2-40B4-BE49-F238E27FC236}">
                  <a16:creationId xmlns:a16="http://schemas.microsoft.com/office/drawing/2014/main" id="{2055FE48-0B91-441A-9E2A-E4E5D92D31DB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07;p41">
              <a:extLst>
                <a:ext uri="{FF2B5EF4-FFF2-40B4-BE49-F238E27FC236}">
                  <a16:creationId xmlns:a16="http://schemas.microsoft.com/office/drawing/2014/main" id="{CD83288A-3946-4660-B5F1-EF86C7359A8B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08;p41">
              <a:extLst>
                <a:ext uri="{FF2B5EF4-FFF2-40B4-BE49-F238E27FC236}">
                  <a16:creationId xmlns:a16="http://schemas.microsoft.com/office/drawing/2014/main" id="{40F0E9E5-CB17-4254-8A8D-D0DA43CCACDA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09;p41">
              <a:extLst>
                <a:ext uri="{FF2B5EF4-FFF2-40B4-BE49-F238E27FC236}">
                  <a16:creationId xmlns:a16="http://schemas.microsoft.com/office/drawing/2014/main" id="{1436619D-1946-4D66-AB8D-AFC1B5917741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10;p41">
              <a:extLst>
                <a:ext uri="{FF2B5EF4-FFF2-40B4-BE49-F238E27FC236}">
                  <a16:creationId xmlns:a16="http://schemas.microsoft.com/office/drawing/2014/main" id="{0B6065D7-C797-4ED0-8A8E-0B26117B2A07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11;p41">
              <a:extLst>
                <a:ext uri="{FF2B5EF4-FFF2-40B4-BE49-F238E27FC236}">
                  <a16:creationId xmlns:a16="http://schemas.microsoft.com/office/drawing/2014/main" id="{C2B095E0-5B7F-4D8D-98E2-5F90D6094566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"/>
          <p:cNvSpPr txBox="1">
            <a:spLocks noGrp="1"/>
          </p:cNvSpPr>
          <p:nvPr>
            <p:ph type="title"/>
          </p:nvPr>
        </p:nvSpPr>
        <p:spPr>
          <a:xfrm>
            <a:off x="562715" y="2499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Overpass SemiBold"/>
                <a:sym typeface="Overpass SemiBold"/>
              </a:rPr>
              <a:t>CANALES Y RELACION</a:t>
            </a:r>
            <a:endParaRPr sz="36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4" name="Google Shape;554;p32"/>
          <p:cNvSpPr txBox="1">
            <a:spLocks noGrp="1"/>
          </p:cNvSpPr>
          <p:nvPr>
            <p:ph type="subTitle" idx="5"/>
          </p:nvPr>
        </p:nvSpPr>
        <p:spPr>
          <a:xfrm>
            <a:off x="358218" y="1083730"/>
            <a:ext cx="2871431" cy="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ESTRATEGIA OMNI- CANAL</a:t>
            </a:r>
            <a:endParaRPr sz="2400"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6"/>
          </p:nvPr>
        </p:nvSpPr>
        <p:spPr>
          <a:xfrm>
            <a:off x="6282559" y="1166630"/>
            <a:ext cx="1797758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R</a:t>
            </a:r>
            <a:r>
              <a:rPr lang="es-CO" sz="2400"/>
              <a:t>ELACIÓN</a:t>
            </a:r>
            <a:endParaRPr sz="2400"/>
          </a:p>
        </p:txBody>
      </p:sp>
      <p:sp>
        <p:nvSpPr>
          <p:cNvPr id="556" name="Google Shape;556;p32"/>
          <p:cNvSpPr txBox="1">
            <a:spLocks noGrp="1"/>
          </p:cNvSpPr>
          <p:nvPr>
            <p:ph type="subTitle" idx="7"/>
          </p:nvPr>
        </p:nvSpPr>
        <p:spPr>
          <a:xfrm>
            <a:off x="138847" y="1933080"/>
            <a:ext cx="331017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800"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</a:t>
            </a: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ebido al uso de los canales digitales, se tiene un fácil acceso a datos de los clientes, ya que pueden recopilar comentarios oportunos.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800">
                <a:latin typeface="Century Gothic" panose="020B0502020202020204" pitchFamily="34" charset="0"/>
                <a:ea typeface="Calibri" panose="020F0502020204030204" pitchFamily="34" charset="0"/>
              </a:rPr>
              <a:t>U</a:t>
            </a:r>
            <a:r>
              <a:rPr lang="es-CO" sz="180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tiliza canales digitales en todo su modelo de negocio</a:t>
            </a:r>
            <a:endParaRPr lang="es-CO" sz="1800">
              <a:effectLst/>
              <a:latin typeface="Century Gothic" panose="020B0502020202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2"/>
          <p:cNvSpPr txBox="1">
            <a:spLocks noGrp="1"/>
          </p:cNvSpPr>
          <p:nvPr>
            <p:ph type="subTitle" idx="8"/>
          </p:nvPr>
        </p:nvSpPr>
        <p:spPr>
          <a:xfrm>
            <a:off x="6178249" y="1719045"/>
            <a:ext cx="2566004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CO" sz="1800" b="1">
                <a:latin typeface="Century Gothic" panose="020B0502020202020204" pitchFamily="34" charset="0"/>
                <a:ea typeface="Source Sans Pro" panose="020B0503030403020204" pitchFamily="34" charset="0"/>
              </a:rPr>
              <a:t>Tr</a:t>
            </a:r>
            <a:r>
              <a:rPr lang="es-CO" sz="1800" b="1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ansaccional y puntual: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CO" sz="1800">
                <a:latin typeface="Century Gothic" panose="020B0502020202020204" pitchFamily="34" charset="0"/>
                <a:ea typeface="Source Sans Pro" panose="020B0503030403020204" pitchFamily="34" charset="0"/>
              </a:rPr>
              <a:t>S</a:t>
            </a: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e establecen vínculos solo cuando el cliente realiza la compra de un producto.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800">
              <a:effectLst/>
              <a:latin typeface="Century Gothic" panose="020B0502020202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4450035" y="3995574"/>
            <a:ext cx="572700" cy="572700"/>
            <a:chOff x="1331141" y="2041544"/>
            <a:chExt cx="572700" cy="572700"/>
          </a:xfrm>
        </p:grpSpPr>
        <p:sp>
          <p:nvSpPr>
            <p:cNvPr id="601" name="Google Shape;601;p32"/>
            <p:cNvSpPr/>
            <p:nvPr/>
          </p:nvSpPr>
          <p:spPr>
            <a:xfrm>
              <a:off x="1331141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1426260" y="2159286"/>
              <a:ext cx="382483" cy="337254"/>
              <a:chOff x="2302458" y="2474704"/>
              <a:chExt cx="354479" cy="312561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2388732" y="2515756"/>
                <a:ext cx="238058" cy="136266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198" extrusionOk="0">
                    <a:moveTo>
                      <a:pt x="3003" y="2159"/>
                    </a:moveTo>
                    <a:lnTo>
                      <a:pt x="3003" y="3371"/>
                    </a:lnTo>
                    <a:lnTo>
                      <a:pt x="1791" y="3371"/>
                    </a:lnTo>
                    <a:lnTo>
                      <a:pt x="1791" y="2159"/>
                    </a:lnTo>
                    <a:close/>
                    <a:moveTo>
                      <a:pt x="4620" y="2159"/>
                    </a:moveTo>
                    <a:lnTo>
                      <a:pt x="4620" y="3371"/>
                    </a:lnTo>
                    <a:lnTo>
                      <a:pt x="3393" y="3371"/>
                    </a:lnTo>
                    <a:lnTo>
                      <a:pt x="3393" y="2159"/>
                    </a:lnTo>
                    <a:close/>
                    <a:moveTo>
                      <a:pt x="6208" y="2159"/>
                    </a:moveTo>
                    <a:lnTo>
                      <a:pt x="6208" y="3371"/>
                    </a:lnTo>
                    <a:lnTo>
                      <a:pt x="4995" y="3371"/>
                    </a:lnTo>
                    <a:lnTo>
                      <a:pt x="4995" y="2159"/>
                    </a:lnTo>
                    <a:close/>
                    <a:moveTo>
                      <a:pt x="7810" y="2159"/>
                    </a:moveTo>
                    <a:lnTo>
                      <a:pt x="7810" y="3371"/>
                    </a:lnTo>
                    <a:lnTo>
                      <a:pt x="6598" y="3371"/>
                    </a:lnTo>
                    <a:lnTo>
                      <a:pt x="6598" y="2159"/>
                    </a:lnTo>
                    <a:close/>
                    <a:moveTo>
                      <a:pt x="1603" y="1"/>
                    </a:moveTo>
                    <a:cubicBezTo>
                      <a:pt x="1502" y="1"/>
                      <a:pt x="1401" y="66"/>
                      <a:pt x="1401" y="196"/>
                    </a:cubicBezTo>
                    <a:lnTo>
                      <a:pt x="1401" y="1769"/>
                    </a:lnTo>
                    <a:lnTo>
                      <a:pt x="261" y="1769"/>
                    </a:lnTo>
                    <a:cubicBezTo>
                      <a:pt x="1" y="1769"/>
                      <a:pt x="1" y="2159"/>
                      <a:pt x="261" y="2159"/>
                    </a:cubicBezTo>
                    <a:lnTo>
                      <a:pt x="1401" y="2159"/>
                    </a:lnTo>
                    <a:lnTo>
                      <a:pt x="1401" y="3371"/>
                    </a:lnTo>
                    <a:lnTo>
                      <a:pt x="766" y="3371"/>
                    </a:lnTo>
                    <a:cubicBezTo>
                      <a:pt x="492" y="3371"/>
                      <a:pt x="492" y="3761"/>
                      <a:pt x="766" y="3761"/>
                    </a:cubicBezTo>
                    <a:lnTo>
                      <a:pt x="1401" y="3761"/>
                    </a:lnTo>
                    <a:lnTo>
                      <a:pt x="1401" y="4902"/>
                    </a:lnTo>
                    <a:cubicBezTo>
                      <a:pt x="1401" y="5031"/>
                      <a:pt x="1498" y="5096"/>
                      <a:pt x="1598" y="5096"/>
                    </a:cubicBezTo>
                    <a:cubicBezTo>
                      <a:pt x="1697" y="5096"/>
                      <a:pt x="1798" y="5031"/>
                      <a:pt x="1805" y="4902"/>
                    </a:cubicBezTo>
                    <a:lnTo>
                      <a:pt x="1805" y="3761"/>
                    </a:lnTo>
                    <a:lnTo>
                      <a:pt x="3003" y="3761"/>
                    </a:lnTo>
                    <a:lnTo>
                      <a:pt x="3003" y="5003"/>
                    </a:lnTo>
                    <a:cubicBezTo>
                      <a:pt x="3003" y="5133"/>
                      <a:pt x="3104" y="5197"/>
                      <a:pt x="3205" y="5197"/>
                    </a:cubicBezTo>
                    <a:cubicBezTo>
                      <a:pt x="3306" y="5197"/>
                      <a:pt x="3407" y="5133"/>
                      <a:pt x="3407" y="5003"/>
                    </a:cubicBezTo>
                    <a:lnTo>
                      <a:pt x="3407" y="3761"/>
                    </a:lnTo>
                    <a:lnTo>
                      <a:pt x="4620" y="3761"/>
                    </a:lnTo>
                    <a:lnTo>
                      <a:pt x="4620" y="5003"/>
                    </a:lnTo>
                    <a:cubicBezTo>
                      <a:pt x="4620" y="5133"/>
                      <a:pt x="4717" y="5197"/>
                      <a:pt x="4815" y="5197"/>
                    </a:cubicBezTo>
                    <a:cubicBezTo>
                      <a:pt x="4912" y="5197"/>
                      <a:pt x="5010" y="5133"/>
                      <a:pt x="5010" y="5003"/>
                    </a:cubicBezTo>
                    <a:lnTo>
                      <a:pt x="5010" y="3761"/>
                    </a:lnTo>
                    <a:lnTo>
                      <a:pt x="6222" y="3761"/>
                    </a:lnTo>
                    <a:lnTo>
                      <a:pt x="6222" y="5003"/>
                    </a:lnTo>
                    <a:cubicBezTo>
                      <a:pt x="6222" y="5133"/>
                      <a:pt x="6320" y="5197"/>
                      <a:pt x="6417" y="5197"/>
                    </a:cubicBezTo>
                    <a:cubicBezTo>
                      <a:pt x="6515" y="5197"/>
                      <a:pt x="6612" y="5133"/>
                      <a:pt x="6612" y="5003"/>
                    </a:cubicBezTo>
                    <a:lnTo>
                      <a:pt x="6612" y="3761"/>
                    </a:lnTo>
                    <a:lnTo>
                      <a:pt x="7825" y="3761"/>
                    </a:lnTo>
                    <a:lnTo>
                      <a:pt x="7825" y="5003"/>
                    </a:lnTo>
                    <a:cubicBezTo>
                      <a:pt x="7825" y="5133"/>
                      <a:pt x="7922" y="5197"/>
                      <a:pt x="8020" y="5197"/>
                    </a:cubicBezTo>
                    <a:cubicBezTo>
                      <a:pt x="8117" y="5197"/>
                      <a:pt x="8214" y="5133"/>
                      <a:pt x="8214" y="5003"/>
                    </a:cubicBezTo>
                    <a:lnTo>
                      <a:pt x="8214" y="3761"/>
                    </a:lnTo>
                    <a:lnTo>
                      <a:pt x="8388" y="3761"/>
                    </a:lnTo>
                    <a:cubicBezTo>
                      <a:pt x="8648" y="3761"/>
                      <a:pt x="8648" y="3371"/>
                      <a:pt x="8388" y="3371"/>
                    </a:cubicBezTo>
                    <a:lnTo>
                      <a:pt x="8214" y="3371"/>
                    </a:lnTo>
                    <a:lnTo>
                      <a:pt x="8214" y="2159"/>
                    </a:lnTo>
                    <a:lnTo>
                      <a:pt x="8821" y="2159"/>
                    </a:lnTo>
                    <a:cubicBezTo>
                      <a:pt x="9081" y="2159"/>
                      <a:pt x="9081" y="1769"/>
                      <a:pt x="8821" y="1769"/>
                    </a:cubicBezTo>
                    <a:lnTo>
                      <a:pt x="8200" y="1769"/>
                    </a:lnTo>
                    <a:lnTo>
                      <a:pt x="8200" y="196"/>
                    </a:lnTo>
                    <a:cubicBezTo>
                      <a:pt x="8200" y="66"/>
                      <a:pt x="8103" y="1"/>
                      <a:pt x="8005" y="1"/>
                    </a:cubicBezTo>
                    <a:cubicBezTo>
                      <a:pt x="7908" y="1"/>
                      <a:pt x="7810" y="66"/>
                      <a:pt x="7810" y="196"/>
                    </a:cubicBezTo>
                    <a:lnTo>
                      <a:pt x="7810" y="1769"/>
                    </a:lnTo>
                    <a:lnTo>
                      <a:pt x="6598" y="1769"/>
                    </a:lnTo>
                    <a:lnTo>
                      <a:pt x="6598" y="196"/>
                    </a:lnTo>
                    <a:cubicBezTo>
                      <a:pt x="6598" y="66"/>
                      <a:pt x="6500" y="1"/>
                      <a:pt x="6403" y="1"/>
                    </a:cubicBezTo>
                    <a:cubicBezTo>
                      <a:pt x="6305" y="1"/>
                      <a:pt x="6208" y="66"/>
                      <a:pt x="6208" y="196"/>
                    </a:cubicBezTo>
                    <a:lnTo>
                      <a:pt x="6208" y="1769"/>
                    </a:lnTo>
                    <a:lnTo>
                      <a:pt x="4995" y="1769"/>
                    </a:lnTo>
                    <a:lnTo>
                      <a:pt x="4995" y="196"/>
                    </a:lnTo>
                    <a:cubicBezTo>
                      <a:pt x="4995" y="66"/>
                      <a:pt x="4898" y="1"/>
                      <a:pt x="4800" y="1"/>
                    </a:cubicBezTo>
                    <a:cubicBezTo>
                      <a:pt x="4703" y="1"/>
                      <a:pt x="4606" y="66"/>
                      <a:pt x="4606" y="196"/>
                    </a:cubicBezTo>
                    <a:lnTo>
                      <a:pt x="4606" y="1769"/>
                    </a:lnTo>
                    <a:lnTo>
                      <a:pt x="3393" y="1769"/>
                    </a:lnTo>
                    <a:lnTo>
                      <a:pt x="3393" y="196"/>
                    </a:lnTo>
                    <a:cubicBezTo>
                      <a:pt x="3393" y="66"/>
                      <a:pt x="3296" y="1"/>
                      <a:pt x="3198" y="1"/>
                    </a:cubicBezTo>
                    <a:cubicBezTo>
                      <a:pt x="3101" y="1"/>
                      <a:pt x="3003" y="66"/>
                      <a:pt x="3003" y="196"/>
                    </a:cubicBezTo>
                    <a:lnTo>
                      <a:pt x="3003" y="1769"/>
                    </a:lnTo>
                    <a:lnTo>
                      <a:pt x="1805" y="1769"/>
                    </a:lnTo>
                    <a:lnTo>
                      <a:pt x="1805" y="196"/>
                    </a:lnTo>
                    <a:cubicBezTo>
                      <a:pt x="1805" y="66"/>
                      <a:pt x="1704" y="1"/>
                      <a:pt x="16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2398195" y="2723327"/>
                <a:ext cx="74949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80" y="2079"/>
                    </a:cubicBezTo>
                    <a:cubicBezTo>
                      <a:pt x="1028" y="2327"/>
                      <a:pt x="1334" y="2439"/>
                      <a:pt x="1634" y="2439"/>
                    </a:cubicBezTo>
                    <a:cubicBezTo>
                      <a:pt x="2259" y="2439"/>
                      <a:pt x="2859" y="1954"/>
                      <a:pt x="2859" y="1213"/>
                    </a:cubicBezTo>
                    <a:cubicBezTo>
                      <a:pt x="2859" y="549"/>
                      <a:pt x="2310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2421658" y="2740733"/>
                <a:ext cx="34079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8" y="1065"/>
                      <a:pt x="597" y="1115"/>
                      <a:pt x="733" y="1115"/>
                    </a:cubicBezTo>
                    <a:cubicBezTo>
                      <a:pt x="1021" y="1115"/>
                      <a:pt x="1300" y="892"/>
                      <a:pt x="1300" y="549"/>
                    </a:cubicBezTo>
                    <a:cubicBezTo>
                      <a:pt x="1300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2525338" y="2723327"/>
                <a:ext cx="74975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66" y="2079"/>
                    </a:cubicBezTo>
                    <a:cubicBezTo>
                      <a:pt x="1014" y="2327"/>
                      <a:pt x="1321" y="2439"/>
                      <a:pt x="1623" y="2439"/>
                    </a:cubicBezTo>
                    <a:cubicBezTo>
                      <a:pt x="2253" y="2439"/>
                      <a:pt x="2859" y="1954"/>
                      <a:pt x="2859" y="1213"/>
                    </a:cubicBezTo>
                    <a:cubicBezTo>
                      <a:pt x="2859" y="549"/>
                      <a:pt x="2311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2548800" y="2740733"/>
                <a:ext cx="33712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9" y="1065"/>
                      <a:pt x="596" y="1115"/>
                      <a:pt x="730" y="1115"/>
                    </a:cubicBezTo>
                    <a:cubicBezTo>
                      <a:pt x="1013" y="1115"/>
                      <a:pt x="1286" y="892"/>
                      <a:pt x="1286" y="549"/>
                    </a:cubicBezTo>
                    <a:cubicBezTo>
                      <a:pt x="1286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2375860" y="2498166"/>
                <a:ext cx="279662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668" h="5559" extrusionOk="0">
                    <a:moveTo>
                      <a:pt x="9537" y="0"/>
                    </a:moveTo>
                    <a:cubicBezTo>
                      <a:pt x="9529" y="0"/>
                      <a:pt x="9521" y="0"/>
                      <a:pt x="9514" y="0"/>
                    </a:cubicBezTo>
                    <a:lnTo>
                      <a:pt x="1" y="0"/>
                    </a:lnTo>
                    <a:lnTo>
                      <a:pt x="376" y="1054"/>
                    </a:lnTo>
                    <a:lnTo>
                      <a:pt x="9471" y="1054"/>
                    </a:lnTo>
                    <a:lnTo>
                      <a:pt x="8431" y="5558"/>
                    </a:lnTo>
                    <a:lnTo>
                      <a:pt x="9514" y="5558"/>
                    </a:lnTo>
                    <a:lnTo>
                      <a:pt x="10524" y="1256"/>
                    </a:lnTo>
                    <a:cubicBezTo>
                      <a:pt x="10667" y="614"/>
                      <a:pt x="10189" y="0"/>
                      <a:pt x="9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2608230" y="2498166"/>
                <a:ext cx="47292" cy="146096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5573" extrusionOk="0">
                    <a:moveTo>
                      <a:pt x="23" y="0"/>
                    </a:moveTo>
                    <a:cubicBezTo>
                      <a:pt x="15" y="0"/>
                      <a:pt x="8" y="0"/>
                      <a:pt x="0" y="0"/>
                    </a:cubicBezTo>
                    <a:lnTo>
                      <a:pt x="46" y="0"/>
                    </a:lnTo>
                    <a:cubicBezTo>
                      <a:pt x="38" y="0"/>
                      <a:pt x="31" y="0"/>
                      <a:pt x="23" y="0"/>
                    </a:cubicBezTo>
                    <a:close/>
                    <a:moveTo>
                      <a:pt x="673" y="0"/>
                    </a:moveTo>
                    <a:cubicBezTo>
                      <a:pt x="665" y="0"/>
                      <a:pt x="657" y="0"/>
                      <a:pt x="650" y="0"/>
                    </a:cubicBezTo>
                    <a:lnTo>
                      <a:pt x="46" y="0"/>
                    </a:lnTo>
                    <a:cubicBezTo>
                      <a:pt x="686" y="14"/>
                      <a:pt x="1151" y="622"/>
                      <a:pt x="996" y="1256"/>
                    </a:cubicBezTo>
                    <a:lnTo>
                      <a:pt x="0" y="5573"/>
                    </a:lnTo>
                    <a:lnTo>
                      <a:pt x="664" y="5573"/>
                    </a:lnTo>
                    <a:lnTo>
                      <a:pt x="1660" y="1256"/>
                    </a:lnTo>
                    <a:cubicBezTo>
                      <a:pt x="1803" y="614"/>
                      <a:pt x="1325" y="0"/>
                      <a:pt x="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2302458" y="2474704"/>
                <a:ext cx="353850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13498" h="7507" extrusionOk="0">
                    <a:moveTo>
                      <a:pt x="708" y="1"/>
                    </a:moveTo>
                    <a:cubicBezTo>
                      <a:pt x="0" y="1"/>
                      <a:pt x="0" y="1054"/>
                      <a:pt x="708" y="1054"/>
                    </a:cubicBezTo>
                    <a:lnTo>
                      <a:pt x="1660" y="1054"/>
                    </a:lnTo>
                    <a:cubicBezTo>
                      <a:pt x="1704" y="1054"/>
                      <a:pt x="1747" y="1083"/>
                      <a:pt x="1762" y="1126"/>
                    </a:cubicBezTo>
                    <a:lnTo>
                      <a:pt x="3566" y="6193"/>
                    </a:lnTo>
                    <a:cubicBezTo>
                      <a:pt x="3898" y="6987"/>
                      <a:pt x="4678" y="7507"/>
                      <a:pt x="5544" y="7507"/>
                    </a:cubicBezTo>
                    <a:lnTo>
                      <a:pt x="12790" y="7507"/>
                    </a:lnTo>
                    <a:cubicBezTo>
                      <a:pt x="13498" y="7507"/>
                      <a:pt x="13498" y="6453"/>
                      <a:pt x="12790" y="6453"/>
                    </a:cubicBezTo>
                    <a:lnTo>
                      <a:pt x="12790" y="6468"/>
                    </a:lnTo>
                    <a:lnTo>
                      <a:pt x="5544" y="6468"/>
                    </a:lnTo>
                    <a:cubicBezTo>
                      <a:pt x="5111" y="6468"/>
                      <a:pt x="4706" y="6193"/>
                      <a:pt x="4533" y="5789"/>
                    </a:cubicBezTo>
                    <a:lnTo>
                      <a:pt x="2743" y="722"/>
                    </a:lnTo>
                    <a:cubicBezTo>
                      <a:pt x="2555" y="289"/>
                      <a:pt x="2137" y="1"/>
                      <a:pt x="1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2402363" y="2644236"/>
                <a:ext cx="254574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55" extrusionOk="0">
                    <a:moveTo>
                      <a:pt x="9037" y="1"/>
                    </a:moveTo>
                    <a:cubicBezTo>
                      <a:pt x="9037" y="15"/>
                      <a:pt x="9037" y="29"/>
                      <a:pt x="9037" y="44"/>
                    </a:cubicBezTo>
                    <a:cubicBezTo>
                      <a:pt x="9037" y="333"/>
                      <a:pt x="8792" y="578"/>
                      <a:pt x="8503" y="578"/>
                    </a:cubicBezTo>
                    <a:lnTo>
                      <a:pt x="1256" y="578"/>
                    </a:lnTo>
                    <a:cubicBezTo>
                      <a:pt x="809" y="578"/>
                      <a:pt x="361" y="434"/>
                      <a:pt x="0" y="159"/>
                    </a:cubicBezTo>
                    <a:lnTo>
                      <a:pt x="0" y="159"/>
                    </a:lnTo>
                    <a:cubicBezTo>
                      <a:pt x="405" y="722"/>
                      <a:pt x="1054" y="1054"/>
                      <a:pt x="1747" y="1054"/>
                    </a:cubicBezTo>
                    <a:lnTo>
                      <a:pt x="8979" y="1054"/>
                    </a:lnTo>
                    <a:cubicBezTo>
                      <a:pt x="8984" y="1054"/>
                      <a:pt x="8989" y="1054"/>
                      <a:pt x="8994" y="1054"/>
                    </a:cubicBezTo>
                    <a:cubicBezTo>
                      <a:pt x="9673" y="1054"/>
                      <a:pt x="9711" y="44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2375126" y="2653306"/>
                <a:ext cx="243721" cy="7686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2932" extrusionOk="0">
                    <a:moveTo>
                      <a:pt x="1169" y="1"/>
                    </a:moveTo>
                    <a:lnTo>
                      <a:pt x="621" y="766"/>
                    </a:lnTo>
                    <a:cubicBezTo>
                      <a:pt x="0" y="1676"/>
                      <a:pt x="650" y="2931"/>
                      <a:pt x="1761" y="2931"/>
                    </a:cubicBezTo>
                    <a:lnTo>
                      <a:pt x="8604" y="2931"/>
                    </a:lnTo>
                    <a:cubicBezTo>
                      <a:pt x="9296" y="2931"/>
                      <a:pt x="9296" y="1878"/>
                      <a:pt x="8604" y="1878"/>
                    </a:cubicBezTo>
                    <a:lnTo>
                      <a:pt x="1776" y="1878"/>
                    </a:lnTo>
                    <a:cubicBezTo>
                      <a:pt x="1516" y="1878"/>
                      <a:pt x="1357" y="1589"/>
                      <a:pt x="1501" y="1372"/>
                    </a:cubicBezTo>
                    <a:lnTo>
                      <a:pt x="2050" y="578"/>
                    </a:lnTo>
                    <a:cubicBezTo>
                      <a:pt x="1703" y="463"/>
                      <a:pt x="1400" y="26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2382676" y="2688880"/>
                <a:ext cx="232003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575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1" y="795"/>
                      <a:pt x="593" y="1517"/>
                      <a:pt x="1401" y="1574"/>
                    </a:cubicBezTo>
                    <a:lnTo>
                      <a:pt x="7911" y="1574"/>
                    </a:lnTo>
                    <a:cubicBezTo>
                      <a:pt x="8099" y="1574"/>
                      <a:pt x="8301" y="1560"/>
                      <a:pt x="8489" y="1546"/>
                    </a:cubicBezTo>
                    <a:cubicBezTo>
                      <a:pt x="8518" y="1531"/>
                      <a:pt x="8547" y="1517"/>
                      <a:pt x="8561" y="1502"/>
                    </a:cubicBezTo>
                    <a:lnTo>
                      <a:pt x="8575" y="1502"/>
                    </a:lnTo>
                    <a:lnTo>
                      <a:pt x="8633" y="1473"/>
                    </a:lnTo>
                    <a:lnTo>
                      <a:pt x="8662" y="1444"/>
                    </a:lnTo>
                    <a:lnTo>
                      <a:pt x="8691" y="1416"/>
                    </a:lnTo>
                    <a:lnTo>
                      <a:pt x="8705" y="1401"/>
                    </a:lnTo>
                    <a:lnTo>
                      <a:pt x="8720" y="1387"/>
                    </a:lnTo>
                    <a:lnTo>
                      <a:pt x="8734" y="1372"/>
                    </a:lnTo>
                    <a:lnTo>
                      <a:pt x="8749" y="1343"/>
                    </a:lnTo>
                    <a:lnTo>
                      <a:pt x="8763" y="1315"/>
                    </a:lnTo>
                    <a:lnTo>
                      <a:pt x="8777" y="1300"/>
                    </a:lnTo>
                    <a:lnTo>
                      <a:pt x="8792" y="1271"/>
                    </a:lnTo>
                    <a:lnTo>
                      <a:pt x="8792" y="1257"/>
                    </a:lnTo>
                    <a:lnTo>
                      <a:pt x="8806" y="1228"/>
                    </a:lnTo>
                    <a:lnTo>
                      <a:pt x="8806" y="1213"/>
                    </a:lnTo>
                    <a:lnTo>
                      <a:pt x="8806" y="1170"/>
                    </a:lnTo>
                    <a:lnTo>
                      <a:pt x="8806" y="1112"/>
                    </a:lnTo>
                    <a:lnTo>
                      <a:pt x="8806" y="1055"/>
                    </a:lnTo>
                    <a:cubicBezTo>
                      <a:pt x="8821" y="1040"/>
                      <a:pt x="8835" y="1011"/>
                      <a:pt x="8850" y="997"/>
                    </a:cubicBezTo>
                    <a:lnTo>
                      <a:pt x="8850" y="954"/>
                    </a:lnTo>
                    <a:cubicBezTo>
                      <a:pt x="8835" y="910"/>
                      <a:pt x="8821" y="867"/>
                      <a:pt x="8821" y="838"/>
                    </a:cubicBezTo>
                    <a:cubicBezTo>
                      <a:pt x="8705" y="997"/>
                      <a:pt x="8518" y="1098"/>
                      <a:pt x="8330" y="1112"/>
                    </a:cubicBezTo>
                    <a:lnTo>
                      <a:pt x="1488" y="1112"/>
                    </a:lnTo>
                    <a:cubicBezTo>
                      <a:pt x="824" y="1098"/>
                      <a:pt x="261" y="636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2396675" y="2652939"/>
                <a:ext cx="32192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55" extrusionOk="0">
                    <a:moveTo>
                      <a:pt x="347" y="1"/>
                    </a:moveTo>
                    <a:lnTo>
                      <a:pt x="1" y="506"/>
                    </a:lnTo>
                    <a:cubicBezTo>
                      <a:pt x="261" y="766"/>
                      <a:pt x="564" y="953"/>
                      <a:pt x="910" y="1054"/>
                    </a:cubicBezTo>
                    <a:lnTo>
                      <a:pt x="1228" y="592"/>
                    </a:lnTo>
                    <a:cubicBezTo>
                      <a:pt x="896" y="477"/>
                      <a:pt x="593" y="275"/>
                      <a:pt x="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</p:grpSp>
      </p:grpSp>
      <p:grpSp>
        <p:nvGrpSpPr>
          <p:cNvPr id="127" name="Google Shape;1817;p43">
            <a:extLst>
              <a:ext uri="{FF2B5EF4-FFF2-40B4-BE49-F238E27FC236}">
                <a16:creationId xmlns:a16="http://schemas.microsoft.com/office/drawing/2014/main" id="{ADBF36A1-55F5-4551-932E-F0BA43E4903B}"/>
              </a:ext>
            </a:extLst>
          </p:cNvPr>
          <p:cNvGrpSpPr/>
          <p:nvPr/>
        </p:nvGrpSpPr>
        <p:grpSpPr>
          <a:xfrm>
            <a:off x="4356368" y="1771545"/>
            <a:ext cx="648900" cy="648900"/>
            <a:chOff x="4247563" y="1335200"/>
            <a:chExt cx="648900" cy="648900"/>
          </a:xfrm>
        </p:grpSpPr>
        <p:sp>
          <p:nvSpPr>
            <p:cNvPr id="128" name="Google Shape;1818;p43">
              <a:extLst>
                <a:ext uri="{FF2B5EF4-FFF2-40B4-BE49-F238E27FC236}">
                  <a16:creationId xmlns:a16="http://schemas.microsoft.com/office/drawing/2014/main" id="{DC833BE6-13BA-4976-813E-B7D7AB8A0780}"/>
                </a:ext>
              </a:extLst>
            </p:cNvPr>
            <p:cNvSpPr/>
            <p:nvPr/>
          </p:nvSpPr>
          <p:spPr>
            <a:xfrm>
              <a:off x="4247563" y="13352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819;p43">
              <a:extLst>
                <a:ext uri="{FF2B5EF4-FFF2-40B4-BE49-F238E27FC236}">
                  <a16:creationId xmlns:a16="http://schemas.microsoft.com/office/drawing/2014/main" id="{D1EB6781-FA80-4070-A5B7-333F8F9AF6E3}"/>
                </a:ext>
              </a:extLst>
            </p:cNvPr>
            <p:cNvGrpSpPr/>
            <p:nvPr/>
          </p:nvGrpSpPr>
          <p:grpSpPr>
            <a:xfrm>
              <a:off x="4387448" y="1411074"/>
              <a:ext cx="369117" cy="497152"/>
              <a:chOff x="8062968" y="2419290"/>
              <a:chExt cx="263316" cy="354728"/>
            </a:xfrm>
          </p:grpSpPr>
          <p:sp>
            <p:nvSpPr>
              <p:cNvPr id="130" name="Google Shape;1820;p43">
                <a:extLst>
                  <a:ext uri="{FF2B5EF4-FFF2-40B4-BE49-F238E27FC236}">
                    <a16:creationId xmlns:a16="http://schemas.microsoft.com/office/drawing/2014/main" id="{E22BA892-2C67-4BBF-9E25-59991432566F}"/>
                  </a:ext>
                </a:extLst>
              </p:cNvPr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9827" extrusionOk="0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821;p43">
                <a:extLst>
                  <a:ext uri="{FF2B5EF4-FFF2-40B4-BE49-F238E27FC236}">
                    <a16:creationId xmlns:a16="http://schemas.microsoft.com/office/drawing/2014/main" id="{62B86376-A71F-4514-9485-4E2F3380E97B}"/>
                  </a:ext>
                </a:extLst>
              </p:cNvPr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10266" extrusionOk="0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822;p43">
                <a:extLst>
                  <a:ext uri="{FF2B5EF4-FFF2-40B4-BE49-F238E27FC236}">
                    <a16:creationId xmlns:a16="http://schemas.microsoft.com/office/drawing/2014/main" id="{8E6A6056-AD80-4911-8151-8D19A7CD5895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823;p43">
                <a:extLst>
                  <a:ext uri="{FF2B5EF4-FFF2-40B4-BE49-F238E27FC236}">
                    <a16:creationId xmlns:a16="http://schemas.microsoft.com/office/drawing/2014/main" id="{D5FB4F21-8628-42FB-8D2D-C8F215B5860F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824;p43">
                <a:extLst>
                  <a:ext uri="{FF2B5EF4-FFF2-40B4-BE49-F238E27FC236}">
                    <a16:creationId xmlns:a16="http://schemas.microsoft.com/office/drawing/2014/main" id="{32E8C00C-A622-4076-9001-4D3AF6CA93EF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825;p43">
                <a:extLst>
                  <a:ext uri="{FF2B5EF4-FFF2-40B4-BE49-F238E27FC236}">
                    <a16:creationId xmlns:a16="http://schemas.microsoft.com/office/drawing/2014/main" id="{A48E9128-6007-42F2-AC78-6722DC626BF1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826;p43">
                <a:extLst>
                  <a:ext uri="{FF2B5EF4-FFF2-40B4-BE49-F238E27FC236}">
                    <a16:creationId xmlns:a16="http://schemas.microsoft.com/office/drawing/2014/main" id="{3CAAB894-9CA0-4206-812D-2079D98C2AF2}"/>
                  </a:ext>
                </a:extLst>
              </p:cNvPr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5686" extrusionOk="0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827;p43">
                <a:extLst>
                  <a:ext uri="{FF2B5EF4-FFF2-40B4-BE49-F238E27FC236}">
                    <a16:creationId xmlns:a16="http://schemas.microsoft.com/office/drawing/2014/main" id="{E2218407-FED4-4F4B-B22A-56D7BF08ED51}"/>
                  </a:ext>
                </a:extLst>
              </p:cNvPr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878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28;p43">
                <a:extLst>
                  <a:ext uri="{FF2B5EF4-FFF2-40B4-BE49-F238E27FC236}">
                    <a16:creationId xmlns:a16="http://schemas.microsoft.com/office/drawing/2014/main" id="{C242C63B-702E-44CB-8D5B-D1C625A157DA}"/>
                  </a:ext>
                </a:extLst>
              </p:cNvPr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5896" extrusionOk="0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29;p43">
                <a:extLst>
                  <a:ext uri="{FF2B5EF4-FFF2-40B4-BE49-F238E27FC236}">
                    <a16:creationId xmlns:a16="http://schemas.microsoft.com/office/drawing/2014/main" id="{478639FC-2DD3-45E6-A077-3025F42EBDF7}"/>
                  </a:ext>
                </a:extLst>
              </p:cNvPr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62" extrusionOk="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30;p43">
                <a:extLst>
                  <a:ext uri="{FF2B5EF4-FFF2-40B4-BE49-F238E27FC236}">
                    <a16:creationId xmlns:a16="http://schemas.microsoft.com/office/drawing/2014/main" id="{21D41DCA-7400-4BD6-9DC3-575B91818134}"/>
                  </a:ext>
                </a:extLst>
              </p:cNvPr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62" extrusionOk="0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1;p43">
                <a:extLst>
                  <a:ext uri="{FF2B5EF4-FFF2-40B4-BE49-F238E27FC236}">
                    <a16:creationId xmlns:a16="http://schemas.microsoft.com/office/drawing/2014/main" id="{C8D3EBE3-3A53-42F4-9780-D290F44D6B67}"/>
                  </a:ext>
                </a:extLst>
              </p:cNvPr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32;p43">
                <a:extLst>
                  <a:ext uri="{FF2B5EF4-FFF2-40B4-BE49-F238E27FC236}">
                    <a16:creationId xmlns:a16="http://schemas.microsoft.com/office/drawing/2014/main" id="{4BEC6C4F-5C90-4126-A818-262F444EABC1}"/>
                  </a:ext>
                </a:extLst>
              </p:cNvPr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560" extrusionOk="0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3;p43">
                <a:extLst>
                  <a:ext uri="{FF2B5EF4-FFF2-40B4-BE49-F238E27FC236}">
                    <a16:creationId xmlns:a16="http://schemas.microsoft.com/office/drawing/2014/main" id="{4E86ABAB-9EDF-48E1-8821-1C1662B3A788}"/>
                  </a:ext>
                </a:extLst>
              </p:cNvPr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60" extrusionOk="0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34;p43">
                <a:extLst>
                  <a:ext uri="{FF2B5EF4-FFF2-40B4-BE49-F238E27FC236}">
                    <a16:creationId xmlns:a16="http://schemas.microsoft.com/office/drawing/2014/main" id="{4248A3CE-9AA2-4D2C-B625-997D7ECCB634}"/>
                  </a:ext>
                </a:extLst>
              </p:cNvPr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3120" extrusionOk="0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35;p43">
                <a:extLst>
                  <a:ext uri="{FF2B5EF4-FFF2-40B4-BE49-F238E27FC236}">
                    <a16:creationId xmlns:a16="http://schemas.microsoft.com/office/drawing/2014/main" id="{72DBE9E1-CF1A-4C04-BC17-DC2D4C976CF1}"/>
                  </a:ext>
                </a:extLst>
              </p:cNvPr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2236" extrusionOk="0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36;p43">
                <a:extLst>
                  <a:ext uri="{FF2B5EF4-FFF2-40B4-BE49-F238E27FC236}">
                    <a16:creationId xmlns:a16="http://schemas.microsoft.com/office/drawing/2014/main" id="{179865EB-5C2A-440E-8C62-0F73FAEFB24E}"/>
                  </a:ext>
                </a:extLst>
              </p:cNvPr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896" extrusionOk="0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875;p43">
            <a:extLst>
              <a:ext uri="{FF2B5EF4-FFF2-40B4-BE49-F238E27FC236}">
                <a16:creationId xmlns:a16="http://schemas.microsoft.com/office/drawing/2014/main" id="{CDAF9470-67A3-4DEE-AAED-EB928EB641F2}"/>
              </a:ext>
            </a:extLst>
          </p:cNvPr>
          <p:cNvGrpSpPr/>
          <p:nvPr/>
        </p:nvGrpSpPr>
        <p:grpSpPr>
          <a:xfrm>
            <a:off x="3679974" y="2411714"/>
            <a:ext cx="648900" cy="648900"/>
            <a:chOff x="1534338" y="1335200"/>
            <a:chExt cx="648900" cy="648900"/>
          </a:xfrm>
        </p:grpSpPr>
        <p:sp>
          <p:nvSpPr>
            <p:cNvPr id="148" name="Google Shape;1876;p43">
              <a:extLst>
                <a:ext uri="{FF2B5EF4-FFF2-40B4-BE49-F238E27FC236}">
                  <a16:creationId xmlns:a16="http://schemas.microsoft.com/office/drawing/2014/main" id="{3FD372F6-2BD8-41E0-B9FD-E7C037F87B0F}"/>
                </a:ext>
              </a:extLst>
            </p:cNvPr>
            <p:cNvSpPr/>
            <p:nvPr/>
          </p:nvSpPr>
          <p:spPr>
            <a:xfrm>
              <a:off x="1534338" y="13352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877;p43">
              <a:extLst>
                <a:ext uri="{FF2B5EF4-FFF2-40B4-BE49-F238E27FC236}">
                  <a16:creationId xmlns:a16="http://schemas.microsoft.com/office/drawing/2014/main" id="{977EDB29-018E-4122-9CBC-3CB4E2D2A2AE}"/>
                </a:ext>
              </a:extLst>
            </p:cNvPr>
            <p:cNvGrpSpPr/>
            <p:nvPr/>
          </p:nvGrpSpPr>
          <p:grpSpPr>
            <a:xfrm>
              <a:off x="1674236" y="1411074"/>
              <a:ext cx="369117" cy="497152"/>
              <a:chOff x="8062968" y="2419290"/>
              <a:chExt cx="263316" cy="354728"/>
            </a:xfrm>
          </p:grpSpPr>
          <p:sp>
            <p:nvSpPr>
              <p:cNvPr id="150" name="Google Shape;1878;p43">
                <a:extLst>
                  <a:ext uri="{FF2B5EF4-FFF2-40B4-BE49-F238E27FC236}">
                    <a16:creationId xmlns:a16="http://schemas.microsoft.com/office/drawing/2014/main" id="{B6A43C3D-44E0-4961-A405-DBA9E41B00D0}"/>
                  </a:ext>
                </a:extLst>
              </p:cNvPr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9827" extrusionOk="0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79;p43">
                <a:extLst>
                  <a:ext uri="{FF2B5EF4-FFF2-40B4-BE49-F238E27FC236}">
                    <a16:creationId xmlns:a16="http://schemas.microsoft.com/office/drawing/2014/main" id="{36C1DE4F-95ED-4B23-A181-B3E5BBBBBD6E}"/>
                  </a:ext>
                </a:extLst>
              </p:cNvPr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10266" extrusionOk="0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80;p43">
                <a:extLst>
                  <a:ext uri="{FF2B5EF4-FFF2-40B4-BE49-F238E27FC236}">
                    <a16:creationId xmlns:a16="http://schemas.microsoft.com/office/drawing/2014/main" id="{B67E5325-792D-4A8B-81F3-0CFD249827F4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81;p43">
                <a:extLst>
                  <a:ext uri="{FF2B5EF4-FFF2-40B4-BE49-F238E27FC236}">
                    <a16:creationId xmlns:a16="http://schemas.microsoft.com/office/drawing/2014/main" id="{66A0EA83-8B72-47B2-9D7F-5129E16030E3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82;p43">
                <a:extLst>
                  <a:ext uri="{FF2B5EF4-FFF2-40B4-BE49-F238E27FC236}">
                    <a16:creationId xmlns:a16="http://schemas.microsoft.com/office/drawing/2014/main" id="{9315ED41-1B04-467A-9E46-9942A280D644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83;p43">
                <a:extLst>
                  <a:ext uri="{FF2B5EF4-FFF2-40B4-BE49-F238E27FC236}">
                    <a16:creationId xmlns:a16="http://schemas.microsoft.com/office/drawing/2014/main" id="{636F666C-1BA9-48D9-BBEB-4061E7DEE90E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84;p43">
                <a:extLst>
                  <a:ext uri="{FF2B5EF4-FFF2-40B4-BE49-F238E27FC236}">
                    <a16:creationId xmlns:a16="http://schemas.microsoft.com/office/drawing/2014/main" id="{9FA21310-C3E5-4CDB-81E8-F1A73AB3FA38}"/>
                  </a:ext>
                </a:extLst>
              </p:cNvPr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5686" extrusionOk="0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85;p43">
                <a:extLst>
                  <a:ext uri="{FF2B5EF4-FFF2-40B4-BE49-F238E27FC236}">
                    <a16:creationId xmlns:a16="http://schemas.microsoft.com/office/drawing/2014/main" id="{8AAEDBBF-5401-4A61-A14B-301C56DB58B3}"/>
                  </a:ext>
                </a:extLst>
              </p:cNvPr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878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86;p43">
                <a:extLst>
                  <a:ext uri="{FF2B5EF4-FFF2-40B4-BE49-F238E27FC236}">
                    <a16:creationId xmlns:a16="http://schemas.microsoft.com/office/drawing/2014/main" id="{B4AF4FF8-472D-409D-99B1-6676D9CD2658}"/>
                  </a:ext>
                </a:extLst>
              </p:cNvPr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5896" extrusionOk="0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87;p43">
                <a:extLst>
                  <a:ext uri="{FF2B5EF4-FFF2-40B4-BE49-F238E27FC236}">
                    <a16:creationId xmlns:a16="http://schemas.microsoft.com/office/drawing/2014/main" id="{863195B3-FD5F-4828-9716-0710CC4A84C8}"/>
                  </a:ext>
                </a:extLst>
              </p:cNvPr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62" extrusionOk="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88;p43">
                <a:extLst>
                  <a:ext uri="{FF2B5EF4-FFF2-40B4-BE49-F238E27FC236}">
                    <a16:creationId xmlns:a16="http://schemas.microsoft.com/office/drawing/2014/main" id="{990C4AC7-B2A2-4B55-8EA6-2448D677FC88}"/>
                  </a:ext>
                </a:extLst>
              </p:cNvPr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62" extrusionOk="0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89;p43">
                <a:extLst>
                  <a:ext uri="{FF2B5EF4-FFF2-40B4-BE49-F238E27FC236}">
                    <a16:creationId xmlns:a16="http://schemas.microsoft.com/office/drawing/2014/main" id="{04BB1076-5783-46F1-82DD-8F7C2A4F69CA}"/>
                  </a:ext>
                </a:extLst>
              </p:cNvPr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90;p43">
                <a:extLst>
                  <a:ext uri="{FF2B5EF4-FFF2-40B4-BE49-F238E27FC236}">
                    <a16:creationId xmlns:a16="http://schemas.microsoft.com/office/drawing/2014/main" id="{53D9D537-89A5-41D3-A785-488325B45674}"/>
                  </a:ext>
                </a:extLst>
              </p:cNvPr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560" extrusionOk="0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91;p43">
                <a:extLst>
                  <a:ext uri="{FF2B5EF4-FFF2-40B4-BE49-F238E27FC236}">
                    <a16:creationId xmlns:a16="http://schemas.microsoft.com/office/drawing/2014/main" id="{9CFE8BEE-353A-4422-89CE-FFE7D7067319}"/>
                  </a:ext>
                </a:extLst>
              </p:cNvPr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60" extrusionOk="0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92;p43">
                <a:extLst>
                  <a:ext uri="{FF2B5EF4-FFF2-40B4-BE49-F238E27FC236}">
                    <a16:creationId xmlns:a16="http://schemas.microsoft.com/office/drawing/2014/main" id="{ABCBE429-0E1E-45B1-BA02-51912B9CC8B0}"/>
                  </a:ext>
                </a:extLst>
              </p:cNvPr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3120" extrusionOk="0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93;p43">
                <a:extLst>
                  <a:ext uri="{FF2B5EF4-FFF2-40B4-BE49-F238E27FC236}">
                    <a16:creationId xmlns:a16="http://schemas.microsoft.com/office/drawing/2014/main" id="{7D88C391-92DC-414B-B1F0-A4E8F8F95630}"/>
                  </a:ext>
                </a:extLst>
              </p:cNvPr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2236" extrusionOk="0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94;p43">
                <a:extLst>
                  <a:ext uri="{FF2B5EF4-FFF2-40B4-BE49-F238E27FC236}">
                    <a16:creationId xmlns:a16="http://schemas.microsoft.com/office/drawing/2014/main" id="{8B9CF1DB-CE8E-4394-8D7A-2680F2E0F892}"/>
                  </a:ext>
                </a:extLst>
              </p:cNvPr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896" extrusionOk="0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" name="Google Shape;1913;p43">
            <a:extLst>
              <a:ext uri="{FF2B5EF4-FFF2-40B4-BE49-F238E27FC236}">
                <a16:creationId xmlns:a16="http://schemas.microsoft.com/office/drawing/2014/main" id="{183E323B-2ED0-4468-9A8B-CDAA3509904A}"/>
              </a:ext>
            </a:extLst>
          </p:cNvPr>
          <p:cNvGrpSpPr/>
          <p:nvPr/>
        </p:nvGrpSpPr>
        <p:grpSpPr>
          <a:xfrm>
            <a:off x="5023785" y="2424573"/>
            <a:ext cx="648900" cy="648900"/>
            <a:chOff x="6960800" y="1377863"/>
            <a:chExt cx="648900" cy="648900"/>
          </a:xfrm>
        </p:grpSpPr>
        <p:sp>
          <p:nvSpPr>
            <p:cNvPr id="168" name="Google Shape;1914;p43">
              <a:extLst>
                <a:ext uri="{FF2B5EF4-FFF2-40B4-BE49-F238E27FC236}">
                  <a16:creationId xmlns:a16="http://schemas.microsoft.com/office/drawing/2014/main" id="{68640870-5040-491B-A53A-A5DE35DC859F}"/>
                </a:ext>
              </a:extLst>
            </p:cNvPr>
            <p:cNvSpPr/>
            <p:nvPr/>
          </p:nvSpPr>
          <p:spPr>
            <a:xfrm>
              <a:off x="6960800" y="1377863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915;p43">
              <a:extLst>
                <a:ext uri="{FF2B5EF4-FFF2-40B4-BE49-F238E27FC236}">
                  <a16:creationId xmlns:a16="http://schemas.microsoft.com/office/drawing/2014/main" id="{672B7543-A39B-4367-A3AA-BC7879696047}"/>
                </a:ext>
              </a:extLst>
            </p:cNvPr>
            <p:cNvGrpSpPr/>
            <p:nvPr/>
          </p:nvGrpSpPr>
          <p:grpSpPr>
            <a:xfrm>
              <a:off x="7093511" y="1454595"/>
              <a:ext cx="383491" cy="495449"/>
              <a:chOff x="7606826" y="2419290"/>
              <a:chExt cx="274550" cy="354728"/>
            </a:xfrm>
          </p:grpSpPr>
          <p:sp>
            <p:nvSpPr>
              <p:cNvPr id="170" name="Google Shape;1916;p43">
                <a:extLst>
                  <a:ext uri="{FF2B5EF4-FFF2-40B4-BE49-F238E27FC236}">
                    <a16:creationId xmlns:a16="http://schemas.microsoft.com/office/drawing/2014/main" id="{B034EF0A-648E-4F85-BDE2-2E008D52770B}"/>
                  </a:ext>
                </a:extLst>
              </p:cNvPr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5906" extrusionOk="0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17;p43">
                <a:extLst>
                  <a:ext uri="{FF2B5EF4-FFF2-40B4-BE49-F238E27FC236}">
                    <a16:creationId xmlns:a16="http://schemas.microsoft.com/office/drawing/2014/main" id="{3FA7B952-AD3F-4A89-8073-7104246473DE}"/>
                  </a:ext>
                </a:extLst>
              </p:cNvPr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4065" extrusionOk="0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18;p43">
                <a:extLst>
                  <a:ext uri="{FF2B5EF4-FFF2-40B4-BE49-F238E27FC236}">
                    <a16:creationId xmlns:a16="http://schemas.microsoft.com/office/drawing/2014/main" id="{8FE020FE-5D43-45C3-B0E2-28E0669D8120}"/>
                  </a:ext>
                </a:extLst>
              </p:cNvPr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74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919;p43">
                <a:extLst>
                  <a:ext uri="{FF2B5EF4-FFF2-40B4-BE49-F238E27FC236}">
                    <a16:creationId xmlns:a16="http://schemas.microsoft.com/office/drawing/2014/main" id="{1FEB3A8A-BF85-4D4E-92F6-46E218959269}"/>
                  </a:ext>
                </a:extLst>
              </p:cNvPr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6116" extrusionOk="0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920;p43">
                <a:extLst>
                  <a:ext uri="{FF2B5EF4-FFF2-40B4-BE49-F238E27FC236}">
                    <a16:creationId xmlns:a16="http://schemas.microsoft.com/office/drawing/2014/main" id="{1D2E236B-A4D7-4524-995E-E3B6EABB2495}"/>
                  </a:ext>
                </a:extLst>
              </p:cNvPr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115" extrusionOk="0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921;p43">
                <a:extLst>
                  <a:ext uri="{FF2B5EF4-FFF2-40B4-BE49-F238E27FC236}">
                    <a16:creationId xmlns:a16="http://schemas.microsoft.com/office/drawing/2014/main" id="{089EAFAE-2E22-4C98-884D-8F3E2A3A4484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4370" extrusionOk="0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922;p43">
                <a:extLst>
                  <a:ext uri="{FF2B5EF4-FFF2-40B4-BE49-F238E27FC236}">
                    <a16:creationId xmlns:a16="http://schemas.microsoft.com/office/drawing/2014/main" id="{60DF151A-9CA1-43B1-8499-1D0108ACF478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4370" extrusionOk="0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923;p43">
                <a:extLst>
                  <a:ext uri="{FF2B5EF4-FFF2-40B4-BE49-F238E27FC236}">
                    <a16:creationId xmlns:a16="http://schemas.microsoft.com/office/drawing/2014/main" id="{0083D593-66F0-4E0B-8328-25B68DBF8AC3}"/>
                  </a:ext>
                </a:extLst>
              </p:cNvPr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61" extrusionOk="0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924;p43">
                <a:extLst>
                  <a:ext uri="{FF2B5EF4-FFF2-40B4-BE49-F238E27FC236}">
                    <a16:creationId xmlns:a16="http://schemas.microsoft.com/office/drawing/2014/main" id="{099D7E7F-61D7-45D3-906F-69C44DAB7077}"/>
                  </a:ext>
                </a:extLst>
              </p:cNvPr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61" extrusionOk="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925;p43">
                <a:extLst>
                  <a:ext uri="{FF2B5EF4-FFF2-40B4-BE49-F238E27FC236}">
                    <a16:creationId xmlns:a16="http://schemas.microsoft.com/office/drawing/2014/main" id="{6EB2D247-17EA-4013-A90B-18A1DA3E4125}"/>
                  </a:ext>
                </a:extLst>
              </p:cNvPr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926;p43">
                <a:extLst>
                  <a:ext uri="{FF2B5EF4-FFF2-40B4-BE49-F238E27FC236}">
                    <a16:creationId xmlns:a16="http://schemas.microsoft.com/office/drawing/2014/main" id="{B97B6D81-AC0E-4265-8BFE-AD5941F592C6}"/>
                  </a:ext>
                </a:extLst>
              </p:cNvPr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40" extrusionOk="0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927;p43">
                <a:extLst>
                  <a:ext uri="{FF2B5EF4-FFF2-40B4-BE49-F238E27FC236}">
                    <a16:creationId xmlns:a16="http://schemas.microsoft.com/office/drawing/2014/main" id="{8F526160-0B06-464E-BDEF-2944B56E5C59}"/>
                  </a:ext>
                </a:extLst>
              </p:cNvPr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928;p43">
                <a:extLst>
                  <a:ext uri="{FF2B5EF4-FFF2-40B4-BE49-F238E27FC236}">
                    <a16:creationId xmlns:a16="http://schemas.microsoft.com/office/drawing/2014/main" id="{D6738872-3FAB-4998-8E07-8AD9ACDD1795}"/>
                  </a:ext>
                </a:extLst>
              </p:cNvPr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24" extrusionOk="0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929;p43">
                <a:extLst>
                  <a:ext uri="{FF2B5EF4-FFF2-40B4-BE49-F238E27FC236}">
                    <a16:creationId xmlns:a16="http://schemas.microsoft.com/office/drawing/2014/main" id="{3DB8885E-3E29-495D-A28E-8431FF4F9856}"/>
                  </a:ext>
                </a:extLst>
              </p:cNvPr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318" extrusionOk="0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930;p43">
                <a:extLst>
                  <a:ext uri="{FF2B5EF4-FFF2-40B4-BE49-F238E27FC236}">
                    <a16:creationId xmlns:a16="http://schemas.microsoft.com/office/drawing/2014/main" id="{015F0A37-94B8-4B1E-8E8D-07FF9A94ECBC}"/>
                  </a:ext>
                </a:extLst>
              </p:cNvPr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avLst/>
                <a:gdLst/>
                <a:ahLst/>
                <a:cxnLst/>
                <a:rect l="l" t="t" r="r" b="b"/>
                <a:pathLst>
                  <a:path w="6813" h="2968" extrusionOk="0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1837;p43">
            <a:extLst>
              <a:ext uri="{FF2B5EF4-FFF2-40B4-BE49-F238E27FC236}">
                <a16:creationId xmlns:a16="http://schemas.microsoft.com/office/drawing/2014/main" id="{A06571B2-FD8B-4CA9-9069-DDB4F30F3E92}"/>
              </a:ext>
            </a:extLst>
          </p:cNvPr>
          <p:cNvGrpSpPr/>
          <p:nvPr/>
        </p:nvGrpSpPr>
        <p:grpSpPr>
          <a:xfrm>
            <a:off x="3657810" y="3557628"/>
            <a:ext cx="648900" cy="648900"/>
            <a:chOff x="1534350" y="3087400"/>
            <a:chExt cx="648900" cy="648900"/>
          </a:xfrm>
        </p:grpSpPr>
        <p:sp>
          <p:nvSpPr>
            <p:cNvPr id="204" name="Google Shape;1838;p43">
              <a:extLst>
                <a:ext uri="{FF2B5EF4-FFF2-40B4-BE49-F238E27FC236}">
                  <a16:creationId xmlns:a16="http://schemas.microsoft.com/office/drawing/2014/main" id="{5404E464-9740-4DF7-BB8D-348F327B13B4}"/>
                </a:ext>
              </a:extLst>
            </p:cNvPr>
            <p:cNvSpPr/>
            <p:nvPr/>
          </p:nvSpPr>
          <p:spPr>
            <a:xfrm>
              <a:off x="1534350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1839;p43">
              <a:extLst>
                <a:ext uri="{FF2B5EF4-FFF2-40B4-BE49-F238E27FC236}">
                  <a16:creationId xmlns:a16="http://schemas.microsoft.com/office/drawing/2014/main" id="{83EBF3FD-3415-46FC-BBDF-CE07796B10CC}"/>
                </a:ext>
              </a:extLst>
            </p:cNvPr>
            <p:cNvGrpSpPr/>
            <p:nvPr/>
          </p:nvGrpSpPr>
          <p:grpSpPr>
            <a:xfrm>
              <a:off x="1667061" y="3164132"/>
              <a:ext cx="383491" cy="495449"/>
              <a:chOff x="7606826" y="2419290"/>
              <a:chExt cx="274550" cy="354728"/>
            </a:xfrm>
          </p:grpSpPr>
          <p:sp>
            <p:nvSpPr>
              <p:cNvPr id="206" name="Google Shape;1840;p43">
                <a:extLst>
                  <a:ext uri="{FF2B5EF4-FFF2-40B4-BE49-F238E27FC236}">
                    <a16:creationId xmlns:a16="http://schemas.microsoft.com/office/drawing/2014/main" id="{30CD2EC8-CC25-4820-906B-F48D92AB90A4}"/>
                  </a:ext>
                </a:extLst>
              </p:cNvPr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5906" extrusionOk="0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841;p43">
                <a:extLst>
                  <a:ext uri="{FF2B5EF4-FFF2-40B4-BE49-F238E27FC236}">
                    <a16:creationId xmlns:a16="http://schemas.microsoft.com/office/drawing/2014/main" id="{F7277937-6CC5-4517-80A6-693DCDDBEBB5}"/>
                  </a:ext>
                </a:extLst>
              </p:cNvPr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4065" extrusionOk="0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842;p43">
                <a:extLst>
                  <a:ext uri="{FF2B5EF4-FFF2-40B4-BE49-F238E27FC236}">
                    <a16:creationId xmlns:a16="http://schemas.microsoft.com/office/drawing/2014/main" id="{DC3AA514-129B-4229-93B0-4F498D867748}"/>
                  </a:ext>
                </a:extLst>
              </p:cNvPr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74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43;p43">
                <a:extLst>
                  <a:ext uri="{FF2B5EF4-FFF2-40B4-BE49-F238E27FC236}">
                    <a16:creationId xmlns:a16="http://schemas.microsoft.com/office/drawing/2014/main" id="{6A679179-9F74-4384-8A39-89C810970A39}"/>
                  </a:ext>
                </a:extLst>
              </p:cNvPr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6116" extrusionOk="0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44;p43">
                <a:extLst>
                  <a:ext uri="{FF2B5EF4-FFF2-40B4-BE49-F238E27FC236}">
                    <a16:creationId xmlns:a16="http://schemas.microsoft.com/office/drawing/2014/main" id="{73A71202-43F9-4ED2-B19E-E4D3565B56CE}"/>
                  </a:ext>
                </a:extLst>
              </p:cNvPr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115" extrusionOk="0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845;p43">
                <a:extLst>
                  <a:ext uri="{FF2B5EF4-FFF2-40B4-BE49-F238E27FC236}">
                    <a16:creationId xmlns:a16="http://schemas.microsoft.com/office/drawing/2014/main" id="{E47AC6F8-6F56-48C0-B99D-8A57C699032B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4370" extrusionOk="0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846;p43">
                <a:extLst>
                  <a:ext uri="{FF2B5EF4-FFF2-40B4-BE49-F238E27FC236}">
                    <a16:creationId xmlns:a16="http://schemas.microsoft.com/office/drawing/2014/main" id="{B1B2B275-F7A0-4E33-A75A-569BA766E5C5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4370" extrusionOk="0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847;p43">
                <a:extLst>
                  <a:ext uri="{FF2B5EF4-FFF2-40B4-BE49-F238E27FC236}">
                    <a16:creationId xmlns:a16="http://schemas.microsoft.com/office/drawing/2014/main" id="{1F8B8666-480A-4AFD-A0CE-6BE98D091EC0}"/>
                  </a:ext>
                </a:extLst>
              </p:cNvPr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61" extrusionOk="0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848;p43">
                <a:extLst>
                  <a:ext uri="{FF2B5EF4-FFF2-40B4-BE49-F238E27FC236}">
                    <a16:creationId xmlns:a16="http://schemas.microsoft.com/office/drawing/2014/main" id="{A115BEF6-FD5E-418A-AE84-E1C780AAADA5}"/>
                  </a:ext>
                </a:extLst>
              </p:cNvPr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61" extrusionOk="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849;p43">
                <a:extLst>
                  <a:ext uri="{FF2B5EF4-FFF2-40B4-BE49-F238E27FC236}">
                    <a16:creationId xmlns:a16="http://schemas.microsoft.com/office/drawing/2014/main" id="{AC46B10A-74EA-482C-BA13-7D7879B53CC7}"/>
                  </a:ext>
                </a:extLst>
              </p:cNvPr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850;p43">
                <a:extLst>
                  <a:ext uri="{FF2B5EF4-FFF2-40B4-BE49-F238E27FC236}">
                    <a16:creationId xmlns:a16="http://schemas.microsoft.com/office/drawing/2014/main" id="{1313D444-B2A0-4AC7-868A-5F603D107B21}"/>
                  </a:ext>
                </a:extLst>
              </p:cNvPr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40" extrusionOk="0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851;p43">
                <a:extLst>
                  <a:ext uri="{FF2B5EF4-FFF2-40B4-BE49-F238E27FC236}">
                    <a16:creationId xmlns:a16="http://schemas.microsoft.com/office/drawing/2014/main" id="{B4028AAA-437C-49E7-869E-EAB94391342B}"/>
                  </a:ext>
                </a:extLst>
              </p:cNvPr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852;p43">
                <a:extLst>
                  <a:ext uri="{FF2B5EF4-FFF2-40B4-BE49-F238E27FC236}">
                    <a16:creationId xmlns:a16="http://schemas.microsoft.com/office/drawing/2014/main" id="{F99AC51B-CCDE-4FE2-A24D-790B9BF0AEAE}"/>
                  </a:ext>
                </a:extLst>
              </p:cNvPr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24" extrusionOk="0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853;p43">
                <a:extLst>
                  <a:ext uri="{FF2B5EF4-FFF2-40B4-BE49-F238E27FC236}">
                    <a16:creationId xmlns:a16="http://schemas.microsoft.com/office/drawing/2014/main" id="{66E81FE2-7B3A-4DC6-BA47-76AF14185E95}"/>
                  </a:ext>
                </a:extLst>
              </p:cNvPr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318" extrusionOk="0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854;p43">
                <a:extLst>
                  <a:ext uri="{FF2B5EF4-FFF2-40B4-BE49-F238E27FC236}">
                    <a16:creationId xmlns:a16="http://schemas.microsoft.com/office/drawing/2014/main" id="{30614C19-3505-4DE6-88C9-565A0396A7C5}"/>
                  </a:ext>
                </a:extLst>
              </p:cNvPr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avLst/>
                <a:gdLst/>
                <a:ahLst/>
                <a:cxnLst/>
                <a:rect l="l" t="t" r="r" b="b"/>
                <a:pathLst>
                  <a:path w="6813" h="2968" extrusionOk="0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1855;p43">
            <a:extLst>
              <a:ext uri="{FF2B5EF4-FFF2-40B4-BE49-F238E27FC236}">
                <a16:creationId xmlns:a16="http://schemas.microsoft.com/office/drawing/2014/main" id="{98CCDEC3-DF87-4121-BEE7-50FF75CC77A6}"/>
              </a:ext>
            </a:extLst>
          </p:cNvPr>
          <p:cNvGrpSpPr/>
          <p:nvPr/>
        </p:nvGrpSpPr>
        <p:grpSpPr>
          <a:xfrm>
            <a:off x="4380197" y="2986903"/>
            <a:ext cx="648900" cy="648900"/>
            <a:chOff x="4247563" y="3087400"/>
            <a:chExt cx="648900" cy="648900"/>
          </a:xfrm>
        </p:grpSpPr>
        <p:sp>
          <p:nvSpPr>
            <p:cNvPr id="222" name="Google Shape;1856;p43">
              <a:extLst>
                <a:ext uri="{FF2B5EF4-FFF2-40B4-BE49-F238E27FC236}">
                  <a16:creationId xmlns:a16="http://schemas.microsoft.com/office/drawing/2014/main" id="{F9DE46E7-175E-458A-910D-1B04F2AA9C61}"/>
                </a:ext>
              </a:extLst>
            </p:cNvPr>
            <p:cNvSpPr/>
            <p:nvPr/>
          </p:nvSpPr>
          <p:spPr>
            <a:xfrm>
              <a:off x="4247563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1857;p43">
              <a:extLst>
                <a:ext uri="{FF2B5EF4-FFF2-40B4-BE49-F238E27FC236}">
                  <a16:creationId xmlns:a16="http://schemas.microsoft.com/office/drawing/2014/main" id="{6EBE8C0B-6DBC-4B74-8902-0F086BBF9482}"/>
                </a:ext>
              </a:extLst>
            </p:cNvPr>
            <p:cNvGrpSpPr/>
            <p:nvPr/>
          </p:nvGrpSpPr>
          <p:grpSpPr>
            <a:xfrm>
              <a:off x="4387448" y="3163274"/>
              <a:ext cx="369117" cy="497152"/>
              <a:chOff x="8062968" y="2419290"/>
              <a:chExt cx="263316" cy="354728"/>
            </a:xfrm>
          </p:grpSpPr>
          <p:sp>
            <p:nvSpPr>
              <p:cNvPr id="224" name="Google Shape;1858;p43">
                <a:extLst>
                  <a:ext uri="{FF2B5EF4-FFF2-40B4-BE49-F238E27FC236}">
                    <a16:creationId xmlns:a16="http://schemas.microsoft.com/office/drawing/2014/main" id="{D75C2073-ECD9-484C-8D87-92AF681DD1F4}"/>
                  </a:ext>
                </a:extLst>
              </p:cNvPr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9827" extrusionOk="0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59;p43">
                <a:extLst>
                  <a:ext uri="{FF2B5EF4-FFF2-40B4-BE49-F238E27FC236}">
                    <a16:creationId xmlns:a16="http://schemas.microsoft.com/office/drawing/2014/main" id="{F87C9FB3-5F15-48F3-BC77-927C25A13F25}"/>
                  </a:ext>
                </a:extLst>
              </p:cNvPr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10266" extrusionOk="0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60;p43">
                <a:extLst>
                  <a:ext uri="{FF2B5EF4-FFF2-40B4-BE49-F238E27FC236}">
                    <a16:creationId xmlns:a16="http://schemas.microsoft.com/office/drawing/2014/main" id="{9FC6D626-3C0B-4D16-BE55-35EA5B4BFFE7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61;p43">
                <a:extLst>
                  <a:ext uri="{FF2B5EF4-FFF2-40B4-BE49-F238E27FC236}">
                    <a16:creationId xmlns:a16="http://schemas.microsoft.com/office/drawing/2014/main" id="{F8054F8E-F531-44A7-B324-6A49357A9F38}"/>
                  </a:ext>
                </a:extLst>
              </p:cNvPr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62;p43">
                <a:extLst>
                  <a:ext uri="{FF2B5EF4-FFF2-40B4-BE49-F238E27FC236}">
                    <a16:creationId xmlns:a16="http://schemas.microsoft.com/office/drawing/2014/main" id="{16624E7E-819B-40E9-AD26-CAA2013ADAC5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754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63;p43">
                <a:extLst>
                  <a:ext uri="{FF2B5EF4-FFF2-40B4-BE49-F238E27FC236}">
                    <a16:creationId xmlns:a16="http://schemas.microsoft.com/office/drawing/2014/main" id="{252D7A9B-6EC2-4186-9B56-881D21BBCCE0}"/>
                  </a:ext>
                </a:extLst>
              </p:cNvPr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756" extrusionOk="0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64;p43">
                <a:extLst>
                  <a:ext uri="{FF2B5EF4-FFF2-40B4-BE49-F238E27FC236}">
                    <a16:creationId xmlns:a16="http://schemas.microsoft.com/office/drawing/2014/main" id="{8CA32525-D468-4F25-88BF-EF23652805FA}"/>
                  </a:ext>
                </a:extLst>
              </p:cNvPr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5686" extrusionOk="0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65;p43">
                <a:extLst>
                  <a:ext uri="{FF2B5EF4-FFF2-40B4-BE49-F238E27FC236}">
                    <a16:creationId xmlns:a16="http://schemas.microsoft.com/office/drawing/2014/main" id="{21A4E43D-502C-4B8F-AF0A-F73A3403C0C3}"/>
                  </a:ext>
                </a:extLst>
              </p:cNvPr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878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866;p43">
                <a:extLst>
                  <a:ext uri="{FF2B5EF4-FFF2-40B4-BE49-F238E27FC236}">
                    <a16:creationId xmlns:a16="http://schemas.microsoft.com/office/drawing/2014/main" id="{60843E90-1585-48B0-AD1C-0048687E709C}"/>
                  </a:ext>
                </a:extLst>
              </p:cNvPr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5896" extrusionOk="0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867;p43">
                <a:extLst>
                  <a:ext uri="{FF2B5EF4-FFF2-40B4-BE49-F238E27FC236}">
                    <a16:creationId xmlns:a16="http://schemas.microsoft.com/office/drawing/2014/main" id="{BF31F835-9A8E-4357-9297-35B839EDC795}"/>
                  </a:ext>
                </a:extLst>
              </p:cNvPr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62" extrusionOk="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868;p43">
                <a:extLst>
                  <a:ext uri="{FF2B5EF4-FFF2-40B4-BE49-F238E27FC236}">
                    <a16:creationId xmlns:a16="http://schemas.microsoft.com/office/drawing/2014/main" id="{AD69B682-355D-440E-ACFB-9CEAE06518DC}"/>
                  </a:ext>
                </a:extLst>
              </p:cNvPr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62" extrusionOk="0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869;p43">
                <a:extLst>
                  <a:ext uri="{FF2B5EF4-FFF2-40B4-BE49-F238E27FC236}">
                    <a16:creationId xmlns:a16="http://schemas.microsoft.com/office/drawing/2014/main" id="{DD525F2D-38FC-48BB-9774-6893C541B42A}"/>
                  </a:ext>
                </a:extLst>
              </p:cNvPr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70;p43">
                <a:extLst>
                  <a:ext uri="{FF2B5EF4-FFF2-40B4-BE49-F238E27FC236}">
                    <a16:creationId xmlns:a16="http://schemas.microsoft.com/office/drawing/2014/main" id="{49B072A7-6327-457F-9CAF-2F5AB3A01503}"/>
                  </a:ext>
                </a:extLst>
              </p:cNvPr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560" extrusionOk="0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71;p43">
                <a:extLst>
                  <a:ext uri="{FF2B5EF4-FFF2-40B4-BE49-F238E27FC236}">
                    <a16:creationId xmlns:a16="http://schemas.microsoft.com/office/drawing/2014/main" id="{9A1A5608-C8EC-4BDD-BC40-7C9247D8C5F2}"/>
                  </a:ext>
                </a:extLst>
              </p:cNvPr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60" extrusionOk="0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72;p43">
                <a:extLst>
                  <a:ext uri="{FF2B5EF4-FFF2-40B4-BE49-F238E27FC236}">
                    <a16:creationId xmlns:a16="http://schemas.microsoft.com/office/drawing/2014/main" id="{E5BA8DC2-2863-4780-A2A6-B97514CE15F3}"/>
                  </a:ext>
                </a:extLst>
              </p:cNvPr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3120" extrusionOk="0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73;p43">
                <a:extLst>
                  <a:ext uri="{FF2B5EF4-FFF2-40B4-BE49-F238E27FC236}">
                    <a16:creationId xmlns:a16="http://schemas.microsoft.com/office/drawing/2014/main" id="{30650DAF-4698-4D4B-83D3-E687F5A8B27D}"/>
                  </a:ext>
                </a:extLst>
              </p:cNvPr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2236" extrusionOk="0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74;p43">
                <a:extLst>
                  <a:ext uri="{FF2B5EF4-FFF2-40B4-BE49-F238E27FC236}">
                    <a16:creationId xmlns:a16="http://schemas.microsoft.com/office/drawing/2014/main" id="{9F40F06F-DCB6-4E15-9C23-6191F746F5F0}"/>
                  </a:ext>
                </a:extLst>
              </p:cNvPr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896" extrusionOk="0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oogle Shape;1895;p43">
            <a:extLst>
              <a:ext uri="{FF2B5EF4-FFF2-40B4-BE49-F238E27FC236}">
                <a16:creationId xmlns:a16="http://schemas.microsoft.com/office/drawing/2014/main" id="{FD4294BD-20A2-420A-B36E-157F6AFE622F}"/>
              </a:ext>
            </a:extLst>
          </p:cNvPr>
          <p:cNvGrpSpPr/>
          <p:nvPr/>
        </p:nvGrpSpPr>
        <p:grpSpPr>
          <a:xfrm>
            <a:off x="5111534" y="3517788"/>
            <a:ext cx="648900" cy="648900"/>
            <a:chOff x="6960800" y="3087400"/>
            <a:chExt cx="648900" cy="648900"/>
          </a:xfrm>
        </p:grpSpPr>
        <p:sp>
          <p:nvSpPr>
            <p:cNvPr id="242" name="Google Shape;1896;p43">
              <a:extLst>
                <a:ext uri="{FF2B5EF4-FFF2-40B4-BE49-F238E27FC236}">
                  <a16:creationId xmlns:a16="http://schemas.microsoft.com/office/drawing/2014/main" id="{24C62C04-6DC8-48F9-84EF-7CDCD17B3023}"/>
                </a:ext>
              </a:extLst>
            </p:cNvPr>
            <p:cNvSpPr/>
            <p:nvPr/>
          </p:nvSpPr>
          <p:spPr>
            <a:xfrm>
              <a:off x="6960800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1897;p43">
              <a:extLst>
                <a:ext uri="{FF2B5EF4-FFF2-40B4-BE49-F238E27FC236}">
                  <a16:creationId xmlns:a16="http://schemas.microsoft.com/office/drawing/2014/main" id="{D6F70B1C-DE57-47B1-8E89-8682461AD080}"/>
                </a:ext>
              </a:extLst>
            </p:cNvPr>
            <p:cNvGrpSpPr/>
            <p:nvPr/>
          </p:nvGrpSpPr>
          <p:grpSpPr>
            <a:xfrm>
              <a:off x="7093511" y="3164132"/>
              <a:ext cx="383491" cy="495449"/>
              <a:chOff x="7606826" y="2419290"/>
              <a:chExt cx="274550" cy="354728"/>
            </a:xfrm>
          </p:grpSpPr>
          <p:sp>
            <p:nvSpPr>
              <p:cNvPr id="244" name="Google Shape;1898;p43">
                <a:extLst>
                  <a:ext uri="{FF2B5EF4-FFF2-40B4-BE49-F238E27FC236}">
                    <a16:creationId xmlns:a16="http://schemas.microsoft.com/office/drawing/2014/main" id="{F0D5DCEF-72A6-485D-A248-467702AAB11F}"/>
                  </a:ext>
                </a:extLst>
              </p:cNvPr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5906" extrusionOk="0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99;p43">
                <a:extLst>
                  <a:ext uri="{FF2B5EF4-FFF2-40B4-BE49-F238E27FC236}">
                    <a16:creationId xmlns:a16="http://schemas.microsoft.com/office/drawing/2014/main" id="{9AB92AA5-D46A-4AD7-A7DE-FAFBE835C092}"/>
                  </a:ext>
                </a:extLst>
              </p:cNvPr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4065" extrusionOk="0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900;p43">
                <a:extLst>
                  <a:ext uri="{FF2B5EF4-FFF2-40B4-BE49-F238E27FC236}">
                    <a16:creationId xmlns:a16="http://schemas.microsoft.com/office/drawing/2014/main" id="{7EBCCCC3-1D89-449A-8531-20ED9957FF0C}"/>
                  </a:ext>
                </a:extLst>
              </p:cNvPr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874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901;p43">
                <a:extLst>
                  <a:ext uri="{FF2B5EF4-FFF2-40B4-BE49-F238E27FC236}">
                    <a16:creationId xmlns:a16="http://schemas.microsoft.com/office/drawing/2014/main" id="{017A52CE-36B9-4855-BFD0-C86BBF0FEDD6}"/>
                  </a:ext>
                </a:extLst>
              </p:cNvPr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6116" extrusionOk="0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902;p43">
                <a:extLst>
                  <a:ext uri="{FF2B5EF4-FFF2-40B4-BE49-F238E27FC236}">
                    <a16:creationId xmlns:a16="http://schemas.microsoft.com/office/drawing/2014/main" id="{45207009-EFAB-4737-BE11-405278313DF7}"/>
                  </a:ext>
                </a:extLst>
              </p:cNvPr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115" extrusionOk="0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903;p43">
                <a:extLst>
                  <a:ext uri="{FF2B5EF4-FFF2-40B4-BE49-F238E27FC236}">
                    <a16:creationId xmlns:a16="http://schemas.microsoft.com/office/drawing/2014/main" id="{B346C10D-6BC1-4195-9685-9C84B26022DF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4370" extrusionOk="0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904;p43">
                <a:extLst>
                  <a:ext uri="{FF2B5EF4-FFF2-40B4-BE49-F238E27FC236}">
                    <a16:creationId xmlns:a16="http://schemas.microsoft.com/office/drawing/2014/main" id="{B7A61282-DAE4-44F9-AF81-F903FACD0FF1}"/>
                  </a:ext>
                </a:extLst>
              </p:cNvPr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4370" extrusionOk="0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905;p43">
                <a:extLst>
                  <a:ext uri="{FF2B5EF4-FFF2-40B4-BE49-F238E27FC236}">
                    <a16:creationId xmlns:a16="http://schemas.microsoft.com/office/drawing/2014/main" id="{4F094B7A-B31C-466D-873C-BED0636A0984}"/>
                  </a:ext>
                </a:extLst>
              </p:cNvPr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61" extrusionOk="0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906;p43">
                <a:extLst>
                  <a:ext uri="{FF2B5EF4-FFF2-40B4-BE49-F238E27FC236}">
                    <a16:creationId xmlns:a16="http://schemas.microsoft.com/office/drawing/2014/main" id="{35BDED55-7FC7-4F5D-8C85-69BF1A73DD8C}"/>
                  </a:ext>
                </a:extLst>
              </p:cNvPr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61" extrusionOk="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907;p43">
                <a:extLst>
                  <a:ext uri="{FF2B5EF4-FFF2-40B4-BE49-F238E27FC236}">
                    <a16:creationId xmlns:a16="http://schemas.microsoft.com/office/drawing/2014/main" id="{61D3AB1D-C041-4845-9D54-AB46C5CB30B7}"/>
                  </a:ext>
                </a:extLst>
              </p:cNvPr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662" extrusionOk="0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908;p43">
                <a:extLst>
                  <a:ext uri="{FF2B5EF4-FFF2-40B4-BE49-F238E27FC236}">
                    <a16:creationId xmlns:a16="http://schemas.microsoft.com/office/drawing/2014/main" id="{3B5AB18F-10C8-470D-948A-925D84C776CE}"/>
                  </a:ext>
                </a:extLst>
              </p:cNvPr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40" extrusionOk="0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909;p43">
                <a:extLst>
                  <a:ext uri="{FF2B5EF4-FFF2-40B4-BE49-F238E27FC236}">
                    <a16:creationId xmlns:a16="http://schemas.microsoft.com/office/drawing/2014/main" id="{B1130558-1ACA-4B52-905A-53C4DF5B21AB}"/>
                  </a:ext>
                </a:extLst>
              </p:cNvPr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910;p43">
                <a:extLst>
                  <a:ext uri="{FF2B5EF4-FFF2-40B4-BE49-F238E27FC236}">
                    <a16:creationId xmlns:a16="http://schemas.microsoft.com/office/drawing/2014/main" id="{D4630FE1-4BE5-4243-81F9-2E2ADDAF699C}"/>
                  </a:ext>
                </a:extLst>
              </p:cNvPr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24" extrusionOk="0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911;p43">
                <a:extLst>
                  <a:ext uri="{FF2B5EF4-FFF2-40B4-BE49-F238E27FC236}">
                    <a16:creationId xmlns:a16="http://schemas.microsoft.com/office/drawing/2014/main" id="{6FCCC8CB-619F-4C17-A564-62794ABAD15F}"/>
                  </a:ext>
                </a:extLst>
              </p:cNvPr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318" extrusionOk="0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912;p43">
                <a:extLst>
                  <a:ext uri="{FF2B5EF4-FFF2-40B4-BE49-F238E27FC236}">
                    <a16:creationId xmlns:a16="http://schemas.microsoft.com/office/drawing/2014/main" id="{96C6EC9B-873B-41D2-BF92-B0B686EE7674}"/>
                  </a:ext>
                </a:extLst>
              </p:cNvPr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avLst/>
                <a:gdLst/>
                <a:ahLst/>
                <a:cxnLst/>
                <a:rect l="l" t="t" r="r" b="b"/>
                <a:pathLst>
                  <a:path w="6813" h="2968" extrusionOk="0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65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30;p34">
            <a:extLst>
              <a:ext uri="{FF2B5EF4-FFF2-40B4-BE49-F238E27FC236}">
                <a16:creationId xmlns:a16="http://schemas.microsoft.com/office/drawing/2014/main" id="{EF0DE21D-F41B-4D22-BDD8-32D7D8C13529}"/>
              </a:ext>
            </a:extLst>
          </p:cNvPr>
          <p:cNvSpPr txBox="1">
            <a:spLocks/>
          </p:cNvSpPr>
          <p:nvPr/>
        </p:nvSpPr>
        <p:spPr>
          <a:xfrm>
            <a:off x="7079066" y="1094991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/>
            <a:r>
              <a:rPr lang="en" sz="5000" dirty="0">
                <a:solidFill>
                  <a:schemeClr val="accent1"/>
                </a:solidFill>
                <a:latin typeface="Overpass Black"/>
                <a:sym typeface="Overpass Black"/>
              </a:rPr>
              <a:t>03</a:t>
            </a:r>
          </a:p>
        </p:txBody>
      </p:sp>
      <p:sp>
        <p:nvSpPr>
          <p:cNvPr id="13" name="Google Shape;731;p34">
            <a:extLst>
              <a:ext uri="{FF2B5EF4-FFF2-40B4-BE49-F238E27FC236}">
                <a16:creationId xmlns:a16="http://schemas.microsoft.com/office/drawing/2014/main" id="{28FE278F-F3F4-4006-AF5F-4BA1712C1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6803" y="1918375"/>
            <a:ext cx="5540626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INFORMACIÓN CANAL </a:t>
            </a:r>
            <a:r>
              <a:rPr lang="en" sz="3200"/>
              <a:t> </a:t>
            </a:r>
            <a:br>
              <a:rPr lang="en" sz="3200"/>
            </a:br>
            <a:r>
              <a:rPr lang="en" sz="2400">
                <a:solidFill>
                  <a:schemeClr val="accent1"/>
                </a:solidFill>
                <a:latin typeface="Overpass SemiBold"/>
                <a:sym typeface="Overpass SemiBold"/>
              </a:rPr>
              <a:t>MERCADEO</a:t>
            </a:r>
            <a:endParaRPr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4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C7E6DA9-3146-4590-815F-2BEF7856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33" y="1412037"/>
            <a:ext cx="4738058" cy="26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4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5"/>
          <p:cNvSpPr txBox="1">
            <a:spLocks noGrp="1"/>
          </p:cNvSpPr>
          <p:nvPr>
            <p:ph type="title"/>
          </p:nvPr>
        </p:nvSpPr>
        <p:spPr>
          <a:xfrm>
            <a:off x="720000" y="547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 DE MERCADEO MÁS IMPORTANTE: </a:t>
            </a:r>
            <a:br>
              <a:rPr lang="en"/>
            </a:b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FACEBOOK MARKETPLACE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9" name="Google Shape;1249;p35"/>
          <p:cNvSpPr txBox="1"/>
          <p:nvPr/>
        </p:nvSpPr>
        <p:spPr>
          <a:xfrm>
            <a:off x="542306" y="1850063"/>
            <a:ext cx="4531329" cy="3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latin typeface="Century Gothic"/>
                <a:ea typeface="Source Sans Pro"/>
                <a:cs typeface="Times New Roman"/>
              </a:rPr>
              <a:t>¿De qué se trata?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Century Gothic"/>
                <a:ea typeface="Source Sans Pro"/>
                <a:cs typeface="Times New Roman"/>
              </a:rPr>
              <a:t>Posts</a:t>
            </a:r>
            <a:r>
              <a:rPr lang="es-CO" sz="1600" dirty="0">
                <a:effectLst/>
                <a:latin typeface="Century Gothic"/>
                <a:ea typeface="Source Sans Pro"/>
                <a:cs typeface="Times New Roman"/>
              </a:rPr>
              <a:t> que presentan los productos que ofrece, cada publicación con su propia descripción</a:t>
            </a:r>
            <a:r>
              <a:rPr lang="es-CO" sz="1600" dirty="0">
                <a:latin typeface="Century Gothic"/>
                <a:ea typeface="Source Sans Pro"/>
                <a:cs typeface="Times New Roman"/>
              </a:rPr>
              <a:t>, contacto</a:t>
            </a:r>
            <a:r>
              <a:rPr lang="es-CO" sz="1600" dirty="0">
                <a:effectLst/>
                <a:latin typeface="Century Gothic"/>
                <a:ea typeface="Source Sans Pro"/>
                <a:cs typeface="Times New Roman"/>
              </a:rPr>
              <a:t> y precio del producto</a:t>
            </a:r>
            <a:r>
              <a:rPr lang="es-CO" sz="1600" dirty="0">
                <a:latin typeface="Century Gothic"/>
                <a:ea typeface="Source Sans Pro"/>
                <a:cs typeface="Times New Roman"/>
              </a:rPr>
              <a:t>.</a:t>
            </a:r>
            <a:endParaRPr lang="es-CO"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890078" y="2386246"/>
            <a:ext cx="2054046" cy="1177432"/>
            <a:chOff x="5487525" y="2023158"/>
            <a:chExt cx="2642200" cy="1514576"/>
          </a:xfrm>
        </p:grpSpPr>
        <p:sp>
          <p:nvSpPr>
            <p:cNvPr id="1251" name="Google Shape;1251;p35"/>
            <p:cNvSpPr/>
            <p:nvPr/>
          </p:nvSpPr>
          <p:spPr>
            <a:xfrm>
              <a:off x="5487525" y="2326078"/>
              <a:ext cx="2642200" cy="1211656"/>
            </a:xfrm>
            <a:custGeom>
              <a:avLst/>
              <a:gdLst/>
              <a:ahLst/>
              <a:cxnLst/>
              <a:rect l="l" t="t" r="r" b="b"/>
              <a:pathLst>
                <a:path w="65304" h="29947" extrusionOk="0">
                  <a:moveTo>
                    <a:pt x="32640" y="0"/>
                  </a:moveTo>
                  <a:cubicBezTo>
                    <a:pt x="44760" y="0"/>
                    <a:pt x="55306" y="3013"/>
                    <a:pt x="60966" y="7510"/>
                  </a:cubicBezTo>
                  <a:lnTo>
                    <a:pt x="65303" y="7510"/>
                  </a:lnTo>
                  <a:lnTo>
                    <a:pt x="65303" y="14974"/>
                  </a:lnTo>
                  <a:cubicBezTo>
                    <a:pt x="65303" y="23236"/>
                    <a:pt x="50672" y="29947"/>
                    <a:pt x="32640" y="29947"/>
                  </a:cubicBezTo>
                  <a:cubicBezTo>
                    <a:pt x="14608" y="29947"/>
                    <a:pt x="0" y="23236"/>
                    <a:pt x="0" y="14974"/>
                  </a:cubicBezTo>
                  <a:lnTo>
                    <a:pt x="0" y="7510"/>
                  </a:lnTo>
                  <a:lnTo>
                    <a:pt x="4337" y="7510"/>
                  </a:lnTo>
                  <a:cubicBezTo>
                    <a:pt x="9975" y="3013"/>
                    <a:pt x="20543" y="0"/>
                    <a:pt x="32640" y="0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487525" y="2522752"/>
              <a:ext cx="700970" cy="943891"/>
            </a:xfrm>
            <a:custGeom>
              <a:avLst/>
              <a:gdLst/>
              <a:ahLst/>
              <a:cxnLst/>
              <a:rect l="l" t="t" r="r" b="b"/>
              <a:pathLst>
                <a:path w="17325" h="23329" extrusionOk="0">
                  <a:moveTo>
                    <a:pt x="17324" y="23328"/>
                  </a:moveTo>
                  <a:cubicBezTo>
                    <a:pt x="7007" y="20818"/>
                    <a:pt x="0" y="15842"/>
                    <a:pt x="0" y="10113"/>
                  </a:cubicBezTo>
                  <a:lnTo>
                    <a:pt x="0" y="2649"/>
                  </a:lnTo>
                  <a:lnTo>
                    <a:pt x="4337" y="2649"/>
                  </a:lnTo>
                  <a:cubicBezTo>
                    <a:pt x="5547" y="1690"/>
                    <a:pt x="6962" y="800"/>
                    <a:pt x="8582" y="1"/>
                  </a:cubicBezTo>
                  <a:lnTo>
                    <a:pt x="17324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09955" y="3077776"/>
              <a:ext cx="613252" cy="459059"/>
            </a:xfrm>
            <a:custGeom>
              <a:avLst/>
              <a:gdLst/>
              <a:ahLst/>
              <a:cxnLst/>
              <a:rect l="l" t="t" r="r" b="b"/>
              <a:pathLst>
                <a:path w="15157" h="11346" extrusionOk="0">
                  <a:moveTo>
                    <a:pt x="15156" y="11345"/>
                  </a:moveTo>
                  <a:cubicBezTo>
                    <a:pt x="9633" y="11185"/>
                    <a:pt x="4451" y="10386"/>
                    <a:pt x="0" y="9108"/>
                  </a:cubicBezTo>
                  <a:lnTo>
                    <a:pt x="0" y="1644"/>
                  </a:lnTo>
                  <a:lnTo>
                    <a:pt x="7966" y="1"/>
                  </a:lnTo>
                  <a:lnTo>
                    <a:pt x="15156" y="38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487525" y="2023158"/>
              <a:ext cx="2642200" cy="1212627"/>
            </a:xfrm>
            <a:custGeom>
              <a:avLst/>
              <a:gdLst/>
              <a:ahLst/>
              <a:cxnLst/>
              <a:rect l="l" t="t" r="r" b="b"/>
              <a:pathLst>
                <a:path w="65304" h="29971" extrusionOk="0">
                  <a:moveTo>
                    <a:pt x="32640" y="29970"/>
                  </a:moveTo>
                  <a:cubicBezTo>
                    <a:pt x="50627" y="29970"/>
                    <a:pt x="65303" y="23237"/>
                    <a:pt x="65303" y="14997"/>
                  </a:cubicBezTo>
                  <a:cubicBezTo>
                    <a:pt x="65303" y="6734"/>
                    <a:pt x="50627" y="1"/>
                    <a:pt x="32640" y="1"/>
                  </a:cubicBezTo>
                  <a:cubicBezTo>
                    <a:pt x="14654" y="1"/>
                    <a:pt x="0" y="6734"/>
                    <a:pt x="0" y="14997"/>
                  </a:cubicBezTo>
                  <a:cubicBezTo>
                    <a:pt x="0" y="23237"/>
                    <a:pt x="14654" y="29970"/>
                    <a:pt x="32640" y="29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979715" y="2326078"/>
              <a:ext cx="828459" cy="907841"/>
            </a:xfrm>
            <a:custGeom>
              <a:avLst/>
              <a:gdLst/>
              <a:ahLst/>
              <a:cxnLst/>
              <a:rect l="l" t="t" r="r" b="b"/>
              <a:pathLst>
                <a:path w="20476" h="22438" extrusionOk="0">
                  <a:moveTo>
                    <a:pt x="18375" y="22437"/>
                  </a:moveTo>
                  <a:cubicBezTo>
                    <a:pt x="11436" y="22255"/>
                    <a:pt x="5091" y="21045"/>
                    <a:pt x="1" y="19173"/>
                  </a:cubicBezTo>
                  <a:lnTo>
                    <a:pt x="19425" y="0"/>
                  </a:lnTo>
                  <a:lnTo>
                    <a:pt x="20475" y="75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487525" y="2080408"/>
              <a:ext cx="1320655" cy="1063936"/>
            </a:xfrm>
            <a:custGeom>
              <a:avLst/>
              <a:gdLst/>
              <a:ahLst/>
              <a:cxnLst/>
              <a:rect l="l" t="t" r="r" b="b"/>
              <a:pathLst>
                <a:path w="32641" h="26296" extrusionOk="0">
                  <a:moveTo>
                    <a:pt x="15384" y="26295"/>
                  </a:moveTo>
                  <a:cubicBezTo>
                    <a:pt x="6140" y="23648"/>
                    <a:pt x="0" y="18946"/>
                    <a:pt x="0" y="13582"/>
                  </a:cubicBezTo>
                  <a:cubicBezTo>
                    <a:pt x="0" y="7556"/>
                    <a:pt x="7692" y="2397"/>
                    <a:pt x="18831" y="1"/>
                  </a:cubicBezTo>
                  <a:cubicBezTo>
                    <a:pt x="25382" y="6209"/>
                    <a:pt x="32640" y="13582"/>
                    <a:pt x="32640" y="13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986189" y="2023158"/>
              <a:ext cx="1430585" cy="606779"/>
            </a:xfrm>
            <a:custGeom>
              <a:avLst/>
              <a:gdLst/>
              <a:ahLst/>
              <a:cxnLst/>
              <a:rect l="l" t="t" r="r" b="b"/>
              <a:pathLst>
                <a:path w="35358" h="14997" extrusionOk="0">
                  <a:moveTo>
                    <a:pt x="20315" y="1"/>
                  </a:moveTo>
                  <a:cubicBezTo>
                    <a:pt x="25748" y="1"/>
                    <a:pt x="30860" y="617"/>
                    <a:pt x="35357" y="1690"/>
                  </a:cubicBezTo>
                  <a:lnTo>
                    <a:pt x="20315" y="14997"/>
                  </a:lnTo>
                  <a:lnTo>
                    <a:pt x="1" y="3265"/>
                  </a:lnTo>
                  <a:cubicBezTo>
                    <a:pt x="5593" y="1233"/>
                    <a:pt x="12646" y="1"/>
                    <a:pt x="2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35"/>
          <p:cNvSpPr txBox="1"/>
          <p:nvPr/>
        </p:nvSpPr>
        <p:spPr>
          <a:xfrm>
            <a:off x="5528540" y="1781468"/>
            <a:ext cx="83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Linio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0" name="Google Shape;1260;p35"/>
          <p:cNvSpPr txBox="1"/>
          <p:nvPr/>
        </p:nvSpPr>
        <p:spPr>
          <a:xfrm>
            <a:off x="7836294" y="2289148"/>
            <a:ext cx="1463481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Marketplace de </a:t>
            </a:r>
            <a:r>
              <a:rPr lang="es-CO" sz="160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Facebook</a:t>
            </a:r>
            <a:endParaRPr sz="1600">
              <a:solidFill>
                <a:schemeClr val="dk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261" name="Google Shape;1261;p35"/>
          <p:cNvSpPr txBox="1"/>
          <p:nvPr/>
        </p:nvSpPr>
        <p:spPr>
          <a:xfrm>
            <a:off x="4898723" y="2877046"/>
            <a:ext cx="99264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Mercado Libre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62" name="Google Shape;1262;p35"/>
          <p:cNvCxnSpPr>
            <a:cxnSpLocks/>
          </p:cNvCxnSpPr>
          <p:nvPr/>
        </p:nvCxnSpPr>
        <p:spPr>
          <a:xfrm>
            <a:off x="5868321" y="2141779"/>
            <a:ext cx="1046100" cy="35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63" name="Google Shape;1263;p35"/>
          <p:cNvCxnSpPr>
            <a:cxnSpLocks/>
          </p:cNvCxnSpPr>
          <p:nvPr/>
        </p:nvCxnSpPr>
        <p:spPr>
          <a:xfrm flipH="1">
            <a:off x="7323561" y="2437348"/>
            <a:ext cx="658500" cy="41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65" name="Google Shape;1265;p35"/>
          <p:cNvCxnSpPr>
            <a:cxnSpLocks/>
          </p:cNvCxnSpPr>
          <p:nvPr/>
        </p:nvCxnSpPr>
        <p:spPr>
          <a:xfrm flipV="1">
            <a:off x="5495301" y="2840098"/>
            <a:ext cx="794285" cy="4658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262;p35">
            <a:extLst>
              <a:ext uri="{FF2B5EF4-FFF2-40B4-BE49-F238E27FC236}">
                <a16:creationId xmlns:a16="http://schemas.microsoft.com/office/drawing/2014/main" id="{8042F3AA-986A-4972-BE76-646E06D2A2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3376" y="3567410"/>
            <a:ext cx="771875" cy="1096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1261;p35">
            <a:extLst>
              <a:ext uri="{FF2B5EF4-FFF2-40B4-BE49-F238E27FC236}">
                <a16:creationId xmlns:a16="http://schemas.microsoft.com/office/drawing/2014/main" id="{3111CDFF-C5F5-4F11-A793-8D5079C71B73}"/>
              </a:ext>
            </a:extLst>
          </p:cNvPr>
          <p:cNvSpPr txBox="1"/>
          <p:nvPr/>
        </p:nvSpPr>
        <p:spPr>
          <a:xfrm>
            <a:off x="6117809" y="4103009"/>
            <a:ext cx="99264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Redes Sociales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" name="Google Shape;6238;p49">
            <a:extLst>
              <a:ext uri="{FF2B5EF4-FFF2-40B4-BE49-F238E27FC236}">
                <a16:creationId xmlns:a16="http://schemas.microsoft.com/office/drawing/2014/main" id="{029DF6B7-FB04-461F-9549-E10FF7B51530}"/>
              </a:ext>
            </a:extLst>
          </p:cNvPr>
          <p:cNvGrpSpPr/>
          <p:nvPr/>
        </p:nvGrpSpPr>
        <p:grpSpPr>
          <a:xfrm>
            <a:off x="8074666" y="2977037"/>
            <a:ext cx="893249" cy="771875"/>
            <a:chOff x="2866317" y="3817357"/>
            <a:chExt cx="362920" cy="356865"/>
          </a:xfrm>
        </p:grpSpPr>
        <p:sp>
          <p:nvSpPr>
            <p:cNvPr id="25" name="Google Shape;6239;p49">
              <a:extLst>
                <a:ext uri="{FF2B5EF4-FFF2-40B4-BE49-F238E27FC236}">
                  <a16:creationId xmlns:a16="http://schemas.microsoft.com/office/drawing/2014/main" id="{C79E8905-03D7-4FFA-BC12-369E8ACD00F9}"/>
                </a:ext>
              </a:extLst>
            </p:cNvPr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40;p49">
              <a:extLst>
                <a:ext uri="{FF2B5EF4-FFF2-40B4-BE49-F238E27FC236}">
                  <a16:creationId xmlns:a16="http://schemas.microsoft.com/office/drawing/2014/main" id="{426760D5-EBCE-41CF-8A61-19586276205F}"/>
                </a:ext>
              </a:extLst>
            </p:cNvPr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41;p49">
              <a:extLst>
                <a:ext uri="{FF2B5EF4-FFF2-40B4-BE49-F238E27FC236}">
                  <a16:creationId xmlns:a16="http://schemas.microsoft.com/office/drawing/2014/main" id="{E17951E2-B3EC-4D7F-9F29-2A9FC87179DC}"/>
                </a:ext>
              </a:extLst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21309D6-4B49-46D8-9572-97FFBEFD1422}"/>
              </a:ext>
            </a:extLst>
          </p:cNvPr>
          <p:cNvSpPr txBox="1"/>
          <p:nvPr/>
        </p:nvSpPr>
        <p:spPr>
          <a:xfrm>
            <a:off x="396815" y="2806820"/>
            <a:ext cx="4684142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 b="1" dirty="0">
                <a:latin typeface="Century Gothic"/>
              </a:rPr>
              <a:t>¿Por qué?</a:t>
            </a:r>
            <a:endParaRPr lang="es-ES"/>
          </a:p>
          <a:p>
            <a:pPr marL="342900" indent="-342900">
              <a:buAutoNum type="arabicPeriod"/>
            </a:pPr>
            <a:endParaRPr lang="es-CO" sz="1600" b="1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Mejores estadísticas y mayor cantidad de visualizaciones de clientes potenciales.</a:t>
            </a:r>
            <a:endParaRPr lang="es-ES" sz="1600" dirty="0"/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En otras plataformas la visualización de datos de los clientes no es tan clara.</a:t>
            </a:r>
          </a:p>
          <a:p>
            <a:pPr marL="342900" indent="-342900">
              <a:buAutoNum type="arabicPeriod"/>
            </a:pPr>
            <a:r>
              <a:rPr lang="es-CO" sz="1800" dirty="0">
                <a:latin typeface="Century Gothic"/>
              </a:rPr>
              <a:t>Estadísticas sobre uso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5"/>
          <p:cNvSpPr txBox="1">
            <a:spLocks noGrp="1"/>
          </p:cNvSpPr>
          <p:nvPr>
            <p:ph type="title"/>
          </p:nvPr>
        </p:nvSpPr>
        <p:spPr>
          <a:xfrm>
            <a:off x="-494845" y="5043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 DE MERCADEO MÁS IMPORTANTE: </a:t>
            </a:r>
            <a:br>
              <a:rPr lang="en"/>
            </a:b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FACEBOOK MARKETPLACE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9" name="Google Shape;1249;p35"/>
          <p:cNvSpPr txBox="1"/>
          <p:nvPr/>
        </p:nvSpPr>
        <p:spPr>
          <a:xfrm>
            <a:off x="621334" y="2153947"/>
            <a:ext cx="5224462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Carta&#10;&#10;Descripción generada automáticamente">
            <a:extLst>
              <a:ext uri="{FF2B5EF4-FFF2-40B4-BE49-F238E27FC236}">
                <a16:creationId xmlns:a16="http://schemas.microsoft.com/office/drawing/2014/main" id="{B7D011BD-824B-46FD-9932-F3ABFFB2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30" y="79460"/>
            <a:ext cx="2249185" cy="484476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BF142D-4E32-44C2-93A2-11406D8A8348}"/>
              </a:ext>
            </a:extLst>
          </p:cNvPr>
          <p:cNvSpPr txBox="1"/>
          <p:nvPr/>
        </p:nvSpPr>
        <p:spPr>
          <a:xfrm>
            <a:off x="580126" y="2504895"/>
            <a:ext cx="55252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CO" sz="1800" dirty="0">
                <a:latin typeface="Century Gothic"/>
                <a:cs typeface="Times New Roman"/>
              </a:rPr>
              <a:t>Planes de publicidad sobre la posible cantidad de visualizaciones del anuncio, dependiendo del tiempo y exposición de la publicidad.</a:t>
            </a:r>
            <a:endParaRPr lang="es-CO" sz="1800" dirty="0">
              <a:latin typeface="Century Gothic"/>
            </a:endParaRPr>
          </a:p>
          <a:p>
            <a:pPr marL="285750" indent="-285750">
              <a:buChar char="•"/>
            </a:pPr>
            <a:r>
              <a:rPr lang="es-CO" sz="1800" dirty="0">
                <a:latin typeface="Century Gothic"/>
              </a:rPr>
              <a:t>Pago únicamente con tarjeta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00FDBD-8372-47FC-8D4D-65586E0E71D8}"/>
              </a:ext>
            </a:extLst>
          </p:cNvPr>
          <p:cNvSpPr txBox="1"/>
          <p:nvPr/>
        </p:nvSpPr>
        <p:spPr>
          <a:xfrm>
            <a:off x="601692" y="20627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800" b="1" dirty="0">
                <a:latin typeface="Century Gothic"/>
                <a:cs typeface="Times New Roman"/>
              </a:rPr>
              <a:t>Modelo de pagos </a:t>
            </a:r>
            <a:endParaRPr lang="es-CO" sz="1800" dirty="0">
              <a:latin typeface="Century Gothic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79A09D-0827-454A-A309-657EF387414D}"/>
              </a:ext>
            </a:extLst>
          </p:cNvPr>
          <p:cNvSpPr txBox="1"/>
          <p:nvPr/>
        </p:nvSpPr>
        <p:spPr>
          <a:xfrm>
            <a:off x="493862" y="4165480"/>
            <a:ext cx="5126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>
                <a:latin typeface="Century Gothic"/>
              </a:rPr>
              <a:t>Hot </a:t>
            </a:r>
            <a:r>
              <a:rPr lang="es-CO" b="1" dirty="0" err="1">
                <a:latin typeface="Century Gothic"/>
              </a:rPr>
              <a:t>Mode</a:t>
            </a:r>
            <a:r>
              <a:rPr lang="es-CO" b="1" dirty="0">
                <a:latin typeface="Century Gothic"/>
              </a:rPr>
              <a:t> no ha realizado estudios para conocer la percepción de los clientes.</a:t>
            </a:r>
            <a:r>
              <a:rPr lang="es-ES" dirty="0">
                <a:latin typeface="Century Gothic"/>
              </a:rPr>
              <a:t>​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46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5"/>
          <p:cNvSpPr txBox="1">
            <a:spLocks noGrp="1"/>
          </p:cNvSpPr>
          <p:nvPr>
            <p:ph type="title"/>
          </p:nvPr>
        </p:nvSpPr>
        <p:spPr>
          <a:xfrm>
            <a:off x="342594" y="238075"/>
            <a:ext cx="5525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CANAL DE VENTAS MÁS IMPORTANTE: </a:t>
            </a:r>
            <a:br>
              <a:rPr lang="en" sz="2400" dirty="0"/>
            </a:br>
            <a:r>
              <a:rPr lang="en" sz="24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FACEBOOK MARKETPLACE</a:t>
            </a:r>
            <a:endParaRPr sz="24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9" name="Google Shape;1249;p35"/>
          <p:cNvSpPr txBox="1"/>
          <p:nvPr/>
        </p:nvSpPr>
        <p:spPr>
          <a:xfrm>
            <a:off x="542306" y="2054940"/>
            <a:ext cx="5555715" cy="3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latin typeface="Century Gothic"/>
                <a:ea typeface="Source Sans Pro"/>
                <a:cs typeface="Times New Roman"/>
              </a:rPr>
              <a:t>¿De qué se trata?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Century Gothic"/>
                <a:ea typeface="Source Sans Pro"/>
              </a:rPr>
              <a:t>Publicaciones de Hot </a:t>
            </a:r>
            <a:r>
              <a:rPr lang="es-CO" sz="1600" dirty="0" err="1">
                <a:latin typeface="Century Gothic"/>
                <a:ea typeface="Source Sans Pro"/>
              </a:rPr>
              <a:t>Mode</a:t>
            </a:r>
            <a:r>
              <a:rPr lang="es-CO" sz="1600" dirty="0">
                <a:latin typeface="Century Gothic"/>
                <a:ea typeface="Source Sans Pro"/>
              </a:rPr>
              <a:t> donde el usuario realiza la compra </a:t>
            </a:r>
            <a:r>
              <a:rPr lang="es-CO" sz="1600" dirty="0">
                <a:effectLst/>
                <a:latin typeface="Century Gothic"/>
                <a:ea typeface="Source Sans Pro"/>
              </a:rPr>
              <a:t>del producto</a:t>
            </a:r>
            <a:r>
              <a:rPr lang="es-CO" sz="1600" dirty="0">
                <a:latin typeface="Century Gothic"/>
                <a:ea typeface="Source Sans Pro"/>
              </a:rPr>
              <a:t>, al enviarles ofertas por medio de la plataforma y comunicarse con ellos para pactar el medio de pago por medio de Messenge</a:t>
            </a:r>
            <a:r>
              <a:rPr lang="es-CO" sz="1600" dirty="0">
                <a:ea typeface="Source Sans Pro"/>
              </a:rPr>
              <a:t>r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1309D6-4B49-46D8-9572-97FFBEFD1422}"/>
              </a:ext>
            </a:extLst>
          </p:cNvPr>
          <p:cNvSpPr txBox="1"/>
          <p:nvPr/>
        </p:nvSpPr>
        <p:spPr>
          <a:xfrm>
            <a:off x="450730" y="2936217"/>
            <a:ext cx="593497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 b="1" dirty="0">
                <a:latin typeface="Century Gothic"/>
              </a:rPr>
              <a:t>¿Por qué?</a:t>
            </a:r>
            <a:endParaRPr lang="es-ES">
              <a:latin typeface="Century Gothic"/>
            </a:endParaRPr>
          </a:p>
          <a:p>
            <a:pPr marL="342900" indent="-342900">
              <a:buAutoNum type="arabicPeriod"/>
            </a:pPr>
            <a:endParaRPr lang="es-CO" sz="1600" b="1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Canal que más ventas produce</a:t>
            </a:r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Le brinda la posibilidad de pactar la entrega del producto directamente con el cliente.</a:t>
            </a:r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No realiza retención del dinero por 21 días como otras plataformas </a:t>
            </a:r>
          </a:p>
          <a:p>
            <a:pPr marL="342900" indent="-342900">
              <a:buAutoNum type="arabicPeriod"/>
            </a:pPr>
            <a:r>
              <a:rPr lang="es-CO" sz="1600" dirty="0">
                <a:latin typeface="Century Gothic"/>
              </a:rPr>
              <a:t>Tienen buena reputación en el canal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BBCFE61-B498-4277-97C8-A0D16539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45" y="236587"/>
            <a:ext cx="2116862" cy="45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5"/>
          <p:cNvSpPr txBox="1">
            <a:spLocks noGrp="1"/>
          </p:cNvSpPr>
          <p:nvPr>
            <p:ph type="title"/>
          </p:nvPr>
        </p:nvSpPr>
        <p:spPr>
          <a:xfrm>
            <a:off x="-41958" y="353412"/>
            <a:ext cx="6259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CANAL DE VENTAS MÁS IMPORTANTE: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FACEBOOK MARKETPLACE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9" name="Google Shape;1249;p35"/>
          <p:cNvSpPr txBox="1"/>
          <p:nvPr/>
        </p:nvSpPr>
        <p:spPr>
          <a:xfrm>
            <a:off x="621334" y="2153947"/>
            <a:ext cx="5224462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BF142D-4E32-44C2-93A2-11406D8A8348}"/>
              </a:ext>
            </a:extLst>
          </p:cNvPr>
          <p:cNvSpPr txBox="1"/>
          <p:nvPr/>
        </p:nvSpPr>
        <p:spPr>
          <a:xfrm>
            <a:off x="580126" y="2504895"/>
            <a:ext cx="55252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CO" sz="1800" dirty="0">
                <a:latin typeface="Century Gothic"/>
              </a:rPr>
              <a:t>Cuantas personas han intentado hacer la compra y cuantas de ellas desertan en el proceso, además de la ubicación y género de los potenciales clientes.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00FDBD-8372-47FC-8D4D-65586E0E71D8}"/>
              </a:ext>
            </a:extLst>
          </p:cNvPr>
          <p:cNvSpPr txBox="1"/>
          <p:nvPr/>
        </p:nvSpPr>
        <p:spPr>
          <a:xfrm>
            <a:off x="601692" y="20627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800" b="1" dirty="0">
                <a:latin typeface="Century Gothic"/>
                <a:cs typeface="Times New Roman"/>
              </a:rPr>
              <a:t>Estadísticas:</a:t>
            </a:r>
            <a:endParaRPr lang="es-ES" dirty="0"/>
          </a:p>
        </p:txBody>
      </p:sp>
      <p:pic>
        <p:nvPicPr>
          <p:cNvPr id="4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E98EF85-2820-483C-A44B-673A9A3D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6" y="158510"/>
            <a:ext cx="2223370" cy="48264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6CDE63-EBDA-4D52-9E42-C8BF879AE454}"/>
              </a:ext>
            </a:extLst>
          </p:cNvPr>
          <p:cNvSpPr txBox="1"/>
          <p:nvPr/>
        </p:nvSpPr>
        <p:spPr>
          <a:xfrm>
            <a:off x="493862" y="3982169"/>
            <a:ext cx="5126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>
                <a:latin typeface="Century Gothic"/>
              </a:rPr>
              <a:t>Hot </a:t>
            </a:r>
            <a:r>
              <a:rPr lang="es-CO" b="1" dirty="0" err="1">
                <a:latin typeface="Century Gothic"/>
              </a:rPr>
              <a:t>Mode</a:t>
            </a:r>
            <a:r>
              <a:rPr lang="es-CO" b="1" dirty="0">
                <a:latin typeface="Century Gothic"/>
              </a:rPr>
              <a:t> no ha realizado estudios para conocer la percepción de los clientes.</a:t>
            </a:r>
            <a:r>
              <a:rPr lang="es-ES" dirty="0">
                <a:latin typeface="Century Gothic"/>
              </a:rPr>
              <a:t>​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1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1" name="Google Shape;731;p34"/>
          <p:cNvSpPr txBox="1">
            <a:spLocks noGrp="1"/>
          </p:cNvSpPr>
          <p:nvPr>
            <p:ph type="title"/>
          </p:nvPr>
        </p:nvSpPr>
        <p:spPr>
          <a:xfrm>
            <a:off x="3276803" y="1918375"/>
            <a:ext cx="5540626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CUSTOMER JOURNEY MAP </a:t>
            </a:r>
            <a:r>
              <a:rPr lang="en" sz="3200" dirty="0"/>
              <a:t> </a:t>
            </a:r>
            <a:br>
              <a:rPr lang="en" sz="3200" dirty="0"/>
            </a:br>
            <a:r>
              <a:rPr lang="en" sz="2400" dirty="0">
                <a:solidFill>
                  <a:schemeClr val="accent1"/>
                </a:solidFill>
                <a:latin typeface="Overpass SemiBold"/>
                <a:sym typeface="Overpass SemiBold"/>
              </a:rPr>
              <a:t>VENTAS</a:t>
            </a:r>
            <a:endParaRPr lang="es-ES"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</a:endParaRPr>
          </a:p>
        </p:txBody>
      </p:sp>
      <p:grpSp>
        <p:nvGrpSpPr>
          <p:cNvPr id="733" name="Google Shape;733;p34"/>
          <p:cNvGrpSpPr/>
          <p:nvPr/>
        </p:nvGrpSpPr>
        <p:grpSpPr>
          <a:xfrm>
            <a:off x="0" y="1154073"/>
            <a:ext cx="3924025" cy="3357205"/>
            <a:chOff x="1897175" y="1267900"/>
            <a:chExt cx="3687300" cy="3154675"/>
          </a:xfrm>
        </p:grpSpPr>
        <p:sp>
          <p:nvSpPr>
            <p:cNvPr id="734" name="Google Shape;734;p34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12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288" name="Google Shape;1288;p36"/>
          <p:cNvSpPr txBox="1"/>
          <p:nvPr/>
        </p:nvSpPr>
        <p:spPr>
          <a:xfrm>
            <a:off x="1174913" y="1350700"/>
            <a:ext cx="284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</a:endParaRPr>
          </a:p>
        </p:txBody>
      </p:sp>
      <p:pic>
        <p:nvPicPr>
          <p:cNvPr id="2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C12AB5FF-3C3F-44DE-AFC1-936A46BB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5" y="2187697"/>
            <a:ext cx="7811218" cy="1242560"/>
          </a:xfrm>
          <a:prstGeom prst="rect">
            <a:avLst/>
          </a:prstGeom>
        </p:spPr>
      </p:pic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A0714A12-57CB-4512-BCDA-280AEB5E4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6" y="1166614"/>
            <a:ext cx="7811218" cy="1074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288" name="Google Shape;1288;p36"/>
          <p:cNvSpPr txBox="1"/>
          <p:nvPr/>
        </p:nvSpPr>
        <p:spPr>
          <a:xfrm>
            <a:off x="1174913" y="1350700"/>
            <a:ext cx="284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</a:endParaRP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A0714A12-57CB-4512-BCDA-280AEB5E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6" y="1166614"/>
            <a:ext cx="7811218" cy="1074206"/>
          </a:xfrm>
          <a:prstGeom prst="rect">
            <a:avLst/>
          </a:prstGeom>
        </p:spPr>
      </p:pic>
      <p:pic>
        <p:nvPicPr>
          <p:cNvPr id="3" name="Imagen 4" descr="Tabla&#10;&#10;Descripción generada automáticamente">
            <a:extLst>
              <a:ext uri="{FF2B5EF4-FFF2-40B4-BE49-F238E27FC236}">
                <a16:creationId xmlns:a16="http://schemas.microsoft.com/office/drawing/2014/main" id="{A9891909-46A8-43C6-962A-9181459A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6" y="2154438"/>
            <a:ext cx="7811218" cy="15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4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 dirty="0"/>
              <a:t>Area </a:t>
            </a:r>
            <a:r>
              <a:rPr lang="en" b="1" dirty="0" err="1"/>
              <a:t>ventas</a:t>
            </a:r>
            <a:endParaRPr lang="es-ES" dirty="0" err="1"/>
          </a:p>
        </p:txBody>
      </p:sp>
      <p:sp>
        <p:nvSpPr>
          <p:cNvPr id="1288" name="Google Shape;1288;p36"/>
          <p:cNvSpPr txBox="1"/>
          <p:nvPr/>
        </p:nvSpPr>
        <p:spPr>
          <a:xfrm>
            <a:off x="1174913" y="1350700"/>
            <a:ext cx="284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</a:endParaRPr>
          </a:p>
        </p:txBody>
      </p:sp>
      <p:pic>
        <p:nvPicPr>
          <p:cNvPr id="3" name="Imagen 4" descr="Tabla&#10;&#10;Descripción generada automáticamente">
            <a:extLst>
              <a:ext uri="{FF2B5EF4-FFF2-40B4-BE49-F238E27FC236}">
                <a16:creationId xmlns:a16="http://schemas.microsoft.com/office/drawing/2014/main" id="{BADBFB6C-B1CC-4AE9-BE29-B1C8F53B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1288155"/>
            <a:ext cx="8048445" cy="26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1" name="Google Shape;731;p34"/>
          <p:cNvSpPr txBox="1">
            <a:spLocks noGrp="1"/>
          </p:cNvSpPr>
          <p:nvPr>
            <p:ph type="title"/>
          </p:nvPr>
        </p:nvSpPr>
        <p:spPr>
          <a:xfrm>
            <a:off x="3276803" y="1918375"/>
            <a:ext cx="5540626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CARACTERIZACION DE</a:t>
            </a:r>
            <a:r>
              <a:rPr lang="en" sz="3200"/>
              <a:t> </a:t>
            </a:r>
            <a:br>
              <a:rPr lang="en" sz="3200"/>
            </a:br>
            <a:r>
              <a:rPr lang="en" sz="2400">
                <a:solidFill>
                  <a:schemeClr val="accent1"/>
                </a:solidFill>
                <a:latin typeface="Overpass SemiBold"/>
                <a:sym typeface="Overpass SemiBold"/>
              </a:rPr>
              <a:t>LA EMPRESA</a:t>
            </a:r>
            <a:endParaRPr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733" name="Google Shape;733;p34"/>
          <p:cNvGrpSpPr/>
          <p:nvPr/>
        </p:nvGrpSpPr>
        <p:grpSpPr>
          <a:xfrm>
            <a:off x="0" y="1154073"/>
            <a:ext cx="3924025" cy="3357205"/>
            <a:chOff x="1897175" y="1267900"/>
            <a:chExt cx="3687300" cy="3154675"/>
          </a:xfrm>
        </p:grpSpPr>
        <p:sp>
          <p:nvSpPr>
            <p:cNvPr id="734" name="Google Shape;734;p34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31" name="Google Shape;731;p34"/>
          <p:cNvSpPr txBox="1">
            <a:spLocks noGrp="1"/>
          </p:cNvSpPr>
          <p:nvPr>
            <p:ph type="title"/>
          </p:nvPr>
        </p:nvSpPr>
        <p:spPr>
          <a:xfrm>
            <a:off x="3276803" y="1918375"/>
            <a:ext cx="5540626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accent1"/>
                </a:solidFill>
                <a:ea typeface="Overpass SemiBold"/>
                <a:cs typeface="Overpass SemiBold"/>
              </a:rPr>
              <a:t>SISTEMAS EMPRESARIALES</a:t>
            </a:r>
            <a:br>
              <a:rPr lang="en" sz="2400" dirty="0">
                <a:solidFill>
                  <a:schemeClr val="accent1"/>
                </a:solidFill>
                <a:ea typeface="Overpass SemiBold"/>
                <a:cs typeface="Overpass SemiBold"/>
              </a:rPr>
            </a:br>
            <a:endParaRPr lang="en" sz="2400" dirty="0">
              <a:solidFill>
                <a:schemeClr val="accent1"/>
              </a:solidFill>
              <a:ea typeface="Overpass SemiBold"/>
              <a:cs typeface="Overpass SemiBold"/>
            </a:endParaRPr>
          </a:p>
        </p:txBody>
      </p:sp>
      <p:grpSp>
        <p:nvGrpSpPr>
          <p:cNvPr id="733" name="Google Shape;733;p34"/>
          <p:cNvGrpSpPr/>
          <p:nvPr/>
        </p:nvGrpSpPr>
        <p:grpSpPr>
          <a:xfrm>
            <a:off x="0" y="1154073"/>
            <a:ext cx="3924025" cy="3357205"/>
            <a:chOff x="1897175" y="1267900"/>
            <a:chExt cx="3687300" cy="3154675"/>
          </a:xfrm>
        </p:grpSpPr>
        <p:sp>
          <p:nvSpPr>
            <p:cNvPr id="734" name="Google Shape;734;p34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957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6626-1218-4F49-9CA3-8AD715FD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00" y="838988"/>
            <a:ext cx="6424239" cy="1656000"/>
          </a:xfrm>
        </p:spPr>
        <p:txBody>
          <a:bodyPr/>
          <a:lstStyle/>
          <a:p>
            <a:r>
              <a:rPr lang="es-ES" dirty="0" err="1"/>
              <a:t>Intra-organizacionales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276BD88-204E-4B11-809D-2264676E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821" y="2695806"/>
            <a:ext cx="4617232" cy="927900"/>
          </a:xfrm>
        </p:spPr>
        <p:txBody>
          <a:bodyPr/>
          <a:lstStyle/>
          <a:p>
            <a:r>
              <a:rPr lang="es-ES" dirty="0">
                <a:latin typeface="Century Gothic"/>
              </a:rPr>
              <a:t>No cuentan con ERP</a:t>
            </a:r>
          </a:p>
          <a:p>
            <a:r>
              <a:rPr lang="es-ES" dirty="0">
                <a:latin typeface="Century Gothic"/>
              </a:rPr>
              <a:t>Utilizan Macros de Excel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3CE5B3-4579-47AD-8060-7BBACFC0267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/>
          </a:p>
        </p:txBody>
      </p:sp>
      <p:pic>
        <p:nvPicPr>
          <p:cNvPr id="6" name="Imagen 6" descr="Icono&#10;&#10;Descripción generada automáticamente">
            <a:extLst>
              <a:ext uri="{FF2B5EF4-FFF2-40B4-BE49-F238E27FC236}">
                <a16:creationId xmlns:a16="http://schemas.microsoft.com/office/drawing/2014/main" id="{AB1086FB-6924-46EE-AC56-A56D7B46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95" y="2903867"/>
            <a:ext cx="1438455" cy="14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6626-1218-4F49-9CA3-8AD715FD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00" y="838988"/>
            <a:ext cx="6424239" cy="1656000"/>
          </a:xfrm>
        </p:spPr>
        <p:txBody>
          <a:bodyPr/>
          <a:lstStyle/>
          <a:p>
            <a:r>
              <a:rPr lang="es-ES" dirty="0" err="1"/>
              <a:t>Inter-organizacionales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276BD88-204E-4B11-809D-2264676E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821" y="2501712"/>
            <a:ext cx="4617232" cy="927900"/>
          </a:xfrm>
        </p:spPr>
        <p:txBody>
          <a:bodyPr/>
          <a:lstStyle/>
          <a:p>
            <a:r>
              <a:rPr lang="es-ES" dirty="0">
                <a:latin typeface="Century Gothic"/>
              </a:rPr>
              <a:t>No cuentan con un sistema empresarial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3CE5B3-4579-47AD-8060-7BBACFC0267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/>
          </a:p>
        </p:txBody>
      </p:sp>
      <p:sp>
        <p:nvSpPr>
          <p:cNvPr id="3" name="Subtítulo 3">
            <a:extLst>
              <a:ext uri="{FF2B5EF4-FFF2-40B4-BE49-F238E27FC236}">
                <a16:creationId xmlns:a16="http://schemas.microsoft.com/office/drawing/2014/main" id="{96D19660-395A-403A-82EC-1E4C9870CC73}"/>
              </a:ext>
            </a:extLst>
          </p:cNvPr>
          <p:cNvSpPr txBox="1">
            <a:spLocks/>
          </p:cNvSpPr>
          <p:nvPr/>
        </p:nvSpPr>
        <p:spPr>
          <a:xfrm>
            <a:off x="451863" y="3430489"/>
            <a:ext cx="4617232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dirty="0">
                <a:latin typeface="Century Gothic"/>
              </a:rPr>
              <a:t>Se comunican por medio de correo electrónico con sus proveedores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2E0663C7-8E1B-419E-980E-25B5A523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60" y="303150"/>
            <a:ext cx="2743200" cy="1884578"/>
          </a:xfrm>
          <a:prstGeom prst="rect">
            <a:avLst/>
          </a:prstGeom>
        </p:spPr>
      </p:pic>
      <p:pic>
        <p:nvPicPr>
          <p:cNvPr id="9" name="Imagen 9" descr="Logotipo&#10;&#10;Descripción generada automáticamente">
            <a:extLst>
              <a:ext uri="{FF2B5EF4-FFF2-40B4-BE49-F238E27FC236}">
                <a16:creationId xmlns:a16="http://schemas.microsoft.com/office/drawing/2014/main" id="{FC5FD801-DBBC-4950-919C-13092858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55" y="2496894"/>
            <a:ext cx="2743200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1B72-7104-42A2-BB3E-CD408ED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414" y="484233"/>
            <a:ext cx="3523500" cy="1307400"/>
          </a:xfrm>
        </p:spPr>
        <p:txBody>
          <a:bodyPr/>
          <a:lstStyle/>
          <a:p>
            <a:r>
              <a:rPr lang="es-ES" dirty="0"/>
              <a:t>Marketplace 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A29C700-F3FB-4E31-AEAD-7ACF9D03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813" y="2163999"/>
            <a:ext cx="3611960" cy="526500"/>
          </a:xfrm>
        </p:spPr>
        <p:txBody>
          <a:bodyPr/>
          <a:lstStyle/>
          <a:p>
            <a:r>
              <a:rPr lang="es-ES" dirty="0"/>
              <a:t>Es soportado por un e-</a:t>
            </a:r>
            <a:r>
              <a:rPr lang="es-ES" dirty="0" err="1"/>
              <a:t>commerce</a:t>
            </a:r>
          </a:p>
        </p:txBody>
      </p:sp>
      <p:pic>
        <p:nvPicPr>
          <p:cNvPr id="5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4240AC86-19D7-4073-B753-0D151C54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100282"/>
            <a:ext cx="1244361" cy="1244361"/>
          </a:xfrm>
          <a:prstGeom prst="rect">
            <a:avLst/>
          </a:prstGeom>
        </p:spPr>
      </p:pic>
      <p:pic>
        <p:nvPicPr>
          <p:cNvPr id="6" name="Imagen 6" descr="Mapa&#10;&#10;Descripción generada automáticamente">
            <a:extLst>
              <a:ext uri="{FF2B5EF4-FFF2-40B4-BE49-F238E27FC236}">
                <a16:creationId xmlns:a16="http://schemas.microsoft.com/office/drawing/2014/main" id="{CF654912-6648-4C92-83C8-1479A7C8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1" y="2484169"/>
            <a:ext cx="2743200" cy="1318161"/>
          </a:xfrm>
          <a:prstGeom prst="rect">
            <a:avLst/>
          </a:prstGeom>
        </p:spPr>
      </p:pic>
      <p:sp>
        <p:nvSpPr>
          <p:cNvPr id="8" name="Subtítulo 3">
            <a:extLst>
              <a:ext uri="{FF2B5EF4-FFF2-40B4-BE49-F238E27FC236}">
                <a16:creationId xmlns:a16="http://schemas.microsoft.com/office/drawing/2014/main" id="{D4132E8B-DFA7-4C48-94B3-DC1240F9C357}"/>
              </a:ext>
            </a:extLst>
          </p:cNvPr>
          <p:cNvSpPr txBox="1">
            <a:spLocks/>
          </p:cNvSpPr>
          <p:nvPr/>
        </p:nvSpPr>
        <p:spPr>
          <a:xfrm>
            <a:off x="4576251" y="3610361"/>
            <a:ext cx="361196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dirty="0"/>
              <a:t>Se propone una integración del canal con un CRM, se debe tener en cuenta que actualmente Hot </a:t>
            </a:r>
            <a:r>
              <a:rPr lang="es-ES" dirty="0" err="1"/>
              <a:t>Mode</a:t>
            </a:r>
            <a:r>
              <a:rPr lang="es-ES" dirty="0"/>
              <a:t> no cuenta con este servicio</a:t>
            </a:r>
          </a:p>
        </p:txBody>
      </p:sp>
    </p:spTree>
    <p:extLst>
      <p:ext uri="{BB962C8B-B14F-4D97-AF65-F5344CB8AC3E}">
        <p14:creationId xmlns:p14="http://schemas.microsoft.com/office/powerpoint/2010/main" val="83131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Conclusiones</a:t>
            </a:r>
            <a:endParaRPr dirty="0" err="1"/>
          </a:p>
        </p:txBody>
      </p:sp>
      <p:sp>
        <p:nvSpPr>
          <p:cNvPr id="1400" name="Google Shape;1400;p38"/>
          <p:cNvSpPr txBox="1"/>
          <p:nvPr/>
        </p:nvSpPr>
        <p:spPr>
          <a:xfrm>
            <a:off x="933204" y="2394158"/>
            <a:ext cx="5094747" cy="81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recomienda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a Hot Mode 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crear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canales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tradicionales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como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una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tienda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fisica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 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ya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que de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esta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manera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podria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mayor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exposición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a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su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marca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  <a:p>
            <a:pPr algn="ctr"/>
            <a:endParaRPr lang="en" sz="1600" dirty="0">
              <a:solidFill>
                <a:schemeClr val="dk2"/>
              </a:solidFill>
              <a:latin typeface="Source Sans Pro"/>
              <a:ea typeface="Source Sans Pro"/>
            </a:endParaRPr>
          </a:p>
          <a:p>
            <a:pPr algn="ctr"/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Ademas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de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esto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, se le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recomienda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hacer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encuestas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de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percepción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 a la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marca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, para saber que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estrategias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de marketing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implementar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y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tener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más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claro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su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publico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objetivo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.</a:t>
            </a:r>
          </a:p>
          <a:p>
            <a:pPr algn="ctr"/>
            <a:endParaRPr lang="en" sz="1600" dirty="0">
              <a:solidFill>
                <a:schemeClr val="dk2"/>
              </a:solidFill>
              <a:latin typeface="Source Sans Pro"/>
              <a:ea typeface="Source Sans Pro"/>
            </a:endParaRPr>
          </a:p>
          <a:p>
            <a:pPr algn="ctr"/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También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implementar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un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sistema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empresarial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Source Sans Pro"/>
                <a:ea typeface="Source Sans Pro"/>
              </a:rPr>
              <a:t>como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</a:rPr>
              <a:t> Salesforce (CRM).</a:t>
            </a:r>
          </a:p>
        </p:txBody>
      </p:sp>
      <p:cxnSp>
        <p:nvCxnSpPr>
          <p:cNvPr id="1404" name="Google Shape;1404;p38"/>
          <p:cNvCxnSpPr>
            <a:stCxn id="1400" idx="3"/>
          </p:cNvCxnSpPr>
          <p:nvPr/>
        </p:nvCxnSpPr>
        <p:spPr>
          <a:xfrm flipH="1" flipV="1">
            <a:off x="3016404" y="2354558"/>
            <a:ext cx="3011547" cy="448435"/>
          </a:xfrm>
          <a:prstGeom prst="bentConnector3">
            <a:avLst>
              <a:gd name="adj1" fmla="val -7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Imagen 2" descr="Logotipo&#10;&#10;Descripción generada automáticamente">
            <a:extLst>
              <a:ext uri="{FF2B5EF4-FFF2-40B4-BE49-F238E27FC236}">
                <a16:creationId xmlns:a16="http://schemas.microsoft.com/office/drawing/2014/main" id="{A554395D-D2A8-45E3-B8F0-B320F849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0" y="3584922"/>
            <a:ext cx="1999172" cy="1402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3955145" y="560023"/>
            <a:ext cx="4349932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>
                <a:effectLst/>
                <a:ea typeface="Calibri" panose="020F0502020204030204" pitchFamily="34" charset="0"/>
              </a:rPr>
              <a:t>HOT MODE</a:t>
            </a:r>
            <a:endParaRPr lang="en-GB" sz="9600" b="1">
              <a:solidFill>
                <a:schemeClr val="dk1"/>
              </a:solidFill>
            </a:endParaRPr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"/>
          </p:nvPr>
        </p:nvSpPr>
        <p:spPr>
          <a:xfrm>
            <a:off x="3994334" y="1577970"/>
            <a:ext cx="4630226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1800">
                <a:latin typeface="Libre Franklin "/>
                <a:ea typeface="Calibri" panose="020F0502020204030204" pitchFamily="34" charset="0"/>
              </a:rPr>
              <a:t>E</a:t>
            </a:r>
            <a:r>
              <a:rPr lang="es-CO" sz="1800">
                <a:effectLst/>
                <a:latin typeface="Libre Franklin "/>
                <a:ea typeface="Calibri" panose="020F0502020204030204" pitchFamily="34" charset="0"/>
              </a:rPr>
              <a:t>mpresa de fajas de neopreno, que se encarga de la confección, distribución y venta de fajas, cinturillas, gel térmico y elementos deportivos.</a:t>
            </a:r>
            <a:endParaRPr lang="en-US" sz="1800">
              <a:latin typeface="Libre Franklin 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6ED2E07-E043-4CFB-B990-9AE060F04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30" y="1056373"/>
            <a:ext cx="3030754" cy="3030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834;p45">
            <a:extLst>
              <a:ext uri="{FF2B5EF4-FFF2-40B4-BE49-F238E27FC236}">
                <a16:creationId xmlns:a16="http://schemas.microsoft.com/office/drawing/2014/main" id="{5A6DEC62-02F0-443F-9E21-DEB9C0F6EDF6}"/>
              </a:ext>
            </a:extLst>
          </p:cNvPr>
          <p:cNvSpPr txBox="1">
            <a:spLocks/>
          </p:cNvSpPr>
          <p:nvPr/>
        </p:nvSpPr>
        <p:spPr>
          <a:xfrm>
            <a:off x="3994334" y="2907180"/>
            <a:ext cx="4630225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Libre Franklin "/>
                <a:ea typeface="Calibri" panose="020F0502020204030204" pitchFamily="34" charset="0"/>
              </a:rPr>
              <a:t>Pequeña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Libre Franklin "/>
                <a:ea typeface="Calibri" panose="020F0502020204030204" pitchFamily="34" charset="0"/>
              </a:rPr>
              <a:t>Sector comercial 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Libre Franklin "/>
                <a:ea typeface="Calibri" panose="020F0502020204030204" pitchFamily="34" charset="0"/>
              </a:rPr>
              <a:t>Se encarga del intercambio y transferencia de bienes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Libre Franklin "/>
              </a:rPr>
              <a:t>Cuenta con un total de 15 empleados</a:t>
            </a:r>
          </a:p>
          <a:p>
            <a:pPr>
              <a:buClr>
                <a:schemeClr val="dk1"/>
              </a:buClr>
              <a:buSzPts val="1100"/>
            </a:pPr>
            <a:endParaRPr lang="es-MX" sz="1800" dirty="0">
              <a:solidFill>
                <a:schemeClr val="bg1">
                  <a:lumMod val="50000"/>
                </a:schemeClr>
              </a:solidFill>
              <a:latin typeface="Libre Franklin 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bg1">
                  <a:lumMod val="50000"/>
                </a:schemeClr>
              </a:solidFill>
              <a:latin typeface="Libre Franklin 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1" name="Google Shape;731;p34"/>
          <p:cNvSpPr txBox="1">
            <a:spLocks noGrp="1"/>
          </p:cNvSpPr>
          <p:nvPr>
            <p:ph type="title"/>
          </p:nvPr>
        </p:nvSpPr>
        <p:spPr>
          <a:xfrm>
            <a:off x="3276803" y="1918375"/>
            <a:ext cx="5540626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ANALISIS DE MODELO DE</a:t>
            </a:r>
            <a:r>
              <a:rPr lang="en" sz="3200"/>
              <a:t> </a:t>
            </a:r>
            <a:br>
              <a:rPr lang="en" sz="3200"/>
            </a:br>
            <a:r>
              <a:rPr lang="en" sz="2400">
                <a:solidFill>
                  <a:schemeClr val="accent1"/>
                </a:solidFill>
                <a:latin typeface="Overpass SemiBold"/>
                <a:sym typeface="Overpass SemiBold"/>
              </a:rPr>
              <a:t>NEGOCIO USANDO EL CANVAS</a:t>
            </a:r>
            <a:endParaRPr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733" name="Google Shape;733;p34"/>
          <p:cNvGrpSpPr/>
          <p:nvPr/>
        </p:nvGrpSpPr>
        <p:grpSpPr>
          <a:xfrm>
            <a:off x="0" y="1154073"/>
            <a:ext cx="3924025" cy="3357205"/>
            <a:chOff x="1897175" y="1267900"/>
            <a:chExt cx="3687300" cy="3154675"/>
          </a:xfrm>
        </p:grpSpPr>
        <p:sp>
          <p:nvSpPr>
            <p:cNvPr id="734" name="Google Shape;734;p34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054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, Escala de tiempo&#10;&#10;Descripción generada automáticamente">
            <a:extLst>
              <a:ext uri="{FF2B5EF4-FFF2-40B4-BE49-F238E27FC236}">
                <a16:creationId xmlns:a16="http://schemas.microsoft.com/office/drawing/2014/main" id="{E7F75B7A-424F-4B19-AE26-208EFC11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8" y="942214"/>
            <a:ext cx="6829963" cy="38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Overpass SemiBold"/>
                <a:sym typeface="Overpass SemiBold"/>
              </a:rPr>
              <a:t>STAKEHOLDERS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74" name="Google Shape;474;p30"/>
          <p:cNvSpPr txBox="1">
            <a:spLocks noGrp="1"/>
          </p:cNvSpPr>
          <p:nvPr>
            <p:ph type="subTitle" idx="1"/>
          </p:nvPr>
        </p:nvSpPr>
        <p:spPr>
          <a:xfrm>
            <a:off x="1827045" y="1453941"/>
            <a:ext cx="5581026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CO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Propietario, clientes, empleados, competidores y proveedores.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2400">
              <a:solidFill>
                <a:schemeClr val="bg2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Google Shape;473;p30">
            <a:extLst>
              <a:ext uri="{FF2B5EF4-FFF2-40B4-BE49-F238E27FC236}">
                <a16:creationId xmlns:a16="http://schemas.microsoft.com/office/drawing/2014/main" id="{893E663F-C38B-4F19-AF90-E88EBC4B5858}"/>
              </a:ext>
            </a:extLst>
          </p:cNvPr>
          <p:cNvSpPr txBox="1">
            <a:spLocks/>
          </p:cNvSpPr>
          <p:nvPr/>
        </p:nvSpPr>
        <p:spPr>
          <a:xfrm>
            <a:off x="-661414" y="210945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s-CO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SEGMENTOS DEL MERCADO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575C1B8-CC84-40BE-AB59-D80AB7872757}"/>
              </a:ext>
            </a:extLst>
          </p:cNvPr>
          <p:cNvSpPr txBox="1"/>
          <p:nvPr/>
        </p:nvSpPr>
        <p:spPr>
          <a:xfrm>
            <a:off x="720000" y="2687346"/>
            <a:ext cx="54762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Persona mayor de 10 años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Encontrado en Colombia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De cualquier género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Source Sans Pro" panose="020B0503030403020204" pitchFamily="34" charset="0"/>
              </a:rPr>
              <a:t>N</a:t>
            </a: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ivel de ingresos medio o alto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Source Sans Pro" panose="020B0503030403020204" pitchFamily="34" charset="0"/>
              </a:rPr>
              <a:t>Q</a:t>
            </a: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ue este interesado en su aspecto físico y/o que haga deporte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D</a:t>
            </a:r>
            <a:r>
              <a:rPr lang="es-CO" sz="180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igitalmente conectados </a:t>
            </a:r>
            <a:endParaRPr lang="es-CO" sz="1800">
              <a:solidFill>
                <a:schemeClr val="bg2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0" name="Google Shape;1936;p44">
            <a:extLst>
              <a:ext uri="{FF2B5EF4-FFF2-40B4-BE49-F238E27FC236}">
                <a16:creationId xmlns:a16="http://schemas.microsoft.com/office/drawing/2014/main" id="{07097485-3487-422A-B1D1-1016A1268BC3}"/>
              </a:ext>
            </a:extLst>
          </p:cNvPr>
          <p:cNvGrpSpPr/>
          <p:nvPr/>
        </p:nvGrpSpPr>
        <p:grpSpPr>
          <a:xfrm>
            <a:off x="6689674" y="540001"/>
            <a:ext cx="1734326" cy="4359962"/>
            <a:chOff x="3012050" y="610925"/>
            <a:chExt cx="1578975" cy="4298925"/>
          </a:xfrm>
        </p:grpSpPr>
        <p:sp>
          <p:nvSpPr>
            <p:cNvPr id="41" name="Google Shape;1937;p44">
              <a:extLst>
                <a:ext uri="{FF2B5EF4-FFF2-40B4-BE49-F238E27FC236}">
                  <a16:creationId xmlns:a16="http://schemas.microsoft.com/office/drawing/2014/main" id="{80C8D572-D6DA-4655-BE88-A39A62C38087}"/>
                </a:ext>
              </a:extLst>
            </p:cNvPr>
            <p:cNvSpPr/>
            <p:nvPr/>
          </p:nvSpPr>
          <p:spPr>
            <a:xfrm>
              <a:off x="3538375" y="1245000"/>
              <a:ext cx="1052650" cy="609675"/>
            </a:xfrm>
            <a:custGeom>
              <a:avLst/>
              <a:gdLst/>
              <a:ahLst/>
              <a:cxnLst/>
              <a:rect l="l" t="t" r="r" b="b"/>
              <a:pathLst>
                <a:path w="42106" h="24387" extrusionOk="0">
                  <a:moveTo>
                    <a:pt x="20978" y="1"/>
                  </a:moveTo>
                  <a:lnTo>
                    <a:pt x="0" y="12181"/>
                  </a:lnTo>
                  <a:lnTo>
                    <a:pt x="21128" y="24387"/>
                  </a:lnTo>
                  <a:lnTo>
                    <a:pt x="42106" y="12181"/>
                  </a:lnTo>
                  <a:lnTo>
                    <a:pt x="20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9;p44">
              <a:extLst>
                <a:ext uri="{FF2B5EF4-FFF2-40B4-BE49-F238E27FC236}">
                  <a16:creationId xmlns:a16="http://schemas.microsoft.com/office/drawing/2014/main" id="{BF8DE2B2-2159-4AEF-B3B2-0B11E62C201A}"/>
                </a:ext>
              </a:extLst>
            </p:cNvPr>
            <p:cNvSpPr/>
            <p:nvPr/>
          </p:nvSpPr>
          <p:spPr>
            <a:xfrm>
              <a:off x="3536500" y="1549525"/>
              <a:ext cx="530100" cy="2681125"/>
            </a:xfrm>
            <a:custGeom>
              <a:avLst/>
              <a:gdLst/>
              <a:ahLst/>
              <a:cxnLst/>
              <a:rect l="l" t="t" r="r" b="b"/>
              <a:pathLst>
                <a:path w="21204" h="107245" extrusionOk="0">
                  <a:moveTo>
                    <a:pt x="75" y="0"/>
                  </a:moveTo>
                  <a:lnTo>
                    <a:pt x="0" y="95064"/>
                  </a:lnTo>
                  <a:lnTo>
                    <a:pt x="21103" y="107244"/>
                  </a:lnTo>
                  <a:lnTo>
                    <a:pt x="21203" y="1220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0;p44">
              <a:extLst>
                <a:ext uri="{FF2B5EF4-FFF2-40B4-BE49-F238E27FC236}">
                  <a16:creationId xmlns:a16="http://schemas.microsoft.com/office/drawing/2014/main" id="{5190DECA-F309-4BD1-9F56-FDBFCEA01552}"/>
                </a:ext>
              </a:extLst>
            </p:cNvPr>
            <p:cNvSpPr/>
            <p:nvPr/>
          </p:nvSpPr>
          <p:spPr>
            <a:xfrm>
              <a:off x="3013925" y="2096525"/>
              <a:ext cx="1052675" cy="609675"/>
            </a:xfrm>
            <a:custGeom>
              <a:avLst/>
              <a:gdLst/>
              <a:ahLst/>
              <a:cxnLst/>
              <a:rect l="l" t="t" r="r" b="b"/>
              <a:pathLst>
                <a:path w="42107" h="24387" extrusionOk="0">
                  <a:moveTo>
                    <a:pt x="20978" y="0"/>
                  </a:moveTo>
                  <a:lnTo>
                    <a:pt x="1" y="12181"/>
                  </a:lnTo>
                  <a:lnTo>
                    <a:pt x="21104" y="24386"/>
                  </a:lnTo>
                  <a:lnTo>
                    <a:pt x="42106" y="12181"/>
                  </a:lnTo>
                  <a:lnTo>
                    <a:pt x="20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41;p44">
              <a:extLst>
                <a:ext uri="{FF2B5EF4-FFF2-40B4-BE49-F238E27FC236}">
                  <a16:creationId xmlns:a16="http://schemas.microsoft.com/office/drawing/2014/main" id="{7A59C583-9CF8-4E0C-ADDA-C3CB51612976}"/>
                </a:ext>
              </a:extLst>
            </p:cNvPr>
            <p:cNvSpPr/>
            <p:nvPr/>
          </p:nvSpPr>
          <p:spPr>
            <a:xfrm>
              <a:off x="3539625" y="2401025"/>
              <a:ext cx="526975" cy="1954925"/>
            </a:xfrm>
            <a:custGeom>
              <a:avLst/>
              <a:gdLst/>
              <a:ahLst/>
              <a:cxnLst/>
              <a:rect l="l" t="t" r="r" b="b"/>
              <a:pathLst>
                <a:path w="21079" h="78197" extrusionOk="0">
                  <a:moveTo>
                    <a:pt x="21078" y="1"/>
                  </a:moveTo>
                  <a:lnTo>
                    <a:pt x="76" y="12206"/>
                  </a:lnTo>
                  <a:lnTo>
                    <a:pt x="0" y="78197"/>
                  </a:lnTo>
                  <a:lnTo>
                    <a:pt x="0" y="78197"/>
                  </a:lnTo>
                  <a:lnTo>
                    <a:pt x="20978" y="66016"/>
                  </a:lnTo>
                  <a:lnTo>
                    <a:pt x="21078" y="1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2;p44">
              <a:extLst>
                <a:ext uri="{FF2B5EF4-FFF2-40B4-BE49-F238E27FC236}">
                  <a16:creationId xmlns:a16="http://schemas.microsoft.com/office/drawing/2014/main" id="{F995A644-2ACF-4496-B04E-5C48B81B35B0}"/>
                </a:ext>
              </a:extLst>
            </p:cNvPr>
            <p:cNvSpPr/>
            <p:nvPr/>
          </p:nvSpPr>
          <p:spPr>
            <a:xfrm>
              <a:off x="3012050" y="2401025"/>
              <a:ext cx="529475" cy="1954925"/>
            </a:xfrm>
            <a:custGeom>
              <a:avLst/>
              <a:gdLst/>
              <a:ahLst/>
              <a:cxnLst/>
              <a:rect l="l" t="t" r="r" b="b"/>
              <a:pathLst>
                <a:path w="21179" h="78197" extrusionOk="0">
                  <a:moveTo>
                    <a:pt x="76" y="1"/>
                  </a:moveTo>
                  <a:lnTo>
                    <a:pt x="1" y="66016"/>
                  </a:lnTo>
                  <a:lnTo>
                    <a:pt x="21103" y="78197"/>
                  </a:lnTo>
                  <a:lnTo>
                    <a:pt x="21179" y="1220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3;p44">
              <a:extLst>
                <a:ext uri="{FF2B5EF4-FFF2-40B4-BE49-F238E27FC236}">
                  <a16:creationId xmlns:a16="http://schemas.microsoft.com/office/drawing/2014/main" id="{733DFADE-FB8B-4621-9FE9-669E0B2649E8}"/>
                </a:ext>
              </a:extLst>
            </p:cNvPr>
            <p:cNvSpPr/>
            <p:nvPr/>
          </p:nvSpPr>
          <p:spPr>
            <a:xfrm>
              <a:off x="3538375" y="2946775"/>
              <a:ext cx="1052650" cy="609675"/>
            </a:xfrm>
            <a:custGeom>
              <a:avLst/>
              <a:gdLst/>
              <a:ahLst/>
              <a:cxnLst/>
              <a:rect l="l" t="t" r="r" b="b"/>
              <a:pathLst>
                <a:path w="42106" h="24387" extrusionOk="0">
                  <a:moveTo>
                    <a:pt x="20978" y="0"/>
                  </a:moveTo>
                  <a:lnTo>
                    <a:pt x="0" y="12181"/>
                  </a:lnTo>
                  <a:lnTo>
                    <a:pt x="21128" y="24387"/>
                  </a:lnTo>
                  <a:lnTo>
                    <a:pt x="42106" y="12181"/>
                  </a:lnTo>
                  <a:lnTo>
                    <a:pt x="20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4;p44">
              <a:extLst>
                <a:ext uri="{FF2B5EF4-FFF2-40B4-BE49-F238E27FC236}">
                  <a16:creationId xmlns:a16="http://schemas.microsoft.com/office/drawing/2014/main" id="{D0B62C35-9F9B-4F0D-863A-E6C3738C3586}"/>
                </a:ext>
              </a:extLst>
            </p:cNvPr>
            <p:cNvSpPr/>
            <p:nvPr/>
          </p:nvSpPr>
          <p:spPr>
            <a:xfrm>
              <a:off x="4064050" y="3251275"/>
              <a:ext cx="526975" cy="1354050"/>
            </a:xfrm>
            <a:custGeom>
              <a:avLst/>
              <a:gdLst/>
              <a:ahLst/>
              <a:cxnLst/>
              <a:rect l="l" t="t" r="r" b="b"/>
              <a:pathLst>
                <a:path w="21079" h="54162" extrusionOk="0">
                  <a:moveTo>
                    <a:pt x="21079" y="1"/>
                  </a:moveTo>
                  <a:lnTo>
                    <a:pt x="101" y="12207"/>
                  </a:lnTo>
                  <a:lnTo>
                    <a:pt x="1" y="54162"/>
                  </a:lnTo>
                  <a:lnTo>
                    <a:pt x="1" y="54162"/>
                  </a:lnTo>
                  <a:lnTo>
                    <a:pt x="21004" y="41981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F5C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5;p44">
              <a:extLst>
                <a:ext uri="{FF2B5EF4-FFF2-40B4-BE49-F238E27FC236}">
                  <a16:creationId xmlns:a16="http://schemas.microsoft.com/office/drawing/2014/main" id="{2E2493CE-FDD0-4497-80BA-B532F880C32E}"/>
                </a:ext>
              </a:extLst>
            </p:cNvPr>
            <p:cNvSpPr/>
            <p:nvPr/>
          </p:nvSpPr>
          <p:spPr>
            <a:xfrm>
              <a:off x="3536500" y="3251275"/>
              <a:ext cx="530100" cy="1354050"/>
            </a:xfrm>
            <a:custGeom>
              <a:avLst/>
              <a:gdLst/>
              <a:ahLst/>
              <a:cxnLst/>
              <a:rect l="l" t="t" r="r" b="b"/>
              <a:pathLst>
                <a:path w="21204" h="54162" extrusionOk="0">
                  <a:moveTo>
                    <a:pt x="75" y="1"/>
                  </a:moveTo>
                  <a:lnTo>
                    <a:pt x="0" y="41981"/>
                  </a:lnTo>
                  <a:lnTo>
                    <a:pt x="21103" y="54162"/>
                  </a:lnTo>
                  <a:lnTo>
                    <a:pt x="21203" y="12207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6;p44">
              <a:extLst>
                <a:ext uri="{FF2B5EF4-FFF2-40B4-BE49-F238E27FC236}">
                  <a16:creationId xmlns:a16="http://schemas.microsoft.com/office/drawing/2014/main" id="{CD6E2B17-4517-41F6-8CCD-B240324599E4}"/>
                </a:ext>
              </a:extLst>
            </p:cNvPr>
            <p:cNvSpPr/>
            <p:nvPr/>
          </p:nvSpPr>
          <p:spPr>
            <a:xfrm>
              <a:off x="3013925" y="3729350"/>
              <a:ext cx="1052675" cy="609675"/>
            </a:xfrm>
            <a:custGeom>
              <a:avLst/>
              <a:gdLst/>
              <a:ahLst/>
              <a:cxnLst/>
              <a:rect l="l" t="t" r="r" b="b"/>
              <a:pathLst>
                <a:path w="42107" h="24387" extrusionOk="0">
                  <a:moveTo>
                    <a:pt x="20978" y="1"/>
                  </a:moveTo>
                  <a:lnTo>
                    <a:pt x="1" y="12181"/>
                  </a:lnTo>
                  <a:lnTo>
                    <a:pt x="21104" y="24387"/>
                  </a:lnTo>
                  <a:lnTo>
                    <a:pt x="42106" y="12181"/>
                  </a:lnTo>
                  <a:lnTo>
                    <a:pt x="20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7;p44">
              <a:extLst>
                <a:ext uri="{FF2B5EF4-FFF2-40B4-BE49-F238E27FC236}">
                  <a16:creationId xmlns:a16="http://schemas.microsoft.com/office/drawing/2014/main" id="{287258EA-09EA-4C22-9B05-BE2397B04139}"/>
                </a:ext>
              </a:extLst>
            </p:cNvPr>
            <p:cNvSpPr/>
            <p:nvPr/>
          </p:nvSpPr>
          <p:spPr>
            <a:xfrm>
              <a:off x="3539625" y="4033875"/>
              <a:ext cx="526975" cy="875975"/>
            </a:xfrm>
            <a:custGeom>
              <a:avLst/>
              <a:gdLst/>
              <a:ahLst/>
              <a:cxnLst/>
              <a:rect l="l" t="t" r="r" b="b"/>
              <a:pathLst>
                <a:path w="21079" h="35039" extrusionOk="0">
                  <a:moveTo>
                    <a:pt x="21078" y="0"/>
                  </a:moveTo>
                  <a:lnTo>
                    <a:pt x="76" y="12206"/>
                  </a:lnTo>
                  <a:lnTo>
                    <a:pt x="0" y="35038"/>
                  </a:lnTo>
                  <a:lnTo>
                    <a:pt x="20978" y="22858"/>
                  </a:lnTo>
                  <a:lnTo>
                    <a:pt x="21078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8;p44">
              <a:extLst>
                <a:ext uri="{FF2B5EF4-FFF2-40B4-BE49-F238E27FC236}">
                  <a16:creationId xmlns:a16="http://schemas.microsoft.com/office/drawing/2014/main" id="{BD00C257-2E13-43F7-A8AA-43F98C5C627F}"/>
                </a:ext>
              </a:extLst>
            </p:cNvPr>
            <p:cNvSpPr/>
            <p:nvPr/>
          </p:nvSpPr>
          <p:spPr>
            <a:xfrm>
              <a:off x="3012050" y="4033875"/>
              <a:ext cx="529475" cy="875975"/>
            </a:xfrm>
            <a:custGeom>
              <a:avLst/>
              <a:gdLst/>
              <a:ahLst/>
              <a:cxnLst/>
              <a:rect l="l" t="t" r="r" b="b"/>
              <a:pathLst>
                <a:path w="21179" h="35039" extrusionOk="0">
                  <a:moveTo>
                    <a:pt x="76" y="0"/>
                  </a:moveTo>
                  <a:lnTo>
                    <a:pt x="1" y="22858"/>
                  </a:lnTo>
                  <a:lnTo>
                    <a:pt x="21103" y="35038"/>
                  </a:lnTo>
                  <a:lnTo>
                    <a:pt x="21179" y="122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9;p44">
              <a:extLst>
                <a:ext uri="{FF2B5EF4-FFF2-40B4-BE49-F238E27FC236}">
                  <a16:creationId xmlns:a16="http://schemas.microsoft.com/office/drawing/2014/main" id="{69D96646-9905-40E3-81CE-7DF0AFC3621F}"/>
                </a:ext>
              </a:extLst>
            </p:cNvPr>
            <p:cNvSpPr/>
            <p:nvPr/>
          </p:nvSpPr>
          <p:spPr>
            <a:xfrm>
              <a:off x="3568450" y="3995650"/>
              <a:ext cx="8800" cy="26350"/>
            </a:xfrm>
            <a:custGeom>
              <a:avLst/>
              <a:gdLst/>
              <a:ahLst/>
              <a:cxnLst/>
              <a:rect l="l" t="t" r="r" b="b"/>
              <a:pathLst>
                <a:path w="352" h="1054" extrusionOk="0">
                  <a:moveTo>
                    <a:pt x="351" y="1"/>
                  </a:moveTo>
                  <a:cubicBezTo>
                    <a:pt x="351" y="176"/>
                    <a:pt x="226" y="351"/>
                    <a:pt x="0" y="477"/>
                  </a:cubicBezTo>
                  <a:lnTo>
                    <a:pt x="0" y="1053"/>
                  </a:lnTo>
                  <a:cubicBezTo>
                    <a:pt x="226" y="928"/>
                    <a:pt x="351" y="752"/>
                    <a:pt x="351" y="602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0;p44">
              <a:extLst>
                <a:ext uri="{FF2B5EF4-FFF2-40B4-BE49-F238E27FC236}">
                  <a16:creationId xmlns:a16="http://schemas.microsoft.com/office/drawing/2014/main" id="{9588610E-CE86-49F4-A2C0-404D8291BE9A}"/>
                </a:ext>
              </a:extLst>
            </p:cNvPr>
            <p:cNvSpPr/>
            <p:nvPr/>
          </p:nvSpPr>
          <p:spPr>
            <a:xfrm>
              <a:off x="3408050" y="4007550"/>
              <a:ext cx="160425" cy="108425"/>
            </a:xfrm>
            <a:custGeom>
              <a:avLst/>
              <a:gdLst/>
              <a:ahLst/>
              <a:cxnLst/>
              <a:rect l="l" t="t" r="r" b="b"/>
              <a:pathLst>
                <a:path w="6417" h="4337" extrusionOk="0">
                  <a:moveTo>
                    <a:pt x="6416" y="1"/>
                  </a:moveTo>
                  <a:lnTo>
                    <a:pt x="0" y="3735"/>
                  </a:lnTo>
                  <a:lnTo>
                    <a:pt x="0" y="4337"/>
                  </a:lnTo>
                  <a:lnTo>
                    <a:pt x="6416" y="577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51;p44">
              <a:extLst>
                <a:ext uri="{FF2B5EF4-FFF2-40B4-BE49-F238E27FC236}">
                  <a16:creationId xmlns:a16="http://schemas.microsoft.com/office/drawing/2014/main" id="{B5BF80DA-149E-409F-8E28-4BB24FF734E6}"/>
                </a:ext>
              </a:extLst>
            </p:cNvPr>
            <p:cNvSpPr/>
            <p:nvPr/>
          </p:nvSpPr>
          <p:spPr>
            <a:xfrm>
              <a:off x="3230725" y="4022600"/>
              <a:ext cx="136000" cy="93375"/>
            </a:xfrm>
            <a:custGeom>
              <a:avLst/>
              <a:gdLst/>
              <a:ahLst/>
              <a:cxnLst/>
              <a:rect l="l" t="t" r="r" b="b"/>
              <a:pathLst>
                <a:path w="5440" h="3735" extrusionOk="0">
                  <a:moveTo>
                    <a:pt x="0" y="0"/>
                  </a:moveTo>
                  <a:lnTo>
                    <a:pt x="0" y="577"/>
                  </a:lnTo>
                  <a:lnTo>
                    <a:pt x="5439" y="3735"/>
                  </a:lnTo>
                  <a:lnTo>
                    <a:pt x="5439" y="3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52;p44">
              <a:extLst>
                <a:ext uri="{FF2B5EF4-FFF2-40B4-BE49-F238E27FC236}">
                  <a16:creationId xmlns:a16="http://schemas.microsoft.com/office/drawing/2014/main" id="{DBB288EE-13E1-4D7D-9083-0CC1383BF598}"/>
                </a:ext>
              </a:extLst>
            </p:cNvPr>
            <p:cNvSpPr/>
            <p:nvPr/>
          </p:nvSpPr>
          <p:spPr>
            <a:xfrm>
              <a:off x="3230725" y="3905425"/>
              <a:ext cx="349025" cy="200225"/>
            </a:xfrm>
            <a:custGeom>
              <a:avLst/>
              <a:gdLst/>
              <a:ahLst/>
              <a:cxnLst/>
              <a:rect l="l" t="t" r="r" b="b"/>
              <a:pathLst>
                <a:path w="13961" h="8009" extrusionOk="0">
                  <a:moveTo>
                    <a:pt x="8071" y="1"/>
                  </a:moveTo>
                  <a:lnTo>
                    <a:pt x="677" y="4236"/>
                  </a:lnTo>
                  <a:lnTo>
                    <a:pt x="276" y="4011"/>
                  </a:lnTo>
                  <a:lnTo>
                    <a:pt x="0" y="4687"/>
                  </a:lnTo>
                  <a:lnTo>
                    <a:pt x="5439" y="7820"/>
                  </a:lnTo>
                  <a:cubicBezTo>
                    <a:pt x="5665" y="7945"/>
                    <a:pt x="5965" y="8008"/>
                    <a:pt x="6266" y="8008"/>
                  </a:cubicBezTo>
                  <a:cubicBezTo>
                    <a:pt x="6567" y="8008"/>
                    <a:pt x="6868" y="7945"/>
                    <a:pt x="7093" y="7820"/>
                  </a:cubicBezTo>
                  <a:lnTo>
                    <a:pt x="13509" y="4086"/>
                  </a:lnTo>
                  <a:cubicBezTo>
                    <a:pt x="13960" y="3810"/>
                    <a:pt x="13960" y="3384"/>
                    <a:pt x="13509" y="3133"/>
                  </a:cubicBezTo>
                  <a:lnTo>
                    <a:pt x="8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53;p44">
              <a:extLst>
                <a:ext uri="{FF2B5EF4-FFF2-40B4-BE49-F238E27FC236}">
                  <a16:creationId xmlns:a16="http://schemas.microsoft.com/office/drawing/2014/main" id="{0EBFB6B2-6062-43CC-8064-3BB324F0B248}"/>
                </a:ext>
              </a:extLst>
            </p:cNvPr>
            <p:cNvSpPr/>
            <p:nvPr/>
          </p:nvSpPr>
          <p:spPr>
            <a:xfrm>
              <a:off x="3366700" y="4100925"/>
              <a:ext cx="41375" cy="19750"/>
            </a:xfrm>
            <a:custGeom>
              <a:avLst/>
              <a:gdLst/>
              <a:ahLst/>
              <a:cxnLst/>
              <a:rect l="l" t="t" r="r" b="b"/>
              <a:pathLst>
                <a:path w="1655" h="790" extrusionOk="0">
                  <a:moveTo>
                    <a:pt x="0" y="0"/>
                  </a:moveTo>
                  <a:lnTo>
                    <a:pt x="0" y="602"/>
                  </a:lnTo>
                  <a:cubicBezTo>
                    <a:pt x="226" y="727"/>
                    <a:pt x="526" y="790"/>
                    <a:pt x="824" y="790"/>
                  </a:cubicBezTo>
                  <a:cubicBezTo>
                    <a:pt x="1122" y="790"/>
                    <a:pt x="1416" y="727"/>
                    <a:pt x="1629" y="602"/>
                  </a:cubicBezTo>
                  <a:lnTo>
                    <a:pt x="1654" y="0"/>
                  </a:lnTo>
                  <a:lnTo>
                    <a:pt x="1654" y="0"/>
                  </a:lnTo>
                  <a:cubicBezTo>
                    <a:pt x="1429" y="125"/>
                    <a:pt x="1128" y="188"/>
                    <a:pt x="827" y="188"/>
                  </a:cubicBezTo>
                  <a:cubicBezTo>
                    <a:pt x="526" y="188"/>
                    <a:pt x="226" y="12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4;p44">
              <a:extLst>
                <a:ext uri="{FF2B5EF4-FFF2-40B4-BE49-F238E27FC236}">
                  <a16:creationId xmlns:a16="http://schemas.microsoft.com/office/drawing/2014/main" id="{E11F3F6B-F730-490D-BE4D-31EF064F2587}"/>
                </a:ext>
              </a:extLst>
            </p:cNvPr>
            <p:cNvSpPr/>
            <p:nvPr/>
          </p:nvSpPr>
          <p:spPr>
            <a:xfrm>
              <a:off x="3559050" y="3981875"/>
              <a:ext cx="8175" cy="25075"/>
            </a:xfrm>
            <a:custGeom>
              <a:avLst/>
              <a:gdLst/>
              <a:ahLst/>
              <a:cxnLst/>
              <a:rect l="l" t="t" r="r" b="b"/>
              <a:pathLst>
                <a:path w="327" h="1003" extrusionOk="0">
                  <a:moveTo>
                    <a:pt x="326" y="0"/>
                  </a:moveTo>
                  <a:cubicBezTo>
                    <a:pt x="326" y="151"/>
                    <a:pt x="226" y="326"/>
                    <a:pt x="0" y="451"/>
                  </a:cubicBezTo>
                  <a:lnTo>
                    <a:pt x="0" y="1003"/>
                  </a:lnTo>
                  <a:cubicBezTo>
                    <a:pt x="226" y="877"/>
                    <a:pt x="326" y="727"/>
                    <a:pt x="326" y="552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5;p44">
              <a:extLst>
                <a:ext uri="{FF2B5EF4-FFF2-40B4-BE49-F238E27FC236}">
                  <a16:creationId xmlns:a16="http://schemas.microsoft.com/office/drawing/2014/main" id="{C0F1030A-C2F5-4F24-BC96-D87BD1D299E6}"/>
                </a:ext>
              </a:extLst>
            </p:cNvPr>
            <p:cNvSpPr/>
            <p:nvPr/>
          </p:nvSpPr>
          <p:spPr>
            <a:xfrm>
              <a:off x="3405525" y="3993150"/>
              <a:ext cx="153550" cy="102775"/>
            </a:xfrm>
            <a:custGeom>
              <a:avLst/>
              <a:gdLst/>
              <a:ahLst/>
              <a:cxnLst/>
              <a:rect l="l" t="t" r="r" b="b"/>
              <a:pathLst>
                <a:path w="6142" h="4111" extrusionOk="0">
                  <a:moveTo>
                    <a:pt x="6141" y="0"/>
                  </a:moveTo>
                  <a:lnTo>
                    <a:pt x="1" y="3559"/>
                  </a:lnTo>
                  <a:lnTo>
                    <a:pt x="1" y="4111"/>
                  </a:lnTo>
                  <a:lnTo>
                    <a:pt x="6141" y="552"/>
                  </a:lnTo>
                  <a:lnTo>
                    <a:pt x="6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6;p44">
              <a:extLst>
                <a:ext uri="{FF2B5EF4-FFF2-40B4-BE49-F238E27FC236}">
                  <a16:creationId xmlns:a16="http://schemas.microsoft.com/office/drawing/2014/main" id="{1F68678A-BB53-4A69-B91E-7F3C821A5D81}"/>
                </a:ext>
              </a:extLst>
            </p:cNvPr>
            <p:cNvSpPr/>
            <p:nvPr/>
          </p:nvSpPr>
          <p:spPr>
            <a:xfrm>
              <a:off x="3237000" y="4007550"/>
              <a:ext cx="129725" cy="88375"/>
            </a:xfrm>
            <a:custGeom>
              <a:avLst/>
              <a:gdLst/>
              <a:ahLst/>
              <a:cxnLst/>
              <a:rect l="l" t="t" r="r" b="b"/>
              <a:pathLst>
                <a:path w="5189" h="3535" extrusionOk="0">
                  <a:moveTo>
                    <a:pt x="25" y="1"/>
                  </a:moveTo>
                  <a:lnTo>
                    <a:pt x="0" y="552"/>
                  </a:lnTo>
                  <a:lnTo>
                    <a:pt x="5188" y="3535"/>
                  </a:lnTo>
                  <a:lnTo>
                    <a:pt x="5188" y="298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7;p44">
              <a:extLst>
                <a:ext uri="{FF2B5EF4-FFF2-40B4-BE49-F238E27FC236}">
                  <a16:creationId xmlns:a16="http://schemas.microsoft.com/office/drawing/2014/main" id="{7330CF6E-20AB-4697-AC85-891B3F44389B}"/>
                </a:ext>
              </a:extLst>
            </p:cNvPr>
            <p:cNvSpPr/>
            <p:nvPr/>
          </p:nvSpPr>
          <p:spPr>
            <a:xfrm>
              <a:off x="3237625" y="3895400"/>
              <a:ext cx="332100" cy="191450"/>
            </a:xfrm>
            <a:custGeom>
              <a:avLst/>
              <a:gdLst/>
              <a:ahLst/>
              <a:cxnLst/>
              <a:rect l="l" t="t" r="r" b="b"/>
              <a:pathLst>
                <a:path w="13284" h="7658" extrusionOk="0">
                  <a:moveTo>
                    <a:pt x="7669" y="1"/>
                  </a:moveTo>
                  <a:lnTo>
                    <a:pt x="0" y="4487"/>
                  </a:lnTo>
                  <a:lnTo>
                    <a:pt x="5163" y="7469"/>
                  </a:lnTo>
                  <a:cubicBezTo>
                    <a:pt x="5376" y="7595"/>
                    <a:pt x="5658" y="7657"/>
                    <a:pt x="5940" y="7657"/>
                  </a:cubicBezTo>
                  <a:cubicBezTo>
                    <a:pt x="6222" y="7657"/>
                    <a:pt x="6504" y="7595"/>
                    <a:pt x="6717" y="7469"/>
                  </a:cubicBezTo>
                  <a:lnTo>
                    <a:pt x="12857" y="3910"/>
                  </a:lnTo>
                  <a:cubicBezTo>
                    <a:pt x="13283" y="3660"/>
                    <a:pt x="13283" y="3259"/>
                    <a:pt x="12857" y="3008"/>
                  </a:cubicBezTo>
                  <a:lnTo>
                    <a:pt x="7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8;p44">
              <a:extLst>
                <a:ext uri="{FF2B5EF4-FFF2-40B4-BE49-F238E27FC236}">
                  <a16:creationId xmlns:a16="http://schemas.microsoft.com/office/drawing/2014/main" id="{B4861009-0001-47CF-A8DE-E5666F498405}"/>
                </a:ext>
              </a:extLst>
            </p:cNvPr>
            <p:cNvSpPr/>
            <p:nvPr/>
          </p:nvSpPr>
          <p:spPr>
            <a:xfrm>
              <a:off x="3366700" y="4082125"/>
              <a:ext cx="38850" cy="18500"/>
            </a:xfrm>
            <a:custGeom>
              <a:avLst/>
              <a:gdLst/>
              <a:ahLst/>
              <a:cxnLst/>
              <a:rect l="l" t="t" r="r" b="b"/>
              <a:pathLst>
                <a:path w="1554" h="740" extrusionOk="0">
                  <a:moveTo>
                    <a:pt x="0" y="0"/>
                  </a:moveTo>
                  <a:lnTo>
                    <a:pt x="0" y="552"/>
                  </a:lnTo>
                  <a:cubicBezTo>
                    <a:pt x="213" y="677"/>
                    <a:pt x="495" y="740"/>
                    <a:pt x="777" y="740"/>
                  </a:cubicBezTo>
                  <a:cubicBezTo>
                    <a:pt x="1059" y="740"/>
                    <a:pt x="1341" y="677"/>
                    <a:pt x="1554" y="552"/>
                  </a:cubicBezTo>
                  <a:lnTo>
                    <a:pt x="1554" y="0"/>
                  </a:lnTo>
                  <a:cubicBezTo>
                    <a:pt x="1341" y="126"/>
                    <a:pt x="1059" y="188"/>
                    <a:pt x="777" y="188"/>
                  </a:cubicBezTo>
                  <a:cubicBezTo>
                    <a:pt x="495" y="188"/>
                    <a:pt x="213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9;p44">
              <a:extLst>
                <a:ext uri="{FF2B5EF4-FFF2-40B4-BE49-F238E27FC236}">
                  <a16:creationId xmlns:a16="http://schemas.microsoft.com/office/drawing/2014/main" id="{E86D2164-096D-42EC-86D7-004679D3C42E}"/>
                </a:ext>
              </a:extLst>
            </p:cNvPr>
            <p:cNvSpPr/>
            <p:nvPr/>
          </p:nvSpPr>
          <p:spPr>
            <a:xfrm>
              <a:off x="3408050" y="3971850"/>
              <a:ext cx="160425" cy="108425"/>
            </a:xfrm>
            <a:custGeom>
              <a:avLst/>
              <a:gdLst/>
              <a:ahLst/>
              <a:cxnLst/>
              <a:rect l="l" t="t" r="r" b="b"/>
              <a:pathLst>
                <a:path w="6417" h="4337" extrusionOk="0">
                  <a:moveTo>
                    <a:pt x="6416" y="0"/>
                  </a:moveTo>
                  <a:lnTo>
                    <a:pt x="0" y="3735"/>
                  </a:lnTo>
                  <a:lnTo>
                    <a:pt x="0" y="4336"/>
                  </a:lnTo>
                  <a:lnTo>
                    <a:pt x="6416" y="577"/>
                  </a:lnTo>
                  <a:lnTo>
                    <a:pt x="6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60;p44">
              <a:extLst>
                <a:ext uri="{FF2B5EF4-FFF2-40B4-BE49-F238E27FC236}">
                  <a16:creationId xmlns:a16="http://schemas.microsoft.com/office/drawing/2014/main" id="{600A8473-933B-438C-8BE5-7CA23842B574}"/>
                </a:ext>
              </a:extLst>
            </p:cNvPr>
            <p:cNvSpPr/>
            <p:nvPr/>
          </p:nvSpPr>
          <p:spPr>
            <a:xfrm>
              <a:off x="3470075" y="3959925"/>
              <a:ext cx="107175" cy="84000"/>
            </a:xfrm>
            <a:custGeom>
              <a:avLst/>
              <a:gdLst/>
              <a:ahLst/>
              <a:cxnLst/>
              <a:rect l="l" t="t" r="r" b="b"/>
              <a:pathLst>
                <a:path w="4287" h="3360" extrusionOk="0">
                  <a:moveTo>
                    <a:pt x="4286" y="1"/>
                  </a:moveTo>
                  <a:cubicBezTo>
                    <a:pt x="4286" y="176"/>
                    <a:pt x="4161" y="352"/>
                    <a:pt x="3935" y="477"/>
                  </a:cubicBezTo>
                  <a:lnTo>
                    <a:pt x="0" y="2758"/>
                  </a:lnTo>
                  <a:lnTo>
                    <a:pt x="0" y="3359"/>
                  </a:lnTo>
                  <a:lnTo>
                    <a:pt x="3935" y="1054"/>
                  </a:lnTo>
                  <a:cubicBezTo>
                    <a:pt x="4161" y="928"/>
                    <a:pt x="4286" y="753"/>
                    <a:pt x="4286" y="602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61;p44">
              <a:extLst>
                <a:ext uri="{FF2B5EF4-FFF2-40B4-BE49-F238E27FC236}">
                  <a16:creationId xmlns:a16="http://schemas.microsoft.com/office/drawing/2014/main" id="{8D1C1A8B-C60C-4B65-86CF-BE628FA21CD3}"/>
                </a:ext>
              </a:extLst>
            </p:cNvPr>
            <p:cNvSpPr/>
            <p:nvPr/>
          </p:nvSpPr>
          <p:spPr>
            <a:xfrm>
              <a:off x="3230725" y="3986875"/>
              <a:ext cx="136000" cy="93400"/>
            </a:xfrm>
            <a:custGeom>
              <a:avLst/>
              <a:gdLst/>
              <a:ahLst/>
              <a:cxnLst/>
              <a:rect l="l" t="t" r="r" b="b"/>
              <a:pathLst>
                <a:path w="5440" h="3736" extrusionOk="0">
                  <a:moveTo>
                    <a:pt x="0" y="1"/>
                  </a:moveTo>
                  <a:lnTo>
                    <a:pt x="0" y="577"/>
                  </a:lnTo>
                  <a:lnTo>
                    <a:pt x="5439" y="3735"/>
                  </a:lnTo>
                  <a:lnTo>
                    <a:pt x="5439" y="3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62;p44">
              <a:extLst>
                <a:ext uri="{FF2B5EF4-FFF2-40B4-BE49-F238E27FC236}">
                  <a16:creationId xmlns:a16="http://schemas.microsoft.com/office/drawing/2014/main" id="{19DBA564-01E3-414C-A8AC-367EF0CFE784}"/>
                </a:ext>
              </a:extLst>
            </p:cNvPr>
            <p:cNvSpPr/>
            <p:nvPr/>
          </p:nvSpPr>
          <p:spPr>
            <a:xfrm>
              <a:off x="3230725" y="3869700"/>
              <a:ext cx="349025" cy="200225"/>
            </a:xfrm>
            <a:custGeom>
              <a:avLst/>
              <a:gdLst/>
              <a:ahLst/>
              <a:cxnLst/>
              <a:rect l="l" t="t" r="r" b="b"/>
              <a:pathLst>
                <a:path w="13961" h="8009" extrusionOk="0">
                  <a:moveTo>
                    <a:pt x="8071" y="1"/>
                  </a:moveTo>
                  <a:lnTo>
                    <a:pt x="0" y="4688"/>
                  </a:lnTo>
                  <a:lnTo>
                    <a:pt x="5439" y="7821"/>
                  </a:lnTo>
                  <a:cubicBezTo>
                    <a:pt x="5665" y="7946"/>
                    <a:pt x="5965" y="8009"/>
                    <a:pt x="6266" y="8009"/>
                  </a:cubicBezTo>
                  <a:cubicBezTo>
                    <a:pt x="6567" y="8009"/>
                    <a:pt x="6868" y="7946"/>
                    <a:pt x="7093" y="7821"/>
                  </a:cubicBezTo>
                  <a:lnTo>
                    <a:pt x="13509" y="4086"/>
                  </a:lnTo>
                  <a:cubicBezTo>
                    <a:pt x="13960" y="3810"/>
                    <a:pt x="13960" y="3384"/>
                    <a:pt x="13509" y="3134"/>
                  </a:cubicBezTo>
                  <a:lnTo>
                    <a:pt x="8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63;p44">
              <a:extLst>
                <a:ext uri="{FF2B5EF4-FFF2-40B4-BE49-F238E27FC236}">
                  <a16:creationId xmlns:a16="http://schemas.microsoft.com/office/drawing/2014/main" id="{D0F22689-6968-4DE7-81F7-31C483B33414}"/>
                </a:ext>
              </a:extLst>
            </p:cNvPr>
            <p:cNvSpPr/>
            <p:nvPr/>
          </p:nvSpPr>
          <p:spPr>
            <a:xfrm>
              <a:off x="3230725" y="3939875"/>
              <a:ext cx="240000" cy="130050"/>
            </a:xfrm>
            <a:custGeom>
              <a:avLst/>
              <a:gdLst/>
              <a:ahLst/>
              <a:cxnLst/>
              <a:rect l="l" t="t" r="r" b="b"/>
              <a:pathLst>
                <a:path w="9600" h="5202" extrusionOk="0">
                  <a:moveTo>
                    <a:pt x="3259" y="1"/>
                  </a:moveTo>
                  <a:lnTo>
                    <a:pt x="0" y="1881"/>
                  </a:lnTo>
                  <a:lnTo>
                    <a:pt x="5439" y="5014"/>
                  </a:lnTo>
                  <a:cubicBezTo>
                    <a:pt x="5665" y="5139"/>
                    <a:pt x="5965" y="5202"/>
                    <a:pt x="6266" y="5202"/>
                  </a:cubicBezTo>
                  <a:cubicBezTo>
                    <a:pt x="6567" y="5202"/>
                    <a:pt x="6868" y="5139"/>
                    <a:pt x="7093" y="5014"/>
                  </a:cubicBezTo>
                  <a:lnTo>
                    <a:pt x="9600" y="3560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4;p44">
              <a:extLst>
                <a:ext uri="{FF2B5EF4-FFF2-40B4-BE49-F238E27FC236}">
                  <a16:creationId xmlns:a16="http://schemas.microsoft.com/office/drawing/2014/main" id="{95403591-981B-410D-B220-11813D694FCC}"/>
                </a:ext>
              </a:extLst>
            </p:cNvPr>
            <p:cNvSpPr/>
            <p:nvPr/>
          </p:nvSpPr>
          <p:spPr>
            <a:xfrm>
              <a:off x="3366700" y="4065200"/>
              <a:ext cx="41375" cy="19775"/>
            </a:xfrm>
            <a:custGeom>
              <a:avLst/>
              <a:gdLst/>
              <a:ahLst/>
              <a:cxnLst/>
              <a:rect l="l" t="t" r="r" b="b"/>
              <a:pathLst>
                <a:path w="1655" h="791" extrusionOk="0">
                  <a:moveTo>
                    <a:pt x="0" y="1"/>
                  </a:moveTo>
                  <a:lnTo>
                    <a:pt x="0" y="602"/>
                  </a:lnTo>
                  <a:cubicBezTo>
                    <a:pt x="226" y="727"/>
                    <a:pt x="526" y="790"/>
                    <a:pt x="824" y="790"/>
                  </a:cubicBezTo>
                  <a:cubicBezTo>
                    <a:pt x="1122" y="790"/>
                    <a:pt x="1416" y="727"/>
                    <a:pt x="1629" y="602"/>
                  </a:cubicBezTo>
                  <a:lnTo>
                    <a:pt x="1654" y="1"/>
                  </a:lnTo>
                  <a:lnTo>
                    <a:pt x="1654" y="1"/>
                  </a:lnTo>
                  <a:cubicBezTo>
                    <a:pt x="1429" y="126"/>
                    <a:pt x="1128" y="189"/>
                    <a:pt x="827" y="189"/>
                  </a:cubicBezTo>
                  <a:cubicBezTo>
                    <a:pt x="526" y="189"/>
                    <a:pt x="226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5;p44">
              <a:extLst>
                <a:ext uri="{FF2B5EF4-FFF2-40B4-BE49-F238E27FC236}">
                  <a16:creationId xmlns:a16="http://schemas.microsoft.com/office/drawing/2014/main" id="{C0167881-AFA2-4E0A-AE74-C27505C15BFD}"/>
                </a:ext>
              </a:extLst>
            </p:cNvPr>
            <p:cNvSpPr/>
            <p:nvPr/>
          </p:nvSpPr>
          <p:spPr>
            <a:xfrm>
              <a:off x="3223825" y="3986875"/>
              <a:ext cx="19450" cy="57050"/>
            </a:xfrm>
            <a:custGeom>
              <a:avLst/>
              <a:gdLst/>
              <a:ahLst/>
              <a:cxnLst/>
              <a:rect l="l" t="t" r="r" b="b"/>
              <a:pathLst>
                <a:path w="778" h="2282" extrusionOk="0">
                  <a:moveTo>
                    <a:pt x="276" y="1"/>
                  </a:moveTo>
                  <a:cubicBezTo>
                    <a:pt x="26" y="577"/>
                    <a:pt x="1" y="1204"/>
                    <a:pt x="201" y="1805"/>
                  </a:cubicBezTo>
                  <a:lnTo>
                    <a:pt x="276" y="2006"/>
                  </a:lnTo>
                  <a:lnTo>
                    <a:pt x="753" y="2281"/>
                  </a:lnTo>
                  <a:lnTo>
                    <a:pt x="677" y="2081"/>
                  </a:lnTo>
                  <a:cubicBezTo>
                    <a:pt x="477" y="1504"/>
                    <a:pt x="502" y="853"/>
                    <a:pt x="753" y="276"/>
                  </a:cubicBezTo>
                  <a:lnTo>
                    <a:pt x="778" y="27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6;p44">
              <a:extLst>
                <a:ext uri="{FF2B5EF4-FFF2-40B4-BE49-F238E27FC236}">
                  <a16:creationId xmlns:a16="http://schemas.microsoft.com/office/drawing/2014/main" id="{952386BB-E09D-4FFB-A0DA-87285DB94340}"/>
                </a:ext>
              </a:extLst>
            </p:cNvPr>
            <p:cNvSpPr/>
            <p:nvPr/>
          </p:nvSpPr>
          <p:spPr>
            <a:xfrm>
              <a:off x="3370450" y="4005675"/>
              <a:ext cx="55800" cy="31975"/>
            </a:xfrm>
            <a:custGeom>
              <a:avLst/>
              <a:gdLst/>
              <a:ahLst/>
              <a:cxnLst/>
              <a:rect l="l" t="t" r="r" b="b"/>
              <a:pathLst>
                <a:path w="2232" h="1279" extrusionOk="0">
                  <a:moveTo>
                    <a:pt x="777" y="1"/>
                  </a:moveTo>
                  <a:lnTo>
                    <a:pt x="0" y="452"/>
                  </a:lnTo>
                  <a:lnTo>
                    <a:pt x="1429" y="1279"/>
                  </a:lnTo>
                  <a:lnTo>
                    <a:pt x="2231" y="82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7;p44">
              <a:extLst>
                <a:ext uri="{FF2B5EF4-FFF2-40B4-BE49-F238E27FC236}">
                  <a16:creationId xmlns:a16="http://schemas.microsoft.com/office/drawing/2014/main" id="{B9E4265C-0B3C-4788-A5F3-2562E9F01417}"/>
                </a:ext>
              </a:extLst>
            </p:cNvPr>
            <p:cNvSpPr/>
            <p:nvPr/>
          </p:nvSpPr>
          <p:spPr>
            <a:xfrm>
              <a:off x="3352900" y="4019450"/>
              <a:ext cx="37000" cy="21350"/>
            </a:xfrm>
            <a:custGeom>
              <a:avLst/>
              <a:gdLst/>
              <a:ahLst/>
              <a:cxnLst/>
              <a:rect l="l" t="t" r="r" b="b"/>
              <a:pathLst>
                <a:path w="1480" h="854" extrusionOk="0">
                  <a:moveTo>
                    <a:pt x="527" y="1"/>
                  </a:moveTo>
                  <a:lnTo>
                    <a:pt x="1" y="302"/>
                  </a:lnTo>
                  <a:lnTo>
                    <a:pt x="953" y="853"/>
                  </a:lnTo>
                  <a:lnTo>
                    <a:pt x="1479" y="552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8;p44">
              <a:extLst>
                <a:ext uri="{FF2B5EF4-FFF2-40B4-BE49-F238E27FC236}">
                  <a16:creationId xmlns:a16="http://schemas.microsoft.com/office/drawing/2014/main" id="{338DA403-C451-4F3C-A932-DB3CF3B16F65}"/>
                </a:ext>
              </a:extLst>
            </p:cNvPr>
            <p:cNvSpPr/>
            <p:nvPr/>
          </p:nvSpPr>
          <p:spPr>
            <a:xfrm>
              <a:off x="3866700" y="4046400"/>
              <a:ext cx="16925" cy="11925"/>
            </a:xfrm>
            <a:custGeom>
              <a:avLst/>
              <a:gdLst/>
              <a:ahLst/>
              <a:cxnLst/>
              <a:rect l="l" t="t" r="r" b="b"/>
              <a:pathLst>
                <a:path w="677" h="477" extrusionOk="0">
                  <a:moveTo>
                    <a:pt x="0" y="1"/>
                  </a:moveTo>
                  <a:cubicBezTo>
                    <a:pt x="50" y="51"/>
                    <a:pt x="75" y="76"/>
                    <a:pt x="126" y="151"/>
                  </a:cubicBezTo>
                  <a:cubicBezTo>
                    <a:pt x="126" y="151"/>
                    <a:pt x="151" y="176"/>
                    <a:pt x="151" y="176"/>
                  </a:cubicBezTo>
                  <a:lnTo>
                    <a:pt x="677" y="477"/>
                  </a:lnTo>
                  <a:cubicBezTo>
                    <a:pt x="677" y="477"/>
                    <a:pt x="652" y="452"/>
                    <a:pt x="652" y="452"/>
                  </a:cubicBezTo>
                  <a:cubicBezTo>
                    <a:pt x="627" y="402"/>
                    <a:pt x="602" y="377"/>
                    <a:pt x="577" y="352"/>
                  </a:cubicBezTo>
                  <a:cubicBezTo>
                    <a:pt x="577" y="326"/>
                    <a:pt x="552" y="326"/>
                    <a:pt x="552" y="326"/>
                  </a:cubicBezTo>
                  <a:cubicBezTo>
                    <a:pt x="527" y="301"/>
                    <a:pt x="527" y="276"/>
                    <a:pt x="501" y="251"/>
                  </a:cubicBezTo>
                  <a:cubicBezTo>
                    <a:pt x="476" y="251"/>
                    <a:pt x="476" y="226"/>
                    <a:pt x="451" y="226"/>
                  </a:cubicBezTo>
                  <a:cubicBezTo>
                    <a:pt x="451" y="201"/>
                    <a:pt x="426" y="201"/>
                    <a:pt x="401" y="176"/>
                  </a:cubicBezTo>
                  <a:cubicBezTo>
                    <a:pt x="401" y="176"/>
                    <a:pt x="376" y="151"/>
                    <a:pt x="376" y="151"/>
                  </a:cubicBezTo>
                  <a:cubicBezTo>
                    <a:pt x="351" y="151"/>
                    <a:pt x="326" y="126"/>
                    <a:pt x="326" y="126"/>
                  </a:cubicBezTo>
                  <a:cubicBezTo>
                    <a:pt x="226" y="51"/>
                    <a:pt x="126" y="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69;p44">
              <a:extLst>
                <a:ext uri="{FF2B5EF4-FFF2-40B4-BE49-F238E27FC236}">
                  <a16:creationId xmlns:a16="http://schemas.microsoft.com/office/drawing/2014/main" id="{3766580D-DE30-4327-AD0B-897FA72A252A}"/>
                </a:ext>
              </a:extLst>
            </p:cNvPr>
            <p:cNvSpPr/>
            <p:nvPr/>
          </p:nvSpPr>
          <p:spPr>
            <a:xfrm>
              <a:off x="3765825" y="4024350"/>
              <a:ext cx="115925" cy="60925"/>
            </a:xfrm>
            <a:custGeom>
              <a:avLst/>
              <a:gdLst/>
              <a:ahLst/>
              <a:cxnLst/>
              <a:rect l="l" t="t" r="r" b="b"/>
              <a:pathLst>
                <a:path w="4637" h="2437" extrusionOk="0">
                  <a:moveTo>
                    <a:pt x="4521" y="410"/>
                  </a:moveTo>
                  <a:lnTo>
                    <a:pt x="4637" y="482"/>
                  </a:lnTo>
                  <a:cubicBezTo>
                    <a:pt x="4637" y="457"/>
                    <a:pt x="4637" y="457"/>
                    <a:pt x="4612" y="457"/>
                  </a:cubicBezTo>
                  <a:cubicBezTo>
                    <a:pt x="4592" y="437"/>
                    <a:pt x="4559" y="418"/>
                    <a:pt x="4521" y="410"/>
                  </a:cubicBezTo>
                  <a:close/>
                  <a:moveTo>
                    <a:pt x="3507" y="1"/>
                  </a:moveTo>
                  <a:cubicBezTo>
                    <a:pt x="3183" y="1"/>
                    <a:pt x="2816" y="109"/>
                    <a:pt x="2431" y="331"/>
                  </a:cubicBezTo>
                  <a:lnTo>
                    <a:pt x="201" y="1609"/>
                  </a:lnTo>
                  <a:cubicBezTo>
                    <a:pt x="100" y="1685"/>
                    <a:pt x="0" y="1835"/>
                    <a:pt x="0" y="1985"/>
                  </a:cubicBezTo>
                  <a:cubicBezTo>
                    <a:pt x="0" y="2036"/>
                    <a:pt x="25" y="2086"/>
                    <a:pt x="50" y="2111"/>
                  </a:cubicBezTo>
                  <a:lnTo>
                    <a:pt x="577" y="2437"/>
                  </a:lnTo>
                  <a:cubicBezTo>
                    <a:pt x="577" y="2411"/>
                    <a:pt x="577" y="2411"/>
                    <a:pt x="577" y="2411"/>
                  </a:cubicBezTo>
                  <a:lnTo>
                    <a:pt x="551" y="2411"/>
                  </a:lnTo>
                  <a:cubicBezTo>
                    <a:pt x="551" y="2386"/>
                    <a:pt x="551" y="2386"/>
                    <a:pt x="551" y="2386"/>
                  </a:cubicBezTo>
                  <a:cubicBezTo>
                    <a:pt x="551" y="2386"/>
                    <a:pt x="551" y="2386"/>
                    <a:pt x="551" y="2361"/>
                  </a:cubicBezTo>
                  <a:cubicBezTo>
                    <a:pt x="526" y="2361"/>
                    <a:pt x="526" y="2361"/>
                    <a:pt x="526" y="2336"/>
                  </a:cubicBezTo>
                  <a:cubicBezTo>
                    <a:pt x="526" y="2311"/>
                    <a:pt x="526" y="2311"/>
                    <a:pt x="526" y="2286"/>
                  </a:cubicBezTo>
                  <a:cubicBezTo>
                    <a:pt x="526" y="2161"/>
                    <a:pt x="627" y="1985"/>
                    <a:pt x="727" y="1910"/>
                  </a:cubicBezTo>
                  <a:lnTo>
                    <a:pt x="2957" y="632"/>
                  </a:lnTo>
                  <a:cubicBezTo>
                    <a:pt x="3033" y="607"/>
                    <a:pt x="3108" y="557"/>
                    <a:pt x="3183" y="532"/>
                  </a:cubicBezTo>
                  <a:cubicBezTo>
                    <a:pt x="3183" y="507"/>
                    <a:pt x="3208" y="507"/>
                    <a:pt x="3233" y="507"/>
                  </a:cubicBezTo>
                  <a:cubicBezTo>
                    <a:pt x="3283" y="482"/>
                    <a:pt x="3358" y="457"/>
                    <a:pt x="3409" y="432"/>
                  </a:cubicBezTo>
                  <a:cubicBezTo>
                    <a:pt x="3434" y="432"/>
                    <a:pt x="3434" y="432"/>
                    <a:pt x="3434" y="406"/>
                  </a:cubicBezTo>
                  <a:cubicBezTo>
                    <a:pt x="3509" y="381"/>
                    <a:pt x="3584" y="381"/>
                    <a:pt x="3634" y="356"/>
                  </a:cubicBezTo>
                  <a:lnTo>
                    <a:pt x="3684" y="356"/>
                  </a:lnTo>
                  <a:cubicBezTo>
                    <a:pt x="3734" y="331"/>
                    <a:pt x="3810" y="331"/>
                    <a:pt x="3860" y="331"/>
                  </a:cubicBezTo>
                  <a:cubicBezTo>
                    <a:pt x="3860" y="331"/>
                    <a:pt x="3885" y="331"/>
                    <a:pt x="3885" y="306"/>
                  </a:cubicBezTo>
                  <a:lnTo>
                    <a:pt x="4110" y="306"/>
                  </a:lnTo>
                  <a:cubicBezTo>
                    <a:pt x="4161" y="331"/>
                    <a:pt x="4211" y="331"/>
                    <a:pt x="4261" y="331"/>
                  </a:cubicBezTo>
                  <a:lnTo>
                    <a:pt x="4286" y="331"/>
                  </a:lnTo>
                  <a:cubicBezTo>
                    <a:pt x="4361" y="356"/>
                    <a:pt x="4411" y="356"/>
                    <a:pt x="4461" y="381"/>
                  </a:cubicBezTo>
                  <a:cubicBezTo>
                    <a:pt x="4461" y="381"/>
                    <a:pt x="4486" y="406"/>
                    <a:pt x="4486" y="406"/>
                  </a:cubicBezTo>
                  <a:cubicBezTo>
                    <a:pt x="4498" y="406"/>
                    <a:pt x="4510" y="408"/>
                    <a:pt x="4521" y="410"/>
                  </a:cubicBezTo>
                  <a:lnTo>
                    <a:pt x="4521" y="410"/>
                  </a:lnTo>
                  <a:lnTo>
                    <a:pt x="4110" y="156"/>
                  </a:lnTo>
                  <a:cubicBezTo>
                    <a:pt x="3936" y="53"/>
                    <a:pt x="3732" y="1"/>
                    <a:pt x="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70;p44">
              <a:extLst>
                <a:ext uri="{FF2B5EF4-FFF2-40B4-BE49-F238E27FC236}">
                  <a16:creationId xmlns:a16="http://schemas.microsoft.com/office/drawing/2014/main" id="{690C1F3C-3D3B-49E0-867D-44D3A0C4BE1C}"/>
                </a:ext>
              </a:extLst>
            </p:cNvPr>
            <p:cNvSpPr/>
            <p:nvPr/>
          </p:nvSpPr>
          <p:spPr>
            <a:xfrm>
              <a:off x="3778975" y="4032000"/>
              <a:ext cx="114675" cy="53125"/>
            </a:xfrm>
            <a:custGeom>
              <a:avLst/>
              <a:gdLst/>
              <a:ahLst/>
              <a:cxnLst/>
              <a:rect l="l" t="t" r="r" b="b"/>
              <a:pathLst>
                <a:path w="4587" h="2125" extrusionOk="0">
                  <a:moveTo>
                    <a:pt x="3359" y="0"/>
                  </a:moveTo>
                  <a:cubicBezTo>
                    <a:pt x="3359" y="25"/>
                    <a:pt x="3334" y="25"/>
                    <a:pt x="3334" y="25"/>
                  </a:cubicBezTo>
                  <a:cubicBezTo>
                    <a:pt x="3259" y="25"/>
                    <a:pt x="3208" y="25"/>
                    <a:pt x="3158" y="50"/>
                  </a:cubicBezTo>
                  <a:lnTo>
                    <a:pt x="3108" y="50"/>
                  </a:lnTo>
                  <a:cubicBezTo>
                    <a:pt x="3058" y="75"/>
                    <a:pt x="2983" y="75"/>
                    <a:pt x="2908" y="100"/>
                  </a:cubicBezTo>
                  <a:cubicBezTo>
                    <a:pt x="2908" y="126"/>
                    <a:pt x="2883" y="126"/>
                    <a:pt x="2883" y="126"/>
                  </a:cubicBezTo>
                  <a:cubicBezTo>
                    <a:pt x="2832" y="151"/>
                    <a:pt x="2757" y="176"/>
                    <a:pt x="2707" y="201"/>
                  </a:cubicBezTo>
                  <a:cubicBezTo>
                    <a:pt x="2682" y="201"/>
                    <a:pt x="2657" y="201"/>
                    <a:pt x="2657" y="226"/>
                  </a:cubicBezTo>
                  <a:cubicBezTo>
                    <a:pt x="2582" y="251"/>
                    <a:pt x="2507" y="301"/>
                    <a:pt x="2431" y="326"/>
                  </a:cubicBezTo>
                  <a:lnTo>
                    <a:pt x="201" y="1604"/>
                  </a:lnTo>
                  <a:cubicBezTo>
                    <a:pt x="101" y="1679"/>
                    <a:pt x="0" y="1855"/>
                    <a:pt x="0" y="1980"/>
                  </a:cubicBezTo>
                  <a:cubicBezTo>
                    <a:pt x="0" y="2005"/>
                    <a:pt x="0" y="2005"/>
                    <a:pt x="0" y="2030"/>
                  </a:cubicBezTo>
                  <a:cubicBezTo>
                    <a:pt x="0" y="2055"/>
                    <a:pt x="0" y="2055"/>
                    <a:pt x="25" y="2055"/>
                  </a:cubicBezTo>
                  <a:cubicBezTo>
                    <a:pt x="25" y="2080"/>
                    <a:pt x="25" y="2080"/>
                    <a:pt x="25" y="2080"/>
                  </a:cubicBezTo>
                  <a:cubicBezTo>
                    <a:pt x="25" y="2080"/>
                    <a:pt x="25" y="2080"/>
                    <a:pt x="25" y="2105"/>
                  </a:cubicBezTo>
                  <a:lnTo>
                    <a:pt x="51" y="2105"/>
                  </a:lnTo>
                  <a:cubicBezTo>
                    <a:pt x="63" y="2118"/>
                    <a:pt x="88" y="2124"/>
                    <a:pt x="116" y="2124"/>
                  </a:cubicBezTo>
                  <a:cubicBezTo>
                    <a:pt x="145" y="2124"/>
                    <a:pt x="176" y="2118"/>
                    <a:pt x="201" y="2105"/>
                  </a:cubicBezTo>
                  <a:lnTo>
                    <a:pt x="2431" y="827"/>
                  </a:lnTo>
                  <a:cubicBezTo>
                    <a:pt x="2744" y="652"/>
                    <a:pt x="3041" y="552"/>
                    <a:pt x="3299" y="552"/>
                  </a:cubicBezTo>
                  <a:cubicBezTo>
                    <a:pt x="3372" y="552"/>
                    <a:pt x="3443" y="560"/>
                    <a:pt x="3509" y="577"/>
                  </a:cubicBezTo>
                  <a:cubicBezTo>
                    <a:pt x="3635" y="602"/>
                    <a:pt x="3735" y="627"/>
                    <a:pt x="3835" y="702"/>
                  </a:cubicBezTo>
                  <a:cubicBezTo>
                    <a:pt x="3835" y="702"/>
                    <a:pt x="3860" y="727"/>
                    <a:pt x="3885" y="727"/>
                  </a:cubicBezTo>
                  <a:cubicBezTo>
                    <a:pt x="3885" y="727"/>
                    <a:pt x="3910" y="752"/>
                    <a:pt x="3910" y="752"/>
                  </a:cubicBezTo>
                  <a:cubicBezTo>
                    <a:pt x="3935" y="777"/>
                    <a:pt x="3960" y="777"/>
                    <a:pt x="3960" y="802"/>
                  </a:cubicBezTo>
                  <a:cubicBezTo>
                    <a:pt x="3985" y="802"/>
                    <a:pt x="3985" y="827"/>
                    <a:pt x="4010" y="827"/>
                  </a:cubicBezTo>
                  <a:cubicBezTo>
                    <a:pt x="4036" y="852"/>
                    <a:pt x="4036" y="877"/>
                    <a:pt x="4061" y="902"/>
                  </a:cubicBezTo>
                  <a:cubicBezTo>
                    <a:pt x="4061" y="902"/>
                    <a:pt x="4086" y="902"/>
                    <a:pt x="4086" y="928"/>
                  </a:cubicBezTo>
                  <a:cubicBezTo>
                    <a:pt x="4111" y="953"/>
                    <a:pt x="4136" y="978"/>
                    <a:pt x="4161" y="1028"/>
                  </a:cubicBezTo>
                  <a:cubicBezTo>
                    <a:pt x="4161" y="1028"/>
                    <a:pt x="4186" y="1053"/>
                    <a:pt x="4186" y="1053"/>
                  </a:cubicBezTo>
                  <a:cubicBezTo>
                    <a:pt x="4211" y="1065"/>
                    <a:pt x="4236" y="1072"/>
                    <a:pt x="4261" y="1072"/>
                  </a:cubicBezTo>
                  <a:cubicBezTo>
                    <a:pt x="4286" y="1072"/>
                    <a:pt x="4311" y="1065"/>
                    <a:pt x="4336" y="1053"/>
                  </a:cubicBezTo>
                  <a:cubicBezTo>
                    <a:pt x="4386" y="1028"/>
                    <a:pt x="4411" y="1003"/>
                    <a:pt x="4437" y="953"/>
                  </a:cubicBezTo>
                  <a:cubicBezTo>
                    <a:pt x="4537" y="827"/>
                    <a:pt x="4587" y="677"/>
                    <a:pt x="4537" y="577"/>
                  </a:cubicBezTo>
                  <a:cubicBezTo>
                    <a:pt x="4411" y="401"/>
                    <a:pt x="4261" y="251"/>
                    <a:pt x="4086" y="151"/>
                  </a:cubicBezTo>
                  <a:cubicBezTo>
                    <a:pt x="4061" y="126"/>
                    <a:pt x="4010" y="100"/>
                    <a:pt x="3960" y="100"/>
                  </a:cubicBezTo>
                  <a:cubicBezTo>
                    <a:pt x="3960" y="100"/>
                    <a:pt x="3935" y="75"/>
                    <a:pt x="3935" y="75"/>
                  </a:cubicBezTo>
                  <a:cubicBezTo>
                    <a:pt x="3885" y="50"/>
                    <a:pt x="3835" y="50"/>
                    <a:pt x="3760" y="25"/>
                  </a:cubicBezTo>
                  <a:lnTo>
                    <a:pt x="3735" y="25"/>
                  </a:lnTo>
                  <a:cubicBezTo>
                    <a:pt x="3685" y="25"/>
                    <a:pt x="3635" y="25"/>
                    <a:pt x="3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71;p44">
              <a:extLst>
                <a:ext uri="{FF2B5EF4-FFF2-40B4-BE49-F238E27FC236}">
                  <a16:creationId xmlns:a16="http://schemas.microsoft.com/office/drawing/2014/main" id="{25C91669-99CB-4094-AF8B-8103B657F921}"/>
                </a:ext>
              </a:extLst>
            </p:cNvPr>
            <p:cNvSpPr/>
            <p:nvPr/>
          </p:nvSpPr>
          <p:spPr>
            <a:xfrm>
              <a:off x="3726975" y="3955550"/>
              <a:ext cx="16925" cy="12550"/>
            </a:xfrm>
            <a:custGeom>
              <a:avLst/>
              <a:gdLst/>
              <a:ahLst/>
              <a:cxnLst/>
              <a:rect l="l" t="t" r="r" b="b"/>
              <a:pathLst>
                <a:path w="677" h="502" extrusionOk="0">
                  <a:moveTo>
                    <a:pt x="0" y="1"/>
                  </a:moveTo>
                  <a:cubicBezTo>
                    <a:pt x="25" y="51"/>
                    <a:pt x="75" y="101"/>
                    <a:pt x="100" y="151"/>
                  </a:cubicBezTo>
                  <a:cubicBezTo>
                    <a:pt x="100" y="176"/>
                    <a:pt x="126" y="176"/>
                    <a:pt x="126" y="201"/>
                  </a:cubicBezTo>
                  <a:lnTo>
                    <a:pt x="647" y="486"/>
                  </a:lnTo>
                  <a:lnTo>
                    <a:pt x="647" y="486"/>
                  </a:lnTo>
                  <a:cubicBezTo>
                    <a:pt x="640" y="475"/>
                    <a:pt x="627" y="470"/>
                    <a:pt x="627" y="452"/>
                  </a:cubicBezTo>
                  <a:cubicBezTo>
                    <a:pt x="602" y="427"/>
                    <a:pt x="577" y="402"/>
                    <a:pt x="552" y="351"/>
                  </a:cubicBezTo>
                  <a:cubicBezTo>
                    <a:pt x="552" y="351"/>
                    <a:pt x="552" y="351"/>
                    <a:pt x="527" y="326"/>
                  </a:cubicBezTo>
                  <a:cubicBezTo>
                    <a:pt x="527" y="301"/>
                    <a:pt x="501" y="301"/>
                    <a:pt x="476" y="276"/>
                  </a:cubicBezTo>
                  <a:cubicBezTo>
                    <a:pt x="476" y="251"/>
                    <a:pt x="451" y="251"/>
                    <a:pt x="451" y="251"/>
                  </a:cubicBezTo>
                  <a:cubicBezTo>
                    <a:pt x="426" y="226"/>
                    <a:pt x="401" y="201"/>
                    <a:pt x="401" y="201"/>
                  </a:cubicBezTo>
                  <a:cubicBezTo>
                    <a:pt x="376" y="176"/>
                    <a:pt x="376" y="176"/>
                    <a:pt x="351" y="176"/>
                  </a:cubicBezTo>
                  <a:cubicBezTo>
                    <a:pt x="326" y="151"/>
                    <a:pt x="326" y="151"/>
                    <a:pt x="301" y="126"/>
                  </a:cubicBezTo>
                  <a:cubicBezTo>
                    <a:pt x="201" y="76"/>
                    <a:pt x="100" y="26"/>
                    <a:pt x="0" y="1"/>
                  </a:cubicBezTo>
                  <a:close/>
                  <a:moveTo>
                    <a:pt x="647" y="486"/>
                  </a:moveTo>
                  <a:cubicBezTo>
                    <a:pt x="650" y="490"/>
                    <a:pt x="652" y="495"/>
                    <a:pt x="652" y="502"/>
                  </a:cubicBezTo>
                  <a:lnTo>
                    <a:pt x="677" y="502"/>
                  </a:lnTo>
                  <a:lnTo>
                    <a:pt x="647" y="4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2;p44">
              <a:extLst>
                <a:ext uri="{FF2B5EF4-FFF2-40B4-BE49-F238E27FC236}">
                  <a16:creationId xmlns:a16="http://schemas.microsoft.com/office/drawing/2014/main" id="{CE033D35-6978-4E29-8803-ED0DBB4050F2}"/>
                </a:ext>
              </a:extLst>
            </p:cNvPr>
            <p:cNvSpPr/>
            <p:nvPr/>
          </p:nvSpPr>
          <p:spPr>
            <a:xfrm>
              <a:off x="3625475" y="3934100"/>
              <a:ext cx="115925" cy="60325"/>
            </a:xfrm>
            <a:custGeom>
              <a:avLst/>
              <a:gdLst/>
              <a:ahLst/>
              <a:cxnLst/>
              <a:rect l="l" t="t" r="r" b="b"/>
              <a:pathLst>
                <a:path w="4637" h="2413" extrusionOk="0">
                  <a:moveTo>
                    <a:pt x="3495" y="0"/>
                  </a:moveTo>
                  <a:cubicBezTo>
                    <a:pt x="3174" y="0"/>
                    <a:pt x="2811" y="102"/>
                    <a:pt x="2431" y="307"/>
                  </a:cubicBezTo>
                  <a:lnTo>
                    <a:pt x="226" y="1610"/>
                  </a:lnTo>
                  <a:cubicBezTo>
                    <a:pt x="100" y="1661"/>
                    <a:pt x="0" y="1836"/>
                    <a:pt x="0" y="1961"/>
                  </a:cubicBezTo>
                  <a:cubicBezTo>
                    <a:pt x="0" y="2037"/>
                    <a:pt x="25" y="2087"/>
                    <a:pt x="75" y="2112"/>
                  </a:cubicBezTo>
                  <a:lnTo>
                    <a:pt x="551" y="2384"/>
                  </a:lnTo>
                  <a:lnTo>
                    <a:pt x="551" y="2384"/>
                  </a:lnTo>
                  <a:cubicBezTo>
                    <a:pt x="551" y="2362"/>
                    <a:pt x="551" y="2362"/>
                    <a:pt x="551" y="2362"/>
                  </a:cubicBezTo>
                  <a:cubicBezTo>
                    <a:pt x="551" y="2362"/>
                    <a:pt x="551" y="2337"/>
                    <a:pt x="551" y="2337"/>
                  </a:cubicBezTo>
                  <a:lnTo>
                    <a:pt x="526" y="2337"/>
                  </a:lnTo>
                  <a:cubicBezTo>
                    <a:pt x="526" y="2312"/>
                    <a:pt x="526" y="2287"/>
                    <a:pt x="526" y="2287"/>
                  </a:cubicBezTo>
                  <a:cubicBezTo>
                    <a:pt x="526" y="2137"/>
                    <a:pt x="627" y="1986"/>
                    <a:pt x="752" y="1911"/>
                  </a:cubicBezTo>
                  <a:lnTo>
                    <a:pt x="2957" y="633"/>
                  </a:lnTo>
                  <a:cubicBezTo>
                    <a:pt x="3033" y="583"/>
                    <a:pt x="3108" y="558"/>
                    <a:pt x="3183" y="508"/>
                  </a:cubicBezTo>
                  <a:cubicBezTo>
                    <a:pt x="3208" y="508"/>
                    <a:pt x="3208" y="508"/>
                    <a:pt x="3233" y="483"/>
                  </a:cubicBezTo>
                  <a:cubicBezTo>
                    <a:pt x="3308" y="458"/>
                    <a:pt x="3358" y="432"/>
                    <a:pt x="3409" y="407"/>
                  </a:cubicBezTo>
                  <a:lnTo>
                    <a:pt x="3434" y="407"/>
                  </a:lnTo>
                  <a:cubicBezTo>
                    <a:pt x="3509" y="382"/>
                    <a:pt x="3584" y="357"/>
                    <a:pt x="3634" y="357"/>
                  </a:cubicBezTo>
                  <a:cubicBezTo>
                    <a:pt x="3659" y="357"/>
                    <a:pt x="3684" y="332"/>
                    <a:pt x="3684" y="332"/>
                  </a:cubicBezTo>
                  <a:cubicBezTo>
                    <a:pt x="3759" y="332"/>
                    <a:pt x="3810" y="307"/>
                    <a:pt x="3860" y="307"/>
                  </a:cubicBezTo>
                  <a:lnTo>
                    <a:pt x="4110" y="307"/>
                  </a:lnTo>
                  <a:cubicBezTo>
                    <a:pt x="4160" y="307"/>
                    <a:pt x="4211" y="307"/>
                    <a:pt x="4261" y="332"/>
                  </a:cubicBezTo>
                  <a:lnTo>
                    <a:pt x="4311" y="332"/>
                  </a:lnTo>
                  <a:cubicBezTo>
                    <a:pt x="4361" y="332"/>
                    <a:pt x="4411" y="357"/>
                    <a:pt x="4461" y="382"/>
                  </a:cubicBezTo>
                  <a:lnTo>
                    <a:pt x="4486" y="382"/>
                  </a:lnTo>
                  <a:cubicBezTo>
                    <a:pt x="4536" y="407"/>
                    <a:pt x="4587" y="432"/>
                    <a:pt x="4612" y="458"/>
                  </a:cubicBezTo>
                  <a:lnTo>
                    <a:pt x="4637" y="458"/>
                  </a:lnTo>
                  <a:lnTo>
                    <a:pt x="4110" y="157"/>
                  </a:lnTo>
                  <a:cubicBezTo>
                    <a:pt x="3933" y="52"/>
                    <a:pt x="3725" y="0"/>
                    <a:pt x="3495" y="0"/>
                  </a:cubicBezTo>
                  <a:close/>
                  <a:moveTo>
                    <a:pt x="551" y="2384"/>
                  </a:moveTo>
                  <a:cubicBezTo>
                    <a:pt x="551" y="2385"/>
                    <a:pt x="551" y="2386"/>
                    <a:pt x="551" y="2387"/>
                  </a:cubicBezTo>
                  <a:lnTo>
                    <a:pt x="558" y="2387"/>
                  </a:lnTo>
                  <a:lnTo>
                    <a:pt x="551" y="2384"/>
                  </a:lnTo>
                  <a:close/>
                  <a:moveTo>
                    <a:pt x="558" y="2387"/>
                  </a:moveTo>
                  <a:lnTo>
                    <a:pt x="576" y="2398"/>
                  </a:lnTo>
                  <a:lnTo>
                    <a:pt x="576" y="2398"/>
                  </a:lnTo>
                  <a:cubicBezTo>
                    <a:pt x="576" y="2387"/>
                    <a:pt x="576" y="2387"/>
                    <a:pt x="576" y="2387"/>
                  </a:cubicBezTo>
                  <a:close/>
                  <a:moveTo>
                    <a:pt x="576" y="2398"/>
                  </a:moveTo>
                  <a:cubicBezTo>
                    <a:pt x="576" y="2402"/>
                    <a:pt x="576" y="2406"/>
                    <a:pt x="576" y="2412"/>
                  </a:cubicBezTo>
                  <a:lnTo>
                    <a:pt x="602" y="2412"/>
                  </a:lnTo>
                  <a:lnTo>
                    <a:pt x="576" y="23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3;p44">
              <a:extLst>
                <a:ext uri="{FF2B5EF4-FFF2-40B4-BE49-F238E27FC236}">
                  <a16:creationId xmlns:a16="http://schemas.microsoft.com/office/drawing/2014/main" id="{A15DEDC3-1182-4D6B-BD8B-10A11FBDCF29}"/>
                </a:ext>
              </a:extLst>
            </p:cNvPr>
            <p:cNvSpPr/>
            <p:nvPr/>
          </p:nvSpPr>
          <p:spPr>
            <a:xfrm>
              <a:off x="3610425" y="3992525"/>
              <a:ext cx="650" cy="2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25"/>
                    <a:pt x="26" y="75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6" y="75"/>
                    <a:pt x="26" y="25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74;p44">
              <a:extLst>
                <a:ext uri="{FF2B5EF4-FFF2-40B4-BE49-F238E27FC236}">
                  <a16:creationId xmlns:a16="http://schemas.microsoft.com/office/drawing/2014/main" id="{1FD1ED6A-261C-49DC-A1C9-A3C4C08A97AA}"/>
                </a:ext>
              </a:extLst>
            </p:cNvPr>
            <p:cNvSpPr/>
            <p:nvPr/>
          </p:nvSpPr>
          <p:spPr>
            <a:xfrm>
              <a:off x="3612925" y="398562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1"/>
                    <a:pt x="26" y="2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6" y="26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75;p44">
              <a:extLst>
                <a:ext uri="{FF2B5EF4-FFF2-40B4-BE49-F238E27FC236}">
                  <a16:creationId xmlns:a16="http://schemas.microsoft.com/office/drawing/2014/main" id="{07A255B2-ABFA-4DE2-8720-D80FE179AAFB}"/>
                </a:ext>
              </a:extLst>
            </p:cNvPr>
            <p:cNvSpPr/>
            <p:nvPr/>
          </p:nvSpPr>
          <p:spPr>
            <a:xfrm>
              <a:off x="3614175" y="3983750"/>
              <a:ext cx="1275" cy="650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51" y="0"/>
                  </a:moveTo>
                  <a:lnTo>
                    <a:pt x="51" y="0"/>
                  </a:lnTo>
                  <a:cubicBezTo>
                    <a:pt x="26" y="0"/>
                    <a:pt x="26" y="25"/>
                    <a:pt x="1" y="25"/>
                  </a:cubicBezTo>
                  <a:lnTo>
                    <a:pt x="1" y="25"/>
                  </a:lnTo>
                  <a:cubicBezTo>
                    <a:pt x="26" y="25"/>
                    <a:pt x="26" y="0"/>
                    <a:pt x="51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76;p44">
              <a:extLst>
                <a:ext uri="{FF2B5EF4-FFF2-40B4-BE49-F238E27FC236}">
                  <a16:creationId xmlns:a16="http://schemas.microsoft.com/office/drawing/2014/main" id="{C693C2A2-7604-4901-B7A5-824C1D49B87A}"/>
                </a:ext>
              </a:extLst>
            </p:cNvPr>
            <p:cNvSpPr/>
            <p:nvPr/>
          </p:nvSpPr>
          <p:spPr>
            <a:xfrm>
              <a:off x="3611050" y="3990025"/>
              <a:ext cx="650" cy="1900"/>
            </a:xfrm>
            <a:custGeom>
              <a:avLst/>
              <a:gdLst/>
              <a:ahLst/>
              <a:cxnLst/>
              <a:rect l="l" t="t" r="r" b="b"/>
              <a:pathLst>
                <a:path w="26" h="76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25"/>
                    <a:pt x="26" y="50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6" y="50"/>
                    <a:pt x="26" y="25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77;p44">
              <a:extLst>
                <a:ext uri="{FF2B5EF4-FFF2-40B4-BE49-F238E27FC236}">
                  <a16:creationId xmlns:a16="http://schemas.microsoft.com/office/drawing/2014/main" id="{5FB4F2DB-2590-485D-9874-AFCE227E821B}"/>
                </a:ext>
              </a:extLst>
            </p:cNvPr>
            <p:cNvSpPr/>
            <p:nvPr/>
          </p:nvSpPr>
          <p:spPr>
            <a:xfrm>
              <a:off x="3612300" y="398750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26"/>
                    <a:pt x="1" y="51"/>
                    <a:pt x="1" y="51"/>
                  </a:cubicBezTo>
                  <a:lnTo>
                    <a:pt x="1" y="51"/>
                  </a:lnTo>
                  <a:cubicBezTo>
                    <a:pt x="1" y="51"/>
                    <a:pt x="1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78;p44">
              <a:extLst>
                <a:ext uri="{FF2B5EF4-FFF2-40B4-BE49-F238E27FC236}">
                  <a16:creationId xmlns:a16="http://schemas.microsoft.com/office/drawing/2014/main" id="{C18036E7-A4D8-461D-885A-D7A3742A434B}"/>
                </a:ext>
              </a:extLst>
            </p:cNvPr>
            <p:cNvSpPr/>
            <p:nvPr/>
          </p:nvSpPr>
          <p:spPr>
            <a:xfrm>
              <a:off x="3616075" y="398187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0" y="25"/>
                    <a:pt x="0" y="50"/>
                  </a:cubicBezTo>
                  <a:lnTo>
                    <a:pt x="0" y="50"/>
                  </a:lnTo>
                  <a:cubicBezTo>
                    <a:pt x="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79;p44">
              <a:extLst>
                <a:ext uri="{FF2B5EF4-FFF2-40B4-BE49-F238E27FC236}">
                  <a16:creationId xmlns:a16="http://schemas.microsoft.com/office/drawing/2014/main" id="{0C7B2F7B-A846-4D40-9CD7-2735BE7E2778}"/>
                </a:ext>
              </a:extLst>
            </p:cNvPr>
            <p:cNvSpPr/>
            <p:nvPr/>
          </p:nvSpPr>
          <p:spPr>
            <a:xfrm>
              <a:off x="3610425" y="39956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"/>
                  </a:moveTo>
                  <a:cubicBezTo>
                    <a:pt x="1" y="51"/>
                    <a:pt x="1" y="76"/>
                    <a:pt x="1" y="126"/>
                  </a:cubicBezTo>
                  <a:cubicBezTo>
                    <a:pt x="1" y="76"/>
                    <a:pt x="1" y="51"/>
                    <a:pt x="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80;p44">
              <a:extLst>
                <a:ext uri="{FF2B5EF4-FFF2-40B4-BE49-F238E27FC236}">
                  <a16:creationId xmlns:a16="http://schemas.microsoft.com/office/drawing/2014/main" id="{901BBF2B-4D68-4710-919E-4476B64D9AD6}"/>
                </a:ext>
              </a:extLst>
            </p:cNvPr>
            <p:cNvSpPr/>
            <p:nvPr/>
          </p:nvSpPr>
          <p:spPr>
            <a:xfrm>
              <a:off x="3621700" y="3979350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1"/>
                    <a:pt x="26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6" y="1"/>
                    <a:pt x="26" y="1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81;p44">
              <a:extLst>
                <a:ext uri="{FF2B5EF4-FFF2-40B4-BE49-F238E27FC236}">
                  <a16:creationId xmlns:a16="http://schemas.microsoft.com/office/drawing/2014/main" id="{414B473F-5465-4527-8BE5-F4033E687799}"/>
                </a:ext>
              </a:extLst>
            </p:cNvPr>
            <p:cNvSpPr/>
            <p:nvPr/>
          </p:nvSpPr>
          <p:spPr>
            <a:xfrm>
              <a:off x="3624200" y="3978725"/>
              <a:ext cx="1300" cy="650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1"/>
                    <a:pt x="1" y="1"/>
                    <a:pt x="1" y="26"/>
                  </a:cubicBezTo>
                  <a:lnTo>
                    <a:pt x="1" y="26"/>
                  </a:lnTo>
                  <a:cubicBezTo>
                    <a:pt x="1" y="1"/>
                    <a:pt x="26" y="1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82;p44">
              <a:extLst>
                <a:ext uri="{FF2B5EF4-FFF2-40B4-BE49-F238E27FC236}">
                  <a16:creationId xmlns:a16="http://schemas.microsoft.com/office/drawing/2014/main" id="{03570BD7-1437-44B6-8034-76ABCCFD801F}"/>
                </a:ext>
              </a:extLst>
            </p:cNvPr>
            <p:cNvSpPr/>
            <p:nvPr/>
          </p:nvSpPr>
          <p:spPr>
            <a:xfrm>
              <a:off x="3619825" y="3979975"/>
              <a:ext cx="650" cy="675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83;p44">
              <a:extLst>
                <a:ext uri="{FF2B5EF4-FFF2-40B4-BE49-F238E27FC236}">
                  <a16:creationId xmlns:a16="http://schemas.microsoft.com/office/drawing/2014/main" id="{B4A97A72-2EE5-4115-9BB9-9FC81C9C7404}"/>
                </a:ext>
              </a:extLst>
            </p:cNvPr>
            <p:cNvSpPr/>
            <p:nvPr/>
          </p:nvSpPr>
          <p:spPr>
            <a:xfrm>
              <a:off x="3617950" y="39806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0" y="25"/>
                    <a:pt x="0" y="25"/>
                  </a:cubicBezTo>
                  <a:lnTo>
                    <a:pt x="0" y="25"/>
                  </a:lnTo>
                  <a:cubicBezTo>
                    <a:pt x="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84;p44">
              <a:extLst>
                <a:ext uri="{FF2B5EF4-FFF2-40B4-BE49-F238E27FC236}">
                  <a16:creationId xmlns:a16="http://schemas.microsoft.com/office/drawing/2014/main" id="{87DD98F8-8932-4EC9-B65A-54A67E4AF70D}"/>
                </a:ext>
              </a:extLst>
            </p:cNvPr>
            <p:cNvSpPr/>
            <p:nvPr/>
          </p:nvSpPr>
          <p:spPr>
            <a:xfrm>
              <a:off x="3666200" y="4043275"/>
              <a:ext cx="19450" cy="19450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26" y="0"/>
                  </a:moveTo>
                  <a:cubicBezTo>
                    <a:pt x="426" y="50"/>
                    <a:pt x="426" y="101"/>
                    <a:pt x="401" y="151"/>
                  </a:cubicBezTo>
                  <a:cubicBezTo>
                    <a:pt x="401" y="151"/>
                    <a:pt x="401" y="176"/>
                    <a:pt x="401" y="201"/>
                  </a:cubicBezTo>
                  <a:cubicBezTo>
                    <a:pt x="376" y="226"/>
                    <a:pt x="376" y="251"/>
                    <a:pt x="376" y="276"/>
                  </a:cubicBezTo>
                  <a:cubicBezTo>
                    <a:pt x="351" y="301"/>
                    <a:pt x="351" y="301"/>
                    <a:pt x="351" y="326"/>
                  </a:cubicBezTo>
                  <a:cubicBezTo>
                    <a:pt x="351" y="351"/>
                    <a:pt x="326" y="376"/>
                    <a:pt x="326" y="401"/>
                  </a:cubicBezTo>
                  <a:cubicBezTo>
                    <a:pt x="326" y="401"/>
                    <a:pt x="301" y="426"/>
                    <a:pt x="301" y="426"/>
                  </a:cubicBezTo>
                  <a:cubicBezTo>
                    <a:pt x="276" y="451"/>
                    <a:pt x="276" y="477"/>
                    <a:pt x="276" y="502"/>
                  </a:cubicBezTo>
                  <a:cubicBezTo>
                    <a:pt x="251" y="502"/>
                    <a:pt x="251" y="527"/>
                    <a:pt x="226" y="527"/>
                  </a:cubicBezTo>
                  <a:cubicBezTo>
                    <a:pt x="226" y="552"/>
                    <a:pt x="201" y="577"/>
                    <a:pt x="201" y="577"/>
                  </a:cubicBezTo>
                  <a:cubicBezTo>
                    <a:pt x="201" y="602"/>
                    <a:pt x="176" y="602"/>
                    <a:pt x="176" y="627"/>
                  </a:cubicBezTo>
                  <a:cubicBezTo>
                    <a:pt x="150" y="627"/>
                    <a:pt x="150" y="652"/>
                    <a:pt x="125" y="677"/>
                  </a:cubicBezTo>
                  <a:cubicBezTo>
                    <a:pt x="100" y="677"/>
                    <a:pt x="100" y="677"/>
                    <a:pt x="100" y="702"/>
                  </a:cubicBezTo>
                  <a:cubicBezTo>
                    <a:pt x="75" y="702"/>
                    <a:pt x="50" y="727"/>
                    <a:pt x="25" y="727"/>
                  </a:cubicBezTo>
                  <a:cubicBezTo>
                    <a:pt x="25" y="752"/>
                    <a:pt x="25" y="752"/>
                    <a:pt x="0" y="752"/>
                  </a:cubicBezTo>
                  <a:cubicBezTo>
                    <a:pt x="0" y="752"/>
                    <a:pt x="0" y="752"/>
                    <a:pt x="0" y="777"/>
                  </a:cubicBezTo>
                  <a:lnTo>
                    <a:pt x="526" y="451"/>
                  </a:lnTo>
                  <a:cubicBezTo>
                    <a:pt x="627" y="401"/>
                    <a:pt x="702" y="326"/>
                    <a:pt x="777" y="201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85;p44">
              <a:extLst>
                <a:ext uri="{FF2B5EF4-FFF2-40B4-BE49-F238E27FC236}">
                  <a16:creationId xmlns:a16="http://schemas.microsoft.com/office/drawing/2014/main" id="{C0B111E3-7663-43F3-B1E7-53BF3DB38849}"/>
                </a:ext>
              </a:extLst>
            </p:cNvPr>
            <p:cNvSpPr/>
            <p:nvPr/>
          </p:nvSpPr>
          <p:spPr>
            <a:xfrm>
              <a:off x="3705025" y="4050175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0"/>
                  </a:moveTo>
                  <a:cubicBezTo>
                    <a:pt x="1" y="50"/>
                    <a:pt x="1" y="75"/>
                    <a:pt x="1" y="125"/>
                  </a:cubicBezTo>
                  <a:cubicBezTo>
                    <a:pt x="1" y="75"/>
                    <a:pt x="1" y="50"/>
                    <a:pt x="1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86;p44">
              <a:extLst>
                <a:ext uri="{FF2B5EF4-FFF2-40B4-BE49-F238E27FC236}">
                  <a16:creationId xmlns:a16="http://schemas.microsoft.com/office/drawing/2014/main" id="{F5965483-90CE-4265-B61E-85F1019FD364}"/>
                </a:ext>
              </a:extLst>
            </p:cNvPr>
            <p:cNvSpPr/>
            <p:nvPr/>
          </p:nvSpPr>
          <p:spPr>
            <a:xfrm>
              <a:off x="3706300" y="404202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25" y="50"/>
                    <a:pt x="0" y="50"/>
                  </a:cubicBezTo>
                  <a:lnTo>
                    <a:pt x="0" y="50"/>
                  </a:lnTo>
                  <a:cubicBezTo>
                    <a:pt x="25" y="50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87;p44">
              <a:extLst>
                <a:ext uri="{FF2B5EF4-FFF2-40B4-BE49-F238E27FC236}">
                  <a16:creationId xmlns:a16="http://schemas.microsoft.com/office/drawing/2014/main" id="{7E76C072-7D94-485F-B026-8F8AC3517467}"/>
                </a:ext>
              </a:extLst>
            </p:cNvPr>
            <p:cNvSpPr/>
            <p:nvPr/>
          </p:nvSpPr>
          <p:spPr>
            <a:xfrm>
              <a:off x="3718825" y="40332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0" y="25"/>
                    <a:pt x="0" y="25"/>
                  </a:cubicBezTo>
                  <a:lnTo>
                    <a:pt x="0" y="25"/>
                  </a:lnTo>
                  <a:cubicBezTo>
                    <a:pt x="0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88;p44">
              <a:extLst>
                <a:ext uri="{FF2B5EF4-FFF2-40B4-BE49-F238E27FC236}">
                  <a16:creationId xmlns:a16="http://schemas.microsoft.com/office/drawing/2014/main" id="{5777F4F4-4EAB-4B14-A475-66CF15D627DA}"/>
                </a:ext>
              </a:extLst>
            </p:cNvPr>
            <p:cNvSpPr/>
            <p:nvPr/>
          </p:nvSpPr>
          <p:spPr>
            <a:xfrm>
              <a:off x="3711925" y="4035125"/>
              <a:ext cx="1275" cy="650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26"/>
                    <a:pt x="26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6" y="26"/>
                    <a:pt x="26" y="26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89;p44">
              <a:extLst>
                <a:ext uri="{FF2B5EF4-FFF2-40B4-BE49-F238E27FC236}">
                  <a16:creationId xmlns:a16="http://schemas.microsoft.com/office/drawing/2014/main" id="{1DDF7894-E40D-4DC1-AC60-EA2BC5F963DD}"/>
                </a:ext>
              </a:extLst>
            </p:cNvPr>
            <p:cNvSpPr/>
            <p:nvPr/>
          </p:nvSpPr>
          <p:spPr>
            <a:xfrm>
              <a:off x="3714425" y="403450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0"/>
                    <a:pt x="1" y="0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90;p44">
              <a:extLst>
                <a:ext uri="{FF2B5EF4-FFF2-40B4-BE49-F238E27FC236}">
                  <a16:creationId xmlns:a16="http://schemas.microsoft.com/office/drawing/2014/main" id="{09C23254-9D0C-4723-A264-97F466B4AEF7}"/>
                </a:ext>
              </a:extLst>
            </p:cNvPr>
            <p:cNvSpPr/>
            <p:nvPr/>
          </p:nvSpPr>
          <p:spPr>
            <a:xfrm>
              <a:off x="3707550" y="40401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25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5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91;p44">
              <a:extLst>
                <a:ext uri="{FF2B5EF4-FFF2-40B4-BE49-F238E27FC236}">
                  <a16:creationId xmlns:a16="http://schemas.microsoft.com/office/drawing/2014/main" id="{07964640-17E8-46D3-838D-3AFB798E6216}"/>
                </a:ext>
              </a:extLst>
            </p:cNvPr>
            <p:cNvSpPr/>
            <p:nvPr/>
          </p:nvSpPr>
          <p:spPr>
            <a:xfrm>
              <a:off x="3710675" y="403637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26"/>
                    <a:pt x="1" y="2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26"/>
                    <a:pt x="26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92;p44">
              <a:extLst>
                <a:ext uri="{FF2B5EF4-FFF2-40B4-BE49-F238E27FC236}">
                  <a16:creationId xmlns:a16="http://schemas.microsoft.com/office/drawing/2014/main" id="{175A130F-7EDC-436B-AECE-47809D88864C}"/>
                </a:ext>
              </a:extLst>
            </p:cNvPr>
            <p:cNvSpPr/>
            <p:nvPr/>
          </p:nvSpPr>
          <p:spPr>
            <a:xfrm>
              <a:off x="3706300" y="4063950"/>
              <a:ext cx="1275" cy="5650"/>
            </a:xfrm>
            <a:custGeom>
              <a:avLst/>
              <a:gdLst/>
              <a:ahLst/>
              <a:cxnLst/>
              <a:rect l="l" t="t" r="r" b="b"/>
              <a:pathLst>
                <a:path w="51" h="226" extrusionOk="0">
                  <a:moveTo>
                    <a:pt x="50" y="226"/>
                  </a:moveTo>
                  <a:cubicBezTo>
                    <a:pt x="25" y="151"/>
                    <a:pt x="0" y="76"/>
                    <a:pt x="0" y="0"/>
                  </a:cubicBezTo>
                  <a:cubicBezTo>
                    <a:pt x="0" y="76"/>
                    <a:pt x="25" y="151"/>
                    <a:pt x="50" y="22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93;p44">
              <a:extLst>
                <a:ext uri="{FF2B5EF4-FFF2-40B4-BE49-F238E27FC236}">
                  <a16:creationId xmlns:a16="http://schemas.microsoft.com/office/drawing/2014/main" id="{041763AC-E037-4DB4-ABD8-8F837D0A4273}"/>
                </a:ext>
              </a:extLst>
            </p:cNvPr>
            <p:cNvSpPr/>
            <p:nvPr/>
          </p:nvSpPr>
          <p:spPr>
            <a:xfrm>
              <a:off x="3719450" y="4090275"/>
              <a:ext cx="5025" cy="5650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01" y="226"/>
                  </a:moveTo>
                  <a:cubicBezTo>
                    <a:pt x="126" y="150"/>
                    <a:pt x="76" y="75"/>
                    <a:pt x="0" y="0"/>
                  </a:cubicBezTo>
                  <a:cubicBezTo>
                    <a:pt x="76" y="75"/>
                    <a:pt x="126" y="150"/>
                    <a:pt x="201" y="22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94;p44">
              <a:extLst>
                <a:ext uri="{FF2B5EF4-FFF2-40B4-BE49-F238E27FC236}">
                  <a16:creationId xmlns:a16="http://schemas.microsoft.com/office/drawing/2014/main" id="{58613CD1-EAC7-445B-807B-3EB4E24DA69A}"/>
                </a:ext>
              </a:extLst>
            </p:cNvPr>
            <p:cNvSpPr/>
            <p:nvPr/>
          </p:nvSpPr>
          <p:spPr>
            <a:xfrm>
              <a:off x="3708800" y="40382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1"/>
                  </a:moveTo>
                  <a:lnTo>
                    <a:pt x="25" y="1"/>
                  </a:lnTo>
                  <a:cubicBezTo>
                    <a:pt x="25" y="2"/>
                    <a:pt x="25" y="26"/>
                    <a:pt x="0" y="26"/>
                  </a:cubicBezTo>
                  <a:cubicBezTo>
                    <a:pt x="0" y="26"/>
                    <a:pt x="0" y="26"/>
                    <a:pt x="0" y="51"/>
                  </a:cubicBezTo>
                  <a:cubicBezTo>
                    <a:pt x="25" y="27"/>
                    <a:pt x="25" y="2"/>
                    <a:pt x="25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95;p44">
              <a:extLst>
                <a:ext uri="{FF2B5EF4-FFF2-40B4-BE49-F238E27FC236}">
                  <a16:creationId xmlns:a16="http://schemas.microsoft.com/office/drawing/2014/main" id="{9398DA4B-2EBD-40B1-808E-36A4A8BBC453}"/>
                </a:ext>
              </a:extLst>
            </p:cNvPr>
            <p:cNvSpPr/>
            <p:nvPr/>
          </p:nvSpPr>
          <p:spPr>
            <a:xfrm>
              <a:off x="3705025" y="4047025"/>
              <a:ext cx="675" cy="2525"/>
            </a:xfrm>
            <a:custGeom>
              <a:avLst/>
              <a:gdLst/>
              <a:ahLst/>
              <a:cxnLst/>
              <a:rect l="l" t="t" r="r" b="b"/>
              <a:pathLst>
                <a:path w="27" h="101" extrusionOk="0">
                  <a:moveTo>
                    <a:pt x="26" y="1"/>
                  </a:moveTo>
                  <a:cubicBezTo>
                    <a:pt x="1" y="26"/>
                    <a:pt x="1" y="51"/>
                    <a:pt x="1" y="101"/>
                  </a:cubicBezTo>
                  <a:cubicBezTo>
                    <a:pt x="1" y="76"/>
                    <a:pt x="1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96;p44">
              <a:extLst>
                <a:ext uri="{FF2B5EF4-FFF2-40B4-BE49-F238E27FC236}">
                  <a16:creationId xmlns:a16="http://schemas.microsoft.com/office/drawing/2014/main" id="{EA537556-FD9F-4F58-9AAF-B6263C27F9EF}"/>
                </a:ext>
              </a:extLst>
            </p:cNvPr>
            <p:cNvSpPr/>
            <p:nvPr/>
          </p:nvSpPr>
          <p:spPr>
            <a:xfrm>
              <a:off x="3705675" y="4044525"/>
              <a:ext cx="650" cy="1900"/>
            </a:xfrm>
            <a:custGeom>
              <a:avLst/>
              <a:gdLst/>
              <a:ahLst/>
              <a:cxnLst/>
              <a:rect l="l" t="t" r="r" b="b"/>
              <a:pathLst>
                <a:path w="26" h="7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6"/>
                    <a:pt x="0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1"/>
                    <a:pt x="25" y="26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97;p44">
              <a:extLst>
                <a:ext uri="{FF2B5EF4-FFF2-40B4-BE49-F238E27FC236}">
                  <a16:creationId xmlns:a16="http://schemas.microsoft.com/office/drawing/2014/main" id="{12F54E36-1A90-40B7-8559-AA87B3DB4AA3}"/>
                </a:ext>
              </a:extLst>
            </p:cNvPr>
            <p:cNvSpPr/>
            <p:nvPr/>
          </p:nvSpPr>
          <p:spPr>
            <a:xfrm>
              <a:off x="3708800" y="4072100"/>
              <a:ext cx="3150" cy="6900"/>
            </a:xfrm>
            <a:custGeom>
              <a:avLst/>
              <a:gdLst/>
              <a:ahLst/>
              <a:cxnLst/>
              <a:rect l="l" t="t" r="r" b="b"/>
              <a:pathLst>
                <a:path w="126" h="276" extrusionOk="0">
                  <a:moveTo>
                    <a:pt x="126" y="276"/>
                  </a:moveTo>
                  <a:cubicBezTo>
                    <a:pt x="76" y="201"/>
                    <a:pt x="25" y="100"/>
                    <a:pt x="0" y="0"/>
                  </a:cubicBezTo>
                  <a:cubicBezTo>
                    <a:pt x="25" y="100"/>
                    <a:pt x="76" y="201"/>
                    <a:pt x="126" y="27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98;p44">
              <a:extLst>
                <a:ext uri="{FF2B5EF4-FFF2-40B4-BE49-F238E27FC236}">
                  <a16:creationId xmlns:a16="http://schemas.microsoft.com/office/drawing/2014/main" id="{989EC739-7EA3-449B-853D-DB9EDC95086D}"/>
                </a:ext>
              </a:extLst>
            </p:cNvPr>
            <p:cNvSpPr/>
            <p:nvPr/>
          </p:nvSpPr>
          <p:spPr>
            <a:xfrm>
              <a:off x="3716325" y="4033875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0" y="0"/>
                  </a:move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50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99;p44">
              <a:extLst>
                <a:ext uri="{FF2B5EF4-FFF2-40B4-BE49-F238E27FC236}">
                  <a16:creationId xmlns:a16="http://schemas.microsoft.com/office/drawing/2014/main" id="{2D2353F8-7029-425D-8794-ECD0371F3EF3}"/>
                </a:ext>
              </a:extLst>
            </p:cNvPr>
            <p:cNvSpPr/>
            <p:nvPr/>
          </p:nvSpPr>
          <p:spPr>
            <a:xfrm>
              <a:off x="3705025" y="4033250"/>
              <a:ext cx="56425" cy="72725"/>
            </a:xfrm>
            <a:custGeom>
              <a:avLst/>
              <a:gdLst/>
              <a:ahLst/>
              <a:cxnLst/>
              <a:rect l="l" t="t" r="r" b="b"/>
              <a:pathLst>
                <a:path w="2257" h="2909" extrusionOk="0">
                  <a:moveTo>
                    <a:pt x="577" y="0"/>
                  </a:moveTo>
                  <a:cubicBezTo>
                    <a:pt x="577" y="0"/>
                    <a:pt x="552" y="25"/>
                    <a:pt x="552" y="25"/>
                  </a:cubicBezTo>
                  <a:lnTo>
                    <a:pt x="452" y="25"/>
                  </a:lnTo>
                  <a:cubicBezTo>
                    <a:pt x="427" y="25"/>
                    <a:pt x="427" y="50"/>
                    <a:pt x="402" y="50"/>
                  </a:cubicBezTo>
                  <a:cubicBezTo>
                    <a:pt x="402" y="50"/>
                    <a:pt x="377" y="50"/>
                    <a:pt x="377" y="76"/>
                  </a:cubicBezTo>
                  <a:lnTo>
                    <a:pt x="327" y="76"/>
                  </a:lnTo>
                  <a:cubicBezTo>
                    <a:pt x="302" y="101"/>
                    <a:pt x="302" y="101"/>
                    <a:pt x="277" y="101"/>
                  </a:cubicBezTo>
                  <a:cubicBezTo>
                    <a:pt x="277" y="126"/>
                    <a:pt x="252" y="126"/>
                    <a:pt x="252" y="126"/>
                  </a:cubicBezTo>
                  <a:cubicBezTo>
                    <a:pt x="252" y="151"/>
                    <a:pt x="227" y="151"/>
                    <a:pt x="227" y="176"/>
                  </a:cubicBezTo>
                  <a:cubicBezTo>
                    <a:pt x="201" y="176"/>
                    <a:pt x="201" y="176"/>
                    <a:pt x="176" y="201"/>
                  </a:cubicBezTo>
                  <a:cubicBezTo>
                    <a:pt x="176" y="201"/>
                    <a:pt x="176" y="226"/>
                    <a:pt x="151" y="251"/>
                  </a:cubicBezTo>
                  <a:cubicBezTo>
                    <a:pt x="151" y="251"/>
                    <a:pt x="151" y="251"/>
                    <a:pt x="126" y="276"/>
                  </a:cubicBezTo>
                  <a:cubicBezTo>
                    <a:pt x="126" y="276"/>
                    <a:pt x="101" y="301"/>
                    <a:pt x="101" y="326"/>
                  </a:cubicBezTo>
                  <a:cubicBezTo>
                    <a:pt x="101" y="326"/>
                    <a:pt x="101" y="351"/>
                    <a:pt x="76" y="351"/>
                  </a:cubicBezTo>
                  <a:cubicBezTo>
                    <a:pt x="76" y="376"/>
                    <a:pt x="76" y="401"/>
                    <a:pt x="51" y="401"/>
                  </a:cubicBezTo>
                  <a:cubicBezTo>
                    <a:pt x="51" y="426"/>
                    <a:pt x="51" y="451"/>
                    <a:pt x="51" y="451"/>
                  </a:cubicBezTo>
                  <a:cubicBezTo>
                    <a:pt x="51" y="477"/>
                    <a:pt x="26" y="502"/>
                    <a:pt x="26" y="527"/>
                  </a:cubicBezTo>
                  <a:cubicBezTo>
                    <a:pt x="26" y="527"/>
                    <a:pt x="26" y="552"/>
                    <a:pt x="26" y="552"/>
                  </a:cubicBezTo>
                  <a:cubicBezTo>
                    <a:pt x="1" y="577"/>
                    <a:pt x="1" y="627"/>
                    <a:pt x="1" y="652"/>
                  </a:cubicBezTo>
                  <a:cubicBezTo>
                    <a:pt x="1" y="652"/>
                    <a:pt x="1" y="677"/>
                    <a:pt x="1" y="677"/>
                  </a:cubicBezTo>
                  <a:cubicBezTo>
                    <a:pt x="1" y="727"/>
                    <a:pt x="1" y="752"/>
                    <a:pt x="1" y="802"/>
                  </a:cubicBezTo>
                  <a:cubicBezTo>
                    <a:pt x="1" y="903"/>
                    <a:pt x="1" y="978"/>
                    <a:pt x="26" y="1078"/>
                  </a:cubicBezTo>
                  <a:cubicBezTo>
                    <a:pt x="26" y="1128"/>
                    <a:pt x="26" y="1178"/>
                    <a:pt x="51" y="1228"/>
                  </a:cubicBezTo>
                  <a:cubicBezTo>
                    <a:pt x="51" y="1304"/>
                    <a:pt x="76" y="1379"/>
                    <a:pt x="101" y="1454"/>
                  </a:cubicBezTo>
                  <a:cubicBezTo>
                    <a:pt x="126" y="1479"/>
                    <a:pt x="126" y="1504"/>
                    <a:pt x="151" y="1554"/>
                  </a:cubicBezTo>
                  <a:cubicBezTo>
                    <a:pt x="176" y="1654"/>
                    <a:pt x="227" y="1755"/>
                    <a:pt x="277" y="1830"/>
                  </a:cubicBezTo>
                  <a:cubicBezTo>
                    <a:pt x="352" y="1955"/>
                    <a:pt x="402" y="2055"/>
                    <a:pt x="477" y="2181"/>
                  </a:cubicBezTo>
                  <a:cubicBezTo>
                    <a:pt x="527" y="2206"/>
                    <a:pt x="552" y="2256"/>
                    <a:pt x="577" y="2281"/>
                  </a:cubicBezTo>
                  <a:cubicBezTo>
                    <a:pt x="653" y="2356"/>
                    <a:pt x="703" y="2431"/>
                    <a:pt x="778" y="2507"/>
                  </a:cubicBezTo>
                  <a:cubicBezTo>
                    <a:pt x="878" y="2607"/>
                    <a:pt x="1004" y="2682"/>
                    <a:pt x="1129" y="2757"/>
                  </a:cubicBezTo>
                  <a:cubicBezTo>
                    <a:pt x="1304" y="2860"/>
                    <a:pt x="1474" y="2909"/>
                    <a:pt x="1625" y="2909"/>
                  </a:cubicBezTo>
                  <a:cubicBezTo>
                    <a:pt x="1993" y="2909"/>
                    <a:pt x="2257" y="2620"/>
                    <a:pt x="2257" y="2106"/>
                  </a:cubicBezTo>
                  <a:cubicBezTo>
                    <a:pt x="2257" y="1404"/>
                    <a:pt x="1755" y="527"/>
                    <a:pt x="1129" y="176"/>
                  </a:cubicBezTo>
                  <a:cubicBezTo>
                    <a:pt x="1079" y="151"/>
                    <a:pt x="1054" y="126"/>
                    <a:pt x="1004" y="101"/>
                  </a:cubicBezTo>
                  <a:lnTo>
                    <a:pt x="978" y="101"/>
                  </a:lnTo>
                  <a:cubicBezTo>
                    <a:pt x="953" y="76"/>
                    <a:pt x="928" y="76"/>
                    <a:pt x="903" y="50"/>
                  </a:cubicBezTo>
                  <a:lnTo>
                    <a:pt x="853" y="50"/>
                  </a:lnTo>
                  <a:cubicBezTo>
                    <a:pt x="828" y="50"/>
                    <a:pt x="803" y="25"/>
                    <a:pt x="778" y="25"/>
                  </a:cubicBezTo>
                  <a:lnTo>
                    <a:pt x="753" y="25"/>
                  </a:lnTo>
                  <a:cubicBezTo>
                    <a:pt x="728" y="25"/>
                    <a:pt x="703" y="25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00;p44">
              <a:extLst>
                <a:ext uri="{FF2B5EF4-FFF2-40B4-BE49-F238E27FC236}">
                  <a16:creationId xmlns:a16="http://schemas.microsoft.com/office/drawing/2014/main" id="{F1D453F9-B679-4AE5-A45A-435D0E13D887}"/>
                </a:ext>
              </a:extLst>
            </p:cNvPr>
            <p:cNvSpPr/>
            <p:nvPr/>
          </p:nvSpPr>
          <p:spPr>
            <a:xfrm>
              <a:off x="3705675" y="4012125"/>
              <a:ext cx="79600" cy="105100"/>
            </a:xfrm>
            <a:custGeom>
              <a:avLst/>
              <a:gdLst/>
              <a:ahLst/>
              <a:cxnLst/>
              <a:rect l="l" t="t" r="r" b="b"/>
              <a:pathLst>
                <a:path w="3184" h="4204" extrusionOk="0">
                  <a:moveTo>
                    <a:pt x="53" y="386"/>
                  </a:moveTo>
                  <a:cubicBezTo>
                    <a:pt x="44" y="391"/>
                    <a:pt x="35" y="394"/>
                    <a:pt x="25" y="394"/>
                  </a:cubicBezTo>
                  <a:cubicBezTo>
                    <a:pt x="25" y="394"/>
                    <a:pt x="0" y="419"/>
                    <a:pt x="0" y="419"/>
                  </a:cubicBezTo>
                  <a:lnTo>
                    <a:pt x="53" y="386"/>
                  </a:lnTo>
                  <a:close/>
                  <a:moveTo>
                    <a:pt x="916" y="0"/>
                  </a:moveTo>
                  <a:cubicBezTo>
                    <a:pt x="770" y="0"/>
                    <a:pt x="638" y="33"/>
                    <a:pt x="526" y="93"/>
                  </a:cubicBezTo>
                  <a:lnTo>
                    <a:pt x="53" y="386"/>
                  </a:lnTo>
                  <a:lnTo>
                    <a:pt x="53" y="386"/>
                  </a:lnTo>
                  <a:cubicBezTo>
                    <a:pt x="69" y="379"/>
                    <a:pt x="85" y="369"/>
                    <a:pt x="100" y="369"/>
                  </a:cubicBezTo>
                  <a:cubicBezTo>
                    <a:pt x="100" y="369"/>
                    <a:pt x="125" y="344"/>
                    <a:pt x="150" y="344"/>
                  </a:cubicBezTo>
                  <a:lnTo>
                    <a:pt x="201" y="344"/>
                  </a:lnTo>
                  <a:cubicBezTo>
                    <a:pt x="226" y="319"/>
                    <a:pt x="251" y="319"/>
                    <a:pt x="251" y="319"/>
                  </a:cubicBezTo>
                  <a:lnTo>
                    <a:pt x="602" y="319"/>
                  </a:lnTo>
                  <a:cubicBezTo>
                    <a:pt x="627" y="319"/>
                    <a:pt x="627" y="344"/>
                    <a:pt x="652" y="344"/>
                  </a:cubicBezTo>
                  <a:cubicBezTo>
                    <a:pt x="677" y="344"/>
                    <a:pt x="702" y="344"/>
                    <a:pt x="752" y="369"/>
                  </a:cubicBezTo>
                  <a:lnTo>
                    <a:pt x="802" y="369"/>
                  </a:lnTo>
                  <a:cubicBezTo>
                    <a:pt x="827" y="394"/>
                    <a:pt x="852" y="394"/>
                    <a:pt x="902" y="419"/>
                  </a:cubicBezTo>
                  <a:cubicBezTo>
                    <a:pt x="902" y="419"/>
                    <a:pt x="927" y="444"/>
                    <a:pt x="952" y="444"/>
                  </a:cubicBezTo>
                  <a:cubicBezTo>
                    <a:pt x="1003" y="469"/>
                    <a:pt x="1053" y="494"/>
                    <a:pt x="1103" y="520"/>
                  </a:cubicBezTo>
                  <a:cubicBezTo>
                    <a:pt x="1955" y="1021"/>
                    <a:pt x="2657" y="2224"/>
                    <a:pt x="2657" y="3201"/>
                  </a:cubicBezTo>
                  <a:cubicBezTo>
                    <a:pt x="2657" y="3251"/>
                    <a:pt x="2657" y="3327"/>
                    <a:pt x="2632" y="3377"/>
                  </a:cubicBezTo>
                  <a:cubicBezTo>
                    <a:pt x="2632" y="3402"/>
                    <a:pt x="2632" y="3402"/>
                    <a:pt x="2632" y="3427"/>
                  </a:cubicBezTo>
                  <a:cubicBezTo>
                    <a:pt x="2632" y="3477"/>
                    <a:pt x="2632" y="3502"/>
                    <a:pt x="2607" y="3552"/>
                  </a:cubicBezTo>
                  <a:cubicBezTo>
                    <a:pt x="2607" y="3552"/>
                    <a:pt x="2607" y="3577"/>
                    <a:pt x="2607" y="3602"/>
                  </a:cubicBezTo>
                  <a:cubicBezTo>
                    <a:pt x="2582" y="3627"/>
                    <a:pt x="2582" y="3652"/>
                    <a:pt x="2582" y="3677"/>
                  </a:cubicBezTo>
                  <a:cubicBezTo>
                    <a:pt x="2582" y="3702"/>
                    <a:pt x="2556" y="3728"/>
                    <a:pt x="2556" y="3753"/>
                  </a:cubicBezTo>
                  <a:cubicBezTo>
                    <a:pt x="2556" y="3778"/>
                    <a:pt x="2531" y="3803"/>
                    <a:pt x="2531" y="3828"/>
                  </a:cubicBezTo>
                  <a:cubicBezTo>
                    <a:pt x="2506" y="3853"/>
                    <a:pt x="2506" y="3853"/>
                    <a:pt x="2506" y="3878"/>
                  </a:cubicBezTo>
                  <a:cubicBezTo>
                    <a:pt x="2481" y="3903"/>
                    <a:pt x="2481" y="3928"/>
                    <a:pt x="2456" y="3928"/>
                  </a:cubicBezTo>
                  <a:cubicBezTo>
                    <a:pt x="2456" y="3953"/>
                    <a:pt x="2431" y="3978"/>
                    <a:pt x="2431" y="3978"/>
                  </a:cubicBezTo>
                  <a:cubicBezTo>
                    <a:pt x="2406" y="4003"/>
                    <a:pt x="2406" y="4028"/>
                    <a:pt x="2381" y="4053"/>
                  </a:cubicBezTo>
                  <a:cubicBezTo>
                    <a:pt x="2356" y="4053"/>
                    <a:pt x="2356" y="4078"/>
                    <a:pt x="2331" y="4078"/>
                  </a:cubicBezTo>
                  <a:cubicBezTo>
                    <a:pt x="2331" y="4103"/>
                    <a:pt x="2306" y="4103"/>
                    <a:pt x="2281" y="4129"/>
                  </a:cubicBezTo>
                  <a:cubicBezTo>
                    <a:pt x="2281" y="4129"/>
                    <a:pt x="2256" y="4154"/>
                    <a:pt x="2256" y="4154"/>
                  </a:cubicBezTo>
                  <a:cubicBezTo>
                    <a:pt x="2231" y="4179"/>
                    <a:pt x="2206" y="4179"/>
                    <a:pt x="2206" y="4204"/>
                  </a:cubicBezTo>
                  <a:lnTo>
                    <a:pt x="2732" y="3878"/>
                  </a:lnTo>
                  <a:cubicBezTo>
                    <a:pt x="3008" y="3728"/>
                    <a:pt x="3183" y="3377"/>
                    <a:pt x="3183" y="2900"/>
                  </a:cubicBezTo>
                  <a:cubicBezTo>
                    <a:pt x="3183" y="1898"/>
                    <a:pt x="2481" y="695"/>
                    <a:pt x="1629" y="219"/>
                  </a:cubicBezTo>
                  <a:cubicBezTo>
                    <a:pt x="1376" y="70"/>
                    <a:pt x="1131" y="0"/>
                    <a:pt x="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01;p44">
              <a:extLst>
                <a:ext uri="{FF2B5EF4-FFF2-40B4-BE49-F238E27FC236}">
                  <a16:creationId xmlns:a16="http://schemas.microsoft.com/office/drawing/2014/main" id="{4FB11FA7-63DF-46BC-851F-86C46236B98A}"/>
                </a:ext>
              </a:extLst>
            </p:cNvPr>
            <p:cNvSpPr/>
            <p:nvPr/>
          </p:nvSpPr>
          <p:spPr>
            <a:xfrm>
              <a:off x="3966950" y="3238750"/>
              <a:ext cx="82100" cy="61425"/>
            </a:xfrm>
            <a:custGeom>
              <a:avLst/>
              <a:gdLst/>
              <a:ahLst/>
              <a:cxnLst/>
              <a:rect l="l" t="t" r="r" b="b"/>
              <a:pathLst>
                <a:path w="3284" h="2457" extrusionOk="0">
                  <a:moveTo>
                    <a:pt x="2757" y="1"/>
                  </a:moveTo>
                  <a:cubicBezTo>
                    <a:pt x="2669" y="1"/>
                    <a:pt x="2582" y="26"/>
                    <a:pt x="2507" y="76"/>
                  </a:cubicBezTo>
                  <a:cubicBezTo>
                    <a:pt x="2507" y="76"/>
                    <a:pt x="1128" y="928"/>
                    <a:pt x="652" y="1204"/>
                  </a:cubicBezTo>
                  <a:cubicBezTo>
                    <a:pt x="0" y="1555"/>
                    <a:pt x="126" y="2006"/>
                    <a:pt x="351" y="2231"/>
                  </a:cubicBezTo>
                  <a:cubicBezTo>
                    <a:pt x="466" y="2308"/>
                    <a:pt x="653" y="2457"/>
                    <a:pt x="902" y="2457"/>
                  </a:cubicBezTo>
                  <a:cubicBezTo>
                    <a:pt x="980" y="2457"/>
                    <a:pt x="1064" y="2442"/>
                    <a:pt x="1153" y="2407"/>
                  </a:cubicBezTo>
                  <a:lnTo>
                    <a:pt x="3058" y="1304"/>
                  </a:lnTo>
                  <a:cubicBezTo>
                    <a:pt x="3283" y="1179"/>
                    <a:pt x="3283" y="226"/>
                    <a:pt x="3058" y="101"/>
                  </a:cubicBezTo>
                  <a:lnTo>
                    <a:pt x="3008" y="76"/>
                  </a:lnTo>
                  <a:cubicBezTo>
                    <a:pt x="2933" y="26"/>
                    <a:pt x="2845" y="1"/>
                    <a:pt x="2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02;p44">
              <a:extLst>
                <a:ext uri="{FF2B5EF4-FFF2-40B4-BE49-F238E27FC236}">
                  <a16:creationId xmlns:a16="http://schemas.microsoft.com/office/drawing/2014/main" id="{437E7EA9-61A0-4B4C-BB61-CD21695EA630}"/>
                </a:ext>
              </a:extLst>
            </p:cNvPr>
            <p:cNvSpPr/>
            <p:nvPr/>
          </p:nvSpPr>
          <p:spPr>
            <a:xfrm>
              <a:off x="3970075" y="3268200"/>
              <a:ext cx="75850" cy="31975"/>
            </a:xfrm>
            <a:custGeom>
              <a:avLst/>
              <a:gdLst/>
              <a:ahLst/>
              <a:cxnLst/>
              <a:rect l="l" t="t" r="r" b="b"/>
              <a:pathLst>
                <a:path w="3034" h="1279" extrusionOk="0">
                  <a:moveTo>
                    <a:pt x="3033" y="1"/>
                  </a:moveTo>
                  <a:lnTo>
                    <a:pt x="1103" y="1103"/>
                  </a:lnTo>
                  <a:cubicBezTo>
                    <a:pt x="1000" y="1149"/>
                    <a:pt x="903" y="1167"/>
                    <a:pt x="813" y="1167"/>
                  </a:cubicBezTo>
                  <a:cubicBezTo>
                    <a:pt x="557" y="1167"/>
                    <a:pt x="363" y="1014"/>
                    <a:pt x="251" y="903"/>
                  </a:cubicBezTo>
                  <a:cubicBezTo>
                    <a:pt x="151" y="828"/>
                    <a:pt x="76" y="677"/>
                    <a:pt x="76" y="502"/>
                  </a:cubicBezTo>
                  <a:lnTo>
                    <a:pt x="76" y="502"/>
                  </a:lnTo>
                  <a:cubicBezTo>
                    <a:pt x="1" y="727"/>
                    <a:pt x="101" y="928"/>
                    <a:pt x="226" y="1053"/>
                  </a:cubicBezTo>
                  <a:cubicBezTo>
                    <a:pt x="341" y="1130"/>
                    <a:pt x="528" y="1279"/>
                    <a:pt x="777" y="1279"/>
                  </a:cubicBezTo>
                  <a:cubicBezTo>
                    <a:pt x="855" y="1279"/>
                    <a:pt x="939" y="1264"/>
                    <a:pt x="1028" y="1229"/>
                  </a:cubicBezTo>
                  <a:lnTo>
                    <a:pt x="2933" y="126"/>
                  </a:lnTo>
                  <a:cubicBezTo>
                    <a:pt x="2983" y="101"/>
                    <a:pt x="3008" y="51"/>
                    <a:pt x="3033" y="1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03;p44">
              <a:extLst>
                <a:ext uri="{FF2B5EF4-FFF2-40B4-BE49-F238E27FC236}">
                  <a16:creationId xmlns:a16="http://schemas.microsoft.com/office/drawing/2014/main" id="{A77B8144-47DB-40AE-BA03-0E3713C5F19F}"/>
                </a:ext>
              </a:extLst>
            </p:cNvPr>
            <p:cNvSpPr/>
            <p:nvPr/>
          </p:nvSpPr>
          <p:spPr>
            <a:xfrm>
              <a:off x="4045900" y="3271575"/>
              <a:ext cx="82100" cy="61275"/>
            </a:xfrm>
            <a:custGeom>
              <a:avLst/>
              <a:gdLst/>
              <a:ahLst/>
              <a:cxnLst/>
              <a:rect l="l" t="t" r="r" b="b"/>
              <a:pathLst>
                <a:path w="3284" h="2451" extrusionOk="0">
                  <a:moveTo>
                    <a:pt x="2776" y="0"/>
                  </a:moveTo>
                  <a:cubicBezTo>
                    <a:pt x="2682" y="0"/>
                    <a:pt x="2587" y="26"/>
                    <a:pt x="2506" y="66"/>
                  </a:cubicBezTo>
                  <a:cubicBezTo>
                    <a:pt x="2506" y="66"/>
                    <a:pt x="1103" y="943"/>
                    <a:pt x="627" y="1194"/>
                  </a:cubicBezTo>
                  <a:cubicBezTo>
                    <a:pt x="0" y="1570"/>
                    <a:pt x="125" y="2021"/>
                    <a:pt x="351" y="2222"/>
                  </a:cubicBezTo>
                  <a:cubicBezTo>
                    <a:pt x="463" y="2315"/>
                    <a:pt x="646" y="2451"/>
                    <a:pt x="887" y="2451"/>
                  </a:cubicBezTo>
                  <a:cubicBezTo>
                    <a:pt x="969" y="2451"/>
                    <a:pt x="1058" y="2435"/>
                    <a:pt x="1153" y="2397"/>
                  </a:cubicBezTo>
                  <a:lnTo>
                    <a:pt x="3058" y="1294"/>
                  </a:lnTo>
                  <a:cubicBezTo>
                    <a:pt x="3283" y="1169"/>
                    <a:pt x="3283" y="217"/>
                    <a:pt x="3058" y="91"/>
                  </a:cubicBezTo>
                  <a:lnTo>
                    <a:pt x="3008" y="66"/>
                  </a:lnTo>
                  <a:cubicBezTo>
                    <a:pt x="2938" y="20"/>
                    <a:pt x="2857" y="0"/>
                    <a:pt x="2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04;p44">
              <a:extLst>
                <a:ext uri="{FF2B5EF4-FFF2-40B4-BE49-F238E27FC236}">
                  <a16:creationId xmlns:a16="http://schemas.microsoft.com/office/drawing/2014/main" id="{8A58D088-2C3F-42C7-A130-B686A3B2CE25}"/>
                </a:ext>
              </a:extLst>
            </p:cNvPr>
            <p:cNvSpPr/>
            <p:nvPr/>
          </p:nvSpPr>
          <p:spPr>
            <a:xfrm>
              <a:off x="4049025" y="3300775"/>
              <a:ext cx="75850" cy="32075"/>
            </a:xfrm>
            <a:custGeom>
              <a:avLst/>
              <a:gdLst/>
              <a:ahLst/>
              <a:cxnLst/>
              <a:rect l="l" t="t" r="r" b="b"/>
              <a:pathLst>
                <a:path w="3034" h="1283" extrusionOk="0">
                  <a:moveTo>
                    <a:pt x="3033" y="1"/>
                  </a:moveTo>
                  <a:lnTo>
                    <a:pt x="1103" y="1104"/>
                  </a:lnTo>
                  <a:cubicBezTo>
                    <a:pt x="998" y="1150"/>
                    <a:pt x="900" y="1168"/>
                    <a:pt x="810" y="1168"/>
                  </a:cubicBezTo>
                  <a:cubicBezTo>
                    <a:pt x="555" y="1168"/>
                    <a:pt x="362" y="1021"/>
                    <a:pt x="251" y="928"/>
                  </a:cubicBezTo>
                  <a:cubicBezTo>
                    <a:pt x="151" y="828"/>
                    <a:pt x="76" y="678"/>
                    <a:pt x="76" y="502"/>
                  </a:cubicBezTo>
                  <a:lnTo>
                    <a:pt x="76" y="502"/>
                  </a:lnTo>
                  <a:cubicBezTo>
                    <a:pt x="0" y="728"/>
                    <a:pt x="101" y="928"/>
                    <a:pt x="226" y="1054"/>
                  </a:cubicBezTo>
                  <a:cubicBezTo>
                    <a:pt x="338" y="1147"/>
                    <a:pt x="521" y="1283"/>
                    <a:pt x="762" y="1283"/>
                  </a:cubicBezTo>
                  <a:cubicBezTo>
                    <a:pt x="844" y="1283"/>
                    <a:pt x="933" y="1267"/>
                    <a:pt x="1028" y="1229"/>
                  </a:cubicBezTo>
                  <a:lnTo>
                    <a:pt x="2933" y="126"/>
                  </a:lnTo>
                  <a:cubicBezTo>
                    <a:pt x="2983" y="126"/>
                    <a:pt x="3008" y="51"/>
                    <a:pt x="3033" y="1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05;p44">
              <a:extLst>
                <a:ext uri="{FF2B5EF4-FFF2-40B4-BE49-F238E27FC236}">
                  <a16:creationId xmlns:a16="http://schemas.microsoft.com/office/drawing/2014/main" id="{D609DBD3-B1AD-414A-8D70-BA0B67522A50}"/>
                </a:ext>
              </a:extLst>
            </p:cNvPr>
            <p:cNvSpPr/>
            <p:nvPr/>
          </p:nvSpPr>
          <p:spPr>
            <a:xfrm>
              <a:off x="4064700" y="2969325"/>
              <a:ext cx="81475" cy="327725"/>
            </a:xfrm>
            <a:custGeom>
              <a:avLst/>
              <a:gdLst/>
              <a:ahLst/>
              <a:cxnLst/>
              <a:rect l="l" t="t" r="r" b="b"/>
              <a:pathLst>
                <a:path w="3259" h="13109" extrusionOk="0">
                  <a:moveTo>
                    <a:pt x="50" y="1"/>
                  </a:moveTo>
                  <a:cubicBezTo>
                    <a:pt x="0" y="1"/>
                    <a:pt x="802" y="12181"/>
                    <a:pt x="802" y="12256"/>
                  </a:cubicBezTo>
                  <a:cubicBezTo>
                    <a:pt x="902" y="13058"/>
                    <a:pt x="1303" y="13109"/>
                    <a:pt x="1654" y="13109"/>
                  </a:cubicBezTo>
                  <a:cubicBezTo>
                    <a:pt x="1654" y="13109"/>
                    <a:pt x="2356" y="13058"/>
                    <a:pt x="2456" y="12256"/>
                  </a:cubicBezTo>
                  <a:cubicBezTo>
                    <a:pt x="2456" y="12181"/>
                    <a:pt x="3258" y="1"/>
                    <a:pt x="3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06;p44">
              <a:extLst>
                <a:ext uri="{FF2B5EF4-FFF2-40B4-BE49-F238E27FC236}">
                  <a16:creationId xmlns:a16="http://schemas.microsoft.com/office/drawing/2014/main" id="{F458376E-663C-4C84-A4E5-1D2EB9008F26}"/>
                </a:ext>
              </a:extLst>
            </p:cNvPr>
            <p:cNvSpPr/>
            <p:nvPr/>
          </p:nvSpPr>
          <p:spPr>
            <a:xfrm>
              <a:off x="3988875" y="2938000"/>
              <a:ext cx="81475" cy="327725"/>
            </a:xfrm>
            <a:custGeom>
              <a:avLst/>
              <a:gdLst/>
              <a:ahLst/>
              <a:cxnLst/>
              <a:rect l="l" t="t" r="r" b="b"/>
              <a:pathLst>
                <a:path w="3259" h="13109" extrusionOk="0">
                  <a:moveTo>
                    <a:pt x="51" y="1"/>
                  </a:moveTo>
                  <a:cubicBezTo>
                    <a:pt x="0" y="1"/>
                    <a:pt x="777" y="12181"/>
                    <a:pt x="777" y="12281"/>
                  </a:cubicBezTo>
                  <a:cubicBezTo>
                    <a:pt x="878" y="13083"/>
                    <a:pt x="1304" y="13108"/>
                    <a:pt x="1655" y="13108"/>
                  </a:cubicBezTo>
                  <a:cubicBezTo>
                    <a:pt x="1655" y="13108"/>
                    <a:pt x="2356" y="13083"/>
                    <a:pt x="2457" y="12281"/>
                  </a:cubicBezTo>
                  <a:cubicBezTo>
                    <a:pt x="2457" y="12181"/>
                    <a:pt x="3259" y="1"/>
                    <a:pt x="3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07;p44">
              <a:extLst>
                <a:ext uri="{FF2B5EF4-FFF2-40B4-BE49-F238E27FC236}">
                  <a16:creationId xmlns:a16="http://schemas.microsoft.com/office/drawing/2014/main" id="{C02D8360-84FB-4E9E-ADB7-B863006B6BD5}"/>
                </a:ext>
              </a:extLst>
            </p:cNvPr>
            <p:cNvSpPr/>
            <p:nvPr/>
          </p:nvSpPr>
          <p:spPr>
            <a:xfrm>
              <a:off x="4076275" y="3293050"/>
              <a:ext cx="16150" cy="11825"/>
            </a:xfrm>
            <a:custGeom>
              <a:avLst/>
              <a:gdLst/>
              <a:ahLst/>
              <a:cxnLst/>
              <a:rect l="l" t="t" r="r" b="b"/>
              <a:pathLst>
                <a:path w="646" h="473" extrusionOk="0">
                  <a:moveTo>
                    <a:pt x="104" y="0"/>
                  </a:moveTo>
                  <a:cubicBezTo>
                    <a:pt x="28" y="0"/>
                    <a:pt x="1" y="138"/>
                    <a:pt x="88" y="160"/>
                  </a:cubicBezTo>
                  <a:cubicBezTo>
                    <a:pt x="239" y="235"/>
                    <a:pt x="364" y="335"/>
                    <a:pt x="464" y="435"/>
                  </a:cubicBezTo>
                  <a:cubicBezTo>
                    <a:pt x="484" y="461"/>
                    <a:pt x="507" y="472"/>
                    <a:pt x="529" y="472"/>
                  </a:cubicBezTo>
                  <a:cubicBezTo>
                    <a:pt x="591" y="472"/>
                    <a:pt x="645" y="384"/>
                    <a:pt x="590" y="310"/>
                  </a:cubicBezTo>
                  <a:cubicBezTo>
                    <a:pt x="464" y="185"/>
                    <a:pt x="314" y="59"/>
                    <a:pt x="139" y="9"/>
                  </a:cubicBezTo>
                  <a:cubicBezTo>
                    <a:pt x="126" y="3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08;p44">
              <a:extLst>
                <a:ext uri="{FF2B5EF4-FFF2-40B4-BE49-F238E27FC236}">
                  <a16:creationId xmlns:a16="http://schemas.microsoft.com/office/drawing/2014/main" id="{1B2047EC-B91A-4F66-8845-4C74D93CE185}"/>
                </a:ext>
              </a:extLst>
            </p:cNvPr>
            <p:cNvSpPr/>
            <p:nvPr/>
          </p:nvSpPr>
          <p:spPr>
            <a:xfrm>
              <a:off x="4068125" y="3298675"/>
              <a:ext cx="16225" cy="12125"/>
            </a:xfrm>
            <a:custGeom>
              <a:avLst/>
              <a:gdLst/>
              <a:ahLst/>
              <a:cxnLst/>
              <a:rect l="l" t="t" r="r" b="b"/>
              <a:pathLst>
                <a:path w="649" h="485" extrusionOk="0">
                  <a:moveTo>
                    <a:pt x="104" y="1"/>
                  </a:moveTo>
                  <a:cubicBezTo>
                    <a:pt x="28" y="1"/>
                    <a:pt x="1" y="141"/>
                    <a:pt x="89" y="185"/>
                  </a:cubicBezTo>
                  <a:cubicBezTo>
                    <a:pt x="239" y="235"/>
                    <a:pt x="364" y="336"/>
                    <a:pt x="465" y="461"/>
                  </a:cubicBezTo>
                  <a:cubicBezTo>
                    <a:pt x="481" y="477"/>
                    <a:pt x="500" y="484"/>
                    <a:pt x="518" y="484"/>
                  </a:cubicBezTo>
                  <a:cubicBezTo>
                    <a:pt x="585" y="484"/>
                    <a:pt x="649" y="394"/>
                    <a:pt x="590" y="336"/>
                  </a:cubicBezTo>
                  <a:cubicBezTo>
                    <a:pt x="465" y="185"/>
                    <a:pt x="314" y="85"/>
                    <a:pt x="139" y="10"/>
                  </a:cubicBezTo>
                  <a:cubicBezTo>
                    <a:pt x="126" y="4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09;p44">
              <a:extLst>
                <a:ext uri="{FF2B5EF4-FFF2-40B4-BE49-F238E27FC236}">
                  <a16:creationId xmlns:a16="http://schemas.microsoft.com/office/drawing/2014/main" id="{6C5C2BA5-2599-4EDD-9B77-4A4B5851FC8D}"/>
                </a:ext>
              </a:extLst>
            </p:cNvPr>
            <p:cNvSpPr/>
            <p:nvPr/>
          </p:nvSpPr>
          <p:spPr>
            <a:xfrm>
              <a:off x="4080350" y="3277625"/>
              <a:ext cx="24475" cy="21250"/>
            </a:xfrm>
            <a:custGeom>
              <a:avLst/>
              <a:gdLst/>
              <a:ahLst/>
              <a:cxnLst/>
              <a:rect l="l" t="t" r="r" b="b"/>
              <a:pathLst>
                <a:path w="979" h="850" extrusionOk="0">
                  <a:moveTo>
                    <a:pt x="339" y="0"/>
                  </a:moveTo>
                  <a:cubicBezTo>
                    <a:pt x="286" y="0"/>
                    <a:pt x="237" y="14"/>
                    <a:pt x="201" y="50"/>
                  </a:cubicBezTo>
                  <a:cubicBezTo>
                    <a:pt x="176" y="75"/>
                    <a:pt x="151" y="125"/>
                    <a:pt x="126" y="175"/>
                  </a:cubicBezTo>
                  <a:cubicBezTo>
                    <a:pt x="126" y="200"/>
                    <a:pt x="101" y="225"/>
                    <a:pt x="101" y="250"/>
                  </a:cubicBezTo>
                  <a:cubicBezTo>
                    <a:pt x="51" y="401"/>
                    <a:pt x="1" y="576"/>
                    <a:pt x="176" y="601"/>
                  </a:cubicBezTo>
                  <a:cubicBezTo>
                    <a:pt x="276" y="651"/>
                    <a:pt x="402" y="726"/>
                    <a:pt x="477" y="802"/>
                  </a:cubicBezTo>
                  <a:cubicBezTo>
                    <a:pt x="518" y="829"/>
                    <a:pt x="567" y="849"/>
                    <a:pt x="611" y="849"/>
                  </a:cubicBezTo>
                  <a:cubicBezTo>
                    <a:pt x="647" y="849"/>
                    <a:pt x="680" y="836"/>
                    <a:pt x="702" y="802"/>
                  </a:cubicBezTo>
                  <a:cubicBezTo>
                    <a:pt x="727" y="777"/>
                    <a:pt x="727" y="751"/>
                    <a:pt x="752" y="726"/>
                  </a:cubicBezTo>
                  <a:cubicBezTo>
                    <a:pt x="828" y="626"/>
                    <a:pt x="978" y="526"/>
                    <a:pt x="928" y="376"/>
                  </a:cubicBezTo>
                  <a:cubicBezTo>
                    <a:pt x="878" y="250"/>
                    <a:pt x="727" y="125"/>
                    <a:pt x="602" y="75"/>
                  </a:cubicBezTo>
                  <a:cubicBezTo>
                    <a:pt x="538" y="43"/>
                    <a:pt x="433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10;p44">
              <a:extLst>
                <a:ext uri="{FF2B5EF4-FFF2-40B4-BE49-F238E27FC236}">
                  <a16:creationId xmlns:a16="http://schemas.microsoft.com/office/drawing/2014/main" id="{0FEEBAA6-342A-4378-8A1C-A34D77291670}"/>
                </a:ext>
              </a:extLst>
            </p:cNvPr>
            <p:cNvSpPr/>
            <p:nvPr/>
          </p:nvSpPr>
          <p:spPr>
            <a:xfrm>
              <a:off x="3997175" y="3260000"/>
              <a:ext cx="16300" cy="12275"/>
            </a:xfrm>
            <a:custGeom>
              <a:avLst/>
              <a:gdLst/>
              <a:ahLst/>
              <a:cxnLst/>
              <a:rect l="l" t="t" r="r" b="b"/>
              <a:pathLst>
                <a:path w="652" h="491" extrusionOk="0">
                  <a:moveTo>
                    <a:pt x="125" y="0"/>
                  </a:moveTo>
                  <a:cubicBezTo>
                    <a:pt x="38" y="0"/>
                    <a:pt x="1" y="155"/>
                    <a:pt x="95" y="178"/>
                  </a:cubicBezTo>
                  <a:cubicBezTo>
                    <a:pt x="245" y="253"/>
                    <a:pt x="370" y="329"/>
                    <a:pt x="470" y="454"/>
                  </a:cubicBezTo>
                  <a:cubicBezTo>
                    <a:pt x="490" y="480"/>
                    <a:pt x="513" y="491"/>
                    <a:pt x="535" y="491"/>
                  </a:cubicBezTo>
                  <a:cubicBezTo>
                    <a:pt x="597" y="491"/>
                    <a:pt x="651" y="403"/>
                    <a:pt x="596" y="329"/>
                  </a:cubicBezTo>
                  <a:cubicBezTo>
                    <a:pt x="470" y="178"/>
                    <a:pt x="320" y="78"/>
                    <a:pt x="145" y="3"/>
                  </a:cubicBezTo>
                  <a:cubicBezTo>
                    <a:pt x="138" y="1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11;p44">
              <a:extLst>
                <a:ext uri="{FF2B5EF4-FFF2-40B4-BE49-F238E27FC236}">
                  <a16:creationId xmlns:a16="http://schemas.microsoft.com/office/drawing/2014/main" id="{D6758D31-56FA-4A25-946F-B666C63C5A2D}"/>
                </a:ext>
              </a:extLst>
            </p:cNvPr>
            <p:cNvSpPr/>
            <p:nvPr/>
          </p:nvSpPr>
          <p:spPr>
            <a:xfrm>
              <a:off x="3989175" y="3266100"/>
              <a:ext cx="16225" cy="12100"/>
            </a:xfrm>
            <a:custGeom>
              <a:avLst/>
              <a:gdLst/>
              <a:ahLst/>
              <a:cxnLst/>
              <a:rect l="l" t="t" r="r" b="b"/>
              <a:pathLst>
                <a:path w="649" h="484" extrusionOk="0">
                  <a:moveTo>
                    <a:pt x="104" y="1"/>
                  </a:moveTo>
                  <a:cubicBezTo>
                    <a:pt x="29" y="1"/>
                    <a:pt x="1" y="141"/>
                    <a:pt x="89" y="185"/>
                  </a:cubicBezTo>
                  <a:cubicBezTo>
                    <a:pt x="239" y="235"/>
                    <a:pt x="364" y="335"/>
                    <a:pt x="465" y="461"/>
                  </a:cubicBezTo>
                  <a:cubicBezTo>
                    <a:pt x="481" y="477"/>
                    <a:pt x="500" y="484"/>
                    <a:pt x="518" y="484"/>
                  </a:cubicBezTo>
                  <a:cubicBezTo>
                    <a:pt x="585" y="484"/>
                    <a:pt x="649" y="394"/>
                    <a:pt x="590" y="335"/>
                  </a:cubicBezTo>
                  <a:cubicBezTo>
                    <a:pt x="465" y="185"/>
                    <a:pt x="314" y="85"/>
                    <a:pt x="139" y="9"/>
                  </a:cubicBezTo>
                  <a:cubicBezTo>
                    <a:pt x="126" y="3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12;p44">
              <a:extLst>
                <a:ext uri="{FF2B5EF4-FFF2-40B4-BE49-F238E27FC236}">
                  <a16:creationId xmlns:a16="http://schemas.microsoft.com/office/drawing/2014/main" id="{593D2AC8-5EC9-460C-B4FE-B5E7C85D5A78}"/>
                </a:ext>
              </a:extLst>
            </p:cNvPr>
            <p:cNvSpPr/>
            <p:nvPr/>
          </p:nvSpPr>
          <p:spPr>
            <a:xfrm>
              <a:off x="4002025" y="3245050"/>
              <a:ext cx="23850" cy="21225"/>
            </a:xfrm>
            <a:custGeom>
              <a:avLst/>
              <a:gdLst/>
              <a:ahLst/>
              <a:cxnLst/>
              <a:rect l="l" t="t" r="r" b="b"/>
              <a:pathLst>
                <a:path w="954" h="849" extrusionOk="0">
                  <a:moveTo>
                    <a:pt x="314" y="0"/>
                  </a:moveTo>
                  <a:cubicBezTo>
                    <a:pt x="261" y="0"/>
                    <a:pt x="212" y="13"/>
                    <a:pt x="176" y="49"/>
                  </a:cubicBezTo>
                  <a:cubicBezTo>
                    <a:pt x="151" y="75"/>
                    <a:pt x="126" y="125"/>
                    <a:pt x="126" y="175"/>
                  </a:cubicBezTo>
                  <a:cubicBezTo>
                    <a:pt x="101" y="200"/>
                    <a:pt x="101" y="225"/>
                    <a:pt x="76" y="250"/>
                  </a:cubicBezTo>
                  <a:cubicBezTo>
                    <a:pt x="26" y="400"/>
                    <a:pt x="1" y="551"/>
                    <a:pt x="151" y="601"/>
                  </a:cubicBezTo>
                  <a:cubicBezTo>
                    <a:pt x="276" y="651"/>
                    <a:pt x="377" y="726"/>
                    <a:pt x="477" y="801"/>
                  </a:cubicBezTo>
                  <a:cubicBezTo>
                    <a:pt x="504" y="829"/>
                    <a:pt x="547" y="849"/>
                    <a:pt x="588" y="849"/>
                  </a:cubicBezTo>
                  <a:cubicBezTo>
                    <a:pt x="622" y="849"/>
                    <a:pt x="655" y="835"/>
                    <a:pt x="677" y="801"/>
                  </a:cubicBezTo>
                  <a:cubicBezTo>
                    <a:pt x="703" y="776"/>
                    <a:pt x="728" y="751"/>
                    <a:pt x="728" y="726"/>
                  </a:cubicBezTo>
                  <a:cubicBezTo>
                    <a:pt x="803" y="626"/>
                    <a:pt x="953" y="526"/>
                    <a:pt x="903" y="375"/>
                  </a:cubicBezTo>
                  <a:cubicBezTo>
                    <a:pt x="878" y="250"/>
                    <a:pt x="703" y="125"/>
                    <a:pt x="577" y="75"/>
                  </a:cubicBezTo>
                  <a:cubicBezTo>
                    <a:pt x="513" y="42"/>
                    <a:pt x="408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13;p44">
              <a:extLst>
                <a:ext uri="{FF2B5EF4-FFF2-40B4-BE49-F238E27FC236}">
                  <a16:creationId xmlns:a16="http://schemas.microsoft.com/office/drawing/2014/main" id="{901679B6-1A17-4CFF-90B2-BB745A0F118E}"/>
                </a:ext>
              </a:extLst>
            </p:cNvPr>
            <p:cNvSpPr/>
            <p:nvPr/>
          </p:nvSpPr>
          <p:spPr>
            <a:xfrm>
              <a:off x="4124200" y="2970875"/>
              <a:ext cx="36375" cy="54050"/>
            </a:xfrm>
            <a:custGeom>
              <a:avLst/>
              <a:gdLst/>
              <a:ahLst/>
              <a:cxnLst/>
              <a:rect l="l" t="t" r="r" b="b"/>
              <a:pathLst>
                <a:path w="1455" h="2162" extrusionOk="0">
                  <a:moveTo>
                    <a:pt x="848" y="0"/>
                  </a:moveTo>
                  <a:cubicBezTo>
                    <a:pt x="701" y="0"/>
                    <a:pt x="554" y="27"/>
                    <a:pt x="452" y="64"/>
                  </a:cubicBezTo>
                  <a:cubicBezTo>
                    <a:pt x="1" y="214"/>
                    <a:pt x="26" y="891"/>
                    <a:pt x="151" y="1242"/>
                  </a:cubicBezTo>
                  <a:cubicBezTo>
                    <a:pt x="165" y="1296"/>
                    <a:pt x="207" y="1321"/>
                    <a:pt x="255" y="1321"/>
                  </a:cubicBezTo>
                  <a:cubicBezTo>
                    <a:pt x="296" y="1321"/>
                    <a:pt x="342" y="1302"/>
                    <a:pt x="377" y="1267"/>
                  </a:cubicBezTo>
                  <a:cubicBezTo>
                    <a:pt x="445" y="1653"/>
                    <a:pt x="534" y="2162"/>
                    <a:pt x="866" y="2162"/>
                  </a:cubicBezTo>
                  <a:cubicBezTo>
                    <a:pt x="901" y="2162"/>
                    <a:pt x="938" y="2156"/>
                    <a:pt x="978" y="2144"/>
                  </a:cubicBezTo>
                  <a:cubicBezTo>
                    <a:pt x="1204" y="2094"/>
                    <a:pt x="1304" y="1743"/>
                    <a:pt x="1354" y="1543"/>
                  </a:cubicBezTo>
                  <a:cubicBezTo>
                    <a:pt x="1455" y="1167"/>
                    <a:pt x="1430" y="766"/>
                    <a:pt x="1379" y="390"/>
                  </a:cubicBezTo>
                  <a:cubicBezTo>
                    <a:pt x="1379" y="365"/>
                    <a:pt x="1379" y="340"/>
                    <a:pt x="1379" y="315"/>
                  </a:cubicBezTo>
                  <a:cubicBezTo>
                    <a:pt x="1348" y="78"/>
                    <a:pt x="1097" y="0"/>
                    <a:pt x="848" y="0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14;p44">
              <a:extLst>
                <a:ext uri="{FF2B5EF4-FFF2-40B4-BE49-F238E27FC236}">
                  <a16:creationId xmlns:a16="http://schemas.microsoft.com/office/drawing/2014/main" id="{61F18BA2-9BFF-4CCF-8066-1DA28E3214EF}"/>
                </a:ext>
              </a:extLst>
            </p:cNvPr>
            <p:cNvSpPr/>
            <p:nvPr/>
          </p:nvSpPr>
          <p:spPr>
            <a:xfrm>
              <a:off x="3972575" y="2689425"/>
              <a:ext cx="192400" cy="305500"/>
            </a:xfrm>
            <a:custGeom>
              <a:avLst/>
              <a:gdLst/>
              <a:ahLst/>
              <a:cxnLst/>
              <a:rect l="l" t="t" r="r" b="b"/>
              <a:pathLst>
                <a:path w="7696" h="12220" extrusionOk="0">
                  <a:moveTo>
                    <a:pt x="2709" y="0"/>
                  </a:moveTo>
                  <a:cubicBezTo>
                    <a:pt x="1529" y="0"/>
                    <a:pt x="452" y="908"/>
                    <a:pt x="377" y="2224"/>
                  </a:cubicBezTo>
                  <a:cubicBezTo>
                    <a:pt x="201" y="5382"/>
                    <a:pt x="1" y="9367"/>
                    <a:pt x="76" y="9492"/>
                  </a:cubicBezTo>
                  <a:cubicBezTo>
                    <a:pt x="151" y="9693"/>
                    <a:pt x="302" y="9768"/>
                    <a:pt x="477" y="9793"/>
                  </a:cubicBezTo>
                  <a:cubicBezTo>
                    <a:pt x="502" y="9818"/>
                    <a:pt x="502" y="9818"/>
                    <a:pt x="502" y="9843"/>
                  </a:cubicBezTo>
                  <a:cubicBezTo>
                    <a:pt x="1189" y="11132"/>
                    <a:pt x="2208" y="12219"/>
                    <a:pt x="4316" y="12219"/>
                  </a:cubicBezTo>
                  <a:cubicBezTo>
                    <a:pt x="4668" y="12219"/>
                    <a:pt x="5049" y="12188"/>
                    <a:pt x="5464" y="12124"/>
                  </a:cubicBezTo>
                  <a:cubicBezTo>
                    <a:pt x="5527" y="12114"/>
                    <a:pt x="5589" y="12108"/>
                    <a:pt x="5651" y="12108"/>
                  </a:cubicBezTo>
                  <a:cubicBezTo>
                    <a:pt x="5739" y="12108"/>
                    <a:pt x="5828" y="12120"/>
                    <a:pt x="5916" y="12149"/>
                  </a:cubicBezTo>
                  <a:cubicBezTo>
                    <a:pt x="6057" y="12185"/>
                    <a:pt x="6262" y="12220"/>
                    <a:pt x="6493" y="12220"/>
                  </a:cubicBezTo>
                  <a:cubicBezTo>
                    <a:pt x="6589" y="12220"/>
                    <a:pt x="6690" y="12214"/>
                    <a:pt x="6793" y="12199"/>
                  </a:cubicBezTo>
                  <a:cubicBezTo>
                    <a:pt x="7294" y="12124"/>
                    <a:pt x="7645" y="11698"/>
                    <a:pt x="7645" y="11197"/>
                  </a:cubicBezTo>
                  <a:cubicBezTo>
                    <a:pt x="7695" y="9568"/>
                    <a:pt x="7444" y="5633"/>
                    <a:pt x="7344" y="3903"/>
                  </a:cubicBezTo>
                  <a:cubicBezTo>
                    <a:pt x="7269" y="2876"/>
                    <a:pt x="6693" y="1923"/>
                    <a:pt x="5790" y="1397"/>
                  </a:cubicBezTo>
                  <a:cubicBezTo>
                    <a:pt x="5540" y="1272"/>
                    <a:pt x="5364" y="1172"/>
                    <a:pt x="5364" y="1172"/>
                  </a:cubicBezTo>
                  <a:cubicBezTo>
                    <a:pt x="5214" y="1071"/>
                    <a:pt x="4612" y="720"/>
                    <a:pt x="3886" y="319"/>
                  </a:cubicBezTo>
                  <a:cubicBezTo>
                    <a:pt x="3504" y="101"/>
                    <a:pt x="3101" y="0"/>
                    <a:pt x="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15;p44">
              <a:extLst>
                <a:ext uri="{FF2B5EF4-FFF2-40B4-BE49-F238E27FC236}">
                  <a16:creationId xmlns:a16="http://schemas.microsoft.com/office/drawing/2014/main" id="{8040DA0F-DEE0-40D0-91F5-84FA55A5FA6B}"/>
                </a:ext>
              </a:extLst>
            </p:cNvPr>
            <p:cNvSpPr/>
            <p:nvPr/>
          </p:nvSpPr>
          <p:spPr>
            <a:xfrm>
              <a:off x="3974450" y="2780725"/>
              <a:ext cx="20075" cy="154900"/>
            </a:xfrm>
            <a:custGeom>
              <a:avLst/>
              <a:gdLst/>
              <a:ahLst/>
              <a:cxnLst/>
              <a:rect l="l" t="t" r="r" b="b"/>
              <a:pathLst>
                <a:path w="803" h="6196" extrusionOk="0">
                  <a:moveTo>
                    <a:pt x="803" y="1"/>
                  </a:moveTo>
                  <a:cubicBezTo>
                    <a:pt x="753" y="126"/>
                    <a:pt x="502" y="5665"/>
                    <a:pt x="1" y="5840"/>
                  </a:cubicBezTo>
                  <a:cubicBezTo>
                    <a:pt x="76" y="6041"/>
                    <a:pt x="227" y="6116"/>
                    <a:pt x="402" y="6141"/>
                  </a:cubicBezTo>
                  <a:cubicBezTo>
                    <a:pt x="427" y="6166"/>
                    <a:pt x="427" y="6166"/>
                    <a:pt x="427" y="6191"/>
                  </a:cubicBezTo>
                  <a:cubicBezTo>
                    <a:pt x="429" y="6194"/>
                    <a:pt x="430" y="6196"/>
                    <a:pt x="432" y="6196"/>
                  </a:cubicBezTo>
                  <a:cubicBezTo>
                    <a:pt x="536" y="6196"/>
                    <a:pt x="803" y="1"/>
                    <a:pt x="803" y="1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16;p44">
              <a:extLst>
                <a:ext uri="{FF2B5EF4-FFF2-40B4-BE49-F238E27FC236}">
                  <a16:creationId xmlns:a16="http://schemas.microsoft.com/office/drawing/2014/main" id="{917D0D9A-8F31-425D-804B-7EDB4BFFE9C4}"/>
                </a:ext>
              </a:extLst>
            </p:cNvPr>
            <p:cNvSpPr/>
            <p:nvPr/>
          </p:nvSpPr>
          <p:spPr>
            <a:xfrm>
              <a:off x="4104900" y="2795725"/>
              <a:ext cx="15575" cy="197450"/>
            </a:xfrm>
            <a:custGeom>
              <a:avLst/>
              <a:gdLst/>
              <a:ahLst/>
              <a:cxnLst/>
              <a:rect l="l" t="t" r="r" b="b"/>
              <a:pathLst>
                <a:path w="623" h="7898" extrusionOk="0">
                  <a:moveTo>
                    <a:pt x="213" y="0"/>
                  </a:moveTo>
                  <a:cubicBezTo>
                    <a:pt x="1" y="0"/>
                    <a:pt x="196" y="4902"/>
                    <a:pt x="171" y="7872"/>
                  </a:cubicBezTo>
                  <a:cubicBezTo>
                    <a:pt x="234" y="7862"/>
                    <a:pt x="296" y="7856"/>
                    <a:pt x="358" y="7856"/>
                  </a:cubicBezTo>
                  <a:cubicBezTo>
                    <a:pt x="446" y="7856"/>
                    <a:pt x="535" y="7868"/>
                    <a:pt x="623" y="7897"/>
                  </a:cubicBezTo>
                  <a:cubicBezTo>
                    <a:pt x="247" y="7095"/>
                    <a:pt x="522" y="3511"/>
                    <a:pt x="222" y="2"/>
                  </a:cubicBezTo>
                  <a:cubicBezTo>
                    <a:pt x="219" y="1"/>
                    <a:pt x="216" y="0"/>
                    <a:pt x="213" y="0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17;p44">
              <a:extLst>
                <a:ext uri="{FF2B5EF4-FFF2-40B4-BE49-F238E27FC236}">
                  <a16:creationId xmlns:a16="http://schemas.microsoft.com/office/drawing/2014/main" id="{43369608-E4F0-4175-8AE3-1BC5BE77F83A}"/>
                </a:ext>
              </a:extLst>
            </p:cNvPr>
            <p:cNvSpPr/>
            <p:nvPr/>
          </p:nvSpPr>
          <p:spPr>
            <a:xfrm>
              <a:off x="3957550" y="2589000"/>
              <a:ext cx="161050" cy="152050"/>
            </a:xfrm>
            <a:custGeom>
              <a:avLst/>
              <a:gdLst/>
              <a:ahLst/>
              <a:cxnLst/>
              <a:rect l="l" t="t" r="r" b="b"/>
              <a:pathLst>
                <a:path w="6442" h="6082" extrusionOk="0">
                  <a:moveTo>
                    <a:pt x="0" y="1"/>
                  </a:moveTo>
                  <a:lnTo>
                    <a:pt x="50" y="5890"/>
                  </a:lnTo>
                  <a:cubicBezTo>
                    <a:pt x="50" y="5999"/>
                    <a:pt x="142" y="6081"/>
                    <a:pt x="239" y="6081"/>
                  </a:cubicBezTo>
                  <a:cubicBezTo>
                    <a:pt x="277" y="6081"/>
                    <a:pt x="316" y="6069"/>
                    <a:pt x="351" y="6041"/>
                  </a:cubicBezTo>
                  <a:lnTo>
                    <a:pt x="6441" y="2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18;p44">
              <a:extLst>
                <a:ext uri="{FF2B5EF4-FFF2-40B4-BE49-F238E27FC236}">
                  <a16:creationId xmlns:a16="http://schemas.microsoft.com/office/drawing/2014/main" id="{53755DF4-34EB-4565-AFB9-75174F260DFF}"/>
                </a:ext>
              </a:extLst>
            </p:cNvPr>
            <p:cNvSpPr/>
            <p:nvPr/>
          </p:nvSpPr>
          <p:spPr>
            <a:xfrm>
              <a:off x="3974450" y="2521950"/>
              <a:ext cx="177350" cy="226225"/>
            </a:xfrm>
            <a:custGeom>
              <a:avLst/>
              <a:gdLst/>
              <a:ahLst/>
              <a:cxnLst/>
              <a:rect l="l" t="t" r="r" b="b"/>
              <a:pathLst>
                <a:path w="7094" h="9049" extrusionOk="0">
                  <a:moveTo>
                    <a:pt x="3309" y="1"/>
                  </a:moveTo>
                  <a:cubicBezTo>
                    <a:pt x="1229" y="1"/>
                    <a:pt x="1" y="2181"/>
                    <a:pt x="1" y="4262"/>
                  </a:cubicBezTo>
                  <a:cubicBezTo>
                    <a:pt x="1" y="5941"/>
                    <a:pt x="778" y="7219"/>
                    <a:pt x="2156" y="7645"/>
                  </a:cubicBezTo>
                  <a:lnTo>
                    <a:pt x="2156" y="7871"/>
                  </a:lnTo>
                  <a:cubicBezTo>
                    <a:pt x="2156" y="8522"/>
                    <a:pt x="2683" y="9049"/>
                    <a:pt x="3334" y="9049"/>
                  </a:cubicBezTo>
                  <a:lnTo>
                    <a:pt x="3334" y="7820"/>
                  </a:lnTo>
                  <a:cubicBezTo>
                    <a:pt x="5415" y="7820"/>
                    <a:pt x="7094" y="5866"/>
                    <a:pt x="7094" y="3785"/>
                  </a:cubicBezTo>
                  <a:cubicBezTo>
                    <a:pt x="7094" y="1680"/>
                    <a:pt x="5389" y="1"/>
                    <a:pt x="3309" y="1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19;p44">
              <a:extLst>
                <a:ext uri="{FF2B5EF4-FFF2-40B4-BE49-F238E27FC236}">
                  <a16:creationId xmlns:a16="http://schemas.microsoft.com/office/drawing/2014/main" id="{8E4F9280-3B02-4F18-9BBF-45A77F91AF75}"/>
                </a:ext>
              </a:extLst>
            </p:cNvPr>
            <p:cNvSpPr/>
            <p:nvPr/>
          </p:nvSpPr>
          <p:spPr>
            <a:xfrm>
              <a:off x="3975100" y="2521950"/>
              <a:ext cx="176700" cy="226225"/>
            </a:xfrm>
            <a:custGeom>
              <a:avLst/>
              <a:gdLst/>
              <a:ahLst/>
              <a:cxnLst/>
              <a:rect l="l" t="t" r="r" b="b"/>
              <a:pathLst>
                <a:path w="7068" h="9049" extrusionOk="0">
                  <a:moveTo>
                    <a:pt x="3283" y="1"/>
                  </a:moveTo>
                  <a:cubicBezTo>
                    <a:pt x="1429" y="1"/>
                    <a:pt x="251" y="1730"/>
                    <a:pt x="0" y="3585"/>
                  </a:cubicBezTo>
                  <a:cubicBezTo>
                    <a:pt x="25" y="3610"/>
                    <a:pt x="50" y="3610"/>
                    <a:pt x="75" y="3635"/>
                  </a:cubicBezTo>
                  <a:cubicBezTo>
                    <a:pt x="827" y="4312"/>
                    <a:pt x="2231" y="4562"/>
                    <a:pt x="2732" y="5540"/>
                  </a:cubicBezTo>
                  <a:cubicBezTo>
                    <a:pt x="2957" y="6016"/>
                    <a:pt x="2857" y="6718"/>
                    <a:pt x="2857" y="7219"/>
                  </a:cubicBezTo>
                  <a:cubicBezTo>
                    <a:pt x="2882" y="7795"/>
                    <a:pt x="2907" y="8397"/>
                    <a:pt x="2932" y="8973"/>
                  </a:cubicBezTo>
                  <a:cubicBezTo>
                    <a:pt x="3033" y="9023"/>
                    <a:pt x="3158" y="9049"/>
                    <a:pt x="3308" y="9049"/>
                  </a:cubicBezTo>
                  <a:lnTo>
                    <a:pt x="3308" y="7820"/>
                  </a:lnTo>
                  <a:cubicBezTo>
                    <a:pt x="5389" y="7820"/>
                    <a:pt x="7068" y="5866"/>
                    <a:pt x="7068" y="3785"/>
                  </a:cubicBezTo>
                  <a:cubicBezTo>
                    <a:pt x="7068" y="1680"/>
                    <a:pt x="5363" y="1"/>
                    <a:pt x="3283" y="1"/>
                  </a:cubicBezTo>
                  <a:close/>
                </a:path>
              </a:pathLst>
            </a:custGeom>
            <a:solidFill>
              <a:srgbClr val="DF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20;p44">
              <a:extLst>
                <a:ext uri="{FF2B5EF4-FFF2-40B4-BE49-F238E27FC236}">
                  <a16:creationId xmlns:a16="http://schemas.microsoft.com/office/drawing/2014/main" id="{21216A2C-E75C-4D90-AC95-FE4329A68E32}"/>
                </a:ext>
              </a:extLst>
            </p:cNvPr>
            <p:cNvSpPr/>
            <p:nvPr/>
          </p:nvSpPr>
          <p:spPr>
            <a:xfrm>
              <a:off x="3957550" y="2518050"/>
              <a:ext cx="199275" cy="252950"/>
            </a:xfrm>
            <a:custGeom>
              <a:avLst/>
              <a:gdLst/>
              <a:ahLst/>
              <a:cxnLst/>
              <a:rect l="l" t="t" r="r" b="b"/>
              <a:pathLst>
                <a:path w="7971" h="10118" extrusionOk="0">
                  <a:moveTo>
                    <a:pt x="3985" y="0"/>
                  </a:moveTo>
                  <a:cubicBezTo>
                    <a:pt x="3233" y="0"/>
                    <a:pt x="2482" y="194"/>
                    <a:pt x="1805" y="583"/>
                  </a:cubicBezTo>
                  <a:lnTo>
                    <a:pt x="1053" y="1009"/>
                  </a:lnTo>
                  <a:cubicBezTo>
                    <a:pt x="401" y="1385"/>
                    <a:pt x="0" y="2087"/>
                    <a:pt x="0" y="2864"/>
                  </a:cubicBezTo>
                  <a:lnTo>
                    <a:pt x="2857" y="4392"/>
                  </a:lnTo>
                  <a:cubicBezTo>
                    <a:pt x="3584" y="4768"/>
                    <a:pt x="4035" y="5520"/>
                    <a:pt x="4010" y="6347"/>
                  </a:cubicBezTo>
                  <a:lnTo>
                    <a:pt x="3985" y="9856"/>
                  </a:lnTo>
                  <a:cubicBezTo>
                    <a:pt x="3985" y="10008"/>
                    <a:pt x="4101" y="10117"/>
                    <a:pt x="4233" y="10117"/>
                  </a:cubicBezTo>
                  <a:cubicBezTo>
                    <a:pt x="4275" y="10117"/>
                    <a:pt x="4319" y="10106"/>
                    <a:pt x="4361" y="10082"/>
                  </a:cubicBezTo>
                  <a:lnTo>
                    <a:pt x="6567" y="8804"/>
                  </a:lnTo>
                  <a:cubicBezTo>
                    <a:pt x="7444" y="8302"/>
                    <a:pt x="7970" y="7375"/>
                    <a:pt x="7970" y="6347"/>
                  </a:cubicBezTo>
                  <a:lnTo>
                    <a:pt x="7970" y="3741"/>
                  </a:lnTo>
                  <a:cubicBezTo>
                    <a:pt x="7970" y="2438"/>
                    <a:pt x="7294" y="1235"/>
                    <a:pt x="6166" y="583"/>
                  </a:cubicBezTo>
                  <a:cubicBezTo>
                    <a:pt x="5489" y="194"/>
                    <a:pt x="4737" y="0"/>
                    <a:pt x="3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21;p44">
              <a:extLst>
                <a:ext uri="{FF2B5EF4-FFF2-40B4-BE49-F238E27FC236}">
                  <a16:creationId xmlns:a16="http://schemas.microsoft.com/office/drawing/2014/main" id="{63720BB1-90A3-4430-B02F-BA507FCD9666}"/>
                </a:ext>
              </a:extLst>
            </p:cNvPr>
            <p:cNvSpPr/>
            <p:nvPr/>
          </p:nvSpPr>
          <p:spPr>
            <a:xfrm>
              <a:off x="3957550" y="2574600"/>
              <a:ext cx="110925" cy="196400"/>
            </a:xfrm>
            <a:custGeom>
              <a:avLst/>
              <a:gdLst/>
              <a:ahLst/>
              <a:cxnLst/>
              <a:rect l="l" t="t" r="r" b="b"/>
              <a:pathLst>
                <a:path w="4437" h="7856" extrusionOk="0">
                  <a:moveTo>
                    <a:pt x="75" y="0"/>
                  </a:moveTo>
                  <a:cubicBezTo>
                    <a:pt x="25" y="176"/>
                    <a:pt x="0" y="401"/>
                    <a:pt x="0" y="602"/>
                  </a:cubicBezTo>
                  <a:lnTo>
                    <a:pt x="2857" y="2130"/>
                  </a:lnTo>
                  <a:cubicBezTo>
                    <a:pt x="3584" y="2506"/>
                    <a:pt x="4035" y="3258"/>
                    <a:pt x="4010" y="4085"/>
                  </a:cubicBezTo>
                  <a:lnTo>
                    <a:pt x="3985" y="7594"/>
                  </a:lnTo>
                  <a:cubicBezTo>
                    <a:pt x="3985" y="7746"/>
                    <a:pt x="4101" y="7855"/>
                    <a:pt x="4233" y="7855"/>
                  </a:cubicBezTo>
                  <a:cubicBezTo>
                    <a:pt x="4275" y="7855"/>
                    <a:pt x="4319" y="7844"/>
                    <a:pt x="4361" y="7820"/>
                  </a:cubicBezTo>
                  <a:lnTo>
                    <a:pt x="4436" y="3684"/>
                  </a:lnTo>
                  <a:cubicBezTo>
                    <a:pt x="4436" y="2807"/>
                    <a:pt x="3985" y="1980"/>
                    <a:pt x="3208" y="1554"/>
                  </a:cubicBezTo>
                  <a:cubicBezTo>
                    <a:pt x="2206" y="1003"/>
                    <a:pt x="827" y="276"/>
                    <a:pt x="75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22;p44">
              <a:extLst>
                <a:ext uri="{FF2B5EF4-FFF2-40B4-BE49-F238E27FC236}">
                  <a16:creationId xmlns:a16="http://schemas.microsoft.com/office/drawing/2014/main" id="{77012556-1D2F-4BC2-A0E3-EB7856C0C06C}"/>
                </a:ext>
              </a:extLst>
            </p:cNvPr>
            <p:cNvSpPr/>
            <p:nvPr/>
          </p:nvSpPr>
          <p:spPr>
            <a:xfrm>
              <a:off x="4029600" y="2546400"/>
              <a:ext cx="55175" cy="34475"/>
            </a:xfrm>
            <a:custGeom>
              <a:avLst/>
              <a:gdLst/>
              <a:ahLst/>
              <a:cxnLst/>
              <a:rect l="l" t="t" r="r" b="b"/>
              <a:pathLst>
                <a:path w="2207" h="1379" extrusionOk="0">
                  <a:moveTo>
                    <a:pt x="2206" y="0"/>
                  </a:moveTo>
                  <a:cubicBezTo>
                    <a:pt x="727" y="76"/>
                    <a:pt x="1" y="1379"/>
                    <a:pt x="1" y="1379"/>
                  </a:cubicBezTo>
                  <a:cubicBezTo>
                    <a:pt x="928" y="451"/>
                    <a:pt x="2206" y="0"/>
                    <a:pt x="2206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23;p44">
              <a:extLst>
                <a:ext uri="{FF2B5EF4-FFF2-40B4-BE49-F238E27FC236}">
                  <a16:creationId xmlns:a16="http://schemas.microsoft.com/office/drawing/2014/main" id="{212D5D9D-C6C7-4F3D-BC8D-BF14A991F261}"/>
                </a:ext>
              </a:extLst>
            </p:cNvPr>
            <p:cNvSpPr/>
            <p:nvPr/>
          </p:nvSpPr>
          <p:spPr>
            <a:xfrm>
              <a:off x="4010175" y="290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24;p44">
              <a:extLst>
                <a:ext uri="{FF2B5EF4-FFF2-40B4-BE49-F238E27FC236}">
                  <a16:creationId xmlns:a16="http://schemas.microsoft.com/office/drawing/2014/main" id="{745C002D-ACBD-4BB3-9C2C-A9AAE3EA2682}"/>
                </a:ext>
              </a:extLst>
            </p:cNvPr>
            <p:cNvSpPr/>
            <p:nvPr/>
          </p:nvSpPr>
          <p:spPr>
            <a:xfrm>
              <a:off x="4016450" y="2903550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25;p44">
              <a:extLst>
                <a:ext uri="{FF2B5EF4-FFF2-40B4-BE49-F238E27FC236}">
                  <a16:creationId xmlns:a16="http://schemas.microsoft.com/office/drawing/2014/main" id="{81319F5C-C11E-4448-9107-373268DBF3B2}"/>
                </a:ext>
              </a:extLst>
            </p:cNvPr>
            <p:cNvSpPr/>
            <p:nvPr/>
          </p:nvSpPr>
          <p:spPr>
            <a:xfrm>
              <a:off x="4010175" y="2903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26;p44">
              <a:extLst>
                <a:ext uri="{FF2B5EF4-FFF2-40B4-BE49-F238E27FC236}">
                  <a16:creationId xmlns:a16="http://schemas.microsoft.com/office/drawing/2014/main" id="{4086D2C3-9703-47B7-ABB2-850AE94CD369}"/>
                </a:ext>
              </a:extLst>
            </p:cNvPr>
            <p:cNvSpPr/>
            <p:nvPr/>
          </p:nvSpPr>
          <p:spPr>
            <a:xfrm>
              <a:off x="4010175" y="2904175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25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27;p44">
              <a:extLst>
                <a:ext uri="{FF2B5EF4-FFF2-40B4-BE49-F238E27FC236}">
                  <a16:creationId xmlns:a16="http://schemas.microsoft.com/office/drawing/2014/main" id="{8EB33D43-E881-46C9-8A3A-9E25A2DBB48E}"/>
                </a:ext>
              </a:extLst>
            </p:cNvPr>
            <p:cNvSpPr/>
            <p:nvPr/>
          </p:nvSpPr>
          <p:spPr>
            <a:xfrm>
              <a:off x="4016450" y="290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28;p44">
              <a:extLst>
                <a:ext uri="{FF2B5EF4-FFF2-40B4-BE49-F238E27FC236}">
                  <a16:creationId xmlns:a16="http://schemas.microsoft.com/office/drawing/2014/main" id="{53C6D187-EFEA-4FF6-BA3B-A144AD879029}"/>
                </a:ext>
              </a:extLst>
            </p:cNvPr>
            <p:cNvSpPr/>
            <p:nvPr/>
          </p:nvSpPr>
          <p:spPr>
            <a:xfrm>
              <a:off x="4010175" y="2901975"/>
              <a:ext cx="6300" cy="3950"/>
            </a:xfrm>
            <a:custGeom>
              <a:avLst/>
              <a:gdLst/>
              <a:ahLst/>
              <a:cxnLst/>
              <a:rect l="l" t="t" r="r" b="b"/>
              <a:pathLst>
                <a:path w="252" h="158" extrusionOk="0">
                  <a:moveTo>
                    <a:pt x="123" y="0"/>
                  </a:moveTo>
                  <a:cubicBezTo>
                    <a:pt x="88" y="0"/>
                    <a:pt x="51" y="13"/>
                    <a:pt x="26" y="38"/>
                  </a:cubicBezTo>
                  <a:cubicBezTo>
                    <a:pt x="26" y="38"/>
                    <a:pt x="26" y="38"/>
                    <a:pt x="1" y="63"/>
                  </a:cubicBezTo>
                  <a:cubicBezTo>
                    <a:pt x="1" y="63"/>
                    <a:pt x="1" y="63"/>
                    <a:pt x="1" y="88"/>
                  </a:cubicBezTo>
                  <a:cubicBezTo>
                    <a:pt x="1" y="88"/>
                    <a:pt x="1" y="113"/>
                    <a:pt x="1" y="113"/>
                  </a:cubicBezTo>
                  <a:cubicBezTo>
                    <a:pt x="26" y="113"/>
                    <a:pt x="26" y="113"/>
                    <a:pt x="26" y="138"/>
                  </a:cubicBezTo>
                  <a:cubicBezTo>
                    <a:pt x="51" y="151"/>
                    <a:pt x="82" y="157"/>
                    <a:pt x="113" y="157"/>
                  </a:cubicBezTo>
                  <a:cubicBezTo>
                    <a:pt x="145" y="157"/>
                    <a:pt x="176" y="151"/>
                    <a:pt x="201" y="138"/>
                  </a:cubicBezTo>
                  <a:cubicBezTo>
                    <a:pt x="226" y="113"/>
                    <a:pt x="251" y="88"/>
                    <a:pt x="251" y="88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26" y="38"/>
                    <a:pt x="226" y="38"/>
                    <a:pt x="201" y="38"/>
                  </a:cubicBezTo>
                  <a:cubicBezTo>
                    <a:pt x="189" y="13"/>
                    <a:pt x="157" y="0"/>
                    <a:pt x="123" y="0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29;p44">
              <a:extLst>
                <a:ext uri="{FF2B5EF4-FFF2-40B4-BE49-F238E27FC236}">
                  <a16:creationId xmlns:a16="http://schemas.microsoft.com/office/drawing/2014/main" id="{F68C675B-0911-46C3-B585-DF1F0DA1016D}"/>
                </a:ext>
              </a:extLst>
            </p:cNvPr>
            <p:cNvSpPr/>
            <p:nvPr/>
          </p:nvSpPr>
          <p:spPr>
            <a:xfrm>
              <a:off x="3941250" y="2896025"/>
              <a:ext cx="52025" cy="30725"/>
            </a:xfrm>
            <a:custGeom>
              <a:avLst/>
              <a:gdLst/>
              <a:ahLst/>
              <a:cxnLst/>
              <a:rect l="l" t="t" r="r" b="b"/>
              <a:pathLst>
                <a:path w="2081" h="1229" extrusionOk="0">
                  <a:moveTo>
                    <a:pt x="2081" y="0"/>
                  </a:moveTo>
                  <a:lnTo>
                    <a:pt x="2081" y="0"/>
                  </a:lnTo>
                  <a:lnTo>
                    <a:pt x="1" y="1228"/>
                  </a:ln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30;p44">
              <a:extLst>
                <a:ext uri="{FF2B5EF4-FFF2-40B4-BE49-F238E27FC236}">
                  <a16:creationId xmlns:a16="http://schemas.microsoft.com/office/drawing/2014/main" id="{6D31B80E-6B60-4E72-8257-4E72D6F009C5}"/>
                </a:ext>
              </a:extLst>
            </p:cNvPr>
            <p:cNvSpPr/>
            <p:nvPr/>
          </p:nvSpPr>
          <p:spPr>
            <a:xfrm>
              <a:off x="3941250" y="2896025"/>
              <a:ext cx="85250" cy="49525"/>
            </a:xfrm>
            <a:custGeom>
              <a:avLst/>
              <a:gdLst/>
              <a:ahLst/>
              <a:cxnLst/>
              <a:rect l="l" t="t" r="r" b="b"/>
              <a:pathLst>
                <a:path w="3410" h="1981" extrusionOk="0">
                  <a:moveTo>
                    <a:pt x="2081" y="0"/>
                  </a:moveTo>
                  <a:lnTo>
                    <a:pt x="1" y="1228"/>
                  </a:lnTo>
                  <a:lnTo>
                    <a:pt x="1304" y="1980"/>
                  </a:lnTo>
                  <a:lnTo>
                    <a:pt x="3409" y="777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00B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31;p44">
              <a:extLst>
                <a:ext uri="{FF2B5EF4-FFF2-40B4-BE49-F238E27FC236}">
                  <a16:creationId xmlns:a16="http://schemas.microsoft.com/office/drawing/2014/main" id="{134E010A-08C3-4318-9FC8-604045593845}"/>
                </a:ext>
              </a:extLst>
            </p:cNvPr>
            <p:cNvSpPr/>
            <p:nvPr/>
          </p:nvSpPr>
          <p:spPr>
            <a:xfrm>
              <a:off x="3933725" y="2913575"/>
              <a:ext cx="100925" cy="42475"/>
            </a:xfrm>
            <a:custGeom>
              <a:avLst/>
              <a:gdLst/>
              <a:ahLst/>
              <a:cxnLst/>
              <a:rect l="l" t="t" r="r" b="b"/>
              <a:pathLst>
                <a:path w="4037" h="1699" extrusionOk="0">
                  <a:moveTo>
                    <a:pt x="4036" y="0"/>
                  </a:moveTo>
                  <a:cubicBezTo>
                    <a:pt x="4036" y="0"/>
                    <a:pt x="4011" y="25"/>
                    <a:pt x="4011" y="25"/>
                  </a:cubicBezTo>
                  <a:lnTo>
                    <a:pt x="1555" y="1429"/>
                  </a:lnTo>
                  <a:cubicBezTo>
                    <a:pt x="1530" y="1441"/>
                    <a:pt x="1492" y="1447"/>
                    <a:pt x="1455" y="1447"/>
                  </a:cubicBezTo>
                  <a:cubicBezTo>
                    <a:pt x="1417" y="1447"/>
                    <a:pt x="1379" y="1441"/>
                    <a:pt x="1354" y="1429"/>
                  </a:cubicBezTo>
                  <a:lnTo>
                    <a:pt x="51" y="652"/>
                  </a:lnTo>
                  <a:cubicBezTo>
                    <a:pt x="26" y="652"/>
                    <a:pt x="26" y="652"/>
                    <a:pt x="1" y="627"/>
                  </a:cubicBezTo>
                  <a:lnTo>
                    <a:pt x="1" y="852"/>
                  </a:lnTo>
                  <a:cubicBezTo>
                    <a:pt x="1" y="877"/>
                    <a:pt x="1" y="902"/>
                    <a:pt x="51" y="902"/>
                  </a:cubicBezTo>
                  <a:lnTo>
                    <a:pt x="1354" y="1679"/>
                  </a:lnTo>
                  <a:cubicBezTo>
                    <a:pt x="1379" y="1692"/>
                    <a:pt x="1417" y="1698"/>
                    <a:pt x="1455" y="1698"/>
                  </a:cubicBezTo>
                  <a:cubicBezTo>
                    <a:pt x="1492" y="1698"/>
                    <a:pt x="1530" y="1692"/>
                    <a:pt x="1555" y="1679"/>
                  </a:cubicBezTo>
                  <a:lnTo>
                    <a:pt x="4011" y="276"/>
                  </a:lnTo>
                  <a:cubicBezTo>
                    <a:pt x="4036" y="251"/>
                    <a:pt x="4036" y="226"/>
                    <a:pt x="4036" y="226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32;p44">
              <a:extLst>
                <a:ext uri="{FF2B5EF4-FFF2-40B4-BE49-F238E27FC236}">
                  <a16:creationId xmlns:a16="http://schemas.microsoft.com/office/drawing/2014/main" id="{40DA4C5F-717F-428E-816B-9B765B66A152}"/>
                </a:ext>
              </a:extLst>
            </p:cNvPr>
            <p:cNvSpPr/>
            <p:nvPr/>
          </p:nvSpPr>
          <p:spPr>
            <a:xfrm>
              <a:off x="3933725" y="292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5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33;p44">
              <a:extLst>
                <a:ext uri="{FF2B5EF4-FFF2-40B4-BE49-F238E27FC236}">
                  <a16:creationId xmlns:a16="http://schemas.microsoft.com/office/drawing/2014/main" id="{BC2171FD-3FAE-42AB-B8C1-36B88661B2D0}"/>
                </a:ext>
              </a:extLst>
            </p:cNvPr>
            <p:cNvSpPr/>
            <p:nvPr/>
          </p:nvSpPr>
          <p:spPr>
            <a:xfrm>
              <a:off x="3954400" y="2936750"/>
              <a:ext cx="1300" cy="25"/>
            </a:xfrm>
            <a:custGeom>
              <a:avLst/>
              <a:gdLst/>
              <a:ahLst/>
              <a:cxnLst/>
              <a:rect l="l" t="t" r="r" b="b"/>
              <a:pathLst>
                <a:path w="52" h="1" extrusionOk="0">
                  <a:moveTo>
                    <a:pt x="51" y="0"/>
                  </a:moveTo>
                  <a:cubicBezTo>
                    <a:pt x="26" y="0"/>
                    <a:pt x="26" y="0"/>
                    <a:pt x="1" y="0"/>
                  </a:cubicBezTo>
                  <a:cubicBezTo>
                    <a:pt x="26" y="0"/>
                    <a:pt x="26" y="0"/>
                    <a:pt x="5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34;p44">
              <a:extLst>
                <a:ext uri="{FF2B5EF4-FFF2-40B4-BE49-F238E27FC236}">
                  <a16:creationId xmlns:a16="http://schemas.microsoft.com/office/drawing/2014/main" id="{FB70BE6C-1583-464F-B623-C84D10218B3F}"/>
                </a:ext>
              </a:extLst>
            </p:cNvPr>
            <p:cNvSpPr/>
            <p:nvPr/>
          </p:nvSpPr>
          <p:spPr>
            <a:xfrm>
              <a:off x="3956925" y="293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35;p44">
              <a:extLst>
                <a:ext uri="{FF2B5EF4-FFF2-40B4-BE49-F238E27FC236}">
                  <a16:creationId xmlns:a16="http://schemas.microsoft.com/office/drawing/2014/main" id="{415C5579-46A8-44E7-8E58-4946CC247919}"/>
                </a:ext>
              </a:extLst>
            </p:cNvPr>
            <p:cNvSpPr/>
            <p:nvPr/>
          </p:nvSpPr>
          <p:spPr>
            <a:xfrm>
              <a:off x="3956925" y="293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36;p44">
              <a:extLst>
                <a:ext uri="{FF2B5EF4-FFF2-40B4-BE49-F238E27FC236}">
                  <a16:creationId xmlns:a16="http://schemas.microsoft.com/office/drawing/2014/main" id="{C95347EF-BF39-4CCA-9C59-C3D791AA702E}"/>
                </a:ext>
              </a:extLst>
            </p:cNvPr>
            <p:cNvSpPr/>
            <p:nvPr/>
          </p:nvSpPr>
          <p:spPr>
            <a:xfrm>
              <a:off x="3953775" y="2936750"/>
              <a:ext cx="3175" cy="1750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26" y="0"/>
                  </a:moveTo>
                  <a:cubicBezTo>
                    <a:pt x="1" y="26"/>
                    <a:pt x="1" y="51"/>
                    <a:pt x="26" y="51"/>
                  </a:cubicBezTo>
                  <a:cubicBezTo>
                    <a:pt x="39" y="63"/>
                    <a:pt x="51" y="69"/>
                    <a:pt x="64" y="69"/>
                  </a:cubicBezTo>
                  <a:cubicBezTo>
                    <a:pt x="76" y="69"/>
                    <a:pt x="89" y="63"/>
                    <a:pt x="101" y="51"/>
                  </a:cubicBezTo>
                  <a:cubicBezTo>
                    <a:pt x="126" y="51"/>
                    <a:pt x="126" y="51"/>
                    <a:pt x="126" y="26"/>
                  </a:cubicBezTo>
                  <a:cubicBezTo>
                    <a:pt x="126" y="26"/>
                    <a:pt x="126" y="26"/>
                    <a:pt x="101" y="0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37;p44">
              <a:extLst>
                <a:ext uri="{FF2B5EF4-FFF2-40B4-BE49-F238E27FC236}">
                  <a16:creationId xmlns:a16="http://schemas.microsoft.com/office/drawing/2014/main" id="{B9679CA4-8737-4645-90D3-7458D5514AC4}"/>
                </a:ext>
              </a:extLst>
            </p:cNvPr>
            <p:cNvSpPr/>
            <p:nvPr/>
          </p:nvSpPr>
          <p:spPr>
            <a:xfrm>
              <a:off x="3933725" y="2891325"/>
              <a:ext cx="100925" cy="58450"/>
            </a:xfrm>
            <a:custGeom>
              <a:avLst/>
              <a:gdLst/>
              <a:ahLst/>
              <a:cxnLst/>
              <a:rect l="l" t="t" r="r" b="b"/>
              <a:pathLst>
                <a:path w="4037" h="2338" extrusionOk="0">
                  <a:moveTo>
                    <a:pt x="3181" y="426"/>
                  </a:moveTo>
                  <a:cubicBezTo>
                    <a:pt x="3215" y="426"/>
                    <a:pt x="3247" y="439"/>
                    <a:pt x="3259" y="464"/>
                  </a:cubicBezTo>
                  <a:lnTo>
                    <a:pt x="3309" y="464"/>
                  </a:lnTo>
                  <a:cubicBezTo>
                    <a:pt x="3309" y="489"/>
                    <a:pt x="3309" y="489"/>
                    <a:pt x="3309" y="489"/>
                  </a:cubicBezTo>
                  <a:cubicBezTo>
                    <a:pt x="3309" y="489"/>
                    <a:pt x="3309" y="489"/>
                    <a:pt x="3309" y="514"/>
                  </a:cubicBezTo>
                  <a:cubicBezTo>
                    <a:pt x="3309" y="514"/>
                    <a:pt x="3284" y="539"/>
                    <a:pt x="3259" y="564"/>
                  </a:cubicBezTo>
                  <a:cubicBezTo>
                    <a:pt x="3234" y="577"/>
                    <a:pt x="3203" y="583"/>
                    <a:pt x="3171" y="583"/>
                  </a:cubicBezTo>
                  <a:cubicBezTo>
                    <a:pt x="3140" y="583"/>
                    <a:pt x="3109" y="577"/>
                    <a:pt x="3084" y="564"/>
                  </a:cubicBezTo>
                  <a:cubicBezTo>
                    <a:pt x="3084" y="539"/>
                    <a:pt x="3084" y="539"/>
                    <a:pt x="3059" y="539"/>
                  </a:cubicBezTo>
                  <a:cubicBezTo>
                    <a:pt x="3059" y="539"/>
                    <a:pt x="3059" y="514"/>
                    <a:pt x="3059" y="514"/>
                  </a:cubicBezTo>
                  <a:cubicBezTo>
                    <a:pt x="3059" y="489"/>
                    <a:pt x="3059" y="489"/>
                    <a:pt x="3059" y="489"/>
                  </a:cubicBezTo>
                  <a:cubicBezTo>
                    <a:pt x="3059" y="489"/>
                    <a:pt x="3059" y="489"/>
                    <a:pt x="3059" y="464"/>
                  </a:cubicBezTo>
                  <a:lnTo>
                    <a:pt x="3084" y="464"/>
                  </a:lnTo>
                  <a:cubicBezTo>
                    <a:pt x="3109" y="439"/>
                    <a:pt x="3146" y="426"/>
                    <a:pt x="3181" y="426"/>
                  </a:cubicBezTo>
                  <a:close/>
                  <a:moveTo>
                    <a:pt x="903" y="1817"/>
                  </a:moveTo>
                  <a:cubicBezTo>
                    <a:pt x="928" y="1843"/>
                    <a:pt x="928" y="1843"/>
                    <a:pt x="928" y="1843"/>
                  </a:cubicBezTo>
                  <a:cubicBezTo>
                    <a:pt x="928" y="1868"/>
                    <a:pt x="928" y="1868"/>
                    <a:pt x="903" y="1868"/>
                  </a:cubicBezTo>
                  <a:cubicBezTo>
                    <a:pt x="891" y="1880"/>
                    <a:pt x="878" y="1886"/>
                    <a:pt x="866" y="1886"/>
                  </a:cubicBezTo>
                  <a:cubicBezTo>
                    <a:pt x="853" y="1886"/>
                    <a:pt x="841" y="1880"/>
                    <a:pt x="828" y="1868"/>
                  </a:cubicBezTo>
                  <a:cubicBezTo>
                    <a:pt x="803" y="1868"/>
                    <a:pt x="803" y="1843"/>
                    <a:pt x="828" y="1817"/>
                  </a:cubicBezTo>
                  <a:close/>
                  <a:moveTo>
                    <a:pt x="2382" y="188"/>
                  </a:moveTo>
                  <a:lnTo>
                    <a:pt x="3710" y="965"/>
                  </a:lnTo>
                  <a:lnTo>
                    <a:pt x="1605" y="2168"/>
                  </a:lnTo>
                  <a:lnTo>
                    <a:pt x="302" y="1416"/>
                  </a:lnTo>
                  <a:lnTo>
                    <a:pt x="2382" y="188"/>
                  </a:lnTo>
                  <a:close/>
                  <a:moveTo>
                    <a:pt x="2582" y="0"/>
                  </a:moveTo>
                  <a:cubicBezTo>
                    <a:pt x="2545" y="0"/>
                    <a:pt x="2507" y="13"/>
                    <a:pt x="2482" y="38"/>
                  </a:cubicBezTo>
                  <a:lnTo>
                    <a:pt x="26" y="1442"/>
                  </a:lnTo>
                  <a:cubicBezTo>
                    <a:pt x="1" y="1442"/>
                    <a:pt x="1" y="1467"/>
                    <a:pt x="1" y="1492"/>
                  </a:cubicBezTo>
                  <a:cubicBezTo>
                    <a:pt x="1" y="1492"/>
                    <a:pt x="1" y="1517"/>
                    <a:pt x="1" y="1517"/>
                  </a:cubicBezTo>
                  <a:cubicBezTo>
                    <a:pt x="26" y="1542"/>
                    <a:pt x="26" y="1542"/>
                    <a:pt x="51" y="1542"/>
                  </a:cubicBezTo>
                  <a:lnTo>
                    <a:pt x="1354" y="2319"/>
                  </a:lnTo>
                  <a:cubicBezTo>
                    <a:pt x="1379" y="2331"/>
                    <a:pt x="1417" y="2337"/>
                    <a:pt x="1455" y="2337"/>
                  </a:cubicBezTo>
                  <a:cubicBezTo>
                    <a:pt x="1492" y="2337"/>
                    <a:pt x="1530" y="2331"/>
                    <a:pt x="1555" y="2319"/>
                  </a:cubicBezTo>
                  <a:lnTo>
                    <a:pt x="4011" y="915"/>
                  </a:lnTo>
                  <a:cubicBezTo>
                    <a:pt x="4011" y="915"/>
                    <a:pt x="4036" y="890"/>
                    <a:pt x="4036" y="890"/>
                  </a:cubicBezTo>
                  <a:cubicBezTo>
                    <a:pt x="4036" y="890"/>
                    <a:pt x="4036" y="865"/>
                    <a:pt x="4036" y="865"/>
                  </a:cubicBezTo>
                  <a:cubicBezTo>
                    <a:pt x="4036" y="840"/>
                    <a:pt x="4036" y="815"/>
                    <a:pt x="4011" y="790"/>
                  </a:cubicBezTo>
                  <a:lnTo>
                    <a:pt x="2683" y="38"/>
                  </a:lnTo>
                  <a:cubicBezTo>
                    <a:pt x="2658" y="13"/>
                    <a:pt x="2620" y="0"/>
                    <a:pt x="2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38;p44">
              <a:extLst>
                <a:ext uri="{FF2B5EF4-FFF2-40B4-BE49-F238E27FC236}">
                  <a16:creationId xmlns:a16="http://schemas.microsoft.com/office/drawing/2014/main" id="{36DD8605-8BC0-4ECE-A452-B0B3120B1B42}"/>
                </a:ext>
              </a:extLst>
            </p:cNvPr>
            <p:cNvSpPr/>
            <p:nvPr/>
          </p:nvSpPr>
          <p:spPr>
            <a:xfrm>
              <a:off x="3959175" y="2895225"/>
              <a:ext cx="30975" cy="17200"/>
            </a:xfrm>
            <a:custGeom>
              <a:avLst/>
              <a:gdLst/>
              <a:ahLst/>
              <a:cxnLst/>
              <a:rect l="l" t="t" r="r" b="b"/>
              <a:pathLst>
                <a:path w="1239" h="688" extrusionOk="0">
                  <a:moveTo>
                    <a:pt x="656" y="1"/>
                  </a:moveTo>
                  <a:cubicBezTo>
                    <a:pt x="632" y="1"/>
                    <a:pt x="609" y="3"/>
                    <a:pt x="587" y="7"/>
                  </a:cubicBezTo>
                  <a:cubicBezTo>
                    <a:pt x="437" y="7"/>
                    <a:pt x="336" y="82"/>
                    <a:pt x="236" y="158"/>
                  </a:cubicBezTo>
                  <a:cubicBezTo>
                    <a:pt x="141" y="276"/>
                    <a:pt x="1" y="688"/>
                    <a:pt x="29" y="688"/>
                  </a:cubicBezTo>
                  <a:cubicBezTo>
                    <a:pt x="31" y="688"/>
                    <a:pt x="33" y="687"/>
                    <a:pt x="36" y="684"/>
                  </a:cubicBezTo>
                  <a:cubicBezTo>
                    <a:pt x="111" y="659"/>
                    <a:pt x="562" y="408"/>
                    <a:pt x="662" y="408"/>
                  </a:cubicBezTo>
                  <a:cubicBezTo>
                    <a:pt x="737" y="433"/>
                    <a:pt x="888" y="534"/>
                    <a:pt x="938" y="534"/>
                  </a:cubicBezTo>
                  <a:cubicBezTo>
                    <a:pt x="966" y="539"/>
                    <a:pt x="993" y="542"/>
                    <a:pt x="1018" y="542"/>
                  </a:cubicBezTo>
                  <a:cubicBezTo>
                    <a:pt x="1106" y="542"/>
                    <a:pt x="1175" y="505"/>
                    <a:pt x="1213" y="408"/>
                  </a:cubicBezTo>
                  <a:cubicBezTo>
                    <a:pt x="1213" y="383"/>
                    <a:pt x="1239" y="358"/>
                    <a:pt x="1213" y="308"/>
                  </a:cubicBezTo>
                  <a:cubicBezTo>
                    <a:pt x="1213" y="208"/>
                    <a:pt x="1088" y="133"/>
                    <a:pt x="1013" y="108"/>
                  </a:cubicBezTo>
                  <a:cubicBezTo>
                    <a:pt x="889" y="46"/>
                    <a:pt x="766" y="1"/>
                    <a:pt x="656" y="1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39;p44">
              <a:extLst>
                <a:ext uri="{FF2B5EF4-FFF2-40B4-BE49-F238E27FC236}">
                  <a16:creationId xmlns:a16="http://schemas.microsoft.com/office/drawing/2014/main" id="{5F9EB63C-1733-43C6-BAC1-07908B1CD7AA}"/>
                </a:ext>
              </a:extLst>
            </p:cNvPr>
            <p:cNvSpPr/>
            <p:nvPr/>
          </p:nvSpPr>
          <p:spPr>
            <a:xfrm>
              <a:off x="3983850" y="1539575"/>
              <a:ext cx="90900" cy="68500"/>
            </a:xfrm>
            <a:custGeom>
              <a:avLst/>
              <a:gdLst/>
              <a:ahLst/>
              <a:cxnLst/>
              <a:rect l="l" t="t" r="r" b="b"/>
              <a:pathLst>
                <a:path w="3636" h="2740" extrusionOk="0">
                  <a:moveTo>
                    <a:pt x="562" y="0"/>
                  </a:moveTo>
                  <a:cubicBezTo>
                    <a:pt x="473" y="0"/>
                    <a:pt x="385" y="25"/>
                    <a:pt x="302" y="73"/>
                  </a:cubicBezTo>
                  <a:lnTo>
                    <a:pt x="252" y="123"/>
                  </a:lnTo>
                  <a:cubicBezTo>
                    <a:pt x="1" y="248"/>
                    <a:pt x="1" y="1301"/>
                    <a:pt x="252" y="1451"/>
                  </a:cubicBezTo>
                  <a:lnTo>
                    <a:pt x="2357" y="2679"/>
                  </a:lnTo>
                  <a:cubicBezTo>
                    <a:pt x="2461" y="2722"/>
                    <a:pt x="2558" y="2739"/>
                    <a:pt x="2647" y="2739"/>
                  </a:cubicBezTo>
                  <a:cubicBezTo>
                    <a:pt x="2921" y="2739"/>
                    <a:pt x="3120" y="2573"/>
                    <a:pt x="3234" y="2479"/>
                  </a:cubicBezTo>
                  <a:cubicBezTo>
                    <a:pt x="3485" y="2253"/>
                    <a:pt x="3635" y="1752"/>
                    <a:pt x="2933" y="1351"/>
                  </a:cubicBezTo>
                  <a:cubicBezTo>
                    <a:pt x="2407" y="1050"/>
                    <a:pt x="853" y="98"/>
                    <a:pt x="853" y="98"/>
                  </a:cubicBezTo>
                  <a:cubicBezTo>
                    <a:pt x="760" y="32"/>
                    <a:pt x="661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40;p44">
              <a:extLst>
                <a:ext uri="{FF2B5EF4-FFF2-40B4-BE49-F238E27FC236}">
                  <a16:creationId xmlns:a16="http://schemas.microsoft.com/office/drawing/2014/main" id="{651493B6-65F3-4AAB-940E-523FF4C5F280}"/>
                </a:ext>
              </a:extLst>
            </p:cNvPr>
            <p:cNvSpPr/>
            <p:nvPr/>
          </p:nvSpPr>
          <p:spPr>
            <a:xfrm>
              <a:off x="3987000" y="1572075"/>
              <a:ext cx="83975" cy="36000"/>
            </a:xfrm>
            <a:custGeom>
              <a:avLst/>
              <a:gdLst/>
              <a:ahLst/>
              <a:cxnLst/>
              <a:rect l="l" t="t" r="r" b="b"/>
              <a:pathLst>
                <a:path w="3359" h="1440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76"/>
                    <a:pt x="75" y="126"/>
                    <a:pt x="126" y="151"/>
                  </a:cubicBezTo>
                  <a:lnTo>
                    <a:pt x="2231" y="1379"/>
                  </a:lnTo>
                  <a:cubicBezTo>
                    <a:pt x="2335" y="1422"/>
                    <a:pt x="2432" y="1439"/>
                    <a:pt x="2521" y="1439"/>
                  </a:cubicBezTo>
                  <a:cubicBezTo>
                    <a:pt x="2795" y="1439"/>
                    <a:pt x="2994" y="1273"/>
                    <a:pt x="3108" y="1179"/>
                  </a:cubicBezTo>
                  <a:cubicBezTo>
                    <a:pt x="3258" y="1028"/>
                    <a:pt x="3359" y="803"/>
                    <a:pt x="3309" y="577"/>
                  </a:cubicBezTo>
                  <a:lnTo>
                    <a:pt x="3309" y="577"/>
                  </a:lnTo>
                  <a:cubicBezTo>
                    <a:pt x="3283" y="753"/>
                    <a:pt x="3208" y="928"/>
                    <a:pt x="3083" y="1028"/>
                  </a:cubicBezTo>
                  <a:cubicBezTo>
                    <a:pt x="2969" y="1142"/>
                    <a:pt x="2754" y="1314"/>
                    <a:pt x="2461" y="1314"/>
                  </a:cubicBezTo>
                  <a:cubicBezTo>
                    <a:pt x="2367" y="1314"/>
                    <a:pt x="2265" y="1296"/>
                    <a:pt x="2156" y="12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41;p44">
              <a:extLst>
                <a:ext uri="{FF2B5EF4-FFF2-40B4-BE49-F238E27FC236}">
                  <a16:creationId xmlns:a16="http://schemas.microsoft.com/office/drawing/2014/main" id="{15500C32-FAC2-4435-933A-A32850F0FB8E}"/>
                </a:ext>
              </a:extLst>
            </p:cNvPr>
            <p:cNvSpPr/>
            <p:nvPr/>
          </p:nvSpPr>
          <p:spPr>
            <a:xfrm>
              <a:off x="3963800" y="1279475"/>
              <a:ext cx="90250" cy="288250"/>
            </a:xfrm>
            <a:custGeom>
              <a:avLst/>
              <a:gdLst/>
              <a:ahLst/>
              <a:cxnLst/>
              <a:rect l="l" t="t" r="r" b="b"/>
              <a:pathLst>
                <a:path w="3610" h="11530" extrusionOk="0">
                  <a:moveTo>
                    <a:pt x="76" y="0"/>
                  </a:moveTo>
                  <a:cubicBezTo>
                    <a:pt x="1" y="0"/>
                    <a:pt x="1129" y="10602"/>
                    <a:pt x="1129" y="10677"/>
                  </a:cubicBezTo>
                  <a:cubicBezTo>
                    <a:pt x="1219" y="11489"/>
                    <a:pt x="1654" y="11530"/>
                    <a:pt x="1740" y="11530"/>
                  </a:cubicBezTo>
                  <a:cubicBezTo>
                    <a:pt x="1750" y="11530"/>
                    <a:pt x="1755" y="11529"/>
                    <a:pt x="1755" y="11529"/>
                  </a:cubicBezTo>
                  <a:cubicBezTo>
                    <a:pt x="2156" y="11529"/>
                    <a:pt x="2607" y="11479"/>
                    <a:pt x="2733" y="10602"/>
                  </a:cubicBezTo>
                  <a:cubicBezTo>
                    <a:pt x="2733" y="10502"/>
                    <a:pt x="3610" y="0"/>
                    <a:pt x="3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42;p44">
              <a:extLst>
                <a:ext uri="{FF2B5EF4-FFF2-40B4-BE49-F238E27FC236}">
                  <a16:creationId xmlns:a16="http://schemas.microsoft.com/office/drawing/2014/main" id="{A6D00E45-D157-4091-AA41-3C940DA552E2}"/>
                </a:ext>
              </a:extLst>
            </p:cNvPr>
            <p:cNvSpPr/>
            <p:nvPr/>
          </p:nvSpPr>
          <p:spPr>
            <a:xfrm>
              <a:off x="4023150" y="1563250"/>
              <a:ext cx="18175" cy="13450"/>
            </a:xfrm>
            <a:custGeom>
              <a:avLst/>
              <a:gdLst/>
              <a:ahLst/>
              <a:cxnLst/>
              <a:rect l="l" t="t" r="r" b="b"/>
              <a:pathLst>
                <a:path w="727" h="538" extrusionOk="0">
                  <a:moveTo>
                    <a:pt x="583" y="0"/>
                  </a:moveTo>
                  <a:cubicBezTo>
                    <a:pt x="575" y="0"/>
                    <a:pt x="568" y="1"/>
                    <a:pt x="559" y="3"/>
                  </a:cubicBezTo>
                  <a:cubicBezTo>
                    <a:pt x="359" y="103"/>
                    <a:pt x="183" y="203"/>
                    <a:pt x="58" y="379"/>
                  </a:cubicBezTo>
                  <a:cubicBezTo>
                    <a:pt x="1" y="436"/>
                    <a:pt x="60" y="537"/>
                    <a:pt x="125" y="537"/>
                  </a:cubicBezTo>
                  <a:cubicBezTo>
                    <a:pt x="145" y="537"/>
                    <a:pt x="166" y="528"/>
                    <a:pt x="183" y="504"/>
                  </a:cubicBezTo>
                  <a:cubicBezTo>
                    <a:pt x="309" y="379"/>
                    <a:pt x="459" y="278"/>
                    <a:pt x="609" y="203"/>
                  </a:cubicBezTo>
                  <a:cubicBezTo>
                    <a:pt x="726" y="156"/>
                    <a:pt x="690" y="0"/>
                    <a:pt x="583" y="0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43;p44">
              <a:extLst>
                <a:ext uri="{FF2B5EF4-FFF2-40B4-BE49-F238E27FC236}">
                  <a16:creationId xmlns:a16="http://schemas.microsoft.com/office/drawing/2014/main" id="{4625A102-0FE4-48D6-BB73-4404211903FE}"/>
                </a:ext>
              </a:extLst>
            </p:cNvPr>
            <p:cNvSpPr/>
            <p:nvPr/>
          </p:nvSpPr>
          <p:spPr>
            <a:xfrm>
              <a:off x="4032075" y="1570000"/>
              <a:ext cx="17950" cy="13575"/>
            </a:xfrm>
            <a:custGeom>
              <a:avLst/>
              <a:gdLst/>
              <a:ahLst/>
              <a:cxnLst/>
              <a:rect l="l" t="t" r="r" b="b"/>
              <a:pathLst>
                <a:path w="718" h="543" extrusionOk="0">
                  <a:moveTo>
                    <a:pt x="609" y="1"/>
                  </a:moveTo>
                  <a:cubicBezTo>
                    <a:pt x="600" y="1"/>
                    <a:pt x="589" y="3"/>
                    <a:pt x="578" y="8"/>
                  </a:cubicBezTo>
                  <a:cubicBezTo>
                    <a:pt x="378" y="84"/>
                    <a:pt x="202" y="209"/>
                    <a:pt x="77" y="359"/>
                  </a:cubicBezTo>
                  <a:cubicBezTo>
                    <a:pt x="0" y="436"/>
                    <a:pt x="71" y="543"/>
                    <a:pt x="142" y="543"/>
                  </a:cubicBezTo>
                  <a:cubicBezTo>
                    <a:pt x="163" y="543"/>
                    <a:pt x="185" y="533"/>
                    <a:pt x="202" y="510"/>
                  </a:cubicBezTo>
                  <a:cubicBezTo>
                    <a:pt x="328" y="359"/>
                    <a:pt x="453" y="259"/>
                    <a:pt x="628" y="209"/>
                  </a:cubicBezTo>
                  <a:cubicBezTo>
                    <a:pt x="718" y="164"/>
                    <a:pt x="688" y="1"/>
                    <a:pt x="609" y="1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44;p44">
              <a:extLst>
                <a:ext uri="{FF2B5EF4-FFF2-40B4-BE49-F238E27FC236}">
                  <a16:creationId xmlns:a16="http://schemas.microsoft.com/office/drawing/2014/main" id="{0E781479-B995-4207-AA76-F04FE09CE9A6}"/>
                </a:ext>
              </a:extLst>
            </p:cNvPr>
            <p:cNvSpPr/>
            <p:nvPr/>
          </p:nvSpPr>
          <p:spPr>
            <a:xfrm>
              <a:off x="4009550" y="1546600"/>
              <a:ext cx="26350" cy="23550"/>
            </a:xfrm>
            <a:custGeom>
              <a:avLst/>
              <a:gdLst/>
              <a:ahLst/>
              <a:cxnLst/>
              <a:rect l="l" t="t" r="r" b="b"/>
              <a:pathLst>
                <a:path w="1054" h="942" extrusionOk="0">
                  <a:moveTo>
                    <a:pt x="682" y="0"/>
                  </a:moveTo>
                  <a:cubicBezTo>
                    <a:pt x="583" y="0"/>
                    <a:pt x="478" y="46"/>
                    <a:pt x="402" y="92"/>
                  </a:cubicBezTo>
                  <a:cubicBezTo>
                    <a:pt x="276" y="142"/>
                    <a:pt x="101" y="268"/>
                    <a:pt x="51" y="418"/>
                  </a:cubicBezTo>
                  <a:cubicBezTo>
                    <a:pt x="1" y="594"/>
                    <a:pt x="151" y="694"/>
                    <a:pt x="251" y="794"/>
                  </a:cubicBezTo>
                  <a:cubicBezTo>
                    <a:pt x="251" y="819"/>
                    <a:pt x="276" y="869"/>
                    <a:pt x="301" y="894"/>
                  </a:cubicBezTo>
                  <a:cubicBezTo>
                    <a:pt x="335" y="928"/>
                    <a:pt x="369" y="942"/>
                    <a:pt x="403" y="942"/>
                  </a:cubicBezTo>
                  <a:cubicBezTo>
                    <a:pt x="444" y="942"/>
                    <a:pt x="486" y="922"/>
                    <a:pt x="527" y="894"/>
                  </a:cubicBezTo>
                  <a:cubicBezTo>
                    <a:pt x="652" y="794"/>
                    <a:pt x="752" y="719"/>
                    <a:pt x="903" y="669"/>
                  </a:cubicBezTo>
                  <a:cubicBezTo>
                    <a:pt x="1053" y="619"/>
                    <a:pt x="1028" y="443"/>
                    <a:pt x="978" y="293"/>
                  </a:cubicBezTo>
                  <a:cubicBezTo>
                    <a:pt x="953" y="243"/>
                    <a:pt x="953" y="218"/>
                    <a:pt x="928" y="193"/>
                  </a:cubicBezTo>
                  <a:cubicBezTo>
                    <a:pt x="903" y="142"/>
                    <a:pt x="878" y="92"/>
                    <a:pt x="853" y="67"/>
                  </a:cubicBezTo>
                  <a:cubicBezTo>
                    <a:pt x="804" y="19"/>
                    <a:pt x="744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45;p44">
              <a:extLst>
                <a:ext uri="{FF2B5EF4-FFF2-40B4-BE49-F238E27FC236}">
                  <a16:creationId xmlns:a16="http://schemas.microsoft.com/office/drawing/2014/main" id="{78A0B930-4814-4CDE-BD63-66FF2990E5CD}"/>
                </a:ext>
              </a:extLst>
            </p:cNvPr>
            <p:cNvSpPr/>
            <p:nvPr/>
          </p:nvSpPr>
          <p:spPr>
            <a:xfrm>
              <a:off x="4101650" y="1505675"/>
              <a:ext cx="91500" cy="67950"/>
            </a:xfrm>
            <a:custGeom>
              <a:avLst/>
              <a:gdLst/>
              <a:ahLst/>
              <a:cxnLst/>
              <a:rect l="l" t="t" r="r" b="b"/>
              <a:pathLst>
                <a:path w="3660" h="2718" extrusionOk="0">
                  <a:moveTo>
                    <a:pt x="590" y="0"/>
                  </a:moveTo>
                  <a:cubicBezTo>
                    <a:pt x="489" y="0"/>
                    <a:pt x="389" y="25"/>
                    <a:pt x="301" y="75"/>
                  </a:cubicBezTo>
                  <a:lnTo>
                    <a:pt x="251" y="100"/>
                  </a:lnTo>
                  <a:cubicBezTo>
                    <a:pt x="1" y="226"/>
                    <a:pt x="1" y="1303"/>
                    <a:pt x="251" y="1429"/>
                  </a:cubicBezTo>
                  <a:lnTo>
                    <a:pt x="2357" y="2657"/>
                  </a:lnTo>
                  <a:cubicBezTo>
                    <a:pt x="2461" y="2700"/>
                    <a:pt x="2559" y="2717"/>
                    <a:pt x="2650" y="2717"/>
                  </a:cubicBezTo>
                  <a:cubicBezTo>
                    <a:pt x="2932" y="2717"/>
                    <a:pt x="3145" y="2551"/>
                    <a:pt x="3259" y="2456"/>
                  </a:cubicBezTo>
                  <a:cubicBezTo>
                    <a:pt x="3510" y="2231"/>
                    <a:pt x="3660" y="1729"/>
                    <a:pt x="2933" y="1328"/>
                  </a:cubicBezTo>
                  <a:cubicBezTo>
                    <a:pt x="2407" y="1028"/>
                    <a:pt x="878" y="75"/>
                    <a:pt x="878" y="75"/>
                  </a:cubicBezTo>
                  <a:cubicBezTo>
                    <a:pt x="790" y="25"/>
                    <a:pt x="690" y="0"/>
                    <a:pt x="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46;p44">
              <a:extLst>
                <a:ext uri="{FF2B5EF4-FFF2-40B4-BE49-F238E27FC236}">
                  <a16:creationId xmlns:a16="http://schemas.microsoft.com/office/drawing/2014/main" id="{95951D79-0B45-4280-A3D8-FE43857974BE}"/>
                </a:ext>
              </a:extLst>
            </p:cNvPr>
            <p:cNvSpPr/>
            <p:nvPr/>
          </p:nvSpPr>
          <p:spPr>
            <a:xfrm>
              <a:off x="4105425" y="1537625"/>
              <a:ext cx="83975" cy="36000"/>
            </a:xfrm>
            <a:custGeom>
              <a:avLst/>
              <a:gdLst/>
              <a:ahLst/>
              <a:cxnLst/>
              <a:rect l="l" t="t" r="r" b="b"/>
              <a:pathLst>
                <a:path w="3359" h="1440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75"/>
                    <a:pt x="50" y="126"/>
                    <a:pt x="100" y="151"/>
                  </a:cubicBezTo>
                  <a:lnTo>
                    <a:pt x="2206" y="1379"/>
                  </a:lnTo>
                  <a:cubicBezTo>
                    <a:pt x="2310" y="1422"/>
                    <a:pt x="2408" y="1439"/>
                    <a:pt x="2499" y="1439"/>
                  </a:cubicBezTo>
                  <a:cubicBezTo>
                    <a:pt x="2781" y="1439"/>
                    <a:pt x="2994" y="1273"/>
                    <a:pt x="3108" y="1178"/>
                  </a:cubicBezTo>
                  <a:cubicBezTo>
                    <a:pt x="3233" y="1053"/>
                    <a:pt x="3359" y="827"/>
                    <a:pt x="3283" y="577"/>
                  </a:cubicBezTo>
                  <a:lnTo>
                    <a:pt x="3283" y="577"/>
                  </a:lnTo>
                  <a:cubicBezTo>
                    <a:pt x="3283" y="752"/>
                    <a:pt x="3183" y="928"/>
                    <a:pt x="3058" y="1028"/>
                  </a:cubicBezTo>
                  <a:cubicBezTo>
                    <a:pt x="2944" y="1142"/>
                    <a:pt x="2729" y="1313"/>
                    <a:pt x="2435" y="1313"/>
                  </a:cubicBezTo>
                  <a:cubicBezTo>
                    <a:pt x="2342" y="1313"/>
                    <a:pt x="2240" y="1296"/>
                    <a:pt x="2130" y="1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47;p44">
              <a:extLst>
                <a:ext uri="{FF2B5EF4-FFF2-40B4-BE49-F238E27FC236}">
                  <a16:creationId xmlns:a16="http://schemas.microsoft.com/office/drawing/2014/main" id="{4A66ED24-E367-4596-A453-29EBDCB8085C}"/>
                </a:ext>
              </a:extLst>
            </p:cNvPr>
            <p:cNvSpPr/>
            <p:nvPr/>
          </p:nvSpPr>
          <p:spPr>
            <a:xfrm>
              <a:off x="4054025" y="1249400"/>
              <a:ext cx="139125" cy="282175"/>
            </a:xfrm>
            <a:custGeom>
              <a:avLst/>
              <a:gdLst/>
              <a:ahLst/>
              <a:cxnLst/>
              <a:rect l="l" t="t" r="r" b="b"/>
              <a:pathLst>
                <a:path w="5565" h="11287" extrusionOk="0">
                  <a:moveTo>
                    <a:pt x="3134" y="0"/>
                  </a:moveTo>
                  <a:lnTo>
                    <a:pt x="1805" y="1279"/>
                  </a:lnTo>
                  <a:lnTo>
                    <a:pt x="26" y="1279"/>
                  </a:lnTo>
                  <a:cubicBezTo>
                    <a:pt x="1" y="1279"/>
                    <a:pt x="2783" y="3208"/>
                    <a:pt x="2983" y="5840"/>
                  </a:cubicBezTo>
                  <a:cubicBezTo>
                    <a:pt x="3159" y="8146"/>
                    <a:pt x="2081" y="10326"/>
                    <a:pt x="2106" y="10702"/>
                  </a:cubicBezTo>
                  <a:cubicBezTo>
                    <a:pt x="2162" y="11104"/>
                    <a:pt x="2466" y="11287"/>
                    <a:pt x="2795" y="11287"/>
                  </a:cubicBezTo>
                  <a:cubicBezTo>
                    <a:pt x="3205" y="11287"/>
                    <a:pt x="3655" y="11002"/>
                    <a:pt x="3710" y="10502"/>
                  </a:cubicBezTo>
                  <a:cubicBezTo>
                    <a:pt x="3861" y="9950"/>
                    <a:pt x="4111" y="9524"/>
                    <a:pt x="4412" y="8822"/>
                  </a:cubicBezTo>
                  <a:cubicBezTo>
                    <a:pt x="5565" y="6141"/>
                    <a:pt x="5289" y="3083"/>
                    <a:pt x="3635" y="677"/>
                  </a:cubicBezTo>
                  <a:cubicBezTo>
                    <a:pt x="3359" y="251"/>
                    <a:pt x="3159" y="0"/>
                    <a:pt x="3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48;p44">
              <a:extLst>
                <a:ext uri="{FF2B5EF4-FFF2-40B4-BE49-F238E27FC236}">
                  <a16:creationId xmlns:a16="http://schemas.microsoft.com/office/drawing/2014/main" id="{6AB948EE-2A12-4AF9-9C2A-71139E57C9B7}"/>
                </a:ext>
              </a:extLst>
            </p:cNvPr>
            <p:cNvSpPr/>
            <p:nvPr/>
          </p:nvSpPr>
          <p:spPr>
            <a:xfrm>
              <a:off x="4141000" y="1529250"/>
              <a:ext cx="17950" cy="13075"/>
            </a:xfrm>
            <a:custGeom>
              <a:avLst/>
              <a:gdLst/>
              <a:ahLst/>
              <a:cxnLst/>
              <a:rect l="l" t="t" r="r" b="b"/>
              <a:pathLst>
                <a:path w="718" h="523" extrusionOk="0">
                  <a:moveTo>
                    <a:pt x="600" y="1"/>
                  </a:moveTo>
                  <a:cubicBezTo>
                    <a:pt x="587" y="1"/>
                    <a:pt x="572" y="3"/>
                    <a:pt x="557" y="9"/>
                  </a:cubicBezTo>
                  <a:cubicBezTo>
                    <a:pt x="382" y="85"/>
                    <a:pt x="206" y="185"/>
                    <a:pt x="56" y="360"/>
                  </a:cubicBezTo>
                  <a:cubicBezTo>
                    <a:pt x="0" y="435"/>
                    <a:pt x="54" y="522"/>
                    <a:pt x="127" y="522"/>
                  </a:cubicBezTo>
                  <a:cubicBezTo>
                    <a:pt x="152" y="522"/>
                    <a:pt x="180" y="512"/>
                    <a:pt x="206" y="486"/>
                  </a:cubicBezTo>
                  <a:cubicBezTo>
                    <a:pt x="306" y="360"/>
                    <a:pt x="457" y="260"/>
                    <a:pt x="607" y="185"/>
                  </a:cubicBezTo>
                  <a:cubicBezTo>
                    <a:pt x="717" y="141"/>
                    <a:pt x="692" y="1"/>
                    <a:pt x="600" y="1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49;p44">
              <a:extLst>
                <a:ext uri="{FF2B5EF4-FFF2-40B4-BE49-F238E27FC236}">
                  <a16:creationId xmlns:a16="http://schemas.microsoft.com/office/drawing/2014/main" id="{A07D71C8-7023-412B-BD2A-58E542C36A2B}"/>
                </a:ext>
              </a:extLst>
            </p:cNvPr>
            <p:cNvSpPr/>
            <p:nvPr/>
          </p:nvSpPr>
          <p:spPr>
            <a:xfrm>
              <a:off x="4150350" y="1535550"/>
              <a:ext cx="18025" cy="13575"/>
            </a:xfrm>
            <a:custGeom>
              <a:avLst/>
              <a:gdLst/>
              <a:ahLst/>
              <a:cxnLst/>
              <a:rect l="l" t="t" r="r" b="b"/>
              <a:pathLst>
                <a:path w="721" h="543" extrusionOk="0">
                  <a:moveTo>
                    <a:pt x="597" y="0"/>
                  </a:moveTo>
                  <a:cubicBezTo>
                    <a:pt x="586" y="0"/>
                    <a:pt x="573" y="3"/>
                    <a:pt x="559" y="8"/>
                  </a:cubicBezTo>
                  <a:cubicBezTo>
                    <a:pt x="359" y="83"/>
                    <a:pt x="208" y="209"/>
                    <a:pt x="58" y="384"/>
                  </a:cubicBezTo>
                  <a:cubicBezTo>
                    <a:pt x="0" y="441"/>
                    <a:pt x="60" y="543"/>
                    <a:pt x="125" y="543"/>
                  </a:cubicBezTo>
                  <a:cubicBezTo>
                    <a:pt x="145" y="543"/>
                    <a:pt x="165" y="533"/>
                    <a:pt x="183" y="509"/>
                  </a:cubicBezTo>
                  <a:cubicBezTo>
                    <a:pt x="308" y="384"/>
                    <a:pt x="459" y="259"/>
                    <a:pt x="609" y="209"/>
                  </a:cubicBezTo>
                  <a:cubicBezTo>
                    <a:pt x="721" y="164"/>
                    <a:pt x="693" y="0"/>
                    <a:pt x="597" y="0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50;p44">
              <a:extLst>
                <a:ext uri="{FF2B5EF4-FFF2-40B4-BE49-F238E27FC236}">
                  <a16:creationId xmlns:a16="http://schemas.microsoft.com/office/drawing/2014/main" id="{259F20F4-AD18-4B06-80A9-4519AD003194}"/>
                </a:ext>
              </a:extLst>
            </p:cNvPr>
            <p:cNvSpPr/>
            <p:nvPr/>
          </p:nvSpPr>
          <p:spPr>
            <a:xfrm>
              <a:off x="4127350" y="1512125"/>
              <a:ext cx="26950" cy="23575"/>
            </a:xfrm>
            <a:custGeom>
              <a:avLst/>
              <a:gdLst/>
              <a:ahLst/>
              <a:cxnLst/>
              <a:rect l="l" t="t" r="r" b="b"/>
              <a:pathLst>
                <a:path w="1078" h="943" extrusionOk="0">
                  <a:moveTo>
                    <a:pt x="701" y="1"/>
                  </a:moveTo>
                  <a:cubicBezTo>
                    <a:pt x="608" y="1"/>
                    <a:pt x="503" y="47"/>
                    <a:pt x="426" y="93"/>
                  </a:cubicBezTo>
                  <a:cubicBezTo>
                    <a:pt x="276" y="143"/>
                    <a:pt x="101" y="293"/>
                    <a:pt x="50" y="419"/>
                  </a:cubicBezTo>
                  <a:cubicBezTo>
                    <a:pt x="0" y="594"/>
                    <a:pt x="176" y="694"/>
                    <a:pt x="251" y="795"/>
                  </a:cubicBezTo>
                  <a:cubicBezTo>
                    <a:pt x="276" y="845"/>
                    <a:pt x="276" y="870"/>
                    <a:pt x="301" y="895"/>
                  </a:cubicBezTo>
                  <a:cubicBezTo>
                    <a:pt x="335" y="929"/>
                    <a:pt x="374" y="942"/>
                    <a:pt x="414" y="942"/>
                  </a:cubicBezTo>
                  <a:cubicBezTo>
                    <a:pt x="462" y="942"/>
                    <a:pt x="510" y="922"/>
                    <a:pt x="552" y="895"/>
                  </a:cubicBezTo>
                  <a:cubicBezTo>
                    <a:pt x="652" y="795"/>
                    <a:pt x="777" y="719"/>
                    <a:pt x="903" y="694"/>
                  </a:cubicBezTo>
                  <a:cubicBezTo>
                    <a:pt x="1078" y="619"/>
                    <a:pt x="1028" y="444"/>
                    <a:pt x="978" y="293"/>
                  </a:cubicBezTo>
                  <a:cubicBezTo>
                    <a:pt x="978" y="243"/>
                    <a:pt x="953" y="218"/>
                    <a:pt x="928" y="193"/>
                  </a:cubicBezTo>
                  <a:cubicBezTo>
                    <a:pt x="928" y="143"/>
                    <a:pt x="903" y="93"/>
                    <a:pt x="852" y="68"/>
                  </a:cubicBezTo>
                  <a:cubicBezTo>
                    <a:pt x="814" y="19"/>
                    <a:pt x="760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51;p44">
              <a:extLst>
                <a:ext uri="{FF2B5EF4-FFF2-40B4-BE49-F238E27FC236}">
                  <a16:creationId xmlns:a16="http://schemas.microsoft.com/office/drawing/2014/main" id="{6FA43813-0302-4789-A2C7-7DD0DA2F817D}"/>
                </a:ext>
              </a:extLst>
            </p:cNvPr>
            <p:cNvSpPr/>
            <p:nvPr/>
          </p:nvSpPr>
          <p:spPr>
            <a:xfrm>
              <a:off x="4182475" y="654775"/>
              <a:ext cx="25" cy="1275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6"/>
                    <a:pt x="1" y="26"/>
                    <a:pt x="1" y="51"/>
                  </a:cubicBez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D38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52;p44">
              <a:extLst>
                <a:ext uri="{FF2B5EF4-FFF2-40B4-BE49-F238E27FC236}">
                  <a16:creationId xmlns:a16="http://schemas.microsoft.com/office/drawing/2014/main" id="{4778E4BC-1DFE-4E94-8233-5E16EBFC8409}"/>
                </a:ext>
              </a:extLst>
            </p:cNvPr>
            <p:cNvSpPr/>
            <p:nvPr/>
          </p:nvSpPr>
          <p:spPr>
            <a:xfrm>
              <a:off x="3945025" y="655350"/>
              <a:ext cx="233725" cy="659650"/>
            </a:xfrm>
            <a:custGeom>
              <a:avLst/>
              <a:gdLst/>
              <a:ahLst/>
              <a:cxnLst/>
              <a:rect l="l" t="t" r="r" b="b"/>
              <a:pathLst>
                <a:path w="9349" h="26386" extrusionOk="0">
                  <a:moveTo>
                    <a:pt x="7821" y="0"/>
                  </a:moveTo>
                  <a:cubicBezTo>
                    <a:pt x="7722" y="0"/>
                    <a:pt x="7636" y="3"/>
                    <a:pt x="7569" y="3"/>
                  </a:cubicBezTo>
                  <a:cubicBezTo>
                    <a:pt x="7369" y="3"/>
                    <a:pt x="7293" y="128"/>
                    <a:pt x="7293" y="128"/>
                  </a:cubicBezTo>
                  <a:lnTo>
                    <a:pt x="6191" y="12935"/>
                  </a:lnTo>
                  <a:cubicBezTo>
                    <a:pt x="5927" y="12798"/>
                    <a:pt x="5638" y="12723"/>
                    <a:pt x="5332" y="12723"/>
                  </a:cubicBezTo>
                  <a:cubicBezTo>
                    <a:pt x="4968" y="12723"/>
                    <a:pt x="4581" y="12829"/>
                    <a:pt x="4186" y="13061"/>
                  </a:cubicBezTo>
                  <a:cubicBezTo>
                    <a:pt x="3384" y="13512"/>
                    <a:pt x="2732" y="13913"/>
                    <a:pt x="2556" y="14013"/>
                  </a:cubicBezTo>
                  <a:cubicBezTo>
                    <a:pt x="2531" y="14013"/>
                    <a:pt x="2356" y="14113"/>
                    <a:pt x="2080" y="14264"/>
                  </a:cubicBezTo>
                  <a:cubicBezTo>
                    <a:pt x="1078" y="14840"/>
                    <a:pt x="426" y="15893"/>
                    <a:pt x="351" y="17046"/>
                  </a:cubicBezTo>
                  <a:cubicBezTo>
                    <a:pt x="226" y="18975"/>
                    <a:pt x="0" y="23361"/>
                    <a:pt x="50" y="25166"/>
                  </a:cubicBezTo>
                  <a:cubicBezTo>
                    <a:pt x="50" y="25692"/>
                    <a:pt x="451" y="26143"/>
                    <a:pt x="977" y="26244"/>
                  </a:cubicBezTo>
                  <a:cubicBezTo>
                    <a:pt x="1451" y="26341"/>
                    <a:pt x="1924" y="26385"/>
                    <a:pt x="2388" y="26385"/>
                  </a:cubicBezTo>
                  <a:cubicBezTo>
                    <a:pt x="4923" y="26385"/>
                    <a:pt x="7207" y="25052"/>
                    <a:pt x="7970" y="23612"/>
                  </a:cubicBezTo>
                  <a:cubicBezTo>
                    <a:pt x="7970" y="23612"/>
                    <a:pt x="7970" y="23587"/>
                    <a:pt x="7970" y="23587"/>
                  </a:cubicBezTo>
                  <a:cubicBezTo>
                    <a:pt x="8171" y="23537"/>
                    <a:pt x="7744" y="19126"/>
                    <a:pt x="7795" y="15366"/>
                  </a:cubicBezTo>
                  <a:cubicBezTo>
                    <a:pt x="7795" y="15291"/>
                    <a:pt x="9048" y="3111"/>
                    <a:pt x="9298" y="1331"/>
                  </a:cubicBezTo>
                  <a:cubicBezTo>
                    <a:pt x="9348" y="780"/>
                    <a:pt x="9048" y="253"/>
                    <a:pt x="8521" y="78"/>
                  </a:cubicBezTo>
                  <a:cubicBezTo>
                    <a:pt x="8271" y="11"/>
                    <a:pt x="8020" y="0"/>
                    <a:pt x="7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53;p44">
              <a:extLst>
                <a:ext uri="{FF2B5EF4-FFF2-40B4-BE49-F238E27FC236}">
                  <a16:creationId xmlns:a16="http://schemas.microsoft.com/office/drawing/2014/main" id="{BB773543-FBF6-4BA3-9ECE-1E216ABC9C59}"/>
                </a:ext>
              </a:extLst>
            </p:cNvPr>
            <p:cNvSpPr/>
            <p:nvPr/>
          </p:nvSpPr>
          <p:spPr>
            <a:xfrm>
              <a:off x="3984475" y="861550"/>
              <a:ext cx="177975" cy="159975"/>
            </a:xfrm>
            <a:custGeom>
              <a:avLst/>
              <a:gdLst/>
              <a:ahLst/>
              <a:cxnLst/>
              <a:rect l="l" t="t" r="r" b="b"/>
              <a:pathLst>
                <a:path w="7119" h="6399" extrusionOk="0">
                  <a:moveTo>
                    <a:pt x="7119" y="0"/>
                  </a:moveTo>
                  <a:lnTo>
                    <a:pt x="1" y="2682"/>
                  </a:lnTo>
                  <a:lnTo>
                    <a:pt x="1254" y="3384"/>
                  </a:lnTo>
                  <a:cubicBezTo>
                    <a:pt x="2106" y="3885"/>
                    <a:pt x="4237" y="5489"/>
                    <a:pt x="5264" y="6291"/>
                  </a:cubicBezTo>
                  <a:cubicBezTo>
                    <a:pt x="5355" y="6365"/>
                    <a:pt x="5459" y="6399"/>
                    <a:pt x="5561" y="6399"/>
                  </a:cubicBezTo>
                  <a:cubicBezTo>
                    <a:pt x="5768" y="6399"/>
                    <a:pt x="5966" y="6259"/>
                    <a:pt x="6016" y="6041"/>
                  </a:cubicBezTo>
                  <a:cubicBezTo>
                    <a:pt x="6417" y="4412"/>
                    <a:pt x="7119" y="627"/>
                    <a:pt x="7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54;p44">
              <a:extLst>
                <a:ext uri="{FF2B5EF4-FFF2-40B4-BE49-F238E27FC236}">
                  <a16:creationId xmlns:a16="http://schemas.microsoft.com/office/drawing/2014/main" id="{352FAF0A-0ED4-4DFF-97FE-3A5BA9E09A64}"/>
                </a:ext>
              </a:extLst>
            </p:cNvPr>
            <p:cNvSpPr/>
            <p:nvPr/>
          </p:nvSpPr>
          <p:spPr>
            <a:xfrm>
              <a:off x="3947525" y="787600"/>
              <a:ext cx="196750" cy="250675"/>
            </a:xfrm>
            <a:custGeom>
              <a:avLst/>
              <a:gdLst/>
              <a:ahLst/>
              <a:cxnLst/>
              <a:rect l="l" t="t" r="r" b="b"/>
              <a:pathLst>
                <a:path w="7870" h="10027" extrusionOk="0">
                  <a:moveTo>
                    <a:pt x="4221" y="1"/>
                  </a:moveTo>
                  <a:cubicBezTo>
                    <a:pt x="4209" y="1"/>
                    <a:pt x="4198" y="1"/>
                    <a:pt x="4186" y="1"/>
                  </a:cubicBezTo>
                  <a:cubicBezTo>
                    <a:pt x="1855" y="1"/>
                    <a:pt x="0" y="1881"/>
                    <a:pt x="0" y="4187"/>
                  </a:cubicBezTo>
                  <a:cubicBezTo>
                    <a:pt x="0" y="6066"/>
                    <a:pt x="1253" y="7871"/>
                    <a:pt x="2958" y="8472"/>
                  </a:cubicBezTo>
                  <a:lnTo>
                    <a:pt x="2958" y="9074"/>
                  </a:lnTo>
                  <a:cubicBezTo>
                    <a:pt x="2958" y="9600"/>
                    <a:pt x="3384" y="10026"/>
                    <a:pt x="3910" y="10026"/>
                  </a:cubicBezTo>
                  <a:lnTo>
                    <a:pt x="4186" y="10026"/>
                  </a:lnTo>
                  <a:cubicBezTo>
                    <a:pt x="4913" y="10001"/>
                    <a:pt x="5464" y="9425"/>
                    <a:pt x="5464" y="8723"/>
                  </a:cubicBezTo>
                  <a:lnTo>
                    <a:pt x="5464" y="8472"/>
                  </a:lnTo>
                  <a:cubicBezTo>
                    <a:pt x="6993" y="7971"/>
                    <a:pt x="7870" y="6568"/>
                    <a:pt x="7870" y="4713"/>
                  </a:cubicBezTo>
                  <a:cubicBezTo>
                    <a:pt x="7870" y="2419"/>
                    <a:pt x="6506" y="1"/>
                    <a:pt x="4221" y="1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55;p44">
              <a:extLst>
                <a:ext uri="{FF2B5EF4-FFF2-40B4-BE49-F238E27FC236}">
                  <a16:creationId xmlns:a16="http://schemas.microsoft.com/office/drawing/2014/main" id="{41286CCE-C3CD-44D0-B6DB-F6267203FA6F}"/>
                </a:ext>
              </a:extLst>
            </p:cNvPr>
            <p:cNvSpPr/>
            <p:nvPr/>
          </p:nvSpPr>
          <p:spPr>
            <a:xfrm>
              <a:off x="3947525" y="787600"/>
              <a:ext cx="195500" cy="245650"/>
            </a:xfrm>
            <a:custGeom>
              <a:avLst/>
              <a:gdLst/>
              <a:ahLst/>
              <a:cxnLst/>
              <a:rect l="l" t="t" r="r" b="b"/>
              <a:pathLst>
                <a:path w="7820" h="9826" extrusionOk="0">
                  <a:moveTo>
                    <a:pt x="4201" y="1"/>
                  </a:moveTo>
                  <a:cubicBezTo>
                    <a:pt x="4187" y="1"/>
                    <a:pt x="4174" y="1"/>
                    <a:pt x="4161" y="1"/>
                  </a:cubicBezTo>
                  <a:cubicBezTo>
                    <a:pt x="1855" y="1"/>
                    <a:pt x="0" y="1881"/>
                    <a:pt x="0" y="4187"/>
                  </a:cubicBezTo>
                  <a:cubicBezTo>
                    <a:pt x="0" y="6066"/>
                    <a:pt x="1253" y="7871"/>
                    <a:pt x="2958" y="8472"/>
                  </a:cubicBezTo>
                  <a:lnTo>
                    <a:pt x="2958" y="9074"/>
                  </a:lnTo>
                  <a:cubicBezTo>
                    <a:pt x="2958" y="9400"/>
                    <a:pt x="3108" y="9675"/>
                    <a:pt x="3334" y="9826"/>
                  </a:cubicBezTo>
                  <a:cubicBezTo>
                    <a:pt x="3258" y="9650"/>
                    <a:pt x="3233" y="9425"/>
                    <a:pt x="3233" y="9124"/>
                  </a:cubicBezTo>
                  <a:cubicBezTo>
                    <a:pt x="3233" y="8873"/>
                    <a:pt x="3309" y="8648"/>
                    <a:pt x="3284" y="8397"/>
                  </a:cubicBezTo>
                  <a:cubicBezTo>
                    <a:pt x="3284" y="8146"/>
                    <a:pt x="3108" y="7921"/>
                    <a:pt x="3033" y="7720"/>
                  </a:cubicBezTo>
                  <a:cubicBezTo>
                    <a:pt x="2933" y="7395"/>
                    <a:pt x="2933" y="7119"/>
                    <a:pt x="2958" y="6768"/>
                  </a:cubicBezTo>
                  <a:cubicBezTo>
                    <a:pt x="3083" y="5690"/>
                    <a:pt x="3158" y="5690"/>
                    <a:pt x="4161" y="5490"/>
                  </a:cubicBezTo>
                  <a:cubicBezTo>
                    <a:pt x="4963" y="5314"/>
                    <a:pt x="5664" y="5114"/>
                    <a:pt x="6391" y="4763"/>
                  </a:cubicBezTo>
                  <a:cubicBezTo>
                    <a:pt x="6893" y="4537"/>
                    <a:pt x="7319" y="4187"/>
                    <a:pt x="7820" y="3986"/>
                  </a:cubicBezTo>
                  <a:cubicBezTo>
                    <a:pt x="7546" y="1919"/>
                    <a:pt x="6258" y="1"/>
                    <a:pt x="4201" y="1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56;p44">
              <a:extLst>
                <a:ext uri="{FF2B5EF4-FFF2-40B4-BE49-F238E27FC236}">
                  <a16:creationId xmlns:a16="http://schemas.microsoft.com/office/drawing/2014/main" id="{EED13378-6AAE-4D50-BDFE-2BBE39192E78}"/>
                </a:ext>
              </a:extLst>
            </p:cNvPr>
            <p:cNvSpPr/>
            <p:nvPr/>
          </p:nvSpPr>
          <p:spPr>
            <a:xfrm>
              <a:off x="3937500" y="782525"/>
              <a:ext cx="224950" cy="266725"/>
            </a:xfrm>
            <a:custGeom>
              <a:avLst/>
              <a:gdLst/>
              <a:ahLst/>
              <a:cxnLst/>
              <a:rect l="l" t="t" r="r" b="b"/>
              <a:pathLst>
                <a:path w="8998" h="10669" extrusionOk="0">
                  <a:moveTo>
                    <a:pt x="4560" y="0"/>
                  </a:moveTo>
                  <a:cubicBezTo>
                    <a:pt x="3761" y="0"/>
                    <a:pt x="2966" y="201"/>
                    <a:pt x="2256" y="605"/>
                  </a:cubicBezTo>
                  <a:cubicBezTo>
                    <a:pt x="953" y="1332"/>
                    <a:pt x="0" y="2309"/>
                    <a:pt x="25" y="4289"/>
                  </a:cubicBezTo>
                  <a:cubicBezTo>
                    <a:pt x="50" y="6445"/>
                    <a:pt x="953" y="9653"/>
                    <a:pt x="1404" y="10029"/>
                  </a:cubicBezTo>
                  <a:cubicBezTo>
                    <a:pt x="1554" y="10179"/>
                    <a:pt x="2456" y="10455"/>
                    <a:pt x="3108" y="10655"/>
                  </a:cubicBezTo>
                  <a:cubicBezTo>
                    <a:pt x="3150" y="10664"/>
                    <a:pt x="3192" y="10669"/>
                    <a:pt x="3232" y="10669"/>
                  </a:cubicBezTo>
                  <a:cubicBezTo>
                    <a:pt x="3527" y="10669"/>
                    <a:pt x="3757" y="10438"/>
                    <a:pt x="3735" y="10129"/>
                  </a:cubicBezTo>
                  <a:cubicBezTo>
                    <a:pt x="3584" y="8525"/>
                    <a:pt x="3183" y="5116"/>
                    <a:pt x="3810" y="5041"/>
                  </a:cubicBezTo>
                  <a:cubicBezTo>
                    <a:pt x="7544" y="4690"/>
                    <a:pt x="8998" y="3187"/>
                    <a:pt x="8998" y="3187"/>
                  </a:cubicBezTo>
                  <a:cubicBezTo>
                    <a:pt x="8998" y="2334"/>
                    <a:pt x="8547" y="1557"/>
                    <a:pt x="7820" y="1131"/>
                  </a:cubicBezTo>
                  <a:lnTo>
                    <a:pt x="6993" y="655"/>
                  </a:lnTo>
                  <a:cubicBezTo>
                    <a:pt x="6237" y="220"/>
                    <a:pt x="5396" y="0"/>
                    <a:pt x="4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57;p44">
              <a:extLst>
                <a:ext uri="{FF2B5EF4-FFF2-40B4-BE49-F238E27FC236}">
                  <a16:creationId xmlns:a16="http://schemas.microsoft.com/office/drawing/2014/main" id="{36A10201-FB5C-4AF3-A758-4BDEB13EB1B3}"/>
                </a:ext>
              </a:extLst>
            </p:cNvPr>
            <p:cNvSpPr/>
            <p:nvPr/>
          </p:nvSpPr>
          <p:spPr>
            <a:xfrm>
              <a:off x="4020825" y="814550"/>
              <a:ext cx="62050" cy="38250"/>
            </a:xfrm>
            <a:custGeom>
              <a:avLst/>
              <a:gdLst/>
              <a:ahLst/>
              <a:cxnLst/>
              <a:rect l="l" t="t" r="r" b="b"/>
              <a:pathLst>
                <a:path w="2482" h="15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29" y="502"/>
                    <a:pt x="2482" y="1530"/>
                  </a:cubicBezTo>
                  <a:cubicBezTo>
                    <a:pt x="2482" y="1530"/>
                    <a:pt x="1655" y="7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58;p44">
              <a:extLst>
                <a:ext uri="{FF2B5EF4-FFF2-40B4-BE49-F238E27FC236}">
                  <a16:creationId xmlns:a16="http://schemas.microsoft.com/office/drawing/2014/main" id="{6F9B2E76-F2BB-49D4-8025-267A71FA2D69}"/>
                </a:ext>
              </a:extLst>
            </p:cNvPr>
            <p:cNvSpPr/>
            <p:nvPr/>
          </p:nvSpPr>
          <p:spPr>
            <a:xfrm>
              <a:off x="3905550" y="798025"/>
              <a:ext cx="95875" cy="422575"/>
            </a:xfrm>
            <a:custGeom>
              <a:avLst/>
              <a:gdLst/>
              <a:ahLst/>
              <a:cxnLst/>
              <a:rect l="l" t="t" r="r" b="b"/>
              <a:pathLst>
                <a:path w="3835" h="16903" extrusionOk="0">
                  <a:moveTo>
                    <a:pt x="1436" y="0"/>
                  </a:moveTo>
                  <a:cubicBezTo>
                    <a:pt x="1257" y="0"/>
                    <a:pt x="1050" y="16"/>
                    <a:pt x="827" y="85"/>
                  </a:cubicBezTo>
                  <a:cubicBezTo>
                    <a:pt x="326" y="261"/>
                    <a:pt x="0" y="787"/>
                    <a:pt x="75" y="1338"/>
                  </a:cubicBezTo>
                  <a:cubicBezTo>
                    <a:pt x="301" y="3118"/>
                    <a:pt x="1830" y="11063"/>
                    <a:pt x="1830" y="11138"/>
                  </a:cubicBezTo>
                  <a:cubicBezTo>
                    <a:pt x="1855" y="13118"/>
                    <a:pt x="1729" y="15298"/>
                    <a:pt x="1654" y="16902"/>
                  </a:cubicBezTo>
                  <a:lnTo>
                    <a:pt x="3659" y="16902"/>
                  </a:lnTo>
                  <a:lnTo>
                    <a:pt x="3835" y="11815"/>
                  </a:lnTo>
                  <a:lnTo>
                    <a:pt x="2080" y="135"/>
                  </a:lnTo>
                  <a:cubicBezTo>
                    <a:pt x="2080" y="135"/>
                    <a:pt x="2005" y="10"/>
                    <a:pt x="1805" y="10"/>
                  </a:cubicBezTo>
                  <a:cubicBezTo>
                    <a:pt x="1704" y="10"/>
                    <a:pt x="1579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59;p44">
              <a:extLst>
                <a:ext uri="{FF2B5EF4-FFF2-40B4-BE49-F238E27FC236}">
                  <a16:creationId xmlns:a16="http://schemas.microsoft.com/office/drawing/2014/main" id="{4E45B9D0-6148-4E93-9FD4-A6A8DDBF077E}"/>
                </a:ext>
              </a:extLst>
            </p:cNvPr>
            <p:cNvSpPr/>
            <p:nvPr/>
          </p:nvSpPr>
          <p:spPr>
            <a:xfrm>
              <a:off x="4126725" y="62912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637" y="1"/>
                  </a:moveTo>
                  <a:cubicBezTo>
                    <a:pt x="1482" y="1"/>
                    <a:pt x="1304" y="88"/>
                    <a:pt x="1178" y="124"/>
                  </a:cubicBezTo>
                  <a:cubicBezTo>
                    <a:pt x="827" y="225"/>
                    <a:pt x="527" y="375"/>
                    <a:pt x="201" y="551"/>
                  </a:cubicBezTo>
                  <a:cubicBezTo>
                    <a:pt x="176" y="551"/>
                    <a:pt x="151" y="576"/>
                    <a:pt x="151" y="601"/>
                  </a:cubicBezTo>
                  <a:cubicBezTo>
                    <a:pt x="126" y="626"/>
                    <a:pt x="101" y="651"/>
                    <a:pt x="101" y="701"/>
                  </a:cubicBezTo>
                  <a:cubicBezTo>
                    <a:pt x="0" y="1127"/>
                    <a:pt x="25" y="1804"/>
                    <a:pt x="502" y="2004"/>
                  </a:cubicBezTo>
                  <a:cubicBezTo>
                    <a:pt x="597" y="2039"/>
                    <a:pt x="695" y="2055"/>
                    <a:pt x="793" y="2055"/>
                  </a:cubicBezTo>
                  <a:cubicBezTo>
                    <a:pt x="1186" y="2055"/>
                    <a:pt x="1579" y="1799"/>
                    <a:pt x="1780" y="1478"/>
                  </a:cubicBezTo>
                  <a:cubicBezTo>
                    <a:pt x="1930" y="1227"/>
                    <a:pt x="2005" y="927"/>
                    <a:pt x="2005" y="651"/>
                  </a:cubicBezTo>
                  <a:cubicBezTo>
                    <a:pt x="1980" y="475"/>
                    <a:pt x="1980" y="150"/>
                    <a:pt x="1805" y="49"/>
                  </a:cubicBezTo>
                  <a:cubicBezTo>
                    <a:pt x="1755" y="14"/>
                    <a:pt x="1698" y="1"/>
                    <a:pt x="1637" y="1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60;p44">
              <a:extLst>
                <a:ext uri="{FF2B5EF4-FFF2-40B4-BE49-F238E27FC236}">
                  <a16:creationId xmlns:a16="http://schemas.microsoft.com/office/drawing/2014/main" id="{76EF1A9D-F26F-4CA1-8C8B-EAC4FC2C8076}"/>
                </a:ext>
              </a:extLst>
            </p:cNvPr>
            <p:cNvSpPr/>
            <p:nvPr/>
          </p:nvSpPr>
          <p:spPr>
            <a:xfrm>
              <a:off x="3899900" y="765275"/>
              <a:ext cx="47650" cy="55325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435" y="0"/>
                  </a:moveTo>
                  <a:cubicBezTo>
                    <a:pt x="1255" y="0"/>
                    <a:pt x="1055" y="157"/>
                    <a:pt x="928" y="242"/>
                  </a:cubicBezTo>
                  <a:cubicBezTo>
                    <a:pt x="627" y="418"/>
                    <a:pt x="326" y="618"/>
                    <a:pt x="76" y="844"/>
                  </a:cubicBezTo>
                  <a:cubicBezTo>
                    <a:pt x="51" y="869"/>
                    <a:pt x="26" y="894"/>
                    <a:pt x="26" y="944"/>
                  </a:cubicBezTo>
                  <a:cubicBezTo>
                    <a:pt x="1" y="969"/>
                    <a:pt x="1" y="994"/>
                    <a:pt x="1" y="1019"/>
                  </a:cubicBezTo>
                  <a:cubicBezTo>
                    <a:pt x="1" y="1471"/>
                    <a:pt x="151" y="2122"/>
                    <a:pt x="677" y="2197"/>
                  </a:cubicBezTo>
                  <a:cubicBezTo>
                    <a:pt x="727" y="2207"/>
                    <a:pt x="777" y="2212"/>
                    <a:pt x="827" y="2212"/>
                  </a:cubicBezTo>
                  <a:cubicBezTo>
                    <a:pt x="1270" y="2212"/>
                    <a:pt x="1670" y="1826"/>
                    <a:pt x="1805" y="1420"/>
                  </a:cubicBezTo>
                  <a:cubicBezTo>
                    <a:pt x="1905" y="1145"/>
                    <a:pt x="1905" y="844"/>
                    <a:pt x="1830" y="568"/>
                  </a:cubicBezTo>
                  <a:cubicBezTo>
                    <a:pt x="1805" y="393"/>
                    <a:pt x="1705" y="92"/>
                    <a:pt x="1529" y="17"/>
                  </a:cubicBezTo>
                  <a:cubicBezTo>
                    <a:pt x="1499" y="5"/>
                    <a:pt x="1467" y="0"/>
                    <a:pt x="1435" y="0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61;p44">
              <a:extLst>
                <a:ext uri="{FF2B5EF4-FFF2-40B4-BE49-F238E27FC236}">
                  <a16:creationId xmlns:a16="http://schemas.microsoft.com/office/drawing/2014/main" id="{05E420BA-9F0E-4976-8489-F17EF1DE76E4}"/>
                </a:ext>
              </a:extLst>
            </p:cNvPr>
            <p:cNvSpPr/>
            <p:nvPr/>
          </p:nvSpPr>
          <p:spPr>
            <a:xfrm>
              <a:off x="3873575" y="749800"/>
              <a:ext cx="69575" cy="47400"/>
            </a:xfrm>
            <a:custGeom>
              <a:avLst/>
              <a:gdLst/>
              <a:ahLst/>
              <a:cxnLst/>
              <a:rect l="l" t="t" r="r" b="b"/>
              <a:pathLst>
                <a:path w="2783" h="1896" extrusionOk="0">
                  <a:moveTo>
                    <a:pt x="2050" y="0"/>
                  </a:moveTo>
                  <a:cubicBezTo>
                    <a:pt x="1969" y="0"/>
                    <a:pt x="1886" y="11"/>
                    <a:pt x="1805" y="34"/>
                  </a:cubicBezTo>
                  <a:cubicBezTo>
                    <a:pt x="1129" y="235"/>
                    <a:pt x="1" y="1739"/>
                    <a:pt x="1279" y="1889"/>
                  </a:cubicBezTo>
                  <a:cubicBezTo>
                    <a:pt x="1316" y="1894"/>
                    <a:pt x="1354" y="1896"/>
                    <a:pt x="1391" y="1896"/>
                  </a:cubicBezTo>
                  <a:cubicBezTo>
                    <a:pt x="1960" y="1896"/>
                    <a:pt x="2543" y="1380"/>
                    <a:pt x="2708" y="886"/>
                  </a:cubicBezTo>
                  <a:cubicBezTo>
                    <a:pt x="2783" y="661"/>
                    <a:pt x="2783" y="485"/>
                    <a:pt x="2683" y="335"/>
                  </a:cubicBezTo>
                  <a:cubicBezTo>
                    <a:pt x="2567" y="123"/>
                    <a:pt x="2318" y="0"/>
                    <a:pt x="2050" y="0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62;p44">
              <a:extLst>
                <a:ext uri="{FF2B5EF4-FFF2-40B4-BE49-F238E27FC236}">
                  <a16:creationId xmlns:a16="http://schemas.microsoft.com/office/drawing/2014/main" id="{92978CB5-87C6-4CE7-8858-6EF6BF840179}"/>
                </a:ext>
              </a:extLst>
            </p:cNvPr>
            <p:cNvSpPr/>
            <p:nvPr/>
          </p:nvSpPr>
          <p:spPr>
            <a:xfrm>
              <a:off x="4103525" y="610925"/>
              <a:ext cx="73975" cy="44250"/>
            </a:xfrm>
            <a:custGeom>
              <a:avLst/>
              <a:gdLst/>
              <a:ahLst/>
              <a:cxnLst/>
              <a:rect l="l" t="t" r="r" b="b"/>
              <a:pathLst>
                <a:path w="2959" h="1770" extrusionOk="0">
                  <a:moveTo>
                    <a:pt x="2106" y="0"/>
                  </a:moveTo>
                  <a:cubicBezTo>
                    <a:pt x="1404" y="50"/>
                    <a:pt x="1" y="1279"/>
                    <a:pt x="1204" y="1705"/>
                  </a:cubicBezTo>
                  <a:cubicBezTo>
                    <a:pt x="1312" y="1749"/>
                    <a:pt x="1429" y="1769"/>
                    <a:pt x="1549" y="1769"/>
                  </a:cubicBezTo>
                  <a:cubicBezTo>
                    <a:pt x="2042" y="1769"/>
                    <a:pt x="2591" y="1431"/>
                    <a:pt x="2833" y="1028"/>
                  </a:cubicBezTo>
                  <a:cubicBezTo>
                    <a:pt x="2933" y="852"/>
                    <a:pt x="2958" y="677"/>
                    <a:pt x="2908" y="502"/>
                  </a:cubicBezTo>
                  <a:cubicBezTo>
                    <a:pt x="2808" y="201"/>
                    <a:pt x="2482" y="0"/>
                    <a:pt x="2106" y="0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63;p44">
              <a:extLst>
                <a:ext uri="{FF2B5EF4-FFF2-40B4-BE49-F238E27FC236}">
                  <a16:creationId xmlns:a16="http://schemas.microsoft.com/office/drawing/2014/main" id="{3E0D138D-C5B8-4440-93C4-2B75E4AF0625}"/>
                </a:ext>
              </a:extLst>
            </p:cNvPr>
            <p:cNvSpPr/>
            <p:nvPr/>
          </p:nvSpPr>
          <p:spPr>
            <a:xfrm>
              <a:off x="3477600" y="1976850"/>
              <a:ext cx="320200" cy="428275"/>
            </a:xfrm>
            <a:custGeom>
              <a:avLst/>
              <a:gdLst/>
              <a:ahLst/>
              <a:cxnLst/>
              <a:rect l="l" t="t" r="r" b="b"/>
              <a:pathLst>
                <a:path w="12808" h="17131" extrusionOk="0">
                  <a:moveTo>
                    <a:pt x="1053" y="852"/>
                  </a:moveTo>
                  <a:lnTo>
                    <a:pt x="12456" y="7444"/>
                  </a:lnTo>
                  <a:lnTo>
                    <a:pt x="12131" y="7644"/>
                  </a:lnTo>
                  <a:lnTo>
                    <a:pt x="12106" y="16091"/>
                  </a:lnTo>
                  <a:lnTo>
                    <a:pt x="677" y="9499"/>
                  </a:lnTo>
                  <a:lnTo>
                    <a:pt x="702" y="1053"/>
                  </a:lnTo>
                  <a:lnTo>
                    <a:pt x="1053" y="852"/>
                  </a:lnTo>
                  <a:close/>
                  <a:moveTo>
                    <a:pt x="100" y="0"/>
                  </a:moveTo>
                  <a:cubicBezTo>
                    <a:pt x="50" y="50"/>
                    <a:pt x="25" y="126"/>
                    <a:pt x="25" y="226"/>
                  </a:cubicBezTo>
                  <a:lnTo>
                    <a:pt x="0" y="9524"/>
                  </a:lnTo>
                  <a:cubicBezTo>
                    <a:pt x="0" y="9725"/>
                    <a:pt x="126" y="9975"/>
                    <a:pt x="301" y="10075"/>
                  </a:cubicBezTo>
                  <a:lnTo>
                    <a:pt x="3434" y="11880"/>
                  </a:lnTo>
                  <a:lnTo>
                    <a:pt x="3434" y="11629"/>
                  </a:lnTo>
                  <a:lnTo>
                    <a:pt x="9349" y="15038"/>
                  </a:lnTo>
                  <a:lnTo>
                    <a:pt x="9349" y="15289"/>
                  </a:lnTo>
                  <a:lnTo>
                    <a:pt x="12481" y="17093"/>
                  </a:lnTo>
                  <a:cubicBezTo>
                    <a:pt x="12532" y="17118"/>
                    <a:pt x="12575" y="17131"/>
                    <a:pt x="12613" y="17131"/>
                  </a:cubicBezTo>
                  <a:cubicBezTo>
                    <a:pt x="12651" y="17131"/>
                    <a:pt x="12682" y="17118"/>
                    <a:pt x="12707" y="17093"/>
                  </a:cubicBezTo>
                  <a:lnTo>
                    <a:pt x="12732" y="17093"/>
                  </a:lnTo>
                  <a:cubicBezTo>
                    <a:pt x="12732" y="17068"/>
                    <a:pt x="12757" y="17068"/>
                    <a:pt x="12757" y="17068"/>
                  </a:cubicBezTo>
                  <a:cubicBezTo>
                    <a:pt x="12757" y="17043"/>
                    <a:pt x="12757" y="17043"/>
                    <a:pt x="12757" y="17043"/>
                  </a:cubicBezTo>
                  <a:cubicBezTo>
                    <a:pt x="12757" y="17043"/>
                    <a:pt x="12782" y="17018"/>
                    <a:pt x="12782" y="17018"/>
                  </a:cubicBezTo>
                  <a:cubicBezTo>
                    <a:pt x="12782" y="16993"/>
                    <a:pt x="12782" y="16993"/>
                    <a:pt x="12782" y="16993"/>
                  </a:cubicBezTo>
                  <a:cubicBezTo>
                    <a:pt x="12782" y="16968"/>
                    <a:pt x="12782" y="16943"/>
                    <a:pt x="12782" y="16918"/>
                  </a:cubicBezTo>
                  <a:lnTo>
                    <a:pt x="12807" y="7594"/>
                  </a:lnTo>
                  <a:cubicBezTo>
                    <a:pt x="12807" y="7394"/>
                    <a:pt x="12682" y="7168"/>
                    <a:pt x="12507" y="7068"/>
                  </a:cubicBezTo>
                  <a:lnTo>
                    <a:pt x="326" y="25"/>
                  </a:lnTo>
                  <a:cubicBezTo>
                    <a:pt x="326" y="25"/>
                    <a:pt x="301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64;p44">
              <a:extLst>
                <a:ext uri="{FF2B5EF4-FFF2-40B4-BE49-F238E27FC236}">
                  <a16:creationId xmlns:a16="http://schemas.microsoft.com/office/drawing/2014/main" id="{B3C0EFA1-F650-4F53-B0C9-0A1FE87DD0C6}"/>
                </a:ext>
              </a:extLst>
            </p:cNvPr>
            <p:cNvSpPr/>
            <p:nvPr/>
          </p:nvSpPr>
          <p:spPr>
            <a:xfrm>
              <a:off x="3563425" y="2267575"/>
              <a:ext cx="147900" cy="91500"/>
            </a:xfrm>
            <a:custGeom>
              <a:avLst/>
              <a:gdLst/>
              <a:ahLst/>
              <a:cxnLst/>
              <a:rect l="l" t="t" r="r" b="b"/>
              <a:pathLst>
                <a:path w="5916" h="3660" extrusionOk="0">
                  <a:moveTo>
                    <a:pt x="1" y="0"/>
                  </a:moveTo>
                  <a:lnTo>
                    <a:pt x="1" y="251"/>
                  </a:lnTo>
                  <a:lnTo>
                    <a:pt x="5916" y="3660"/>
                  </a:lnTo>
                  <a:lnTo>
                    <a:pt x="5916" y="3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65;p44">
              <a:extLst>
                <a:ext uri="{FF2B5EF4-FFF2-40B4-BE49-F238E27FC236}">
                  <a16:creationId xmlns:a16="http://schemas.microsoft.com/office/drawing/2014/main" id="{9082DC47-3C20-4EC6-BB0A-2DD186F488EE}"/>
                </a:ext>
              </a:extLst>
            </p:cNvPr>
            <p:cNvSpPr/>
            <p:nvPr/>
          </p:nvSpPr>
          <p:spPr>
            <a:xfrm>
              <a:off x="3495125" y="1998150"/>
              <a:ext cx="293900" cy="169825"/>
            </a:xfrm>
            <a:custGeom>
              <a:avLst/>
              <a:gdLst/>
              <a:ahLst/>
              <a:cxnLst/>
              <a:rect l="l" t="t" r="r" b="b"/>
              <a:pathLst>
                <a:path w="11756" h="6793" extrusionOk="0">
                  <a:moveTo>
                    <a:pt x="352" y="0"/>
                  </a:moveTo>
                  <a:lnTo>
                    <a:pt x="1" y="201"/>
                  </a:lnTo>
                  <a:lnTo>
                    <a:pt x="11430" y="6792"/>
                  </a:lnTo>
                  <a:lnTo>
                    <a:pt x="11755" y="659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6;p44">
              <a:extLst>
                <a:ext uri="{FF2B5EF4-FFF2-40B4-BE49-F238E27FC236}">
                  <a16:creationId xmlns:a16="http://schemas.microsoft.com/office/drawing/2014/main" id="{BC2AE214-6AA0-4D8D-9F6B-C5DB594705D1}"/>
                </a:ext>
              </a:extLst>
            </p:cNvPr>
            <p:cNvSpPr/>
            <p:nvPr/>
          </p:nvSpPr>
          <p:spPr>
            <a:xfrm>
              <a:off x="3494500" y="2003150"/>
              <a:ext cx="286375" cy="375975"/>
            </a:xfrm>
            <a:custGeom>
              <a:avLst/>
              <a:gdLst/>
              <a:ahLst/>
              <a:cxnLst/>
              <a:rect l="l" t="t" r="r" b="b"/>
              <a:pathLst>
                <a:path w="11455" h="15039" extrusionOk="0">
                  <a:moveTo>
                    <a:pt x="26" y="1"/>
                  </a:moveTo>
                  <a:lnTo>
                    <a:pt x="1" y="8447"/>
                  </a:lnTo>
                  <a:lnTo>
                    <a:pt x="11430" y="15039"/>
                  </a:lnTo>
                  <a:lnTo>
                    <a:pt x="11455" y="659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94D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67;p44">
              <a:extLst>
                <a:ext uri="{FF2B5EF4-FFF2-40B4-BE49-F238E27FC236}">
                  <a16:creationId xmlns:a16="http://schemas.microsoft.com/office/drawing/2014/main" id="{1A7D5BFC-283B-4D82-8428-FF42AED25761}"/>
                </a:ext>
              </a:extLst>
            </p:cNvPr>
            <p:cNvSpPr/>
            <p:nvPr/>
          </p:nvSpPr>
          <p:spPr>
            <a:xfrm>
              <a:off x="3480100" y="1971525"/>
              <a:ext cx="326475" cy="433300"/>
            </a:xfrm>
            <a:custGeom>
              <a:avLst/>
              <a:gdLst/>
              <a:ahLst/>
              <a:cxnLst/>
              <a:rect l="l" t="t" r="r" b="b"/>
              <a:pathLst>
                <a:path w="13059" h="17332" extrusionOk="0">
                  <a:moveTo>
                    <a:pt x="455" y="0"/>
                  </a:moveTo>
                  <a:cubicBezTo>
                    <a:pt x="414" y="0"/>
                    <a:pt x="376" y="13"/>
                    <a:pt x="351" y="38"/>
                  </a:cubicBezTo>
                  <a:lnTo>
                    <a:pt x="0" y="213"/>
                  </a:lnTo>
                  <a:lnTo>
                    <a:pt x="176" y="213"/>
                  </a:lnTo>
                  <a:cubicBezTo>
                    <a:pt x="201" y="213"/>
                    <a:pt x="226" y="238"/>
                    <a:pt x="226" y="238"/>
                  </a:cubicBezTo>
                  <a:lnTo>
                    <a:pt x="12407" y="7281"/>
                  </a:lnTo>
                  <a:cubicBezTo>
                    <a:pt x="12582" y="7381"/>
                    <a:pt x="12707" y="7607"/>
                    <a:pt x="12707" y="7807"/>
                  </a:cubicBezTo>
                  <a:lnTo>
                    <a:pt x="12682" y="17131"/>
                  </a:lnTo>
                  <a:cubicBezTo>
                    <a:pt x="12682" y="17156"/>
                    <a:pt x="12682" y="17181"/>
                    <a:pt x="12682" y="17206"/>
                  </a:cubicBezTo>
                  <a:cubicBezTo>
                    <a:pt x="12682" y="17206"/>
                    <a:pt x="12682" y="17206"/>
                    <a:pt x="12682" y="17231"/>
                  </a:cubicBezTo>
                  <a:cubicBezTo>
                    <a:pt x="12682" y="17231"/>
                    <a:pt x="12657" y="17256"/>
                    <a:pt x="12657" y="17256"/>
                  </a:cubicBezTo>
                  <a:cubicBezTo>
                    <a:pt x="12657" y="17256"/>
                    <a:pt x="12657" y="17256"/>
                    <a:pt x="12657" y="17281"/>
                  </a:cubicBezTo>
                  <a:cubicBezTo>
                    <a:pt x="12657" y="17281"/>
                    <a:pt x="12632" y="17281"/>
                    <a:pt x="12632" y="17306"/>
                  </a:cubicBezTo>
                  <a:lnTo>
                    <a:pt x="12607" y="17306"/>
                  </a:lnTo>
                  <a:cubicBezTo>
                    <a:pt x="12607" y="17306"/>
                    <a:pt x="12607" y="17331"/>
                    <a:pt x="12607" y="17331"/>
                  </a:cubicBezTo>
                  <a:lnTo>
                    <a:pt x="12933" y="17131"/>
                  </a:lnTo>
                  <a:cubicBezTo>
                    <a:pt x="13008" y="17106"/>
                    <a:pt x="13033" y="17030"/>
                    <a:pt x="13033" y="16930"/>
                  </a:cubicBezTo>
                  <a:lnTo>
                    <a:pt x="13058" y="7607"/>
                  </a:lnTo>
                  <a:cubicBezTo>
                    <a:pt x="13058" y="7406"/>
                    <a:pt x="12908" y="7181"/>
                    <a:pt x="12732" y="7080"/>
                  </a:cubicBezTo>
                  <a:lnTo>
                    <a:pt x="577" y="38"/>
                  </a:lnTo>
                  <a:cubicBezTo>
                    <a:pt x="539" y="13"/>
                    <a:pt x="495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68;p44">
              <a:extLst>
                <a:ext uri="{FF2B5EF4-FFF2-40B4-BE49-F238E27FC236}">
                  <a16:creationId xmlns:a16="http://schemas.microsoft.com/office/drawing/2014/main" id="{FB8CBB11-3201-4246-A55D-778C806686D0}"/>
                </a:ext>
              </a:extLst>
            </p:cNvPr>
            <p:cNvSpPr/>
            <p:nvPr/>
          </p:nvSpPr>
          <p:spPr>
            <a:xfrm>
              <a:off x="3470075" y="2246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69;p44">
              <a:extLst>
                <a:ext uri="{FF2B5EF4-FFF2-40B4-BE49-F238E27FC236}">
                  <a16:creationId xmlns:a16="http://schemas.microsoft.com/office/drawing/2014/main" id="{E55174B0-033E-49B2-9A91-844955354D60}"/>
                </a:ext>
              </a:extLst>
            </p:cNvPr>
            <p:cNvSpPr/>
            <p:nvPr/>
          </p:nvSpPr>
          <p:spPr>
            <a:xfrm>
              <a:off x="3469450" y="2246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70;p44">
              <a:extLst>
                <a:ext uri="{FF2B5EF4-FFF2-40B4-BE49-F238E27FC236}">
                  <a16:creationId xmlns:a16="http://schemas.microsoft.com/office/drawing/2014/main" id="{89CA2AAF-4CBD-46AE-BFDB-D252B4E8CA88}"/>
                </a:ext>
              </a:extLst>
            </p:cNvPr>
            <p:cNvSpPr/>
            <p:nvPr/>
          </p:nvSpPr>
          <p:spPr>
            <a:xfrm>
              <a:off x="346882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71;p44">
              <a:extLst>
                <a:ext uri="{FF2B5EF4-FFF2-40B4-BE49-F238E27FC236}">
                  <a16:creationId xmlns:a16="http://schemas.microsoft.com/office/drawing/2014/main" id="{7D18AA36-FC95-422C-A465-E547FF878703}"/>
                </a:ext>
              </a:extLst>
            </p:cNvPr>
            <p:cNvSpPr/>
            <p:nvPr/>
          </p:nvSpPr>
          <p:spPr>
            <a:xfrm>
              <a:off x="346820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72;p44">
              <a:extLst>
                <a:ext uri="{FF2B5EF4-FFF2-40B4-BE49-F238E27FC236}">
                  <a16:creationId xmlns:a16="http://schemas.microsoft.com/office/drawing/2014/main" id="{719A54CB-90E6-4C62-A2E3-6168FA36ABF4}"/>
                </a:ext>
              </a:extLst>
            </p:cNvPr>
            <p:cNvSpPr/>
            <p:nvPr/>
          </p:nvSpPr>
          <p:spPr>
            <a:xfrm>
              <a:off x="346757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73;p44">
              <a:extLst>
                <a:ext uri="{FF2B5EF4-FFF2-40B4-BE49-F238E27FC236}">
                  <a16:creationId xmlns:a16="http://schemas.microsoft.com/office/drawing/2014/main" id="{C5E2A5EC-FC49-4355-ACAA-092952D652C8}"/>
                </a:ext>
              </a:extLst>
            </p:cNvPr>
            <p:cNvSpPr/>
            <p:nvPr/>
          </p:nvSpPr>
          <p:spPr>
            <a:xfrm>
              <a:off x="3467575" y="2246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74;p44">
              <a:extLst>
                <a:ext uri="{FF2B5EF4-FFF2-40B4-BE49-F238E27FC236}">
                  <a16:creationId xmlns:a16="http://schemas.microsoft.com/office/drawing/2014/main" id="{FA200C49-3C8D-4BA6-8C47-C7740BEB1509}"/>
                </a:ext>
              </a:extLst>
            </p:cNvPr>
            <p:cNvSpPr/>
            <p:nvPr/>
          </p:nvSpPr>
          <p:spPr>
            <a:xfrm>
              <a:off x="346695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75;p44">
              <a:extLst>
                <a:ext uri="{FF2B5EF4-FFF2-40B4-BE49-F238E27FC236}">
                  <a16:creationId xmlns:a16="http://schemas.microsoft.com/office/drawing/2014/main" id="{75C53E3D-8C05-445A-B3FC-5BADB2E8BD3B}"/>
                </a:ext>
              </a:extLst>
            </p:cNvPr>
            <p:cNvSpPr/>
            <p:nvPr/>
          </p:nvSpPr>
          <p:spPr>
            <a:xfrm>
              <a:off x="346632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76;p44">
              <a:extLst>
                <a:ext uri="{FF2B5EF4-FFF2-40B4-BE49-F238E27FC236}">
                  <a16:creationId xmlns:a16="http://schemas.microsoft.com/office/drawing/2014/main" id="{DFD35B99-16A9-4C73-B76D-ABF75C31DC56}"/>
                </a:ext>
              </a:extLst>
            </p:cNvPr>
            <p:cNvSpPr/>
            <p:nvPr/>
          </p:nvSpPr>
          <p:spPr>
            <a:xfrm>
              <a:off x="346570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77;p44">
              <a:extLst>
                <a:ext uri="{FF2B5EF4-FFF2-40B4-BE49-F238E27FC236}">
                  <a16:creationId xmlns:a16="http://schemas.microsoft.com/office/drawing/2014/main" id="{9CA66435-484F-4374-9BD8-6EC85F463EE8}"/>
                </a:ext>
              </a:extLst>
            </p:cNvPr>
            <p:cNvSpPr/>
            <p:nvPr/>
          </p:nvSpPr>
          <p:spPr>
            <a:xfrm>
              <a:off x="3464425" y="2246275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51" y="0"/>
                  </a:moveTo>
                  <a:cubicBezTo>
                    <a:pt x="26" y="0"/>
                    <a:pt x="26" y="25"/>
                    <a:pt x="26" y="25"/>
                  </a:cubicBezTo>
                  <a:lnTo>
                    <a:pt x="1" y="251"/>
                  </a:lnTo>
                  <a:lnTo>
                    <a:pt x="51" y="2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78;p44">
              <a:extLst>
                <a:ext uri="{FF2B5EF4-FFF2-40B4-BE49-F238E27FC236}">
                  <a16:creationId xmlns:a16="http://schemas.microsoft.com/office/drawing/2014/main" id="{211BD2C2-84ED-4802-AD38-BB53AB034890}"/>
                </a:ext>
              </a:extLst>
            </p:cNvPr>
            <p:cNvSpPr/>
            <p:nvPr/>
          </p:nvSpPr>
          <p:spPr>
            <a:xfrm>
              <a:off x="3463800" y="2246900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79;p44">
              <a:extLst>
                <a:ext uri="{FF2B5EF4-FFF2-40B4-BE49-F238E27FC236}">
                  <a16:creationId xmlns:a16="http://schemas.microsoft.com/office/drawing/2014/main" id="{4DC98B7F-4407-47A8-AEAD-7E698A82BA81}"/>
                </a:ext>
              </a:extLst>
            </p:cNvPr>
            <p:cNvSpPr/>
            <p:nvPr/>
          </p:nvSpPr>
          <p:spPr>
            <a:xfrm>
              <a:off x="3466325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80;p44">
              <a:extLst>
                <a:ext uri="{FF2B5EF4-FFF2-40B4-BE49-F238E27FC236}">
                  <a16:creationId xmlns:a16="http://schemas.microsoft.com/office/drawing/2014/main" id="{7DA57F52-B62E-47B8-80E5-66D1BC900E19}"/>
                </a:ext>
              </a:extLst>
            </p:cNvPr>
            <p:cNvSpPr/>
            <p:nvPr/>
          </p:nvSpPr>
          <p:spPr>
            <a:xfrm>
              <a:off x="34663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81;p44">
              <a:extLst>
                <a:ext uri="{FF2B5EF4-FFF2-40B4-BE49-F238E27FC236}">
                  <a16:creationId xmlns:a16="http://schemas.microsoft.com/office/drawing/2014/main" id="{200D7F8B-F749-46C2-879E-530A20171F57}"/>
                </a:ext>
              </a:extLst>
            </p:cNvPr>
            <p:cNvSpPr/>
            <p:nvPr/>
          </p:nvSpPr>
          <p:spPr>
            <a:xfrm>
              <a:off x="34663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82;p44">
              <a:extLst>
                <a:ext uri="{FF2B5EF4-FFF2-40B4-BE49-F238E27FC236}">
                  <a16:creationId xmlns:a16="http://schemas.microsoft.com/office/drawing/2014/main" id="{25A6BD19-E6F5-4422-BF13-03FFAD9CEE8F}"/>
                </a:ext>
              </a:extLst>
            </p:cNvPr>
            <p:cNvSpPr/>
            <p:nvPr/>
          </p:nvSpPr>
          <p:spPr>
            <a:xfrm>
              <a:off x="3465700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83;p44">
              <a:extLst>
                <a:ext uri="{FF2B5EF4-FFF2-40B4-BE49-F238E27FC236}">
                  <a16:creationId xmlns:a16="http://schemas.microsoft.com/office/drawing/2014/main" id="{BDE4424D-18A7-48FF-9E3A-F1CD9EDB87F1}"/>
                </a:ext>
              </a:extLst>
            </p:cNvPr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84;p44">
              <a:extLst>
                <a:ext uri="{FF2B5EF4-FFF2-40B4-BE49-F238E27FC236}">
                  <a16:creationId xmlns:a16="http://schemas.microsoft.com/office/drawing/2014/main" id="{DC46E782-1C7E-4C48-BD85-8E5DB84C8395}"/>
                </a:ext>
              </a:extLst>
            </p:cNvPr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85;p44">
              <a:extLst>
                <a:ext uri="{FF2B5EF4-FFF2-40B4-BE49-F238E27FC236}">
                  <a16:creationId xmlns:a16="http://schemas.microsoft.com/office/drawing/2014/main" id="{9CDA7F32-988C-40E3-99FA-4957832DECE4}"/>
                </a:ext>
              </a:extLst>
            </p:cNvPr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86;p44">
              <a:extLst>
                <a:ext uri="{FF2B5EF4-FFF2-40B4-BE49-F238E27FC236}">
                  <a16:creationId xmlns:a16="http://schemas.microsoft.com/office/drawing/2014/main" id="{86CEEE13-1822-44E6-8F20-DAE1BB01BDBB}"/>
                </a:ext>
              </a:extLst>
            </p:cNvPr>
            <p:cNvSpPr/>
            <p:nvPr/>
          </p:nvSpPr>
          <p:spPr>
            <a:xfrm>
              <a:off x="3465050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87;p44">
              <a:extLst>
                <a:ext uri="{FF2B5EF4-FFF2-40B4-BE49-F238E27FC236}">
                  <a16:creationId xmlns:a16="http://schemas.microsoft.com/office/drawing/2014/main" id="{9AB9BF6A-E874-4A3D-807F-D32AC7403C46}"/>
                </a:ext>
              </a:extLst>
            </p:cNvPr>
            <p:cNvSpPr/>
            <p:nvPr/>
          </p:nvSpPr>
          <p:spPr>
            <a:xfrm>
              <a:off x="3465050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88;p44">
              <a:extLst>
                <a:ext uri="{FF2B5EF4-FFF2-40B4-BE49-F238E27FC236}">
                  <a16:creationId xmlns:a16="http://schemas.microsoft.com/office/drawing/2014/main" id="{20E7220A-6451-41A3-B907-97A774B6FA18}"/>
                </a:ext>
              </a:extLst>
            </p:cNvPr>
            <p:cNvSpPr/>
            <p:nvPr/>
          </p:nvSpPr>
          <p:spPr>
            <a:xfrm>
              <a:off x="3464425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89;p44">
              <a:extLst>
                <a:ext uri="{FF2B5EF4-FFF2-40B4-BE49-F238E27FC236}">
                  <a16:creationId xmlns:a16="http://schemas.microsoft.com/office/drawing/2014/main" id="{F4E2E9D6-2CA0-4E31-9336-E87652E141F2}"/>
                </a:ext>
              </a:extLst>
            </p:cNvPr>
            <p:cNvSpPr/>
            <p:nvPr/>
          </p:nvSpPr>
          <p:spPr>
            <a:xfrm>
              <a:off x="34644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90;p44">
              <a:extLst>
                <a:ext uri="{FF2B5EF4-FFF2-40B4-BE49-F238E27FC236}">
                  <a16:creationId xmlns:a16="http://schemas.microsoft.com/office/drawing/2014/main" id="{8B4EE9EF-2136-4ED7-B80E-F5A0CF75561E}"/>
                </a:ext>
              </a:extLst>
            </p:cNvPr>
            <p:cNvSpPr/>
            <p:nvPr/>
          </p:nvSpPr>
          <p:spPr>
            <a:xfrm>
              <a:off x="3458800" y="225442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76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91;p44">
              <a:extLst>
                <a:ext uri="{FF2B5EF4-FFF2-40B4-BE49-F238E27FC236}">
                  <a16:creationId xmlns:a16="http://schemas.microsoft.com/office/drawing/2014/main" id="{1A33F27E-B4EA-4733-8EF9-7C62AAD015AB}"/>
                </a:ext>
              </a:extLst>
            </p:cNvPr>
            <p:cNvSpPr/>
            <p:nvPr/>
          </p:nvSpPr>
          <p:spPr>
            <a:xfrm>
              <a:off x="3458800" y="2257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92;p44">
              <a:extLst>
                <a:ext uri="{FF2B5EF4-FFF2-40B4-BE49-F238E27FC236}">
                  <a16:creationId xmlns:a16="http://schemas.microsoft.com/office/drawing/2014/main" id="{7713CADB-8B1E-430F-B28F-6E9B1D0F8FAA}"/>
                </a:ext>
              </a:extLst>
            </p:cNvPr>
            <p:cNvSpPr/>
            <p:nvPr/>
          </p:nvSpPr>
          <p:spPr>
            <a:xfrm>
              <a:off x="3458800" y="2257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93;p44">
              <a:extLst>
                <a:ext uri="{FF2B5EF4-FFF2-40B4-BE49-F238E27FC236}">
                  <a16:creationId xmlns:a16="http://schemas.microsoft.com/office/drawing/2014/main" id="{D806753E-D7BF-4481-B338-F13AD769C799}"/>
                </a:ext>
              </a:extLst>
            </p:cNvPr>
            <p:cNvSpPr/>
            <p:nvPr/>
          </p:nvSpPr>
          <p:spPr>
            <a:xfrm>
              <a:off x="3458175" y="22575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0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94;p44">
              <a:extLst>
                <a:ext uri="{FF2B5EF4-FFF2-40B4-BE49-F238E27FC236}">
                  <a16:creationId xmlns:a16="http://schemas.microsoft.com/office/drawing/2014/main" id="{8DE7B78A-F5A1-4C6A-91B7-FE668DD18549}"/>
                </a:ext>
              </a:extLst>
            </p:cNvPr>
            <p:cNvSpPr/>
            <p:nvPr/>
          </p:nvSpPr>
          <p:spPr>
            <a:xfrm>
              <a:off x="3458175" y="2258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95;p44">
              <a:extLst>
                <a:ext uri="{FF2B5EF4-FFF2-40B4-BE49-F238E27FC236}">
                  <a16:creationId xmlns:a16="http://schemas.microsoft.com/office/drawing/2014/main" id="{A486BC46-F3C4-4FDD-852B-0F81B2878DD9}"/>
                </a:ext>
              </a:extLst>
            </p:cNvPr>
            <p:cNvSpPr/>
            <p:nvPr/>
          </p:nvSpPr>
          <p:spPr>
            <a:xfrm>
              <a:off x="3458175" y="2258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96;p44">
              <a:extLst>
                <a:ext uri="{FF2B5EF4-FFF2-40B4-BE49-F238E27FC236}">
                  <a16:creationId xmlns:a16="http://schemas.microsoft.com/office/drawing/2014/main" id="{B0AAAD62-3892-4420-AFB2-13489E521850}"/>
                </a:ext>
              </a:extLst>
            </p:cNvPr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97;p44">
              <a:extLst>
                <a:ext uri="{FF2B5EF4-FFF2-40B4-BE49-F238E27FC236}">
                  <a16:creationId xmlns:a16="http://schemas.microsoft.com/office/drawing/2014/main" id="{EDD72C45-C7FA-4435-8ADE-CA503EF1B3FD}"/>
                </a:ext>
              </a:extLst>
            </p:cNvPr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98;p44">
              <a:extLst>
                <a:ext uri="{FF2B5EF4-FFF2-40B4-BE49-F238E27FC236}">
                  <a16:creationId xmlns:a16="http://schemas.microsoft.com/office/drawing/2014/main" id="{B317F294-8E8A-4DF2-BF9E-9E73F949A9C7}"/>
                </a:ext>
              </a:extLst>
            </p:cNvPr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99;p44">
              <a:extLst>
                <a:ext uri="{FF2B5EF4-FFF2-40B4-BE49-F238E27FC236}">
                  <a16:creationId xmlns:a16="http://schemas.microsoft.com/office/drawing/2014/main" id="{2BB7ACA7-8537-4AF1-9C5D-3EAA78B0F3F0}"/>
                </a:ext>
              </a:extLst>
            </p:cNvPr>
            <p:cNvSpPr/>
            <p:nvPr/>
          </p:nvSpPr>
          <p:spPr>
            <a:xfrm>
              <a:off x="3458175" y="2258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00;p44">
              <a:extLst>
                <a:ext uri="{FF2B5EF4-FFF2-40B4-BE49-F238E27FC236}">
                  <a16:creationId xmlns:a16="http://schemas.microsoft.com/office/drawing/2014/main" id="{43C6E5A3-1A6D-4ED2-B22C-DC8E1B5982EB}"/>
                </a:ext>
              </a:extLst>
            </p:cNvPr>
            <p:cNvSpPr/>
            <p:nvPr/>
          </p:nvSpPr>
          <p:spPr>
            <a:xfrm>
              <a:off x="3454400" y="2261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01;p44">
              <a:extLst>
                <a:ext uri="{FF2B5EF4-FFF2-40B4-BE49-F238E27FC236}">
                  <a16:creationId xmlns:a16="http://schemas.microsoft.com/office/drawing/2014/main" id="{13E17A7D-B9CA-4F86-9E97-FC919F475B9C}"/>
                </a:ext>
              </a:extLst>
            </p:cNvPr>
            <p:cNvSpPr/>
            <p:nvPr/>
          </p:nvSpPr>
          <p:spPr>
            <a:xfrm>
              <a:off x="3454400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02;p44">
              <a:extLst>
                <a:ext uri="{FF2B5EF4-FFF2-40B4-BE49-F238E27FC236}">
                  <a16:creationId xmlns:a16="http://schemas.microsoft.com/office/drawing/2014/main" id="{FCF688AB-1777-4397-A154-F4D1134538BB}"/>
                </a:ext>
              </a:extLst>
            </p:cNvPr>
            <p:cNvSpPr/>
            <p:nvPr/>
          </p:nvSpPr>
          <p:spPr>
            <a:xfrm>
              <a:off x="345377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03;p44">
              <a:extLst>
                <a:ext uri="{FF2B5EF4-FFF2-40B4-BE49-F238E27FC236}">
                  <a16:creationId xmlns:a16="http://schemas.microsoft.com/office/drawing/2014/main" id="{665D6EC9-6A8F-4B51-B4CA-080A056F08FC}"/>
                </a:ext>
              </a:extLst>
            </p:cNvPr>
            <p:cNvSpPr/>
            <p:nvPr/>
          </p:nvSpPr>
          <p:spPr>
            <a:xfrm>
              <a:off x="345377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04;p44">
              <a:extLst>
                <a:ext uri="{FF2B5EF4-FFF2-40B4-BE49-F238E27FC236}">
                  <a16:creationId xmlns:a16="http://schemas.microsoft.com/office/drawing/2014/main" id="{1625C4BE-6C2D-494D-B780-50AF0D016B4F}"/>
                </a:ext>
              </a:extLst>
            </p:cNvPr>
            <p:cNvSpPr/>
            <p:nvPr/>
          </p:nvSpPr>
          <p:spPr>
            <a:xfrm>
              <a:off x="345377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05;p44">
              <a:extLst>
                <a:ext uri="{FF2B5EF4-FFF2-40B4-BE49-F238E27FC236}">
                  <a16:creationId xmlns:a16="http://schemas.microsoft.com/office/drawing/2014/main" id="{08F0B2A7-40F0-4337-8B51-79FEF44BE1DA}"/>
                </a:ext>
              </a:extLst>
            </p:cNvPr>
            <p:cNvSpPr/>
            <p:nvPr/>
          </p:nvSpPr>
          <p:spPr>
            <a:xfrm>
              <a:off x="3453150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06;p44">
              <a:extLst>
                <a:ext uri="{FF2B5EF4-FFF2-40B4-BE49-F238E27FC236}">
                  <a16:creationId xmlns:a16="http://schemas.microsoft.com/office/drawing/2014/main" id="{06C76BC7-4E75-49A9-A332-48E619055AC9}"/>
                </a:ext>
              </a:extLst>
            </p:cNvPr>
            <p:cNvSpPr/>
            <p:nvPr/>
          </p:nvSpPr>
          <p:spPr>
            <a:xfrm>
              <a:off x="3453150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07;p44">
              <a:extLst>
                <a:ext uri="{FF2B5EF4-FFF2-40B4-BE49-F238E27FC236}">
                  <a16:creationId xmlns:a16="http://schemas.microsoft.com/office/drawing/2014/main" id="{0F8D0FAC-D385-4576-8ADD-014D4B9EBC21}"/>
                </a:ext>
              </a:extLst>
            </p:cNvPr>
            <p:cNvSpPr/>
            <p:nvPr/>
          </p:nvSpPr>
          <p:spPr>
            <a:xfrm>
              <a:off x="345252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08;p44">
              <a:extLst>
                <a:ext uri="{FF2B5EF4-FFF2-40B4-BE49-F238E27FC236}">
                  <a16:creationId xmlns:a16="http://schemas.microsoft.com/office/drawing/2014/main" id="{9E2DB905-B791-4590-A7D2-D8A3FD892850}"/>
                </a:ext>
              </a:extLst>
            </p:cNvPr>
            <p:cNvSpPr/>
            <p:nvPr/>
          </p:nvSpPr>
          <p:spPr>
            <a:xfrm>
              <a:off x="345252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09;p44">
              <a:extLst>
                <a:ext uri="{FF2B5EF4-FFF2-40B4-BE49-F238E27FC236}">
                  <a16:creationId xmlns:a16="http://schemas.microsoft.com/office/drawing/2014/main" id="{B97C49E3-9261-4F5A-968B-6CF0808DF049}"/>
                </a:ext>
              </a:extLst>
            </p:cNvPr>
            <p:cNvSpPr/>
            <p:nvPr/>
          </p:nvSpPr>
          <p:spPr>
            <a:xfrm>
              <a:off x="3451900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10;p44">
              <a:extLst>
                <a:ext uri="{FF2B5EF4-FFF2-40B4-BE49-F238E27FC236}">
                  <a16:creationId xmlns:a16="http://schemas.microsoft.com/office/drawing/2014/main" id="{1AEDD192-B59C-4DA3-B6A3-9FFE084EC9C1}"/>
                </a:ext>
              </a:extLst>
            </p:cNvPr>
            <p:cNvSpPr/>
            <p:nvPr/>
          </p:nvSpPr>
          <p:spPr>
            <a:xfrm>
              <a:off x="345127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11;p44">
              <a:extLst>
                <a:ext uri="{FF2B5EF4-FFF2-40B4-BE49-F238E27FC236}">
                  <a16:creationId xmlns:a16="http://schemas.microsoft.com/office/drawing/2014/main" id="{880FB470-E7DC-4505-B3EB-18F6E570F052}"/>
                </a:ext>
              </a:extLst>
            </p:cNvPr>
            <p:cNvSpPr/>
            <p:nvPr/>
          </p:nvSpPr>
          <p:spPr>
            <a:xfrm>
              <a:off x="3466950" y="225442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12;p44">
              <a:extLst>
                <a:ext uri="{FF2B5EF4-FFF2-40B4-BE49-F238E27FC236}">
                  <a16:creationId xmlns:a16="http://schemas.microsoft.com/office/drawing/2014/main" id="{185E656E-7C61-4D92-A7BB-A8CBE706353E}"/>
                </a:ext>
              </a:extLst>
            </p:cNvPr>
            <p:cNvSpPr/>
            <p:nvPr/>
          </p:nvSpPr>
          <p:spPr>
            <a:xfrm>
              <a:off x="3481350" y="22625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13;p44">
              <a:extLst>
                <a:ext uri="{FF2B5EF4-FFF2-40B4-BE49-F238E27FC236}">
                  <a16:creationId xmlns:a16="http://schemas.microsoft.com/office/drawing/2014/main" id="{24A62D12-E6F8-48B9-BFD8-6DB176DB00BF}"/>
                </a:ext>
              </a:extLst>
            </p:cNvPr>
            <p:cNvSpPr/>
            <p:nvPr/>
          </p:nvSpPr>
          <p:spPr>
            <a:xfrm>
              <a:off x="3481350" y="2263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14;p44">
              <a:extLst>
                <a:ext uri="{FF2B5EF4-FFF2-40B4-BE49-F238E27FC236}">
                  <a16:creationId xmlns:a16="http://schemas.microsoft.com/office/drawing/2014/main" id="{5D67DCB7-2503-4432-B020-7688FB524F25}"/>
                </a:ext>
              </a:extLst>
            </p:cNvPr>
            <p:cNvSpPr/>
            <p:nvPr/>
          </p:nvSpPr>
          <p:spPr>
            <a:xfrm>
              <a:off x="3481350" y="2263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15;p44">
              <a:extLst>
                <a:ext uri="{FF2B5EF4-FFF2-40B4-BE49-F238E27FC236}">
                  <a16:creationId xmlns:a16="http://schemas.microsoft.com/office/drawing/2014/main" id="{363FFE4B-4199-4E63-8F69-72A22D8F3948}"/>
                </a:ext>
              </a:extLst>
            </p:cNvPr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16;p44">
              <a:extLst>
                <a:ext uri="{FF2B5EF4-FFF2-40B4-BE49-F238E27FC236}">
                  <a16:creationId xmlns:a16="http://schemas.microsoft.com/office/drawing/2014/main" id="{42F66306-8A15-4994-8302-9F0704A46047}"/>
                </a:ext>
              </a:extLst>
            </p:cNvPr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17;p44">
              <a:extLst>
                <a:ext uri="{FF2B5EF4-FFF2-40B4-BE49-F238E27FC236}">
                  <a16:creationId xmlns:a16="http://schemas.microsoft.com/office/drawing/2014/main" id="{F6750934-9DCB-4CF7-B47F-A8B3ACC4420B}"/>
                </a:ext>
              </a:extLst>
            </p:cNvPr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18;p44">
              <a:extLst>
                <a:ext uri="{FF2B5EF4-FFF2-40B4-BE49-F238E27FC236}">
                  <a16:creationId xmlns:a16="http://schemas.microsoft.com/office/drawing/2014/main" id="{BD310603-0780-4739-B133-52059A95FCEF}"/>
                </a:ext>
              </a:extLst>
            </p:cNvPr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19;p44">
              <a:extLst>
                <a:ext uri="{FF2B5EF4-FFF2-40B4-BE49-F238E27FC236}">
                  <a16:creationId xmlns:a16="http://schemas.microsoft.com/office/drawing/2014/main" id="{DC3BEC74-B997-40D3-8E12-992359192D9B}"/>
                </a:ext>
              </a:extLst>
            </p:cNvPr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20;p44">
              <a:extLst>
                <a:ext uri="{FF2B5EF4-FFF2-40B4-BE49-F238E27FC236}">
                  <a16:creationId xmlns:a16="http://schemas.microsoft.com/office/drawing/2014/main" id="{EF346BA4-3895-4009-9E79-D402CA56B1D5}"/>
                </a:ext>
              </a:extLst>
            </p:cNvPr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21;p44">
              <a:extLst>
                <a:ext uri="{FF2B5EF4-FFF2-40B4-BE49-F238E27FC236}">
                  <a16:creationId xmlns:a16="http://schemas.microsoft.com/office/drawing/2014/main" id="{426505BA-D5FB-41DE-BC0D-DFD9D931379D}"/>
                </a:ext>
              </a:extLst>
            </p:cNvPr>
            <p:cNvSpPr/>
            <p:nvPr/>
          </p:nvSpPr>
          <p:spPr>
            <a:xfrm>
              <a:off x="3487000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22;p44">
              <a:extLst>
                <a:ext uri="{FF2B5EF4-FFF2-40B4-BE49-F238E27FC236}">
                  <a16:creationId xmlns:a16="http://schemas.microsoft.com/office/drawing/2014/main" id="{0747AF8B-991D-4021-B242-5B70C911A5A7}"/>
                </a:ext>
              </a:extLst>
            </p:cNvPr>
            <p:cNvSpPr/>
            <p:nvPr/>
          </p:nvSpPr>
          <p:spPr>
            <a:xfrm>
              <a:off x="3486375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23;p44">
              <a:extLst>
                <a:ext uri="{FF2B5EF4-FFF2-40B4-BE49-F238E27FC236}">
                  <a16:creationId xmlns:a16="http://schemas.microsoft.com/office/drawing/2014/main" id="{13CF8927-C160-4A35-96B9-F7ACBA7EC8D8}"/>
                </a:ext>
              </a:extLst>
            </p:cNvPr>
            <p:cNvSpPr/>
            <p:nvPr/>
          </p:nvSpPr>
          <p:spPr>
            <a:xfrm>
              <a:off x="3486375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24;p44">
              <a:extLst>
                <a:ext uri="{FF2B5EF4-FFF2-40B4-BE49-F238E27FC236}">
                  <a16:creationId xmlns:a16="http://schemas.microsoft.com/office/drawing/2014/main" id="{7EC9389B-D6C4-42D5-8BD2-833AAA9CA321}"/>
                </a:ext>
              </a:extLst>
            </p:cNvPr>
            <p:cNvSpPr/>
            <p:nvPr/>
          </p:nvSpPr>
          <p:spPr>
            <a:xfrm>
              <a:off x="3486375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25;p44">
              <a:extLst>
                <a:ext uri="{FF2B5EF4-FFF2-40B4-BE49-F238E27FC236}">
                  <a16:creationId xmlns:a16="http://schemas.microsoft.com/office/drawing/2014/main" id="{D94AFB2E-90B2-4FA2-A81A-01981EE32E26}"/>
                </a:ext>
              </a:extLst>
            </p:cNvPr>
            <p:cNvSpPr/>
            <p:nvPr/>
          </p:nvSpPr>
          <p:spPr>
            <a:xfrm>
              <a:off x="348575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26;p44">
              <a:extLst>
                <a:ext uri="{FF2B5EF4-FFF2-40B4-BE49-F238E27FC236}">
                  <a16:creationId xmlns:a16="http://schemas.microsoft.com/office/drawing/2014/main" id="{32E27DD4-723D-4998-B814-AFDE0AC1D9E9}"/>
                </a:ext>
              </a:extLst>
            </p:cNvPr>
            <p:cNvSpPr/>
            <p:nvPr/>
          </p:nvSpPr>
          <p:spPr>
            <a:xfrm>
              <a:off x="348575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27;p44">
              <a:extLst>
                <a:ext uri="{FF2B5EF4-FFF2-40B4-BE49-F238E27FC236}">
                  <a16:creationId xmlns:a16="http://schemas.microsoft.com/office/drawing/2014/main" id="{6B95FC3F-D2CE-40FF-A72A-F579E697DDBF}"/>
                </a:ext>
              </a:extLst>
            </p:cNvPr>
            <p:cNvSpPr/>
            <p:nvPr/>
          </p:nvSpPr>
          <p:spPr>
            <a:xfrm>
              <a:off x="3485750" y="226570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28;p44">
              <a:extLst>
                <a:ext uri="{FF2B5EF4-FFF2-40B4-BE49-F238E27FC236}">
                  <a16:creationId xmlns:a16="http://schemas.microsoft.com/office/drawing/2014/main" id="{82C98193-9675-4DF9-9231-73EAFEC29AFB}"/>
                </a:ext>
              </a:extLst>
            </p:cNvPr>
            <p:cNvSpPr/>
            <p:nvPr/>
          </p:nvSpPr>
          <p:spPr>
            <a:xfrm>
              <a:off x="3485750" y="226570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29;p44">
              <a:extLst>
                <a:ext uri="{FF2B5EF4-FFF2-40B4-BE49-F238E27FC236}">
                  <a16:creationId xmlns:a16="http://schemas.microsoft.com/office/drawing/2014/main" id="{5B51FC1D-8FEF-40B9-9A61-3B5699AFB91D}"/>
                </a:ext>
              </a:extLst>
            </p:cNvPr>
            <p:cNvSpPr/>
            <p:nvPr/>
          </p:nvSpPr>
          <p:spPr>
            <a:xfrm>
              <a:off x="348510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30;p44">
              <a:extLst>
                <a:ext uri="{FF2B5EF4-FFF2-40B4-BE49-F238E27FC236}">
                  <a16:creationId xmlns:a16="http://schemas.microsoft.com/office/drawing/2014/main" id="{AA63B295-6E86-4BE6-ADDF-C88833C0F09C}"/>
                </a:ext>
              </a:extLst>
            </p:cNvPr>
            <p:cNvSpPr/>
            <p:nvPr/>
          </p:nvSpPr>
          <p:spPr>
            <a:xfrm>
              <a:off x="3485100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31;p44">
              <a:extLst>
                <a:ext uri="{FF2B5EF4-FFF2-40B4-BE49-F238E27FC236}">
                  <a16:creationId xmlns:a16="http://schemas.microsoft.com/office/drawing/2014/main" id="{94099459-3484-4ED5-9D88-03B4C861E6E5}"/>
                </a:ext>
              </a:extLst>
            </p:cNvPr>
            <p:cNvSpPr/>
            <p:nvPr/>
          </p:nvSpPr>
          <p:spPr>
            <a:xfrm>
              <a:off x="3484475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32;p44">
              <a:extLst>
                <a:ext uri="{FF2B5EF4-FFF2-40B4-BE49-F238E27FC236}">
                  <a16:creationId xmlns:a16="http://schemas.microsoft.com/office/drawing/2014/main" id="{5034D684-22D6-4175-839E-0D11CB498099}"/>
                </a:ext>
              </a:extLst>
            </p:cNvPr>
            <p:cNvSpPr/>
            <p:nvPr/>
          </p:nvSpPr>
          <p:spPr>
            <a:xfrm>
              <a:off x="3475725" y="2263825"/>
              <a:ext cx="5650" cy="9400"/>
            </a:xfrm>
            <a:custGeom>
              <a:avLst/>
              <a:gdLst/>
              <a:ahLst/>
              <a:cxnLst/>
              <a:rect l="l" t="t" r="r" b="b"/>
              <a:pathLst>
                <a:path w="226" h="376" extrusionOk="0">
                  <a:moveTo>
                    <a:pt x="226" y="0"/>
                  </a:moveTo>
                  <a:lnTo>
                    <a:pt x="0" y="150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33;p44">
              <a:extLst>
                <a:ext uri="{FF2B5EF4-FFF2-40B4-BE49-F238E27FC236}">
                  <a16:creationId xmlns:a16="http://schemas.microsoft.com/office/drawing/2014/main" id="{1EB0354E-227C-446F-817D-AAE0BFD4A464}"/>
                </a:ext>
              </a:extLst>
            </p:cNvPr>
            <p:cNvSpPr/>
            <p:nvPr/>
          </p:nvSpPr>
          <p:spPr>
            <a:xfrm>
              <a:off x="3458800" y="22588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34;p44">
              <a:extLst>
                <a:ext uri="{FF2B5EF4-FFF2-40B4-BE49-F238E27FC236}">
                  <a16:creationId xmlns:a16="http://schemas.microsoft.com/office/drawing/2014/main" id="{5224805E-73EF-45AB-BFDD-40A34E914C06}"/>
                </a:ext>
              </a:extLst>
            </p:cNvPr>
            <p:cNvSpPr/>
            <p:nvPr/>
          </p:nvSpPr>
          <p:spPr>
            <a:xfrm>
              <a:off x="3458175" y="225395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2" y="0"/>
                    <a:pt x="263" y="7"/>
                    <a:pt x="251" y="19"/>
                  </a:cubicBezTo>
                  <a:lnTo>
                    <a:pt x="25" y="144"/>
                  </a:lnTo>
                  <a:cubicBezTo>
                    <a:pt x="0" y="169"/>
                    <a:pt x="0" y="195"/>
                    <a:pt x="25" y="195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35;p44">
              <a:extLst>
                <a:ext uri="{FF2B5EF4-FFF2-40B4-BE49-F238E27FC236}">
                  <a16:creationId xmlns:a16="http://schemas.microsoft.com/office/drawing/2014/main" id="{F2411B48-116B-498F-81B5-7332C2F282AD}"/>
                </a:ext>
              </a:extLst>
            </p:cNvPr>
            <p:cNvSpPr/>
            <p:nvPr/>
          </p:nvSpPr>
          <p:spPr>
            <a:xfrm>
              <a:off x="3459425" y="2254425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26" y="0"/>
                  </a:moveTo>
                  <a:lnTo>
                    <a:pt x="0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27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36;p44">
              <a:extLst>
                <a:ext uri="{FF2B5EF4-FFF2-40B4-BE49-F238E27FC236}">
                  <a16:creationId xmlns:a16="http://schemas.microsoft.com/office/drawing/2014/main" id="{88188015-4DAD-4151-887A-A871C14F1E9E}"/>
                </a:ext>
              </a:extLst>
            </p:cNvPr>
            <p:cNvSpPr/>
            <p:nvPr/>
          </p:nvSpPr>
          <p:spPr>
            <a:xfrm>
              <a:off x="3475075" y="2267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37;p44">
              <a:extLst>
                <a:ext uri="{FF2B5EF4-FFF2-40B4-BE49-F238E27FC236}">
                  <a16:creationId xmlns:a16="http://schemas.microsoft.com/office/drawing/2014/main" id="{1C1C27A9-9EF4-4D76-9D76-62C22A8CAA7E}"/>
                </a:ext>
              </a:extLst>
            </p:cNvPr>
            <p:cNvSpPr/>
            <p:nvPr/>
          </p:nvSpPr>
          <p:spPr>
            <a:xfrm>
              <a:off x="347507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38;p44">
              <a:extLst>
                <a:ext uri="{FF2B5EF4-FFF2-40B4-BE49-F238E27FC236}">
                  <a16:creationId xmlns:a16="http://schemas.microsoft.com/office/drawing/2014/main" id="{59EE36FE-BC7F-45D7-9CCA-3369C23E3BA0}"/>
                </a:ext>
              </a:extLst>
            </p:cNvPr>
            <p:cNvSpPr/>
            <p:nvPr/>
          </p:nvSpPr>
          <p:spPr>
            <a:xfrm>
              <a:off x="3474450" y="2267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39;p44">
              <a:extLst>
                <a:ext uri="{FF2B5EF4-FFF2-40B4-BE49-F238E27FC236}">
                  <a16:creationId xmlns:a16="http://schemas.microsoft.com/office/drawing/2014/main" id="{7DA153E3-6CF1-43D7-B39A-CF8295362FC2}"/>
                </a:ext>
              </a:extLst>
            </p:cNvPr>
            <p:cNvSpPr/>
            <p:nvPr/>
          </p:nvSpPr>
          <p:spPr>
            <a:xfrm>
              <a:off x="3474450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40;p44">
              <a:extLst>
                <a:ext uri="{FF2B5EF4-FFF2-40B4-BE49-F238E27FC236}">
                  <a16:creationId xmlns:a16="http://schemas.microsoft.com/office/drawing/2014/main" id="{07AAAE9D-F6ED-4A06-BA55-C40A9907C086}"/>
                </a:ext>
              </a:extLst>
            </p:cNvPr>
            <p:cNvSpPr/>
            <p:nvPr/>
          </p:nvSpPr>
          <p:spPr>
            <a:xfrm>
              <a:off x="3474450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41;p44">
              <a:extLst>
                <a:ext uri="{FF2B5EF4-FFF2-40B4-BE49-F238E27FC236}">
                  <a16:creationId xmlns:a16="http://schemas.microsoft.com/office/drawing/2014/main" id="{6C91B70F-EFD2-435E-82EB-A36A8007B0F1}"/>
                </a:ext>
              </a:extLst>
            </p:cNvPr>
            <p:cNvSpPr/>
            <p:nvPr/>
          </p:nvSpPr>
          <p:spPr>
            <a:xfrm>
              <a:off x="3473825" y="2267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42;p44">
              <a:extLst>
                <a:ext uri="{FF2B5EF4-FFF2-40B4-BE49-F238E27FC236}">
                  <a16:creationId xmlns:a16="http://schemas.microsoft.com/office/drawing/2014/main" id="{5E11F3FF-86C2-463A-A479-B4661DA8B626}"/>
                </a:ext>
              </a:extLst>
            </p:cNvPr>
            <p:cNvSpPr/>
            <p:nvPr/>
          </p:nvSpPr>
          <p:spPr>
            <a:xfrm>
              <a:off x="347382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43;p44">
              <a:extLst>
                <a:ext uri="{FF2B5EF4-FFF2-40B4-BE49-F238E27FC236}">
                  <a16:creationId xmlns:a16="http://schemas.microsoft.com/office/drawing/2014/main" id="{0EEEE854-1E66-4BDF-8F29-4797986B04F6}"/>
                </a:ext>
              </a:extLst>
            </p:cNvPr>
            <p:cNvSpPr/>
            <p:nvPr/>
          </p:nvSpPr>
          <p:spPr>
            <a:xfrm>
              <a:off x="347382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44;p44">
              <a:extLst>
                <a:ext uri="{FF2B5EF4-FFF2-40B4-BE49-F238E27FC236}">
                  <a16:creationId xmlns:a16="http://schemas.microsoft.com/office/drawing/2014/main" id="{1E061292-E494-465C-9EBD-BC2245968542}"/>
                </a:ext>
              </a:extLst>
            </p:cNvPr>
            <p:cNvSpPr/>
            <p:nvPr/>
          </p:nvSpPr>
          <p:spPr>
            <a:xfrm>
              <a:off x="3473825" y="2267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45;p44">
              <a:extLst>
                <a:ext uri="{FF2B5EF4-FFF2-40B4-BE49-F238E27FC236}">
                  <a16:creationId xmlns:a16="http://schemas.microsoft.com/office/drawing/2014/main" id="{A9220E57-EF38-40E4-9499-9054E5D73C07}"/>
                </a:ext>
              </a:extLst>
            </p:cNvPr>
            <p:cNvSpPr/>
            <p:nvPr/>
          </p:nvSpPr>
          <p:spPr>
            <a:xfrm>
              <a:off x="3473200" y="2267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46;p44">
              <a:extLst>
                <a:ext uri="{FF2B5EF4-FFF2-40B4-BE49-F238E27FC236}">
                  <a16:creationId xmlns:a16="http://schemas.microsoft.com/office/drawing/2014/main" id="{B46513E5-C570-4EA2-9681-806758E9194B}"/>
                </a:ext>
              </a:extLst>
            </p:cNvPr>
            <p:cNvSpPr/>
            <p:nvPr/>
          </p:nvSpPr>
          <p:spPr>
            <a:xfrm>
              <a:off x="3473200" y="2267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47;p44">
              <a:extLst>
                <a:ext uri="{FF2B5EF4-FFF2-40B4-BE49-F238E27FC236}">
                  <a16:creationId xmlns:a16="http://schemas.microsoft.com/office/drawing/2014/main" id="{ADD74246-6631-473B-B2FF-55636E11CB41}"/>
                </a:ext>
              </a:extLst>
            </p:cNvPr>
            <p:cNvSpPr/>
            <p:nvPr/>
          </p:nvSpPr>
          <p:spPr>
            <a:xfrm>
              <a:off x="3440625" y="22619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48;p44">
              <a:extLst>
                <a:ext uri="{FF2B5EF4-FFF2-40B4-BE49-F238E27FC236}">
                  <a16:creationId xmlns:a16="http://schemas.microsoft.com/office/drawing/2014/main" id="{2018CD05-F444-43D9-A535-230DD05DB04A}"/>
                </a:ext>
              </a:extLst>
            </p:cNvPr>
            <p:cNvSpPr/>
            <p:nvPr/>
          </p:nvSpPr>
          <p:spPr>
            <a:xfrm>
              <a:off x="3440625" y="2268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49;p44">
              <a:extLst>
                <a:ext uri="{FF2B5EF4-FFF2-40B4-BE49-F238E27FC236}">
                  <a16:creationId xmlns:a16="http://schemas.microsoft.com/office/drawing/2014/main" id="{374E2FC7-719C-4550-9BE1-1579E4CF1D08}"/>
                </a:ext>
              </a:extLst>
            </p:cNvPr>
            <p:cNvSpPr/>
            <p:nvPr/>
          </p:nvSpPr>
          <p:spPr>
            <a:xfrm>
              <a:off x="3440000" y="2268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50;p44">
              <a:extLst>
                <a:ext uri="{FF2B5EF4-FFF2-40B4-BE49-F238E27FC236}">
                  <a16:creationId xmlns:a16="http://schemas.microsoft.com/office/drawing/2014/main" id="{6273BC72-BE1F-4146-8805-4088AACDF60A}"/>
                </a:ext>
              </a:extLst>
            </p:cNvPr>
            <p:cNvSpPr/>
            <p:nvPr/>
          </p:nvSpPr>
          <p:spPr>
            <a:xfrm>
              <a:off x="3440000" y="2268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51;p44">
              <a:extLst>
                <a:ext uri="{FF2B5EF4-FFF2-40B4-BE49-F238E27FC236}">
                  <a16:creationId xmlns:a16="http://schemas.microsoft.com/office/drawing/2014/main" id="{ABDAA8BE-B29E-4B00-B99F-0D2DA3E59870}"/>
                </a:ext>
              </a:extLst>
            </p:cNvPr>
            <p:cNvSpPr/>
            <p:nvPr/>
          </p:nvSpPr>
          <p:spPr>
            <a:xfrm>
              <a:off x="3440000" y="2268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52;p44">
              <a:extLst>
                <a:ext uri="{FF2B5EF4-FFF2-40B4-BE49-F238E27FC236}">
                  <a16:creationId xmlns:a16="http://schemas.microsoft.com/office/drawing/2014/main" id="{FC2609B4-22BC-4C5C-862F-5C2943E768BC}"/>
                </a:ext>
              </a:extLst>
            </p:cNvPr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53;p44">
              <a:extLst>
                <a:ext uri="{FF2B5EF4-FFF2-40B4-BE49-F238E27FC236}">
                  <a16:creationId xmlns:a16="http://schemas.microsoft.com/office/drawing/2014/main" id="{97A58BF7-AAF6-4BDF-8C1F-1996B7B43597}"/>
                </a:ext>
              </a:extLst>
            </p:cNvPr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54;p44">
              <a:extLst>
                <a:ext uri="{FF2B5EF4-FFF2-40B4-BE49-F238E27FC236}">
                  <a16:creationId xmlns:a16="http://schemas.microsoft.com/office/drawing/2014/main" id="{6D29C5B3-6CB9-4DC2-A993-7D214F7EB561}"/>
                </a:ext>
              </a:extLst>
            </p:cNvPr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55;p44">
              <a:extLst>
                <a:ext uri="{FF2B5EF4-FFF2-40B4-BE49-F238E27FC236}">
                  <a16:creationId xmlns:a16="http://schemas.microsoft.com/office/drawing/2014/main" id="{E124B06A-37E9-4E70-8D41-98B7EF651A0B}"/>
                </a:ext>
              </a:extLst>
            </p:cNvPr>
            <p:cNvSpPr/>
            <p:nvPr/>
          </p:nvSpPr>
          <p:spPr>
            <a:xfrm>
              <a:off x="3440000" y="2269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56;p44">
              <a:extLst>
                <a:ext uri="{FF2B5EF4-FFF2-40B4-BE49-F238E27FC236}">
                  <a16:creationId xmlns:a16="http://schemas.microsoft.com/office/drawing/2014/main" id="{9F0335FC-1A42-47E1-9A83-DFDBED6F181B}"/>
                </a:ext>
              </a:extLst>
            </p:cNvPr>
            <p:cNvSpPr/>
            <p:nvPr/>
          </p:nvSpPr>
          <p:spPr>
            <a:xfrm>
              <a:off x="3478850" y="22663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57;p44">
              <a:extLst>
                <a:ext uri="{FF2B5EF4-FFF2-40B4-BE49-F238E27FC236}">
                  <a16:creationId xmlns:a16="http://schemas.microsoft.com/office/drawing/2014/main" id="{4B0559D9-0CB0-4390-B020-FBB4398AFB12}"/>
                </a:ext>
              </a:extLst>
            </p:cNvPr>
            <p:cNvSpPr/>
            <p:nvPr/>
          </p:nvSpPr>
          <p:spPr>
            <a:xfrm>
              <a:off x="3455025" y="2261925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58;p44">
              <a:extLst>
                <a:ext uri="{FF2B5EF4-FFF2-40B4-BE49-F238E27FC236}">
                  <a16:creationId xmlns:a16="http://schemas.microsoft.com/office/drawing/2014/main" id="{9E2770A4-4516-4B03-890D-339476CEE5BD}"/>
                </a:ext>
              </a:extLst>
            </p:cNvPr>
            <p:cNvSpPr/>
            <p:nvPr/>
          </p:nvSpPr>
          <p:spPr>
            <a:xfrm>
              <a:off x="3478850" y="2269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59;p44">
              <a:extLst>
                <a:ext uri="{FF2B5EF4-FFF2-40B4-BE49-F238E27FC236}">
                  <a16:creationId xmlns:a16="http://schemas.microsoft.com/office/drawing/2014/main" id="{1A75520F-3801-42E7-93D9-3BE664032E62}"/>
                </a:ext>
              </a:extLst>
            </p:cNvPr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60;p44">
              <a:extLst>
                <a:ext uri="{FF2B5EF4-FFF2-40B4-BE49-F238E27FC236}">
                  <a16:creationId xmlns:a16="http://schemas.microsoft.com/office/drawing/2014/main" id="{85B177A3-9F19-46A2-A9B2-ACAA5BD6ACBB}"/>
                </a:ext>
              </a:extLst>
            </p:cNvPr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61;p44">
              <a:extLst>
                <a:ext uri="{FF2B5EF4-FFF2-40B4-BE49-F238E27FC236}">
                  <a16:creationId xmlns:a16="http://schemas.microsoft.com/office/drawing/2014/main" id="{D857B5D8-198E-4AB3-AC8B-2518C92AE3E7}"/>
                </a:ext>
              </a:extLst>
            </p:cNvPr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62;p44">
              <a:extLst>
                <a:ext uri="{FF2B5EF4-FFF2-40B4-BE49-F238E27FC236}">
                  <a16:creationId xmlns:a16="http://schemas.microsoft.com/office/drawing/2014/main" id="{247C25FD-68C2-45BA-A180-30B8D7FA2FBD}"/>
                </a:ext>
              </a:extLst>
            </p:cNvPr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63;p44">
              <a:extLst>
                <a:ext uri="{FF2B5EF4-FFF2-40B4-BE49-F238E27FC236}">
                  <a16:creationId xmlns:a16="http://schemas.microsoft.com/office/drawing/2014/main" id="{26A7516F-E588-478A-B415-41B698303940}"/>
                </a:ext>
              </a:extLst>
            </p:cNvPr>
            <p:cNvSpPr/>
            <p:nvPr/>
          </p:nvSpPr>
          <p:spPr>
            <a:xfrm>
              <a:off x="3478225" y="2270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64;p44">
              <a:extLst>
                <a:ext uri="{FF2B5EF4-FFF2-40B4-BE49-F238E27FC236}">
                  <a16:creationId xmlns:a16="http://schemas.microsoft.com/office/drawing/2014/main" id="{09C2BCFC-E876-4DF8-AE99-C916A0F595FD}"/>
                </a:ext>
              </a:extLst>
            </p:cNvPr>
            <p:cNvSpPr/>
            <p:nvPr/>
          </p:nvSpPr>
          <p:spPr>
            <a:xfrm>
              <a:off x="3478225" y="2270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65;p44">
              <a:extLst>
                <a:ext uri="{FF2B5EF4-FFF2-40B4-BE49-F238E27FC236}">
                  <a16:creationId xmlns:a16="http://schemas.microsoft.com/office/drawing/2014/main" id="{95A83DC6-EBD2-49C1-AD49-365179D7CBA8}"/>
                </a:ext>
              </a:extLst>
            </p:cNvPr>
            <p:cNvSpPr/>
            <p:nvPr/>
          </p:nvSpPr>
          <p:spPr>
            <a:xfrm>
              <a:off x="3478225" y="2270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66;p44">
              <a:extLst>
                <a:ext uri="{FF2B5EF4-FFF2-40B4-BE49-F238E27FC236}">
                  <a16:creationId xmlns:a16="http://schemas.microsoft.com/office/drawing/2014/main" id="{01AA9A95-35E8-46A9-964D-920EFC461E0D}"/>
                </a:ext>
              </a:extLst>
            </p:cNvPr>
            <p:cNvSpPr/>
            <p:nvPr/>
          </p:nvSpPr>
          <p:spPr>
            <a:xfrm>
              <a:off x="3440000" y="2269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67;p44">
              <a:extLst>
                <a:ext uri="{FF2B5EF4-FFF2-40B4-BE49-F238E27FC236}">
                  <a16:creationId xmlns:a16="http://schemas.microsoft.com/office/drawing/2014/main" id="{946E1E23-53E3-4BB7-AE49-57B217F05BEA}"/>
                </a:ext>
              </a:extLst>
            </p:cNvPr>
            <p:cNvSpPr/>
            <p:nvPr/>
          </p:nvSpPr>
          <p:spPr>
            <a:xfrm>
              <a:off x="3468200" y="2269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68;p44">
              <a:extLst>
                <a:ext uri="{FF2B5EF4-FFF2-40B4-BE49-F238E27FC236}">
                  <a16:creationId xmlns:a16="http://schemas.microsoft.com/office/drawing/2014/main" id="{F81FEED8-B4D4-4C79-BD9B-A8EDB5388FAE}"/>
                </a:ext>
              </a:extLst>
            </p:cNvPr>
            <p:cNvSpPr/>
            <p:nvPr/>
          </p:nvSpPr>
          <p:spPr>
            <a:xfrm>
              <a:off x="3478225" y="22700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69;p44">
              <a:extLst>
                <a:ext uri="{FF2B5EF4-FFF2-40B4-BE49-F238E27FC236}">
                  <a16:creationId xmlns:a16="http://schemas.microsoft.com/office/drawing/2014/main" id="{B4A99FA9-BEC9-48AA-8720-DDA8D83E6A82}"/>
                </a:ext>
              </a:extLst>
            </p:cNvPr>
            <p:cNvSpPr/>
            <p:nvPr/>
          </p:nvSpPr>
          <p:spPr>
            <a:xfrm>
              <a:off x="3468825" y="2270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70;p44">
              <a:extLst>
                <a:ext uri="{FF2B5EF4-FFF2-40B4-BE49-F238E27FC236}">
                  <a16:creationId xmlns:a16="http://schemas.microsoft.com/office/drawing/2014/main" id="{CBFBFFB0-AA74-4E64-B312-5C7C425EF991}"/>
                </a:ext>
              </a:extLst>
            </p:cNvPr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71;p44">
              <a:extLst>
                <a:ext uri="{FF2B5EF4-FFF2-40B4-BE49-F238E27FC236}">
                  <a16:creationId xmlns:a16="http://schemas.microsoft.com/office/drawing/2014/main" id="{48653995-799D-4505-AC51-768424859654}"/>
                </a:ext>
              </a:extLst>
            </p:cNvPr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72;p44">
              <a:extLst>
                <a:ext uri="{FF2B5EF4-FFF2-40B4-BE49-F238E27FC236}">
                  <a16:creationId xmlns:a16="http://schemas.microsoft.com/office/drawing/2014/main" id="{B86F716F-CC9E-46DD-87B2-378B29E470AF}"/>
                </a:ext>
              </a:extLst>
            </p:cNvPr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73;p44">
              <a:extLst>
                <a:ext uri="{FF2B5EF4-FFF2-40B4-BE49-F238E27FC236}">
                  <a16:creationId xmlns:a16="http://schemas.microsoft.com/office/drawing/2014/main" id="{573184D9-1F0C-4615-A42B-527F94B0ED0C}"/>
                </a:ext>
              </a:extLst>
            </p:cNvPr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74;p44">
              <a:extLst>
                <a:ext uri="{FF2B5EF4-FFF2-40B4-BE49-F238E27FC236}">
                  <a16:creationId xmlns:a16="http://schemas.microsoft.com/office/drawing/2014/main" id="{AD57D8EE-BD74-49CD-8084-D16D06116B0D}"/>
                </a:ext>
              </a:extLst>
            </p:cNvPr>
            <p:cNvSpPr/>
            <p:nvPr/>
          </p:nvSpPr>
          <p:spPr>
            <a:xfrm>
              <a:off x="3468825" y="2271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75;p44">
              <a:extLst>
                <a:ext uri="{FF2B5EF4-FFF2-40B4-BE49-F238E27FC236}">
                  <a16:creationId xmlns:a16="http://schemas.microsoft.com/office/drawing/2014/main" id="{1BBE55C9-79FA-4567-8988-5A9604855155}"/>
                </a:ext>
              </a:extLst>
            </p:cNvPr>
            <p:cNvSpPr/>
            <p:nvPr/>
          </p:nvSpPr>
          <p:spPr>
            <a:xfrm>
              <a:off x="3468200" y="2271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76;p44">
              <a:extLst>
                <a:ext uri="{FF2B5EF4-FFF2-40B4-BE49-F238E27FC236}">
                  <a16:creationId xmlns:a16="http://schemas.microsoft.com/office/drawing/2014/main" id="{E1EF888E-E9E4-4E94-856A-B390702505BF}"/>
                </a:ext>
              </a:extLst>
            </p:cNvPr>
            <p:cNvSpPr/>
            <p:nvPr/>
          </p:nvSpPr>
          <p:spPr>
            <a:xfrm>
              <a:off x="3468200" y="2271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77;p44">
              <a:extLst>
                <a:ext uri="{FF2B5EF4-FFF2-40B4-BE49-F238E27FC236}">
                  <a16:creationId xmlns:a16="http://schemas.microsoft.com/office/drawing/2014/main" id="{BDB3DD9D-0F64-46A8-BC7D-F31B20006AC0}"/>
                </a:ext>
              </a:extLst>
            </p:cNvPr>
            <p:cNvSpPr/>
            <p:nvPr/>
          </p:nvSpPr>
          <p:spPr>
            <a:xfrm>
              <a:off x="3436250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78;p44">
              <a:extLst>
                <a:ext uri="{FF2B5EF4-FFF2-40B4-BE49-F238E27FC236}">
                  <a16:creationId xmlns:a16="http://schemas.microsoft.com/office/drawing/2014/main" id="{167DABEA-9165-478E-BB2C-602719244050}"/>
                </a:ext>
              </a:extLst>
            </p:cNvPr>
            <p:cNvSpPr/>
            <p:nvPr/>
          </p:nvSpPr>
          <p:spPr>
            <a:xfrm>
              <a:off x="3436250" y="2272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79;p44">
              <a:extLst>
                <a:ext uri="{FF2B5EF4-FFF2-40B4-BE49-F238E27FC236}">
                  <a16:creationId xmlns:a16="http://schemas.microsoft.com/office/drawing/2014/main" id="{F0311F62-3284-44CB-86C7-95D04DFC73C1}"/>
                </a:ext>
              </a:extLst>
            </p:cNvPr>
            <p:cNvSpPr/>
            <p:nvPr/>
          </p:nvSpPr>
          <p:spPr>
            <a:xfrm>
              <a:off x="3435600" y="22725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80;p44">
              <a:extLst>
                <a:ext uri="{FF2B5EF4-FFF2-40B4-BE49-F238E27FC236}">
                  <a16:creationId xmlns:a16="http://schemas.microsoft.com/office/drawing/2014/main" id="{CCC42846-780B-4D31-B88C-29AF1B171BF4}"/>
                </a:ext>
              </a:extLst>
            </p:cNvPr>
            <p:cNvSpPr/>
            <p:nvPr/>
          </p:nvSpPr>
          <p:spPr>
            <a:xfrm>
              <a:off x="3434975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26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81;p44">
              <a:extLst>
                <a:ext uri="{FF2B5EF4-FFF2-40B4-BE49-F238E27FC236}">
                  <a16:creationId xmlns:a16="http://schemas.microsoft.com/office/drawing/2014/main" id="{0FB34177-BAF6-4BAF-9D3D-B6D9544F41E9}"/>
                </a:ext>
              </a:extLst>
            </p:cNvPr>
            <p:cNvSpPr/>
            <p:nvPr/>
          </p:nvSpPr>
          <p:spPr>
            <a:xfrm>
              <a:off x="3434975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82;p44">
              <a:extLst>
                <a:ext uri="{FF2B5EF4-FFF2-40B4-BE49-F238E27FC236}">
                  <a16:creationId xmlns:a16="http://schemas.microsoft.com/office/drawing/2014/main" id="{88DD2167-C5B0-40D9-8157-5B127DA98059}"/>
                </a:ext>
              </a:extLst>
            </p:cNvPr>
            <p:cNvSpPr/>
            <p:nvPr/>
          </p:nvSpPr>
          <p:spPr>
            <a:xfrm>
              <a:off x="3434350" y="2272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83;p44">
              <a:extLst>
                <a:ext uri="{FF2B5EF4-FFF2-40B4-BE49-F238E27FC236}">
                  <a16:creationId xmlns:a16="http://schemas.microsoft.com/office/drawing/2014/main" id="{FFF6D20B-FDAB-45A1-BF58-18E44696A41E}"/>
                </a:ext>
              </a:extLst>
            </p:cNvPr>
            <p:cNvSpPr/>
            <p:nvPr/>
          </p:nvSpPr>
          <p:spPr>
            <a:xfrm>
              <a:off x="3434350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84;p44">
              <a:extLst>
                <a:ext uri="{FF2B5EF4-FFF2-40B4-BE49-F238E27FC236}">
                  <a16:creationId xmlns:a16="http://schemas.microsoft.com/office/drawing/2014/main" id="{E40CCE9D-5FE7-4A7F-B4DC-596B52369548}"/>
                </a:ext>
              </a:extLst>
            </p:cNvPr>
            <p:cNvSpPr/>
            <p:nvPr/>
          </p:nvSpPr>
          <p:spPr>
            <a:xfrm>
              <a:off x="3433725" y="2272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85;p44">
              <a:extLst>
                <a:ext uri="{FF2B5EF4-FFF2-40B4-BE49-F238E27FC236}">
                  <a16:creationId xmlns:a16="http://schemas.microsoft.com/office/drawing/2014/main" id="{B1403DF3-8B5A-47E6-A42B-004F0E8F19CA}"/>
                </a:ext>
              </a:extLst>
            </p:cNvPr>
            <p:cNvSpPr/>
            <p:nvPr/>
          </p:nvSpPr>
          <p:spPr>
            <a:xfrm>
              <a:off x="3433725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86;p44">
              <a:extLst>
                <a:ext uri="{FF2B5EF4-FFF2-40B4-BE49-F238E27FC236}">
                  <a16:creationId xmlns:a16="http://schemas.microsoft.com/office/drawing/2014/main" id="{AD0E0A29-EB4E-47E3-BD31-D5577581FD27}"/>
                </a:ext>
              </a:extLst>
            </p:cNvPr>
            <p:cNvSpPr/>
            <p:nvPr/>
          </p:nvSpPr>
          <p:spPr>
            <a:xfrm>
              <a:off x="3433100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87;p44">
              <a:extLst>
                <a:ext uri="{FF2B5EF4-FFF2-40B4-BE49-F238E27FC236}">
                  <a16:creationId xmlns:a16="http://schemas.microsoft.com/office/drawing/2014/main" id="{BF77F58D-A2C7-4345-A7ED-BB512CEC2467}"/>
                </a:ext>
              </a:extLst>
            </p:cNvPr>
            <p:cNvSpPr/>
            <p:nvPr/>
          </p:nvSpPr>
          <p:spPr>
            <a:xfrm>
              <a:off x="3432475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88;p44">
              <a:extLst>
                <a:ext uri="{FF2B5EF4-FFF2-40B4-BE49-F238E27FC236}">
                  <a16:creationId xmlns:a16="http://schemas.microsoft.com/office/drawing/2014/main" id="{D8D54906-DA7C-49D3-B366-3425A4A8D738}"/>
                </a:ext>
              </a:extLst>
            </p:cNvPr>
            <p:cNvSpPr/>
            <p:nvPr/>
          </p:nvSpPr>
          <p:spPr>
            <a:xfrm>
              <a:off x="3474450" y="2273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89;p44">
              <a:extLst>
                <a:ext uri="{FF2B5EF4-FFF2-40B4-BE49-F238E27FC236}">
                  <a16:creationId xmlns:a16="http://schemas.microsoft.com/office/drawing/2014/main" id="{9C5C02DC-2B55-4602-B225-687241CB219E}"/>
                </a:ext>
              </a:extLst>
            </p:cNvPr>
            <p:cNvSpPr/>
            <p:nvPr/>
          </p:nvSpPr>
          <p:spPr>
            <a:xfrm>
              <a:off x="3474450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90;p44">
              <a:extLst>
                <a:ext uri="{FF2B5EF4-FFF2-40B4-BE49-F238E27FC236}">
                  <a16:creationId xmlns:a16="http://schemas.microsoft.com/office/drawing/2014/main" id="{0A2424EC-1456-4085-B9FC-35E417C2702C}"/>
                </a:ext>
              </a:extLst>
            </p:cNvPr>
            <p:cNvSpPr/>
            <p:nvPr/>
          </p:nvSpPr>
          <p:spPr>
            <a:xfrm>
              <a:off x="3474450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91;p44">
              <a:extLst>
                <a:ext uri="{FF2B5EF4-FFF2-40B4-BE49-F238E27FC236}">
                  <a16:creationId xmlns:a16="http://schemas.microsoft.com/office/drawing/2014/main" id="{3DCB2CEF-F35A-4D4E-BEEB-92D43E8485F3}"/>
                </a:ext>
              </a:extLst>
            </p:cNvPr>
            <p:cNvSpPr/>
            <p:nvPr/>
          </p:nvSpPr>
          <p:spPr>
            <a:xfrm>
              <a:off x="3473825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92;p44">
              <a:extLst>
                <a:ext uri="{FF2B5EF4-FFF2-40B4-BE49-F238E27FC236}">
                  <a16:creationId xmlns:a16="http://schemas.microsoft.com/office/drawing/2014/main" id="{B3EFE901-1288-4082-B89B-FB31007D2EE1}"/>
                </a:ext>
              </a:extLst>
            </p:cNvPr>
            <p:cNvSpPr/>
            <p:nvPr/>
          </p:nvSpPr>
          <p:spPr>
            <a:xfrm>
              <a:off x="3473825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93;p44">
              <a:extLst>
                <a:ext uri="{FF2B5EF4-FFF2-40B4-BE49-F238E27FC236}">
                  <a16:creationId xmlns:a16="http://schemas.microsoft.com/office/drawing/2014/main" id="{C798BEA4-FCA3-4B6F-8030-2403FDE512EA}"/>
                </a:ext>
              </a:extLst>
            </p:cNvPr>
            <p:cNvSpPr/>
            <p:nvPr/>
          </p:nvSpPr>
          <p:spPr>
            <a:xfrm>
              <a:off x="3473825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94;p44">
              <a:extLst>
                <a:ext uri="{FF2B5EF4-FFF2-40B4-BE49-F238E27FC236}">
                  <a16:creationId xmlns:a16="http://schemas.microsoft.com/office/drawing/2014/main" id="{90AC3F92-6929-4DC0-8C83-B90763DA78DC}"/>
                </a:ext>
              </a:extLst>
            </p:cNvPr>
            <p:cNvSpPr/>
            <p:nvPr/>
          </p:nvSpPr>
          <p:spPr>
            <a:xfrm>
              <a:off x="3473200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95;p44">
              <a:extLst>
                <a:ext uri="{FF2B5EF4-FFF2-40B4-BE49-F238E27FC236}">
                  <a16:creationId xmlns:a16="http://schemas.microsoft.com/office/drawing/2014/main" id="{1162254A-681C-45B4-BEFC-B4E8F9F23C52}"/>
                </a:ext>
              </a:extLst>
            </p:cNvPr>
            <p:cNvSpPr/>
            <p:nvPr/>
          </p:nvSpPr>
          <p:spPr>
            <a:xfrm>
              <a:off x="3473200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96;p44">
              <a:extLst>
                <a:ext uri="{FF2B5EF4-FFF2-40B4-BE49-F238E27FC236}">
                  <a16:creationId xmlns:a16="http://schemas.microsoft.com/office/drawing/2014/main" id="{6614EF03-AA4D-453A-8C1B-E52211C9AF5E}"/>
                </a:ext>
              </a:extLst>
            </p:cNvPr>
            <p:cNvSpPr/>
            <p:nvPr/>
          </p:nvSpPr>
          <p:spPr>
            <a:xfrm>
              <a:off x="3472575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97;p44">
              <a:extLst>
                <a:ext uri="{FF2B5EF4-FFF2-40B4-BE49-F238E27FC236}">
                  <a16:creationId xmlns:a16="http://schemas.microsoft.com/office/drawing/2014/main" id="{7326598D-D5F2-499A-B02E-491FD368ACBF}"/>
                </a:ext>
              </a:extLst>
            </p:cNvPr>
            <p:cNvSpPr/>
            <p:nvPr/>
          </p:nvSpPr>
          <p:spPr>
            <a:xfrm>
              <a:off x="3472575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98;p44">
              <a:extLst>
                <a:ext uri="{FF2B5EF4-FFF2-40B4-BE49-F238E27FC236}">
                  <a16:creationId xmlns:a16="http://schemas.microsoft.com/office/drawing/2014/main" id="{5A2418FE-AB8D-4774-93DC-56B644B34CC8}"/>
                </a:ext>
              </a:extLst>
            </p:cNvPr>
            <p:cNvSpPr/>
            <p:nvPr/>
          </p:nvSpPr>
          <p:spPr>
            <a:xfrm>
              <a:off x="3471950" y="2273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99;p44">
              <a:extLst>
                <a:ext uri="{FF2B5EF4-FFF2-40B4-BE49-F238E27FC236}">
                  <a16:creationId xmlns:a16="http://schemas.microsoft.com/office/drawing/2014/main" id="{D92D726F-817F-41ED-BAA8-7B30B960E083}"/>
                </a:ext>
              </a:extLst>
            </p:cNvPr>
            <p:cNvSpPr/>
            <p:nvPr/>
          </p:nvSpPr>
          <p:spPr>
            <a:xfrm>
              <a:off x="3487000" y="2266325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00;p44">
              <a:extLst>
                <a:ext uri="{FF2B5EF4-FFF2-40B4-BE49-F238E27FC236}">
                  <a16:creationId xmlns:a16="http://schemas.microsoft.com/office/drawing/2014/main" id="{97189AC2-4F4C-4530-900B-180C58A1D075}"/>
                </a:ext>
              </a:extLst>
            </p:cNvPr>
            <p:cNvSpPr/>
            <p:nvPr/>
          </p:nvSpPr>
          <p:spPr>
            <a:xfrm>
              <a:off x="3501400" y="22744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01;p44">
              <a:extLst>
                <a:ext uri="{FF2B5EF4-FFF2-40B4-BE49-F238E27FC236}">
                  <a16:creationId xmlns:a16="http://schemas.microsoft.com/office/drawing/2014/main" id="{CFF9A679-06D6-416A-B7B8-E13CE8387271}"/>
                </a:ext>
              </a:extLst>
            </p:cNvPr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02;p44">
              <a:extLst>
                <a:ext uri="{FF2B5EF4-FFF2-40B4-BE49-F238E27FC236}">
                  <a16:creationId xmlns:a16="http://schemas.microsoft.com/office/drawing/2014/main" id="{E62B81C5-A528-4B4B-99AF-582B8F244A90}"/>
                </a:ext>
              </a:extLst>
            </p:cNvPr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03;p44">
              <a:extLst>
                <a:ext uri="{FF2B5EF4-FFF2-40B4-BE49-F238E27FC236}">
                  <a16:creationId xmlns:a16="http://schemas.microsoft.com/office/drawing/2014/main" id="{F21C8D55-799F-40A0-B1BE-131FC246913F}"/>
                </a:ext>
              </a:extLst>
            </p:cNvPr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04;p44">
              <a:extLst>
                <a:ext uri="{FF2B5EF4-FFF2-40B4-BE49-F238E27FC236}">
                  <a16:creationId xmlns:a16="http://schemas.microsoft.com/office/drawing/2014/main" id="{13A10F34-98EF-47E6-A322-1FD7BEBC4B54}"/>
                </a:ext>
              </a:extLst>
            </p:cNvPr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05;p44">
              <a:extLst>
                <a:ext uri="{FF2B5EF4-FFF2-40B4-BE49-F238E27FC236}">
                  <a16:creationId xmlns:a16="http://schemas.microsoft.com/office/drawing/2014/main" id="{E42ACF71-6189-4345-9C09-709C7661B1D4}"/>
                </a:ext>
              </a:extLst>
            </p:cNvPr>
            <p:cNvSpPr/>
            <p:nvPr/>
          </p:nvSpPr>
          <p:spPr>
            <a:xfrm>
              <a:off x="3502025" y="2275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06;p44">
              <a:extLst>
                <a:ext uri="{FF2B5EF4-FFF2-40B4-BE49-F238E27FC236}">
                  <a16:creationId xmlns:a16="http://schemas.microsoft.com/office/drawing/2014/main" id="{DF9C0228-A88D-494D-AE1F-9EEA16927466}"/>
                </a:ext>
              </a:extLst>
            </p:cNvPr>
            <p:cNvSpPr/>
            <p:nvPr/>
          </p:nvSpPr>
          <p:spPr>
            <a:xfrm>
              <a:off x="3501400" y="2275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07;p44">
              <a:extLst>
                <a:ext uri="{FF2B5EF4-FFF2-40B4-BE49-F238E27FC236}">
                  <a16:creationId xmlns:a16="http://schemas.microsoft.com/office/drawing/2014/main" id="{373EC0BF-8D77-4BB5-9C05-21F230EF3725}"/>
                </a:ext>
              </a:extLst>
            </p:cNvPr>
            <p:cNvSpPr/>
            <p:nvPr/>
          </p:nvSpPr>
          <p:spPr>
            <a:xfrm>
              <a:off x="3501400" y="2275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08;p44">
              <a:extLst>
                <a:ext uri="{FF2B5EF4-FFF2-40B4-BE49-F238E27FC236}">
                  <a16:creationId xmlns:a16="http://schemas.microsoft.com/office/drawing/2014/main" id="{2546BC33-1656-480B-9B27-7AECDFFFFBB5}"/>
                </a:ext>
              </a:extLst>
            </p:cNvPr>
            <p:cNvSpPr/>
            <p:nvPr/>
          </p:nvSpPr>
          <p:spPr>
            <a:xfrm>
              <a:off x="3501400" y="2275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09;p44">
              <a:extLst>
                <a:ext uri="{FF2B5EF4-FFF2-40B4-BE49-F238E27FC236}">
                  <a16:creationId xmlns:a16="http://schemas.microsoft.com/office/drawing/2014/main" id="{C3102447-B9E2-4E08-BEBC-BEF427593DD2}"/>
                </a:ext>
              </a:extLst>
            </p:cNvPr>
            <p:cNvSpPr/>
            <p:nvPr/>
          </p:nvSpPr>
          <p:spPr>
            <a:xfrm>
              <a:off x="3557800" y="2273850"/>
              <a:ext cx="5650" cy="8775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226" y="0"/>
                  </a:moveTo>
                  <a:lnTo>
                    <a:pt x="0" y="100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10;p44">
              <a:extLst>
                <a:ext uri="{FF2B5EF4-FFF2-40B4-BE49-F238E27FC236}">
                  <a16:creationId xmlns:a16="http://schemas.microsoft.com/office/drawing/2014/main" id="{DAF65E1F-346A-48D2-890A-F01021AE594D}"/>
                </a:ext>
              </a:extLst>
            </p:cNvPr>
            <p:cNvSpPr/>
            <p:nvPr/>
          </p:nvSpPr>
          <p:spPr>
            <a:xfrm>
              <a:off x="35070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11;p44">
              <a:extLst>
                <a:ext uri="{FF2B5EF4-FFF2-40B4-BE49-F238E27FC236}">
                  <a16:creationId xmlns:a16="http://schemas.microsoft.com/office/drawing/2014/main" id="{9C060C80-5321-44E5-9AFA-9A8708F6A1D1}"/>
                </a:ext>
              </a:extLst>
            </p:cNvPr>
            <p:cNvSpPr/>
            <p:nvPr/>
          </p:nvSpPr>
          <p:spPr>
            <a:xfrm>
              <a:off x="35070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12;p44">
              <a:extLst>
                <a:ext uri="{FF2B5EF4-FFF2-40B4-BE49-F238E27FC236}">
                  <a16:creationId xmlns:a16="http://schemas.microsoft.com/office/drawing/2014/main" id="{7E6995A6-A37C-45C7-87C4-8BCB7288DAEE}"/>
                </a:ext>
              </a:extLst>
            </p:cNvPr>
            <p:cNvSpPr/>
            <p:nvPr/>
          </p:nvSpPr>
          <p:spPr>
            <a:xfrm>
              <a:off x="3506425" y="2277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13;p44">
              <a:extLst>
                <a:ext uri="{FF2B5EF4-FFF2-40B4-BE49-F238E27FC236}">
                  <a16:creationId xmlns:a16="http://schemas.microsoft.com/office/drawing/2014/main" id="{47F1CFC8-116F-42AF-A857-0A87A504C22C}"/>
                </a:ext>
              </a:extLst>
            </p:cNvPr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14;p44">
              <a:extLst>
                <a:ext uri="{FF2B5EF4-FFF2-40B4-BE49-F238E27FC236}">
                  <a16:creationId xmlns:a16="http://schemas.microsoft.com/office/drawing/2014/main" id="{81A29716-D533-43E9-A5F4-3C357354F5B9}"/>
                </a:ext>
              </a:extLst>
            </p:cNvPr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15;p44">
              <a:extLst>
                <a:ext uri="{FF2B5EF4-FFF2-40B4-BE49-F238E27FC236}">
                  <a16:creationId xmlns:a16="http://schemas.microsoft.com/office/drawing/2014/main" id="{6960DC5A-C0A6-4A9B-BCC0-61986F7D5EFF}"/>
                </a:ext>
              </a:extLst>
            </p:cNvPr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16;p44">
              <a:extLst>
                <a:ext uri="{FF2B5EF4-FFF2-40B4-BE49-F238E27FC236}">
                  <a16:creationId xmlns:a16="http://schemas.microsoft.com/office/drawing/2014/main" id="{2ADFAF20-AD94-4391-A729-1F2862C1A973}"/>
                </a:ext>
              </a:extLst>
            </p:cNvPr>
            <p:cNvSpPr/>
            <p:nvPr/>
          </p:nvSpPr>
          <p:spPr>
            <a:xfrm>
              <a:off x="3505800" y="2277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17;p44">
              <a:extLst>
                <a:ext uri="{FF2B5EF4-FFF2-40B4-BE49-F238E27FC236}">
                  <a16:creationId xmlns:a16="http://schemas.microsoft.com/office/drawing/2014/main" id="{2732BC1D-1BE3-4F81-AC1C-E14F917C3B7B}"/>
                </a:ext>
              </a:extLst>
            </p:cNvPr>
            <p:cNvSpPr/>
            <p:nvPr/>
          </p:nvSpPr>
          <p:spPr>
            <a:xfrm>
              <a:off x="3505800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18;p44">
              <a:extLst>
                <a:ext uri="{FF2B5EF4-FFF2-40B4-BE49-F238E27FC236}">
                  <a16:creationId xmlns:a16="http://schemas.microsoft.com/office/drawing/2014/main" id="{ABA65532-C1E8-41CE-8BC0-85F7B76BE6CC}"/>
                </a:ext>
              </a:extLst>
            </p:cNvPr>
            <p:cNvSpPr/>
            <p:nvPr/>
          </p:nvSpPr>
          <p:spPr>
            <a:xfrm>
              <a:off x="3505800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19;p44">
              <a:extLst>
                <a:ext uri="{FF2B5EF4-FFF2-40B4-BE49-F238E27FC236}">
                  <a16:creationId xmlns:a16="http://schemas.microsoft.com/office/drawing/2014/main" id="{5A1FC527-D0D1-4AF6-A7A7-1C17C6131D42}"/>
                </a:ext>
              </a:extLst>
            </p:cNvPr>
            <p:cNvSpPr/>
            <p:nvPr/>
          </p:nvSpPr>
          <p:spPr>
            <a:xfrm>
              <a:off x="3505150" y="22776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20;p44">
              <a:extLst>
                <a:ext uri="{FF2B5EF4-FFF2-40B4-BE49-F238E27FC236}">
                  <a16:creationId xmlns:a16="http://schemas.microsoft.com/office/drawing/2014/main" id="{E39CE8A1-4E16-4182-BE58-D4633ED557E7}"/>
                </a:ext>
              </a:extLst>
            </p:cNvPr>
            <p:cNvSpPr/>
            <p:nvPr/>
          </p:nvSpPr>
          <p:spPr>
            <a:xfrm>
              <a:off x="35051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21;p44">
              <a:extLst>
                <a:ext uri="{FF2B5EF4-FFF2-40B4-BE49-F238E27FC236}">
                  <a16:creationId xmlns:a16="http://schemas.microsoft.com/office/drawing/2014/main" id="{543E1BAA-26DF-465C-A6F5-132BDB86AA06}"/>
                </a:ext>
              </a:extLst>
            </p:cNvPr>
            <p:cNvSpPr/>
            <p:nvPr/>
          </p:nvSpPr>
          <p:spPr>
            <a:xfrm>
              <a:off x="3457550" y="22713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22;p44">
              <a:extLst>
                <a:ext uri="{FF2B5EF4-FFF2-40B4-BE49-F238E27FC236}">
                  <a16:creationId xmlns:a16="http://schemas.microsoft.com/office/drawing/2014/main" id="{65C251C3-01F1-4895-8E49-1A29609A7C66}"/>
                </a:ext>
              </a:extLst>
            </p:cNvPr>
            <p:cNvSpPr/>
            <p:nvPr/>
          </p:nvSpPr>
          <p:spPr>
            <a:xfrm>
              <a:off x="3440625" y="22700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23;p44">
              <a:extLst>
                <a:ext uri="{FF2B5EF4-FFF2-40B4-BE49-F238E27FC236}">
                  <a16:creationId xmlns:a16="http://schemas.microsoft.com/office/drawing/2014/main" id="{E3A0F8DD-3F74-4CB5-B0BB-FE26A4A6E267}"/>
                </a:ext>
              </a:extLst>
            </p:cNvPr>
            <p:cNvSpPr/>
            <p:nvPr/>
          </p:nvSpPr>
          <p:spPr>
            <a:xfrm>
              <a:off x="3456925" y="2278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24;p44">
              <a:extLst>
                <a:ext uri="{FF2B5EF4-FFF2-40B4-BE49-F238E27FC236}">
                  <a16:creationId xmlns:a16="http://schemas.microsoft.com/office/drawing/2014/main" id="{81E69738-00DB-4ED7-A135-5CABC309DE8E}"/>
                </a:ext>
              </a:extLst>
            </p:cNvPr>
            <p:cNvSpPr/>
            <p:nvPr/>
          </p:nvSpPr>
          <p:spPr>
            <a:xfrm>
              <a:off x="3456300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25;p44">
              <a:extLst>
                <a:ext uri="{FF2B5EF4-FFF2-40B4-BE49-F238E27FC236}">
                  <a16:creationId xmlns:a16="http://schemas.microsoft.com/office/drawing/2014/main" id="{65D97E2A-000E-4074-9DD8-6A60AB3E6AB8}"/>
                </a:ext>
              </a:extLst>
            </p:cNvPr>
            <p:cNvSpPr/>
            <p:nvPr/>
          </p:nvSpPr>
          <p:spPr>
            <a:xfrm>
              <a:off x="3456300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26;p44">
              <a:extLst>
                <a:ext uri="{FF2B5EF4-FFF2-40B4-BE49-F238E27FC236}">
                  <a16:creationId xmlns:a16="http://schemas.microsoft.com/office/drawing/2014/main" id="{CAFC3FA8-6C33-4C10-8142-B7287BDE785F}"/>
                </a:ext>
              </a:extLst>
            </p:cNvPr>
            <p:cNvSpPr/>
            <p:nvPr/>
          </p:nvSpPr>
          <p:spPr>
            <a:xfrm>
              <a:off x="3455650" y="22782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27;p44">
              <a:extLst>
                <a:ext uri="{FF2B5EF4-FFF2-40B4-BE49-F238E27FC236}">
                  <a16:creationId xmlns:a16="http://schemas.microsoft.com/office/drawing/2014/main" id="{6BD21B2C-D7B7-4736-AB2A-5AE9F832C810}"/>
                </a:ext>
              </a:extLst>
            </p:cNvPr>
            <p:cNvSpPr/>
            <p:nvPr/>
          </p:nvSpPr>
          <p:spPr>
            <a:xfrm>
              <a:off x="3455650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28;p44">
              <a:extLst>
                <a:ext uri="{FF2B5EF4-FFF2-40B4-BE49-F238E27FC236}">
                  <a16:creationId xmlns:a16="http://schemas.microsoft.com/office/drawing/2014/main" id="{C89CA17C-B5BD-4A82-BB3D-0B05BCA1C996}"/>
                </a:ext>
              </a:extLst>
            </p:cNvPr>
            <p:cNvSpPr/>
            <p:nvPr/>
          </p:nvSpPr>
          <p:spPr>
            <a:xfrm>
              <a:off x="3455025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29;p44">
              <a:extLst>
                <a:ext uri="{FF2B5EF4-FFF2-40B4-BE49-F238E27FC236}">
                  <a16:creationId xmlns:a16="http://schemas.microsoft.com/office/drawing/2014/main" id="{6353B2D0-9D04-4CCC-8274-47D7F4FC32FD}"/>
                </a:ext>
              </a:extLst>
            </p:cNvPr>
            <p:cNvSpPr/>
            <p:nvPr/>
          </p:nvSpPr>
          <p:spPr>
            <a:xfrm>
              <a:off x="3455025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30;p44">
              <a:extLst>
                <a:ext uri="{FF2B5EF4-FFF2-40B4-BE49-F238E27FC236}">
                  <a16:creationId xmlns:a16="http://schemas.microsoft.com/office/drawing/2014/main" id="{353E5836-1C81-490A-B60D-9716614CABB7}"/>
                </a:ext>
              </a:extLst>
            </p:cNvPr>
            <p:cNvSpPr/>
            <p:nvPr/>
          </p:nvSpPr>
          <p:spPr>
            <a:xfrm>
              <a:off x="3455025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31;p44">
              <a:extLst>
                <a:ext uri="{FF2B5EF4-FFF2-40B4-BE49-F238E27FC236}">
                  <a16:creationId xmlns:a16="http://schemas.microsoft.com/office/drawing/2014/main" id="{2B95E4D2-619C-440E-BB63-3C8FB308AA4E}"/>
                </a:ext>
              </a:extLst>
            </p:cNvPr>
            <p:cNvSpPr/>
            <p:nvPr/>
          </p:nvSpPr>
          <p:spPr>
            <a:xfrm>
              <a:off x="3454400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32;p44">
              <a:extLst>
                <a:ext uri="{FF2B5EF4-FFF2-40B4-BE49-F238E27FC236}">
                  <a16:creationId xmlns:a16="http://schemas.microsoft.com/office/drawing/2014/main" id="{EDC43A12-B843-4DB3-A40A-9D0352D3B182}"/>
                </a:ext>
              </a:extLst>
            </p:cNvPr>
            <p:cNvSpPr/>
            <p:nvPr/>
          </p:nvSpPr>
          <p:spPr>
            <a:xfrm>
              <a:off x="3454400" y="2278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33;p44">
              <a:extLst>
                <a:ext uri="{FF2B5EF4-FFF2-40B4-BE49-F238E27FC236}">
                  <a16:creationId xmlns:a16="http://schemas.microsoft.com/office/drawing/2014/main" id="{DD950700-4280-4B1F-9A4C-4916C9BA414D}"/>
                </a:ext>
              </a:extLst>
            </p:cNvPr>
            <p:cNvSpPr/>
            <p:nvPr/>
          </p:nvSpPr>
          <p:spPr>
            <a:xfrm>
              <a:off x="3453775" y="2278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34;p44">
              <a:extLst>
                <a:ext uri="{FF2B5EF4-FFF2-40B4-BE49-F238E27FC236}">
                  <a16:creationId xmlns:a16="http://schemas.microsoft.com/office/drawing/2014/main" id="{1D16F0FB-B024-46CF-8FC9-E625086D9FD8}"/>
                </a:ext>
              </a:extLst>
            </p:cNvPr>
            <p:cNvSpPr/>
            <p:nvPr/>
          </p:nvSpPr>
          <p:spPr>
            <a:xfrm>
              <a:off x="3422450" y="2273200"/>
              <a:ext cx="10050" cy="11325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402" y="1"/>
                  </a:moveTo>
                  <a:lnTo>
                    <a:pt x="1" y="227"/>
                  </a:lnTo>
                  <a:lnTo>
                    <a:pt x="1" y="452"/>
                  </a:lnTo>
                  <a:lnTo>
                    <a:pt x="402" y="22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35;p44">
              <a:extLst>
                <a:ext uri="{FF2B5EF4-FFF2-40B4-BE49-F238E27FC236}">
                  <a16:creationId xmlns:a16="http://schemas.microsoft.com/office/drawing/2014/main" id="{44103D04-6460-4628-AAA6-2D42B0884E79}"/>
                </a:ext>
              </a:extLst>
            </p:cNvPr>
            <p:cNvSpPr/>
            <p:nvPr/>
          </p:nvSpPr>
          <p:spPr>
            <a:xfrm>
              <a:off x="3478850" y="227070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36;p44">
              <a:extLst>
                <a:ext uri="{FF2B5EF4-FFF2-40B4-BE49-F238E27FC236}">
                  <a16:creationId xmlns:a16="http://schemas.microsoft.com/office/drawing/2014/main" id="{0291BA3A-8ADA-4847-8F80-98DFE74B059B}"/>
                </a:ext>
              </a:extLst>
            </p:cNvPr>
            <p:cNvSpPr/>
            <p:nvPr/>
          </p:nvSpPr>
          <p:spPr>
            <a:xfrm>
              <a:off x="3495775" y="227572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37;p44">
              <a:extLst>
                <a:ext uri="{FF2B5EF4-FFF2-40B4-BE49-F238E27FC236}">
                  <a16:creationId xmlns:a16="http://schemas.microsoft.com/office/drawing/2014/main" id="{9E0B3EA8-6095-4948-8552-99D81B0757D9}"/>
                </a:ext>
              </a:extLst>
            </p:cNvPr>
            <p:cNvSpPr/>
            <p:nvPr/>
          </p:nvSpPr>
          <p:spPr>
            <a:xfrm>
              <a:off x="3495125" y="22794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38;p44">
              <a:extLst>
                <a:ext uri="{FF2B5EF4-FFF2-40B4-BE49-F238E27FC236}">
                  <a16:creationId xmlns:a16="http://schemas.microsoft.com/office/drawing/2014/main" id="{4DD18476-B4F8-4056-9A90-367B00F9F919}"/>
                </a:ext>
              </a:extLst>
            </p:cNvPr>
            <p:cNvSpPr/>
            <p:nvPr/>
          </p:nvSpPr>
          <p:spPr>
            <a:xfrm>
              <a:off x="3495125" y="22794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39;p44">
              <a:extLst>
                <a:ext uri="{FF2B5EF4-FFF2-40B4-BE49-F238E27FC236}">
                  <a16:creationId xmlns:a16="http://schemas.microsoft.com/office/drawing/2014/main" id="{A7409D56-5B48-483D-B0CB-C8A949C0B961}"/>
                </a:ext>
              </a:extLst>
            </p:cNvPr>
            <p:cNvSpPr/>
            <p:nvPr/>
          </p:nvSpPr>
          <p:spPr>
            <a:xfrm>
              <a:off x="349512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40;p44">
              <a:extLst>
                <a:ext uri="{FF2B5EF4-FFF2-40B4-BE49-F238E27FC236}">
                  <a16:creationId xmlns:a16="http://schemas.microsoft.com/office/drawing/2014/main" id="{59114F87-933B-4E7E-B5E6-26C5B8DDB2B2}"/>
                </a:ext>
              </a:extLst>
            </p:cNvPr>
            <p:cNvSpPr/>
            <p:nvPr/>
          </p:nvSpPr>
          <p:spPr>
            <a:xfrm>
              <a:off x="3494500" y="2279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41;p44">
              <a:extLst>
                <a:ext uri="{FF2B5EF4-FFF2-40B4-BE49-F238E27FC236}">
                  <a16:creationId xmlns:a16="http://schemas.microsoft.com/office/drawing/2014/main" id="{250F370F-02E6-4738-8641-64CB027819D4}"/>
                </a:ext>
              </a:extLst>
            </p:cNvPr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42;p44">
              <a:extLst>
                <a:ext uri="{FF2B5EF4-FFF2-40B4-BE49-F238E27FC236}">
                  <a16:creationId xmlns:a16="http://schemas.microsoft.com/office/drawing/2014/main" id="{F0C767B9-A18D-4762-807D-4811D5E9DAD7}"/>
                </a:ext>
              </a:extLst>
            </p:cNvPr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43;p44">
              <a:extLst>
                <a:ext uri="{FF2B5EF4-FFF2-40B4-BE49-F238E27FC236}">
                  <a16:creationId xmlns:a16="http://schemas.microsoft.com/office/drawing/2014/main" id="{06EC1CA9-3016-48E1-B3AE-3830C1AD0CD3}"/>
                </a:ext>
              </a:extLst>
            </p:cNvPr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44;p44">
              <a:extLst>
                <a:ext uri="{FF2B5EF4-FFF2-40B4-BE49-F238E27FC236}">
                  <a16:creationId xmlns:a16="http://schemas.microsoft.com/office/drawing/2014/main" id="{25072696-EE1A-4452-987C-03BFAC25B95B}"/>
                </a:ext>
              </a:extLst>
            </p:cNvPr>
            <p:cNvSpPr/>
            <p:nvPr/>
          </p:nvSpPr>
          <p:spPr>
            <a:xfrm>
              <a:off x="3493875" y="2279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45;p44">
              <a:extLst>
                <a:ext uri="{FF2B5EF4-FFF2-40B4-BE49-F238E27FC236}">
                  <a16:creationId xmlns:a16="http://schemas.microsoft.com/office/drawing/2014/main" id="{FC149D48-DB51-4970-AAB5-3F7DA3640ED0}"/>
                </a:ext>
              </a:extLst>
            </p:cNvPr>
            <p:cNvSpPr/>
            <p:nvPr/>
          </p:nvSpPr>
          <p:spPr>
            <a:xfrm>
              <a:off x="349387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46;p44">
              <a:extLst>
                <a:ext uri="{FF2B5EF4-FFF2-40B4-BE49-F238E27FC236}">
                  <a16:creationId xmlns:a16="http://schemas.microsoft.com/office/drawing/2014/main" id="{E4035125-C061-4D1D-89CB-D21CE307D844}"/>
                </a:ext>
              </a:extLst>
            </p:cNvPr>
            <p:cNvSpPr/>
            <p:nvPr/>
          </p:nvSpPr>
          <p:spPr>
            <a:xfrm>
              <a:off x="349387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47;p44">
              <a:extLst>
                <a:ext uri="{FF2B5EF4-FFF2-40B4-BE49-F238E27FC236}">
                  <a16:creationId xmlns:a16="http://schemas.microsoft.com/office/drawing/2014/main" id="{2F8F00EB-E432-40A7-98D4-4D1495226055}"/>
                </a:ext>
              </a:extLst>
            </p:cNvPr>
            <p:cNvSpPr/>
            <p:nvPr/>
          </p:nvSpPr>
          <p:spPr>
            <a:xfrm>
              <a:off x="3493250" y="2278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48;p44">
              <a:extLst>
                <a:ext uri="{FF2B5EF4-FFF2-40B4-BE49-F238E27FC236}">
                  <a16:creationId xmlns:a16="http://schemas.microsoft.com/office/drawing/2014/main" id="{BA3BB1EC-2581-4879-86A9-92D77006B43A}"/>
                </a:ext>
              </a:extLst>
            </p:cNvPr>
            <p:cNvSpPr/>
            <p:nvPr/>
          </p:nvSpPr>
          <p:spPr>
            <a:xfrm>
              <a:off x="3478225" y="2265850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0"/>
                  </a:moveTo>
                  <a:cubicBezTo>
                    <a:pt x="282" y="0"/>
                    <a:pt x="263" y="7"/>
                    <a:pt x="251" y="19"/>
                  </a:cubicBezTo>
                  <a:lnTo>
                    <a:pt x="25" y="145"/>
                  </a:lnTo>
                  <a:cubicBezTo>
                    <a:pt x="0" y="145"/>
                    <a:pt x="0" y="170"/>
                    <a:pt x="25" y="195"/>
                  </a:cubicBezTo>
                  <a:lnTo>
                    <a:pt x="602" y="521"/>
                  </a:lnTo>
                  <a:cubicBezTo>
                    <a:pt x="614" y="533"/>
                    <a:pt x="633" y="539"/>
                    <a:pt x="652" y="539"/>
                  </a:cubicBezTo>
                  <a:cubicBezTo>
                    <a:pt x="671" y="539"/>
                    <a:pt x="689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49;p44">
              <a:extLst>
                <a:ext uri="{FF2B5EF4-FFF2-40B4-BE49-F238E27FC236}">
                  <a16:creationId xmlns:a16="http://schemas.microsoft.com/office/drawing/2014/main" id="{D45B2793-39B2-4869-B7C2-A7498124BDDD}"/>
                </a:ext>
              </a:extLst>
            </p:cNvPr>
            <p:cNvSpPr/>
            <p:nvPr/>
          </p:nvSpPr>
          <p:spPr>
            <a:xfrm>
              <a:off x="3479475" y="2265700"/>
              <a:ext cx="21325" cy="11925"/>
            </a:xfrm>
            <a:custGeom>
              <a:avLst/>
              <a:gdLst/>
              <a:ahLst/>
              <a:cxnLst/>
              <a:rect l="l" t="t" r="r" b="b"/>
              <a:pathLst>
                <a:path w="853" h="477" extrusionOk="0">
                  <a:moveTo>
                    <a:pt x="226" y="0"/>
                  </a:moveTo>
                  <a:lnTo>
                    <a:pt x="0" y="126"/>
                  </a:lnTo>
                  <a:lnTo>
                    <a:pt x="577" y="451"/>
                  </a:lnTo>
                  <a:cubicBezTo>
                    <a:pt x="577" y="476"/>
                    <a:pt x="602" y="476"/>
                    <a:pt x="602" y="476"/>
                  </a:cubicBezTo>
                  <a:cubicBezTo>
                    <a:pt x="627" y="476"/>
                    <a:pt x="627" y="476"/>
                    <a:pt x="627" y="451"/>
                  </a:cubicBez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50;p44">
              <a:extLst>
                <a:ext uri="{FF2B5EF4-FFF2-40B4-BE49-F238E27FC236}">
                  <a16:creationId xmlns:a16="http://schemas.microsoft.com/office/drawing/2014/main" id="{1FCF5E3E-8BED-4104-A2A2-B1232CB0867D}"/>
                </a:ext>
              </a:extLst>
            </p:cNvPr>
            <p:cNvSpPr/>
            <p:nvPr/>
          </p:nvSpPr>
          <p:spPr>
            <a:xfrm>
              <a:off x="3460675" y="22732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51;p44">
              <a:extLst>
                <a:ext uri="{FF2B5EF4-FFF2-40B4-BE49-F238E27FC236}">
                  <a16:creationId xmlns:a16="http://schemas.microsoft.com/office/drawing/2014/main" id="{EEBF6885-0E46-4496-8938-CD9B45FC7534}"/>
                </a:ext>
              </a:extLst>
            </p:cNvPr>
            <p:cNvSpPr/>
            <p:nvPr/>
          </p:nvSpPr>
          <p:spPr>
            <a:xfrm>
              <a:off x="3422450" y="2278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52;p44">
              <a:extLst>
                <a:ext uri="{FF2B5EF4-FFF2-40B4-BE49-F238E27FC236}">
                  <a16:creationId xmlns:a16="http://schemas.microsoft.com/office/drawing/2014/main" id="{6ACDDC3B-42C9-4B9D-AD14-F1BD046AEBC6}"/>
                </a:ext>
              </a:extLst>
            </p:cNvPr>
            <p:cNvSpPr/>
            <p:nvPr/>
          </p:nvSpPr>
          <p:spPr>
            <a:xfrm>
              <a:off x="3421825" y="2278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53;p44">
              <a:extLst>
                <a:ext uri="{FF2B5EF4-FFF2-40B4-BE49-F238E27FC236}">
                  <a16:creationId xmlns:a16="http://schemas.microsoft.com/office/drawing/2014/main" id="{918ECD62-93CA-4826-BB83-F795AAA59FDF}"/>
                </a:ext>
              </a:extLst>
            </p:cNvPr>
            <p:cNvSpPr/>
            <p:nvPr/>
          </p:nvSpPr>
          <p:spPr>
            <a:xfrm>
              <a:off x="3421825" y="2278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54;p44">
              <a:extLst>
                <a:ext uri="{FF2B5EF4-FFF2-40B4-BE49-F238E27FC236}">
                  <a16:creationId xmlns:a16="http://schemas.microsoft.com/office/drawing/2014/main" id="{93A0E7D9-235F-4288-AFD4-194FC5983F77}"/>
                </a:ext>
              </a:extLst>
            </p:cNvPr>
            <p:cNvSpPr/>
            <p:nvPr/>
          </p:nvSpPr>
          <p:spPr>
            <a:xfrm>
              <a:off x="342182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55;p44">
              <a:extLst>
                <a:ext uri="{FF2B5EF4-FFF2-40B4-BE49-F238E27FC236}">
                  <a16:creationId xmlns:a16="http://schemas.microsoft.com/office/drawing/2014/main" id="{2E53BBAB-A035-4CEB-A2AE-E7177BEEEE1A}"/>
                </a:ext>
              </a:extLst>
            </p:cNvPr>
            <p:cNvSpPr/>
            <p:nvPr/>
          </p:nvSpPr>
          <p:spPr>
            <a:xfrm>
              <a:off x="3421825" y="2279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56;p44">
              <a:extLst>
                <a:ext uri="{FF2B5EF4-FFF2-40B4-BE49-F238E27FC236}">
                  <a16:creationId xmlns:a16="http://schemas.microsoft.com/office/drawing/2014/main" id="{DC766C36-6E7B-41C4-B179-0D783A1BA8F7}"/>
                </a:ext>
              </a:extLst>
            </p:cNvPr>
            <p:cNvSpPr/>
            <p:nvPr/>
          </p:nvSpPr>
          <p:spPr>
            <a:xfrm>
              <a:off x="3421825" y="2279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57;p44">
              <a:extLst>
                <a:ext uri="{FF2B5EF4-FFF2-40B4-BE49-F238E27FC236}">
                  <a16:creationId xmlns:a16="http://schemas.microsoft.com/office/drawing/2014/main" id="{5AE48306-C563-45EF-AF66-A9483E3A77F1}"/>
                </a:ext>
              </a:extLst>
            </p:cNvPr>
            <p:cNvSpPr/>
            <p:nvPr/>
          </p:nvSpPr>
          <p:spPr>
            <a:xfrm>
              <a:off x="342182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58;p44">
              <a:extLst>
                <a:ext uri="{FF2B5EF4-FFF2-40B4-BE49-F238E27FC236}">
                  <a16:creationId xmlns:a16="http://schemas.microsoft.com/office/drawing/2014/main" id="{6A56DDD5-74C2-4EEA-9977-A8CEF5AB4807}"/>
                </a:ext>
              </a:extLst>
            </p:cNvPr>
            <p:cNvSpPr/>
            <p:nvPr/>
          </p:nvSpPr>
          <p:spPr>
            <a:xfrm>
              <a:off x="342182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59;p44">
              <a:extLst>
                <a:ext uri="{FF2B5EF4-FFF2-40B4-BE49-F238E27FC236}">
                  <a16:creationId xmlns:a16="http://schemas.microsoft.com/office/drawing/2014/main" id="{44A3B8E4-8FE6-48D7-80EF-B973ECEAFA30}"/>
                </a:ext>
              </a:extLst>
            </p:cNvPr>
            <p:cNvSpPr/>
            <p:nvPr/>
          </p:nvSpPr>
          <p:spPr>
            <a:xfrm>
              <a:off x="346067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60;p44">
              <a:extLst>
                <a:ext uri="{FF2B5EF4-FFF2-40B4-BE49-F238E27FC236}">
                  <a16:creationId xmlns:a16="http://schemas.microsoft.com/office/drawing/2014/main" id="{EF3DE2B8-05A4-4B3A-A628-9C7145037C91}"/>
                </a:ext>
              </a:extLst>
            </p:cNvPr>
            <p:cNvSpPr/>
            <p:nvPr/>
          </p:nvSpPr>
          <p:spPr>
            <a:xfrm>
              <a:off x="3460675" y="2280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61;p44">
              <a:extLst>
                <a:ext uri="{FF2B5EF4-FFF2-40B4-BE49-F238E27FC236}">
                  <a16:creationId xmlns:a16="http://schemas.microsoft.com/office/drawing/2014/main" id="{82E2C646-DDAA-4569-93BC-D78E7D607090}"/>
                </a:ext>
              </a:extLst>
            </p:cNvPr>
            <p:cNvSpPr/>
            <p:nvPr/>
          </p:nvSpPr>
          <p:spPr>
            <a:xfrm>
              <a:off x="3460050" y="2280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262;p44">
              <a:extLst>
                <a:ext uri="{FF2B5EF4-FFF2-40B4-BE49-F238E27FC236}">
                  <a16:creationId xmlns:a16="http://schemas.microsoft.com/office/drawing/2014/main" id="{9C9A5F93-21DF-4FDA-8D83-34C65EAF11C9}"/>
                </a:ext>
              </a:extLst>
            </p:cNvPr>
            <p:cNvSpPr/>
            <p:nvPr/>
          </p:nvSpPr>
          <p:spPr>
            <a:xfrm>
              <a:off x="3460050" y="2280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63;p44">
              <a:extLst>
                <a:ext uri="{FF2B5EF4-FFF2-40B4-BE49-F238E27FC236}">
                  <a16:creationId xmlns:a16="http://schemas.microsoft.com/office/drawing/2014/main" id="{2C815E11-102F-446C-8460-AB19B6AD6695}"/>
                </a:ext>
              </a:extLst>
            </p:cNvPr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64;p44">
              <a:extLst>
                <a:ext uri="{FF2B5EF4-FFF2-40B4-BE49-F238E27FC236}">
                  <a16:creationId xmlns:a16="http://schemas.microsoft.com/office/drawing/2014/main" id="{1A34A26C-40B0-45EE-85ED-B0351E72FF16}"/>
                </a:ext>
              </a:extLst>
            </p:cNvPr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265;p44">
              <a:extLst>
                <a:ext uri="{FF2B5EF4-FFF2-40B4-BE49-F238E27FC236}">
                  <a16:creationId xmlns:a16="http://schemas.microsoft.com/office/drawing/2014/main" id="{BBECD24A-3037-439A-B9EF-2C22FF892C42}"/>
                </a:ext>
              </a:extLst>
            </p:cNvPr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266;p44">
              <a:extLst>
                <a:ext uri="{FF2B5EF4-FFF2-40B4-BE49-F238E27FC236}">
                  <a16:creationId xmlns:a16="http://schemas.microsoft.com/office/drawing/2014/main" id="{14E21A65-5A93-4AC7-A3AC-C15A150FB65D}"/>
                </a:ext>
              </a:extLst>
            </p:cNvPr>
            <p:cNvSpPr/>
            <p:nvPr/>
          </p:nvSpPr>
          <p:spPr>
            <a:xfrm>
              <a:off x="3460050" y="2280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67;p44">
              <a:extLst>
                <a:ext uri="{FF2B5EF4-FFF2-40B4-BE49-F238E27FC236}">
                  <a16:creationId xmlns:a16="http://schemas.microsoft.com/office/drawing/2014/main" id="{FBB578E1-4CFA-41CF-99A2-356152F879F5}"/>
                </a:ext>
              </a:extLst>
            </p:cNvPr>
            <p:cNvSpPr/>
            <p:nvPr/>
          </p:nvSpPr>
          <p:spPr>
            <a:xfrm>
              <a:off x="3460050" y="2280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68;p44">
              <a:extLst>
                <a:ext uri="{FF2B5EF4-FFF2-40B4-BE49-F238E27FC236}">
                  <a16:creationId xmlns:a16="http://schemas.microsoft.com/office/drawing/2014/main" id="{571ECC23-4889-4928-8006-C2CAE9E548D3}"/>
                </a:ext>
              </a:extLst>
            </p:cNvPr>
            <p:cNvSpPr/>
            <p:nvPr/>
          </p:nvSpPr>
          <p:spPr>
            <a:xfrm>
              <a:off x="3499525" y="22776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51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69;p44">
              <a:extLst>
                <a:ext uri="{FF2B5EF4-FFF2-40B4-BE49-F238E27FC236}">
                  <a16:creationId xmlns:a16="http://schemas.microsoft.com/office/drawing/2014/main" id="{11541B03-90A0-4617-B513-4020D57AD028}"/>
                </a:ext>
              </a:extLst>
            </p:cNvPr>
            <p:cNvSpPr/>
            <p:nvPr/>
          </p:nvSpPr>
          <p:spPr>
            <a:xfrm>
              <a:off x="3475075" y="22732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70;p44">
              <a:extLst>
                <a:ext uri="{FF2B5EF4-FFF2-40B4-BE49-F238E27FC236}">
                  <a16:creationId xmlns:a16="http://schemas.microsoft.com/office/drawing/2014/main" id="{B35E7993-3DA3-4476-A739-1C354436FF5B}"/>
                </a:ext>
              </a:extLst>
            </p:cNvPr>
            <p:cNvSpPr/>
            <p:nvPr/>
          </p:nvSpPr>
          <p:spPr>
            <a:xfrm>
              <a:off x="3421200" y="22801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26" y="1"/>
                  </a:moveTo>
                  <a:lnTo>
                    <a:pt x="26" y="226"/>
                  </a:lnTo>
                  <a:cubicBezTo>
                    <a:pt x="1" y="251"/>
                    <a:pt x="26" y="276"/>
                    <a:pt x="51" y="301"/>
                  </a:cubicBezTo>
                  <a:lnTo>
                    <a:pt x="51" y="51"/>
                  </a:lnTo>
                  <a:cubicBezTo>
                    <a:pt x="26" y="26"/>
                    <a:pt x="26" y="26"/>
                    <a:pt x="26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71;p44">
              <a:extLst>
                <a:ext uri="{FF2B5EF4-FFF2-40B4-BE49-F238E27FC236}">
                  <a16:creationId xmlns:a16="http://schemas.microsoft.com/office/drawing/2014/main" id="{E709846D-3C47-4F95-977A-5BEB50DE1768}"/>
                </a:ext>
              </a:extLst>
            </p:cNvPr>
            <p:cNvSpPr/>
            <p:nvPr/>
          </p:nvSpPr>
          <p:spPr>
            <a:xfrm>
              <a:off x="3499525" y="2281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72;p44">
              <a:extLst>
                <a:ext uri="{FF2B5EF4-FFF2-40B4-BE49-F238E27FC236}">
                  <a16:creationId xmlns:a16="http://schemas.microsoft.com/office/drawing/2014/main" id="{4993790F-87B7-4D6B-BAA0-DB002120EDAA}"/>
                </a:ext>
              </a:extLst>
            </p:cNvPr>
            <p:cNvSpPr/>
            <p:nvPr/>
          </p:nvSpPr>
          <p:spPr>
            <a:xfrm>
              <a:off x="3498900" y="2281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73;p44">
              <a:extLst>
                <a:ext uri="{FF2B5EF4-FFF2-40B4-BE49-F238E27FC236}">
                  <a16:creationId xmlns:a16="http://schemas.microsoft.com/office/drawing/2014/main" id="{7D588AD3-59CE-4555-AA5A-B62B0E5BB915}"/>
                </a:ext>
              </a:extLst>
            </p:cNvPr>
            <p:cNvSpPr/>
            <p:nvPr/>
          </p:nvSpPr>
          <p:spPr>
            <a:xfrm>
              <a:off x="3498900" y="2281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74;p44">
              <a:extLst>
                <a:ext uri="{FF2B5EF4-FFF2-40B4-BE49-F238E27FC236}">
                  <a16:creationId xmlns:a16="http://schemas.microsoft.com/office/drawing/2014/main" id="{5145B849-56FC-4E0B-9A5A-8394D9E6F510}"/>
                </a:ext>
              </a:extLst>
            </p:cNvPr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75;p44">
              <a:extLst>
                <a:ext uri="{FF2B5EF4-FFF2-40B4-BE49-F238E27FC236}">
                  <a16:creationId xmlns:a16="http://schemas.microsoft.com/office/drawing/2014/main" id="{A0A501AC-5FCF-4CE7-AA8E-982CEBA916BA}"/>
                </a:ext>
              </a:extLst>
            </p:cNvPr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76;p44">
              <a:extLst>
                <a:ext uri="{FF2B5EF4-FFF2-40B4-BE49-F238E27FC236}">
                  <a16:creationId xmlns:a16="http://schemas.microsoft.com/office/drawing/2014/main" id="{6BE7262D-4520-4DA5-954F-C13765E173A1}"/>
                </a:ext>
              </a:extLst>
            </p:cNvPr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77;p44">
              <a:extLst>
                <a:ext uri="{FF2B5EF4-FFF2-40B4-BE49-F238E27FC236}">
                  <a16:creationId xmlns:a16="http://schemas.microsoft.com/office/drawing/2014/main" id="{DBBA646F-BDFF-45E9-B8A9-9E890196C133}"/>
                </a:ext>
              </a:extLst>
            </p:cNvPr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78;p44">
              <a:extLst>
                <a:ext uri="{FF2B5EF4-FFF2-40B4-BE49-F238E27FC236}">
                  <a16:creationId xmlns:a16="http://schemas.microsoft.com/office/drawing/2014/main" id="{D1596F05-EAAD-48BA-84D6-E0CFB14F994D}"/>
                </a:ext>
              </a:extLst>
            </p:cNvPr>
            <p:cNvSpPr/>
            <p:nvPr/>
          </p:nvSpPr>
          <p:spPr>
            <a:xfrm>
              <a:off x="3498900" y="2281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79;p44">
              <a:extLst>
                <a:ext uri="{FF2B5EF4-FFF2-40B4-BE49-F238E27FC236}">
                  <a16:creationId xmlns:a16="http://schemas.microsoft.com/office/drawing/2014/main" id="{CFDACAF0-B855-4638-B902-1CB1676B4E47}"/>
                </a:ext>
              </a:extLst>
            </p:cNvPr>
            <p:cNvSpPr/>
            <p:nvPr/>
          </p:nvSpPr>
          <p:spPr>
            <a:xfrm>
              <a:off x="3460050" y="2280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76"/>
                    <a:pt x="26" y="276"/>
                  </a:cubicBezTo>
                  <a:lnTo>
                    <a:pt x="26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80;p44">
              <a:extLst>
                <a:ext uri="{FF2B5EF4-FFF2-40B4-BE49-F238E27FC236}">
                  <a16:creationId xmlns:a16="http://schemas.microsoft.com/office/drawing/2014/main" id="{40686634-C14D-42E6-8006-1EA3C670CB92}"/>
                </a:ext>
              </a:extLst>
            </p:cNvPr>
            <p:cNvSpPr/>
            <p:nvPr/>
          </p:nvSpPr>
          <p:spPr>
            <a:xfrm>
              <a:off x="3488875" y="2281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81;p44">
              <a:extLst>
                <a:ext uri="{FF2B5EF4-FFF2-40B4-BE49-F238E27FC236}">
                  <a16:creationId xmlns:a16="http://schemas.microsoft.com/office/drawing/2014/main" id="{14AB8085-B270-4379-B461-09B05E5B8F8C}"/>
                </a:ext>
              </a:extLst>
            </p:cNvPr>
            <p:cNvSpPr/>
            <p:nvPr/>
          </p:nvSpPr>
          <p:spPr>
            <a:xfrm>
              <a:off x="3498900" y="2281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82;p44">
              <a:extLst>
                <a:ext uri="{FF2B5EF4-FFF2-40B4-BE49-F238E27FC236}">
                  <a16:creationId xmlns:a16="http://schemas.microsoft.com/office/drawing/2014/main" id="{A3439FD0-7875-4663-88A3-8F697F1CAAED}"/>
                </a:ext>
              </a:extLst>
            </p:cNvPr>
            <p:cNvSpPr/>
            <p:nvPr/>
          </p:nvSpPr>
          <p:spPr>
            <a:xfrm>
              <a:off x="3489500" y="2281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283;p44">
              <a:extLst>
                <a:ext uri="{FF2B5EF4-FFF2-40B4-BE49-F238E27FC236}">
                  <a16:creationId xmlns:a16="http://schemas.microsoft.com/office/drawing/2014/main" id="{1733FED5-2267-4471-ADD2-165DA889EAAC}"/>
                </a:ext>
              </a:extLst>
            </p:cNvPr>
            <p:cNvSpPr/>
            <p:nvPr/>
          </p:nvSpPr>
          <p:spPr>
            <a:xfrm>
              <a:off x="3489500" y="2282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284;p44">
              <a:extLst>
                <a:ext uri="{FF2B5EF4-FFF2-40B4-BE49-F238E27FC236}">
                  <a16:creationId xmlns:a16="http://schemas.microsoft.com/office/drawing/2014/main" id="{EB020182-32F5-44A0-9E5D-C6B5A8C12047}"/>
                </a:ext>
              </a:extLst>
            </p:cNvPr>
            <p:cNvSpPr/>
            <p:nvPr/>
          </p:nvSpPr>
          <p:spPr>
            <a:xfrm>
              <a:off x="3489500" y="2282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85;p44">
              <a:extLst>
                <a:ext uri="{FF2B5EF4-FFF2-40B4-BE49-F238E27FC236}">
                  <a16:creationId xmlns:a16="http://schemas.microsoft.com/office/drawing/2014/main" id="{B77170E5-4C37-4534-A018-8CEA1D544C21}"/>
                </a:ext>
              </a:extLst>
            </p:cNvPr>
            <p:cNvSpPr/>
            <p:nvPr/>
          </p:nvSpPr>
          <p:spPr>
            <a:xfrm>
              <a:off x="3489500" y="2282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86;p44">
              <a:extLst>
                <a:ext uri="{FF2B5EF4-FFF2-40B4-BE49-F238E27FC236}">
                  <a16:creationId xmlns:a16="http://schemas.microsoft.com/office/drawing/2014/main" id="{166A089F-93C2-4D07-B4D3-0636590CC4E1}"/>
                </a:ext>
              </a:extLst>
            </p:cNvPr>
            <p:cNvSpPr/>
            <p:nvPr/>
          </p:nvSpPr>
          <p:spPr>
            <a:xfrm>
              <a:off x="3488875" y="2282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87;p44">
              <a:extLst>
                <a:ext uri="{FF2B5EF4-FFF2-40B4-BE49-F238E27FC236}">
                  <a16:creationId xmlns:a16="http://schemas.microsoft.com/office/drawing/2014/main" id="{B1FE36AD-012B-4B0A-95C1-3A440852D677}"/>
                </a:ext>
              </a:extLst>
            </p:cNvPr>
            <p:cNvSpPr/>
            <p:nvPr/>
          </p:nvSpPr>
          <p:spPr>
            <a:xfrm>
              <a:off x="3488875" y="2282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88;p44">
              <a:extLst>
                <a:ext uri="{FF2B5EF4-FFF2-40B4-BE49-F238E27FC236}">
                  <a16:creationId xmlns:a16="http://schemas.microsoft.com/office/drawing/2014/main" id="{735076CE-6B4F-4CC1-BE46-07C6D601894E}"/>
                </a:ext>
              </a:extLst>
            </p:cNvPr>
            <p:cNvSpPr/>
            <p:nvPr/>
          </p:nvSpPr>
          <p:spPr>
            <a:xfrm>
              <a:off x="3488875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89;p44">
              <a:extLst>
                <a:ext uri="{FF2B5EF4-FFF2-40B4-BE49-F238E27FC236}">
                  <a16:creationId xmlns:a16="http://schemas.microsoft.com/office/drawing/2014/main" id="{A8CA4247-F123-4BB5-BD28-FD16EA3B9369}"/>
                </a:ext>
              </a:extLst>
            </p:cNvPr>
            <p:cNvSpPr/>
            <p:nvPr/>
          </p:nvSpPr>
          <p:spPr>
            <a:xfrm>
              <a:off x="3488875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90;p44">
              <a:extLst>
                <a:ext uri="{FF2B5EF4-FFF2-40B4-BE49-F238E27FC236}">
                  <a16:creationId xmlns:a16="http://schemas.microsoft.com/office/drawing/2014/main" id="{1E9B0CC6-FB9D-480C-9DCE-B8E65F834693}"/>
                </a:ext>
              </a:extLst>
            </p:cNvPr>
            <p:cNvSpPr/>
            <p:nvPr/>
          </p:nvSpPr>
          <p:spPr>
            <a:xfrm>
              <a:off x="3416825" y="2283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91;p44">
              <a:extLst>
                <a:ext uri="{FF2B5EF4-FFF2-40B4-BE49-F238E27FC236}">
                  <a16:creationId xmlns:a16="http://schemas.microsoft.com/office/drawing/2014/main" id="{48F71383-B8E5-4A6E-9D25-518AAF78D0B8}"/>
                </a:ext>
              </a:extLst>
            </p:cNvPr>
            <p:cNvSpPr/>
            <p:nvPr/>
          </p:nvSpPr>
          <p:spPr>
            <a:xfrm>
              <a:off x="34168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92;p44">
              <a:extLst>
                <a:ext uri="{FF2B5EF4-FFF2-40B4-BE49-F238E27FC236}">
                  <a16:creationId xmlns:a16="http://schemas.microsoft.com/office/drawing/2014/main" id="{4CF6A403-C8AF-4821-9A31-B70ED091D5DB}"/>
                </a:ext>
              </a:extLst>
            </p:cNvPr>
            <p:cNvSpPr/>
            <p:nvPr/>
          </p:nvSpPr>
          <p:spPr>
            <a:xfrm>
              <a:off x="34168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93;p44">
              <a:extLst>
                <a:ext uri="{FF2B5EF4-FFF2-40B4-BE49-F238E27FC236}">
                  <a16:creationId xmlns:a16="http://schemas.microsoft.com/office/drawing/2014/main" id="{76D7F96C-6278-4569-B502-C22977611E74}"/>
                </a:ext>
              </a:extLst>
            </p:cNvPr>
            <p:cNvSpPr/>
            <p:nvPr/>
          </p:nvSpPr>
          <p:spPr>
            <a:xfrm>
              <a:off x="3416200" y="2283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94;p44">
              <a:extLst>
                <a:ext uri="{FF2B5EF4-FFF2-40B4-BE49-F238E27FC236}">
                  <a16:creationId xmlns:a16="http://schemas.microsoft.com/office/drawing/2014/main" id="{B64EBC9A-0747-4560-9E3F-6CF5DFF430A4}"/>
                </a:ext>
              </a:extLst>
            </p:cNvPr>
            <p:cNvSpPr/>
            <p:nvPr/>
          </p:nvSpPr>
          <p:spPr>
            <a:xfrm>
              <a:off x="341620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95;p44">
              <a:extLst>
                <a:ext uri="{FF2B5EF4-FFF2-40B4-BE49-F238E27FC236}">
                  <a16:creationId xmlns:a16="http://schemas.microsoft.com/office/drawing/2014/main" id="{34CB38C7-945D-4B9D-BAC4-922981EB1D1A}"/>
                </a:ext>
              </a:extLst>
            </p:cNvPr>
            <p:cNvSpPr/>
            <p:nvPr/>
          </p:nvSpPr>
          <p:spPr>
            <a:xfrm>
              <a:off x="341620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96;p44">
              <a:extLst>
                <a:ext uri="{FF2B5EF4-FFF2-40B4-BE49-F238E27FC236}">
                  <a16:creationId xmlns:a16="http://schemas.microsoft.com/office/drawing/2014/main" id="{1640A0C0-E217-4D4A-9CE5-595F9C07E540}"/>
                </a:ext>
              </a:extLst>
            </p:cNvPr>
            <p:cNvSpPr/>
            <p:nvPr/>
          </p:nvSpPr>
          <p:spPr>
            <a:xfrm>
              <a:off x="3415550" y="228322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97;p44">
              <a:extLst>
                <a:ext uri="{FF2B5EF4-FFF2-40B4-BE49-F238E27FC236}">
                  <a16:creationId xmlns:a16="http://schemas.microsoft.com/office/drawing/2014/main" id="{5BF429F0-9978-4671-BC03-5B80954BF2BA}"/>
                </a:ext>
              </a:extLst>
            </p:cNvPr>
            <p:cNvSpPr/>
            <p:nvPr/>
          </p:nvSpPr>
          <p:spPr>
            <a:xfrm>
              <a:off x="341555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98;p44">
              <a:extLst>
                <a:ext uri="{FF2B5EF4-FFF2-40B4-BE49-F238E27FC236}">
                  <a16:creationId xmlns:a16="http://schemas.microsoft.com/office/drawing/2014/main" id="{66AB255F-0BF0-45B1-8473-94CFFEFEB46E}"/>
                </a:ext>
              </a:extLst>
            </p:cNvPr>
            <p:cNvSpPr/>
            <p:nvPr/>
          </p:nvSpPr>
          <p:spPr>
            <a:xfrm>
              <a:off x="3414925" y="2283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99;p44">
              <a:extLst>
                <a:ext uri="{FF2B5EF4-FFF2-40B4-BE49-F238E27FC236}">
                  <a16:creationId xmlns:a16="http://schemas.microsoft.com/office/drawing/2014/main" id="{94D20D80-5EF7-425F-9D4E-343FED9BBC8A}"/>
                </a:ext>
              </a:extLst>
            </p:cNvPr>
            <p:cNvSpPr/>
            <p:nvPr/>
          </p:nvSpPr>
          <p:spPr>
            <a:xfrm>
              <a:off x="34149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300;p44">
              <a:extLst>
                <a:ext uri="{FF2B5EF4-FFF2-40B4-BE49-F238E27FC236}">
                  <a16:creationId xmlns:a16="http://schemas.microsoft.com/office/drawing/2014/main" id="{D395484D-6CEB-44C8-BB06-BFD90274DD1D}"/>
                </a:ext>
              </a:extLst>
            </p:cNvPr>
            <p:cNvSpPr/>
            <p:nvPr/>
          </p:nvSpPr>
          <p:spPr>
            <a:xfrm>
              <a:off x="3414300" y="2283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301;p44">
              <a:extLst>
                <a:ext uri="{FF2B5EF4-FFF2-40B4-BE49-F238E27FC236}">
                  <a16:creationId xmlns:a16="http://schemas.microsoft.com/office/drawing/2014/main" id="{D37D5A03-3119-40C3-ACC9-F1CF02A3BC99}"/>
                </a:ext>
              </a:extLst>
            </p:cNvPr>
            <p:cNvSpPr/>
            <p:nvPr/>
          </p:nvSpPr>
          <p:spPr>
            <a:xfrm>
              <a:off x="3495125" y="2285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302;p44">
              <a:extLst>
                <a:ext uri="{FF2B5EF4-FFF2-40B4-BE49-F238E27FC236}">
                  <a16:creationId xmlns:a16="http://schemas.microsoft.com/office/drawing/2014/main" id="{1B44AF02-72C6-4A02-A90F-7A6FFC0465B6}"/>
                </a:ext>
              </a:extLst>
            </p:cNvPr>
            <p:cNvSpPr/>
            <p:nvPr/>
          </p:nvSpPr>
          <p:spPr>
            <a:xfrm>
              <a:off x="3494500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303;p44">
              <a:extLst>
                <a:ext uri="{FF2B5EF4-FFF2-40B4-BE49-F238E27FC236}">
                  <a16:creationId xmlns:a16="http://schemas.microsoft.com/office/drawing/2014/main" id="{32ADFDEE-6C5A-473D-B32B-28252D2960EB}"/>
                </a:ext>
              </a:extLst>
            </p:cNvPr>
            <p:cNvSpPr/>
            <p:nvPr/>
          </p:nvSpPr>
          <p:spPr>
            <a:xfrm>
              <a:off x="349450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304;p44">
              <a:extLst>
                <a:ext uri="{FF2B5EF4-FFF2-40B4-BE49-F238E27FC236}">
                  <a16:creationId xmlns:a16="http://schemas.microsoft.com/office/drawing/2014/main" id="{0D1E5FDD-F940-4133-A68C-E5985DF1AD32}"/>
                </a:ext>
              </a:extLst>
            </p:cNvPr>
            <p:cNvSpPr/>
            <p:nvPr/>
          </p:nvSpPr>
          <p:spPr>
            <a:xfrm>
              <a:off x="349450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305;p44">
              <a:extLst>
                <a:ext uri="{FF2B5EF4-FFF2-40B4-BE49-F238E27FC236}">
                  <a16:creationId xmlns:a16="http://schemas.microsoft.com/office/drawing/2014/main" id="{54E73224-9B9C-443D-812B-654DDC296280}"/>
                </a:ext>
              </a:extLst>
            </p:cNvPr>
            <p:cNvSpPr/>
            <p:nvPr/>
          </p:nvSpPr>
          <p:spPr>
            <a:xfrm>
              <a:off x="3493875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306;p44">
              <a:extLst>
                <a:ext uri="{FF2B5EF4-FFF2-40B4-BE49-F238E27FC236}">
                  <a16:creationId xmlns:a16="http://schemas.microsoft.com/office/drawing/2014/main" id="{A8502D24-9C02-4CB3-B9F7-A9636CEA5895}"/>
                </a:ext>
              </a:extLst>
            </p:cNvPr>
            <p:cNvSpPr/>
            <p:nvPr/>
          </p:nvSpPr>
          <p:spPr>
            <a:xfrm>
              <a:off x="3493875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307;p44">
              <a:extLst>
                <a:ext uri="{FF2B5EF4-FFF2-40B4-BE49-F238E27FC236}">
                  <a16:creationId xmlns:a16="http://schemas.microsoft.com/office/drawing/2014/main" id="{22DF22F4-2B31-4622-A795-7924B1E8BF21}"/>
                </a:ext>
              </a:extLst>
            </p:cNvPr>
            <p:cNvSpPr/>
            <p:nvPr/>
          </p:nvSpPr>
          <p:spPr>
            <a:xfrm>
              <a:off x="3493875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308;p44">
              <a:extLst>
                <a:ext uri="{FF2B5EF4-FFF2-40B4-BE49-F238E27FC236}">
                  <a16:creationId xmlns:a16="http://schemas.microsoft.com/office/drawing/2014/main" id="{50C6FDA8-44AC-4CCA-A9F8-4D8BE6AA7494}"/>
                </a:ext>
              </a:extLst>
            </p:cNvPr>
            <p:cNvSpPr/>
            <p:nvPr/>
          </p:nvSpPr>
          <p:spPr>
            <a:xfrm>
              <a:off x="3493250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309;p44">
              <a:extLst>
                <a:ext uri="{FF2B5EF4-FFF2-40B4-BE49-F238E27FC236}">
                  <a16:creationId xmlns:a16="http://schemas.microsoft.com/office/drawing/2014/main" id="{0FEB1140-E95C-488F-A588-84731D815884}"/>
                </a:ext>
              </a:extLst>
            </p:cNvPr>
            <p:cNvSpPr/>
            <p:nvPr/>
          </p:nvSpPr>
          <p:spPr>
            <a:xfrm>
              <a:off x="349325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310;p44">
              <a:extLst>
                <a:ext uri="{FF2B5EF4-FFF2-40B4-BE49-F238E27FC236}">
                  <a16:creationId xmlns:a16="http://schemas.microsoft.com/office/drawing/2014/main" id="{4240C515-2568-4260-A724-CCABEFC98F19}"/>
                </a:ext>
              </a:extLst>
            </p:cNvPr>
            <p:cNvSpPr/>
            <p:nvPr/>
          </p:nvSpPr>
          <p:spPr>
            <a:xfrm>
              <a:off x="3492625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311;p44">
              <a:extLst>
                <a:ext uri="{FF2B5EF4-FFF2-40B4-BE49-F238E27FC236}">
                  <a16:creationId xmlns:a16="http://schemas.microsoft.com/office/drawing/2014/main" id="{C08A24C4-8DFF-4D70-B819-08A846460DBA}"/>
                </a:ext>
              </a:extLst>
            </p:cNvPr>
            <p:cNvSpPr/>
            <p:nvPr/>
          </p:nvSpPr>
          <p:spPr>
            <a:xfrm>
              <a:off x="3492000" y="22851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312;p44">
              <a:extLst>
                <a:ext uri="{FF2B5EF4-FFF2-40B4-BE49-F238E27FC236}">
                  <a16:creationId xmlns:a16="http://schemas.microsoft.com/office/drawing/2014/main" id="{86DDEED8-211C-4C41-ADB1-F773FA3F1C77}"/>
                </a:ext>
              </a:extLst>
            </p:cNvPr>
            <p:cNvSpPr/>
            <p:nvPr/>
          </p:nvSpPr>
          <p:spPr>
            <a:xfrm>
              <a:off x="3507050" y="22776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313;p44">
              <a:extLst>
                <a:ext uri="{FF2B5EF4-FFF2-40B4-BE49-F238E27FC236}">
                  <a16:creationId xmlns:a16="http://schemas.microsoft.com/office/drawing/2014/main" id="{EEB6D8AA-F5DF-4F56-9AB3-FBCB6CEEC066}"/>
                </a:ext>
              </a:extLst>
            </p:cNvPr>
            <p:cNvSpPr/>
            <p:nvPr/>
          </p:nvSpPr>
          <p:spPr>
            <a:xfrm>
              <a:off x="3521450" y="2286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5"/>
                  </a:lnTo>
                  <a:cubicBezTo>
                    <a:pt x="26" y="0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314;p44">
              <a:extLst>
                <a:ext uri="{FF2B5EF4-FFF2-40B4-BE49-F238E27FC236}">
                  <a16:creationId xmlns:a16="http://schemas.microsoft.com/office/drawing/2014/main" id="{EDC05436-D5EF-4C75-9C76-763A5E07CAA2}"/>
                </a:ext>
              </a:extLst>
            </p:cNvPr>
            <p:cNvSpPr/>
            <p:nvPr/>
          </p:nvSpPr>
          <p:spPr>
            <a:xfrm>
              <a:off x="3522075" y="2287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315;p44">
              <a:extLst>
                <a:ext uri="{FF2B5EF4-FFF2-40B4-BE49-F238E27FC236}">
                  <a16:creationId xmlns:a16="http://schemas.microsoft.com/office/drawing/2014/main" id="{B4F9FCD2-5A5B-4FA4-A699-F38F7097793A}"/>
                </a:ext>
              </a:extLst>
            </p:cNvPr>
            <p:cNvSpPr/>
            <p:nvPr/>
          </p:nvSpPr>
          <p:spPr>
            <a:xfrm>
              <a:off x="3522075" y="2287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316;p44">
              <a:extLst>
                <a:ext uri="{FF2B5EF4-FFF2-40B4-BE49-F238E27FC236}">
                  <a16:creationId xmlns:a16="http://schemas.microsoft.com/office/drawing/2014/main" id="{534869FC-EBC5-4F86-8F17-FB47DF186678}"/>
                </a:ext>
              </a:extLst>
            </p:cNvPr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317;p44">
              <a:extLst>
                <a:ext uri="{FF2B5EF4-FFF2-40B4-BE49-F238E27FC236}">
                  <a16:creationId xmlns:a16="http://schemas.microsoft.com/office/drawing/2014/main" id="{756ABE00-FF03-4808-82FB-9D0651958071}"/>
                </a:ext>
              </a:extLst>
            </p:cNvPr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318;p44">
              <a:extLst>
                <a:ext uri="{FF2B5EF4-FFF2-40B4-BE49-F238E27FC236}">
                  <a16:creationId xmlns:a16="http://schemas.microsoft.com/office/drawing/2014/main" id="{D1D851F5-41C2-4A3B-90F7-BB7E81DE5156}"/>
                </a:ext>
              </a:extLst>
            </p:cNvPr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319;p44">
              <a:extLst>
                <a:ext uri="{FF2B5EF4-FFF2-40B4-BE49-F238E27FC236}">
                  <a16:creationId xmlns:a16="http://schemas.microsoft.com/office/drawing/2014/main" id="{D8C1844D-E78E-4608-A550-33AFB434E927}"/>
                </a:ext>
              </a:extLst>
            </p:cNvPr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320;p44">
              <a:extLst>
                <a:ext uri="{FF2B5EF4-FFF2-40B4-BE49-F238E27FC236}">
                  <a16:creationId xmlns:a16="http://schemas.microsoft.com/office/drawing/2014/main" id="{C0A9A3E9-992A-4968-BD71-4CED1002FDE9}"/>
                </a:ext>
              </a:extLst>
            </p:cNvPr>
            <p:cNvSpPr/>
            <p:nvPr/>
          </p:nvSpPr>
          <p:spPr>
            <a:xfrm>
              <a:off x="3521450" y="2287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321;p44">
              <a:extLst>
                <a:ext uri="{FF2B5EF4-FFF2-40B4-BE49-F238E27FC236}">
                  <a16:creationId xmlns:a16="http://schemas.microsoft.com/office/drawing/2014/main" id="{2CFC643C-D8F9-4802-8DD9-5C315007CA6A}"/>
                </a:ext>
              </a:extLst>
            </p:cNvPr>
            <p:cNvSpPr/>
            <p:nvPr/>
          </p:nvSpPr>
          <p:spPr>
            <a:xfrm>
              <a:off x="3521450" y="2287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322;p44">
              <a:extLst>
                <a:ext uri="{FF2B5EF4-FFF2-40B4-BE49-F238E27FC236}">
                  <a16:creationId xmlns:a16="http://schemas.microsoft.com/office/drawing/2014/main" id="{610198F4-CF35-4B64-AA7B-D85A0FF0471A}"/>
                </a:ext>
              </a:extLst>
            </p:cNvPr>
            <p:cNvSpPr/>
            <p:nvPr/>
          </p:nvSpPr>
          <p:spPr>
            <a:xfrm>
              <a:off x="3527100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323;p44">
              <a:extLst>
                <a:ext uri="{FF2B5EF4-FFF2-40B4-BE49-F238E27FC236}">
                  <a16:creationId xmlns:a16="http://schemas.microsoft.com/office/drawing/2014/main" id="{20D6C586-8FE7-42CE-90D7-90601EA1142A}"/>
                </a:ext>
              </a:extLst>
            </p:cNvPr>
            <p:cNvSpPr/>
            <p:nvPr/>
          </p:nvSpPr>
          <p:spPr>
            <a:xfrm>
              <a:off x="35271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324;p44">
              <a:extLst>
                <a:ext uri="{FF2B5EF4-FFF2-40B4-BE49-F238E27FC236}">
                  <a16:creationId xmlns:a16="http://schemas.microsoft.com/office/drawing/2014/main" id="{F8384D8C-2329-441B-8027-BF6EE0069375}"/>
                </a:ext>
              </a:extLst>
            </p:cNvPr>
            <p:cNvSpPr/>
            <p:nvPr/>
          </p:nvSpPr>
          <p:spPr>
            <a:xfrm>
              <a:off x="35271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325;p44">
              <a:extLst>
                <a:ext uri="{FF2B5EF4-FFF2-40B4-BE49-F238E27FC236}">
                  <a16:creationId xmlns:a16="http://schemas.microsoft.com/office/drawing/2014/main" id="{C9BA9444-2F00-4EE7-A6CA-BA75F874974F}"/>
                </a:ext>
              </a:extLst>
            </p:cNvPr>
            <p:cNvSpPr/>
            <p:nvPr/>
          </p:nvSpPr>
          <p:spPr>
            <a:xfrm>
              <a:off x="3526475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326;p44">
              <a:extLst>
                <a:ext uri="{FF2B5EF4-FFF2-40B4-BE49-F238E27FC236}">
                  <a16:creationId xmlns:a16="http://schemas.microsoft.com/office/drawing/2014/main" id="{8A9EAA8D-493E-4AE7-BAA7-B9519C4E4E64}"/>
                </a:ext>
              </a:extLst>
            </p:cNvPr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327;p44">
              <a:extLst>
                <a:ext uri="{FF2B5EF4-FFF2-40B4-BE49-F238E27FC236}">
                  <a16:creationId xmlns:a16="http://schemas.microsoft.com/office/drawing/2014/main" id="{D8E0EFA5-051C-471F-9B43-503802193A4C}"/>
                </a:ext>
              </a:extLst>
            </p:cNvPr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328;p44">
              <a:extLst>
                <a:ext uri="{FF2B5EF4-FFF2-40B4-BE49-F238E27FC236}">
                  <a16:creationId xmlns:a16="http://schemas.microsoft.com/office/drawing/2014/main" id="{F9C87E3B-D489-4609-99E5-AB5DE7D83D03}"/>
                </a:ext>
              </a:extLst>
            </p:cNvPr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329;p44">
              <a:extLst>
                <a:ext uri="{FF2B5EF4-FFF2-40B4-BE49-F238E27FC236}">
                  <a16:creationId xmlns:a16="http://schemas.microsoft.com/office/drawing/2014/main" id="{79F68497-9F86-423A-A04B-AD2860A7AF1F}"/>
                </a:ext>
              </a:extLst>
            </p:cNvPr>
            <p:cNvSpPr/>
            <p:nvPr/>
          </p:nvSpPr>
          <p:spPr>
            <a:xfrm>
              <a:off x="3525850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330;p44">
              <a:extLst>
                <a:ext uri="{FF2B5EF4-FFF2-40B4-BE49-F238E27FC236}">
                  <a16:creationId xmlns:a16="http://schemas.microsoft.com/office/drawing/2014/main" id="{4E195FF0-B6AB-462B-B57F-5863EB20EAC0}"/>
                </a:ext>
              </a:extLst>
            </p:cNvPr>
            <p:cNvSpPr/>
            <p:nvPr/>
          </p:nvSpPr>
          <p:spPr>
            <a:xfrm>
              <a:off x="352585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331;p44">
              <a:extLst>
                <a:ext uri="{FF2B5EF4-FFF2-40B4-BE49-F238E27FC236}">
                  <a16:creationId xmlns:a16="http://schemas.microsoft.com/office/drawing/2014/main" id="{1FACEDAB-8A6B-4408-9F98-C3ACBBE81BB1}"/>
                </a:ext>
              </a:extLst>
            </p:cNvPr>
            <p:cNvSpPr/>
            <p:nvPr/>
          </p:nvSpPr>
          <p:spPr>
            <a:xfrm>
              <a:off x="3525200" y="22895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332;p44">
              <a:extLst>
                <a:ext uri="{FF2B5EF4-FFF2-40B4-BE49-F238E27FC236}">
                  <a16:creationId xmlns:a16="http://schemas.microsoft.com/office/drawing/2014/main" id="{4DC08D71-5D42-4206-B79E-C410452468CC}"/>
                </a:ext>
              </a:extLst>
            </p:cNvPr>
            <p:cNvSpPr/>
            <p:nvPr/>
          </p:nvSpPr>
          <p:spPr>
            <a:xfrm>
              <a:off x="35252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333;p44">
              <a:extLst>
                <a:ext uri="{FF2B5EF4-FFF2-40B4-BE49-F238E27FC236}">
                  <a16:creationId xmlns:a16="http://schemas.microsoft.com/office/drawing/2014/main" id="{41C9862A-60AD-433C-A0CE-54EF50D87F70}"/>
                </a:ext>
              </a:extLst>
            </p:cNvPr>
            <p:cNvSpPr/>
            <p:nvPr/>
          </p:nvSpPr>
          <p:spPr>
            <a:xfrm>
              <a:off x="3477600" y="22832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7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334;p44">
              <a:extLst>
                <a:ext uri="{FF2B5EF4-FFF2-40B4-BE49-F238E27FC236}">
                  <a16:creationId xmlns:a16="http://schemas.microsoft.com/office/drawing/2014/main" id="{FADB3AB1-6396-46A5-ACEF-C28EB7956C20}"/>
                </a:ext>
              </a:extLst>
            </p:cNvPr>
            <p:cNvSpPr/>
            <p:nvPr/>
          </p:nvSpPr>
          <p:spPr>
            <a:xfrm>
              <a:off x="3460675" y="22819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335;p44">
              <a:extLst>
                <a:ext uri="{FF2B5EF4-FFF2-40B4-BE49-F238E27FC236}">
                  <a16:creationId xmlns:a16="http://schemas.microsoft.com/office/drawing/2014/main" id="{82E6F052-BD6C-4774-B96E-7ECE58F05406}"/>
                </a:ext>
              </a:extLst>
            </p:cNvPr>
            <p:cNvSpPr/>
            <p:nvPr/>
          </p:nvSpPr>
          <p:spPr>
            <a:xfrm>
              <a:off x="3403025" y="22832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336;p44">
              <a:extLst>
                <a:ext uri="{FF2B5EF4-FFF2-40B4-BE49-F238E27FC236}">
                  <a16:creationId xmlns:a16="http://schemas.microsoft.com/office/drawing/2014/main" id="{797B8B74-AA86-48BE-82E3-FA1C10CF9BBE}"/>
                </a:ext>
              </a:extLst>
            </p:cNvPr>
            <p:cNvSpPr/>
            <p:nvPr/>
          </p:nvSpPr>
          <p:spPr>
            <a:xfrm>
              <a:off x="3476975" y="2289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337;p44">
              <a:extLst>
                <a:ext uri="{FF2B5EF4-FFF2-40B4-BE49-F238E27FC236}">
                  <a16:creationId xmlns:a16="http://schemas.microsoft.com/office/drawing/2014/main" id="{8CD94084-FD42-4ED5-A358-9987A50D2CA1}"/>
                </a:ext>
              </a:extLst>
            </p:cNvPr>
            <p:cNvSpPr/>
            <p:nvPr/>
          </p:nvSpPr>
          <p:spPr>
            <a:xfrm>
              <a:off x="3476350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338;p44">
              <a:extLst>
                <a:ext uri="{FF2B5EF4-FFF2-40B4-BE49-F238E27FC236}">
                  <a16:creationId xmlns:a16="http://schemas.microsoft.com/office/drawing/2014/main" id="{54E581F5-9FB7-419A-9076-34CDF31E0F64}"/>
                </a:ext>
              </a:extLst>
            </p:cNvPr>
            <p:cNvSpPr/>
            <p:nvPr/>
          </p:nvSpPr>
          <p:spPr>
            <a:xfrm>
              <a:off x="3476350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339;p44">
              <a:extLst>
                <a:ext uri="{FF2B5EF4-FFF2-40B4-BE49-F238E27FC236}">
                  <a16:creationId xmlns:a16="http://schemas.microsoft.com/office/drawing/2014/main" id="{D6FE74A7-5824-41E3-AD77-4FD7517FA501}"/>
                </a:ext>
              </a:extLst>
            </p:cNvPr>
            <p:cNvSpPr/>
            <p:nvPr/>
          </p:nvSpPr>
          <p:spPr>
            <a:xfrm>
              <a:off x="3476350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340;p44">
              <a:extLst>
                <a:ext uri="{FF2B5EF4-FFF2-40B4-BE49-F238E27FC236}">
                  <a16:creationId xmlns:a16="http://schemas.microsoft.com/office/drawing/2014/main" id="{373555F1-A2B7-4CD9-BE3E-98508AD42DBB}"/>
                </a:ext>
              </a:extLst>
            </p:cNvPr>
            <p:cNvSpPr/>
            <p:nvPr/>
          </p:nvSpPr>
          <p:spPr>
            <a:xfrm>
              <a:off x="3475725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341;p44">
              <a:extLst>
                <a:ext uri="{FF2B5EF4-FFF2-40B4-BE49-F238E27FC236}">
                  <a16:creationId xmlns:a16="http://schemas.microsoft.com/office/drawing/2014/main" id="{73D1CA01-17D3-4CD8-9268-CA6B78BB4436}"/>
                </a:ext>
              </a:extLst>
            </p:cNvPr>
            <p:cNvSpPr/>
            <p:nvPr/>
          </p:nvSpPr>
          <p:spPr>
            <a:xfrm>
              <a:off x="3475725" y="22901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342;p44">
              <a:extLst>
                <a:ext uri="{FF2B5EF4-FFF2-40B4-BE49-F238E27FC236}">
                  <a16:creationId xmlns:a16="http://schemas.microsoft.com/office/drawing/2014/main" id="{3E641F10-3455-418D-93A0-55FFE323C56B}"/>
                </a:ext>
              </a:extLst>
            </p:cNvPr>
            <p:cNvSpPr/>
            <p:nvPr/>
          </p:nvSpPr>
          <p:spPr>
            <a:xfrm>
              <a:off x="3475075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343;p44">
              <a:extLst>
                <a:ext uri="{FF2B5EF4-FFF2-40B4-BE49-F238E27FC236}">
                  <a16:creationId xmlns:a16="http://schemas.microsoft.com/office/drawing/2014/main" id="{70683B15-8045-4B75-8F78-065699F3A52A}"/>
                </a:ext>
              </a:extLst>
            </p:cNvPr>
            <p:cNvSpPr/>
            <p:nvPr/>
          </p:nvSpPr>
          <p:spPr>
            <a:xfrm>
              <a:off x="347507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344;p44">
              <a:extLst>
                <a:ext uri="{FF2B5EF4-FFF2-40B4-BE49-F238E27FC236}">
                  <a16:creationId xmlns:a16="http://schemas.microsoft.com/office/drawing/2014/main" id="{B83BBE82-6FC9-49F4-AC02-EF2FCEDD57B0}"/>
                </a:ext>
              </a:extLst>
            </p:cNvPr>
            <p:cNvSpPr/>
            <p:nvPr/>
          </p:nvSpPr>
          <p:spPr>
            <a:xfrm>
              <a:off x="347507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45;p44">
              <a:extLst>
                <a:ext uri="{FF2B5EF4-FFF2-40B4-BE49-F238E27FC236}">
                  <a16:creationId xmlns:a16="http://schemas.microsoft.com/office/drawing/2014/main" id="{585EE1CA-2D06-44B4-90AA-ED491D464C72}"/>
                </a:ext>
              </a:extLst>
            </p:cNvPr>
            <p:cNvSpPr/>
            <p:nvPr/>
          </p:nvSpPr>
          <p:spPr>
            <a:xfrm>
              <a:off x="3474450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46;p44">
              <a:extLst>
                <a:ext uri="{FF2B5EF4-FFF2-40B4-BE49-F238E27FC236}">
                  <a16:creationId xmlns:a16="http://schemas.microsoft.com/office/drawing/2014/main" id="{0FEF8FB2-6ED3-4BFE-B63F-04061766DCA6}"/>
                </a:ext>
              </a:extLst>
            </p:cNvPr>
            <p:cNvSpPr/>
            <p:nvPr/>
          </p:nvSpPr>
          <p:spPr>
            <a:xfrm>
              <a:off x="3474450" y="2289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47;p44">
              <a:extLst>
                <a:ext uri="{FF2B5EF4-FFF2-40B4-BE49-F238E27FC236}">
                  <a16:creationId xmlns:a16="http://schemas.microsoft.com/office/drawing/2014/main" id="{936E5454-40AD-4143-92EA-DFB5A864D346}"/>
                </a:ext>
              </a:extLst>
            </p:cNvPr>
            <p:cNvSpPr/>
            <p:nvPr/>
          </p:nvSpPr>
          <p:spPr>
            <a:xfrm>
              <a:off x="3460050" y="2273200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477" y="1"/>
                  </a:moveTo>
                  <a:lnTo>
                    <a:pt x="26" y="277"/>
                  </a:lnTo>
                  <a:cubicBezTo>
                    <a:pt x="0" y="302"/>
                    <a:pt x="0" y="327"/>
                    <a:pt x="26" y="352"/>
                  </a:cubicBezTo>
                  <a:lnTo>
                    <a:pt x="577" y="653"/>
                  </a:lnTo>
                  <a:cubicBezTo>
                    <a:pt x="589" y="665"/>
                    <a:pt x="614" y="671"/>
                    <a:pt x="640" y="671"/>
                  </a:cubicBezTo>
                  <a:cubicBezTo>
                    <a:pt x="665" y="671"/>
                    <a:pt x="690" y="665"/>
                    <a:pt x="702" y="653"/>
                  </a:cubicBezTo>
                  <a:lnTo>
                    <a:pt x="1153" y="402"/>
                  </a:lnTo>
                  <a:cubicBezTo>
                    <a:pt x="1178" y="377"/>
                    <a:pt x="1178" y="352"/>
                    <a:pt x="1153" y="327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348;p44">
              <a:extLst>
                <a:ext uri="{FF2B5EF4-FFF2-40B4-BE49-F238E27FC236}">
                  <a16:creationId xmlns:a16="http://schemas.microsoft.com/office/drawing/2014/main" id="{5474F466-556F-4744-917B-5135CFB2D766}"/>
                </a:ext>
              </a:extLst>
            </p:cNvPr>
            <p:cNvSpPr/>
            <p:nvPr/>
          </p:nvSpPr>
          <p:spPr>
            <a:xfrm>
              <a:off x="3461300" y="22732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349;p44">
              <a:extLst>
                <a:ext uri="{FF2B5EF4-FFF2-40B4-BE49-F238E27FC236}">
                  <a16:creationId xmlns:a16="http://schemas.microsoft.com/office/drawing/2014/main" id="{6AEEFC9C-8278-4E61-B2E2-B2BC44B09694}"/>
                </a:ext>
              </a:extLst>
            </p:cNvPr>
            <p:cNvSpPr/>
            <p:nvPr/>
          </p:nvSpPr>
          <p:spPr>
            <a:xfrm>
              <a:off x="3515825" y="22876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350;p44">
              <a:extLst>
                <a:ext uri="{FF2B5EF4-FFF2-40B4-BE49-F238E27FC236}">
                  <a16:creationId xmlns:a16="http://schemas.microsoft.com/office/drawing/2014/main" id="{9C78C4E4-7F2E-4549-A498-054BE5D2C0F2}"/>
                </a:ext>
              </a:extLst>
            </p:cNvPr>
            <p:cNvSpPr/>
            <p:nvPr/>
          </p:nvSpPr>
          <p:spPr>
            <a:xfrm>
              <a:off x="3499525" y="228260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351;p44">
              <a:extLst>
                <a:ext uri="{FF2B5EF4-FFF2-40B4-BE49-F238E27FC236}">
                  <a16:creationId xmlns:a16="http://schemas.microsoft.com/office/drawing/2014/main" id="{D6A86590-E3C0-471C-8B2E-9D68796BED08}"/>
                </a:ext>
              </a:extLst>
            </p:cNvPr>
            <p:cNvSpPr/>
            <p:nvPr/>
          </p:nvSpPr>
          <p:spPr>
            <a:xfrm>
              <a:off x="3498900" y="2277600"/>
              <a:ext cx="23200" cy="13650"/>
            </a:xfrm>
            <a:custGeom>
              <a:avLst/>
              <a:gdLst/>
              <a:ahLst/>
              <a:cxnLst/>
              <a:rect l="l" t="t" r="r" b="b"/>
              <a:pathLst>
                <a:path w="928" h="546" extrusionOk="0">
                  <a:moveTo>
                    <a:pt x="251" y="0"/>
                  </a:moveTo>
                  <a:lnTo>
                    <a:pt x="25" y="151"/>
                  </a:lnTo>
                  <a:cubicBezTo>
                    <a:pt x="0" y="151"/>
                    <a:pt x="0" y="176"/>
                    <a:pt x="25" y="201"/>
                  </a:cubicBezTo>
                  <a:lnTo>
                    <a:pt x="602" y="527"/>
                  </a:lnTo>
                  <a:cubicBezTo>
                    <a:pt x="614" y="539"/>
                    <a:pt x="627" y="546"/>
                    <a:pt x="639" y="546"/>
                  </a:cubicBezTo>
                  <a:cubicBezTo>
                    <a:pt x="652" y="546"/>
                    <a:pt x="664" y="539"/>
                    <a:pt x="677" y="527"/>
                  </a:cubicBezTo>
                  <a:lnTo>
                    <a:pt x="903" y="401"/>
                  </a:lnTo>
                  <a:cubicBezTo>
                    <a:pt x="928" y="376"/>
                    <a:pt x="928" y="351"/>
                    <a:pt x="903" y="351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352;p44">
              <a:extLst>
                <a:ext uri="{FF2B5EF4-FFF2-40B4-BE49-F238E27FC236}">
                  <a16:creationId xmlns:a16="http://schemas.microsoft.com/office/drawing/2014/main" id="{DE527CE8-A313-464D-9FDC-57748468839B}"/>
                </a:ext>
              </a:extLst>
            </p:cNvPr>
            <p:cNvSpPr/>
            <p:nvPr/>
          </p:nvSpPr>
          <p:spPr>
            <a:xfrm>
              <a:off x="3500150" y="2277600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01" y="0"/>
                  </a:moveTo>
                  <a:lnTo>
                    <a:pt x="0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353;p44">
              <a:extLst>
                <a:ext uri="{FF2B5EF4-FFF2-40B4-BE49-F238E27FC236}">
                  <a16:creationId xmlns:a16="http://schemas.microsoft.com/office/drawing/2014/main" id="{1D15DAB3-F204-403C-8822-FBAB41D8B1B6}"/>
                </a:ext>
              </a:extLst>
            </p:cNvPr>
            <p:cNvSpPr/>
            <p:nvPr/>
          </p:nvSpPr>
          <p:spPr>
            <a:xfrm>
              <a:off x="35158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354;p44">
              <a:extLst>
                <a:ext uri="{FF2B5EF4-FFF2-40B4-BE49-F238E27FC236}">
                  <a16:creationId xmlns:a16="http://schemas.microsoft.com/office/drawing/2014/main" id="{C181DD6A-E078-41B7-9F4C-6B9E077336C1}"/>
                </a:ext>
              </a:extLst>
            </p:cNvPr>
            <p:cNvSpPr/>
            <p:nvPr/>
          </p:nvSpPr>
          <p:spPr>
            <a:xfrm>
              <a:off x="3515175" y="22907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355;p44">
              <a:extLst>
                <a:ext uri="{FF2B5EF4-FFF2-40B4-BE49-F238E27FC236}">
                  <a16:creationId xmlns:a16="http://schemas.microsoft.com/office/drawing/2014/main" id="{8F5173E7-DCB3-4619-BC24-F1E4AAB0BAB1}"/>
                </a:ext>
              </a:extLst>
            </p:cNvPr>
            <p:cNvSpPr/>
            <p:nvPr/>
          </p:nvSpPr>
          <p:spPr>
            <a:xfrm>
              <a:off x="351517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356;p44">
              <a:extLst>
                <a:ext uri="{FF2B5EF4-FFF2-40B4-BE49-F238E27FC236}">
                  <a16:creationId xmlns:a16="http://schemas.microsoft.com/office/drawing/2014/main" id="{71BB5A87-B23E-4BE5-8D7B-7458699DA4DB}"/>
                </a:ext>
              </a:extLst>
            </p:cNvPr>
            <p:cNvSpPr/>
            <p:nvPr/>
          </p:nvSpPr>
          <p:spPr>
            <a:xfrm>
              <a:off x="351517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357;p44">
              <a:extLst>
                <a:ext uri="{FF2B5EF4-FFF2-40B4-BE49-F238E27FC236}">
                  <a16:creationId xmlns:a16="http://schemas.microsoft.com/office/drawing/2014/main" id="{0EF69ACF-C439-4986-9F0D-BD41FD9621EB}"/>
                </a:ext>
              </a:extLst>
            </p:cNvPr>
            <p:cNvSpPr/>
            <p:nvPr/>
          </p:nvSpPr>
          <p:spPr>
            <a:xfrm>
              <a:off x="3514550" y="2290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358;p44">
              <a:extLst>
                <a:ext uri="{FF2B5EF4-FFF2-40B4-BE49-F238E27FC236}">
                  <a16:creationId xmlns:a16="http://schemas.microsoft.com/office/drawing/2014/main" id="{0A49C862-99B5-451C-A84C-D1946443CC46}"/>
                </a:ext>
              </a:extLst>
            </p:cNvPr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359;p44">
              <a:extLst>
                <a:ext uri="{FF2B5EF4-FFF2-40B4-BE49-F238E27FC236}">
                  <a16:creationId xmlns:a16="http://schemas.microsoft.com/office/drawing/2014/main" id="{D8908DBA-4EB8-43B9-BD4D-3450CFE70E1E}"/>
                </a:ext>
              </a:extLst>
            </p:cNvPr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360;p44">
              <a:extLst>
                <a:ext uri="{FF2B5EF4-FFF2-40B4-BE49-F238E27FC236}">
                  <a16:creationId xmlns:a16="http://schemas.microsoft.com/office/drawing/2014/main" id="{DD62E1CD-E8FB-4541-950E-6642534733B0}"/>
                </a:ext>
              </a:extLst>
            </p:cNvPr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61;p44">
              <a:extLst>
                <a:ext uri="{FF2B5EF4-FFF2-40B4-BE49-F238E27FC236}">
                  <a16:creationId xmlns:a16="http://schemas.microsoft.com/office/drawing/2014/main" id="{293A45E2-1936-4ACE-A188-10BE14C0B726}"/>
                </a:ext>
              </a:extLst>
            </p:cNvPr>
            <p:cNvSpPr/>
            <p:nvPr/>
          </p:nvSpPr>
          <p:spPr>
            <a:xfrm>
              <a:off x="3513925" y="2290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62;p44">
              <a:extLst>
                <a:ext uri="{FF2B5EF4-FFF2-40B4-BE49-F238E27FC236}">
                  <a16:creationId xmlns:a16="http://schemas.microsoft.com/office/drawing/2014/main" id="{BBA74C80-3F56-4BA3-BBA7-40BB4094EA6F}"/>
                </a:ext>
              </a:extLst>
            </p:cNvPr>
            <p:cNvSpPr/>
            <p:nvPr/>
          </p:nvSpPr>
          <p:spPr>
            <a:xfrm>
              <a:off x="35139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63;p44">
              <a:extLst>
                <a:ext uri="{FF2B5EF4-FFF2-40B4-BE49-F238E27FC236}">
                  <a16:creationId xmlns:a16="http://schemas.microsoft.com/office/drawing/2014/main" id="{19A3253B-B022-452F-9161-63AF0E1A4FAD}"/>
                </a:ext>
              </a:extLst>
            </p:cNvPr>
            <p:cNvSpPr/>
            <p:nvPr/>
          </p:nvSpPr>
          <p:spPr>
            <a:xfrm>
              <a:off x="35139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64;p44">
              <a:extLst>
                <a:ext uri="{FF2B5EF4-FFF2-40B4-BE49-F238E27FC236}">
                  <a16:creationId xmlns:a16="http://schemas.microsoft.com/office/drawing/2014/main" id="{C566AC8F-93B9-4F2C-AF48-50724DFBE250}"/>
                </a:ext>
              </a:extLst>
            </p:cNvPr>
            <p:cNvSpPr/>
            <p:nvPr/>
          </p:nvSpPr>
          <p:spPr>
            <a:xfrm>
              <a:off x="340302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65;p44">
              <a:extLst>
                <a:ext uri="{FF2B5EF4-FFF2-40B4-BE49-F238E27FC236}">
                  <a16:creationId xmlns:a16="http://schemas.microsoft.com/office/drawing/2014/main" id="{EF4C6AAC-9AA8-4539-A8D2-69C13D9E130A}"/>
                </a:ext>
              </a:extLst>
            </p:cNvPr>
            <p:cNvSpPr/>
            <p:nvPr/>
          </p:nvSpPr>
          <p:spPr>
            <a:xfrm>
              <a:off x="3403025" y="2290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66;p44">
              <a:extLst>
                <a:ext uri="{FF2B5EF4-FFF2-40B4-BE49-F238E27FC236}">
                  <a16:creationId xmlns:a16="http://schemas.microsoft.com/office/drawing/2014/main" id="{ABC2EFA2-ED73-49C6-BC88-62CB27FC3325}"/>
                </a:ext>
              </a:extLst>
            </p:cNvPr>
            <p:cNvSpPr/>
            <p:nvPr/>
          </p:nvSpPr>
          <p:spPr>
            <a:xfrm>
              <a:off x="3402400" y="2290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67;p44">
              <a:extLst>
                <a:ext uri="{FF2B5EF4-FFF2-40B4-BE49-F238E27FC236}">
                  <a16:creationId xmlns:a16="http://schemas.microsoft.com/office/drawing/2014/main" id="{EA3DAE72-29B9-40FF-B6B9-67708F063D0C}"/>
                </a:ext>
              </a:extLst>
            </p:cNvPr>
            <p:cNvSpPr/>
            <p:nvPr/>
          </p:nvSpPr>
          <p:spPr>
            <a:xfrm>
              <a:off x="3402400" y="2290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68;p44">
              <a:extLst>
                <a:ext uri="{FF2B5EF4-FFF2-40B4-BE49-F238E27FC236}">
                  <a16:creationId xmlns:a16="http://schemas.microsoft.com/office/drawing/2014/main" id="{45B6EB1E-57E4-4611-B443-2ACB0DCD12A1}"/>
                </a:ext>
              </a:extLst>
            </p:cNvPr>
            <p:cNvSpPr/>
            <p:nvPr/>
          </p:nvSpPr>
          <p:spPr>
            <a:xfrm>
              <a:off x="3402400" y="2290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9;p44">
              <a:extLst>
                <a:ext uri="{FF2B5EF4-FFF2-40B4-BE49-F238E27FC236}">
                  <a16:creationId xmlns:a16="http://schemas.microsoft.com/office/drawing/2014/main" id="{A173F234-0408-48C8-863D-07EB18018A06}"/>
                </a:ext>
              </a:extLst>
            </p:cNvPr>
            <p:cNvSpPr/>
            <p:nvPr/>
          </p:nvSpPr>
          <p:spPr>
            <a:xfrm>
              <a:off x="3402400" y="2290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0;p44">
              <a:extLst>
                <a:ext uri="{FF2B5EF4-FFF2-40B4-BE49-F238E27FC236}">
                  <a16:creationId xmlns:a16="http://schemas.microsoft.com/office/drawing/2014/main" id="{33B188A8-413F-4357-BCEB-2848E078EE13}"/>
                </a:ext>
              </a:extLst>
            </p:cNvPr>
            <p:cNvSpPr/>
            <p:nvPr/>
          </p:nvSpPr>
          <p:spPr>
            <a:xfrm>
              <a:off x="340240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71;p44">
              <a:extLst>
                <a:ext uri="{FF2B5EF4-FFF2-40B4-BE49-F238E27FC236}">
                  <a16:creationId xmlns:a16="http://schemas.microsoft.com/office/drawing/2014/main" id="{A6564871-2746-42A3-89B7-A98E74BB9462}"/>
                </a:ext>
              </a:extLst>
            </p:cNvPr>
            <p:cNvSpPr/>
            <p:nvPr/>
          </p:nvSpPr>
          <p:spPr>
            <a:xfrm>
              <a:off x="340240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72;p44">
              <a:extLst>
                <a:ext uri="{FF2B5EF4-FFF2-40B4-BE49-F238E27FC236}">
                  <a16:creationId xmlns:a16="http://schemas.microsoft.com/office/drawing/2014/main" id="{1B61408F-BA3B-4348-BC20-7AA13F3F7FD1}"/>
                </a:ext>
              </a:extLst>
            </p:cNvPr>
            <p:cNvSpPr/>
            <p:nvPr/>
          </p:nvSpPr>
          <p:spPr>
            <a:xfrm>
              <a:off x="3422450" y="2281350"/>
              <a:ext cx="33225" cy="25100"/>
            </a:xfrm>
            <a:custGeom>
              <a:avLst/>
              <a:gdLst/>
              <a:ahLst/>
              <a:cxnLst/>
              <a:rect l="l" t="t" r="r" b="b"/>
              <a:pathLst>
                <a:path w="1329" h="1004" extrusionOk="0">
                  <a:moveTo>
                    <a:pt x="1" y="1"/>
                  </a:moveTo>
                  <a:lnTo>
                    <a:pt x="1" y="251"/>
                  </a:lnTo>
                  <a:lnTo>
                    <a:pt x="1329" y="1003"/>
                  </a:lnTo>
                  <a:lnTo>
                    <a:pt x="1329" y="7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73;p44">
              <a:extLst>
                <a:ext uri="{FF2B5EF4-FFF2-40B4-BE49-F238E27FC236}">
                  <a16:creationId xmlns:a16="http://schemas.microsoft.com/office/drawing/2014/main" id="{C5489C22-44A5-4A3A-81F9-401D20B92915}"/>
                </a:ext>
              </a:extLst>
            </p:cNvPr>
            <p:cNvSpPr/>
            <p:nvPr/>
          </p:nvSpPr>
          <p:spPr>
            <a:xfrm>
              <a:off x="3417450" y="22832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74;p44">
              <a:extLst>
                <a:ext uri="{FF2B5EF4-FFF2-40B4-BE49-F238E27FC236}">
                  <a16:creationId xmlns:a16="http://schemas.microsoft.com/office/drawing/2014/main" id="{C85C4D63-405D-488F-9A4C-76D4EF6314C9}"/>
                </a:ext>
              </a:extLst>
            </p:cNvPr>
            <p:cNvSpPr/>
            <p:nvPr/>
          </p:nvSpPr>
          <p:spPr>
            <a:xfrm>
              <a:off x="3480725" y="22851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75;p44">
              <a:extLst>
                <a:ext uri="{FF2B5EF4-FFF2-40B4-BE49-F238E27FC236}">
                  <a16:creationId xmlns:a16="http://schemas.microsoft.com/office/drawing/2014/main" id="{C3D93F31-F2EA-42C8-8C19-58F9FBAF6DF4}"/>
                </a:ext>
              </a:extLst>
            </p:cNvPr>
            <p:cNvSpPr/>
            <p:nvPr/>
          </p:nvSpPr>
          <p:spPr>
            <a:xfrm>
              <a:off x="3402400" y="22907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76;p44">
              <a:extLst>
                <a:ext uri="{FF2B5EF4-FFF2-40B4-BE49-F238E27FC236}">
                  <a16:creationId xmlns:a16="http://schemas.microsoft.com/office/drawing/2014/main" id="{E8142C5F-E66F-4D1D-A067-3772D646C563}"/>
                </a:ext>
              </a:extLst>
            </p:cNvPr>
            <p:cNvSpPr/>
            <p:nvPr/>
          </p:nvSpPr>
          <p:spPr>
            <a:xfrm>
              <a:off x="3436875" y="2273200"/>
              <a:ext cx="33225" cy="25100"/>
            </a:xfrm>
            <a:custGeom>
              <a:avLst/>
              <a:gdLst/>
              <a:ahLst/>
              <a:cxnLst/>
              <a:rect l="l" t="t" r="r" b="b"/>
              <a:pathLst>
                <a:path w="1329" h="1004" extrusionOk="0">
                  <a:moveTo>
                    <a:pt x="0" y="1"/>
                  </a:moveTo>
                  <a:lnTo>
                    <a:pt x="0" y="227"/>
                  </a:lnTo>
                  <a:lnTo>
                    <a:pt x="1328" y="1003"/>
                  </a:lnTo>
                  <a:lnTo>
                    <a:pt x="1328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77;p44">
              <a:extLst>
                <a:ext uri="{FF2B5EF4-FFF2-40B4-BE49-F238E27FC236}">
                  <a16:creationId xmlns:a16="http://schemas.microsoft.com/office/drawing/2014/main" id="{B2B68651-12C9-4E19-BC5E-7BD44F7E77D8}"/>
                </a:ext>
              </a:extLst>
            </p:cNvPr>
            <p:cNvSpPr/>
            <p:nvPr/>
          </p:nvSpPr>
          <p:spPr>
            <a:xfrm>
              <a:off x="3431225" y="2291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78;p44">
              <a:extLst>
                <a:ext uri="{FF2B5EF4-FFF2-40B4-BE49-F238E27FC236}">
                  <a16:creationId xmlns:a16="http://schemas.microsoft.com/office/drawing/2014/main" id="{56ADD008-870F-4B1D-9B7C-27D8FA06D149}"/>
                </a:ext>
              </a:extLst>
            </p:cNvPr>
            <p:cNvSpPr/>
            <p:nvPr/>
          </p:nvSpPr>
          <p:spPr>
            <a:xfrm>
              <a:off x="3480725" y="2291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379;p44">
              <a:extLst>
                <a:ext uri="{FF2B5EF4-FFF2-40B4-BE49-F238E27FC236}">
                  <a16:creationId xmlns:a16="http://schemas.microsoft.com/office/drawing/2014/main" id="{AC3B6BFD-4AF4-424A-8675-55B31697B6FB}"/>
                </a:ext>
              </a:extLst>
            </p:cNvPr>
            <p:cNvSpPr/>
            <p:nvPr/>
          </p:nvSpPr>
          <p:spPr>
            <a:xfrm>
              <a:off x="3480725" y="2291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380;p44">
              <a:extLst>
                <a:ext uri="{FF2B5EF4-FFF2-40B4-BE49-F238E27FC236}">
                  <a16:creationId xmlns:a16="http://schemas.microsoft.com/office/drawing/2014/main" id="{3A16ABF7-88E5-4B75-9B52-4E7DEB8591AF}"/>
                </a:ext>
              </a:extLst>
            </p:cNvPr>
            <p:cNvSpPr/>
            <p:nvPr/>
          </p:nvSpPr>
          <p:spPr>
            <a:xfrm>
              <a:off x="3480725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381;p44">
              <a:extLst>
                <a:ext uri="{FF2B5EF4-FFF2-40B4-BE49-F238E27FC236}">
                  <a16:creationId xmlns:a16="http://schemas.microsoft.com/office/drawing/2014/main" id="{DF8A8BB5-A01A-4516-9C83-105A7B153F1B}"/>
                </a:ext>
              </a:extLst>
            </p:cNvPr>
            <p:cNvSpPr/>
            <p:nvPr/>
          </p:nvSpPr>
          <p:spPr>
            <a:xfrm>
              <a:off x="3480725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382;p44">
              <a:extLst>
                <a:ext uri="{FF2B5EF4-FFF2-40B4-BE49-F238E27FC236}">
                  <a16:creationId xmlns:a16="http://schemas.microsoft.com/office/drawing/2014/main" id="{8D671F31-CF30-40D6-AE2A-5F3E40D1A5D9}"/>
                </a:ext>
              </a:extLst>
            </p:cNvPr>
            <p:cNvSpPr/>
            <p:nvPr/>
          </p:nvSpPr>
          <p:spPr>
            <a:xfrm>
              <a:off x="3480100" y="2292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383;p44">
              <a:extLst>
                <a:ext uri="{FF2B5EF4-FFF2-40B4-BE49-F238E27FC236}">
                  <a16:creationId xmlns:a16="http://schemas.microsoft.com/office/drawing/2014/main" id="{8C5422F7-AFEA-48E6-A2F7-877A20D5FF13}"/>
                </a:ext>
              </a:extLst>
            </p:cNvPr>
            <p:cNvSpPr/>
            <p:nvPr/>
          </p:nvSpPr>
          <p:spPr>
            <a:xfrm>
              <a:off x="3480100" y="2292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384;p44">
              <a:extLst>
                <a:ext uri="{FF2B5EF4-FFF2-40B4-BE49-F238E27FC236}">
                  <a16:creationId xmlns:a16="http://schemas.microsoft.com/office/drawing/2014/main" id="{35D2A112-B293-48AC-B527-76DF3099B72F}"/>
                </a:ext>
              </a:extLst>
            </p:cNvPr>
            <p:cNvSpPr/>
            <p:nvPr/>
          </p:nvSpPr>
          <p:spPr>
            <a:xfrm>
              <a:off x="348010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385;p44">
              <a:extLst>
                <a:ext uri="{FF2B5EF4-FFF2-40B4-BE49-F238E27FC236}">
                  <a16:creationId xmlns:a16="http://schemas.microsoft.com/office/drawing/2014/main" id="{BAB2C743-B167-4001-85DD-FA6342A6E08D}"/>
                </a:ext>
              </a:extLst>
            </p:cNvPr>
            <p:cNvSpPr/>
            <p:nvPr/>
          </p:nvSpPr>
          <p:spPr>
            <a:xfrm>
              <a:off x="348010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386;p44">
              <a:extLst>
                <a:ext uri="{FF2B5EF4-FFF2-40B4-BE49-F238E27FC236}">
                  <a16:creationId xmlns:a16="http://schemas.microsoft.com/office/drawing/2014/main" id="{3434BB1B-8133-4737-992B-6301D2CDC86A}"/>
                </a:ext>
              </a:extLst>
            </p:cNvPr>
            <p:cNvSpPr/>
            <p:nvPr/>
          </p:nvSpPr>
          <p:spPr>
            <a:xfrm>
              <a:off x="3519575" y="22895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387;p44">
              <a:extLst>
                <a:ext uri="{FF2B5EF4-FFF2-40B4-BE49-F238E27FC236}">
                  <a16:creationId xmlns:a16="http://schemas.microsoft.com/office/drawing/2014/main" id="{5B96B0A0-3B72-4A1D-B166-6F0775B2BE83}"/>
                </a:ext>
              </a:extLst>
            </p:cNvPr>
            <p:cNvSpPr/>
            <p:nvPr/>
          </p:nvSpPr>
          <p:spPr>
            <a:xfrm>
              <a:off x="3495125" y="22851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388;p44">
              <a:extLst>
                <a:ext uri="{FF2B5EF4-FFF2-40B4-BE49-F238E27FC236}">
                  <a16:creationId xmlns:a16="http://schemas.microsoft.com/office/drawing/2014/main" id="{A1F59F4B-8AF3-40F1-B1F9-44628673B02E}"/>
                </a:ext>
              </a:extLst>
            </p:cNvPr>
            <p:cNvSpPr/>
            <p:nvPr/>
          </p:nvSpPr>
          <p:spPr>
            <a:xfrm>
              <a:off x="3470075" y="22920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389;p44">
              <a:extLst>
                <a:ext uri="{FF2B5EF4-FFF2-40B4-BE49-F238E27FC236}">
                  <a16:creationId xmlns:a16="http://schemas.microsoft.com/office/drawing/2014/main" id="{0F71880A-E53C-41D4-941C-3A78BB52FF15}"/>
                </a:ext>
              </a:extLst>
            </p:cNvPr>
            <p:cNvSpPr/>
            <p:nvPr/>
          </p:nvSpPr>
          <p:spPr>
            <a:xfrm>
              <a:off x="351957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390;p44">
              <a:extLst>
                <a:ext uri="{FF2B5EF4-FFF2-40B4-BE49-F238E27FC236}">
                  <a16:creationId xmlns:a16="http://schemas.microsoft.com/office/drawing/2014/main" id="{45C52C29-56A7-48D4-9EB1-54CA96079210}"/>
                </a:ext>
              </a:extLst>
            </p:cNvPr>
            <p:cNvSpPr/>
            <p:nvPr/>
          </p:nvSpPr>
          <p:spPr>
            <a:xfrm>
              <a:off x="351957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391;p44">
              <a:extLst>
                <a:ext uri="{FF2B5EF4-FFF2-40B4-BE49-F238E27FC236}">
                  <a16:creationId xmlns:a16="http://schemas.microsoft.com/office/drawing/2014/main" id="{E04534E3-30D1-4C06-8C95-116A7B7A81CF}"/>
                </a:ext>
              </a:extLst>
            </p:cNvPr>
            <p:cNvSpPr/>
            <p:nvPr/>
          </p:nvSpPr>
          <p:spPr>
            <a:xfrm>
              <a:off x="3518950" y="2292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392;p44">
              <a:extLst>
                <a:ext uri="{FF2B5EF4-FFF2-40B4-BE49-F238E27FC236}">
                  <a16:creationId xmlns:a16="http://schemas.microsoft.com/office/drawing/2014/main" id="{EA7B03DD-1860-41D8-8BFF-929325C0E59C}"/>
                </a:ext>
              </a:extLst>
            </p:cNvPr>
            <p:cNvSpPr/>
            <p:nvPr/>
          </p:nvSpPr>
          <p:spPr>
            <a:xfrm>
              <a:off x="351895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393;p44">
              <a:extLst>
                <a:ext uri="{FF2B5EF4-FFF2-40B4-BE49-F238E27FC236}">
                  <a16:creationId xmlns:a16="http://schemas.microsoft.com/office/drawing/2014/main" id="{DCD908D3-F0E4-4747-9627-09F961C88F83}"/>
                </a:ext>
              </a:extLst>
            </p:cNvPr>
            <p:cNvSpPr/>
            <p:nvPr/>
          </p:nvSpPr>
          <p:spPr>
            <a:xfrm>
              <a:off x="351895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394;p44">
              <a:extLst>
                <a:ext uri="{FF2B5EF4-FFF2-40B4-BE49-F238E27FC236}">
                  <a16:creationId xmlns:a16="http://schemas.microsoft.com/office/drawing/2014/main" id="{1D82B3B9-1E5D-4223-BB28-9880AF98B7A6}"/>
                </a:ext>
              </a:extLst>
            </p:cNvPr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395;p44">
              <a:extLst>
                <a:ext uri="{FF2B5EF4-FFF2-40B4-BE49-F238E27FC236}">
                  <a16:creationId xmlns:a16="http://schemas.microsoft.com/office/drawing/2014/main" id="{2E38B330-EB7B-430F-9C5C-E407FA41D704}"/>
                </a:ext>
              </a:extLst>
            </p:cNvPr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396;p44">
              <a:extLst>
                <a:ext uri="{FF2B5EF4-FFF2-40B4-BE49-F238E27FC236}">
                  <a16:creationId xmlns:a16="http://schemas.microsoft.com/office/drawing/2014/main" id="{233D9105-24AD-4ACA-ABAD-ED2FE0E123B1}"/>
                </a:ext>
              </a:extLst>
            </p:cNvPr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397;p44">
              <a:extLst>
                <a:ext uri="{FF2B5EF4-FFF2-40B4-BE49-F238E27FC236}">
                  <a16:creationId xmlns:a16="http://schemas.microsoft.com/office/drawing/2014/main" id="{656A18B9-DCB8-4D01-92B0-FF5842A353B1}"/>
                </a:ext>
              </a:extLst>
            </p:cNvPr>
            <p:cNvSpPr/>
            <p:nvPr/>
          </p:nvSpPr>
          <p:spPr>
            <a:xfrm>
              <a:off x="3431850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398;p44">
              <a:extLst>
                <a:ext uri="{FF2B5EF4-FFF2-40B4-BE49-F238E27FC236}">
                  <a16:creationId xmlns:a16="http://schemas.microsoft.com/office/drawing/2014/main" id="{306BF25A-A021-46BB-86AC-5308125CCED2}"/>
                </a:ext>
              </a:extLst>
            </p:cNvPr>
            <p:cNvSpPr/>
            <p:nvPr/>
          </p:nvSpPr>
          <p:spPr>
            <a:xfrm>
              <a:off x="343185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399;p44">
              <a:extLst>
                <a:ext uri="{FF2B5EF4-FFF2-40B4-BE49-F238E27FC236}">
                  <a16:creationId xmlns:a16="http://schemas.microsoft.com/office/drawing/2014/main" id="{55CE77FF-F978-494D-BA96-5F9E77A66C59}"/>
                </a:ext>
              </a:extLst>
            </p:cNvPr>
            <p:cNvSpPr/>
            <p:nvPr/>
          </p:nvSpPr>
          <p:spPr>
            <a:xfrm>
              <a:off x="343185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00;p44">
              <a:extLst>
                <a:ext uri="{FF2B5EF4-FFF2-40B4-BE49-F238E27FC236}">
                  <a16:creationId xmlns:a16="http://schemas.microsoft.com/office/drawing/2014/main" id="{A090EDC3-0905-402D-9850-409E27E3DC6D}"/>
                </a:ext>
              </a:extLst>
            </p:cNvPr>
            <p:cNvSpPr/>
            <p:nvPr/>
          </p:nvSpPr>
          <p:spPr>
            <a:xfrm>
              <a:off x="3431850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01;p44">
              <a:extLst>
                <a:ext uri="{FF2B5EF4-FFF2-40B4-BE49-F238E27FC236}">
                  <a16:creationId xmlns:a16="http://schemas.microsoft.com/office/drawing/2014/main" id="{07A22C8E-F2F1-4590-96AA-2D6373FEEF90}"/>
                </a:ext>
              </a:extLst>
            </p:cNvPr>
            <p:cNvSpPr/>
            <p:nvPr/>
          </p:nvSpPr>
          <p:spPr>
            <a:xfrm>
              <a:off x="3431225" y="2292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02;p44">
              <a:extLst>
                <a:ext uri="{FF2B5EF4-FFF2-40B4-BE49-F238E27FC236}">
                  <a16:creationId xmlns:a16="http://schemas.microsoft.com/office/drawing/2014/main" id="{B19EA4B4-82B9-41F0-84B1-74E72B2711A3}"/>
                </a:ext>
              </a:extLst>
            </p:cNvPr>
            <p:cNvSpPr/>
            <p:nvPr/>
          </p:nvSpPr>
          <p:spPr>
            <a:xfrm>
              <a:off x="343122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03;p44">
              <a:extLst>
                <a:ext uri="{FF2B5EF4-FFF2-40B4-BE49-F238E27FC236}">
                  <a16:creationId xmlns:a16="http://schemas.microsoft.com/office/drawing/2014/main" id="{2B02FA0C-D8AA-440A-B063-ABD4508DCF5A}"/>
                </a:ext>
              </a:extLst>
            </p:cNvPr>
            <p:cNvSpPr/>
            <p:nvPr/>
          </p:nvSpPr>
          <p:spPr>
            <a:xfrm>
              <a:off x="3431225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04;p44">
              <a:extLst>
                <a:ext uri="{FF2B5EF4-FFF2-40B4-BE49-F238E27FC236}">
                  <a16:creationId xmlns:a16="http://schemas.microsoft.com/office/drawing/2014/main" id="{2C44FDA8-0891-43B8-8E4B-10CC91182EED}"/>
                </a:ext>
              </a:extLst>
            </p:cNvPr>
            <p:cNvSpPr/>
            <p:nvPr/>
          </p:nvSpPr>
          <p:spPr>
            <a:xfrm>
              <a:off x="3431225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05;p44">
              <a:extLst>
                <a:ext uri="{FF2B5EF4-FFF2-40B4-BE49-F238E27FC236}">
                  <a16:creationId xmlns:a16="http://schemas.microsoft.com/office/drawing/2014/main" id="{F110C222-C4C1-4371-9E3B-70A2D9D78270}"/>
                </a:ext>
              </a:extLst>
            </p:cNvPr>
            <p:cNvSpPr/>
            <p:nvPr/>
          </p:nvSpPr>
          <p:spPr>
            <a:xfrm>
              <a:off x="3480100" y="2292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06;p44">
              <a:extLst>
                <a:ext uri="{FF2B5EF4-FFF2-40B4-BE49-F238E27FC236}">
                  <a16:creationId xmlns:a16="http://schemas.microsoft.com/office/drawing/2014/main" id="{3D8B7B2E-60FA-4028-A52C-4C59506D1A1F}"/>
                </a:ext>
              </a:extLst>
            </p:cNvPr>
            <p:cNvSpPr/>
            <p:nvPr/>
          </p:nvSpPr>
          <p:spPr>
            <a:xfrm>
              <a:off x="3508925" y="22932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77"/>
                  </a:cubicBez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07;p44">
              <a:extLst>
                <a:ext uri="{FF2B5EF4-FFF2-40B4-BE49-F238E27FC236}">
                  <a16:creationId xmlns:a16="http://schemas.microsoft.com/office/drawing/2014/main" id="{FDADE4C8-7B80-450B-8022-64714D96BB0B}"/>
                </a:ext>
              </a:extLst>
            </p:cNvPr>
            <p:cNvSpPr/>
            <p:nvPr/>
          </p:nvSpPr>
          <p:spPr>
            <a:xfrm>
              <a:off x="3518950" y="22932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77"/>
                    <a:pt x="25" y="277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08;p44">
              <a:extLst>
                <a:ext uri="{FF2B5EF4-FFF2-40B4-BE49-F238E27FC236}">
                  <a16:creationId xmlns:a16="http://schemas.microsoft.com/office/drawing/2014/main" id="{3CEBFEEB-1F6C-4EE7-A29D-2B0A29B3FCB7}"/>
                </a:ext>
              </a:extLst>
            </p:cNvPr>
            <p:cNvSpPr/>
            <p:nvPr/>
          </p:nvSpPr>
          <p:spPr>
            <a:xfrm>
              <a:off x="347070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09;p44">
              <a:extLst>
                <a:ext uri="{FF2B5EF4-FFF2-40B4-BE49-F238E27FC236}">
                  <a16:creationId xmlns:a16="http://schemas.microsoft.com/office/drawing/2014/main" id="{B1AD1480-397B-4A81-8F45-CEB50E24CBAD}"/>
                </a:ext>
              </a:extLst>
            </p:cNvPr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10;p44">
              <a:extLst>
                <a:ext uri="{FF2B5EF4-FFF2-40B4-BE49-F238E27FC236}">
                  <a16:creationId xmlns:a16="http://schemas.microsoft.com/office/drawing/2014/main" id="{77CC5F1F-A9B2-4695-918D-C33FC4C3C356}"/>
                </a:ext>
              </a:extLst>
            </p:cNvPr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11;p44">
              <a:extLst>
                <a:ext uri="{FF2B5EF4-FFF2-40B4-BE49-F238E27FC236}">
                  <a16:creationId xmlns:a16="http://schemas.microsoft.com/office/drawing/2014/main" id="{250A668F-AFEA-4DFE-90CD-1137C176D7FD}"/>
                </a:ext>
              </a:extLst>
            </p:cNvPr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12;p44">
              <a:extLst>
                <a:ext uri="{FF2B5EF4-FFF2-40B4-BE49-F238E27FC236}">
                  <a16:creationId xmlns:a16="http://schemas.microsoft.com/office/drawing/2014/main" id="{F4234A8F-5E2B-4C2C-AB77-52E336E0D02D}"/>
                </a:ext>
              </a:extLst>
            </p:cNvPr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13;p44">
              <a:extLst>
                <a:ext uri="{FF2B5EF4-FFF2-40B4-BE49-F238E27FC236}">
                  <a16:creationId xmlns:a16="http://schemas.microsoft.com/office/drawing/2014/main" id="{1794BAC7-CC88-4027-B6C9-2D2C061EE927}"/>
                </a:ext>
              </a:extLst>
            </p:cNvPr>
            <p:cNvSpPr/>
            <p:nvPr/>
          </p:nvSpPr>
          <p:spPr>
            <a:xfrm>
              <a:off x="3470075" y="2293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14;p44">
              <a:extLst>
                <a:ext uri="{FF2B5EF4-FFF2-40B4-BE49-F238E27FC236}">
                  <a16:creationId xmlns:a16="http://schemas.microsoft.com/office/drawing/2014/main" id="{6C74E851-F35E-446E-8B35-2485995FD710}"/>
                </a:ext>
              </a:extLst>
            </p:cNvPr>
            <p:cNvSpPr/>
            <p:nvPr/>
          </p:nvSpPr>
          <p:spPr>
            <a:xfrm>
              <a:off x="34700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15;p44">
              <a:extLst>
                <a:ext uri="{FF2B5EF4-FFF2-40B4-BE49-F238E27FC236}">
                  <a16:creationId xmlns:a16="http://schemas.microsoft.com/office/drawing/2014/main" id="{023B35B0-B0E8-45C2-9C8B-25C2D494D8A5}"/>
                </a:ext>
              </a:extLst>
            </p:cNvPr>
            <p:cNvSpPr/>
            <p:nvPr/>
          </p:nvSpPr>
          <p:spPr>
            <a:xfrm>
              <a:off x="34700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16;p44">
              <a:extLst>
                <a:ext uri="{FF2B5EF4-FFF2-40B4-BE49-F238E27FC236}">
                  <a16:creationId xmlns:a16="http://schemas.microsoft.com/office/drawing/2014/main" id="{5DE67932-8779-4B3D-A37D-8DD074B73D64}"/>
                </a:ext>
              </a:extLst>
            </p:cNvPr>
            <p:cNvSpPr/>
            <p:nvPr/>
          </p:nvSpPr>
          <p:spPr>
            <a:xfrm>
              <a:off x="3398650" y="2294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17;p44">
              <a:extLst>
                <a:ext uri="{FF2B5EF4-FFF2-40B4-BE49-F238E27FC236}">
                  <a16:creationId xmlns:a16="http://schemas.microsoft.com/office/drawing/2014/main" id="{936BCE26-7AD4-49D9-B38D-16F81693A422}"/>
                </a:ext>
              </a:extLst>
            </p:cNvPr>
            <p:cNvSpPr/>
            <p:nvPr/>
          </p:nvSpPr>
          <p:spPr>
            <a:xfrm>
              <a:off x="3398025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18;p44">
              <a:extLst>
                <a:ext uri="{FF2B5EF4-FFF2-40B4-BE49-F238E27FC236}">
                  <a16:creationId xmlns:a16="http://schemas.microsoft.com/office/drawing/2014/main" id="{F7E8E364-F6A7-4408-B720-7B8631B59B5F}"/>
                </a:ext>
              </a:extLst>
            </p:cNvPr>
            <p:cNvSpPr/>
            <p:nvPr/>
          </p:nvSpPr>
          <p:spPr>
            <a:xfrm>
              <a:off x="339802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19;p44">
              <a:extLst>
                <a:ext uri="{FF2B5EF4-FFF2-40B4-BE49-F238E27FC236}">
                  <a16:creationId xmlns:a16="http://schemas.microsoft.com/office/drawing/2014/main" id="{414E782D-BCE3-4935-9E25-843E52F0F602}"/>
                </a:ext>
              </a:extLst>
            </p:cNvPr>
            <p:cNvSpPr/>
            <p:nvPr/>
          </p:nvSpPr>
          <p:spPr>
            <a:xfrm>
              <a:off x="339740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20;p44">
              <a:extLst>
                <a:ext uri="{FF2B5EF4-FFF2-40B4-BE49-F238E27FC236}">
                  <a16:creationId xmlns:a16="http://schemas.microsoft.com/office/drawing/2014/main" id="{5209EFF2-4061-4830-B5BE-19077B374F44}"/>
                </a:ext>
              </a:extLst>
            </p:cNvPr>
            <p:cNvSpPr/>
            <p:nvPr/>
          </p:nvSpPr>
          <p:spPr>
            <a:xfrm>
              <a:off x="339740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21;p44">
              <a:extLst>
                <a:ext uri="{FF2B5EF4-FFF2-40B4-BE49-F238E27FC236}">
                  <a16:creationId xmlns:a16="http://schemas.microsoft.com/office/drawing/2014/main" id="{DAB74726-A60A-459D-A67C-646A4FC2732A}"/>
                </a:ext>
              </a:extLst>
            </p:cNvPr>
            <p:cNvSpPr/>
            <p:nvPr/>
          </p:nvSpPr>
          <p:spPr>
            <a:xfrm>
              <a:off x="339740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22;p44">
              <a:extLst>
                <a:ext uri="{FF2B5EF4-FFF2-40B4-BE49-F238E27FC236}">
                  <a16:creationId xmlns:a16="http://schemas.microsoft.com/office/drawing/2014/main" id="{C3DDB576-360A-43AF-BB79-56C761DA5C80}"/>
                </a:ext>
              </a:extLst>
            </p:cNvPr>
            <p:cNvSpPr/>
            <p:nvPr/>
          </p:nvSpPr>
          <p:spPr>
            <a:xfrm>
              <a:off x="3396775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23;p44">
              <a:extLst>
                <a:ext uri="{FF2B5EF4-FFF2-40B4-BE49-F238E27FC236}">
                  <a16:creationId xmlns:a16="http://schemas.microsoft.com/office/drawing/2014/main" id="{CBD4D689-8AA8-40F9-97AA-CCA43DCFD8F9}"/>
                </a:ext>
              </a:extLst>
            </p:cNvPr>
            <p:cNvSpPr/>
            <p:nvPr/>
          </p:nvSpPr>
          <p:spPr>
            <a:xfrm>
              <a:off x="33967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24;p44">
              <a:extLst>
                <a:ext uri="{FF2B5EF4-FFF2-40B4-BE49-F238E27FC236}">
                  <a16:creationId xmlns:a16="http://schemas.microsoft.com/office/drawing/2014/main" id="{362EB38F-4752-417B-AAA9-3F837EF154A1}"/>
                </a:ext>
              </a:extLst>
            </p:cNvPr>
            <p:cNvSpPr/>
            <p:nvPr/>
          </p:nvSpPr>
          <p:spPr>
            <a:xfrm>
              <a:off x="339615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25;p44">
              <a:extLst>
                <a:ext uri="{FF2B5EF4-FFF2-40B4-BE49-F238E27FC236}">
                  <a16:creationId xmlns:a16="http://schemas.microsoft.com/office/drawing/2014/main" id="{1665E8C5-CC5F-4913-980F-B24DACA53164}"/>
                </a:ext>
              </a:extLst>
            </p:cNvPr>
            <p:cNvSpPr/>
            <p:nvPr/>
          </p:nvSpPr>
          <p:spPr>
            <a:xfrm>
              <a:off x="339615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26;p44">
              <a:extLst>
                <a:ext uri="{FF2B5EF4-FFF2-40B4-BE49-F238E27FC236}">
                  <a16:creationId xmlns:a16="http://schemas.microsoft.com/office/drawing/2014/main" id="{D014825D-6353-49AE-AA48-6C2464A013FC}"/>
                </a:ext>
              </a:extLst>
            </p:cNvPr>
            <p:cNvSpPr/>
            <p:nvPr/>
          </p:nvSpPr>
          <p:spPr>
            <a:xfrm>
              <a:off x="3395500" y="22939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27;p44">
              <a:extLst>
                <a:ext uri="{FF2B5EF4-FFF2-40B4-BE49-F238E27FC236}">
                  <a16:creationId xmlns:a16="http://schemas.microsoft.com/office/drawing/2014/main" id="{80609A78-37E7-4549-BC03-85146FFDC98C}"/>
                </a:ext>
              </a:extLst>
            </p:cNvPr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28;p44">
              <a:extLst>
                <a:ext uri="{FF2B5EF4-FFF2-40B4-BE49-F238E27FC236}">
                  <a16:creationId xmlns:a16="http://schemas.microsoft.com/office/drawing/2014/main" id="{B925540F-9BCC-4CFC-976E-86A2DA5FEDF1}"/>
                </a:ext>
              </a:extLst>
            </p:cNvPr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29;p44">
              <a:extLst>
                <a:ext uri="{FF2B5EF4-FFF2-40B4-BE49-F238E27FC236}">
                  <a16:creationId xmlns:a16="http://schemas.microsoft.com/office/drawing/2014/main" id="{192DDC51-B92A-4047-8859-1A05B32FCE52}"/>
                </a:ext>
              </a:extLst>
            </p:cNvPr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30;p44">
              <a:extLst>
                <a:ext uri="{FF2B5EF4-FFF2-40B4-BE49-F238E27FC236}">
                  <a16:creationId xmlns:a16="http://schemas.microsoft.com/office/drawing/2014/main" id="{DD7E75FA-252D-4150-985C-6433DC80F34E}"/>
                </a:ext>
              </a:extLst>
            </p:cNvPr>
            <p:cNvSpPr/>
            <p:nvPr/>
          </p:nvSpPr>
          <p:spPr>
            <a:xfrm>
              <a:off x="3509550" y="2294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31;p44">
              <a:extLst>
                <a:ext uri="{FF2B5EF4-FFF2-40B4-BE49-F238E27FC236}">
                  <a16:creationId xmlns:a16="http://schemas.microsoft.com/office/drawing/2014/main" id="{19E29425-E3AF-4378-8BB7-E2C21151EEF4}"/>
                </a:ext>
              </a:extLst>
            </p:cNvPr>
            <p:cNvSpPr/>
            <p:nvPr/>
          </p:nvSpPr>
          <p:spPr>
            <a:xfrm>
              <a:off x="3509550" y="2294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32;p44">
              <a:extLst>
                <a:ext uri="{FF2B5EF4-FFF2-40B4-BE49-F238E27FC236}">
                  <a16:creationId xmlns:a16="http://schemas.microsoft.com/office/drawing/2014/main" id="{B5D481E5-661E-431A-A519-D4FD86DBD5DB}"/>
                </a:ext>
              </a:extLst>
            </p:cNvPr>
            <p:cNvSpPr/>
            <p:nvPr/>
          </p:nvSpPr>
          <p:spPr>
            <a:xfrm>
              <a:off x="3508925" y="2294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33;p44">
              <a:extLst>
                <a:ext uri="{FF2B5EF4-FFF2-40B4-BE49-F238E27FC236}">
                  <a16:creationId xmlns:a16="http://schemas.microsoft.com/office/drawing/2014/main" id="{CFC39139-BDE5-4CFC-8087-DA7FEB48D21B}"/>
                </a:ext>
              </a:extLst>
            </p:cNvPr>
            <p:cNvSpPr/>
            <p:nvPr/>
          </p:nvSpPr>
          <p:spPr>
            <a:xfrm>
              <a:off x="3508925" y="2294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34;p44">
              <a:extLst>
                <a:ext uri="{FF2B5EF4-FFF2-40B4-BE49-F238E27FC236}">
                  <a16:creationId xmlns:a16="http://schemas.microsoft.com/office/drawing/2014/main" id="{7411DAD7-B943-410C-B72A-4C086E236F4C}"/>
                </a:ext>
              </a:extLst>
            </p:cNvPr>
            <p:cNvSpPr/>
            <p:nvPr/>
          </p:nvSpPr>
          <p:spPr>
            <a:xfrm>
              <a:off x="350892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35;p44">
              <a:extLst>
                <a:ext uri="{FF2B5EF4-FFF2-40B4-BE49-F238E27FC236}">
                  <a16:creationId xmlns:a16="http://schemas.microsoft.com/office/drawing/2014/main" id="{44BBFC41-698F-4D18-B468-691AC3D4544A}"/>
                </a:ext>
              </a:extLst>
            </p:cNvPr>
            <p:cNvSpPr/>
            <p:nvPr/>
          </p:nvSpPr>
          <p:spPr>
            <a:xfrm>
              <a:off x="3437500" y="2295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36;p44">
              <a:extLst>
                <a:ext uri="{FF2B5EF4-FFF2-40B4-BE49-F238E27FC236}">
                  <a16:creationId xmlns:a16="http://schemas.microsoft.com/office/drawing/2014/main" id="{449B9B42-A2FC-4AD4-9156-DE23F4EC43E5}"/>
                </a:ext>
              </a:extLst>
            </p:cNvPr>
            <p:cNvSpPr/>
            <p:nvPr/>
          </p:nvSpPr>
          <p:spPr>
            <a:xfrm>
              <a:off x="3436875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37;p44">
              <a:extLst>
                <a:ext uri="{FF2B5EF4-FFF2-40B4-BE49-F238E27FC236}">
                  <a16:creationId xmlns:a16="http://schemas.microsoft.com/office/drawing/2014/main" id="{A3401C47-AC34-4E14-9B45-E83243440806}"/>
                </a:ext>
              </a:extLst>
            </p:cNvPr>
            <p:cNvSpPr/>
            <p:nvPr/>
          </p:nvSpPr>
          <p:spPr>
            <a:xfrm>
              <a:off x="343687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38;p44">
              <a:extLst>
                <a:ext uri="{FF2B5EF4-FFF2-40B4-BE49-F238E27FC236}">
                  <a16:creationId xmlns:a16="http://schemas.microsoft.com/office/drawing/2014/main" id="{A253637E-9B56-4A58-A31C-7A5D7E410729}"/>
                </a:ext>
              </a:extLst>
            </p:cNvPr>
            <p:cNvSpPr/>
            <p:nvPr/>
          </p:nvSpPr>
          <p:spPr>
            <a:xfrm>
              <a:off x="343687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39;p44">
              <a:extLst>
                <a:ext uri="{FF2B5EF4-FFF2-40B4-BE49-F238E27FC236}">
                  <a16:creationId xmlns:a16="http://schemas.microsoft.com/office/drawing/2014/main" id="{E31F4BA7-F338-4305-87AC-EA0BC75ADF55}"/>
                </a:ext>
              </a:extLst>
            </p:cNvPr>
            <p:cNvSpPr/>
            <p:nvPr/>
          </p:nvSpPr>
          <p:spPr>
            <a:xfrm>
              <a:off x="3436250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40;p44">
              <a:extLst>
                <a:ext uri="{FF2B5EF4-FFF2-40B4-BE49-F238E27FC236}">
                  <a16:creationId xmlns:a16="http://schemas.microsoft.com/office/drawing/2014/main" id="{801E8B36-5D75-4579-8B49-B78C55594EE5}"/>
                </a:ext>
              </a:extLst>
            </p:cNvPr>
            <p:cNvSpPr/>
            <p:nvPr/>
          </p:nvSpPr>
          <p:spPr>
            <a:xfrm>
              <a:off x="343625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41;p44">
              <a:extLst>
                <a:ext uri="{FF2B5EF4-FFF2-40B4-BE49-F238E27FC236}">
                  <a16:creationId xmlns:a16="http://schemas.microsoft.com/office/drawing/2014/main" id="{6B4DEA1D-4C6E-4691-8971-56F76CEF0AA6}"/>
                </a:ext>
              </a:extLst>
            </p:cNvPr>
            <p:cNvSpPr/>
            <p:nvPr/>
          </p:nvSpPr>
          <p:spPr>
            <a:xfrm>
              <a:off x="343625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42;p44">
              <a:extLst>
                <a:ext uri="{FF2B5EF4-FFF2-40B4-BE49-F238E27FC236}">
                  <a16:creationId xmlns:a16="http://schemas.microsoft.com/office/drawing/2014/main" id="{3009E364-AE94-4936-A9F1-69AB21D5A6B7}"/>
                </a:ext>
              </a:extLst>
            </p:cNvPr>
            <p:cNvSpPr/>
            <p:nvPr/>
          </p:nvSpPr>
          <p:spPr>
            <a:xfrm>
              <a:off x="3435600" y="2295150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43;p44">
              <a:extLst>
                <a:ext uri="{FF2B5EF4-FFF2-40B4-BE49-F238E27FC236}">
                  <a16:creationId xmlns:a16="http://schemas.microsoft.com/office/drawing/2014/main" id="{F9435C2B-450F-4C5D-BFA6-735591784279}"/>
                </a:ext>
              </a:extLst>
            </p:cNvPr>
            <p:cNvSpPr/>
            <p:nvPr/>
          </p:nvSpPr>
          <p:spPr>
            <a:xfrm>
              <a:off x="343560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44;p44">
              <a:extLst>
                <a:ext uri="{FF2B5EF4-FFF2-40B4-BE49-F238E27FC236}">
                  <a16:creationId xmlns:a16="http://schemas.microsoft.com/office/drawing/2014/main" id="{A3627624-B242-4032-80B5-B0A2B92914BA}"/>
                </a:ext>
              </a:extLst>
            </p:cNvPr>
            <p:cNvSpPr/>
            <p:nvPr/>
          </p:nvSpPr>
          <p:spPr>
            <a:xfrm>
              <a:off x="3434975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45;p44">
              <a:extLst>
                <a:ext uri="{FF2B5EF4-FFF2-40B4-BE49-F238E27FC236}">
                  <a16:creationId xmlns:a16="http://schemas.microsoft.com/office/drawing/2014/main" id="{A0A03B57-FDC0-4EAC-9AE9-B89FD3FF1EAB}"/>
                </a:ext>
              </a:extLst>
            </p:cNvPr>
            <p:cNvSpPr/>
            <p:nvPr/>
          </p:nvSpPr>
          <p:spPr>
            <a:xfrm>
              <a:off x="3434350" y="2295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46;p44">
              <a:extLst>
                <a:ext uri="{FF2B5EF4-FFF2-40B4-BE49-F238E27FC236}">
                  <a16:creationId xmlns:a16="http://schemas.microsoft.com/office/drawing/2014/main" id="{92AD656A-937A-4F30-A8C9-3F9037DC0105}"/>
                </a:ext>
              </a:extLst>
            </p:cNvPr>
            <p:cNvSpPr/>
            <p:nvPr/>
          </p:nvSpPr>
          <p:spPr>
            <a:xfrm>
              <a:off x="3476350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47;p44">
              <a:extLst>
                <a:ext uri="{FF2B5EF4-FFF2-40B4-BE49-F238E27FC236}">
                  <a16:creationId xmlns:a16="http://schemas.microsoft.com/office/drawing/2014/main" id="{B6E801BE-2FB1-40E3-94F5-1A1FCABB0FEB}"/>
                </a:ext>
              </a:extLst>
            </p:cNvPr>
            <p:cNvSpPr/>
            <p:nvPr/>
          </p:nvSpPr>
          <p:spPr>
            <a:xfrm>
              <a:off x="3476350" y="2295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48;p44">
              <a:extLst>
                <a:ext uri="{FF2B5EF4-FFF2-40B4-BE49-F238E27FC236}">
                  <a16:creationId xmlns:a16="http://schemas.microsoft.com/office/drawing/2014/main" id="{4A883DD0-B22D-426B-8F60-01DD22EBD3CE}"/>
                </a:ext>
              </a:extLst>
            </p:cNvPr>
            <p:cNvSpPr/>
            <p:nvPr/>
          </p:nvSpPr>
          <p:spPr>
            <a:xfrm>
              <a:off x="3475725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49;p44">
              <a:extLst>
                <a:ext uri="{FF2B5EF4-FFF2-40B4-BE49-F238E27FC236}">
                  <a16:creationId xmlns:a16="http://schemas.microsoft.com/office/drawing/2014/main" id="{8E5B7968-BDB4-48BA-B98A-B75655E9AB8B}"/>
                </a:ext>
              </a:extLst>
            </p:cNvPr>
            <p:cNvSpPr/>
            <p:nvPr/>
          </p:nvSpPr>
          <p:spPr>
            <a:xfrm>
              <a:off x="3475725" y="22957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50;p44">
              <a:extLst>
                <a:ext uri="{FF2B5EF4-FFF2-40B4-BE49-F238E27FC236}">
                  <a16:creationId xmlns:a16="http://schemas.microsoft.com/office/drawing/2014/main" id="{1CDD85BB-FE49-4349-9044-92273AA003D9}"/>
                </a:ext>
              </a:extLst>
            </p:cNvPr>
            <p:cNvSpPr/>
            <p:nvPr/>
          </p:nvSpPr>
          <p:spPr>
            <a:xfrm>
              <a:off x="3475075" y="2295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51;p44">
              <a:extLst>
                <a:ext uri="{FF2B5EF4-FFF2-40B4-BE49-F238E27FC236}">
                  <a16:creationId xmlns:a16="http://schemas.microsoft.com/office/drawing/2014/main" id="{A84E92FE-FE83-4CDF-9565-B5C3F918BEDB}"/>
                </a:ext>
              </a:extLst>
            </p:cNvPr>
            <p:cNvSpPr/>
            <p:nvPr/>
          </p:nvSpPr>
          <p:spPr>
            <a:xfrm>
              <a:off x="3475075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52;p44">
              <a:extLst>
                <a:ext uri="{FF2B5EF4-FFF2-40B4-BE49-F238E27FC236}">
                  <a16:creationId xmlns:a16="http://schemas.microsoft.com/office/drawing/2014/main" id="{B0A5EBE1-2BA3-447A-86F3-CC0A6D58A828}"/>
                </a:ext>
              </a:extLst>
            </p:cNvPr>
            <p:cNvSpPr/>
            <p:nvPr/>
          </p:nvSpPr>
          <p:spPr>
            <a:xfrm>
              <a:off x="3475075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53;p44">
              <a:extLst>
                <a:ext uri="{FF2B5EF4-FFF2-40B4-BE49-F238E27FC236}">
                  <a16:creationId xmlns:a16="http://schemas.microsoft.com/office/drawing/2014/main" id="{AF60153C-5448-4D3D-B5FA-7049DD5ACE23}"/>
                </a:ext>
              </a:extLst>
            </p:cNvPr>
            <p:cNvSpPr/>
            <p:nvPr/>
          </p:nvSpPr>
          <p:spPr>
            <a:xfrm>
              <a:off x="3474450" y="2295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54;p44">
              <a:extLst>
                <a:ext uri="{FF2B5EF4-FFF2-40B4-BE49-F238E27FC236}">
                  <a16:creationId xmlns:a16="http://schemas.microsoft.com/office/drawing/2014/main" id="{7834291F-5E0D-497E-84E1-964BFFEE2540}"/>
                </a:ext>
              </a:extLst>
            </p:cNvPr>
            <p:cNvSpPr/>
            <p:nvPr/>
          </p:nvSpPr>
          <p:spPr>
            <a:xfrm>
              <a:off x="3474450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55;p44">
              <a:extLst>
                <a:ext uri="{FF2B5EF4-FFF2-40B4-BE49-F238E27FC236}">
                  <a16:creationId xmlns:a16="http://schemas.microsoft.com/office/drawing/2014/main" id="{00DF5147-41B7-436F-8FD7-185F7C73F013}"/>
                </a:ext>
              </a:extLst>
            </p:cNvPr>
            <p:cNvSpPr/>
            <p:nvPr/>
          </p:nvSpPr>
          <p:spPr>
            <a:xfrm>
              <a:off x="3473825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56;p44">
              <a:extLst>
                <a:ext uri="{FF2B5EF4-FFF2-40B4-BE49-F238E27FC236}">
                  <a16:creationId xmlns:a16="http://schemas.microsoft.com/office/drawing/2014/main" id="{63119475-B655-4F92-ABD3-50544AE978C9}"/>
                </a:ext>
              </a:extLst>
            </p:cNvPr>
            <p:cNvSpPr/>
            <p:nvPr/>
          </p:nvSpPr>
          <p:spPr>
            <a:xfrm>
              <a:off x="3473200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57;p44">
              <a:extLst>
                <a:ext uri="{FF2B5EF4-FFF2-40B4-BE49-F238E27FC236}">
                  <a16:creationId xmlns:a16="http://schemas.microsoft.com/office/drawing/2014/main" id="{9B4E391E-0315-439A-9289-DDCC20443B13}"/>
                </a:ext>
              </a:extLst>
            </p:cNvPr>
            <p:cNvSpPr/>
            <p:nvPr/>
          </p:nvSpPr>
          <p:spPr>
            <a:xfrm>
              <a:off x="3515175" y="229702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58;p44">
              <a:extLst>
                <a:ext uri="{FF2B5EF4-FFF2-40B4-BE49-F238E27FC236}">
                  <a16:creationId xmlns:a16="http://schemas.microsoft.com/office/drawing/2014/main" id="{81AB7A06-AB9C-4074-A1C8-01DA64A499AE}"/>
                </a:ext>
              </a:extLst>
            </p:cNvPr>
            <p:cNvSpPr/>
            <p:nvPr/>
          </p:nvSpPr>
          <p:spPr>
            <a:xfrm>
              <a:off x="3515175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59;p44">
              <a:extLst>
                <a:ext uri="{FF2B5EF4-FFF2-40B4-BE49-F238E27FC236}">
                  <a16:creationId xmlns:a16="http://schemas.microsoft.com/office/drawing/2014/main" id="{D969A98A-46BA-47A8-B210-2C204293275E}"/>
                </a:ext>
              </a:extLst>
            </p:cNvPr>
            <p:cNvSpPr/>
            <p:nvPr/>
          </p:nvSpPr>
          <p:spPr>
            <a:xfrm>
              <a:off x="3514550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60;p44">
              <a:extLst>
                <a:ext uri="{FF2B5EF4-FFF2-40B4-BE49-F238E27FC236}">
                  <a16:creationId xmlns:a16="http://schemas.microsoft.com/office/drawing/2014/main" id="{62AB0574-6B21-4566-AE8A-0947EA1D7285}"/>
                </a:ext>
              </a:extLst>
            </p:cNvPr>
            <p:cNvSpPr/>
            <p:nvPr/>
          </p:nvSpPr>
          <p:spPr>
            <a:xfrm>
              <a:off x="351455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61;p44">
              <a:extLst>
                <a:ext uri="{FF2B5EF4-FFF2-40B4-BE49-F238E27FC236}">
                  <a16:creationId xmlns:a16="http://schemas.microsoft.com/office/drawing/2014/main" id="{50E4B1BD-2FEC-4A34-9DFD-3354B7830D72}"/>
                </a:ext>
              </a:extLst>
            </p:cNvPr>
            <p:cNvSpPr/>
            <p:nvPr/>
          </p:nvSpPr>
          <p:spPr>
            <a:xfrm>
              <a:off x="351455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62;p44">
              <a:extLst>
                <a:ext uri="{FF2B5EF4-FFF2-40B4-BE49-F238E27FC236}">
                  <a16:creationId xmlns:a16="http://schemas.microsoft.com/office/drawing/2014/main" id="{3583AFA6-A232-4E86-A85C-FC61572177F0}"/>
                </a:ext>
              </a:extLst>
            </p:cNvPr>
            <p:cNvSpPr/>
            <p:nvPr/>
          </p:nvSpPr>
          <p:spPr>
            <a:xfrm>
              <a:off x="3513925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63;p44">
              <a:extLst>
                <a:ext uri="{FF2B5EF4-FFF2-40B4-BE49-F238E27FC236}">
                  <a16:creationId xmlns:a16="http://schemas.microsoft.com/office/drawing/2014/main" id="{3FD52259-09C7-4804-AA63-036BAB0F2760}"/>
                </a:ext>
              </a:extLst>
            </p:cNvPr>
            <p:cNvSpPr/>
            <p:nvPr/>
          </p:nvSpPr>
          <p:spPr>
            <a:xfrm>
              <a:off x="3513925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64;p44">
              <a:extLst>
                <a:ext uri="{FF2B5EF4-FFF2-40B4-BE49-F238E27FC236}">
                  <a16:creationId xmlns:a16="http://schemas.microsoft.com/office/drawing/2014/main" id="{0987C94D-4AAE-4D68-B01F-96D75836BA8F}"/>
                </a:ext>
              </a:extLst>
            </p:cNvPr>
            <p:cNvSpPr/>
            <p:nvPr/>
          </p:nvSpPr>
          <p:spPr>
            <a:xfrm>
              <a:off x="3513300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65;p44">
              <a:extLst>
                <a:ext uri="{FF2B5EF4-FFF2-40B4-BE49-F238E27FC236}">
                  <a16:creationId xmlns:a16="http://schemas.microsoft.com/office/drawing/2014/main" id="{9CF9535D-54A6-4C29-9F84-1DA5878E661E}"/>
                </a:ext>
              </a:extLst>
            </p:cNvPr>
            <p:cNvSpPr/>
            <p:nvPr/>
          </p:nvSpPr>
          <p:spPr>
            <a:xfrm>
              <a:off x="351330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66;p44">
              <a:extLst>
                <a:ext uri="{FF2B5EF4-FFF2-40B4-BE49-F238E27FC236}">
                  <a16:creationId xmlns:a16="http://schemas.microsoft.com/office/drawing/2014/main" id="{1C2B8F5A-1144-4EB5-AD7E-79EABC3D2FB4}"/>
                </a:ext>
              </a:extLst>
            </p:cNvPr>
            <p:cNvSpPr/>
            <p:nvPr/>
          </p:nvSpPr>
          <p:spPr>
            <a:xfrm>
              <a:off x="3512675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67;p44">
              <a:extLst>
                <a:ext uri="{FF2B5EF4-FFF2-40B4-BE49-F238E27FC236}">
                  <a16:creationId xmlns:a16="http://schemas.microsoft.com/office/drawing/2014/main" id="{01F8FF1E-E5B4-4F0D-857F-F8C01992F994}"/>
                </a:ext>
              </a:extLst>
            </p:cNvPr>
            <p:cNvSpPr/>
            <p:nvPr/>
          </p:nvSpPr>
          <p:spPr>
            <a:xfrm>
              <a:off x="3512050" y="22970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68;p44">
              <a:extLst>
                <a:ext uri="{FF2B5EF4-FFF2-40B4-BE49-F238E27FC236}">
                  <a16:creationId xmlns:a16="http://schemas.microsoft.com/office/drawing/2014/main" id="{925249DF-F524-4D87-83D9-67FC35EA7DD2}"/>
                </a:ext>
              </a:extLst>
            </p:cNvPr>
            <p:cNvSpPr/>
            <p:nvPr/>
          </p:nvSpPr>
          <p:spPr>
            <a:xfrm>
              <a:off x="3527725" y="228950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69;p44">
              <a:extLst>
                <a:ext uri="{FF2B5EF4-FFF2-40B4-BE49-F238E27FC236}">
                  <a16:creationId xmlns:a16="http://schemas.microsoft.com/office/drawing/2014/main" id="{CAB72664-52A8-446F-AE89-75978C63B182}"/>
                </a:ext>
              </a:extLst>
            </p:cNvPr>
            <p:cNvSpPr/>
            <p:nvPr/>
          </p:nvSpPr>
          <p:spPr>
            <a:xfrm>
              <a:off x="3542125" y="22976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5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70;p44">
              <a:extLst>
                <a:ext uri="{FF2B5EF4-FFF2-40B4-BE49-F238E27FC236}">
                  <a16:creationId xmlns:a16="http://schemas.microsoft.com/office/drawing/2014/main" id="{C1265E63-B858-4529-8C1E-A1DD8B8B2139}"/>
                </a:ext>
              </a:extLst>
            </p:cNvPr>
            <p:cNvSpPr/>
            <p:nvPr/>
          </p:nvSpPr>
          <p:spPr>
            <a:xfrm>
              <a:off x="3542125" y="2298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471;p44">
              <a:extLst>
                <a:ext uri="{FF2B5EF4-FFF2-40B4-BE49-F238E27FC236}">
                  <a16:creationId xmlns:a16="http://schemas.microsoft.com/office/drawing/2014/main" id="{4BCDFB8F-C289-45F8-8F9C-C7D37081B8CD}"/>
                </a:ext>
              </a:extLst>
            </p:cNvPr>
            <p:cNvSpPr/>
            <p:nvPr/>
          </p:nvSpPr>
          <p:spPr>
            <a:xfrm>
              <a:off x="3542125" y="2298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472;p44">
              <a:extLst>
                <a:ext uri="{FF2B5EF4-FFF2-40B4-BE49-F238E27FC236}">
                  <a16:creationId xmlns:a16="http://schemas.microsoft.com/office/drawing/2014/main" id="{AE209E0D-1041-4FAD-B6C2-B261216F53EB}"/>
                </a:ext>
              </a:extLst>
            </p:cNvPr>
            <p:cNvSpPr/>
            <p:nvPr/>
          </p:nvSpPr>
          <p:spPr>
            <a:xfrm>
              <a:off x="3542125" y="2298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473;p44">
              <a:extLst>
                <a:ext uri="{FF2B5EF4-FFF2-40B4-BE49-F238E27FC236}">
                  <a16:creationId xmlns:a16="http://schemas.microsoft.com/office/drawing/2014/main" id="{5A7E2391-51CE-40D9-AD4B-EB8FB39BE896}"/>
                </a:ext>
              </a:extLst>
            </p:cNvPr>
            <p:cNvSpPr/>
            <p:nvPr/>
          </p:nvSpPr>
          <p:spPr>
            <a:xfrm>
              <a:off x="3542125" y="2298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474;p44">
              <a:extLst>
                <a:ext uri="{FF2B5EF4-FFF2-40B4-BE49-F238E27FC236}">
                  <a16:creationId xmlns:a16="http://schemas.microsoft.com/office/drawing/2014/main" id="{B20DED10-D93E-452A-A4C4-2D5EED05A4C6}"/>
                </a:ext>
              </a:extLst>
            </p:cNvPr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475;p44">
              <a:extLst>
                <a:ext uri="{FF2B5EF4-FFF2-40B4-BE49-F238E27FC236}">
                  <a16:creationId xmlns:a16="http://schemas.microsoft.com/office/drawing/2014/main" id="{A4F43F75-9810-469E-9234-FE36355AA63E}"/>
                </a:ext>
              </a:extLst>
            </p:cNvPr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476;p44">
              <a:extLst>
                <a:ext uri="{FF2B5EF4-FFF2-40B4-BE49-F238E27FC236}">
                  <a16:creationId xmlns:a16="http://schemas.microsoft.com/office/drawing/2014/main" id="{FB6C1FA0-0131-4F30-BD67-692CEDEA4112}"/>
                </a:ext>
              </a:extLst>
            </p:cNvPr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477;p44">
              <a:extLst>
                <a:ext uri="{FF2B5EF4-FFF2-40B4-BE49-F238E27FC236}">
                  <a16:creationId xmlns:a16="http://schemas.microsoft.com/office/drawing/2014/main" id="{7C929356-5DCE-45E7-A557-35CC98ACA357}"/>
                </a:ext>
              </a:extLst>
            </p:cNvPr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478;p44">
              <a:extLst>
                <a:ext uri="{FF2B5EF4-FFF2-40B4-BE49-F238E27FC236}">
                  <a16:creationId xmlns:a16="http://schemas.microsoft.com/office/drawing/2014/main" id="{E5AC632E-CEE2-4586-94C5-8E3CA38BB753}"/>
                </a:ext>
              </a:extLst>
            </p:cNvPr>
            <p:cNvSpPr/>
            <p:nvPr/>
          </p:nvSpPr>
          <p:spPr>
            <a:xfrm>
              <a:off x="3419950" y="22932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479;p44">
              <a:extLst>
                <a:ext uri="{FF2B5EF4-FFF2-40B4-BE49-F238E27FC236}">
                  <a16:creationId xmlns:a16="http://schemas.microsoft.com/office/drawing/2014/main" id="{A13690E2-629B-4326-8872-D6778D1850D0}"/>
                </a:ext>
              </a:extLst>
            </p:cNvPr>
            <p:cNvSpPr/>
            <p:nvPr/>
          </p:nvSpPr>
          <p:spPr>
            <a:xfrm>
              <a:off x="3403025" y="2292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480;p44">
              <a:extLst>
                <a:ext uri="{FF2B5EF4-FFF2-40B4-BE49-F238E27FC236}">
                  <a16:creationId xmlns:a16="http://schemas.microsoft.com/office/drawing/2014/main" id="{63F689AC-6EF4-48F2-95DD-B04A60B425F5}"/>
                </a:ext>
              </a:extLst>
            </p:cNvPr>
            <p:cNvSpPr/>
            <p:nvPr/>
          </p:nvSpPr>
          <p:spPr>
            <a:xfrm>
              <a:off x="3402400" y="228322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477" y="1"/>
                  </a:moveTo>
                  <a:lnTo>
                    <a:pt x="26" y="277"/>
                  </a:lnTo>
                  <a:cubicBezTo>
                    <a:pt x="1" y="302"/>
                    <a:pt x="1" y="327"/>
                    <a:pt x="26" y="352"/>
                  </a:cubicBezTo>
                  <a:lnTo>
                    <a:pt x="577" y="653"/>
                  </a:lnTo>
                  <a:cubicBezTo>
                    <a:pt x="590" y="665"/>
                    <a:pt x="615" y="671"/>
                    <a:pt x="640" y="671"/>
                  </a:cubicBezTo>
                  <a:cubicBezTo>
                    <a:pt x="665" y="671"/>
                    <a:pt x="690" y="665"/>
                    <a:pt x="702" y="653"/>
                  </a:cubicBezTo>
                  <a:lnTo>
                    <a:pt x="1154" y="402"/>
                  </a:lnTo>
                  <a:cubicBezTo>
                    <a:pt x="1179" y="377"/>
                    <a:pt x="1179" y="352"/>
                    <a:pt x="1154" y="327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481;p44">
              <a:extLst>
                <a:ext uri="{FF2B5EF4-FFF2-40B4-BE49-F238E27FC236}">
                  <a16:creationId xmlns:a16="http://schemas.microsoft.com/office/drawing/2014/main" id="{316F8B23-4427-40E5-970B-20F68152F083}"/>
                </a:ext>
              </a:extLst>
            </p:cNvPr>
            <p:cNvSpPr/>
            <p:nvPr/>
          </p:nvSpPr>
          <p:spPr>
            <a:xfrm>
              <a:off x="3403650" y="228322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482;p44">
              <a:extLst>
                <a:ext uri="{FF2B5EF4-FFF2-40B4-BE49-F238E27FC236}">
                  <a16:creationId xmlns:a16="http://schemas.microsoft.com/office/drawing/2014/main" id="{4E540D45-8024-455A-B926-30513393139C}"/>
                </a:ext>
              </a:extLst>
            </p:cNvPr>
            <p:cNvSpPr/>
            <p:nvPr/>
          </p:nvSpPr>
          <p:spPr>
            <a:xfrm>
              <a:off x="3419325" y="2299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483;p44">
              <a:extLst>
                <a:ext uri="{FF2B5EF4-FFF2-40B4-BE49-F238E27FC236}">
                  <a16:creationId xmlns:a16="http://schemas.microsoft.com/office/drawing/2014/main" id="{E12B543F-878F-4F27-9ADA-9D5BA4A7E118}"/>
                </a:ext>
              </a:extLst>
            </p:cNvPr>
            <p:cNvSpPr/>
            <p:nvPr/>
          </p:nvSpPr>
          <p:spPr>
            <a:xfrm>
              <a:off x="3418700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484;p44">
              <a:extLst>
                <a:ext uri="{FF2B5EF4-FFF2-40B4-BE49-F238E27FC236}">
                  <a16:creationId xmlns:a16="http://schemas.microsoft.com/office/drawing/2014/main" id="{B9F5A5D7-F3D8-423A-863A-B94CD6B1BA7C}"/>
                </a:ext>
              </a:extLst>
            </p:cNvPr>
            <p:cNvSpPr/>
            <p:nvPr/>
          </p:nvSpPr>
          <p:spPr>
            <a:xfrm>
              <a:off x="341870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485;p44">
              <a:extLst>
                <a:ext uri="{FF2B5EF4-FFF2-40B4-BE49-F238E27FC236}">
                  <a16:creationId xmlns:a16="http://schemas.microsoft.com/office/drawing/2014/main" id="{4235DC83-B81E-4A2A-AECD-683F0E0DA1F8}"/>
                </a:ext>
              </a:extLst>
            </p:cNvPr>
            <p:cNvSpPr/>
            <p:nvPr/>
          </p:nvSpPr>
          <p:spPr>
            <a:xfrm>
              <a:off x="341870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486;p44">
              <a:extLst>
                <a:ext uri="{FF2B5EF4-FFF2-40B4-BE49-F238E27FC236}">
                  <a16:creationId xmlns:a16="http://schemas.microsoft.com/office/drawing/2014/main" id="{66B8098E-0E76-4803-A6C2-76E2AA4E3B85}"/>
                </a:ext>
              </a:extLst>
            </p:cNvPr>
            <p:cNvSpPr/>
            <p:nvPr/>
          </p:nvSpPr>
          <p:spPr>
            <a:xfrm>
              <a:off x="3418075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487;p44">
              <a:extLst>
                <a:ext uri="{FF2B5EF4-FFF2-40B4-BE49-F238E27FC236}">
                  <a16:creationId xmlns:a16="http://schemas.microsoft.com/office/drawing/2014/main" id="{B57A8C97-0375-4B19-8415-1984B3D9F9B6}"/>
                </a:ext>
              </a:extLst>
            </p:cNvPr>
            <p:cNvSpPr/>
            <p:nvPr/>
          </p:nvSpPr>
          <p:spPr>
            <a:xfrm>
              <a:off x="3418075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488;p44">
              <a:extLst>
                <a:ext uri="{FF2B5EF4-FFF2-40B4-BE49-F238E27FC236}">
                  <a16:creationId xmlns:a16="http://schemas.microsoft.com/office/drawing/2014/main" id="{28159688-F30F-4B08-A37F-A6BFA118CD87}"/>
                </a:ext>
              </a:extLst>
            </p:cNvPr>
            <p:cNvSpPr/>
            <p:nvPr/>
          </p:nvSpPr>
          <p:spPr>
            <a:xfrm>
              <a:off x="3417450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489;p44">
              <a:extLst>
                <a:ext uri="{FF2B5EF4-FFF2-40B4-BE49-F238E27FC236}">
                  <a16:creationId xmlns:a16="http://schemas.microsoft.com/office/drawing/2014/main" id="{EFB93ADB-2CAA-4AC1-BCF9-EEBC59ED5F0B}"/>
                </a:ext>
              </a:extLst>
            </p:cNvPr>
            <p:cNvSpPr/>
            <p:nvPr/>
          </p:nvSpPr>
          <p:spPr>
            <a:xfrm>
              <a:off x="341745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490;p44">
              <a:extLst>
                <a:ext uri="{FF2B5EF4-FFF2-40B4-BE49-F238E27FC236}">
                  <a16:creationId xmlns:a16="http://schemas.microsoft.com/office/drawing/2014/main" id="{53993322-7582-4075-930B-816D30F40F8A}"/>
                </a:ext>
              </a:extLst>
            </p:cNvPr>
            <p:cNvSpPr/>
            <p:nvPr/>
          </p:nvSpPr>
          <p:spPr>
            <a:xfrm>
              <a:off x="341745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491;p44">
              <a:extLst>
                <a:ext uri="{FF2B5EF4-FFF2-40B4-BE49-F238E27FC236}">
                  <a16:creationId xmlns:a16="http://schemas.microsoft.com/office/drawing/2014/main" id="{BFF91843-A1C8-43C5-8A93-56DB20439065}"/>
                </a:ext>
              </a:extLst>
            </p:cNvPr>
            <p:cNvSpPr/>
            <p:nvPr/>
          </p:nvSpPr>
          <p:spPr>
            <a:xfrm>
              <a:off x="3416825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492;p44">
              <a:extLst>
                <a:ext uri="{FF2B5EF4-FFF2-40B4-BE49-F238E27FC236}">
                  <a16:creationId xmlns:a16="http://schemas.microsoft.com/office/drawing/2014/main" id="{1A870C8E-BB96-490B-819D-FA2B7CBC9EB1}"/>
                </a:ext>
              </a:extLst>
            </p:cNvPr>
            <p:cNvSpPr/>
            <p:nvPr/>
          </p:nvSpPr>
          <p:spPr>
            <a:xfrm>
              <a:off x="3416825" y="2299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493;p44">
              <a:extLst>
                <a:ext uri="{FF2B5EF4-FFF2-40B4-BE49-F238E27FC236}">
                  <a16:creationId xmlns:a16="http://schemas.microsoft.com/office/drawing/2014/main" id="{BF681F4C-A752-4E1E-862F-470DA6030F58}"/>
                </a:ext>
              </a:extLst>
            </p:cNvPr>
            <p:cNvSpPr/>
            <p:nvPr/>
          </p:nvSpPr>
          <p:spPr>
            <a:xfrm>
              <a:off x="3458800" y="22939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494;p44">
              <a:extLst>
                <a:ext uri="{FF2B5EF4-FFF2-40B4-BE49-F238E27FC236}">
                  <a16:creationId xmlns:a16="http://schemas.microsoft.com/office/drawing/2014/main" id="{856E8FE6-13AE-45E6-94FC-4CF7E4C0BC47}"/>
                </a:ext>
              </a:extLst>
            </p:cNvPr>
            <p:cNvSpPr/>
            <p:nvPr/>
          </p:nvSpPr>
          <p:spPr>
            <a:xfrm>
              <a:off x="3547775" y="2301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495;p44">
              <a:extLst>
                <a:ext uri="{FF2B5EF4-FFF2-40B4-BE49-F238E27FC236}">
                  <a16:creationId xmlns:a16="http://schemas.microsoft.com/office/drawing/2014/main" id="{5D4DAB58-2B6E-4A31-898A-2D1E987D7188}"/>
                </a:ext>
              </a:extLst>
            </p:cNvPr>
            <p:cNvSpPr/>
            <p:nvPr/>
          </p:nvSpPr>
          <p:spPr>
            <a:xfrm>
              <a:off x="354715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496;p44">
              <a:extLst>
                <a:ext uri="{FF2B5EF4-FFF2-40B4-BE49-F238E27FC236}">
                  <a16:creationId xmlns:a16="http://schemas.microsoft.com/office/drawing/2014/main" id="{A65C5203-F85F-4C00-93CD-D46025444858}"/>
                </a:ext>
              </a:extLst>
            </p:cNvPr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497;p44">
              <a:extLst>
                <a:ext uri="{FF2B5EF4-FFF2-40B4-BE49-F238E27FC236}">
                  <a16:creationId xmlns:a16="http://schemas.microsoft.com/office/drawing/2014/main" id="{01E09E56-711A-49CD-BC54-CAE7A8733C19}"/>
                </a:ext>
              </a:extLst>
            </p:cNvPr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498;p44">
              <a:extLst>
                <a:ext uri="{FF2B5EF4-FFF2-40B4-BE49-F238E27FC236}">
                  <a16:creationId xmlns:a16="http://schemas.microsoft.com/office/drawing/2014/main" id="{376D8A99-B9F1-4460-B278-8D80C09B67A9}"/>
                </a:ext>
              </a:extLst>
            </p:cNvPr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499;p44">
              <a:extLst>
                <a:ext uri="{FF2B5EF4-FFF2-40B4-BE49-F238E27FC236}">
                  <a16:creationId xmlns:a16="http://schemas.microsoft.com/office/drawing/2014/main" id="{2D66D67D-46D5-4387-81E7-D1AEB843A5E4}"/>
                </a:ext>
              </a:extLst>
            </p:cNvPr>
            <p:cNvSpPr/>
            <p:nvPr/>
          </p:nvSpPr>
          <p:spPr>
            <a:xfrm>
              <a:off x="3546525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00;p44">
              <a:extLst>
                <a:ext uri="{FF2B5EF4-FFF2-40B4-BE49-F238E27FC236}">
                  <a16:creationId xmlns:a16="http://schemas.microsoft.com/office/drawing/2014/main" id="{CCD37D4B-11AB-4B67-916D-4CD17023FA74}"/>
                </a:ext>
              </a:extLst>
            </p:cNvPr>
            <p:cNvSpPr/>
            <p:nvPr/>
          </p:nvSpPr>
          <p:spPr>
            <a:xfrm>
              <a:off x="35465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01;p44">
              <a:extLst>
                <a:ext uri="{FF2B5EF4-FFF2-40B4-BE49-F238E27FC236}">
                  <a16:creationId xmlns:a16="http://schemas.microsoft.com/office/drawing/2014/main" id="{BFC989D0-CAAA-46B0-8BF9-12C0BDD76589}"/>
                </a:ext>
              </a:extLst>
            </p:cNvPr>
            <p:cNvSpPr/>
            <p:nvPr/>
          </p:nvSpPr>
          <p:spPr>
            <a:xfrm>
              <a:off x="35465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02;p44">
              <a:extLst>
                <a:ext uri="{FF2B5EF4-FFF2-40B4-BE49-F238E27FC236}">
                  <a16:creationId xmlns:a16="http://schemas.microsoft.com/office/drawing/2014/main" id="{087E812A-3E16-42E1-B5FB-E92A014A9AB3}"/>
                </a:ext>
              </a:extLst>
            </p:cNvPr>
            <p:cNvSpPr/>
            <p:nvPr/>
          </p:nvSpPr>
          <p:spPr>
            <a:xfrm>
              <a:off x="354590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03;p44">
              <a:extLst>
                <a:ext uri="{FF2B5EF4-FFF2-40B4-BE49-F238E27FC236}">
                  <a16:creationId xmlns:a16="http://schemas.microsoft.com/office/drawing/2014/main" id="{EDBEB1F4-4FEF-4B10-B7F1-671ED0808C27}"/>
                </a:ext>
              </a:extLst>
            </p:cNvPr>
            <p:cNvSpPr/>
            <p:nvPr/>
          </p:nvSpPr>
          <p:spPr>
            <a:xfrm>
              <a:off x="354590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04;p44">
              <a:extLst>
                <a:ext uri="{FF2B5EF4-FFF2-40B4-BE49-F238E27FC236}">
                  <a16:creationId xmlns:a16="http://schemas.microsoft.com/office/drawing/2014/main" id="{851670A3-63D7-49F7-B3FD-8403F6025CA1}"/>
                </a:ext>
              </a:extLst>
            </p:cNvPr>
            <p:cNvSpPr/>
            <p:nvPr/>
          </p:nvSpPr>
          <p:spPr>
            <a:xfrm>
              <a:off x="3545250" y="23007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05;p44">
              <a:extLst>
                <a:ext uri="{FF2B5EF4-FFF2-40B4-BE49-F238E27FC236}">
                  <a16:creationId xmlns:a16="http://schemas.microsoft.com/office/drawing/2014/main" id="{2511EBF7-499C-4048-BE05-005B89695E9D}"/>
                </a:ext>
              </a:extLst>
            </p:cNvPr>
            <p:cNvSpPr/>
            <p:nvPr/>
          </p:nvSpPr>
          <p:spPr>
            <a:xfrm>
              <a:off x="3384225" y="22945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06;p44">
              <a:extLst>
                <a:ext uri="{FF2B5EF4-FFF2-40B4-BE49-F238E27FC236}">
                  <a16:creationId xmlns:a16="http://schemas.microsoft.com/office/drawing/2014/main" id="{9DDAF782-7BB2-4B2C-B659-8E881714CCB3}"/>
                </a:ext>
              </a:extLst>
            </p:cNvPr>
            <p:cNvSpPr/>
            <p:nvPr/>
          </p:nvSpPr>
          <p:spPr>
            <a:xfrm>
              <a:off x="3458175" y="2300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07;p44">
              <a:extLst>
                <a:ext uri="{FF2B5EF4-FFF2-40B4-BE49-F238E27FC236}">
                  <a16:creationId xmlns:a16="http://schemas.microsoft.com/office/drawing/2014/main" id="{26C55A9B-EFA6-471E-A19E-DFC284938484}"/>
                </a:ext>
              </a:extLst>
            </p:cNvPr>
            <p:cNvSpPr/>
            <p:nvPr/>
          </p:nvSpPr>
          <p:spPr>
            <a:xfrm>
              <a:off x="345817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08;p44">
              <a:extLst>
                <a:ext uri="{FF2B5EF4-FFF2-40B4-BE49-F238E27FC236}">
                  <a16:creationId xmlns:a16="http://schemas.microsoft.com/office/drawing/2014/main" id="{8A611D70-BCDE-4E2B-ABCA-671524D8EC1A}"/>
                </a:ext>
              </a:extLst>
            </p:cNvPr>
            <p:cNvSpPr/>
            <p:nvPr/>
          </p:nvSpPr>
          <p:spPr>
            <a:xfrm>
              <a:off x="345755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09;p44">
              <a:extLst>
                <a:ext uri="{FF2B5EF4-FFF2-40B4-BE49-F238E27FC236}">
                  <a16:creationId xmlns:a16="http://schemas.microsoft.com/office/drawing/2014/main" id="{AB7E15BE-DAEA-447D-9D21-C2D53BBE685B}"/>
                </a:ext>
              </a:extLst>
            </p:cNvPr>
            <p:cNvSpPr/>
            <p:nvPr/>
          </p:nvSpPr>
          <p:spPr>
            <a:xfrm>
              <a:off x="34575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10;p44">
              <a:extLst>
                <a:ext uri="{FF2B5EF4-FFF2-40B4-BE49-F238E27FC236}">
                  <a16:creationId xmlns:a16="http://schemas.microsoft.com/office/drawing/2014/main" id="{2838BA7B-657B-41F5-B4AD-BE1CF34FDC2B}"/>
                </a:ext>
              </a:extLst>
            </p:cNvPr>
            <p:cNvSpPr/>
            <p:nvPr/>
          </p:nvSpPr>
          <p:spPr>
            <a:xfrm>
              <a:off x="3456925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11;p44">
              <a:extLst>
                <a:ext uri="{FF2B5EF4-FFF2-40B4-BE49-F238E27FC236}">
                  <a16:creationId xmlns:a16="http://schemas.microsoft.com/office/drawing/2014/main" id="{497DDA8B-37BA-4FC9-8D5A-393A76B0DA3E}"/>
                </a:ext>
              </a:extLst>
            </p:cNvPr>
            <p:cNvSpPr/>
            <p:nvPr/>
          </p:nvSpPr>
          <p:spPr>
            <a:xfrm>
              <a:off x="34569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12;p44">
              <a:extLst>
                <a:ext uri="{FF2B5EF4-FFF2-40B4-BE49-F238E27FC236}">
                  <a16:creationId xmlns:a16="http://schemas.microsoft.com/office/drawing/2014/main" id="{87BEDADA-18F8-4D66-BD3B-45E0FF70FCFC}"/>
                </a:ext>
              </a:extLst>
            </p:cNvPr>
            <p:cNvSpPr/>
            <p:nvPr/>
          </p:nvSpPr>
          <p:spPr>
            <a:xfrm>
              <a:off x="34569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13;p44">
              <a:extLst>
                <a:ext uri="{FF2B5EF4-FFF2-40B4-BE49-F238E27FC236}">
                  <a16:creationId xmlns:a16="http://schemas.microsoft.com/office/drawing/2014/main" id="{8866BA1A-7E15-4D14-BD73-B13A17ADD676}"/>
                </a:ext>
              </a:extLst>
            </p:cNvPr>
            <p:cNvSpPr/>
            <p:nvPr/>
          </p:nvSpPr>
          <p:spPr>
            <a:xfrm>
              <a:off x="345630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14;p44">
              <a:extLst>
                <a:ext uri="{FF2B5EF4-FFF2-40B4-BE49-F238E27FC236}">
                  <a16:creationId xmlns:a16="http://schemas.microsoft.com/office/drawing/2014/main" id="{09EC026B-217D-4A6C-AB1A-3107A1881EEE}"/>
                </a:ext>
              </a:extLst>
            </p:cNvPr>
            <p:cNvSpPr/>
            <p:nvPr/>
          </p:nvSpPr>
          <p:spPr>
            <a:xfrm>
              <a:off x="345630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15;p44">
              <a:extLst>
                <a:ext uri="{FF2B5EF4-FFF2-40B4-BE49-F238E27FC236}">
                  <a16:creationId xmlns:a16="http://schemas.microsoft.com/office/drawing/2014/main" id="{CBDEE795-68B7-4876-B6AA-87527CB52043}"/>
                </a:ext>
              </a:extLst>
            </p:cNvPr>
            <p:cNvSpPr/>
            <p:nvPr/>
          </p:nvSpPr>
          <p:spPr>
            <a:xfrm>
              <a:off x="3455650" y="23007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16;p44">
              <a:extLst>
                <a:ext uri="{FF2B5EF4-FFF2-40B4-BE49-F238E27FC236}">
                  <a16:creationId xmlns:a16="http://schemas.microsoft.com/office/drawing/2014/main" id="{BDDB43FE-993C-40D4-9695-92C4B63BA6B1}"/>
                </a:ext>
              </a:extLst>
            </p:cNvPr>
            <p:cNvSpPr/>
            <p:nvPr/>
          </p:nvSpPr>
          <p:spPr>
            <a:xfrm>
              <a:off x="3455650" y="2300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17;p44">
              <a:extLst>
                <a:ext uri="{FF2B5EF4-FFF2-40B4-BE49-F238E27FC236}">
                  <a16:creationId xmlns:a16="http://schemas.microsoft.com/office/drawing/2014/main" id="{EC555195-C6A9-4DB3-8F5B-AAE4ED042AED}"/>
                </a:ext>
              </a:extLst>
            </p:cNvPr>
            <p:cNvSpPr/>
            <p:nvPr/>
          </p:nvSpPr>
          <p:spPr>
            <a:xfrm>
              <a:off x="3421200" y="2272750"/>
              <a:ext cx="49525" cy="28050"/>
            </a:xfrm>
            <a:custGeom>
              <a:avLst/>
              <a:gdLst/>
              <a:ahLst/>
              <a:cxnLst/>
              <a:rect l="l" t="t" r="r" b="b"/>
              <a:pathLst>
                <a:path w="1981" h="1122" extrusionOk="0">
                  <a:moveTo>
                    <a:pt x="539" y="0"/>
                  </a:moveTo>
                  <a:cubicBezTo>
                    <a:pt x="508" y="0"/>
                    <a:pt x="477" y="6"/>
                    <a:pt x="452" y="19"/>
                  </a:cubicBezTo>
                  <a:lnTo>
                    <a:pt x="51" y="245"/>
                  </a:lnTo>
                  <a:cubicBezTo>
                    <a:pt x="1" y="270"/>
                    <a:pt x="1" y="320"/>
                    <a:pt x="51" y="345"/>
                  </a:cubicBezTo>
                  <a:lnTo>
                    <a:pt x="1379" y="1122"/>
                  </a:lnTo>
                  <a:lnTo>
                    <a:pt x="1504" y="1122"/>
                  </a:lnTo>
                  <a:lnTo>
                    <a:pt x="1955" y="846"/>
                  </a:lnTo>
                  <a:cubicBezTo>
                    <a:pt x="1981" y="821"/>
                    <a:pt x="1981" y="796"/>
                    <a:pt x="1955" y="771"/>
                  </a:cubicBezTo>
                  <a:lnTo>
                    <a:pt x="627" y="19"/>
                  </a:lnTo>
                  <a:cubicBezTo>
                    <a:pt x="602" y="6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18;p44">
              <a:extLst>
                <a:ext uri="{FF2B5EF4-FFF2-40B4-BE49-F238E27FC236}">
                  <a16:creationId xmlns:a16="http://schemas.microsoft.com/office/drawing/2014/main" id="{91325461-51F0-43DB-AE66-1F27DF6A0242}"/>
                </a:ext>
              </a:extLst>
            </p:cNvPr>
            <p:cNvSpPr/>
            <p:nvPr/>
          </p:nvSpPr>
          <p:spPr>
            <a:xfrm>
              <a:off x="3422450" y="2272575"/>
              <a:ext cx="47025" cy="26350"/>
            </a:xfrm>
            <a:custGeom>
              <a:avLst/>
              <a:gdLst/>
              <a:ahLst/>
              <a:cxnLst/>
              <a:rect l="l" t="t" r="r" b="b"/>
              <a:pathLst>
                <a:path w="1881" h="1054" extrusionOk="0">
                  <a:moveTo>
                    <a:pt x="477" y="1"/>
                  </a:moveTo>
                  <a:cubicBezTo>
                    <a:pt x="452" y="1"/>
                    <a:pt x="427" y="1"/>
                    <a:pt x="402" y="26"/>
                  </a:cubicBezTo>
                  <a:lnTo>
                    <a:pt x="26" y="252"/>
                  </a:lnTo>
                  <a:lnTo>
                    <a:pt x="1" y="252"/>
                  </a:lnTo>
                  <a:cubicBezTo>
                    <a:pt x="1" y="277"/>
                    <a:pt x="1" y="277"/>
                    <a:pt x="26" y="277"/>
                  </a:cubicBezTo>
                  <a:lnTo>
                    <a:pt x="1354" y="1054"/>
                  </a:lnTo>
                  <a:lnTo>
                    <a:pt x="1429" y="1054"/>
                  </a:lnTo>
                  <a:cubicBezTo>
                    <a:pt x="1429" y="1054"/>
                    <a:pt x="1880" y="778"/>
                    <a:pt x="1880" y="778"/>
                  </a:cubicBezTo>
                  <a:lnTo>
                    <a:pt x="552" y="26"/>
                  </a:lnTo>
                  <a:cubicBezTo>
                    <a:pt x="527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19;p44">
              <a:extLst>
                <a:ext uri="{FF2B5EF4-FFF2-40B4-BE49-F238E27FC236}">
                  <a16:creationId xmlns:a16="http://schemas.microsoft.com/office/drawing/2014/main" id="{2BC67258-FE58-4364-A11F-170B9D7807EF}"/>
                </a:ext>
              </a:extLst>
            </p:cNvPr>
            <p:cNvSpPr/>
            <p:nvPr/>
          </p:nvSpPr>
          <p:spPr>
            <a:xfrm>
              <a:off x="3497650" y="22951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20;p44">
              <a:extLst>
                <a:ext uri="{FF2B5EF4-FFF2-40B4-BE49-F238E27FC236}">
                  <a16:creationId xmlns:a16="http://schemas.microsoft.com/office/drawing/2014/main" id="{C985C83E-8F76-427A-85DE-46A739EBFDB5}"/>
                </a:ext>
              </a:extLst>
            </p:cNvPr>
            <p:cNvSpPr/>
            <p:nvPr/>
          </p:nvSpPr>
          <p:spPr>
            <a:xfrm>
              <a:off x="3480725" y="22932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21;p44">
              <a:extLst>
                <a:ext uri="{FF2B5EF4-FFF2-40B4-BE49-F238E27FC236}">
                  <a16:creationId xmlns:a16="http://schemas.microsoft.com/office/drawing/2014/main" id="{EDA2775C-A475-4513-A964-A6534AE6990E}"/>
                </a:ext>
              </a:extLst>
            </p:cNvPr>
            <p:cNvSpPr/>
            <p:nvPr/>
          </p:nvSpPr>
          <p:spPr>
            <a:xfrm>
              <a:off x="3497025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22;p44">
              <a:extLst>
                <a:ext uri="{FF2B5EF4-FFF2-40B4-BE49-F238E27FC236}">
                  <a16:creationId xmlns:a16="http://schemas.microsoft.com/office/drawing/2014/main" id="{B7051204-D4E0-406B-A6BF-66BAD1B7E59B}"/>
                </a:ext>
              </a:extLst>
            </p:cNvPr>
            <p:cNvSpPr/>
            <p:nvPr/>
          </p:nvSpPr>
          <p:spPr>
            <a:xfrm>
              <a:off x="34970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23;p44">
              <a:extLst>
                <a:ext uri="{FF2B5EF4-FFF2-40B4-BE49-F238E27FC236}">
                  <a16:creationId xmlns:a16="http://schemas.microsoft.com/office/drawing/2014/main" id="{14711990-1C38-4869-9D55-87FA0E9579C0}"/>
                </a:ext>
              </a:extLst>
            </p:cNvPr>
            <p:cNvSpPr/>
            <p:nvPr/>
          </p:nvSpPr>
          <p:spPr>
            <a:xfrm>
              <a:off x="3496400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24;p44">
              <a:extLst>
                <a:ext uri="{FF2B5EF4-FFF2-40B4-BE49-F238E27FC236}">
                  <a16:creationId xmlns:a16="http://schemas.microsoft.com/office/drawing/2014/main" id="{5006382B-682C-4F40-95DE-C7F4E078D845}"/>
                </a:ext>
              </a:extLst>
            </p:cNvPr>
            <p:cNvSpPr/>
            <p:nvPr/>
          </p:nvSpPr>
          <p:spPr>
            <a:xfrm>
              <a:off x="34964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25;p44">
              <a:extLst>
                <a:ext uri="{FF2B5EF4-FFF2-40B4-BE49-F238E27FC236}">
                  <a16:creationId xmlns:a16="http://schemas.microsoft.com/office/drawing/2014/main" id="{82EEC439-1907-46D4-AAF0-E115EFD71AE3}"/>
                </a:ext>
              </a:extLst>
            </p:cNvPr>
            <p:cNvSpPr/>
            <p:nvPr/>
          </p:nvSpPr>
          <p:spPr>
            <a:xfrm>
              <a:off x="34964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26;p44">
              <a:extLst>
                <a:ext uri="{FF2B5EF4-FFF2-40B4-BE49-F238E27FC236}">
                  <a16:creationId xmlns:a16="http://schemas.microsoft.com/office/drawing/2014/main" id="{02AD1F31-053D-4D78-9A98-A12307CB23EE}"/>
                </a:ext>
              </a:extLst>
            </p:cNvPr>
            <p:cNvSpPr/>
            <p:nvPr/>
          </p:nvSpPr>
          <p:spPr>
            <a:xfrm>
              <a:off x="3495775" y="2302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27;p44">
              <a:extLst>
                <a:ext uri="{FF2B5EF4-FFF2-40B4-BE49-F238E27FC236}">
                  <a16:creationId xmlns:a16="http://schemas.microsoft.com/office/drawing/2014/main" id="{7AF3123A-5176-47AC-BEFA-E3373D6D6449}"/>
                </a:ext>
              </a:extLst>
            </p:cNvPr>
            <p:cNvSpPr/>
            <p:nvPr/>
          </p:nvSpPr>
          <p:spPr>
            <a:xfrm>
              <a:off x="3495775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28;p44">
              <a:extLst>
                <a:ext uri="{FF2B5EF4-FFF2-40B4-BE49-F238E27FC236}">
                  <a16:creationId xmlns:a16="http://schemas.microsoft.com/office/drawing/2014/main" id="{64F8350A-3BF6-4A57-A444-D4B47F74BA0C}"/>
                </a:ext>
              </a:extLst>
            </p:cNvPr>
            <p:cNvSpPr/>
            <p:nvPr/>
          </p:nvSpPr>
          <p:spPr>
            <a:xfrm>
              <a:off x="3495125" y="23014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29;p44">
              <a:extLst>
                <a:ext uri="{FF2B5EF4-FFF2-40B4-BE49-F238E27FC236}">
                  <a16:creationId xmlns:a16="http://schemas.microsoft.com/office/drawing/2014/main" id="{B058AD16-5513-413D-88BC-6E4BCB018DCF}"/>
                </a:ext>
              </a:extLst>
            </p:cNvPr>
            <p:cNvSpPr/>
            <p:nvPr/>
          </p:nvSpPr>
          <p:spPr>
            <a:xfrm>
              <a:off x="34951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30;p44">
              <a:extLst>
                <a:ext uri="{FF2B5EF4-FFF2-40B4-BE49-F238E27FC236}">
                  <a16:creationId xmlns:a16="http://schemas.microsoft.com/office/drawing/2014/main" id="{0F31C2EA-4008-4356-8592-9FDAA3695785}"/>
                </a:ext>
              </a:extLst>
            </p:cNvPr>
            <p:cNvSpPr/>
            <p:nvPr/>
          </p:nvSpPr>
          <p:spPr>
            <a:xfrm>
              <a:off x="34951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31;p44">
              <a:extLst>
                <a:ext uri="{FF2B5EF4-FFF2-40B4-BE49-F238E27FC236}">
                  <a16:creationId xmlns:a16="http://schemas.microsoft.com/office/drawing/2014/main" id="{B49643AB-F631-491E-8EEA-81C9C8244C23}"/>
                </a:ext>
              </a:extLst>
            </p:cNvPr>
            <p:cNvSpPr/>
            <p:nvPr/>
          </p:nvSpPr>
          <p:spPr>
            <a:xfrm>
              <a:off x="3494500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32;p44">
              <a:extLst>
                <a:ext uri="{FF2B5EF4-FFF2-40B4-BE49-F238E27FC236}">
                  <a16:creationId xmlns:a16="http://schemas.microsoft.com/office/drawing/2014/main" id="{B0566634-2D63-4479-88BC-3E91FF50F651}"/>
                </a:ext>
              </a:extLst>
            </p:cNvPr>
            <p:cNvSpPr/>
            <p:nvPr/>
          </p:nvSpPr>
          <p:spPr>
            <a:xfrm>
              <a:off x="3480100" y="228465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0" y="295"/>
                    <a:pt x="0" y="345"/>
                    <a:pt x="26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45"/>
                    <a:pt x="1153" y="345"/>
                  </a:cubicBezTo>
                  <a:lnTo>
                    <a:pt x="602" y="19"/>
                  </a:lnTo>
                  <a:cubicBezTo>
                    <a:pt x="589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33;p44">
              <a:extLst>
                <a:ext uri="{FF2B5EF4-FFF2-40B4-BE49-F238E27FC236}">
                  <a16:creationId xmlns:a16="http://schemas.microsoft.com/office/drawing/2014/main" id="{E7910BAD-65B6-42C3-A71E-6B3614451CF2}"/>
                </a:ext>
              </a:extLst>
            </p:cNvPr>
            <p:cNvSpPr/>
            <p:nvPr/>
          </p:nvSpPr>
          <p:spPr>
            <a:xfrm>
              <a:off x="3481350" y="2285125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34;p44">
              <a:extLst>
                <a:ext uri="{FF2B5EF4-FFF2-40B4-BE49-F238E27FC236}">
                  <a16:creationId xmlns:a16="http://schemas.microsoft.com/office/drawing/2014/main" id="{91F31BF2-014D-4761-A64C-5CBD6A612BA7}"/>
                </a:ext>
              </a:extLst>
            </p:cNvPr>
            <p:cNvSpPr/>
            <p:nvPr/>
          </p:nvSpPr>
          <p:spPr>
            <a:xfrm>
              <a:off x="3423075" y="22951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35;p44">
              <a:extLst>
                <a:ext uri="{FF2B5EF4-FFF2-40B4-BE49-F238E27FC236}">
                  <a16:creationId xmlns:a16="http://schemas.microsoft.com/office/drawing/2014/main" id="{C0B6ABAC-AB77-405A-82CB-491D3D221383}"/>
                </a:ext>
              </a:extLst>
            </p:cNvPr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36;p44">
              <a:extLst>
                <a:ext uri="{FF2B5EF4-FFF2-40B4-BE49-F238E27FC236}">
                  <a16:creationId xmlns:a16="http://schemas.microsoft.com/office/drawing/2014/main" id="{4E968792-D91F-4289-9C7B-0B73FD70DB1E}"/>
                </a:ext>
              </a:extLst>
            </p:cNvPr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37;p44">
              <a:extLst>
                <a:ext uri="{FF2B5EF4-FFF2-40B4-BE49-F238E27FC236}">
                  <a16:creationId xmlns:a16="http://schemas.microsoft.com/office/drawing/2014/main" id="{FC30C36A-E72A-4C66-9962-03B1EE093C2B}"/>
                </a:ext>
              </a:extLst>
            </p:cNvPr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38;p44">
              <a:extLst>
                <a:ext uri="{FF2B5EF4-FFF2-40B4-BE49-F238E27FC236}">
                  <a16:creationId xmlns:a16="http://schemas.microsoft.com/office/drawing/2014/main" id="{128A6C06-C399-4728-A310-EBBAD0883ABB}"/>
                </a:ext>
              </a:extLst>
            </p:cNvPr>
            <p:cNvSpPr/>
            <p:nvPr/>
          </p:nvSpPr>
          <p:spPr>
            <a:xfrm>
              <a:off x="3383600" y="2301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39;p44">
              <a:extLst>
                <a:ext uri="{FF2B5EF4-FFF2-40B4-BE49-F238E27FC236}">
                  <a16:creationId xmlns:a16="http://schemas.microsoft.com/office/drawing/2014/main" id="{F315E9AB-325F-4C2A-81B6-8CAFA3D61563}"/>
                </a:ext>
              </a:extLst>
            </p:cNvPr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40;p44">
              <a:extLst>
                <a:ext uri="{FF2B5EF4-FFF2-40B4-BE49-F238E27FC236}">
                  <a16:creationId xmlns:a16="http://schemas.microsoft.com/office/drawing/2014/main" id="{425CF2EA-C2EE-4704-9F7C-69B54BBEEFA2}"/>
                </a:ext>
              </a:extLst>
            </p:cNvPr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41;p44">
              <a:extLst>
                <a:ext uri="{FF2B5EF4-FFF2-40B4-BE49-F238E27FC236}">
                  <a16:creationId xmlns:a16="http://schemas.microsoft.com/office/drawing/2014/main" id="{BB0AF046-CF3E-4A6E-8F3F-8D02E515D74A}"/>
                </a:ext>
              </a:extLst>
            </p:cNvPr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42;p44">
              <a:extLst>
                <a:ext uri="{FF2B5EF4-FFF2-40B4-BE49-F238E27FC236}">
                  <a16:creationId xmlns:a16="http://schemas.microsoft.com/office/drawing/2014/main" id="{18AA43BD-BE46-443E-8C35-575E05AF42BE}"/>
                </a:ext>
              </a:extLst>
            </p:cNvPr>
            <p:cNvSpPr/>
            <p:nvPr/>
          </p:nvSpPr>
          <p:spPr>
            <a:xfrm>
              <a:off x="33836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43;p44">
              <a:extLst>
                <a:ext uri="{FF2B5EF4-FFF2-40B4-BE49-F238E27FC236}">
                  <a16:creationId xmlns:a16="http://schemas.microsoft.com/office/drawing/2014/main" id="{60761A91-B30C-4ADC-9E68-71D6E6AE8E47}"/>
                </a:ext>
              </a:extLst>
            </p:cNvPr>
            <p:cNvSpPr/>
            <p:nvPr/>
          </p:nvSpPr>
          <p:spPr>
            <a:xfrm>
              <a:off x="3536500" y="22995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44;p44">
              <a:extLst>
                <a:ext uri="{FF2B5EF4-FFF2-40B4-BE49-F238E27FC236}">
                  <a16:creationId xmlns:a16="http://schemas.microsoft.com/office/drawing/2014/main" id="{30A70353-B8C2-4F9E-A6F5-79943F4E1FDD}"/>
                </a:ext>
              </a:extLst>
            </p:cNvPr>
            <p:cNvSpPr/>
            <p:nvPr/>
          </p:nvSpPr>
          <p:spPr>
            <a:xfrm>
              <a:off x="3519575" y="22939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6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45;p44">
              <a:extLst>
                <a:ext uri="{FF2B5EF4-FFF2-40B4-BE49-F238E27FC236}">
                  <a16:creationId xmlns:a16="http://schemas.microsoft.com/office/drawing/2014/main" id="{04BFF677-F172-4825-9C64-0B8A0B3F9D58}"/>
                </a:ext>
              </a:extLst>
            </p:cNvPr>
            <p:cNvSpPr/>
            <p:nvPr/>
          </p:nvSpPr>
          <p:spPr>
            <a:xfrm>
              <a:off x="342307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46;p44">
              <a:extLst>
                <a:ext uri="{FF2B5EF4-FFF2-40B4-BE49-F238E27FC236}">
                  <a16:creationId xmlns:a16="http://schemas.microsoft.com/office/drawing/2014/main" id="{DF37141D-8316-4E5A-A88D-D4529C046EE1}"/>
                </a:ext>
              </a:extLst>
            </p:cNvPr>
            <p:cNvSpPr/>
            <p:nvPr/>
          </p:nvSpPr>
          <p:spPr>
            <a:xfrm>
              <a:off x="342307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47;p44">
              <a:extLst>
                <a:ext uri="{FF2B5EF4-FFF2-40B4-BE49-F238E27FC236}">
                  <a16:creationId xmlns:a16="http://schemas.microsoft.com/office/drawing/2014/main" id="{63D2420F-0008-4951-A93F-BDABAA433B72}"/>
                </a:ext>
              </a:extLst>
            </p:cNvPr>
            <p:cNvSpPr/>
            <p:nvPr/>
          </p:nvSpPr>
          <p:spPr>
            <a:xfrm>
              <a:off x="3423075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48;p44">
              <a:extLst>
                <a:ext uri="{FF2B5EF4-FFF2-40B4-BE49-F238E27FC236}">
                  <a16:creationId xmlns:a16="http://schemas.microsoft.com/office/drawing/2014/main" id="{EDD14132-DF5E-435A-843B-D160EA1B9223}"/>
                </a:ext>
              </a:extLst>
            </p:cNvPr>
            <p:cNvSpPr/>
            <p:nvPr/>
          </p:nvSpPr>
          <p:spPr>
            <a:xfrm>
              <a:off x="3423075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49;p44">
              <a:extLst>
                <a:ext uri="{FF2B5EF4-FFF2-40B4-BE49-F238E27FC236}">
                  <a16:creationId xmlns:a16="http://schemas.microsoft.com/office/drawing/2014/main" id="{41C659DD-5878-48AA-95A0-C4F53F8723CB}"/>
                </a:ext>
              </a:extLst>
            </p:cNvPr>
            <p:cNvSpPr/>
            <p:nvPr/>
          </p:nvSpPr>
          <p:spPr>
            <a:xfrm>
              <a:off x="3422450" y="2302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50;p44">
              <a:extLst>
                <a:ext uri="{FF2B5EF4-FFF2-40B4-BE49-F238E27FC236}">
                  <a16:creationId xmlns:a16="http://schemas.microsoft.com/office/drawing/2014/main" id="{F66C2C35-E22F-4884-B2B8-A2604307ED91}"/>
                </a:ext>
              </a:extLst>
            </p:cNvPr>
            <p:cNvSpPr/>
            <p:nvPr/>
          </p:nvSpPr>
          <p:spPr>
            <a:xfrm>
              <a:off x="3398650" y="22945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51;p44">
              <a:extLst>
                <a:ext uri="{FF2B5EF4-FFF2-40B4-BE49-F238E27FC236}">
                  <a16:creationId xmlns:a16="http://schemas.microsoft.com/office/drawing/2014/main" id="{0BAFE099-2C8F-4F1C-9780-2385B14685BF}"/>
                </a:ext>
              </a:extLst>
            </p:cNvPr>
            <p:cNvSpPr/>
            <p:nvPr/>
          </p:nvSpPr>
          <p:spPr>
            <a:xfrm>
              <a:off x="3462550" y="22964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52;p44">
              <a:extLst>
                <a:ext uri="{FF2B5EF4-FFF2-40B4-BE49-F238E27FC236}">
                  <a16:creationId xmlns:a16="http://schemas.microsoft.com/office/drawing/2014/main" id="{D387F8EA-5FFC-4953-9111-538379A41582}"/>
                </a:ext>
              </a:extLst>
            </p:cNvPr>
            <p:cNvSpPr/>
            <p:nvPr/>
          </p:nvSpPr>
          <p:spPr>
            <a:xfrm>
              <a:off x="3535875" y="2302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53;p44">
              <a:extLst>
                <a:ext uri="{FF2B5EF4-FFF2-40B4-BE49-F238E27FC236}">
                  <a16:creationId xmlns:a16="http://schemas.microsoft.com/office/drawing/2014/main" id="{93F45453-4968-4B6D-A223-55DA39604CB9}"/>
                </a:ext>
              </a:extLst>
            </p:cNvPr>
            <p:cNvSpPr/>
            <p:nvPr/>
          </p:nvSpPr>
          <p:spPr>
            <a:xfrm>
              <a:off x="353587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54;p44">
              <a:extLst>
                <a:ext uri="{FF2B5EF4-FFF2-40B4-BE49-F238E27FC236}">
                  <a16:creationId xmlns:a16="http://schemas.microsoft.com/office/drawing/2014/main" id="{2C47B796-2A6D-4819-A78F-CED22DB26F41}"/>
                </a:ext>
              </a:extLst>
            </p:cNvPr>
            <p:cNvSpPr/>
            <p:nvPr/>
          </p:nvSpPr>
          <p:spPr>
            <a:xfrm>
              <a:off x="3535225" y="23026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55;p44">
              <a:extLst>
                <a:ext uri="{FF2B5EF4-FFF2-40B4-BE49-F238E27FC236}">
                  <a16:creationId xmlns:a16="http://schemas.microsoft.com/office/drawing/2014/main" id="{FC6A5D71-D05C-4A5C-A37E-FD86F7BBBA59}"/>
                </a:ext>
              </a:extLst>
            </p:cNvPr>
            <p:cNvSpPr/>
            <p:nvPr/>
          </p:nvSpPr>
          <p:spPr>
            <a:xfrm>
              <a:off x="35352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56;p44">
              <a:extLst>
                <a:ext uri="{FF2B5EF4-FFF2-40B4-BE49-F238E27FC236}">
                  <a16:creationId xmlns:a16="http://schemas.microsoft.com/office/drawing/2014/main" id="{6B834244-AFC4-4A5A-ABB9-BA0F0E3E1603}"/>
                </a:ext>
              </a:extLst>
            </p:cNvPr>
            <p:cNvSpPr/>
            <p:nvPr/>
          </p:nvSpPr>
          <p:spPr>
            <a:xfrm>
              <a:off x="35352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57;p44">
              <a:extLst>
                <a:ext uri="{FF2B5EF4-FFF2-40B4-BE49-F238E27FC236}">
                  <a16:creationId xmlns:a16="http://schemas.microsoft.com/office/drawing/2014/main" id="{F3F54D7C-AABA-4E6A-814F-9392B0BC530A}"/>
                </a:ext>
              </a:extLst>
            </p:cNvPr>
            <p:cNvSpPr/>
            <p:nvPr/>
          </p:nvSpPr>
          <p:spPr>
            <a:xfrm>
              <a:off x="3534600" y="2302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58;p44">
              <a:extLst>
                <a:ext uri="{FF2B5EF4-FFF2-40B4-BE49-F238E27FC236}">
                  <a16:creationId xmlns:a16="http://schemas.microsoft.com/office/drawing/2014/main" id="{3D9D25F9-16CD-4637-8FBF-46A945F3B733}"/>
                </a:ext>
              </a:extLst>
            </p:cNvPr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559;p44">
              <a:extLst>
                <a:ext uri="{FF2B5EF4-FFF2-40B4-BE49-F238E27FC236}">
                  <a16:creationId xmlns:a16="http://schemas.microsoft.com/office/drawing/2014/main" id="{0B5C38D7-DCF0-4A37-9963-6B9F940F2C5C}"/>
                </a:ext>
              </a:extLst>
            </p:cNvPr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560;p44">
              <a:extLst>
                <a:ext uri="{FF2B5EF4-FFF2-40B4-BE49-F238E27FC236}">
                  <a16:creationId xmlns:a16="http://schemas.microsoft.com/office/drawing/2014/main" id="{E0E1D8A2-6433-4A07-B1E0-290C89668D80}"/>
                </a:ext>
              </a:extLst>
            </p:cNvPr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561;p44">
              <a:extLst>
                <a:ext uri="{FF2B5EF4-FFF2-40B4-BE49-F238E27FC236}">
                  <a16:creationId xmlns:a16="http://schemas.microsoft.com/office/drawing/2014/main" id="{780B3611-E0C9-42D5-8016-9606A4DDD744}"/>
                </a:ext>
              </a:extLst>
            </p:cNvPr>
            <p:cNvSpPr/>
            <p:nvPr/>
          </p:nvSpPr>
          <p:spPr>
            <a:xfrm>
              <a:off x="3533975" y="2302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562;p44">
              <a:extLst>
                <a:ext uri="{FF2B5EF4-FFF2-40B4-BE49-F238E27FC236}">
                  <a16:creationId xmlns:a16="http://schemas.microsoft.com/office/drawing/2014/main" id="{BA195945-D023-47F1-BB13-8D84A5EB927B}"/>
                </a:ext>
              </a:extLst>
            </p:cNvPr>
            <p:cNvSpPr/>
            <p:nvPr/>
          </p:nvSpPr>
          <p:spPr>
            <a:xfrm>
              <a:off x="3533975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563;p44">
              <a:extLst>
                <a:ext uri="{FF2B5EF4-FFF2-40B4-BE49-F238E27FC236}">
                  <a16:creationId xmlns:a16="http://schemas.microsoft.com/office/drawing/2014/main" id="{BEEAA719-B6A6-491A-B12A-B0CD00F34815}"/>
                </a:ext>
              </a:extLst>
            </p:cNvPr>
            <p:cNvSpPr/>
            <p:nvPr/>
          </p:nvSpPr>
          <p:spPr>
            <a:xfrm>
              <a:off x="3518950" y="2289025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5" y="145"/>
                  </a:lnTo>
                  <a:cubicBezTo>
                    <a:pt x="0" y="170"/>
                    <a:pt x="0" y="195"/>
                    <a:pt x="25" y="195"/>
                  </a:cubicBezTo>
                  <a:lnTo>
                    <a:pt x="602" y="546"/>
                  </a:lnTo>
                  <a:lnTo>
                    <a:pt x="702" y="546"/>
                  </a:lnTo>
                  <a:lnTo>
                    <a:pt x="928" y="421"/>
                  </a:lnTo>
                  <a:cubicBezTo>
                    <a:pt x="953" y="396"/>
                    <a:pt x="953" y="370"/>
                    <a:pt x="928" y="345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564;p44">
              <a:extLst>
                <a:ext uri="{FF2B5EF4-FFF2-40B4-BE49-F238E27FC236}">
                  <a16:creationId xmlns:a16="http://schemas.microsoft.com/office/drawing/2014/main" id="{36B91B08-BB3F-480F-8115-88452B02723D}"/>
                </a:ext>
              </a:extLst>
            </p:cNvPr>
            <p:cNvSpPr/>
            <p:nvPr/>
          </p:nvSpPr>
          <p:spPr>
            <a:xfrm>
              <a:off x="3520200" y="2289500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1"/>
                  </a:moveTo>
                  <a:lnTo>
                    <a:pt x="0" y="126"/>
                  </a:lnTo>
                  <a:lnTo>
                    <a:pt x="577" y="452"/>
                  </a:lnTo>
                  <a:lnTo>
                    <a:pt x="627" y="452"/>
                  </a:lnTo>
                  <a:lnTo>
                    <a:pt x="853" y="32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565;p44">
              <a:extLst>
                <a:ext uri="{FF2B5EF4-FFF2-40B4-BE49-F238E27FC236}">
                  <a16:creationId xmlns:a16="http://schemas.microsoft.com/office/drawing/2014/main" id="{BDFE8D92-C67F-4D90-8A9F-957BB0A0E4D0}"/>
                </a:ext>
              </a:extLst>
            </p:cNvPr>
            <p:cNvSpPr/>
            <p:nvPr/>
          </p:nvSpPr>
          <p:spPr>
            <a:xfrm>
              <a:off x="3422450" y="2302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566;p44">
              <a:extLst>
                <a:ext uri="{FF2B5EF4-FFF2-40B4-BE49-F238E27FC236}">
                  <a16:creationId xmlns:a16="http://schemas.microsoft.com/office/drawing/2014/main" id="{AC2FCEDC-2337-4D03-A6B3-38AE115C2DA8}"/>
                </a:ext>
              </a:extLst>
            </p:cNvPr>
            <p:cNvSpPr/>
            <p:nvPr/>
          </p:nvSpPr>
          <p:spPr>
            <a:xfrm>
              <a:off x="3422450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567;p44">
              <a:extLst>
                <a:ext uri="{FF2B5EF4-FFF2-40B4-BE49-F238E27FC236}">
                  <a16:creationId xmlns:a16="http://schemas.microsoft.com/office/drawing/2014/main" id="{9B531763-CE4D-4AE0-A545-20CD15178705}"/>
                </a:ext>
              </a:extLst>
            </p:cNvPr>
            <p:cNvSpPr/>
            <p:nvPr/>
          </p:nvSpPr>
          <p:spPr>
            <a:xfrm>
              <a:off x="34224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568;p44">
              <a:extLst>
                <a:ext uri="{FF2B5EF4-FFF2-40B4-BE49-F238E27FC236}">
                  <a16:creationId xmlns:a16="http://schemas.microsoft.com/office/drawing/2014/main" id="{2268A4FB-6529-4608-9E32-B2F1996BC825}"/>
                </a:ext>
              </a:extLst>
            </p:cNvPr>
            <p:cNvSpPr/>
            <p:nvPr/>
          </p:nvSpPr>
          <p:spPr>
            <a:xfrm>
              <a:off x="34224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569;p44">
              <a:extLst>
                <a:ext uri="{FF2B5EF4-FFF2-40B4-BE49-F238E27FC236}">
                  <a16:creationId xmlns:a16="http://schemas.microsoft.com/office/drawing/2014/main" id="{FE9DF7D5-5890-472E-A444-518DDC641DA3}"/>
                </a:ext>
              </a:extLst>
            </p:cNvPr>
            <p:cNvSpPr/>
            <p:nvPr/>
          </p:nvSpPr>
          <p:spPr>
            <a:xfrm>
              <a:off x="3383600" y="2302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570;p44">
              <a:extLst>
                <a:ext uri="{FF2B5EF4-FFF2-40B4-BE49-F238E27FC236}">
                  <a16:creationId xmlns:a16="http://schemas.microsoft.com/office/drawing/2014/main" id="{E8599EC0-4629-4349-AAE1-DD649D0F7F0C}"/>
                </a:ext>
              </a:extLst>
            </p:cNvPr>
            <p:cNvSpPr/>
            <p:nvPr/>
          </p:nvSpPr>
          <p:spPr>
            <a:xfrm>
              <a:off x="3437500" y="22951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571;p44">
              <a:extLst>
                <a:ext uri="{FF2B5EF4-FFF2-40B4-BE49-F238E27FC236}">
                  <a16:creationId xmlns:a16="http://schemas.microsoft.com/office/drawing/2014/main" id="{CE902B03-D16C-4DF6-8B2B-F8F2EB1EF535}"/>
                </a:ext>
              </a:extLst>
            </p:cNvPr>
            <p:cNvSpPr/>
            <p:nvPr/>
          </p:nvSpPr>
          <p:spPr>
            <a:xfrm>
              <a:off x="3501400" y="22970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572;p44">
              <a:extLst>
                <a:ext uri="{FF2B5EF4-FFF2-40B4-BE49-F238E27FC236}">
                  <a16:creationId xmlns:a16="http://schemas.microsoft.com/office/drawing/2014/main" id="{662385CE-A7A1-4A6D-AE51-BA4C125DCC71}"/>
                </a:ext>
              </a:extLst>
            </p:cNvPr>
            <p:cNvSpPr/>
            <p:nvPr/>
          </p:nvSpPr>
          <p:spPr>
            <a:xfrm>
              <a:off x="3412425" y="2302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573;p44">
              <a:extLst>
                <a:ext uri="{FF2B5EF4-FFF2-40B4-BE49-F238E27FC236}">
                  <a16:creationId xmlns:a16="http://schemas.microsoft.com/office/drawing/2014/main" id="{08127624-5100-4207-A2E2-DE3F393B4EF1}"/>
                </a:ext>
              </a:extLst>
            </p:cNvPr>
            <p:cNvSpPr/>
            <p:nvPr/>
          </p:nvSpPr>
          <p:spPr>
            <a:xfrm>
              <a:off x="34625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574;p44">
              <a:extLst>
                <a:ext uri="{FF2B5EF4-FFF2-40B4-BE49-F238E27FC236}">
                  <a16:creationId xmlns:a16="http://schemas.microsoft.com/office/drawing/2014/main" id="{72F29395-19F2-48EA-8CFD-FCD97CFE67FC}"/>
                </a:ext>
              </a:extLst>
            </p:cNvPr>
            <p:cNvSpPr/>
            <p:nvPr/>
          </p:nvSpPr>
          <p:spPr>
            <a:xfrm>
              <a:off x="3461925" y="2302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575;p44">
              <a:extLst>
                <a:ext uri="{FF2B5EF4-FFF2-40B4-BE49-F238E27FC236}">
                  <a16:creationId xmlns:a16="http://schemas.microsoft.com/office/drawing/2014/main" id="{EBDCE32D-F556-422E-A0E6-AB8613382AAC}"/>
                </a:ext>
              </a:extLst>
            </p:cNvPr>
            <p:cNvSpPr/>
            <p:nvPr/>
          </p:nvSpPr>
          <p:spPr>
            <a:xfrm>
              <a:off x="34619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576;p44">
              <a:extLst>
                <a:ext uri="{FF2B5EF4-FFF2-40B4-BE49-F238E27FC236}">
                  <a16:creationId xmlns:a16="http://schemas.microsoft.com/office/drawing/2014/main" id="{1C57D3C6-0B6D-49F1-9CA5-FC59A617DC4C}"/>
                </a:ext>
              </a:extLst>
            </p:cNvPr>
            <p:cNvSpPr/>
            <p:nvPr/>
          </p:nvSpPr>
          <p:spPr>
            <a:xfrm>
              <a:off x="34619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577;p44">
              <a:extLst>
                <a:ext uri="{FF2B5EF4-FFF2-40B4-BE49-F238E27FC236}">
                  <a16:creationId xmlns:a16="http://schemas.microsoft.com/office/drawing/2014/main" id="{C49689F5-F7F6-4669-AC36-DDD0F8BE1989}"/>
                </a:ext>
              </a:extLst>
            </p:cNvPr>
            <p:cNvSpPr/>
            <p:nvPr/>
          </p:nvSpPr>
          <p:spPr>
            <a:xfrm>
              <a:off x="3461925" y="2303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578;p44">
              <a:extLst>
                <a:ext uri="{FF2B5EF4-FFF2-40B4-BE49-F238E27FC236}">
                  <a16:creationId xmlns:a16="http://schemas.microsoft.com/office/drawing/2014/main" id="{CE550F42-AD8E-47E3-88C4-B2B1AFBB521D}"/>
                </a:ext>
              </a:extLst>
            </p:cNvPr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579;p44">
              <a:extLst>
                <a:ext uri="{FF2B5EF4-FFF2-40B4-BE49-F238E27FC236}">
                  <a16:creationId xmlns:a16="http://schemas.microsoft.com/office/drawing/2014/main" id="{3C92D28B-FE63-4109-8519-2E3BA33E8573}"/>
                </a:ext>
              </a:extLst>
            </p:cNvPr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580;p44">
              <a:extLst>
                <a:ext uri="{FF2B5EF4-FFF2-40B4-BE49-F238E27FC236}">
                  <a16:creationId xmlns:a16="http://schemas.microsoft.com/office/drawing/2014/main" id="{69469195-3B90-4A9E-9929-10B98A20362D}"/>
                </a:ext>
              </a:extLst>
            </p:cNvPr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581;p44">
              <a:extLst>
                <a:ext uri="{FF2B5EF4-FFF2-40B4-BE49-F238E27FC236}">
                  <a16:creationId xmlns:a16="http://schemas.microsoft.com/office/drawing/2014/main" id="{D5DC7473-ACE5-4D61-AF07-EB25759CA9A4}"/>
                </a:ext>
              </a:extLst>
            </p:cNvPr>
            <p:cNvSpPr/>
            <p:nvPr/>
          </p:nvSpPr>
          <p:spPr>
            <a:xfrm>
              <a:off x="3422450" y="2302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582;p44">
              <a:extLst>
                <a:ext uri="{FF2B5EF4-FFF2-40B4-BE49-F238E27FC236}">
                  <a16:creationId xmlns:a16="http://schemas.microsoft.com/office/drawing/2014/main" id="{38FBF015-6814-44CC-8779-31C114F21396}"/>
                </a:ext>
              </a:extLst>
            </p:cNvPr>
            <p:cNvSpPr/>
            <p:nvPr/>
          </p:nvSpPr>
          <p:spPr>
            <a:xfrm>
              <a:off x="3476975" y="22957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583;p44">
              <a:extLst>
                <a:ext uri="{FF2B5EF4-FFF2-40B4-BE49-F238E27FC236}">
                  <a16:creationId xmlns:a16="http://schemas.microsoft.com/office/drawing/2014/main" id="{75CEE723-5A31-499C-9306-7D66C3018FE1}"/>
                </a:ext>
              </a:extLst>
            </p:cNvPr>
            <p:cNvSpPr/>
            <p:nvPr/>
          </p:nvSpPr>
          <p:spPr>
            <a:xfrm>
              <a:off x="3451275" y="2303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584;p44">
              <a:extLst>
                <a:ext uri="{FF2B5EF4-FFF2-40B4-BE49-F238E27FC236}">
                  <a16:creationId xmlns:a16="http://schemas.microsoft.com/office/drawing/2014/main" id="{97BB7551-4DF7-47FE-948E-5070BD530092}"/>
                </a:ext>
              </a:extLst>
            </p:cNvPr>
            <p:cNvSpPr/>
            <p:nvPr/>
          </p:nvSpPr>
          <p:spPr>
            <a:xfrm>
              <a:off x="350140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585;p44">
              <a:extLst>
                <a:ext uri="{FF2B5EF4-FFF2-40B4-BE49-F238E27FC236}">
                  <a16:creationId xmlns:a16="http://schemas.microsoft.com/office/drawing/2014/main" id="{DEFA228D-2F08-4A7F-8C83-881F83EA550A}"/>
                </a:ext>
              </a:extLst>
            </p:cNvPr>
            <p:cNvSpPr/>
            <p:nvPr/>
          </p:nvSpPr>
          <p:spPr>
            <a:xfrm>
              <a:off x="3500775" y="23032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586;p44">
              <a:extLst>
                <a:ext uri="{FF2B5EF4-FFF2-40B4-BE49-F238E27FC236}">
                  <a16:creationId xmlns:a16="http://schemas.microsoft.com/office/drawing/2014/main" id="{7ACD3358-85E3-4FA2-A5C7-CB17334D186C}"/>
                </a:ext>
              </a:extLst>
            </p:cNvPr>
            <p:cNvSpPr/>
            <p:nvPr/>
          </p:nvSpPr>
          <p:spPr>
            <a:xfrm>
              <a:off x="3500775" y="2303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587;p44">
              <a:extLst>
                <a:ext uri="{FF2B5EF4-FFF2-40B4-BE49-F238E27FC236}">
                  <a16:creationId xmlns:a16="http://schemas.microsoft.com/office/drawing/2014/main" id="{0BEA8183-F2FF-451B-BB0B-BDD636B0BBF9}"/>
                </a:ext>
              </a:extLst>
            </p:cNvPr>
            <p:cNvSpPr/>
            <p:nvPr/>
          </p:nvSpPr>
          <p:spPr>
            <a:xfrm>
              <a:off x="3500775" y="2303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588;p44">
              <a:extLst>
                <a:ext uri="{FF2B5EF4-FFF2-40B4-BE49-F238E27FC236}">
                  <a16:creationId xmlns:a16="http://schemas.microsoft.com/office/drawing/2014/main" id="{A27EFC5D-7327-402E-A033-BF911E2A4828}"/>
                </a:ext>
              </a:extLst>
            </p:cNvPr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589;p44">
              <a:extLst>
                <a:ext uri="{FF2B5EF4-FFF2-40B4-BE49-F238E27FC236}">
                  <a16:creationId xmlns:a16="http://schemas.microsoft.com/office/drawing/2014/main" id="{BA9BA277-B1A2-4666-9009-55DB416DF6B2}"/>
                </a:ext>
              </a:extLst>
            </p:cNvPr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590;p44">
              <a:extLst>
                <a:ext uri="{FF2B5EF4-FFF2-40B4-BE49-F238E27FC236}">
                  <a16:creationId xmlns:a16="http://schemas.microsoft.com/office/drawing/2014/main" id="{659B1469-2D39-415C-8F3F-EFAFE378E4B2}"/>
                </a:ext>
              </a:extLst>
            </p:cNvPr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591;p44">
              <a:extLst>
                <a:ext uri="{FF2B5EF4-FFF2-40B4-BE49-F238E27FC236}">
                  <a16:creationId xmlns:a16="http://schemas.microsoft.com/office/drawing/2014/main" id="{941E0F37-4B64-4EE1-AE55-7E9D32E141D7}"/>
                </a:ext>
              </a:extLst>
            </p:cNvPr>
            <p:cNvSpPr/>
            <p:nvPr/>
          </p:nvSpPr>
          <p:spPr>
            <a:xfrm>
              <a:off x="3500775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592;p44">
              <a:extLst>
                <a:ext uri="{FF2B5EF4-FFF2-40B4-BE49-F238E27FC236}">
                  <a16:creationId xmlns:a16="http://schemas.microsoft.com/office/drawing/2014/main" id="{39DB8E25-8184-4B18-91BB-499C335803F0}"/>
                </a:ext>
              </a:extLst>
            </p:cNvPr>
            <p:cNvSpPr/>
            <p:nvPr/>
          </p:nvSpPr>
          <p:spPr>
            <a:xfrm>
              <a:off x="3413050" y="2303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593;p44">
              <a:extLst>
                <a:ext uri="{FF2B5EF4-FFF2-40B4-BE49-F238E27FC236}">
                  <a16:creationId xmlns:a16="http://schemas.microsoft.com/office/drawing/2014/main" id="{4D3C4EB7-884C-411B-BB0E-274413EB5948}"/>
                </a:ext>
              </a:extLst>
            </p:cNvPr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594;p44">
              <a:extLst>
                <a:ext uri="{FF2B5EF4-FFF2-40B4-BE49-F238E27FC236}">
                  <a16:creationId xmlns:a16="http://schemas.microsoft.com/office/drawing/2014/main" id="{D6E3600A-4359-49B3-9E59-C3A8928D4300}"/>
                </a:ext>
              </a:extLst>
            </p:cNvPr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595;p44">
              <a:extLst>
                <a:ext uri="{FF2B5EF4-FFF2-40B4-BE49-F238E27FC236}">
                  <a16:creationId xmlns:a16="http://schemas.microsoft.com/office/drawing/2014/main" id="{1D7EB572-9600-4BC3-A005-EAE491A819F6}"/>
                </a:ext>
              </a:extLst>
            </p:cNvPr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596;p44">
              <a:extLst>
                <a:ext uri="{FF2B5EF4-FFF2-40B4-BE49-F238E27FC236}">
                  <a16:creationId xmlns:a16="http://schemas.microsoft.com/office/drawing/2014/main" id="{6AE61A6A-43C4-4B29-9E83-F7A27BB95321}"/>
                </a:ext>
              </a:extLst>
            </p:cNvPr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597;p44">
              <a:extLst>
                <a:ext uri="{FF2B5EF4-FFF2-40B4-BE49-F238E27FC236}">
                  <a16:creationId xmlns:a16="http://schemas.microsoft.com/office/drawing/2014/main" id="{5AB1BD99-49C5-4C5C-8C4E-D9C9A97B5726}"/>
                </a:ext>
              </a:extLst>
            </p:cNvPr>
            <p:cNvSpPr/>
            <p:nvPr/>
          </p:nvSpPr>
          <p:spPr>
            <a:xfrm>
              <a:off x="3412425" y="23039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598;p44">
              <a:extLst>
                <a:ext uri="{FF2B5EF4-FFF2-40B4-BE49-F238E27FC236}">
                  <a16:creationId xmlns:a16="http://schemas.microsoft.com/office/drawing/2014/main" id="{A01A0225-B992-4EB5-9D35-AD75F59C6551}"/>
                </a:ext>
              </a:extLst>
            </p:cNvPr>
            <p:cNvSpPr/>
            <p:nvPr/>
          </p:nvSpPr>
          <p:spPr>
            <a:xfrm>
              <a:off x="341242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599;p44">
              <a:extLst>
                <a:ext uri="{FF2B5EF4-FFF2-40B4-BE49-F238E27FC236}">
                  <a16:creationId xmlns:a16="http://schemas.microsoft.com/office/drawing/2014/main" id="{6F333CD8-D535-4FEF-8B35-94E17A40EF17}"/>
                </a:ext>
              </a:extLst>
            </p:cNvPr>
            <p:cNvSpPr/>
            <p:nvPr/>
          </p:nvSpPr>
          <p:spPr>
            <a:xfrm>
              <a:off x="341242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600;p44">
              <a:extLst>
                <a:ext uri="{FF2B5EF4-FFF2-40B4-BE49-F238E27FC236}">
                  <a16:creationId xmlns:a16="http://schemas.microsoft.com/office/drawing/2014/main" id="{4579243C-9CF3-46F5-BC66-05EE11BCF2FC}"/>
                </a:ext>
              </a:extLst>
            </p:cNvPr>
            <p:cNvSpPr/>
            <p:nvPr/>
          </p:nvSpPr>
          <p:spPr>
            <a:xfrm>
              <a:off x="3539625" y="23014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601;p44">
              <a:extLst>
                <a:ext uri="{FF2B5EF4-FFF2-40B4-BE49-F238E27FC236}">
                  <a16:creationId xmlns:a16="http://schemas.microsoft.com/office/drawing/2014/main" id="{853D5939-E715-4A88-8AA2-9A518A13EFC8}"/>
                </a:ext>
              </a:extLst>
            </p:cNvPr>
            <p:cNvSpPr/>
            <p:nvPr/>
          </p:nvSpPr>
          <p:spPr>
            <a:xfrm>
              <a:off x="3461925" y="2303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602;p44">
              <a:extLst>
                <a:ext uri="{FF2B5EF4-FFF2-40B4-BE49-F238E27FC236}">
                  <a16:creationId xmlns:a16="http://schemas.microsoft.com/office/drawing/2014/main" id="{CCEEF7CF-FF54-43C8-997C-6D79546A7801}"/>
                </a:ext>
              </a:extLst>
            </p:cNvPr>
            <p:cNvSpPr/>
            <p:nvPr/>
          </p:nvSpPr>
          <p:spPr>
            <a:xfrm>
              <a:off x="3515825" y="22970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603;p44">
              <a:extLst>
                <a:ext uri="{FF2B5EF4-FFF2-40B4-BE49-F238E27FC236}">
                  <a16:creationId xmlns:a16="http://schemas.microsoft.com/office/drawing/2014/main" id="{D0E4AA03-02ED-4039-8522-1C95047FA0A9}"/>
                </a:ext>
              </a:extLst>
            </p:cNvPr>
            <p:cNvSpPr/>
            <p:nvPr/>
          </p:nvSpPr>
          <p:spPr>
            <a:xfrm>
              <a:off x="3490125" y="23039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604;p44">
              <a:extLst>
                <a:ext uri="{FF2B5EF4-FFF2-40B4-BE49-F238E27FC236}">
                  <a16:creationId xmlns:a16="http://schemas.microsoft.com/office/drawing/2014/main" id="{F45ABB2C-9E9A-4679-B848-D27642BE93D3}"/>
                </a:ext>
              </a:extLst>
            </p:cNvPr>
            <p:cNvSpPr/>
            <p:nvPr/>
          </p:nvSpPr>
          <p:spPr>
            <a:xfrm>
              <a:off x="3539625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605;p44">
              <a:extLst>
                <a:ext uri="{FF2B5EF4-FFF2-40B4-BE49-F238E27FC236}">
                  <a16:creationId xmlns:a16="http://schemas.microsoft.com/office/drawing/2014/main" id="{86C14675-9F04-4C13-A9E1-833A2D13B670}"/>
                </a:ext>
              </a:extLst>
            </p:cNvPr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606;p44">
              <a:extLst>
                <a:ext uri="{FF2B5EF4-FFF2-40B4-BE49-F238E27FC236}">
                  <a16:creationId xmlns:a16="http://schemas.microsoft.com/office/drawing/2014/main" id="{110D411E-5788-4BDB-B1C6-38FD243B8228}"/>
                </a:ext>
              </a:extLst>
            </p:cNvPr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607;p44">
              <a:extLst>
                <a:ext uri="{FF2B5EF4-FFF2-40B4-BE49-F238E27FC236}">
                  <a16:creationId xmlns:a16="http://schemas.microsoft.com/office/drawing/2014/main" id="{D309EB79-4E32-4081-A115-40A3DB58D18C}"/>
                </a:ext>
              </a:extLst>
            </p:cNvPr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608;p44">
              <a:extLst>
                <a:ext uri="{FF2B5EF4-FFF2-40B4-BE49-F238E27FC236}">
                  <a16:creationId xmlns:a16="http://schemas.microsoft.com/office/drawing/2014/main" id="{80B1E795-74F1-4E2E-BFA1-31761CB5CF15}"/>
                </a:ext>
              </a:extLst>
            </p:cNvPr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609;p44">
              <a:extLst>
                <a:ext uri="{FF2B5EF4-FFF2-40B4-BE49-F238E27FC236}">
                  <a16:creationId xmlns:a16="http://schemas.microsoft.com/office/drawing/2014/main" id="{1E4BCB43-38AB-4ABF-9613-3C31BA577639}"/>
                </a:ext>
              </a:extLst>
            </p:cNvPr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610;p44">
              <a:extLst>
                <a:ext uri="{FF2B5EF4-FFF2-40B4-BE49-F238E27FC236}">
                  <a16:creationId xmlns:a16="http://schemas.microsoft.com/office/drawing/2014/main" id="{4880413D-EA92-4876-8324-AE73B2C7BF37}"/>
                </a:ext>
              </a:extLst>
            </p:cNvPr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611;p44">
              <a:extLst>
                <a:ext uri="{FF2B5EF4-FFF2-40B4-BE49-F238E27FC236}">
                  <a16:creationId xmlns:a16="http://schemas.microsoft.com/office/drawing/2014/main" id="{32F74CAA-12D6-4EE0-A445-969816205DCA}"/>
                </a:ext>
              </a:extLst>
            </p:cNvPr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612;p44">
              <a:extLst>
                <a:ext uri="{FF2B5EF4-FFF2-40B4-BE49-F238E27FC236}">
                  <a16:creationId xmlns:a16="http://schemas.microsoft.com/office/drawing/2014/main" id="{5FD70132-6876-4041-852C-D23E83CE369C}"/>
                </a:ext>
              </a:extLst>
            </p:cNvPr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613;p44">
              <a:extLst>
                <a:ext uri="{FF2B5EF4-FFF2-40B4-BE49-F238E27FC236}">
                  <a16:creationId xmlns:a16="http://schemas.microsoft.com/office/drawing/2014/main" id="{C8321058-4DE1-41A3-857D-8EE50F9650BF}"/>
                </a:ext>
              </a:extLst>
            </p:cNvPr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614;p44">
              <a:extLst>
                <a:ext uri="{FF2B5EF4-FFF2-40B4-BE49-F238E27FC236}">
                  <a16:creationId xmlns:a16="http://schemas.microsoft.com/office/drawing/2014/main" id="{23E53F56-9EC4-47E5-B702-530551CA5F5C}"/>
                </a:ext>
              </a:extLst>
            </p:cNvPr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615;p44">
              <a:extLst>
                <a:ext uri="{FF2B5EF4-FFF2-40B4-BE49-F238E27FC236}">
                  <a16:creationId xmlns:a16="http://schemas.microsoft.com/office/drawing/2014/main" id="{C72F2B42-AD39-4CDC-8DFF-199099E5C915}"/>
                </a:ext>
              </a:extLst>
            </p:cNvPr>
            <p:cNvSpPr/>
            <p:nvPr/>
          </p:nvSpPr>
          <p:spPr>
            <a:xfrm>
              <a:off x="3451900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616;p44">
              <a:extLst>
                <a:ext uri="{FF2B5EF4-FFF2-40B4-BE49-F238E27FC236}">
                  <a16:creationId xmlns:a16="http://schemas.microsoft.com/office/drawing/2014/main" id="{98D1D109-4BB4-45AA-BB2A-330D9D9CAEC0}"/>
                </a:ext>
              </a:extLst>
            </p:cNvPr>
            <p:cNvSpPr/>
            <p:nvPr/>
          </p:nvSpPr>
          <p:spPr>
            <a:xfrm>
              <a:off x="3451900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617;p44">
              <a:extLst>
                <a:ext uri="{FF2B5EF4-FFF2-40B4-BE49-F238E27FC236}">
                  <a16:creationId xmlns:a16="http://schemas.microsoft.com/office/drawing/2014/main" id="{874C7ED1-0F4C-4528-BF89-13A42CC925C2}"/>
                </a:ext>
              </a:extLst>
            </p:cNvPr>
            <p:cNvSpPr/>
            <p:nvPr/>
          </p:nvSpPr>
          <p:spPr>
            <a:xfrm>
              <a:off x="3451900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618;p44">
              <a:extLst>
                <a:ext uri="{FF2B5EF4-FFF2-40B4-BE49-F238E27FC236}">
                  <a16:creationId xmlns:a16="http://schemas.microsoft.com/office/drawing/2014/main" id="{9EB80F5A-FB18-4490-98A1-F5715BE0DF54}"/>
                </a:ext>
              </a:extLst>
            </p:cNvPr>
            <p:cNvSpPr/>
            <p:nvPr/>
          </p:nvSpPr>
          <p:spPr>
            <a:xfrm>
              <a:off x="3451275" y="2304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619;p44">
              <a:extLst>
                <a:ext uri="{FF2B5EF4-FFF2-40B4-BE49-F238E27FC236}">
                  <a16:creationId xmlns:a16="http://schemas.microsoft.com/office/drawing/2014/main" id="{C444BC41-2A81-4950-9660-FCBC9BDB829E}"/>
                </a:ext>
              </a:extLst>
            </p:cNvPr>
            <p:cNvSpPr/>
            <p:nvPr/>
          </p:nvSpPr>
          <p:spPr>
            <a:xfrm>
              <a:off x="345127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620;p44">
              <a:extLst>
                <a:ext uri="{FF2B5EF4-FFF2-40B4-BE49-F238E27FC236}">
                  <a16:creationId xmlns:a16="http://schemas.microsoft.com/office/drawing/2014/main" id="{003B14E4-215A-43AE-BEFF-26B4A171C136}"/>
                </a:ext>
              </a:extLst>
            </p:cNvPr>
            <p:cNvSpPr/>
            <p:nvPr/>
          </p:nvSpPr>
          <p:spPr>
            <a:xfrm>
              <a:off x="3500775" y="23045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621;p44">
              <a:extLst>
                <a:ext uri="{FF2B5EF4-FFF2-40B4-BE49-F238E27FC236}">
                  <a16:creationId xmlns:a16="http://schemas.microsoft.com/office/drawing/2014/main" id="{8AE27A39-10E7-4044-96B1-9AA3458CAB78}"/>
                </a:ext>
              </a:extLst>
            </p:cNvPr>
            <p:cNvSpPr/>
            <p:nvPr/>
          </p:nvSpPr>
          <p:spPr>
            <a:xfrm>
              <a:off x="33798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622;p44">
              <a:extLst>
                <a:ext uri="{FF2B5EF4-FFF2-40B4-BE49-F238E27FC236}">
                  <a16:creationId xmlns:a16="http://schemas.microsoft.com/office/drawing/2014/main" id="{584D86F0-BDF8-4A38-A92A-2E0D6283A0B1}"/>
                </a:ext>
              </a:extLst>
            </p:cNvPr>
            <p:cNvSpPr/>
            <p:nvPr/>
          </p:nvSpPr>
          <p:spPr>
            <a:xfrm>
              <a:off x="3379225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623;p44">
              <a:extLst>
                <a:ext uri="{FF2B5EF4-FFF2-40B4-BE49-F238E27FC236}">
                  <a16:creationId xmlns:a16="http://schemas.microsoft.com/office/drawing/2014/main" id="{E15FF7A6-A7BE-4D19-9B99-22566FDAC3A7}"/>
                </a:ext>
              </a:extLst>
            </p:cNvPr>
            <p:cNvSpPr/>
            <p:nvPr/>
          </p:nvSpPr>
          <p:spPr>
            <a:xfrm>
              <a:off x="33792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624;p44">
              <a:extLst>
                <a:ext uri="{FF2B5EF4-FFF2-40B4-BE49-F238E27FC236}">
                  <a16:creationId xmlns:a16="http://schemas.microsoft.com/office/drawing/2014/main" id="{5C227064-FDC2-4F64-A2CB-2B7A9C1B0A05}"/>
                </a:ext>
              </a:extLst>
            </p:cNvPr>
            <p:cNvSpPr/>
            <p:nvPr/>
          </p:nvSpPr>
          <p:spPr>
            <a:xfrm>
              <a:off x="33792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625;p44">
              <a:extLst>
                <a:ext uri="{FF2B5EF4-FFF2-40B4-BE49-F238E27FC236}">
                  <a16:creationId xmlns:a16="http://schemas.microsoft.com/office/drawing/2014/main" id="{0AD25CAF-8194-4DFF-9C97-12FC03E37E55}"/>
                </a:ext>
              </a:extLst>
            </p:cNvPr>
            <p:cNvSpPr/>
            <p:nvPr/>
          </p:nvSpPr>
          <p:spPr>
            <a:xfrm>
              <a:off x="3378600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626;p44">
              <a:extLst>
                <a:ext uri="{FF2B5EF4-FFF2-40B4-BE49-F238E27FC236}">
                  <a16:creationId xmlns:a16="http://schemas.microsoft.com/office/drawing/2014/main" id="{34BEA029-6E60-4824-ACC7-04B47F2FE2B6}"/>
                </a:ext>
              </a:extLst>
            </p:cNvPr>
            <p:cNvSpPr/>
            <p:nvPr/>
          </p:nvSpPr>
          <p:spPr>
            <a:xfrm>
              <a:off x="337860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627;p44">
              <a:extLst>
                <a:ext uri="{FF2B5EF4-FFF2-40B4-BE49-F238E27FC236}">
                  <a16:creationId xmlns:a16="http://schemas.microsoft.com/office/drawing/2014/main" id="{A1C37296-91C0-4BE3-B797-A98F98525E98}"/>
                </a:ext>
              </a:extLst>
            </p:cNvPr>
            <p:cNvSpPr/>
            <p:nvPr/>
          </p:nvSpPr>
          <p:spPr>
            <a:xfrm>
              <a:off x="337860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628;p44">
              <a:extLst>
                <a:ext uri="{FF2B5EF4-FFF2-40B4-BE49-F238E27FC236}">
                  <a16:creationId xmlns:a16="http://schemas.microsoft.com/office/drawing/2014/main" id="{DDEA5303-82FD-48F8-A660-C95AD42FDF1A}"/>
                </a:ext>
              </a:extLst>
            </p:cNvPr>
            <p:cNvSpPr/>
            <p:nvPr/>
          </p:nvSpPr>
          <p:spPr>
            <a:xfrm>
              <a:off x="3377975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629;p44">
              <a:extLst>
                <a:ext uri="{FF2B5EF4-FFF2-40B4-BE49-F238E27FC236}">
                  <a16:creationId xmlns:a16="http://schemas.microsoft.com/office/drawing/2014/main" id="{145E86AB-EA21-4E59-AD90-B997CEADA846}"/>
                </a:ext>
              </a:extLst>
            </p:cNvPr>
            <p:cNvSpPr/>
            <p:nvPr/>
          </p:nvSpPr>
          <p:spPr>
            <a:xfrm>
              <a:off x="337797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630;p44">
              <a:extLst>
                <a:ext uri="{FF2B5EF4-FFF2-40B4-BE49-F238E27FC236}">
                  <a16:creationId xmlns:a16="http://schemas.microsoft.com/office/drawing/2014/main" id="{DAB00BBC-A305-4E1B-B195-7C71801D8666}"/>
                </a:ext>
              </a:extLst>
            </p:cNvPr>
            <p:cNvSpPr/>
            <p:nvPr/>
          </p:nvSpPr>
          <p:spPr>
            <a:xfrm>
              <a:off x="3377350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31;p44">
              <a:extLst>
                <a:ext uri="{FF2B5EF4-FFF2-40B4-BE49-F238E27FC236}">
                  <a16:creationId xmlns:a16="http://schemas.microsoft.com/office/drawing/2014/main" id="{ACCA430A-0C94-45CE-B0AC-582FD3DB0D24}"/>
                </a:ext>
              </a:extLst>
            </p:cNvPr>
            <p:cNvSpPr/>
            <p:nvPr/>
          </p:nvSpPr>
          <p:spPr>
            <a:xfrm>
              <a:off x="3376725" y="2305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32;p44">
              <a:extLst>
                <a:ext uri="{FF2B5EF4-FFF2-40B4-BE49-F238E27FC236}">
                  <a16:creationId xmlns:a16="http://schemas.microsoft.com/office/drawing/2014/main" id="{B5359461-3492-421F-B8C5-0D12995D6329}"/>
                </a:ext>
              </a:extLst>
            </p:cNvPr>
            <p:cNvSpPr/>
            <p:nvPr/>
          </p:nvSpPr>
          <p:spPr>
            <a:xfrm>
              <a:off x="3528975" y="23045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33;p44">
              <a:extLst>
                <a:ext uri="{FF2B5EF4-FFF2-40B4-BE49-F238E27FC236}">
                  <a16:creationId xmlns:a16="http://schemas.microsoft.com/office/drawing/2014/main" id="{0D59AD81-49C3-4427-9125-792D20FB6C46}"/>
                </a:ext>
              </a:extLst>
            </p:cNvPr>
            <p:cNvSpPr/>
            <p:nvPr/>
          </p:nvSpPr>
          <p:spPr>
            <a:xfrm>
              <a:off x="3539625" y="2305175"/>
              <a:ext cx="25" cy="6900"/>
            </a:xfrm>
            <a:custGeom>
              <a:avLst/>
              <a:gdLst/>
              <a:ahLst/>
              <a:cxnLst/>
              <a:rect l="l" t="t" r="r" b="b"/>
              <a:pathLst>
                <a:path w="1" h="276" extrusionOk="0">
                  <a:moveTo>
                    <a:pt x="0" y="25"/>
                  </a:moveTo>
                  <a:lnTo>
                    <a:pt x="0" y="276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34;p44">
              <a:extLst>
                <a:ext uri="{FF2B5EF4-FFF2-40B4-BE49-F238E27FC236}">
                  <a16:creationId xmlns:a16="http://schemas.microsoft.com/office/drawing/2014/main" id="{F7D277D9-8012-4768-A19E-B295B77E2C4A}"/>
                </a:ext>
              </a:extLst>
            </p:cNvPr>
            <p:cNvSpPr/>
            <p:nvPr/>
          </p:nvSpPr>
          <p:spPr>
            <a:xfrm>
              <a:off x="3490750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35;p44">
              <a:extLst>
                <a:ext uri="{FF2B5EF4-FFF2-40B4-BE49-F238E27FC236}">
                  <a16:creationId xmlns:a16="http://schemas.microsoft.com/office/drawing/2014/main" id="{1989CDE9-9CED-4577-BC58-EB7CA64437D3}"/>
                </a:ext>
              </a:extLst>
            </p:cNvPr>
            <p:cNvSpPr/>
            <p:nvPr/>
          </p:nvSpPr>
          <p:spPr>
            <a:xfrm>
              <a:off x="349075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36;p44">
              <a:extLst>
                <a:ext uri="{FF2B5EF4-FFF2-40B4-BE49-F238E27FC236}">
                  <a16:creationId xmlns:a16="http://schemas.microsoft.com/office/drawing/2014/main" id="{7CF8D419-85DD-4AF2-ADC3-18F3CDF0DDAF}"/>
                </a:ext>
              </a:extLst>
            </p:cNvPr>
            <p:cNvSpPr/>
            <p:nvPr/>
          </p:nvSpPr>
          <p:spPr>
            <a:xfrm>
              <a:off x="349075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637;p44">
              <a:extLst>
                <a:ext uri="{FF2B5EF4-FFF2-40B4-BE49-F238E27FC236}">
                  <a16:creationId xmlns:a16="http://schemas.microsoft.com/office/drawing/2014/main" id="{4D494ABF-FC48-4186-8FA2-A7CEC63A20A3}"/>
                </a:ext>
              </a:extLst>
            </p:cNvPr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638;p44">
              <a:extLst>
                <a:ext uri="{FF2B5EF4-FFF2-40B4-BE49-F238E27FC236}">
                  <a16:creationId xmlns:a16="http://schemas.microsoft.com/office/drawing/2014/main" id="{D894F922-3AE9-459C-967F-A0EFB9579CF3}"/>
                </a:ext>
              </a:extLst>
            </p:cNvPr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639;p44">
              <a:extLst>
                <a:ext uri="{FF2B5EF4-FFF2-40B4-BE49-F238E27FC236}">
                  <a16:creationId xmlns:a16="http://schemas.microsoft.com/office/drawing/2014/main" id="{C8573D4A-90B3-442D-86BF-22FB4CA5BB29}"/>
                </a:ext>
              </a:extLst>
            </p:cNvPr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640;p44">
              <a:extLst>
                <a:ext uri="{FF2B5EF4-FFF2-40B4-BE49-F238E27FC236}">
                  <a16:creationId xmlns:a16="http://schemas.microsoft.com/office/drawing/2014/main" id="{C3EEFA25-B3F2-4E86-9B40-DE8E88EE77B6}"/>
                </a:ext>
              </a:extLst>
            </p:cNvPr>
            <p:cNvSpPr/>
            <p:nvPr/>
          </p:nvSpPr>
          <p:spPr>
            <a:xfrm>
              <a:off x="3490125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641;p44">
              <a:extLst>
                <a:ext uri="{FF2B5EF4-FFF2-40B4-BE49-F238E27FC236}">
                  <a16:creationId xmlns:a16="http://schemas.microsoft.com/office/drawing/2014/main" id="{A1BED2C6-AE0C-41EF-8EDD-A2A5917AEA2D}"/>
                </a:ext>
              </a:extLst>
            </p:cNvPr>
            <p:cNvSpPr/>
            <p:nvPr/>
          </p:nvSpPr>
          <p:spPr>
            <a:xfrm>
              <a:off x="349012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642;p44">
              <a:extLst>
                <a:ext uri="{FF2B5EF4-FFF2-40B4-BE49-F238E27FC236}">
                  <a16:creationId xmlns:a16="http://schemas.microsoft.com/office/drawing/2014/main" id="{5BA9E2B8-76FB-4D32-AC31-3B68222DDA25}"/>
                </a:ext>
              </a:extLst>
            </p:cNvPr>
            <p:cNvSpPr/>
            <p:nvPr/>
          </p:nvSpPr>
          <p:spPr>
            <a:xfrm>
              <a:off x="3418700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643;p44">
              <a:extLst>
                <a:ext uri="{FF2B5EF4-FFF2-40B4-BE49-F238E27FC236}">
                  <a16:creationId xmlns:a16="http://schemas.microsoft.com/office/drawing/2014/main" id="{C5EBDF47-54F7-4614-B363-6EB39D436BE5}"/>
                </a:ext>
              </a:extLst>
            </p:cNvPr>
            <p:cNvSpPr/>
            <p:nvPr/>
          </p:nvSpPr>
          <p:spPr>
            <a:xfrm>
              <a:off x="34187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644;p44">
              <a:extLst>
                <a:ext uri="{FF2B5EF4-FFF2-40B4-BE49-F238E27FC236}">
                  <a16:creationId xmlns:a16="http://schemas.microsoft.com/office/drawing/2014/main" id="{AA58E28E-5E8F-4F61-BF20-54892D326CB6}"/>
                </a:ext>
              </a:extLst>
            </p:cNvPr>
            <p:cNvSpPr/>
            <p:nvPr/>
          </p:nvSpPr>
          <p:spPr>
            <a:xfrm>
              <a:off x="3418075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645;p44">
              <a:extLst>
                <a:ext uri="{FF2B5EF4-FFF2-40B4-BE49-F238E27FC236}">
                  <a16:creationId xmlns:a16="http://schemas.microsoft.com/office/drawing/2014/main" id="{07A531D5-605C-4173-8AAE-E9552F7428F7}"/>
                </a:ext>
              </a:extLst>
            </p:cNvPr>
            <p:cNvSpPr/>
            <p:nvPr/>
          </p:nvSpPr>
          <p:spPr>
            <a:xfrm>
              <a:off x="341807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646;p44">
              <a:extLst>
                <a:ext uri="{FF2B5EF4-FFF2-40B4-BE49-F238E27FC236}">
                  <a16:creationId xmlns:a16="http://schemas.microsoft.com/office/drawing/2014/main" id="{0FE4B1F2-45D7-4B78-BDFF-5B0B3FC04DB8}"/>
                </a:ext>
              </a:extLst>
            </p:cNvPr>
            <p:cNvSpPr/>
            <p:nvPr/>
          </p:nvSpPr>
          <p:spPr>
            <a:xfrm>
              <a:off x="3417450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647;p44">
              <a:extLst>
                <a:ext uri="{FF2B5EF4-FFF2-40B4-BE49-F238E27FC236}">
                  <a16:creationId xmlns:a16="http://schemas.microsoft.com/office/drawing/2014/main" id="{4516590A-5712-472F-93B9-9B6DC0DD41C1}"/>
                </a:ext>
              </a:extLst>
            </p:cNvPr>
            <p:cNvSpPr/>
            <p:nvPr/>
          </p:nvSpPr>
          <p:spPr>
            <a:xfrm>
              <a:off x="341745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648;p44">
              <a:extLst>
                <a:ext uri="{FF2B5EF4-FFF2-40B4-BE49-F238E27FC236}">
                  <a16:creationId xmlns:a16="http://schemas.microsoft.com/office/drawing/2014/main" id="{774962B2-3C4F-4F6B-8106-333E801F9220}"/>
                </a:ext>
              </a:extLst>
            </p:cNvPr>
            <p:cNvSpPr/>
            <p:nvPr/>
          </p:nvSpPr>
          <p:spPr>
            <a:xfrm>
              <a:off x="341745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649;p44">
              <a:extLst>
                <a:ext uri="{FF2B5EF4-FFF2-40B4-BE49-F238E27FC236}">
                  <a16:creationId xmlns:a16="http://schemas.microsoft.com/office/drawing/2014/main" id="{BDB256C0-9B33-4EDB-B74C-9E419CF98C71}"/>
                </a:ext>
              </a:extLst>
            </p:cNvPr>
            <p:cNvSpPr/>
            <p:nvPr/>
          </p:nvSpPr>
          <p:spPr>
            <a:xfrm>
              <a:off x="3416825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650;p44">
              <a:extLst>
                <a:ext uri="{FF2B5EF4-FFF2-40B4-BE49-F238E27FC236}">
                  <a16:creationId xmlns:a16="http://schemas.microsoft.com/office/drawing/2014/main" id="{9B4A3ECB-5E34-4383-946B-426A3F061AC6}"/>
                </a:ext>
              </a:extLst>
            </p:cNvPr>
            <p:cNvSpPr/>
            <p:nvPr/>
          </p:nvSpPr>
          <p:spPr>
            <a:xfrm>
              <a:off x="341682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651;p44">
              <a:extLst>
                <a:ext uri="{FF2B5EF4-FFF2-40B4-BE49-F238E27FC236}">
                  <a16:creationId xmlns:a16="http://schemas.microsoft.com/office/drawing/2014/main" id="{688C39CA-C7D1-4BDD-AD0F-3D084CD4E905}"/>
                </a:ext>
              </a:extLst>
            </p:cNvPr>
            <p:cNvSpPr/>
            <p:nvPr/>
          </p:nvSpPr>
          <p:spPr>
            <a:xfrm>
              <a:off x="3416200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652;p44">
              <a:extLst>
                <a:ext uri="{FF2B5EF4-FFF2-40B4-BE49-F238E27FC236}">
                  <a16:creationId xmlns:a16="http://schemas.microsoft.com/office/drawing/2014/main" id="{02E9ED08-3438-4215-B2AC-8F3C5F0CDD2D}"/>
                </a:ext>
              </a:extLst>
            </p:cNvPr>
            <p:cNvSpPr/>
            <p:nvPr/>
          </p:nvSpPr>
          <p:spPr>
            <a:xfrm>
              <a:off x="3415550" y="23058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653;p44">
              <a:extLst>
                <a:ext uri="{FF2B5EF4-FFF2-40B4-BE49-F238E27FC236}">
                  <a16:creationId xmlns:a16="http://schemas.microsoft.com/office/drawing/2014/main" id="{6A1E1926-3910-482F-8515-52444DCBCE42}"/>
                </a:ext>
              </a:extLst>
            </p:cNvPr>
            <p:cNvSpPr/>
            <p:nvPr/>
          </p:nvSpPr>
          <p:spPr>
            <a:xfrm>
              <a:off x="352960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654;p44">
              <a:extLst>
                <a:ext uri="{FF2B5EF4-FFF2-40B4-BE49-F238E27FC236}">
                  <a16:creationId xmlns:a16="http://schemas.microsoft.com/office/drawing/2014/main" id="{AA5BCF8D-C257-4FDC-85A6-E7F5EFF57707}"/>
                </a:ext>
              </a:extLst>
            </p:cNvPr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655;p44">
              <a:extLst>
                <a:ext uri="{FF2B5EF4-FFF2-40B4-BE49-F238E27FC236}">
                  <a16:creationId xmlns:a16="http://schemas.microsoft.com/office/drawing/2014/main" id="{386B54E8-0611-497E-BAA5-A8E3D78FD718}"/>
                </a:ext>
              </a:extLst>
            </p:cNvPr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656;p44">
              <a:extLst>
                <a:ext uri="{FF2B5EF4-FFF2-40B4-BE49-F238E27FC236}">
                  <a16:creationId xmlns:a16="http://schemas.microsoft.com/office/drawing/2014/main" id="{A7A54A12-F6B6-417A-876B-8918D5C35E81}"/>
                </a:ext>
              </a:extLst>
            </p:cNvPr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657;p44">
              <a:extLst>
                <a:ext uri="{FF2B5EF4-FFF2-40B4-BE49-F238E27FC236}">
                  <a16:creationId xmlns:a16="http://schemas.microsoft.com/office/drawing/2014/main" id="{7303F2C5-FE6C-44FC-BB1F-987D770DC371}"/>
                </a:ext>
              </a:extLst>
            </p:cNvPr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658;p44">
              <a:extLst>
                <a:ext uri="{FF2B5EF4-FFF2-40B4-BE49-F238E27FC236}">
                  <a16:creationId xmlns:a16="http://schemas.microsoft.com/office/drawing/2014/main" id="{2F3CB4D2-C5AE-4B76-8BA4-8FFBD75F44D0}"/>
                </a:ext>
              </a:extLst>
            </p:cNvPr>
            <p:cNvSpPr/>
            <p:nvPr/>
          </p:nvSpPr>
          <p:spPr>
            <a:xfrm>
              <a:off x="3529600" y="2306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659;p44">
              <a:extLst>
                <a:ext uri="{FF2B5EF4-FFF2-40B4-BE49-F238E27FC236}">
                  <a16:creationId xmlns:a16="http://schemas.microsoft.com/office/drawing/2014/main" id="{F4950870-2566-48D3-918B-3BEA80A6C5C0}"/>
                </a:ext>
              </a:extLst>
            </p:cNvPr>
            <p:cNvSpPr/>
            <p:nvPr/>
          </p:nvSpPr>
          <p:spPr>
            <a:xfrm>
              <a:off x="352897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660;p44">
              <a:extLst>
                <a:ext uri="{FF2B5EF4-FFF2-40B4-BE49-F238E27FC236}">
                  <a16:creationId xmlns:a16="http://schemas.microsoft.com/office/drawing/2014/main" id="{1530D1C8-FB82-4EF7-BB5A-7B7786FCCC4E}"/>
                </a:ext>
              </a:extLst>
            </p:cNvPr>
            <p:cNvSpPr/>
            <p:nvPr/>
          </p:nvSpPr>
          <p:spPr>
            <a:xfrm>
              <a:off x="352897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661;p44">
              <a:extLst>
                <a:ext uri="{FF2B5EF4-FFF2-40B4-BE49-F238E27FC236}">
                  <a16:creationId xmlns:a16="http://schemas.microsoft.com/office/drawing/2014/main" id="{6AC42475-795C-49C5-9E30-D13542D9B485}"/>
                </a:ext>
              </a:extLst>
            </p:cNvPr>
            <p:cNvSpPr/>
            <p:nvPr/>
          </p:nvSpPr>
          <p:spPr>
            <a:xfrm>
              <a:off x="3457550" y="23070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662;p44">
              <a:extLst>
                <a:ext uri="{FF2B5EF4-FFF2-40B4-BE49-F238E27FC236}">
                  <a16:creationId xmlns:a16="http://schemas.microsoft.com/office/drawing/2014/main" id="{018F54B5-7E20-4B66-AA17-5804D88A1B97}"/>
                </a:ext>
              </a:extLst>
            </p:cNvPr>
            <p:cNvSpPr/>
            <p:nvPr/>
          </p:nvSpPr>
          <p:spPr>
            <a:xfrm>
              <a:off x="345755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663;p44">
              <a:extLst>
                <a:ext uri="{FF2B5EF4-FFF2-40B4-BE49-F238E27FC236}">
                  <a16:creationId xmlns:a16="http://schemas.microsoft.com/office/drawing/2014/main" id="{292152EE-3DED-4571-A98F-4A9CFC46266B}"/>
                </a:ext>
              </a:extLst>
            </p:cNvPr>
            <p:cNvSpPr/>
            <p:nvPr/>
          </p:nvSpPr>
          <p:spPr>
            <a:xfrm>
              <a:off x="345692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664;p44">
              <a:extLst>
                <a:ext uri="{FF2B5EF4-FFF2-40B4-BE49-F238E27FC236}">
                  <a16:creationId xmlns:a16="http://schemas.microsoft.com/office/drawing/2014/main" id="{B01D2AD2-09E5-4A58-A39F-967EDF3BC34A}"/>
                </a:ext>
              </a:extLst>
            </p:cNvPr>
            <p:cNvSpPr/>
            <p:nvPr/>
          </p:nvSpPr>
          <p:spPr>
            <a:xfrm>
              <a:off x="34569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665;p44">
              <a:extLst>
                <a:ext uri="{FF2B5EF4-FFF2-40B4-BE49-F238E27FC236}">
                  <a16:creationId xmlns:a16="http://schemas.microsoft.com/office/drawing/2014/main" id="{FD1DFFF5-B670-41A5-BD24-8A97C9C8E485}"/>
                </a:ext>
              </a:extLst>
            </p:cNvPr>
            <p:cNvSpPr/>
            <p:nvPr/>
          </p:nvSpPr>
          <p:spPr>
            <a:xfrm>
              <a:off x="34569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666;p44">
              <a:extLst>
                <a:ext uri="{FF2B5EF4-FFF2-40B4-BE49-F238E27FC236}">
                  <a16:creationId xmlns:a16="http://schemas.microsoft.com/office/drawing/2014/main" id="{3CD40267-2DE7-4097-A298-E7ED2986CB65}"/>
                </a:ext>
              </a:extLst>
            </p:cNvPr>
            <p:cNvSpPr/>
            <p:nvPr/>
          </p:nvSpPr>
          <p:spPr>
            <a:xfrm>
              <a:off x="3456300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667;p44">
              <a:extLst>
                <a:ext uri="{FF2B5EF4-FFF2-40B4-BE49-F238E27FC236}">
                  <a16:creationId xmlns:a16="http://schemas.microsoft.com/office/drawing/2014/main" id="{59A79768-EFFF-4CC1-8E09-C42B1CC50D0F}"/>
                </a:ext>
              </a:extLst>
            </p:cNvPr>
            <p:cNvSpPr/>
            <p:nvPr/>
          </p:nvSpPr>
          <p:spPr>
            <a:xfrm>
              <a:off x="345630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668;p44">
              <a:extLst>
                <a:ext uri="{FF2B5EF4-FFF2-40B4-BE49-F238E27FC236}">
                  <a16:creationId xmlns:a16="http://schemas.microsoft.com/office/drawing/2014/main" id="{7F8DACFA-F8B9-4ACA-9633-797B8838D9AF}"/>
                </a:ext>
              </a:extLst>
            </p:cNvPr>
            <p:cNvSpPr/>
            <p:nvPr/>
          </p:nvSpPr>
          <p:spPr>
            <a:xfrm>
              <a:off x="345630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669;p44">
              <a:extLst>
                <a:ext uri="{FF2B5EF4-FFF2-40B4-BE49-F238E27FC236}">
                  <a16:creationId xmlns:a16="http://schemas.microsoft.com/office/drawing/2014/main" id="{D97608D2-F5AF-4547-A501-FDC68BDF237C}"/>
                </a:ext>
              </a:extLst>
            </p:cNvPr>
            <p:cNvSpPr/>
            <p:nvPr/>
          </p:nvSpPr>
          <p:spPr>
            <a:xfrm>
              <a:off x="3455650" y="230642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670;p44">
              <a:extLst>
                <a:ext uri="{FF2B5EF4-FFF2-40B4-BE49-F238E27FC236}">
                  <a16:creationId xmlns:a16="http://schemas.microsoft.com/office/drawing/2014/main" id="{AF12C43A-7E06-4301-8141-DD56E82CDC75}"/>
                </a:ext>
              </a:extLst>
            </p:cNvPr>
            <p:cNvSpPr/>
            <p:nvPr/>
          </p:nvSpPr>
          <p:spPr>
            <a:xfrm>
              <a:off x="345502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671;p44">
              <a:extLst>
                <a:ext uri="{FF2B5EF4-FFF2-40B4-BE49-F238E27FC236}">
                  <a16:creationId xmlns:a16="http://schemas.microsoft.com/office/drawing/2014/main" id="{D2BBCDCF-DA9F-435B-AB7D-C10228A0EA2A}"/>
                </a:ext>
              </a:extLst>
            </p:cNvPr>
            <p:cNvSpPr/>
            <p:nvPr/>
          </p:nvSpPr>
          <p:spPr>
            <a:xfrm>
              <a:off x="34550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672;p44">
              <a:extLst>
                <a:ext uri="{FF2B5EF4-FFF2-40B4-BE49-F238E27FC236}">
                  <a16:creationId xmlns:a16="http://schemas.microsoft.com/office/drawing/2014/main" id="{A0C78444-DC9F-4D9A-9298-A57FD10596ED}"/>
                </a:ext>
              </a:extLst>
            </p:cNvPr>
            <p:cNvSpPr/>
            <p:nvPr/>
          </p:nvSpPr>
          <p:spPr>
            <a:xfrm>
              <a:off x="3496400" y="2307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673;p44">
              <a:extLst>
                <a:ext uri="{FF2B5EF4-FFF2-40B4-BE49-F238E27FC236}">
                  <a16:creationId xmlns:a16="http://schemas.microsoft.com/office/drawing/2014/main" id="{9F2E0CB8-6C7F-43E6-8F39-7DBA88B8078B}"/>
                </a:ext>
              </a:extLst>
            </p:cNvPr>
            <p:cNvSpPr/>
            <p:nvPr/>
          </p:nvSpPr>
          <p:spPr>
            <a:xfrm>
              <a:off x="3496400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674;p44">
              <a:extLst>
                <a:ext uri="{FF2B5EF4-FFF2-40B4-BE49-F238E27FC236}">
                  <a16:creationId xmlns:a16="http://schemas.microsoft.com/office/drawing/2014/main" id="{6BC8A275-6B1E-4F4F-9064-47EF28F75492}"/>
                </a:ext>
              </a:extLst>
            </p:cNvPr>
            <p:cNvSpPr/>
            <p:nvPr/>
          </p:nvSpPr>
          <p:spPr>
            <a:xfrm>
              <a:off x="3496400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675;p44">
              <a:extLst>
                <a:ext uri="{FF2B5EF4-FFF2-40B4-BE49-F238E27FC236}">
                  <a16:creationId xmlns:a16="http://schemas.microsoft.com/office/drawing/2014/main" id="{DABE4831-4D56-465F-B717-39E576715A1D}"/>
                </a:ext>
              </a:extLst>
            </p:cNvPr>
            <p:cNvSpPr/>
            <p:nvPr/>
          </p:nvSpPr>
          <p:spPr>
            <a:xfrm>
              <a:off x="34957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676;p44">
              <a:extLst>
                <a:ext uri="{FF2B5EF4-FFF2-40B4-BE49-F238E27FC236}">
                  <a16:creationId xmlns:a16="http://schemas.microsoft.com/office/drawing/2014/main" id="{4C115B46-07B4-4005-909F-F8582DF11B0C}"/>
                </a:ext>
              </a:extLst>
            </p:cNvPr>
            <p:cNvSpPr/>
            <p:nvPr/>
          </p:nvSpPr>
          <p:spPr>
            <a:xfrm>
              <a:off x="349577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677;p44">
              <a:extLst>
                <a:ext uri="{FF2B5EF4-FFF2-40B4-BE49-F238E27FC236}">
                  <a16:creationId xmlns:a16="http://schemas.microsoft.com/office/drawing/2014/main" id="{73D07ED0-F83D-4B0E-97AC-95A7B657B534}"/>
                </a:ext>
              </a:extLst>
            </p:cNvPr>
            <p:cNvSpPr/>
            <p:nvPr/>
          </p:nvSpPr>
          <p:spPr>
            <a:xfrm>
              <a:off x="3495125" y="23076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678;p44">
              <a:extLst>
                <a:ext uri="{FF2B5EF4-FFF2-40B4-BE49-F238E27FC236}">
                  <a16:creationId xmlns:a16="http://schemas.microsoft.com/office/drawing/2014/main" id="{613D705B-3FF9-4C51-8E56-A927D4A45577}"/>
                </a:ext>
              </a:extLst>
            </p:cNvPr>
            <p:cNvSpPr/>
            <p:nvPr/>
          </p:nvSpPr>
          <p:spPr>
            <a:xfrm>
              <a:off x="349512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679;p44">
              <a:extLst>
                <a:ext uri="{FF2B5EF4-FFF2-40B4-BE49-F238E27FC236}">
                  <a16:creationId xmlns:a16="http://schemas.microsoft.com/office/drawing/2014/main" id="{995B509B-5B07-4113-9655-6977DF0299C1}"/>
                </a:ext>
              </a:extLst>
            </p:cNvPr>
            <p:cNvSpPr/>
            <p:nvPr/>
          </p:nvSpPr>
          <p:spPr>
            <a:xfrm>
              <a:off x="349512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680;p44">
              <a:extLst>
                <a:ext uri="{FF2B5EF4-FFF2-40B4-BE49-F238E27FC236}">
                  <a16:creationId xmlns:a16="http://schemas.microsoft.com/office/drawing/2014/main" id="{241A8464-46F9-472C-A510-EC5585C48C2C}"/>
                </a:ext>
              </a:extLst>
            </p:cNvPr>
            <p:cNvSpPr/>
            <p:nvPr/>
          </p:nvSpPr>
          <p:spPr>
            <a:xfrm>
              <a:off x="3494500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681;p44">
              <a:extLst>
                <a:ext uri="{FF2B5EF4-FFF2-40B4-BE49-F238E27FC236}">
                  <a16:creationId xmlns:a16="http://schemas.microsoft.com/office/drawing/2014/main" id="{03B75DCE-944D-4F13-AFF1-3425ACB7290F}"/>
                </a:ext>
              </a:extLst>
            </p:cNvPr>
            <p:cNvSpPr/>
            <p:nvPr/>
          </p:nvSpPr>
          <p:spPr>
            <a:xfrm>
              <a:off x="34938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682;p44">
              <a:extLst>
                <a:ext uri="{FF2B5EF4-FFF2-40B4-BE49-F238E27FC236}">
                  <a16:creationId xmlns:a16="http://schemas.microsoft.com/office/drawing/2014/main" id="{D41268BF-DB05-4519-AAAF-CE0708E20DE5}"/>
                </a:ext>
              </a:extLst>
            </p:cNvPr>
            <p:cNvSpPr/>
            <p:nvPr/>
          </p:nvSpPr>
          <p:spPr>
            <a:xfrm>
              <a:off x="34938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683;p44">
              <a:extLst>
                <a:ext uri="{FF2B5EF4-FFF2-40B4-BE49-F238E27FC236}">
                  <a16:creationId xmlns:a16="http://schemas.microsoft.com/office/drawing/2014/main" id="{FE7B56CF-47F8-437C-9A3B-AF46C5DF0C73}"/>
                </a:ext>
              </a:extLst>
            </p:cNvPr>
            <p:cNvSpPr/>
            <p:nvPr/>
          </p:nvSpPr>
          <p:spPr>
            <a:xfrm>
              <a:off x="3535875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684;p44">
              <a:extLst>
                <a:ext uri="{FF2B5EF4-FFF2-40B4-BE49-F238E27FC236}">
                  <a16:creationId xmlns:a16="http://schemas.microsoft.com/office/drawing/2014/main" id="{36F19B48-E3C6-4E0B-A8A3-A39BA289FCAF}"/>
                </a:ext>
              </a:extLst>
            </p:cNvPr>
            <p:cNvSpPr/>
            <p:nvPr/>
          </p:nvSpPr>
          <p:spPr>
            <a:xfrm>
              <a:off x="3535225" y="23083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685;p44">
              <a:extLst>
                <a:ext uri="{FF2B5EF4-FFF2-40B4-BE49-F238E27FC236}">
                  <a16:creationId xmlns:a16="http://schemas.microsoft.com/office/drawing/2014/main" id="{BCBEE23F-CE2F-44F2-A784-A17ADCAFF4AA}"/>
                </a:ext>
              </a:extLst>
            </p:cNvPr>
            <p:cNvSpPr/>
            <p:nvPr/>
          </p:nvSpPr>
          <p:spPr>
            <a:xfrm>
              <a:off x="3535225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686;p44">
              <a:extLst>
                <a:ext uri="{FF2B5EF4-FFF2-40B4-BE49-F238E27FC236}">
                  <a16:creationId xmlns:a16="http://schemas.microsoft.com/office/drawing/2014/main" id="{207917A2-4AF3-45FB-A122-5A5F4EBBE6E5}"/>
                </a:ext>
              </a:extLst>
            </p:cNvPr>
            <p:cNvSpPr/>
            <p:nvPr/>
          </p:nvSpPr>
          <p:spPr>
            <a:xfrm>
              <a:off x="3534600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687;p44">
              <a:extLst>
                <a:ext uri="{FF2B5EF4-FFF2-40B4-BE49-F238E27FC236}">
                  <a16:creationId xmlns:a16="http://schemas.microsoft.com/office/drawing/2014/main" id="{86ED4416-C4B1-498F-A40F-6B1C186C2ED6}"/>
                </a:ext>
              </a:extLst>
            </p:cNvPr>
            <p:cNvSpPr/>
            <p:nvPr/>
          </p:nvSpPr>
          <p:spPr>
            <a:xfrm>
              <a:off x="3534600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688;p44">
              <a:extLst>
                <a:ext uri="{FF2B5EF4-FFF2-40B4-BE49-F238E27FC236}">
                  <a16:creationId xmlns:a16="http://schemas.microsoft.com/office/drawing/2014/main" id="{B3D38955-961B-4ECF-B584-54D70C2C00C2}"/>
                </a:ext>
              </a:extLst>
            </p:cNvPr>
            <p:cNvSpPr/>
            <p:nvPr/>
          </p:nvSpPr>
          <p:spPr>
            <a:xfrm>
              <a:off x="3534600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689;p44">
              <a:extLst>
                <a:ext uri="{FF2B5EF4-FFF2-40B4-BE49-F238E27FC236}">
                  <a16:creationId xmlns:a16="http://schemas.microsoft.com/office/drawing/2014/main" id="{7CA88AAB-31B4-4761-8432-98FBB4882AD1}"/>
                </a:ext>
              </a:extLst>
            </p:cNvPr>
            <p:cNvSpPr/>
            <p:nvPr/>
          </p:nvSpPr>
          <p:spPr>
            <a:xfrm>
              <a:off x="3533975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690;p44">
              <a:extLst>
                <a:ext uri="{FF2B5EF4-FFF2-40B4-BE49-F238E27FC236}">
                  <a16:creationId xmlns:a16="http://schemas.microsoft.com/office/drawing/2014/main" id="{D6D6AF4B-E2C1-48D6-8493-FBDDF0C76371}"/>
                </a:ext>
              </a:extLst>
            </p:cNvPr>
            <p:cNvSpPr/>
            <p:nvPr/>
          </p:nvSpPr>
          <p:spPr>
            <a:xfrm>
              <a:off x="3533975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691;p44">
              <a:extLst>
                <a:ext uri="{FF2B5EF4-FFF2-40B4-BE49-F238E27FC236}">
                  <a16:creationId xmlns:a16="http://schemas.microsoft.com/office/drawing/2014/main" id="{025F8380-F466-4D8E-BBA6-B7E151BE1627}"/>
                </a:ext>
              </a:extLst>
            </p:cNvPr>
            <p:cNvSpPr/>
            <p:nvPr/>
          </p:nvSpPr>
          <p:spPr>
            <a:xfrm>
              <a:off x="3533350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692;p44">
              <a:extLst>
                <a:ext uri="{FF2B5EF4-FFF2-40B4-BE49-F238E27FC236}">
                  <a16:creationId xmlns:a16="http://schemas.microsoft.com/office/drawing/2014/main" id="{AC32EF01-5768-4143-86F9-7FC2456243D0}"/>
                </a:ext>
              </a:extLst>
            </p:cNvPr>
            <p:cNvSpPr/>
            <p:nvPr/>
          </p:nvSpPr>
          <p:spPr>
            <a:xfrm>
              <a:off x="3533350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693;p44">
              <a:extLst>
                <a:ext uri="{FF2B5EF4-FFF2-40B4-BE49-F238E27FC236}">
                  <a16:creationId xmlns:a16="http://schemas.microsoft.com/office/drawing/2014/main" id="{AFD4D9F7-40A6-4353-A05E-D709220ED7CA}"/>
                </a:ext>
              </a:extLst>
            </p:cNvPr>
            <p:cNvSpPr/>
            <p:nvPr/>
          </p:nvSpPr>
          <p:spPr>
            <a:xfrm>
              <a:off x="3532725" y="2308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694;p44">
              <a:extLst>
                <a:ext uri="{FF2B5EF4-FFF2-40B4-BE49-F238E27FC236}">
                  <a16:creationId xmlns:a16="http://schemas.microsoft.com/office/drawing/2014/main" id="{136FAC7A-3CBE-4801-BD70-0D16AE9F658D}"/>
                </a:ext>
              </a:extLst>
            </p:cNvPr>
            <p:cNvSpPr/>
            <p:nvPr/>
          </p:nvSpPr>
          <p:spPr>
            <a:xfrm>
              <a:off x="3547775" y="230140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695;p44">
              <a:extLst>
                <a:ext uri="{FF2B5EF4-FFF2-40B4-BE49-F238E27FC236}">
                  <a16:creationId xmlns:a16="http://schemas.microsoft.com/office/drawing/2014/main" id="{76F01106-78D4-4071-BEAF-C1DAC5A1A326}"/>
                </a:ext>
              </a:extLst>
            </p:cNvPr>
            <p:cNvSpPr/>
            <p:nvPr/>
          </p:nvSpPr>
          <p:spPr>
            <a:xfrm>
              <a:off x="3562175" y="2309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696;p44">
              <a:extLst>
                <a:ext uri="{FF2B5EF4-FFF2-40B4-BE49-F238E27FC236}">
                  <a16:creationId xmlns:a16="http://schemas.microsoft.com/office/drawing/2014/main" id="{53F52AE1-AD9A-4D43-8FA6-40F307B09C10}"/>
                </a:ext>
              </a:extLst>
            </p:cNvPr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697;p44">
              <a:extLst>
                <a:ext uri="{FF2B5EF4-FFF2-40B4-BE49-F238E27FC236}">
                  <a16:creationId xmlns:a16="http://schemas.microsoft.com/office/drawing/2014/main" id="{EEC4C063-DE13-438D-9E28-E8C4CABD4D80}"/>
                </a:ext>
              </a:extLst>
            </p:cNvPr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698;p44">
              <a:extLst>
                <a:ext uri="{FF2B5EF4-FFF2-40B4-BE49-F238E27FC236}">
                  <a16:creationId xmlns:a16="http://schemas.microsoft.com/office/drawing/2014/main" id="{672547D9-7036-4160-9D19-18D983DE876C}"/>
                </a:ext>
              </a:extLst>
            </p:cNvPr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699;p44">
              <a:extLst>
                <a:ext uri="{FF2B5EF4-FFF2-40B4-BE49-F238E27FC236}">
                  <a16:creationId xmlns:a16="http://schemas.microsoft.com/office/drawing/2014/main" id="{2DB84254-78F4-45DC-9C55-981DC3DE3747}"/>
                </a:ext>
              </a:extLst>
            </p:cNvPr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700;p44">
              <a:extLst>
                <a:ext uri="{FF2B5EF4-FFF2-40B4-BE49-F238E27FC236}">
                  <a16:creationId xmlns:a16="http://schemas.microsoft.com/office/drawing/2014/main" id="{3EE3659B-3D9A-4072-8396-9982A485B129}"/>
                </a:ext>
              </a:extLst>
            </p:cNvPr>
            <p:cNvSpPr/>
            <p:nvPr/>
          </p:nvSpPr>
          <p:spPr>
            <a:xfrm>
              <a:off x="3562800" y="2310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701;p44">
              <a:extLst>
                <a:ext uri="{FF2B5EF4-FFF2-40B4-BE49-F238E27FC236}">
                  <a16:creationId xmlns:a16="http://schemas.microsoft.com/office/drawing/2014/main" id="{271B5D00-6650-4362-B759-E5D976A1BC71}"/>
                </a:ext>
              </a:extLst>
            </p:cNvPr>
            <p:cNvSpPr/>
            <p:nvPr/>
          </p:nvSpPr>
          <p:spPr>
            <a:xfrm>
              <a:off x="356217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702;p44">
              <a:extLst>
                <a:ext uri="{FF2B5EF4-FFF2-40B4-BE49-F238E27FC236}">
                  <a16:creationId xmlns:a16="http://schemas.microsoft.com/office/drawing/2014/main" id="{CFEF6703-3F25-49CB-AD67-790E7BEB11AF}"/>
                </a:ext>
              </a:extLst>
            </p:cNvPr>
            <p:cNvSpPr/>
            <p:nvPr/>
          </p:nvSpPr>
          <p:spPr>
            <a:xfrm>
              <a:off x="35621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703;p44">
              <a:extLst>
                <a:ext uri="{FF2B5EF4-FFF2-40B4-BE49-F238E27FC236}">
                  <a16:creationId xmlns:a16="http://schemas.microsoft.com/office/drawing/2014/main" id="{97F2F496-87DD-47EA-8B39-2A00441D8D2E}"/>
                </a:ext>
              </a:extLst>
            </p:cNvPr>
            <p:cNvSpPr/>
            <p:nvPr/>
          </p:nvSpPr>
          <p:spPr>
            <a:xfrm>
              <a:off x="35621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704;p44">
              <a:extLst>
                <a:ext uri="{FF2B5EF4-FFF2-40B4-BE49-F238E27FC236}">
                  <a16:creationId xmlns:a16="http://schemas.microsoft.com/office/drawing/2014/main" id="{D0BFF81E-A897-4060-9FF9-F56928E52F8A}"/>
                </a:ext>
              </a:extLst>
            </p:cNvPr>
            <p:cNvSpPr/>
            <p:nvPr/>
          </p:nvSpPr>
          <p:spPr>
            <a:xfrm>
              <a:off x="3401150" y="23039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705;p44">
              <a:extLst>
                <a:ext uri="{FF2B5EF4-FFF2-40B4-BE49-F238E27FC236}">
                  <a16:creationId xmlns:a16="http://schemas.microsoft.com/office/drawing/2014/main" id="{011DA0FA-D510-4721-98C7-C503A09311A7}"/>
                </a:ext>
              </a:extLst>
            </p:cNvPr>
            <p:cNvSpPr/>
            <p:nvPr/>
          </p:nvSpPr>
          <p:spPr>
            <a:xfrm>
              <a:off x="3384225" y="23026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706;p44">
              <a:extLst>
                <a:ext uri="{FF2B5EF4-FFF2-40B4-BE49-F238E27FC236}">
                  <a16:creationId xmlns:a16="http://schemas.microsoft.com/office/drawing/2014/main" id="{D94E138C-D766-4472-8AC3-207B7A27BDD0}"/>
                </a:ext>
              </a:extLst>
            </p:cNvPr>
            <p:cNvSpPr/>
            <p:nvPr/>
          </p:nvSpPr>
          <p:spPr>
            <a:xfrm>
              <a:off x="340052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707;p44">
              <a:extLst>
                <a:ext uri="{FF2B5EF4-FFF2-40B4-BE49-F238E27FC236}">
                  <a16:creationId xmlns:a16="http://schemas.microsoft.com/office/drawing/2014/main" id="{1479F736-8DC6-4BB7-AD3D-C04D63B216C5}"/>
                </a:ext>
              </a:extLst>
            </p:cNvPr>
            <p:cNvSpPr/>
            <p:nvPr/>
          </p:nvSpPr>
          <p:spPr>
            <a:xfrm>
              <a:off x="340052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708;p44">
              <a:extLst>
                <a:ext uri="{FF2B5EF4-FFF2-40B4-BE49-F238E27FC236}">
                  <a16:creationId xmlns:a16="http://schemas.microsoft.com/office/drawing/2014/main" id="{CEDF4CD4-D95F-461D-8687-A50229CE5753}"/>
                </a:ext>
              </a:extLst>
            </p:cNvPr>
            <p:cNvSpPr/>
            <p:nvPr/>
          </p:nvSpPr>
          <p:spPr>
            <a:xfrm>
              <a:off x="3399900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709;p44">
              <a:extLst>
                <a:ext uri="{FF2B5EF4-FFF2-40B4-BE49-F238E27FC236}">
                  <a16:creationId xmlns:a16="http://schemas.microsoft.com/office/drawing/2014/main" id="{DBC8091A-9679-498D-B6B9-23F4DE8C33AF}"/>
                </a:ext>
              </a:extLst>
            </p:cNvPr>
            <p:cNvSpPr/>
            <p:nvPr/>
          </p:nvSpPr>
          <p:spPr>
            <a:xfrm>
              <a:off x="3399900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710;p44">
              <a:extLst>
                <a:ext uri="{FF2B5EF4-FFF2-40B4-BE49-F238E27FC236}">
                  <a16:creationId xmlns:a16="http://schemas.microsoft.com/office/drawing/2014/main" id="{75EE752B-EA88-4225-A859-33024D33C6B9}"/>
                </a:ext>
              </a:extLst>
            </p:cNvPr>
            <p:cNvSpPr/>
            <p:nvPr/>
          </p:nvSpPr>
          <p:spPr>
            <a:xfrm>
              <a:off x="3399275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711;p44">
              <a:extLst>
                <a:ext uri="{FF2B5EF4-FFF2-40B4-BE49-F238E27FC236}">
                  <a16:creationId xmlns:a16="http://schemas.microsoft.com/office/drawing/2014/main" id="{628EDEDE-6ABB-4B1C-9C2E-683BC69AC882}"/>
                </a:ext>
              </a:extLst>
            </p:cNvPr>
            <p:cNvSpPr/>
            <p:nvPr/>
          </p:nvSpPr>
          <p:spPr>
            <a:xfrm>
              <a:off x="33992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712;p44">
              <a:extLst>
                <a:ext uri="{FF2B5EF4-FFF2-40B4-BE49-F238E27FC236}">
                  <a16:creationId xmlns:a16="http://schemas.microsoft.com/office/drawing/2014/main" id="{B0552318-1AA9-4E75-9A7D-223BDFA99808}"/>
                </a:ext>
              </a:extLst>
            </p:cNvPr>
            <p:cNvSpPr/>
            <p:nvPr/>
          </p:nvSpPr>
          <p:spPr>
            <a:xfrm>
              <a:off x="33992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713;p44">
              <a:extLst>
                <a:ext uri="{FF2B5EF4-FFF2-40B4-BE49-F238E27FC236}">
                  <a16:creationId xmlns:a16="http://schemas.microsoft.com/office/drawing/2014/main" id="{A65EAF19-775C-44A3-95AF-F4E34AB08C95}"/>
                </a:ext>
              </a:extLst>
            </p:cNvPr>
            <p:cNvSpPr/>
            <p:nvPr/>
          </p:nvSpPr>
          <p:spPr>
            <a:xfrm>
              <a:off x="3398650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714;p44">
              <a:extLst>
                <a:ext uri="{FF2B5EF4-FFF2-40B4-BE49-F238E27FC236}">
                  <a16:creationId xmlns:a16="http://schemas.microsoft.com/office/drawing/2014/main" id="{123C2580-D551-4511-A803-0E995A7261CD}"/>
                </a:ext>
              </a:extLst>
            </p:cNvPr>
            <p:cNvSpPr/>
            <p:nvPr/>
          </p:nvSpPr>
          <p:spPr>
            <a:xfrm>
              <a:off x="3398650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715;p44">
              <a:extLst>
                <a:ext uri="{FF2B5EF4-FFF2-40B4-BE49-F238E27FC236}">
                  <a16:creationId xmlns:a16="http://schemas.microsoft.com/office/drawing/2014/main" id="{A7F2EE42-656A-4ED7-9B83-A29AEB8A6F53}"/>
                </a:ext>
              </a:extLst>
            </p:cNvPr>
            <p:cNvSpPr/>
            <p:nvPr/>
          </p:nvSpPr>
          <p:spPr>
            <a:xfrm>
              <a:off x="339802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716;p44">
              <a:extLst>
                <a:ext uri="{FF2B5EF4-FFF2-40B4-BE49-F238E27FC236}">
                  <a16:creationId xmlns:a16="http://schemas.microsoft.com/office/drawing/2014/main" id="{03B1DDD4-B1D6-4590-AF7A-D98E93CF7BAE}"/>
                </a:ext>
              </a:extLst>
            </p:cNvPr>
            <p:cNvSpPr/>
            <p:nvPr/>
          </p:nvSpPr>
          <p:spPr>
            <a:xfrm>
              <a:off x="3398025" y="2310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717;p44">
              <a:extLst>
                <a:ext uri="{FF2B5EF4-FFF2-40B4-BE49-F238E27FC236}">
                  <a16:creationId xmlns:a16="http://schemas.microsoft.com/office/drawing/2014/main" id="{0AE1AAC5-D3CC-4BF8-9087-4BF3C99333BA}"/>
                </a:ext>
              </a:extLst>
            </p:cNvPr>
            <p:cNvSpPr/>
            <p:nvPr/>
          </p:nvSpPr>
          <p:spPr>
            <a:xfrm>
              <a:off x="3440000" y="23051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718;p44">
              <a:extLst>
                <a:ext uri="{FF2B5EF4-FFF2-40B4-BE49-F238E27FC236}">
                  <a16:creationId xmlns:a16="http://schemas.microsoft.com/office/drawing/2014/main" id="{AC65CA20-DF88-4E67-B6DF-90BABE5AC10A}"/>
                </a:ext>
              </a:extLst>
            </p:cNvPr>
            <p:cNvSpPr/>
            <p:nvPr/>
          </p:nvSpPr>
          <p:spPr>
            <a:xfrm>
              <a:off x="3423075" y="23032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719;p44">
              <a:extLst>
                <a:ext uri="{FF2B5EF4-FFF2-40B4-BE49-F238E27FC236}">
                  <a16:creationId xmlns:a16="http://schemas.microsoft.com/office/drawing/2014/main" id="{EC42F90B-2838-4C93-81DD-D3A7BBDCFDEF}"/>
                </a:ext>
              </a:extLst>
            </p:cNvPr>
            <p:cNvSpPr/>
            <p:nvPr/>
          </p:nvSpPr>
          <p:spPr>
            <a:xfrm>
              <a:off x="3352900" y="2246900"/>
              <a:ext cx="110925" cy="70825"/>
            </a:xfrm>
            <a:custGeom>
              <a:avLst/>
              <a:gdLst/>
              <a:ahLst/>
              <a:cxnLst/>
              <a:rect l="l" t="t" r="r" b="b"/>
              <a:pathLst>
                <a:path w="4437" h="2833" extrusionOk="0">
                  <a:moveTo>
                    <a:pt x="4437" y="0"/>
                  </a:moveTo>
                  <a:lnTo>
                    <a:pt x="1" y="2582"/>
                  </a:lnTo>
                  <a:lnTo>
                    <a:pt x="1" y="2832"/>
                  </a:lnTo>
                  <a:lnTo>
                    <a:pt x="4437" y="251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720;p44">
              <a:extLst>
                <a:ext uri="{FF2B5EF4-FFF2-40B4-BE49-F238E27FC236}">
                  <a16:creationId xmlns:a16="http://schemas.microsoft.com/office/drawing/2014/main" id="{68E405D5-2487-471E-B43E-F832BB636F9A}"/>
                </a:ext>
              </a:extLst>
            </p:cNvPr>
            <p:cNvSpPr/>
            <p:nvPr/>
          </p:nvSpPr>
          <p:spPr>
            <a:xfrm>
              <a:off x="3365425" y="2305175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26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721;p44">
              <a:extLst>
                <a:ext uri="{FF2B5EF4-FFF2-40B4-BE49-F238E27FC236}">
                  <a16:creationId xmlns:a16="http://schemas.microsoft.com/office/drawing/2014/main" id="{05DD0CA2-604A-4CE9-BCC6-1181164CFA6B}"/>
                </a:ext>
              </a:extLst>
            </p:cNvPr>
            <p:cNvSpPr/>
            <p:nvPr/>
          </p:nvSpPr>
          <p:spPr>
            <a:xfrm>
              <a:off x="3422450" y="229467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722;p44">
              <a:extLst>
                <a:ext uri="{FF2B5EF4-FFF2-40B4-BE49-F238E27FC236}">
                  <a16:creationId xmlns:a16="http://schemas.microsoft.com/office/drawing/2014/main" id="{C73FEBBA-C3CE-4ED4-872E-1665A32ADA71}"/>
                </a:ext>
              </a:extLst>
            </p:cNvPr>
            <p:cNvSpPr/>
            <p:nvPr/>
          </p:nvSpPr>
          <p:spPr>
            <a:xfrm>
              <a:off x="3423700" y="2295150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lnTo>
                    <a:pt x="1078" y="326"/>
                  </a:lnTo>
                  <a:cubicBezTo>
                    <a:pt x="1078" y="326"/>
                    <a:pt x="1078" y="301"/>
                    <a:pt x="1078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723;p44">
              <a:extLst>
                <a:ext uri="{FF2B5EF4-FFF2-40B4-BE49-F238E27FC236}">
                  <a16:creationId xmlns:a16="http://schemas.microsoft.com/office/drawing/2014/main" id="{F43348DB-6C40-465D-9605-E2E77D267555}"/>
                </a:ext>
              </a:extLst>
            </p:cNvPr>
            <p:cNvSpPr/>
            <p:nvPr/>
          </p:nvSpPr>
          <p:spPr>
            <a:xfrm>
              <a:off x="34393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724;p44">
              <a:extLst>
                <a:ext uri="{FF2B5EF4-FFF2-40B4-BE49-F238E27FC236}">
                  <a16:creationId xmlns:a16="http://schemas.microsoft.com/office/drawing/2014/main" id="{F7D2E657-0741-4630-AA0F-1480B38C1E8E}"/>
                </a:ext>
              </a:extLst>
            </p:cNvPr>
            <p:cNvSpPr/>
            <p:nvPr/>
          </p:nvSpPr>
          <p:spPr>
            <a:xfrm>
              <a:off x="34393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725;p44">
              <a:extLst>
                <a:ext uri="{FF2B5EF4-FFF2-40B4-BE49-F238E27FC236}">
                  <a16:creationId xmlns:a16="http://schemas.microsoft.com/office/drawing/2014/main" id="{C1340075-C37E-4BF3-A4EE-10CBDB30337E}"/>
                </a:ext>
              </a:extLst>
            </p:cNvPr>
            <p:cNvSpPr/>
            <p:nvPr/>
          </p:nvSpPr>
          <p:spPr>
            <a:xfrm>
              <a:off x="3438750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726;p44">
              <a:extLst>
                <a:ext uri="{FF2B5EF4-FFF2-40B4-BE49-F238E27FC236}">
                  <a16:creationId xmlns:a16="http://schemas.microsoft.com/office/drawing/2014/main" id="{99AF1C7D-545F-4D3A-A53F-FCC081E71620}"/>
                </a:ext>
              </a:extLst>
            </p:cNvPr>
            <p:cNvSpPr/>
            <p:nvPr/>
          </p:nvSpPr>
          <p:spPr>
            <a:xfrm>
              <a:off x="3438750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727;p44">
              <a:extLst>
                <a:ext uri="{FF2B5EF4-FFF2-40B4-BE49-F238E27FC236}">
                  <a16:creationId xmlns:a16="http://schemas.microsoft.com/office/drawing/2014/main" id="{221CB5C6-FF71-4815-A555-290EC7E61C9C}"/>
                </a:ext>
              </a:extLst>
            </p:cNvPr>
            <p:cNvSpPr/>
            <p:nvPr/>
          </p:nvSpPr>
          <p:spPr>
            <a:xfrm>
              <a:off x="3438750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728;p44">
              <a:extLst>
                <a:ext uri="{FF2B5EF4-FFF2-40B4-BE49-F238E27FC236}">
                  <a16:creationId xmlns:a16="http://schemas.microsoft.com/office/drawing/2014/main" id="{F7D18D77-CDF5-460F-BED5-9BD8C0A7EBE3}"/>
                </a:ext>
              </a:extLst>
            </p:cNvPr>
            <p:cNvSpPr/>
            <p:nvPr/>
          </p:nvSpPr>
          <p:spPr>
            <a:xfrm>
              <a:off x="3438125" y="2312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729;p44">
              <a:extLst>
                <a:ext uri="{FF2B5EF4-FFF2-40B4-BE49-F238E27FC236}">
                  <a16:creationId xmlns:a16="http://schemas.microsoft.com/office/drawing/2014/main" id="{1F0AB419-DB4F-447C-A0C1-60CE8F132337}"/>
                </a:ext>
              </a:extLst>
            </p:cNvPr>
            <p:cNvSpPr/>
            <p:nvPr/>
          </p:nvSpPr>
          <p:spPr>
            <a:xfrm>
              <a:off x="3438125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730;p44">
              <a:extLst>
                <a:ext uri="{FF2B5EF4-FFF2-40B4-BE49-F238E27FC236}">
                  <a16:creationId xmlns:a16="http://schemas.microsoft.com/office/drawing/2014/main" id="{421B807D-337E-4BD1-8A02-C3F0BBF939DD}"/>
                </a:ext>
              </a:extLst>
            </p:cNvPr>
            <p:cNvSpPr/>
            <p:nvPr/>
          </p:nvSpPr>
          <p:spPr>
            <a:xfrm>
              <a:off x="3437500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731;p44">
              <a:extLst>
                <a:ext uri="{FF2B5EF4-FFF2-40B4-BE49-F238E27FC236}">
                  <a16:creationId xmlns:a16="http://schemas.microsoft.com/office/drawing/2014/main" id="{6DEA4EF7-B545-4937-A913-70F15F8A0DEC}"/>
                </a:ext>
              </a:extLst>
            </p:cNvPr>
            <p:cNvSpPr/>
            <p:nvPr/>
          </p:nvSpPr>
          <p:spPr>
            <a:xfrm>
              <a:off x="34375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732;p44">
              <a:extLst>
                <a:ext uri="{FF2B5EF4-FFF2-40B4-BE49-F238E27FC236}">
                  <a16:creationId xmlns:a16="http://schemas.microsoft.com/office/drawing/2014/main" id="{4624F619-24D4-4802-8E26-191951D29F9C}"/>
                </a:ext>
              </a:extLst>
            </p:cNvPr>
            <p:cNvSpPr/>
            <p:nvPr/>
          </p:nvSpPr>
          <p:spPr>
            <a:xfrm>
              <a:off x="34375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733;p44">
              <a:extLst>
                <a:ext uri="{FF2B5EF4-FFF2-40B4-BE49-F238E27FC236}">
                  <a16:creationId xmlns:a16="http://schemas.microsoft.com/office/drawing/2014/main" id="{A88B4449-9967-4B8B-B4B7-A2DADFFE8504}"/>
                </a:ext>
              </a:extLst>
            </p:cNvPr>
            <p:cNvSpPr/>
            <p:nvPr/>
          </p:nvSpPr>
          <p:spPr>
            <a:xfrm>
              <a:off x="34368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734;p44">
              <a:extLst>
                <a:ext uri="{FF2B5EF4-FFF2-40B4-BE49-F238E27FC236}">
                  <a16:creationId xmlns:a16="http://schemas.microsoft.com/office/drawing/2014/main" id="{9879DF79-B5BE-41A7-84E5-A5331F1A98F6}"/>
                </a:ext>
              </a:extLst>
            </p:cNvPr>
            <p:cNvSpPr/>
            <p:nvPr/>
          </p:nvSpPr>
          <p:spPr>
            <a:xfrm>
              <a:off x="3478850" y="23058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735;p44">
              <a:extLst>
                <a:ext uri="{FF2B5EF4-FFF2-40B4-BE49-F238E27FC236}">
                  <a16:creationId xmlns:a16="http://schemas.microsoft.com/office/drawing/2014/main" id="{2DFBB3BA-2ABE-40FA-B292-066083840347}"/>
                </a:ext>
              </a:extLst>
            </p:cNvPr>
            <p:cNvSpPr/>
            <p:nvPr/>
          </p:nvSpPr>
          <p:spPr>
            <a:xfrm>
              <a:off x="3462550" y="23045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1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736;p44">
              <a:extLst>
                <a:ext uri="{FF2B5EF4-FFF2-40B4-BE49-F238E27FC236}">
                  <a16:creationId xmlns:a16="http://schemas.microsoft.com/office/drawing/2014/main" id="{C8A01D3F-D454-4DC5-80D8-21DD33619B17}"/>
                </a:ext>
              </a:extLst>
            </p:cNvPr>
            <p:cNvSpPr/>
            <p:nvPr/>
          </p:nvSpPr>
          <p:spPr>
            <a:xfrm>
              <a:off x="356782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737;p44">
              <a:extLst>
                <a:ext uri="{FF2B5EF4-FFF2-40B4-BE49-F238E27FC236}">
                  <a16:creationId xmlns:a16="http://schemas.microsoft.com/office/drawing/2014/main" id="{F7D0FC3E-E239-4E80-BF83-05D422607F71}"/>
                </a:ext>
              </a:extLst>
            </p:cNvPr>
            <p:cNvSpPr/>
            <p:nvPr/>
          </p:nvSpPr>
          <p:spPr>
            <a:xfrm>
              <a:off x="356782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738;p44">
              <a:extLst>
                <a:ext uri="{FF2B5EF4-FFF2-40B4-BE49-F238E27FC236}">
                  <a16:creationId xmlns:a16="http://schemas.microsoft.com/office/drawing/2014/main" id="{0981C285-9211-4F4E-AFC2-9A97659DAFD3}"/>
                </a:ext>
              </a:extLst>
            </p:cNvPr>
            <p:cNvSpPr/>
            <p:nvPr/>
          </p:nvSpPr>
          <p:spPr>
            <a:xfrm>
              <a:off x="3567200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739;p44">
              <a:extLst>
                <a:ext uri="{FF2B5EF4-FFF2-40B4-BE49-F238E27FC236}">
                  <a16:creationId xmlns:a16="http://schemas.microsoft.com/office/drawing/2014/main" id="{06A2E2D1-DC48-4758-903D-FD9E98C952C0}"/>
                </a:ext>
              </a:extLst>
            </p:cNvPr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740;p44">
              <a:extLst>
                <a:ext uri="{FF2B5EF4-FFF2-40B4-BE49-F238E27FC236}">
                  <a16:creationId xmlns:a16="http://schemas.microsoft.com/office/drawing/2014/main" id="{5DA00DE6-62FB-421D-80E7-281B220880A5}"/>
                </a:ext>
              </a:extLst>
            </p:cNvPr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741;p44">
              <a:extLst>
                <a:ext uri="{FF2B5EF4-FFF2-40B4-BE49-F238E27FC236}">
                  <a16:creationId xmlns:a16="http://schemas.microsoft.com/office/drawing/2014/main" id="{B9BF75CE-BB17-44B3-8D47-11C00D0BFADA}"/>
                </a:ext>
              </a:extLst>
            </p:cNvPr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742;p44">
              <a:extLst>
                <a:ext uri="{FF2B5EF4-FFF2-40B4-BE49-F238E27FC236}">
                  <a16:creationId xmlns:a16="http://schemas.microsoft.com/office/drawing/2014/main" id="{0D6FD38A-4B48-4C50-BD1D-916A8FAECAF1}"/>
                </a:ext>
              </a:extLst>
            </p:cNvPr>
            <p:cNvSpPr/>
            <p:nvPr/>
          </p:nvSpPr>
          <p:spPr>
            <a:xfrm>
              <a:off x="356657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743;p44">
              <a:extLst>
                <a:ext uri="{FF2B5EF4-FFF2-40B4-BE49-F238E27FC236}">
                  <a16:creationId xmlns:a16="http://schemas.microsoft.com/office/drawing/2014/main" id="{8432CE95-AFDE-444A-86C3-D68DAEE74141}"/>
                </a:ext>
              </a:extLst>
            </p:cNvPr>
            <p:cNvSpPr/>
            <p:nvPr/>
          </p:nvSpPr>
          <p:spPr>
            <a:xfrm>
              <a:off x="35665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744;p44">
              <a:extLst>
                <a:ext uri="{FF2B5EF4-FFF2-40B4-BE49-F238E27FC236}">
                  <a16:creationId xmlns:a16="http://schemas.microsoft.com/office/drawing/2014/main" id="{3594F2C4-D554-46A4-BBA9-B74D3AB09B67}"/>
                </a:ext>
              </a:extLst>
            </p:cNvPr>
            <p:cNvSpPr/>
            <p:nvPr/>
          </p:nvSpPr>
          <p:spPr>
            <a:xfrm>
              <a:off x="35665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745;p44">
              <a:extLst>
                <a:ext uri="{FF2B5EF4-FFF2-40B4-BE49-F238E27FC236}">
                  <a16:creationId xmlns:a16="http://schemas.microsoft.com/office/drawing/2014/main" id="{B0218189-4515-4005-9466-06A90249E522}"/>
                </a:ext>
              </a:extLst>
            </p:cNvPr>
            <p:cNvSpPr/>
            <p:nvPr/>
          </p:nvSpPr>
          <p:spPr>
            <a:xfrm>
              <a:off x="3565950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746;p44">
              <a:extLst>
                <a:ext uri="{FF2B5EF4-FFF2-40B4-BE49-F238E27FC236}">
                  <a16:creationId xmlns:a16="http://schemas.microsoft.com/office/drawing/2014/main" id="{CF10A8D1-9990-4101-839E-D87F62FCA436}"/>
                </a:ext>
              </a:extLst>
            </p:cNvPr>
            <p:cNvSpPr/>
            <p:nvPr/>
          </p:nvSpPr>
          <p:spPr>
            <a:xfrm>
              <a:off x="35659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747;p44">
              <a:extLst>
                <a:ext uri="{FF2B5EF4-FFF2-40B4-BE49-F238E27FC236}">
                  <a16:creationId xmlns:a16="http://schemas.microsoft.com/office/drawing/2014/main" id="{C9FCBF6F-98D2-469D-80E2-BD097C823B93}"/>
                </a:ext>
              </a:extLst>
            </p:cNvPr>
            <p:cNvSpPr/>
            <p:nvPr/>
          </p:nvSpPr>
          <p:spPr>
            <a:xfrm>
              <a:off x="3478850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748;p44">
              <a:extLst>
                <a:ext uri="{FF2B5EF4-FFF2-40B4-BE49-F238E27FC236}">
                  <a16:creationId xmlns:a16="http://schemas.microsoft.com/office/drawing/2014/main" id="{68E40999-6E25-4922-83BC-5CC9E8D5EF46}"/>
                </a:ext>
              </a:extLst>
            </p:cNvPr>
            <p:cNvSpPr/>
            <p:nvPr/>
          </p:nvSpPr>
          <p:spPr>
            <a:xfrm>
              <a:off x="347822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749;p44">
              <a:extLst>
                <a:ext uri="{FF2B5EF4-FFF2-40B4-BE49-F238E27FC236}">
                  <a16:creationId xmlns:a16="http://schemas.microsoft.com/office/drawing/2014/main" id="{3A5ADBBB-94CC-4D3B-B25E-4E47DB525D92}"/>
                </a:ext>
              </a:extLst>
            </p:cNvPr>
            <p:cNvSpPr/>
            <p:nvPr/>
          </p:nvSpPr>
          <p:spPr>
            <a:xfrm>
              <a:off x="347760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750;p44">
              <a:extLst>
                <a:ext uri="{FF2B5EF4-FFF2-40B4-BE49-F238E27FC236}">
                  <a16:creationId xmlns:a16="http://schemas.microsoft.com/office/drawing/2014/main" id="{408D0D36-CDF2-4745-BD01-5217ECC95E3A}"/>
                </a:ext>
              </a:extLst>
            </p:cNvPr>
            <p:cNvSpPr/>
            <p:nvPr/>
          </p:nvSpPr>
          <p:spPr>
            <a:xfrm>
              <a:off x="347760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751;p44">
              <a:extLst>
                <a:ext uri="{FF2B5EF4-FFF2-40B4-BE49-F238E27FC236}">
                  <a16:creationId xmlns:a16="http://schemas.microsoft.com/office/drawing/2014/main" id="{54F8A5A0-40B4-4845-A032-F280C5436F82}"/>
                </a:ext>
              </a:extLst>
            </p:cNvPr>
            <p:cNvSpPr/>
            <p:nvPr/>
          </p:nvSpPr>
          <p:spPr>
            <a:xfrm>
              <a:off x="34776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752;p44">
              <a:extLst>
                <a:ext uri="{FF2B5EF4-FFF2-40B4-BE49-F238E27FC236}">
                  <a16:creationId xmlns:a16="http://schemas.microsoft.com/office/drawing/2014/main" id="{A373BF5E-3E30-40E0-A4AA-E09A48A1DA95}"/>
                </a:ext>
              </a:extLst>
            </p:cNvPr>
            <p:cNvSpPr/>
            <p:nvPr/>
          </p:nvSpPr>
          <p:spPr>
            <a:xfrm>
              <a:off x="347697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753;p44">
              <a:extLst>
                <a:ext uri="{FF2B5EF4-FFF2-40B4-BE49-F238E27FC236}">
                  <a16:creationId xmlns:a16="http://schemas.microsoft.com/office/drawing/2014/main" id="{2F656F30-1E8D-4D59-9F2C-DAC5B0614C69}"/>
                </a:ext>
              </a:extLst>
            </p:cNvPr>
            <p:cNvSpPr/>
            <p:nvPr/>
          </p:nvSpPr>
          <p:spPr>
            <a:xfrm>
              <a:off x="34769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754;p44">
              <a:extLst>
                <a:ext uri="{FF2B5EF4-FFF2-40B4-BE49-F238E27FC236}">
                  <a16:creationId xmlns:a16="http://schemas.microsoft.com/office/drawing/2014/main" id="{C88FB5CE-9604-4AB1-B375-B9A5D90CA40B}"/>
                </a:ext>
              </a:extLst>
            </p:cNvPr>
            <p:cNvSpPr/>
            <p:nvPr/>
          </p:nvSpPr>
          <p:spPr>
            <a:xfrm>
              <a:off x="34769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755;p44">
              <a:extLst>
                <a:ext uri="{FF2B5EF4-FFF2-40B4-BE49-F238E27FC236}">
                  <a16:creationId xmlns:a16="http://schemas.microsoft.com/office/drawing/2014/main" id="{25CCB005-88AB-49DA-A4E7-846ADAF8AB42}"/>
                </a:ext>
              </a:extLst>
            </p:cNvPr>
            <p:cNvSpPr/>
            <p:nvPr/>
          </p:nvSpPr>
          <p:spPr>
            <a:xfrm>
              <a:off x="347635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756;p44">
              <a:extLst>
                <a:ext uri="{FF2B5EF4-FFF2-40B4-BE49-F238E27FC236}">
                  <a16:creationId xmlns:a16="http://schemas.microsoft.com/office/drawing/2014/main" id="{4D78F4A8-44B7-4800-8031-3B1C666A9662}"/>
                </a:ext>
              </a:extLst>
            </p:cNvPr>
            <p:cNvSpPr/>
            <p:nvPr/>
          </p:nvSpPr>
          <p:spPr>
            <a:xfrm>
              <a:off x="347635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757;p44">
              <a:extLst>
                <a:ext uri="{FF2B5EF4-FFF2-40B4-BE49-F238E27FC236}">
                  <a16:creationId xmlns:a16="http://schemas.microsoft.com/office/drawing/2014/main" id="{BAB789FF-DEF0-49D4-B278-3F6F769169D7}"/>
                </a:ext>
              </a:extLst>
            </p:cNvPr>
            <p:cNvSpPr/>
            <p:nvPr/>
          </p:nvSpPr>
          <p:spPr>
            <a:xfrm>
              <a:off x="3475725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758;p44">
              <a:extLst>
                <a:ext uri="{FF2B5EF4-FFF2-40B4-BE49-F238E27FC236}">
                  <a16:creationId xmlns:a16="http://schemas.microsoft.com/office/drawing/2014/main" id="{18E2BFAC-44A3-4429-9367-60192D6AB5A0}"/>
                </a:ext>
              </a:extLst>
            </p:cNvPr>
            <p:cNvSpPr/>
            <p:nvPr/>
          </p:nvSpPr>
          <p:spPr>
            <a:xfrm>
              <a:off x="3461300" y="22957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477" y="0"/>
                  </a:moveTo>
                  <a:lnTo>
                    <a:pt x="51" y="276"/>
                  </a:lnTo>
                  <a:cubicBezTo>
                    <a:pt x="1" y="301"/>
                    <a:pt x="1" y="326"/>
                    <a:pt x="51" y="351"/>
                  </a:cubicBezTo>
                  <a:lnTo>
                    <a:pt x="577" y="652"/>
                  </a:lnTo>
                  <a:cubicBezTo>
                    <a:pt x="602" y="664"/>
                    <a:pt x="627" y="671"/>
                    <a:pt x="649" y="671"/>
                  </a:cubicBezTo>
                  <a:cubicBezTo>
                    <a:pt x="671" y="671"/>
                    <a:pt x="690" y="664"/>
                    <a:pt x="702" y="652"/>
                  </a:cubicBezTo>
                  <a:lnTo>
                    <a:pt x="1153" y="401"/>
                  </a:lnTo>
                  <a:cubicBezTo>
                    <a:pt x="1204" y="376"/>
                    <a:pt x="1204" y="351"/>
                    <a:pt x="1153" y="3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759;p44">
              <a:extLst>
                <a:ext uri="{FF2B5EF4-FFF2-40B4-BE49-F238E27FC236}">
                  <a16:creationId xmlns:a16="http://schemas.microsoft.com/office/drawing/2014/main" id="{3D3F0468-1987-437D-A6E6-A96565F5002F}"/>
                </a:ext>
              </a:extLst>
            </p:cNvPr>
            <p:cNvSpPr/>
            <p:nvPr/>
          </p:nvSpPr>
          <p:spPr>
            <a:xfrm>
              <a:off x="3462550" y="229577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6"/>
                    <a:pt x="1103" y="326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760;p44">
              <a:extLst>
                <a:ext uri="{FF2B5EF4-FFF2-40B4-BE49-F238E27FC236}">
                  <a16:creationId xmlns:a16="http://schemas.microsoft.com/office/drawing/2014/main" id="{1CDB01E9-5456-40F2-BC54-22397D2867AA}"/>
                </a:ext>
              </a:extLst>
            </p:cNvPr>
            <p:cNvSpPr/>
            <p:nvPr/>
          </p:nvSpPr>
          <p:spPr>
            <a:xfrm>
              <a:off x="3404900" y="23058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761;p44">
              <a:extLst>
                <a:ext uri="{FF2B5EF4-FFF2-40B4-BE49-F238E27FC236}">
                  <a16:creationId xmlns:a16="http://schemas.microsoft.com/office/drawing/2014/main" id="{6C87FB2E-DEB6-4444-BBA9-D8C176E4DD08}"/>
                </a:ext>
              </a:extLst>
            </p:cNvPr>
            <p:cNvSpPr/>
            <p:nvPr/>
          </p:nvSpPr>
          <p:spPr>
            <a:xfrm>
              <a:off x="3365425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762;p44">
              <a:extLst>
                <a:ext uri="{FF2B5EF4-FFF2-40B4-BE49-F238E27FC236}">
                  <a16:creationId xmlns:a16="http://schemas.microsoft.com/office/drawing/2014/main" id="{2BE2C9ED-633F-4E40-9A65-A2F2DBD5A851}"/>
                </a:ext>
              </a:extLst>
            </p:cNvPr>
            <p:cNvSpPr/>
            <p:nvPr/>
          </p:nvSpPr>
          <p:spPr>
            <a:xfrm>
              <a:off x="3365425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763;p44">
              <a:extLst>
                <a:ext uri="{FF2B5EF4-FFF2-40B4-BE49-F238E27FC236}">
                  <a16:creationId xmlns:a16="http://schemas.microsoft.com/office/drawing/2014/main" id="{DDB82D0F-85C7-4C4D-B460-BC65D65AEB36}"/>
                </a:ext>
              </a:extLst>
            </p:cNvPr>
            <p:cNvSpPr/>
            <p:nvPr/>
          </p:nvSpPr>
          <p:spPr>
            <a:xfrm>
              <a:off x="3365425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764;p44">
              <a:extLst>
                <a:ext uri="{FF2B5EF4-FFF2-40B4-BE49-F238E27FC236}">
                  <a16:creationId xmlns:a16="http://schemas.microsoft.com/office/drawing/2014/main" id="{0BBF74FF-85C5-4588-A301-3F80A55C0552}"/>
                </a:ext>
              </a:extLst>
            </p:cNvPr>
            <p:cNvSpPr/>
            <p:nvPr/>
          </p:nvSpPr>
          <p:spPr>
            <a:xfrm>
              <a:off x="3365425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765;p44">
              <a:extLst>
                <a:ext uri="{FF2B5EF4-FFF2-40B4-BE49-F238E27FC236}">
                  <a16:creationId xmlns:a16="http://schemas.microsoft.com/office/drawing/2014/main" id="{BDCC470D-7809-4D05-A1DB-736DA8AF3192}"/>
                </a:ext>
              </a:extLst>
            </p:cNvPr>
            <p:cNvSpPr/>
            <p:nvPr/>
          </p:nvSpPr>
          <p:spPr>
            <a:xfrm>
              <a:off x="336480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766;p44">
              <a:extLst>
                <a:ext uri="{FF2B5EF4-FFF2-40B4-BE49-F238E27FC236}">
                  <a16:creationId xmlns:a16="http://schemas.microsoft.com/office/drawing/2014/main" id="{A713C030-573F-41CF-A038-3565BD947FED}"/>
                </a:ext>
              </a:extLst>
            </p:cNvPr>
            <p:cNvSpPr/>
            <p:nvPr/>
          </p:nvSpPr>
          <p:spPr>
            <a:xfrm>
              <a:off x="336480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767;p44">
              <a:extLst>
                <a:ext uri="{FF2B5EF4-FFF2-40B4-BE49-F238E27FC236}">
                  <a16:creationId xmlns:a16="http://schemas.microsoft.com/office/drawing/2014/main" id="{535A6BF1-6E96-414D-BA6A-1C16528D30E8}"/>
                </a:ext>
              </a:extLst>
            </p:cNvPr>
            <p:cNvSpPr/>
            <p:nvPr/>
          </p:nvSpPr>
          <p:spPr>
            <a:xfrm>
              <a:off x="33648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768;p44">
              <a:extLst>
                <a:ext uri="{FF2B5EF4-FFF2-40B4-BE49-F238E27FC236}">
                  <a16:creationId xmlns:a16="http://schemas.microsoft.com/office/drawing/2014/main" id="{0A01A814-6848-4615-8820-5E9BF17078D6}"/>
                </a:ext>
              </a:extLst>
            </p:cNvPr>
            <p:cNvSpPr/>
            <p:nvPr/>
          </p:nvSpPr>
          <p:spPr>
            <a:xfrm>
              <a:off x="33648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769;p44">
              <a:extLst>
                <a:ext uri="{FF2B5EF4-FFF2-40B4-BE49-F238E27FC236}">
                  <a16:creationId xmlns:a16="http://schemas.microsoft.com/office/drawing/2014/main" id="{25550058-5FA0-421A-A520-6E80BD83AB92}"/>
                </a:ext>
              </a:extLst>
            </p:cNvPr>
            <p:cNvSpPr/>
            <p:nvPr/>
          </p:nvSpPr>
          <p:spPr>
            <a:xfrm>
              <a:off x="3518325" y="23064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770;p44">
              <a:extLst>
                <a:ext uri="{FF2B5EF4-FFF2-40B4-BE49-F238E27FC236}">
                  <a16:creationId xmlns:a16="http://schemas.microsoft.com/office/drawing/2014/main" id="{02942412-A75F-47AD-A02C-E66D82B51973}"/>
                </a:ext>
              </a:extLst>
            </p:cNvPr>
            <p:cNvSpPr/>
            <p:nvPr/>
          </p:nvSpPr>
          <p:spPr>
            <a:xfrm>
              <a:off x="3501400" y="23051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771;p44">
              <a:extLst>
                <a:ext uri="{FF2B5EF4-FFF2-40B4-BE49-F238E27FC236}">
                  <a16:creationId xmlns:a16="http://schemas.microsoft.com/office/drawing/2014/main" id="{D68D7735-6054-4AF6-A039-0C66388852BB}"/>
                </a:ext>
              </a:extLst>
            </p:cNvPr>
            <p:cNvSpPr/>
            <p:nvPr/>
          </p:nvSpPr>
          <p:spPr>
            <a:xfrm>
              <a:off x="3379850" y="23051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772;p44">
              <a:extLst>
                <a:ext uri="{FF2B5EF4-FFF2-40B4-BE49-F238E27FC236}">
                  <a16:creationId xmlns:a16="http://schemas.microsoft.com/office/drawing/2014/main" id="{D5A20F3B-49E8-41C8-A23D-046BCB33D5EC}"/>
                </a:ext>
              </a:extLst>
            </p:cNvPr>
            <p:cNvSpPr/>
            <p:nvPr/>
          </p:nvSpPr>
          <p:spPr>
            <a:xfrm>
              <a:off x="34049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773;p44">
              <a:extLst>
                <a:ext uri="{FF2B5EF4-FFF2-40B4-BE49-F238E27FC236}">
                  <a16:creationId xmlns:a16="http://schemas.microsoft.com/office/drawing/2014/main" id="{D30C870A-0C73-4F4D-9A1D-C4AD0AD5CE7E}"/>
                </a:ext>
              </a:extLst>
            </p:cNvPr>
            <p:cNvSpPr/>
            <p:nvPr/>
          </p:nvSpPr>
          <p:spPr>
            <a:xfrm>
              <a:off x="3404275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774;p44">
              <a:extLst>
                <a:ext uri="{FF2B5EF4-FFF2-40B4-BE49-F238E27FC236}">
                  <a16:creationId xmlns:a16="http://schemas.microsoft.com/office/drawing/2014/main" id="{F2284671-E9D5-4CB1-BA7F-0DA6A38F28DB}"/>
                </a:ext>
              </a:extLst>
            </p:cNvPr>
            <p:cNvSpPr/>
            <p:nvPr/>
          </p:nvSpPr>
          <p:spPr>
            <a:xfrm>
              <a:off x="340427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775;p44">
              <a:extLst>
                <a:ext uri="{FF2B5EF4-FFF2-40B4-BE49-F238E27FC236}">
                  <a16:creationId xmlns:a16="http://schemas.microsoft.com/office/drawing/2014/main" id="{BD471496-6C61-4407-B524-5808A6247D40}"/>
                </a:ext>
              </a:extLst>
            </p:cNvPr>
            <p:cNvSpPr/>
            <p:nvPr/>
          </p:nvSpPr>
          <p:spPr>
            <a:xfrm>
              <a:off x="340427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776;p44">
              <a:extLst>
                <a:ext uri="{FF2B5EF4-FFF2-40B4-BE49-F238E27FC236}">
                  <a16:creationId xmlns:a16="http://schemas.microsoft.com/office/drawing/2014/main" id="{753B3FB9-7B82-47C3-8BC3-83DF0184942C}"/>
                </a:ext>
              </a:extLst>
            </p:cNvPr>
            <p:cNvSpPr/>
            <p:nvPr/>
          </p:nvSpPr>
          <p:spPr>
            <a:xfrm>
              <a:off x="34042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777;p44">
              <a:extLst>
                <a:ext uri="{FF2B5EF4-FFF2-40B4-BE49-F238E27FC236}">
                  <a16:creationId xmlns:a16="http://schemas.microsoft.com/office/drawing/2014/main" id="{75A31C6A-292D-44AB-ABFA-09B2ECD5F84A}"/>
                </a:ext>
              </a:extLst>
            </p:cNvPr>
            <p:cNvSpPr/>
            <p:nvPr/>
          </p:nvSpPr>
          <p:spPr>
            <a:xfrm>
              <a:off x="3500150" y="22965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0" y="295"/>
                    <a:pt x="0" y="320"/>
                    <a:pt x="51" y="345"/>
                  </a:cubicBezTo>
                  <a:lnTo>
                    <a:pt x="577" y="671"/>
                  </a:lnTo>
                  <a:lnTo>
                    <a:pt x="727" y="671"/>
                  </a:ln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778;p44">
              <a:extLst>
                <a:ext uri="{FF2B5EF4-FFF2-40B4-BE49-F238E27FC236}">
                  <a16:creationId xmlns:a16="http://schemas.microsoft.com/office/drawing/2014/main" id="{090A1ECE-1B5E-45A7-8F58-67E0DD5DDAED}"/>
                </a:ext>
              </a:extLst>
            </p:cNvPr>
            <p:cNvSpPr/>
            <p:nvPr/>
          </p:nvSpPr>
          <p:spPr>
            <a:xfrm>
              <a:off x="3501400" y="22964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477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6"/>
                    <a:pt x="1103" y="326"/>
                  </a:cubicBezTo>
                  <a:lnTo>
                    <a:pt x="552" y="25"/>
                  </a:lnTo>
                  <a:cubicBezTo>
                    <a:pt x="527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779;p44">
              <a:extLst>
                <a:ext uri="{FF2B5EF4-FFF2-40B4-BE49-F238E27FC236}">
                  <a16:creationId xmlns:a16="http://schemas.microsoft.com/office/drawing/2014/main" id="{48D10ADE-2540-49BF-92AF-3A6811BB04F1}"/>
                </a:ext>
              </a:extLst>
            </p:cNvPr>
            <p:cNvSpPr/>
            <p:nvPr/>
          </p:nvSpPr>
          <p:spPr>
            <a:xfrm>
              <a:off x="3517700" y="2313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780;p44">
              <a:extLst>
                <a:ext uri="{FF2B5EF4-FFF2-40B4-BE49-F238E27FC236}">
                  <a16:creationId xmlns:a16="http://schemas.microsoft.com/office/drawing/2014/main" id="{AB810470-CF63-4719-9AB3-D641C1E6DDE8}"/>
                </a:ext>
              </a:extLst>
            </p:cNvPr>
            <p:cNvSpPr/>
            <p:nvPr/>
          </p:nvSpPr>
          <p:spPr>
            <a:xfrm>
              <a:off x="351707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781;p44">
              <a:extLst>
                <a:ext uri="{FF2B5EF4-FFF2-40B4-BE49-F238E27FC236}">
                  <a16:creationId xmlns:a16="http://schemas.microsoft.com/office/drawing/2014/main" id="{1903AA8C-995F-43BD-8754-CA8E41EE1830}"/>
                </a:ext>
              </a:extLst>
            </p:cNvPr>
            <p:cNvSpPr/>
            <p:nvPr/>
          </p:nvSpPr>
          <p:spPr>
            <a:xfrm>
              <a:off x="35170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782;p44">
              <a:extLst>
                <a:ext uri="{FF2B5EF4-FFF2-40B4-BE49-F238E27FC236}">
                  <a16:creationId xmlns:a16="http://schemas.microsoft.com/office/drawing/2014/main" id="{EF37AA29-A806-4B3D-87A6-5B8C70130B6B}"/>
                </a:ext>
              </a:extLst>
            </p:cNvPr>
            <p:cNvSpPr/>
            <p:nvPr/>
          </p:nvSpPr>
          <p:spPr>
            <a:xfrm>
              <a:off x="3516450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783;p44">
              <a:extLst>
                <a:ext uri="{FF2B5EF4-FFF2-40B4-BE49-F238E27FC236}">
                  <a16:creationId xmlns:a16="http://schemas.microsoft.com/office/drawing/2014/main" id="{308B5F72-F289-42B4-870D-C36348D9060C}"/>
                </a:ext>
              </a:extLst>
            </p:cNvPr>
            <p:cNvSpPr/>
            <p:nvPr/>
          </p:nvSpPr>
          <p:spPr>
            <a:xfrm>
              <a:off x="35164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784;p44">
              <a:extLst>
                <a:ext uri="{FF2B5EF4-FFF2-40B4-BE49-F238E27FC236}">
                  <a16:creationId xmlns:a16="http://schemas.microsoft.com/office/drawing/2014/main" id="{A1879F0D-374D-4549-8E8C-D498437C0100}"/>
                </a:ext>
              </a:extLst>
            </p:cNvPr>
            <p:cNvSpPr/>
            <p:nvPr/>
          </p:nvSpPr>
          <p:spPr>
            <a:xfrm>
              <a:off x="35164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785;p44">
              <a:extLst>
                <a:ext uri="{FF2B5EF4-FFF2-40B4-BE49-F238E27FC236}">
                  <a16:creationId xmlns:a16="http://schemas.microsoft.com/office/drawing/2014/main" id="{23B6C05E-19D1-4529-8BAD-9234B3C74740}"/>
                </a:ext>
              </a:extLst>
            </p:cNvPr>
            <p:cNvSpPr/>
            <p:nvPr/>
          </p:nvSpPr>
          <p:spPr>
            <a:xfrm>
              <a:off x="351582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786;p44">
              <a:extLst>
                <a:ext uri="{FF2B5EF4-FFF2-40B4-BE49-F238E27FC236}">
                  <a16:creationId xmlns:a16="http://schemas.microsoft.com/office/drawing/2014/main" id="{10223DC5-F6B9-48AE-80FB-D233B9771677}"/>
                </a:ext>
              </a:extLst>
            </p:cNvPr>
            <p:cNvSpPr/>
            <p:nvPr/>
          </p:nvSpPr>
          <p:spPr>
            <a:xfrm>
              <a:off x="351582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787;p44">
              <a:extLst>
                <a:ext uri="{FF2B5EF4-FFF2-40B4-BE49-F238E27FC236}">
                  <a16:creationId xmlns:a16="http://schemas.microsoft.com/office/drawing/2014/main" id="{3ABE006D-EFD2-4CB3-80BB-B7C05DCA6B24}"/>
                </a:ext>
              </a:extLst>
            </p:cNvPr>
            <p:cNvSpPr/>
            <p:nvPr/>
          </p:nvSpPr>
          <p:spPr>
            <a:xfrm>
              <a:off x="3515175" y="23133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788;p44">
              <a:extLst>
                <a:ext uri="{FF2B5EF4-FFF2-40B4-BE49-F238E27FC236}">
                  <a16:creationId xmlns:a16="http://schemas.microsoft.com/office/drawing/2014/main" id="{9C2B6063-52F4-4C3A-9A66-167EA1A0CFC3}"/>
                </a:ext>
              </a:extLst>
            </p:cNvPr>
            <p:cNvSpPr/>
            <p:nvPr/>
          </p:nvSpPr>
          <p:spPr>
            <a:xfrm>
              <a:off x="35151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789;p44">
              <a:extLst>
                <a:ext uri="{FF2B5EF4-FFF2-40B4-BE49-F238E27FC236}">
                  <a16:creationId xmlns:a16="http://schemas.microsoft.com/office/drawing/2014/main" id="{B6856291-F882-4E64-9A71-4117C6125554}"/>
                </a:ext>
              </a:extLst>
            </p:cNvPr>
            <p:cNvSpPr/>
            <p:nvPr/>
          </p:nvSpPr>
          <p:spPr>
            <a:xfrm>
              <a:off x="3514550" y="2313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790;p44">
              <a:extLst>
                <a:ext uri="{FF2B5EF4-FFF2-40B4-BE49-F238E27FC236}">
                  <a16:creationId xmlns:a16="http://schemas.microsoft.com/office/drawing/2014/main" id="{D7E1481E-B5B5-40F7-AEC1-E3835641E5B6}"/>
                </a:ext>
              </a:extLst>
            </p:cNvPr>
            <p:cNvSpPr/>
            <p:nvPr/>
          </p:nvSpPr>
          <p:spPr>
            <a:xfrm>
              <a:off x="3443750" y="23070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791;p44">
              <a:extLst>
                <a:ext uri="{FF2B5EF4-FFF2-40B4-BE49-F238E27FC236}">
                  <a16:creationId xmlns:a16="http://schemas.microsoft.com/office/drawing/2014/main" id="{5458741C-E15A-444C-9267-24F4B7AF344F}"/>
                </a:ext>
              </a:extLst>
            </p:cNvPr>
            <p:cNvSpPr/>
            <p:nvPr/>
          </p:nvSpPr>
          <p:spPr>
            <a:xfrm>
              <a:off x="34042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792;p44">
              <a:extLst>
                <a:ext uri="{FF2B5EF4-FFF2-40B4-BE49-F238E27FC236}">
                  <a16:creationId xmlns:a16="http://schemas.microsoft.com/office/drawing/2014/main" id="{B5B09C92-8BB2-41E5-A79F-A040FC6AD8E3}"/>
                </a:ext>
              </a:extLst>
            </p:cNvPr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793;p44">
              <a:extLst>
                <a:ext uri="{FF2B5EF4-FFF2-40B4-BE49-F238E27FC236}">
                  <a16:creationId xmlns:a16="http://schemas.microsoft.com/office/drawing/2014/main" id="{5BDA13CB-1F62-468D-8D5C-4695A3163C43}"/>
                </a:ext>
              </a:extLst>
            </p:cNvPr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794;p44">
              <a:extLst>
                <a:ext uri="{FF2B5EF4-FFF2-40B4-BE49-F238E27FC236}">
                  <a16:creationId xmlns:a16="http://schemas.microsoft.com/office/drawing/2014/main" id="{0FD04FD7-EB83-4051-B51A-D1DE9408C33B}"/>
                </a:ext>
              </a:extLst>
            </p:cNvPr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795;p44">
              <a:extLst>
                <a:ext uri="{FF2B5EF4-FFF2-40B4-BE49-F238E27FC236}">
                  <a16:creationId xmlns:a16="http://schemas.microsoft.com/office/drawing/2014/main" id="{E411815B-1505-4367-AA05-95FD7CCBE68A}"/>
                </a:ext>
              </a:extLst>
            </p:cNvPr>
            <p:cNvSpPr/>
            <p:nvPr/>
          </p:nvSpPr>
          <p:spPr>
            <a:xfrm>
              <a:off x="3364800" y="2312675"/>
              <a:ext cx="1300" cy="6925"/>
            </a:xfrm>
            <a:custGeom>
              <a:avLst/>
              <a:gdLst/>
              <a:ahLst/>
              <a:cxnLst/>
              <a:rect l="l" t="t" r="r" b="b"/>
              <a:pathLst>
                <a:path w="52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52"/>
                    <a:pt x="26" y="277"/>
                  </a:cubicBezTo>
                  <a:lnTo>
                    <a:pt x="51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796;p44">
              <a:extLst>
                <a:ext uri="{FF2B5EF4-FFF2-40B4-BE49-F238E27FC236}">
                  <a16:creationId xmlns:a16="http://schemas.microsoft.com/office/drawing/2014/main" id="{98C2A85F-9F25-4FD9-AB21-D9CEEE74BFE1}"/>
                </a:ext>
              </a:extLst>
            </p:cNvPr>
            <p:cNvSpPr/>
            <p:nvPr/>
          </p:nvSpPr>
          <p:spPr>
            <a:xfrm>
              <a:off x="3556550" y="23108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797;p44">
              <a:extLst>
                <a:ext uri="{FF2B5EF4-FFF2-40B4-BE49-F238E27FC236}">
                  <a16:creationId xmlns:a16="http://schemas.microsoft.com/office/drawing/2014/main" id="{ECECCB9A-70B4-444C-992E-AE3681C95F66}"/>
                </a:ext>
              </a:extLst>
            </p:cNvPr>
            <p:cNvSpPr/>
            <p:nvPr/>
          </p:nvSpPr>
          <p:spPr>
            <a:xfrm>
              <a:off x="33529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798;p44">
              <a:extLst>
                <a:ext uri="{FF2B5EF4-FFF2-40B4-BE49-F238E27FC236}">
                  <a16:creationId xmlns:a16="http://schemas.microsoft.com/office/drawing/2014/main" id="{B9D129DD-8085-40D9-AFEE-3589F3B51117}"/>
                </a:ext>
              </a:extLst>
            </p:cNvPr>
            <p:cNvSpPr/>
            <p:nvPr/>
          </p:nvSpPr>
          <p:spPr>
            <a:xfrm>
              <a:off x="3352275" y="2311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7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799;p44">
              <a:extLst>
                <a:ext uri="{FF2B5EF4-FFF2-40B4-BE49-F238E27FC236}">
                  <a16:creationId xmlns:a16="http://schemas.microsoft.com/office/drawing/2014/main" id="{E369DF8D-C39A-40C4-BE9B-C4F880B8F00A}"/>
                </a:ext>
              </a:extLst>
            </p:cNvPr>
            <p:cNvSpPr/>
            <p:nvPr/>
          </p:nvSpPr>
          <p:spPr>
            <a:xfrm>
              <a:off x="335165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800;p44">
              <a:extLst>
                <a:ext uri="{FF2B5EF4-FFF2-40B4-BE49-F238E27FC236}">
                  <a16:creationId xmlns:a16="http://schemas.microsoft.com/office/drawing/2014/main" id="{27E5EE13-B77B-4C95-B13D-3A2CF895D81B}"/>
                </a:ext>
              </a:extLst>
            </p:cNvPr>
            <p:cNvSpPr/>
            <p:nvPr/>
          </p:nvSpPr>
          <p:spPr>
            <a:xfrm>
              <a:off x="335165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801;p44">
              <a:extLst>
                <a:ext uri="{FF2B5EF4-FFF2-40B4-BE49-F238E27FC236}">
                  <a16:creationId xmlns:a16="http://schemas.microsoft.com/office/drawing/2014/main" id="{4F126D4E-E865-4417-A2E0-41EB51E2FED9}"/>
                </a:ext>
              </a:extLst>
            </p:cNvPr>
            <p:cNvSpPr/>
            <p:nvPr/>
          </p:nvSpPr>
          <p:spPr>
            <a:xfrm>
              <a:off x="33516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802;p44">
              <a:extLst>
                <a:ext uri="{FF2B5EF4-FFF2-40B4-BE49-F238E27FC236}">
                  <a16:creationId xmlns:a16="http://schemas.microsoft.com/office/drawing/2014/main" id="{7A3CA496-4370-47A8-88C4-6E54F3E71A8C}"/>
                </a:ext>
              </a:extLst>
            </p:cNvPr>
            <p:cNvSpPr/>
            <p:nvPr/>
          </p:nvSpPr>
          <p:spPr>
            <a:xfrm>
              <a:off x="33516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803;p44">
              <a:extLst>
                <a:ext uri="{FF2B5EF4-FFF2-40B4-BE49-F238E27FC236}">
                  <a16:creationId xmlns:a16="http://schemas.microsoft.com/office/drawing/2014/main" id="{3B1A9201-4533-4484-98ED-818B0EDD762A}"/>
                </a:ext>
              </a:extLst>
            </p:cNvPr>
            <p:cNvSpPr/>
            <p:nvPr/>
          </p:nvSpPr>
          <p:spPr>
            <a:xfrm>
              <a:off x="33516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804;p44">
              <a:extLst>
                <a:ext uri="{FF2B5EF4-FFF2-40B4-BE49-F238E27FC236}">
                  <a16:creationId xmlns:a16="http://schemas.microsoft.com/office/drawing/2014/main" id="{620BA836-2B9E-4BD3-9F25-9E01C3693341}"/>
                </a:ext>
              </a:extLst>
            </p:cNvPr>
            <p:cNvSpPr/>
            <p:nvPr/>
          </p:nvSpPr>
          <p:spPr>
            <a:xfrm>
              <a:off x="33516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805;p44">
              <a:extLst>
                <a:ext uri="{FF2B5EF4-FFF2-40B4-BE49-F238E27FC236}">
                  <a16:creationId xmlns:a16="http://schemas.microsoft.com/office/drawing/2014/main" id="{1AD717DB-579F-4BFA-962B-A3FC85F1843F}"/>
                </a:ext>
              </a:extLst>
            </p:cNvPr>
            <p:cNvSpPr/>
            <p:nvPr/>
          </p:nvSpPr>
          <p:spPr>
            <a:xfrm>
              <a:off x="3539625" y="23058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806;p44">
              <a:extLst>
                <a:ext uri="{FF2B5EF4-FFF2-40B4-BE49-F238E27FC236}">
                  <a16:creationId xmlns:a16="http://schemas.microsoft.com/office/drawing/2014/main" id="{B7C5DBFA-7FF2-4B9E-8094-3B01FBE1D1D3}"/>
                </a:ext>
              </a:extLst>
            </p:cNvPr>
            <p:cNvSpPr/>
            <p:nvPr/>
          </p:nvSpPr>
          <p:spPr>
            <a:xfrm>
              <a:off x="3419325" y="23058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807;p44">
              <a:extLst>
                <a:ext uri="{FF2B5EF4-FFF2-40B4-BE49-F238E27FC236}">
                  <a16:creationId xmlns:a16="http://schemas.microsoft.com/office/drawing/2014/main" id="{EAAA9CAB-611D-4665-AF6B-2B253821965E}"/>
                </a:ext>
              </a:extLst>
            </p:cNvPr>
            <p:cNvSpPr/>
            <p:nvPr/>
          </p:nvSpPr>
          <p:spPr>
            <a:xfrm>
              <a:off x="3482600" y="23076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808;p44">
              <a:extLst>
                <a:ext uri="{FF2B5EF4-FFF2-40B4-BE49-F238E27FC236}">
                  <a16:creationId xmlns:a16="http://schemas.microsoft.com/office/drawing/2014/main" id="{8A4484BA-9591-431F-96B5-45CD69298E34}"/>
                </a:ext>
              </a:extLst>
            </p:cNvPr>
            <p:cNvSpPr/>
            <p:nvPr/>
          </p:nvSpPr>
          <p:spPr>
            <a:xfrm>
              <a:off x="3393625" y="2313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809;p44">
              <a:extLst>
                <a:ext uri="{FF2B5EF4-FFF2-40B4-BE49-F238E27FC236}">
                  <a16:creationId xmlns:a16="http://schemas.microsoft.com/office/drawing/2014/main" id="{35864ED6-EABD-4BE3-B5D5-5F8EF0DF136E}"/>
                </a:ext>
              </a:extLst>
            </p:cNvPr>
            <p:cNvSpPr/>
            <p:nvPr/>
          </p:nvSpPr>
          <p:spPr>
            <a:xfrm>
              <a:off x="35565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810;p44">
              <a:extLst>
                <a:ext uri="{FF2B5EF4-FFF2-40B4-BE49-F238E27FC236}">
                  <a16:creationId xmlns:a16="http://schemas.microsoft.com/office/drawing/2014/main" id="{683AA133-C5A2-4AAF-8E7E-81C175A70C01}"/>
                </a:ext>
              </a:extLst>
            </p:cNvPr>
            <p:cNvSpPr/>
            <p:nvPr/>
          </p:nvSpPr>
          <p:spPr>
            <a:xfrm>
              <a:off x="3555925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811;p44">
              <a:extLst>
                <a:ext uri="{FF2B5EF4-FFF2-40B4-BE49-F238E27FC236}">
                  <a16:creationId xmlns:a16="http://schemas.microsoft.com/office/drawing/2014/main" id="{B4A7A1B5-065B-4CBC-AD4C-7E3E4A36B6BB}"/>
                </a:ext>
              </a:extLst>
            </p:cNvPr>
            <p:cNvSpPr/>
            <p:nvPr/>
          </p:nvSpPr>
          <p:spPr>
            <a:xfrm>
              <a:off x="355592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812;p44">
              <a:extLst>
                <a:ext uri="{FF2B5EF4-FFF2-40B4-BE49-F238E27FC236}">
                  <a16:creationId xmlns:a16="http://schemas.microsoft.com/office/drawing/2014/main" id="{696ECD7B-59E4-4F35-98DF-A2BE18FBD54B}"/>
                </a:ext>
              </a:extLst>
            </p:cNvPr>
            <p:cNvSpPr/>
            <p:nvPr/>
          </p:nvSpPr>
          <p:spPr>
            <a:xfrm>
              <a:off x="3555275" y="23145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813;p44">
              <a:extLst>
                <a:ext uri="{FF2B5EF4-FFF2-40B4-BE49-F238E27FC236}">
                  <a16:creationId xmlns:a16="http://schemas.microsoft.com/office/drawing/2014/main" id="{1791F343-1303-4AEF-A2BE-7613499E1E36}"/>
                </a:ext>
              </a:extLst>
            </p:cNvPr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814;p44">
              <a:extLst>
                <a:ext uri="{FF2B5EF4-FFF2-40B4-BE49-F238E27FC236}">
                  <a16:creationId xmlns:a16="http://schemas.microsoft.com/office/drawing/2014/main" id="{53900807-4A68-437A-83B5-6A3F3A043256}"/>
                </a:ext>
              </a:extLst>
            </p:cNvPr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815;p44">
              <a:extLst>
                <a:ext uri="{FF2B5EF4-FFF2-40B4-BE49-F238E27FC236}">
                  <a16:creationId xmlns:a16="http://schemas.microsoft.com/office/drawing/2014/main" id="{F87A7109-03CE-49D7-9030-82D583741A47}"/>
                </a:ext>
              </a:extLst>
            </p:cNvPr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816;p44">
              <a:extLst>
                <a:ext uri="{FF2B5EF4-FFF2-40B4-BE49-F238E27FC236}">
                  <a16:creationId xmlns:a16="http://schemas.microsoft.com/office/drawing/2014/main" id="{D59F3A14-05CB-4FF5-9E0D-11D30C022CAD}"/>
                </a:ext>
              </a:extLst>
            </p:cNvPr>
            <p:cNvSpPr/>
            <p:nvPr/>
          </p:nvSpPr>
          <p:spPr>
            <a:xfrm>
              <a:off x="3554650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817;p44">
              <a:extLst>
                <a:ext uri="{FF2B5EF4-FFF2-40B4-BE49-F238E27FC236}">
                  <a16:creationId xmlns:a16="http://schemas.microsoft.com/office/drawing/2014/main" id="{F3FF5FC9-E697-4BF5-86D4-D2452A4DBCCD}"/>
                </a:ext>
              </a:extLst>
            </p:cNvPr>
            <p:cNvSpPr/>
            <p:nvPr/>
          </p:nvSpPr>
          <p:spPr>
            <a:xfrm>
              <a:off x="35546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818;p44">
              <a:extLst>
                <a:ext uri="{FF2B5EF4-FFF2-40B4-BE49-F238E27FC236}">
                  <a16:creationId xmlns:a16="http://schemas.microsoft.com/office/drawing/2014/main" id="{2621703E-14A3-4BE2-9AF2-2303616347FC}"/>
                </a:ext>
              </a:extLst>
            </p:cNvPr>
            <p:cNvSpPr/>
            <p:nvPr/>
          </p:nvSpPr>
          <p:spPr>
            <a:xfrm>
              <a:off x="35546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819;p44">
              <a:extLst>
                <a:ext uri="{FF2B5EF4-FFF2-40B4-BE49-F238E27FC236}">
                  <a16:creationId xmlns:a16="http://schemas.microsoft.com/office/drawing/2014/main" id="{25160D8D-193C-4171-A079-8CABCB70B84E}"/>
                </a:ext>
              </a:extLst>
            </p:cNvPr>
            <p:cNvSpPr/>
            <p:nvPr/>
          </p:nvSpPr>
          <p:spPr>
            <a:xfrm>
              <a:off x="3554025" y="2313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820;p44">
              <a:extLst>
                <a:ext uri="{FF2B5EF4-FFF2-40B4-BE49-F238E27FC236}">
                  <a16:creationId xmlns:a16="http://schemas.microsoft.com/office/drawing/2014/main" id="{3A2373FC-C177-4BE5-BDCB-929E4728723D}"/>
                </a:ext>
              </a:extLst>
            </p:cNvPr>
            <p:cNvSpPr/>
            <p:nvPr/>
          </p:nvSpPr>
          <p:spPr>
            <a:xfrm>
              <a:off x="3539000" y="2300925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5" y="145"/>
                  </a:lnTo>
                  <a:cubicBezTo>
                    <a:pt x="0" y="145"/>
                    <a:pt x="0" y="170"/>
                    <a:pt x="25" y="195"/>
                  </a:cubicBezTo>
                  <a:lnTo>
                    <a:pt x="602" y="521"/>
                  </a:lnTo>
                  <a:cubicBezTo>
                    <a:pt x="614" y="534"/>
                    <a:pt x="633" y="540"/>
                    <a:pt x="652" y="540"/>
                  </a:cubicBezTo>
                  <a:cubicBezTo>
                    <a:pt x="671" y="540"/>
                    <a:pt x="690" y="534"/>
                    <a:pt x="702" y="521"/>
                  </a:cubicBezTo>
                  <a:lnTo>
                    <a:pt x="928" y="396"/>
                  </a:lnTo>
                  <a:cubicBezTo>
                    <a:pt x="953" y="396"/>
                    <a:pt x="953" y="371"/>
                    <a:pt x="928" y="346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821;p44">
              <a:extLst>
                <a:ext uri="{FF2B5EF4-FFF2-40B4-BE49-F238E27FC236}">
                  <a16:creationId xmlns:a16="http://schemas.microsoft.com/office/drawing/2014/main" id="{5EFC2DC4-C464-4C69-8BC3-7F7521361702}"/>
                </a:ext>
              </a:extLst>
            </p:cNvPr>
            <p:cNvSpPr/>
            <p:nvPr/>
          </p:nvSpPr>
          <p:spPr>
            <a:xfrm>
              <a:off x="3540875" y="2300775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cubicBezTo>
                    <a:pt x="552" y="477"/>
                    <a:pt x="577" y="477"/>
                    <a:pt x="577" y="477"/>
                  </a:cubicBezTo>
                  <a:cubicBezTo>
                    <a:pt x="602" y="477"/>
                    <a:pt x="602" y="477"/>
                    <a:pt x="602" y="452"/>
                  </a:cubicBezTo>
                  <a:lnTo>
                    <a:pt x="828" y="3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822;p44">
              <a:extLst>
                <a:ext uri="{FF2B5EF4-FFF2-40B4-BE49-F238E27FC236}">
                  <a16:creationId xmlns:a16="http://schemas.microsoft.com/office/drawing/2014/main" id="{BDC73B84-C82C-400C-977D-11699B41F13F}"/>
                </a:ext>
              </a:extLst>
            </p:cNvPr>
            <p:cNvSpPr/>
            <p:nvPr/>
          </p:nvSpPr>
          <p:spPr>
            <a:xfrm>
              <a:off x="34437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823;p44">
              <a:extLst>
                <a:ext uri="{FF2B5EF4-FFF2-40B4-BE49-F238E27FC236}">
                  <a16:creationId xmlns:a16="http://schemas.microsoft.com/office/drawing/2014/main" id="{BAD52448-9027-4844-8EE5-E66799859CB7}"/>
                </a:ext>
              </a:extLst>
            </p:cNvPr>
            <p:cNvSpPr/>
            <p:nvPr/>
          </p:nvSpPr>
          <p:spPr>
            <a:xfrm>
              <a:off x="344312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824;p44">
              <a:extLst>
                <a:ext uri="{FF2B5EF4-FFF2-40B4-BE49-F238E27FC236}">
                  <a16:creationId xmlns:a16="http://schemas.microsoft.com/office/drawing/2014/main" id="{9B41FFB0-F0C3-4087-8F5F-EE7CD2884653}"/>
                </a:ext>
              </a:extLst>
            </p:cNvPr>
            <p:cNvSpPr/>
            <p:nvPr/>
          </p:nvSpPr>
          <p:spPr>
            <a:xfrm>
              <a:off x="3443125" y="2313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825;p44">
              <a:extLst>
                <a:ext uri="{FF2B5EF4-FFF2-40B4-BE49-F238E27FC236}">
                  <a16:creationId xmlns:a16="http://schemas.microsoft.com/office/drawing/2014/main" id="{D4DD28EB-A814-40C1-B72E-31FD574EB48E}"/>
                </a:ext>
              </a:extLst>
            </p:cNvPr>
            <p:cNvSpPr/>
            <p:nvPr/>
          </p:nvSpPr>
          <p:spPr>
            <a:xfrm>
              <a:off x="3443125" y="2313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826;p44">
              <a:extLst>
                <a:ext uri="{FF2B5EF4-FFF2-40B4-BE49-F238E27FC236}">
                  <a16:creationId xmlns:a16="http://schemas.microsoft.com/office/drawing/2014/main" id="{7DE3A031-3E2C-45C0-9C54-FA44326D0DE3}"/>
                </a:ext>
              </a:extLst>
            </p:cNvPr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827;p44">
              <a:extLst>
                <a:ext uri="{FF2B5EF4-FFF2-40B4-BE49-F238E27FC236}">
                  <a16:creationId xmlns:a16="http://schemas.microsoft.com/office/drawing/2014/main" id="{06C23E60-48F7-4520-9C4E-627367FB84CF}"/>
                </a:ext>
              </a:extLst>
            </p:cNvPr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828;p44">
              <a:extLst>
                <a:ext uri="{FF2B5EF4-FFF2-40B4-BE49-F238E27FC236}">
                  <a16:creationId xmlns:a16="http://schemas.microsoft.com/office/drawing/2014/main" id="{16409092-D380-4467-A974-0516A8DA4B3D}"/>
                </a:ext>
              </a:extLst>
            </p:cNvPr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829;p44">
              <a:extLst>
                <a:ext uri="{FF2B5EF4-FFF2-40B4-BE49-F238E27FC236}">
                  <a16:creationId xmlns:a16="http://schemas.microsoft.com/office/drawing/2014/main" id="{09370E38-DF0B-403E-B403-836C1D779CE4}"/>
                </a:ext>
              </a:extLst>
            </p:cNvPr>
            <p:cNvSpPr/>
            <p:nvPr/>
          </p:nvSpPr>
          <p:spPr>
            <a:xfrm>
              <a:off x="344312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830;p44">
              <a:extLst>
                <a:ext uri="{FF2B5EF4-FFF2-40B4-BE49-F238E27FC236}">
                  <a16:creationId xmlns:a16="http://schemas.microsoft.com/office/drawing/2014/main" id="{D7229F49-3BDC-4DBF-9868-5EA756D64BF1}"/>
                </a:ext>
              </a:extLst>
            </p:cNvPr>
            <p:cNvSpPr/>
            <p:nvPr/>
          </p:nvSpPr>
          <p:spPr>
            <a:xfrm>
              <a:off x="3404275" y="2313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831;p44">
              <a:extLst>
                <a:ext uri="{FF2B5EF4-FFF2-40B4-BE49-F238E27FC236}">
                  <a16:creationId xmlns:a16="http://schemas.microsoft.com/office/drawing/2014/main" id="{AB582FCB-43E9-4555-94FE-23FDBF60E30D}"/>
                </a:ext>
              </a:extLst>
            </p:cNvPr>
            <p:cNvSpPr/>
            <p:nvPr/>
          </p:nvSpPr>
          <p:spPr>
            <a:xfrm>
              <a:off x="3458175" y="23070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832;p44">
              <a:extLst>
                <a:ext uri="{FF2B5EF4-FFF2-40B4-BE49-F238E27FC236}">
                  <a16:creationId xmlns:a16="http://schemas.microsoft.com/office/drawing/2014/main" id="{825C7662-F7EE-4C53-AD48-C7B80619BD3B}"/>
                </a:ext>
              </a:extLst>
            </p:cNvPr>
            <p:cNvSpPr/>
            <p:nvPr/>
          </p:nvSpPr>
          <p:spPr>
            <a:xfrm>
              <a:off x="3521450" y="23089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833;p44">
              <a:extLst>
                <a:ext uri="{FF2B5EF4-FFF2-40B4-BE49-F238E27FC236}">
                  <a16:creationId xmlns:a16="http://schemas.microsoft.com/office/drawing/2014/main" id="{2E5EB567-A5CE-43B9-9AAA-55EBF4D89CED}"/>
                </a:ext>
              </a:extLst>
            </p:cNvPr>
            <p:cNvSpPr/>
            <p:nvPr/>
          </p:nvSpPr>
          <p:spPr>
            <a:xfrm>
              <a:off x="3432475" y="23139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834;p44">
              <a:extLst>
                <a:ext uri="{FF2B5EF4-FFF2-40B4-BE49-F238E27FC236}">
                  <a16:creationId xmlns:a16="http://schemas.microsoft.com/office/drawing/2014/main" id="{D25F8666-A71D-452C-89D7-33A89A6FC505}"/>
                </a:ext>
              </a:extLst>
            </p:cNvPr>
            <p:cNvSpPr/>
            <p:nvPr/>
          </p:nvSpPr>
          <p:spPr>
            <a:xfrm>
              <a:off x="348260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835;p44">
              <a:extLst>
                <a:ext uri="{FF2B5EF4-FFF2-40B4-BE49-F238E27FC236}">
                  <a16:creationId xmlns:a16="http://schemas.microsoft.com/office/drawing/2014/main" id="{FDBA0DD4-12F2-42E9-ACA4-CDEAACB6FC7E}"/>
                </a:ext>
              </a:extLst>
            </p:cNvPr>
            <p:cNvSpPr/>
            <p:nvPr/>
          </p:nvSpPr>
          <p:spPr>
            <a:xfrm>
              <a:off x="3481975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836;p44">
              <a:extLst>
                <a:ext uri="{FF2B5EF4-FFF2-40B4-BE49-F238E27FC236}">
                  <a16:creationId xmlns:a16="http://schemas.microsoft.com/office/drawing/2014/main" id="{F1EFD7CB-AB0F-4B42-835C-DAC50DC32A2D}"/>
                </a:ext>
              </a:extLst>
            </p:cNvPr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837;p44">
              <a:extLst>
                <a:ext uri="{FF2B5EF4-FFF2-40B4-BE49-F238E27FC236}">
                  <a16:creationId xmlns:a16="http://schemas.microsoft.com/office/drawing/2014/main" id="{7F0DD87F-90E6-4CAC-BA51-963C1822223B}"/>
                </a:ext>
              </a:extLst>
            </p:cNvPr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838;p44">
              <a:extLst>
                <a:ext uri="{FF2B5EF4-FFF2-40B4-BE49-F238E27FC236}">
                  <a16:creationId xmlns:a16="http://schemas.microsoft.com/office/drawing/2014/main" id="{FBFB7556-D70D-4FE5-AF1D-210E08054802}"/>
                </a:ext>
              </a:extLst>
            </p:cNvPr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839;p44">
              <a:extLst>
                <a:ext uri="{FF2B5EF4-FFF2-40B4-BE49-F238E27FC236}">
                  <a16:creationId xmlns:a16="http://schemas.microsoft.com/office/drawing/2014/main" id="{3752CC9A-6E39-4078-B045-9AA335A90CD7}"/>
                </a:ext>
              </a:extLst>
            </p:cNvPr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840;p44">
              <a:extLst>
                <a:ext uri="{FF2B5EF4-FFF2-40B4-BE49-F238E27FC236}">
                  <a16:creationId xmlns:a16="http://schemas.microsoft.com/office/drawing/2014/main" id="{A5950A55-75A0-45B2-9D4E-A6EB2B6E042B}"/>
                </a:ext>
              </a:extLst>
            </p:cNvPr>
            <p:cNvSpPr/>
            <p:nvPr/>
          </p:nvSpPr>
          <p:spPr>
            <a:xfrm>
              <a:off x="348197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841;p44">
              <a:extLst>
                <a:ext uri="{FF2B5EF4-FFF2-40B4-BE49-F238E27FC236}">
                  <a16:creationId xmlns:a16="http://schemas.microsoft.com/office/drawing/2014/main" id="{EF75A801-BB0C-4928-BD92-6F2F23D17130}"/>
                </a:ext>
              </a:extLst>
            </p:cNvPr>
            <p:cNvSpPr/>
            <p:nvPr/>
          </p:nvSpPr>
          <p:spPr>
            <a:xfrm>
              <a:off x="348197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842;p44">
              <a:extLst>
                <a:ext uri="{FF2B5EF4-FFF2-40B4-BE49-F238E27FC236}">
                  <a16:creationId xmlns:a16="http://schemas.microsoft.com/office/drawing/2014/main" id="{77B18F0B-7C7A-4EAC-A1E2-4406DF102394}"/>
                </a:ext>
              </a:extLst>
            </p:cNvPr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843;p44">
              <a:extLst>
                <a:ext uri="{FF2B5EF4-FFF2-40B4-BE49-F238E27FC236}">
                  <a16:creationId xmlns:a16="http://schemas.microsoft.com/office/drawing/2014/main" id="{AE25EA35-62EC-4A9C-A3A3-07BCF6F3E82F}"/>
                </a:ext>
              </a:extLst>
            </p:cNvPr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844;p44">
              <a:extLst>
                <a:ext uri="{FF2B5EF4-FFF2-40B4-BE49-F238E27FC236}">
                  <a16:creationId xmlns:a16="http://schemas.microsoft.com/office/drawing/2014/main" id="{79F66C5B-E106-430A-82DF-9915BA3C58E8}"/>
                </a:ext>
              </a:extLst>
            </p:cNvPr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845;p44">
              <a:extLst>
                <a:ext uri="{FF2B5EF4-FFF2-40B4-BE49-F238E27FC236}">
                  <a16:creationId xmlns:a16="http://schemas.microsoft.com/office/drawing/2014/main" id="{D6CF72BD-08A7-489F-A494-EEC6A33471D7}"/>
                </a:ext>
              </a:extLst>
            </p:cNvPr>
            <p:cNvSpPr/>
            <p:nvPr/>
          </p:nvSpPr>
          <p:spPr>
            <a:xfrm>
              <a:off x="33942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846;p44">
              <a:extLst>
                <a:ext uri="{FF2B5EF4-FFF2-40B4-BE49-F238E27FC236}">
                  <a16:creationId xmlns:a16="http://schemas.microsoft.com/office/drawing/2014/main" id="{C72849DE-9CC2-4229-A4CE-16DD4B5FBB20}"/>
                </a:ext>
              </a:extLst>
            </p:cNvPr>
            <p:cNvSpPr/>
            <p:nvPr/>
          </p:nvSpPr>
          <p:spPr>
            <a:xfrm>
              <a:off x="33942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847;p44">
              <a:extLst>
                <a:ext uri="{FF2B5EF4-FFF2-40B4-BE49-F238E27FC236}">
                  <a16:creationId xmlns:a16="http://schemas.microsoft.com/office/drawing/2014/main" id="{80FFA85F-075A-4E77-B58C-036E1E81C89D}"/>
                </a:ext>
              </a:extLst>
            </p:cNvPr>
            <p:cNvSpPr/>
            <p:nvPr/>
          </p:nvSpPr>
          <p:spPr>
            <a:xfrm>
              <a:off x="3394250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848;p44">
              <a:extLst>
                <a:ext uri="{FF2B5EF4-FFF2-40B4-BE49-F238E27FC236}">
                  <a16:creationId xmlns:a16="http://schemas.microsoft.com/office/drawing/2014/main" id="{C8F3A9B7-4948-416A-B8BD-FDB75F32476C}"/>
                </a:ext>
              </a:extLst>
            </p:cNvPr>
            <p:cNvSpPr/>
            <p:nvPr/>
          </p:nvSpPr>
          <p:spPr>
            <a:xfrm>
              <a:off x="3393625" y="2314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849;p44">
              <a:extLst>
                <a:ext uri="{FF2B5EF4-FFF2-40B4-BE49-F238E27FC236}">
                  <a16:creationId xmlns:a16="http://schemas.microsoft.com/office/drawing/2014/main" id="{1B16DFA3-791E-4165-864D-E992667CB899}"/>
                </a:ext>
              </a:extLst>
            </p:cNvPr>
            <p:cNvSpPr/>
            <p:nvPr/>
          </p:nvSpPr>
          <p:spPr>
            <a:xfrm>
              <a:off x="339362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850;p44">
              <a:extLst>
                <a:ext uri="{FF2B5EF4-FFF2-40B4-BE49-F238E27FC236}">
                  <a16:creationId xmlns:a16="http://schemas.microsoft.com/office/drawing/2014/main" id="{29021B1E-6F41-48BE-B3B3-725921A7B6CD}"/>
                </a:ext>
              </a:extLst>
            </p:cNvPr>
            <p:cNvSpPr/>
            <p:nvPr/>
          </p:nvSpPr>
          <p:spPr>
            <a:xfrm>
              <a:off x="3443125" y="23145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851;p44">
              <a:extLst>
                <a:ext uri="{FF2B5EF4-FFF2-40B4-BE49-F238E27FC236}">
                  <a16:creationId xmlns:a16="http://schemas.microsoft.com/office/drawing/2014/main" id="{5CBE6F20-2D1A-4572-9887-B1F8655F7589}"/>
                </a:ext>
              </a:extLst>
            </p:cNvPr>
            <p:cNvSpPr/>
            <p:nvPr/>
          </p:nvSpPr>
          <p:spPr>
            <a:xfrm>
              <a:off x="3497025" y="23076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852;p44">
              <a:extLst>
                <a:ext uri="{FF2B5EF4-FFF2-40B4-BE49-F238E27FC236}">
                  <a16:creationId xmlns:a16="http://schemas.microsoft.com/office/drawing/2014/main" id="{1089438B-1430-42EA-91A9-9DD16E3EB97C}"/>
                </a:ext>
              </a:extLst>
            </p:cNvPr>
            <p:cNvSpPr/>
            <p:nvPr/>
          </p:nvSpPr>
          <p:spPr>
            <a:xfrm>
              <a:off x="3471325" y="23145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853;p44">
              <a:extLst>
                <a:ext uri="{FF2B5EF4-FFF2-40B4-BE49-F238E27FC236}">
                  <a16:creationId xmlns:a16="http://schemas.microsoft.com/office/drawing/2014/main" id="{0F5E32AD-536E-43AC-BE08-2AA68B217762}"/>
                </a:ext>
              </a:extLst>
            </p:cNvPr>
            <p:cNvSpPr/>
            <p:nvPr/>
          </p:nvSpPr>
          <p:spPr>
            <a:xfrm>
              <a:off x="352145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854;p44">
              <a:extLst>
                <a:ext uri="{FF2B5EF4-FFF2-40B4-BE49-F238E27FC236}">
                  <a16:creationId xmlns:a16="http://schemas.microsoft.com/office/drawing/2014/main" id="{C042F4C3-9698-4942-941E-E2A933831675}"/>
                </a:ext>
              </a:extLst>
            </p:cNvPr>
            <p:cNvSpPr/>
            <p:nvPr/>
          </p:nvSpPr>
          <p:spPr>
            <a:xfrm>
              <a:off x="352145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855;p44">
              <a:extLst>
                <a:ext uri="{FF2B5EF4-FFF2-40B4-BE49-F238E27FC236}">
                  <a16:creationId xmlns:a16="http://schemas.microsoft.com/office/drawing/2014/main" id="{8A7B77AE-3239-4336-A79F-C4EAC52C2022}"/>
                </a:ext>
              </a:extLst>
            </p:cNvPr>
            <p:cNvSpPr/>
            <p:nvPr/>
          </p:nvSpPr>
          <p:spPr>
            <a:xfrm>
              <a:off x="3520825" y="23152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856;p44">
              <a:extLst>
                <a:ext uri="{FF2B5EF4-FFF2-40B4-BE49-F238E27FC236}">
                  <a16:creationId xmlns:a16="http://schemas.microsoft.com/office/drawing/2014/main" id="{AC21B529-4B4F-426A-BE52-5B519E7D8CC3}"/>
                </a:ext>
              </a:extLst>
            </p:cNvPr>
            <p:cNvSpPr/>
            <p:nvPr/>
          </p:nvSpPr>
          <p:spPr>
            <a:xfrm>
              <a:off x="3520825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857;p44">
              <a:extLst>
                <a:ext uri="{FF2B5EF4-FFF2-40B4-BE49-F238E27FC236}">
                  <a16:creationId xmlns:a16="http://schemas.microsoft.com/office/drawing/2014/main" id="{C76F6D7E-4E7E-488D-A06E-E48B57F9774D}"/>
                </a:ext>
              </a:extLst>
            </p:cNvPr>
            <p:cNvSpPr/>
            <p:nvPr/>
          </p:nvSpPr>
          <p:spPr>
            <a:xfrm>
              <a:off x="3520825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858;p44">
              <a:extLst>
                <a:ext uri="{FF2B5EF4-FFF2-40B4-BE49-F238E27FC236}">
                  <a16:creationId xmlns:a16="http://schemas.microsoft.com/office/drawing/2014/main" id="{78A87798-B4A9-4FE9-A199-E06DE74F47FB}"/>
                </a:ext>
              </a:extLst>
            </p:cNvPr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859;p44">
              <a:extLst>
                <a:ext uri="{FF2B5EF4-FFF2-40B4-BE49-F238E27FC236}">
                  <a16:creationId xmlns:a16="http://schemas.microsoft.com/office/drawing/2014/main" id="{33C60D93-F2BE-48E1-92DE-5B4444E3DD32}"/>
                </a:ext>
              </a:extLst>
            </p:cNvPr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860;p44">
              <a:extLst>
                <a:ext uri="{FF2B5EF4-FFF2-40B4-BE49-F238E27FC236}">
                  <a16:creationId xmlns:a16="http://schemas.microsoft.com/office/drawing/2014/main" id="{7B96C520-1430-4EAD-B04F-910A80397D9F}"/>
                </a:ext>
              </a:extLst>
            </p:cNvPr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861;p44">
              <a:extLst>
                <a:ext uri="{FF2B5EF4-FFF2-40B4-BE49-F238E27FC236}">
                  <a16:creationId xmlns:a16="http://schemas.microsoft.com/office/drawing/2014/main" id="{35612B5B-15D8-402D-AA90-7E339E08619C}"/>
                </a:ext>
              </a:extLst>
            </p:cNvPr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862;p44">
              <a:extLst>
                <a:ext uri="{FF2B5EF4-FFF2-40B4-BE49-F238E27FC236}">
                  <a16:creationId xmlns:a16="http://schemas.microsoft.com/office/drawing/2014/main" id="{BBA974F5-E43C-429F-8B63-F94CA429EB59}"/>
                </a:ext>
              </a:extLst>
            </p:cNvPr>
            <p:cNvSpPr/>
            <p:nvPr/>
          </p:nvSpPr>
          <p:spPr>
            <a:xfrm>
              <a:off x="3560300" y="23126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0" y="151"/>
                  </a:lnTo>
                  <a:lnTo>
                    <a:pt x="0" y="377"/>
                  </a:lnTo>
                  <a:lnTo>
                    <a:pt x="226" y="25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863;p44">
              <a:extLst>
                <a:ext uri="{FF2B5EF4-FFF2-40B4-BE49-F238E27FC236}">
                  <a16:creationId xmlns:a16="http://schemas.microsoft.com/office/drawing/2014/main" id="{FB361FAC-F03C-4033-B5CC-C086A39A6891}"/>
                </a:ext>
              </a:extLst>
            </p:cNvPr>
            <p:cNvSpPr/>
            <p:nvPr/>
          </p:nvSpPr>
          <p:spPr>
            <a:xfrm>
              <a:off x="3433100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864;p44">
              <a:extLst>
                <a:ext uri="{FF2B5EF4-FFF2-40B4-BE49-F238E27FC236}">
                  <a16:creationId xmlns:a16="http://schemas.microsoft.com/office/drawing/2014/main" id="{5936115B-F4C4-4CB3-90FA-DDDE5E1D9761}"/>
                </a:ext>
              </a:extLst>
            </p:cNvPr>
            <p:cNvSpPr/>
            <p:nvPr/>
          </p:nvSpPr>
          <p:spPr>
            <a:xfrm>
              <a:off x="343310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865;p44">
              <a:extLst>
                <a:ext uri="{FF2B5EF4-FFF2-40B4-BE49-F238E27FC236}">
                  <a16:creationId xmlns:a16="http://schemas.microsoft.com/office/drawing/2014/main" id="{A75BE1BD-4BF6-4DB0-9BAE-BDDA1EA2126B}"/>
                </a:ext>
              </a:extLst>
            </p:cNvPr>
            <p:cNvSpPr/>
            <p:nvPr/>
          </p:nvSpPr>
          <p:spPr>
            <a:xfrm>
              <a:off x="343310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866;p44">
              <a:extLst>
                <a:ext uri="{FF2B5EF4-FFF2-40B4-BE49-F238E27FC236}">
                  <a16:creationId xmlns:a16="http://schemas.microsoft.com/office/drawing/2014/main" id="{0DFF0011-742B-4C9E-BF50-899FB83690F3}"/>
                </a:ext>
              </a:extLst>
            </p:cNvPr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867;p44">
              <a:extLst>
                <a:ext uri="{FF2B5EF4-FFF2-40B4-BE49-F238E27FC236}">
                  <a16:creationId xmlns:a16="http://schemas.microsoft.com/office/drawing/2014/main" id="{E78879BD-13FD-473F-85A5-11E059C4F962}"/>
                </a:ext>
              </a:extLst>
            </p:cNvPr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868;p44">
              <a:extLst>
                <a:ext uri="{FF2B5EF4-FFF2-40B4-BE49-F238E27FC236}">
                  <a16:creationId xmlns:a16="http://schemas.microsoft.com/office/drawing/2014/main" id="{59A3E0AB-15C1-4449-A446-CCE8503DA9D0}"/>
                </a:ext>
              </a:extLst>
            </p:cNvPr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869;p44">
              <a:extLst>
                <a:ext uri="{FF2B5EF4-FFF2-40B4-BE49-F238E27FC236}">
                  <a16:creationId xmlns:a16="http://schemas.microsoft.com/office/drawing/2014/main" id="{C32BBD92-A62F-4694-A4AB-66E33A5F8281}"/>
                </a:ext>
              </a:extLst>
            </p:cNvPr>
            <p:cNvSpPr/>
            <p:nvPr/>
          </p:nvSpPr>
          <p:spPr>
            <a:xfrm>
              <a:off x="3432475" y="23158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870;p44">
              <a:extLst>
                <a:ext uri="{FF2B5EF4-FFF2-40B4-BE49-F238E27FC236}">
                  <a16:creationId xmlns:a16="http://schemas.microsoft.com/office/drawing/2014/main" id="{A935A99D-C42C-477C-95A1-15BCF6CBC3FD}"/>
                </a:ext>
              </a:extLst>
            </p:cNvPr>
            <p:cNvSpPr/>
            <p:nvPr/>
          </p:nvSpPr>
          <p:spPr>
            <a:xfrm>
              <a:off x="3432475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871;p44">
              <a:extLst>
                <a:ext uri="{FF2B5EF4-FFF2-40B4-BE49-F238E27FC236}">
                  <a16:creationId xmlns:a16="http://schemas.microsoft.com/office/drawing/2014/main" id="{86DCCD5F-8349-4311-9796-6E3467A75875}"/>
                </a:ext>
              </a:extLst>
            </p:cNvPr>
            <p:cNvSpPr/>
            <p:nvPr/>
          </p:nvSpPr>
          <p:spPr>
            <a:xfrm>
              <a:off x="3351650" y="2313300"/>
              <a:ext cx="1275" cy="8175"/>
            </a:xfrm>
            <a:custGeom>
              <a:avLst/>
              <a:gdLst/>
              <a:ahLst/>
              <a:cxnLst/>
              <a:rect l="l" t="t" r="r" b="b"/>
              <a:pathLst>
                <a:path w="51" h="32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77"/>
                    <a:pt x="1" y="302"/>
                    <a:pt x="51" y="327"/>
                  </a:cubicBezTo>
                  <a:lnTo>
                    <a:pt x="51" y="101"/>
                  </a:lnTo>
                  <a:cubicBezTo>
                    <a:pt x="1" y="76"/>
                    <a:pt x="1" y="5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872;p44">
              <a:extLst>
                <a:ext uri="{FF2B5EF4-FFF2-40B4-BE49-F238E27FC236}">
                  <a16:creationId xmlns:a16="http://schemas.microsoft.com/office/drawing/2014/main" id="{B479E75C-C50F-4149-B218-8DC0E6313119}"/>
                </a:ext>
              </a:extLst>
            </p:cNvPr>
            <p:cNvSpPr/>
            <p:nvPr/>
          </p:nvSpPr>
          <p:spPr>
            <a:xfrm>
              <a:off x="3481975" y="23152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873;p44">
              <a:extLst>
                <a:ext uri="{FF2B5EF4-FFF2-40B4-BE49-F238E27FC236}">
                  <a16:creationId xmlns:a16="http://schemas.microsoft.com/office/drawing/2014/main" id="{77A04170-4D8F-4DB1-8D47-9CD886908C9E}"/>
                </a:ext>
              </a:extLst>
            </p:cNvPr>
            <p:cNvSpPr/>
            <p:nvPr/>
          </p:nvSpPr>
          <p:spPr>
            <a:xfrm>
              <a:off x="3535875" y="23089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1" y="527"/>
                  </a:lnTo>
                  <a:lnTo>
                    <a:pt x="551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874;p44">
              <a:extLst>
                <a:ext uri="{FF2B5EF4-FFF2-40B4-BE49-F238E27FC236}">
                  <a16:creationId xmlns:a16="http://schemas.microsoft.com/office/drawing/2014/main" id="{254BCD30-CA12-4EE9-825A-15DB2E602539}"/>
                </a:ext>
              </a:extLst>
            </p:cNvPr>
            <p:cNvSpPr/>
            <p:nvPr/>
          </p:nvSpPr>
          <p:spPr>
            <a:xfrm>
              <a:off x="3510175" y="2315825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6" y="0"/>
                  </a:moveTo>
                  <a:lnTo>
                    <a:pt x="0" y="226"/>
                  </a:lnTo>
                  <a:cubicBezTo>
                    <a:pt x="26" y="251"/>
                    <a:pt x="51" y="251"/>
                    <a:pt x="51" y="276"/>
                  </a:cubicBezTo>
                  <a:lnTo>
                    <a:pt x="51" y="25"/>
                  </a:lnTo>
                  <a:cubicBezTo>
                    <a:pt x="51" y="25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875;p44">
              <a:extLst>
                <a:ext uri="{FF2B5EF4-FFF2-40B4-BE49-F238E27FC236}">
                  <a16:creationId xmlns:a16="http://schemas.microsoft.com/office/drawing/2014/main" id="{BABB0FBC-AFDD-465C-8EEF-C5F0F69565BF}"/>
                </a:ext>
              </a:extLst>
            </p:cNvPr>
            <p:cNvSpPr/>
            <p:nvPr/>
          </p:nvSpPr>
          <p:spPr>
            <a:xfrm>
              <a:off x="3560300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876;p44">
              <a:extLst>
                <a:ext uri="{FF2B5EF4-FFF2-40B4-BE49-F238E27FC236}">
                  <a16:creationId xmlns:a16="http://schemas.microsoft.com/office/drawing/2014/main" id="{1E76598D-2496-4315-A8FB-C6937AD8EA36}"/>
                </a:ext>
              </a:extLst>
            </p:cNvPr>
            <p:cNvSpPr/>
            <p:nvPr/>
          </p:nvSpPr>
          <p:spPr>
            <a:xfrm>
              <a:off x="3559675" y="2316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877;p44">
              <a:extLst>
                <a:ext uri="{FF2B5EF4-FFF2-40B4-BE49-F238E27FC236}">
                  <a16:creationId xmlns:a16="http://schemas.microsoft.com/office/drawing/2014/main" id="{36D89728-ED1B-4536-8360-840E9AB9B58C}"/>
                </a:ext>
              </a:extLst>
            </p:cNvPr>
            <p:cNvSpPr/>
            <p:nvPr/>
          </p:nvSpPr>
          <p:spPr>
            <a:xfrm>
              <a:off x="3559675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878;p44">
              <a:extLst>
                <a:ext uri="{FF2B5EF4-FFF2-40B4-BE49-F238E27FC236}">
                  <a16:creationId xmlns:a16="http://schemas.microsoft.com/office/drawing/2014/main" id="{CC50CEF5-80E4-421F-BA93-CA263032EC01}"/>
                </a:ext>
              </a:extLst>
            </p:cNvPr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879;p44">
              <a:extLst>
                <a:ext uri="{FF2B5EF4-FFF2-40B4-BE49-F238E27FC236}">
                  <a16:creationId xmlns:a16="http://schemas.microsoft.com/office/drawing/2014/main" id="{3681FD0F-5D84-4F31-92F6-F4A4B4B833D9}"/>
                </a:ext>
              </a:extLst>
            </p:cNvPr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880;p44">
              <a:extLst>
                <a:ext uri="{FF2B5EF4-FFF2-40B4-BE49-F238E27FC236}">
                  <a16:creationId xmlns:a16="http://schemas.microsoft.com/office/drawing/2014/main" id="{8996442A-1AA0-4D22-9289-AB1961A56BF7}"/>
                </a:ext>
              </a:extLst>
            </p:cNvPr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881;p44">
              <a:extLst>
                <a:ext uri="{FF2B5EF4-FFF2-40B4-BE49-F238E27FC236}">
                  <a16:creationId xmlns:a16="http://schemas.microsoft.com/office/drawing/2014/main" id="{3C6C76F0-5F90-478C-BA8E-05CA9D1F8CC4}"/>
                </a:ext>
              </a:extLst>
            </p:cNvPr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882;p44">
              <a:extLst>
                <a:ext uri="{FF2B5EF4-FFF2-40B4-BE49-F238E27FC236}">
                  <a16:creationId xmlns:a16="http://schemas.microsoft.com/office/drawing/2014/main" id="{FE5FBBC6-87D8-48EC-8297-3C7E55921FAF}"/>
                </a:ext>
              </a:extLst>
            </p:cNvPr>
            <p:cNvSpPr/>
            <p:nvPr/>
          </p:nvSpPr>
          <p:spPr>
            <a:xfrm>
              <a:off x="3559675" y="23170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883;p44">
              <a:extLst>
                <a:ext uri="{FF2B5EF4-FFF2-40B4-BE49-F238E27FC236}">
                  <a16:creationId xmlns:a16="http://schemas.microsoft.com/office/drawing/2014/main" id="{8A4D4016-3E6D-40E7-9D07-4AE1D5FDD5D6}"/>
                </a:ext>
              </a:extLst>
            </p:cNvPr>
            <p:cNvSpPr/>
            <p:nvPr/>
          </p:nvSpPr>
          <p:spPr>
            <a:xfrm>
              <a:off x="3471950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884;p44">
              <a:extLst>
                <a:ext uri="{FF2B5EF4-FFF2-40B4-BE49-F238E27FC236}">
                  <a16:creationId xmlns:a16="http://schemas.microsoft.com/office/drawing/2014/main" id="{EB452D23-A7A9-4DC7-9EE9-80BCECE7B29A}"/>
                </a:ext>
              </a:extLst>
            </p:cNvPr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885;p44">
              <a:extLst>
                <a:ext uri="{FF2B5EF4-FFF2-40B4-BE49-F238E27FC236}">
                  <a16:creationId xmlns:a16="http://schemas.microsoft.com/office/drawing/2014/main" id="{80AE3592-9048-4702-B359-FC9E052A885B}"/>
                </a:ext>
              </a:extLst>
            </p:cNvPr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886;p44">
              <a:extLst>
                <a:ext uri="{FF2B5EF4-FFF2-40B4-BE49-F238E27FC236}">
                  <a16:creationId xmlns:a16="http://schemas.microsoft.com/office/drawing/2014/main" id="{226E3CD6-0FBB-4BAF-90F9-BA2F51C4C928}"/>
                </a:ext>
              </a:extLst>
            </p:cNvPr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887;p44">
              <a:extLst>
                <a:ext uri="{FF2B5EF4-FFF2-40B4-BE49-F238E27FC236}">
                  <a16:creationId xmlns:a16="http://schemas.microsoft.com/office/drawing/2014/main" id="{40C756FD-C149-40E0-AEB3-744365C586F5}"/>
                </a:ext>
              </a:extLst>
            </p:cNvPr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888;p44">
              <a:extLst>
                <a:ext uri="{FF2B5EF4-FFF2-40B4-BE49-F238E27FC236}">
                  <a16:creationId xmlns:a16="http://schemas.microsoft.com/office/drawing/2014/main" id="{F709BF97-661D-4CE3-AB61-4617F93482DB}"/>
                </a:ext>
              </a:extLst>
            </p:cNvPr>
            <p:cNvSpPr/>
            <p:nvPr/>
          </p:nvSpPr>
          <p:spPr>
            <a:xfrm>
              <a:off x="3471950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889;p44">
              <a:extLst>
                <a:ext uri="{FF2B5EF4-FFF2-40B4-BE49-F238E27FC236}">
                  <a16:creationId xmlns:a16="http://schemas.microsoft.com/office/drawing/2014/main" id="{9D00B900-E1E2-482A-8CA1-FEF2BDC35F22}"/>
                </a:ext>
              </a:extLst>
            </p:cNvPr>
            <p:cNvSpPr/>
            <p:nvPr/>
          </p:nvSpPr>
          <p:spPr>
            <a:xfrm>
              <a:off x="34713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890;p44">
              <a:extLst>
                <a:ext uri="{FF2B5EF4-FFF2-40B4-BE49-F238E27FC236}">
                  <a16:creationId xmlns:a16="http://schemas.microsoft.com/office/drawing/2014/main" id="{C1433B1F-BFD1-4D69-A6A3-2B378213A55F}"/>
                </a:ext>
              </a:extLst>
            </p:cNvPr>
            <p:cNvSpPr/>
            <p:nvPr/>
          </p:nvSpPr>
          <p:spPr>
            <a:xfrm>
              <a:off x="34713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891;p44">
              <a:extLst>
                <a:ext uri="{FF2B5EF4-FFF2-40B4-BE49-F238E27FC236}">
                  <a16:creationId xmlns:a16="http://schemas.microsoft.com/office/drawing/2014/main" id="{80683383-2CDC-4C8A-9DBB-28FE359A34C5}"/>
                </a:ext>
              </a:extLst>
            </p:cNvPr>
            <p:cNvSpPr/>
            <p:nvPr/>
          </p:nvSpPr>
          <p:spPr>
            <a:xfrm>
              <a:off x="3520825" y="23158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892;p44">
              <a:extLst>
                <a:ext uri="{FF2B5EF4-FFF2-40B4-BE49-F238E27FC236}">
                  <a16:creationId xmlns:a16="http://schemas.microsoft.com/office/drawing/2014/main" id="{811EA875-BD5D-4D64-977E-E90CE888696D}"/>
                </a:ext>
              </a:extLst>
            </p:cNvPr>
            <p:cNvSpPr/>
            <p:nvPr/>
          </p:nvSpPr>
          <p:spPr>
            <a:xfrm>
              <a:off x="33999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893;p44">
              <a:extLst>
                <a:ext uri="{FF2B5EF4-FFF2-40B4-BE49-F238E27FC236}">
                  <a16:creationId xmlns:a16="http://schemas.microsoft.com/office/drawing/2014/main" id="{87EB5072-3207-4BB2-B968-A01E3EB1F1B6}"/>
                </a:ext>
              </a:extLst>
            </p:cNvPr>
            <p:cNvSpPr/>
            <p:nvPr/>
          </p:nvSpPr>
          <p:spPr>
            <a:xfrm>
              <a:off x="339990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894;p44">
              <a:extLst>
                <a:ext uri="{FF2B5EF4-FFF2-40B4-BE49-F238E27FC236}">
                  <a16:creationId xmlns:a16="http://schemas.microsoft.com/office/drawing/2014/main" id="{B1FC61CB-6034-411E-BC07-7A618E268E9E}"/>
                </a:ext>
              </a:extLst>
            </p:cNvPr>
            <p:cNvSpPr/>
            <p:nvPr/>
          </p:nvSpPr>
          <p:spPr>
            <a:xfrm>
              <a:off x="339927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895;p44">
              <a:extLst>
                <a:ext uri="{FF2B5EF4-FFF2-40B4-BE49-F238E27FC236}">
                  <a16:creationId xmlns:a16="http://schemas.microsoft.com/office/drawing/2014/main" id="{1E2B6D68-41B8-4A81-9976-FD0F8948EA85}"/>
                </a:ext>
              </a:extLst>
            </p:cNvPr>
            <p:cNvSpPr/>
            <p:nvPr/>
          </p:nvSpPr>
          <p:spPr>
            <a:xfrm>
              <a:off x="33992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896;p44">
              <a:extLst>
                <a:ext uri="{FF2B5EF4-FFF2-40B4-BE49-F238E27FC236}">
                  <a16:creationId xmlns:a16="http://schemas.microsoft.com/office/drawing/2014/main" id="{A2E5F9B6-6407-46EC-98C5-E3410BB7D977}"/>
                </a:ext>
              </a:extLst>
            </p:cNvPr>
            <p:cNvSpPr/>
            <p:nvPr/>
          </p:nvSpPr>
          <p:spPr>
            <a:xfrm>
              <a:off x="33992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897;p44">
              <a:extLst>
                <a:ext uri="{FF2B5EF4-FFF2-40B4-BE49-F238E27FC236}">
                  <a16:creationId xmlns:a16="http://schemas.microsoft.com/office/drawing/2014/main" id="{E7517A63-8529-416B-90C8-A8ABDA88635A}"/>
                </a:ext>
              </a:extLst>
            </p:cNvPr>
            <p:cNvSpPr/>
            <p:nvPr/>
          </p:nvSpPr>
          <p:spPr>
            <a:xfrm>
              <a:off x="3398650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898;p44">
              <a:extLst>
                <a:ext uri="{FF2B5EF4-FFF2-40B4-BE49-F238E27FC236}">
                  <a16:creationId xmlns:a16="http://schemas.microsoft.com/office/drawing/2014/main" id="{DE759507-1B93-4B73-AE5E-FB0394B5E524}"/>
                </a:ext>
              </a:extLst>
            </p:cNvPr>
            <p:cNvSpPr/>
            <p:nvPr/>
          </p:nvSpPr>
          <p:spPr>
            <a:xfrm>
              <a:off x="339865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899;p44">
              <a:extLst>
                <a:ext uri="{FF2B5EF4-FFF2-40B4-BE49-F238E27FC236}">
                  <a16:creationId xmlns:a16="http://schemas.microsoft.com/office/drawing/2014/main" id="{3C6AFD15-CDEA-470A-B026-BE59BCC57AE6}"/>
                </a:ext>
              </a:extLst>
            </p:cNvPr>
            <p:cNvSpPr/>
            <p:nvPr/>
          </p:nvSpPr>
          <p:spPr>
            <a:xfrm>
              <a:off x="33980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900;p44">
              <a:extLst>
                <a:ext uri="{FF2B5EF4-FFF2-40B4-BE49-F238E27FC236}">
                  <a16:creationId xmlns:a16="http://schemas.microsoft.com/office/drawing/2014/main" id="{EDD7C287-D086-4F76-9FF3-7FE2508CEF07}"/>
                </a:ext>
              </a:extLst>
            </p:cNvPr>
            <p:cNvSpPr/>
            <p:nvPr/>
          </p:nvSpPr>
          <p:spPr>
            <a:xfrm>
              <a:off x="33980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901;p44">
              <a:extLst>
                <a:ext uri="{FF2B5EF4-FFF2-40B4-BE49-F238E27FC236}">
                  <a16:creationId xmlns:a16="http://schemas.microsoft.com/office/drawing/2014/main" id="{D5DC289D-FB2D-4B74-851D-6AC084CE97BA}"/>
                </a:ext>
              </a:extLst>
            </p:cNvPr>
            <p:cNvSpPr/>
            <p:nvPr/>
          </p:nvSpPr>
          <p:spPr>
            <a:xfrm>
              <a:off x="3397400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902;p44">
              <a:extLst>
                <a:ext uri="{FF2B5EF4-FFF2-40B4-BE49-F238E27FC236}">
                  <a16:creationId xmlns:a16="http://schemas.microsoft.com/office/drawing/2014/main" id="{72D8A96E-EB06-4332-A436-A1E8C86C6067}"/>
                </a:ext>
              </a:extLst>
            </p:cNvPr>
            <p:cNvSpPr/>
            <p:nvPr/>
          </p:nvSpPr>
          <p:spPr>
            <a:xfrm>
              <a:off x="339740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903;p44">
              <a:extLst>
                <a:ext uri="{FF2B5EF4-FFF2-40B4-BE49-F238E27FC236}">
                  <a16:creationId xmlns:a16="http://schemas.microsoft.com/office/drawing/2014/main" id="{161C32B2-3603-403C-90E7-8C5B164933A4}"/>
                </a:ext>
              </a:extLst>
            </p:cNvPr>
            <p:cNvSpPr/>
            <p:nvPr/>
          </p:nvSpPr>
          <p:spPr>
            <a:xfrm>
              <a:off x="3549650" y="23164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904;p44">
              <a:extLst>
                <a:ext uri="{FF2B5EF4-FFF2-40B4-BE49-F238E27FC236}">
                  <a16:creationId xmlns:a16="http://schemas.microsoft.com/office/drawing/2014/main" id="{AE6E55E9-7925-4C01-889B-6A2FA4F496D8}"/>
                </a:ext>
              </a:extLst>
            </p:cNvPr>
            <p:cNvSpPr/>
            <p:nvPr/>
          </p:nvSpPr>
          <p:spPr>
            <a:xfrm>
              <a:off x="3559675" y="2317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905;p44">
              <a:extLst>
                <a:ext uri="{FF2B5EF4-FFF2-40B4-BE49-F238E27FC236}">
                  <a16:creationId xmlns:a16="http://schemas.microsoft.com/office/drawing/2014/main" id="{D761C717-2EA2-4ED9-988A-51D6A01FCE86}"/>
                </a:ext>
              </a:extLst>
            </p:cNvPr>
            <p:cNvSpPr/>
            <p:nvPr/>
          </p:nvSpPr>
          <p:spPr>
            <a:xfrm>
              <a:off x="35114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906;p44">
              <a:extLst>
                <a:ext uri="{FF2B5EF4-FFF2-40B4-BE49-F238E27FC236}">
                  <a16:creationId xmlns:a16="http://schemas.microsoft.com/office/drawing/2014/main" id="{1A9F7DAE-8F79-4C1F-B051-A39B37C22B1C}"/>
                </a:ext>
              </a:extLst>
            </p:cNvPr>
            <p:cNvSpPr/>
            <p:nvPr/>
          </p:nvSpPr>
          <p:spPr>
            <a:xfrm>
              <a:off x="35114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907;p44">
              <a:extLst>
                <a:ext uri="{FF2B5EF4-FFF2-40B4-BE49-F238E27FC236}">
                  <a16:creationId xmlns:a16="http://schemas.microsoft.com/office/drawing/2014/main" id="{3BCE1E77-E297-4A67-AF4A-7133CA74D98F}"/>
                </a:ext>
              </a:extLst>
            </p:cNvPr>
            <p:cNvSpPr/>
            <p:nvPr/>
          </p:nvSpPr>
          <p:spPr>
            <a:xfrm>
              <a:off x="35108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908;p44">
              <a:extLst>
                <a:ext uri="{FF2B5EF4-FFF2-40B4-BE49-F238E27FC236}">
                  <a16:creationId xmlns:a16="http://schemas.microsoft.com/office/drawing/2014/main" id="{9EC7E8A9-12E5-46FD-96F6-9A0F00ADCA48}"/>
                </a:ext>
              </a:extLst>
            </p:cNvPr>
            <p:cNvSpPr/>
            <p:nvPr/>
          </p:nvSpPr>
          <p:spPr>
            <a:xfrm>
              <a:off x="35108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909;p44">
              <a:extLst>
                <a:ext uri="{FF2B5EF4-FFF2-40B4-BE49-F238E27FC236}">
                  <a16:creationId xmlns:a16="http://schemas.microsoft.com/office/drawing/2014/main" id="{6E0967B9-05AB-4D64-BBC6-947B22E37869}"/>
                </a:ext>
              </a:extLst>
            </p:cNvPr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910;p44">
              <a:extLst>
                <a:ext uri="{FF2B5EF4-FFF2-40B4-BE49-F238E27FC236}">
                  <a16:creationId xmlns:a16="http://schemas.microsoft.com/office/drawing/2014/main" id="{8AF1F56D-3B2A-4A1C-B245-D79407BC764D}"/>
                </a:ext>
              </a:extLst>
            </p:cNvPr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911;p44">
              <a:extLst>
                <a:ext uri="{FF2B5EF4-FFF2-40B4-BE49-F238E27FC236}">
                  <a16:creationId xmlns:a16="http://schemas.microsoft.com/office/drawing/2014/main" id="{6395598D-0AC0-4B71-A675-8A211ECC25F8}"/>
                </a:ext>
              </a:extLst>
            </p:cNvPr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912;p44">
              <a:extLst>
                <a:ext uri="{FF2B5EF4-FFF2-40B4-BE49-F238E27FC236}">
                  <a16:creationId xmlns:a16="http://schemas.microsoft.com/office/drawing/2014/main" id="{6379560B-5B68-40C4-97BA-3C0671E2572F}"/>
                </a:ext>
              </a:extLst>
            </p:cNvPr>
            <p:cNvSpPr/>
            <p:nvPr/>
          </p:nvSpPr>
          <p:spPr>
            <a:xfrm>
              <a:off x="35108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13;p44">
              <a:extLst>
                <a:ext uri="{FF2B5EF4-FFF2-40B4-BE49-F238E27FC236}">
                  <a16:creationId xmlns:a16="http://schemas.microsoft.com/office/drawing/2014/main" id="{2344F8D6-A0FD-4A72-B6D9-048E11959869}"/>
                </a:ext>
              </a:extLst>
            </p:cNvPr>
            <p:cNvSpPr/>
            <p:nvPr/>
          </p:nvSpPr>
          <p:spPr>
            <a:xfrm>
              <a:off x="34387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914;p44">
              <a:extLst>
                <a:ext uri="{FF2B5EF4-FFF2-40B4-BE49-F238E27FC236}">
                  <a16:creationId xmlns:a16="http://schemas.microsoft.com/office/drawing/2014/main" id="{19B63AE5-C759-4D66-BBEA-577D847658C5}"/>
                </a:ext>
              </a:extLst>
            </p:cNvPr>
            <p:cNvSpPr/>
            <p:nvPr/>
          </p:nvSpPr>
          <p:spPr>
            <a:xfrm>
              <a:off x="343875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915;p44">
              <a:extLst>
                <a:ext uri="{FF2B5EF4-FFF2-40B4-BE49-F238E27FC236}">
                  <a16:creationId xmlns:a16="http://schemas.microsoft.com/office/drawing/2014/main" id="{3EFB7B9E-77D7-4A8E-BE95-FBFDC7F72FDF}"/>
                </a:ext>
              </a:extLst>
            </p:cNvPr>
            <p:cNvSpPr/>
            <p:nvPr/>
          </p:nvSpPr>
          <p:spPr>
            <a:xfrm>
              <a:off x="343875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916;p44">
              <a:extLst>
                <a:ext uri="{FF2B5EF4-FFF2-40B4-BE49-F238E27FC236}">
                  <a16:creationId xmlns:a16="http://schemas.microsoft.com/office/drawing/2014/main" id="{745B2B41-7130-40E3-9704-9D23E6D108AF}"/>
                </a:ext>
              </a:extLst>
            </p:cNvPr>
            <p:cNvSpPr/>
            <p:nvPr/>
          </p:nvSpPr>
          <p:spPr>
            <a:xfrm>
              <a:off x="3438125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917;p44">
              <a:extLst>
                <a:ext uri="{FF2B5EF4-FFF2-40B4-BE49-F238E27FC236}">
                  <a16:creationId xmlns:a16="http://schemas.microsoft.com/office/drawing/2014/main" id="{CAC5CB0F-87B5-4908-8476-855CC12C0DBF}"/>
                </a:ext>
              </a:extLst>
            </p:cNvPr>
            <p:cNvSpPr/>
            <p:nvPr/>
          </p:nvSpPr>
          <p:spPr>
            <a:xfrm>
              <a:off x="343812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918;p44">
              <a:extLst>
                <a:ext uri="{FF2B5EF4-FFF2-40B4-BE49-F238E27FC236}">
                  <a16:creationId xmlns:a16="http://schemas.microsoft.com/office/drawing/2014/main" id="{DCC2E040-2BA2-41CB-96CD-44D008CCE517}"/>
                </a:ext>
              </a:extLst>
            </p:cNvPr>
            <p:cNvSpPr/>
            <p:nvPr/>
          </p:nvSpPr>
          <p:spPr>
            <a:xfrm>
              <a:off x="3437500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919;p44">
              <a:extLst>
                <a:ext uri="{FF2B5EF4-FFF2-40B4-BE49-F238E27FC236}">
                  <a16:creationId xmlns:a16="http://schemas.microsoft.com/office/drawing/2014/main" id="{8B1D0D92-8F35-41C8-BAFE-440DF215429D}"/>
                </a:ext>
              </a:extLst>
            </p:cNvPr>
            <p:cNvSpPr/>
            <p:nvPr/>
          </p:nvSpPr>
          <p:spPr>
            <a:xfrm>
              <a:off x="34375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920;p44">
              <a:extLst>
                <a:ext uri="{FF2B5EF4-FFF2-40B4-BE49-F238E27FC236}">
                  <a16:creationId xmlns:a16="http://schemas.microsoft.com/office/drawing/2014/main" id="{EAD37ACA-5630-45B8-BD7C-AC09CE0368C6}"/>
                </a:ext>
              </a:extLst>
            </p:cNvPr>
            <p:cNvSpPr/>
            <p:nvPr/>
          </p:nvSpPr>
          <p:spPr>
            <a:xfrm>
              <a:off x="34375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921;p44">
              <a:extLst>
                <a:ext uri="{FF2B5EF4-FFF2-40B4-BE49-F238E27FC236}">
                  <a16:creationId xmlns:a16="http://schemas.microsoft.com/office/drawing/2014/main" id="{29919B34-05FF-4F00-A465-7260CFEA8992}"/>
                </a:ext>
              </a:extLst>
            </p:cNvPr>
            <p:cNvSpPr/>
            <p:nvPr/>
          </p:nvSpPr>
          <p:spPr>
            <a:xfrm>
              <a:off x="3436875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922;p44">
              <a:extLst>
                <a:ext uri="{FF2B5EF4-FFF2-40B4-BE49-F238E27FC236}">
                  <a16:creationId xmlns:a16="http://schemas.microsoft.com/office/drawing/2014/main" id="{2A5889D9-4C69-4885-AD34-23BBC862D151}"/>
                </a:ext>
              </a:extLst>
            </p:cNvPr>
            <p:cNvSpPr/>
            <p:nvPr/>
          </p:nvSpPr>
          <p:spPr>
            <a:xfrm>
              <a:off x="34368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923;p44">
              <a:extLst>
                <a:ext uri="{FF2B5EF4-FFF2-40B4-BE49-F238E27FC236}">
                  <a16:creationId xmlns:a16="http://schemas.microsoft.com/office/drawing/2014/main" id="{0F46769D-A546-47E0-BCE1-CBDAD09535CD}"/>
                </a:ext>
              </a:extLst>
            </p:cNvPr>
            <p:cNvSpPr/>
            <p:nvPr/>
          </p:nvSpPr>
          <p:spPr>
            <a:xfrm>
              <a:off x="34362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924;p44">
              <a:extLst>
                <a:ext uri="{FF2B5EF4-FFF2-40B4-BE49-F238E27FC236}">
                  <a16:creationId xmlns:a16="http://schemas.microsoft.com/office/drawing/2014/main" id="{3C76D6D7-3E1A-46A6-B4C8-CB7A3BB0ADAA}"/>
                </a:ext>
              </a:extLst>
            </p:cNvPr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925;p44">
              <a:extLst>
                <a:ext uri="{FF2B5EF4-FFF2-40B4-BE49-F238E27FC236}">
                  <a16:creationId xmlns:a16="http://schemas.microsoft.com/office/drawing/2014/main" id="{04750D4A-B8AB-4AD9-9118-89523EBA7CD8}"/>
                </a:ext>
              </a:extLst>
            </p:cNvPr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926;p44">
              <a:extLst>
                <a:ext uri="{FF2B5EF4-FFF2-40B4-BE49-F238E27FC236}">
                  <a16:creationId xmlns:a16="http://schemas.microsoft.com/office/drawing/2014/main" id="{7C5C79C4-45E5-473B-A565-AC37C9CC21C8}"/>
                </a:ext>
              </a:extLst>
            </p:cNvPr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927;p44">
              <a:extLst>
                <a:ext uri="{FF2B5EF4-FFF2-40B4-BE49-F238E27FC236}">
                  <a16:creationId xmlns:a16="http://schemas.microsoft.com/office/drawing/2014/main" id="{8E49A4AB-3D1B-45A1-B462-D0883EB17E56}"/>
                </a:ext>
              </a:extLst>
            </p:cNvPr>
            <p:cNvSpPr/>
            <p:nvPr/>
          </p:nvSpPr>
          <p:spPr>
            <a:xfrm>
              <a:off x="3550275" y="2317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928;p44">
              <a:extLst>
                <a:ext uri="{FF2B5EF4-FFF2-40B4-BE49-F238E27FC236}">
                  <a16:creationId xmlns:a16="http://schemas.microsoft.com/office/drawing/2014/main" id="{66B50D11-836E-42D6-B195-876F904D3866}"/>
                </a:ext>
              </a:extLst>
            </p:cNvPr>
            <p:cNvSpPr/>
            <p:nvPr/>
          </p:nvSpPr>
          <p:spPr>
            <a:xfrm>
              <a:off x="35496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929;p44">
              <a:extLst>
                <a:ext uri="{FF2B5EF4-FFF2-40B4-BE49-F238E27FC236}">
                  <a16:creationId xmlns:a16="http://schemas.microsoft.com/office/drawing/2014/main" id="{54174D6E-EEDB-4055-A7C7-CA6BD3FCF66D}"/>
                </a:ext>
              </a:extLst>
            </p:cNvPr>
            <p:cNvSpPr/>
            <p:nvPr/>
          </p:nvSpPr>
          <p:spPr>
            <a:xfrm>
              <a:off x="3549650" y="2317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930;p44">
              <a:extLst>
                <a:ext uri="{FF2B5EF4-FFF2-40B4-BE49-F238E27FC236}">
                  <a16:creationId xmlns:a16="http://schemas.microsoft.com/office/drawing/2014/main" id="{CB7D6ACE-D87B-4E82-9653-8E1911B2BB66}"/>
                </a:ext>
              </a:extLst>
            </p:cNvPr>
            <p:cNvSpPr/>
            <p:nvPr/>
          </p:nvSpPr>
          <p:spPr>
            <a:xfrm>
              <a:off x="35496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931;p44">
              <a:extLst>
                <a:ext uri="{FF2B5EF4-FFF2-40B4-BE49-F238E27FC236}">
                  <a16:creationId xmlns:a16="http://schemas.microsoft.com/office/drawing/2014/main" id="{2E250A86-CCED-4614-AE8D-CB0608458A58}"/>
                </a:ext>
              </a:extLst>
            </p:cNvPr>
            <p:cNvSpPr/>
            <p:nvPr/>
          </p:nvSpPr>
          <p:spPr>
            <a:xfrm>
              <a:off x="35496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932;p44">
              <a:extLst>
                <a:ext uri="{FF2B5EF4-FFF2-40B4-BE49-F238E27FC236}">
                  <a16:creationId xmlns:a16="http://schemas.microsoft.com/office/drawing/2014/main" id="{6490F914-ADF6-46A7-B255-3AB0631EE81E}"/>
                </a:ext>
              </a:extLst>
            </p:cNvPr>
            <p:cNvSpPr/>
            <p:nvPr/>
          </p:nvSpPr>
          <p:spPr>
            <a:xfrm>
              <a:off x="3478225" y="2318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933;p44">
              <a:extLst>
                <a:ext uri="{FF2B5EF4-FFF2-40B4-BE49-F238E27FC236}">
                  <a16:creationId xmlns:a16="http://schemas.microsoft.com/office/drawing/2014/main" id="{59E50830-5110-443B-A3FD-DECB40F66B19}"/>
                </a:ext>
              </a:extLst>
            </p:cNvPr>
            <p:cNvSpPr/>
            <p:nvPr/>
          </p:nvSpPr>
          <p:spPr>
            <a:xfrm>
              <a:off x="3477600" y="2318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934;p44">
              <a:extLst>
                <a:ext uri="{FF2B5EF4-FFF2-40B4-BE49-F238E27FC236}">
                  <a16:creationId xmlns:a16="http://schemas.microsoft.com/office/drawing/2014/main" id="{F46C5D49-A5B3-4DFE-92C0-0BA5ED7F6AC0}"/>
                </a:ext>
              </a:extLst>
            </p:cNvPr>
            <p:cNvSpPr/>
            <p:nvPr/>
          </p:nvSpPr>
          <p:spPr>
            <a:xfrm>
              <a:off x="3477600" y="2318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935;p44">
              <a:extLst>
                <a:ext uri="{FF2B5EF4-FFF2-40B4-BE49-F238E27FC236}">
                  <a16:creationId xmlns:a16="http://schemas.microsoft.com/office/drawing/2014/main" id="{F8722A25-A82B-4247-9956-12751BC52DA8}"/>
                </a:ext>
              </a:extLst>
            </p:cNvPr>
            <p:cNvSpPr/>
            <p:nvPr/>
          </p:nvSpPr>
          <p:spPr>
            <a:xfrm>
              <a:off x="3476975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936;p44">
              <a:extLst>
                <a:ext uri="{FF2B5EF4-FFF2-40B4-BE49-F238E27FC236}">
                  <a16:creationId xmlns:a16="http://schemas.microsoft.com/office/drawing/2014/main" id="{D6192E0C-7F2C-496D-9D6A-4EAA7EF68F65}"/>
                </a:ext>
              </a:extLst>
            </p:cNvPr>
            <p:cNvSpPr/>
            <p:nvPr/>
          </p:nvSpPr>
          <p:spPr>
            <a:xfrm>
              <a:off x="3476975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937;p44">
              <a:extLst>
                <a:ext uri="{FF2B5EF4-FFF2-40B4-BE49-F238E27FC236}">
                  <a16:creationId xmlns:a16="http://schemas.microsoft.com/office/drawing/2014/main" id="{FF91EEB8-3B66-47C5-91FF-22B0714F4F6F}"/>
                </a:ext>
              </a:extLst>
            </p:cNvPr>
            <p:cNvSpPr/>
            <p:nvPr/>
          </p:nvSpPr>
          <p:spPr>
            <a:xfrm>
              <a:off x="3476975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938;p44">
              <a:extLst>
                <a:ext uri="{FF2B5EF4-FFF2-40B4-BE49-F238E27FC236}">
                  <a16:creationId xmlns:a16="http://schemas.microsoft.com/office/drawing/2014/main" id="{82C55762-2FD5-47BB-A5CA-5AE14A2ADE07}"/>
                </a:ext>
              </a:extLst>
            </p:cNvPr>
            <p:cNvSpPr/>
            <p:nvPr/>
          </p:nvSpPr>
          <p:spPr>
            <a:xfrm>
              <a:off x="3476350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939;p44">
              <a:extLst>
                <a:ext uri="{FF2B5EF4-FFF2-40B4-BE49-F238E27FC236}">
                  <a16:creationId xmlns:a16="http://schemas.microsoft.com/office/drawing/2014/main" id="{1BBB25BD-1BB3-4979-8CCB-C4FC882CBF74}"/>
                </a:ext>
              </a:extLst>
            </p:cNvPr>
            <p:cNvSpPr/>
            <p:nvPr/>
          </p:nvSpPr>
          <p:spPr>
            <a:xfrm>
              <a:off x="34763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940;p44">
              <a:extLst>
                <a:ext uri="{FF2B5EF4-FFF2-40B4-BE49-F238E27FC236}">
                  <a16:creationId xmlns:a16="http://schemas.microsoft.com/office/drawing/2014/main" id="{010DB9A9-0F58-4188-B48B-D946C76EF6D8}"/>
                </a:ext>
              </a:extLst>
            </p:cNvPr>
            <p:cNvSpPr/>
            <p:nvPr/>
          </p:nvSpPr>
          <p:spPr>
            <a:xfrm>
              <a:off x="3475725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941;p44">
              <a:extLst>
                <a:ext uri="{FF2B5EF4-FFF2-40B4-BE49-F238E27FC236}">
                  <a16:creationId xmlns:a16="http://schemas.microsoft.com/office/drawing/2014/main" id="{5F8D55CA-479F-437A-977F-EBD46270BF38}"/>
                </a:ext>
              </a:extLst>
            </p:cNvPr>
            <p:cNvSpPr/>
            <p:nvPr/>
          </p:nvSpPr>
          <p:spPr>
            <a:xfrm>
              <a:off x="3475725" y="2318325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942;p44">
              <a:extLst>
                <a:ext uri="{FF2B5EF4-FFF2-40B4-BE49-F238E27FC236}">
                  <a16:creationId xmlns:a16="http://schemas.microsoft.com/office/drawing/2014/main" id="{28656D83-F789-4DC7-AD36-1FA7F5C809A7}"/>
                </a:ext>
              </a:extLst>
            </p:cNvPr>
            <p:cNvSpPr/>
            <p:nvPr/>
          </p:nvSpPr>
          <p:spPr>
            <a:xfrm>
              <a:off x="3475075" y="2318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943;p44">
              <a:extLst>
                <a:ext uri="{FF2B5EF4-FFF2-40B4-BE49-F238E27FC236}">
                  <a16:creationId xmlns:a16="http://schemas.microsoft.com/office/drawing/2014/main" id="{CA1807E5-FABD-4889-8BAE-F9EF4FDF6801}"/>
                </a:ext>
              </a:extLst>
            </p:cNvPr>
            <p:cNvSpPr/>
            <p:nvPr/>
          </p:nvSpPr>
          <p:spPr>
            <a:xfrm>
              <a:off x="3517075" y="2319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944;p44">
              <a:extLst>
                <a:ext uri="{FF2B5EF4-FFF2-40B4-BE49-F238E27FC236}">
                  <a16:creationId xmlns:a16="http://schemas.microsoft.com/office/drawing/2014/main" id="{3311FA90-E1B8-4CEE-B16C-0887837D5880}"/>
                </a:ext>
              </a:extLst>
            </p:cNvPr>
            <p:cNvSpPr/>
            <p:nvPr/>
          </p:nvSpPr>
          <p:spPr>
            <a:xfrm>
              <a:off x="3516450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945;p44">
              <a:extLst>
                <a:ext uri="{FF2B5EF4-FFF2-40B4-BE49-F238E27FC236}">
                  <a16:creationId xmlns:a16="http://schemas.microsoft.com/office/drawing/2014/main" id="{42D45A45-A042-4641-B277-2884E469DE85}"/>
                </a:ext>
              </a:extLst>
            </p:cNvPr>
            <p:cNvSpPr/>
            <p:nvPr/>
          </p:nvSpPr>
          <p:spPr>
            <a:xfrm>
              <a:off x="3516450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946;p44">
              <a:extLst>
                <a:ext uri="{FF2B5EF4-FFF2-40B4-BE49-F238E27FC236}">
                  <a16:creationId xmlns:a16="http://schemas.microsoft.com/office/drawing/2014/main" id="{FEE7A36D-7E95-45F5-84D5-8B0AC401C397}"/>
                </a:ext>
              </a:extLst>
            </p:cNvPr>
            <p:cNvSpPr/>
            <p:nvPr/>
          </p:nvSpPr>
          <p:spPr>
            <a:xfrm>
              <a:off x="3516450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947;p44">
              <a:extLst>
                <a:ext uri="{FF2B5EF4-FFF2-40B4-BE49-F238E27FC236}">
                  <a16:creationId xmlns:a16="http://schemas.microsoft.com/office/drawing/2014/main" id="{6D861786-3156-4B96-B223-5C456567F992}"/>
                </a:ext>
              </a:extLst>
            </p:cNvPr>
            <p:cNvSpPr/>
            <p:nvPr/>
          </p:nvSpPr>
          <p:spPr>
            <a:xfrm>
              <a:off x="3515825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948;p44">
              <a:extLst>
                <a:ext uri="{FF2B5EF4-FFF2-40B4-BE49-F238E27FC236}">
                  <a16:creationId xmlns:a16="http://schemas.microsoft.com/office/drawing/2014/main" id="{B8011585-3E39-49A2-9A99-0CFBE8E4ECB5}"/>
                </a:ext>
              </a:extLst>
            </p:cNvPr>
            <p:cNvSpPr/>
            <p:nvPr/>
          </p:nvSpPr>
          <p:spPr>
            <a:xfrm>
              <a:off x="351582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949;p44">
              <a:extLst>
                <a:ext uri="{FF2B5EF4-FFF2-40B4-BE49-F238E27FC236}">
                  <a16:creationId xmlns:a16="http://schemas.microsoft.com/office/drawing/2014/main" id="{C63CB0A6-C87F-40C8-AE6B-FAE8FBB0C9D8}"/>
                </a:ext>
              </a:extLst>
            </p:cNvPr>
            <p:cNvSpPr/>
            <p:nvPr/>
          </p:nvSpPr>
          <p:spPr>
            <a:xfrm>
              <a:off x="3515175" y="23189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950;p44">
              <a:extLst>
                <a:ext uri="{FF2B5EF4-FFF2-40B4-BE49-F238E27FC236}">
                  <a16:creationId xmlns:a16="http://schemas.microsoft.com/office/drawing/2014/main" id="{2071FE4C-30B8-4A17-86B8-21B8CAB9A1A5}"/>
                </a:ext>
              </a:extLst>
            </p:cNvPr>
            <p:cNvSpPr/>
            <p:nvPr/>
          </p:nvSpPr>
          <p:spPr>
            <a:xfrm>
              <a:off x="351517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951;p44">
              <a:extLst>
                <a:ext uri="{FF2B5EF4-FFF2-40B4-BE49-F238E27FC236}">
                  <a16:creationId xmlns:a16="http://schemas.microsoft.com/office/drawing/2014/main" id="{E818E4F0-540F-4E83-A542-EA90B77979CF}"/>
                </a:ext>
              </a:extLst>
            </p:cNvPr>
            <p:cNvSpPr/>
            <p:nvPr/>
          </p:nvSpPr>
          <p:spPr>
            <a:xfrm>
              <a:off x="351517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952;p44">
              <a:extLst>
                <a:ext uri="{FF2B5EF4-FFF2-40B4-BE49-F238E27FC236}">
                  <a16:creationId xmlns:a16="http://schemas.microsoft.com/office/drawing/2014/main" id="{59104412-4E86-4F50-917A-3E680FD60F26}"/>
                </a:ext>
              </a:extLst>
            </p:cNvPr>
            <p:cNvSpPr/>
            <p:nvPr/>
          </p:nvSpPr>
          <p:spPr>
            <a:xfrm>
              <a:off x="3514550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953;p44">
              <a:extLst>
                <a:ext uri="{FF2B5EF4-FFF2-40B4-BE49-F238E27FC236}">
                  <a16:creationId xmlns:a16="http://schemas.microsoft.com/office/drawing/2014/main" id="{18E136EB-610A-4792-BA72-8F3507CE883D}"/>
                </a:ext>
              </a:extLst>
            </p:cNvPr>
            <p:cNvSpPr/>
            <p:nvPr/>
          </p:nvSpPr>
          <p:spPr>
            <a:xfrm>
              <a:off x="3513925" y="2319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954;p44">
              <a:extLst>
                <a:ext uri="{FF2B5EF4-FFF2-40B4-BE49-F238E27FC236}">
                  <a16:creationId xmlns:a16="http://schemas.microsoft.com/office/drawing/2014/main" id="{437CE09F-1D10-4051-9BE9-E7AC5E5441DD}"/>
                </a:ext>
              </a:extLst>
            </p:cNvPr>
            <p:cNvSpPr/>
            <p:nvPr/>
          </p:nvSpPr>
          <p:spPr>
            <a:xfrm>
              <a:off x="3555925" y="2320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955;p44">
              <a:extLst>
                <a:ext uri="{FF2B5EF4-FFF2-40B4-BE49-F238E27FC236}">
                  <a16:creationId xmlns:a16="http://schemas.microsoft.com/office/drawing/2014/main" id="{7231FF38-9ADD-4E2E-9A39-05536D9CA212}"/>
                </a:ext>
              </a:extLst>
            </p:cNvPr>
            <p:cNvSpPr/>
            <p:nvPr/>
          </p:nvSpPr>
          <p:spPr>
            <a:xfrm>
              <a:off x="3555275" y="23202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956;p44">
              <a:extLst>
                <a:ext uri="{FF2B5EF4-FFF2-40B4-BE49-F238E27FC236}">
                  <a16:creationId xmlns:a16="http://schemas.microsoft.com/office/drawing/2014/main" id="{E3422AF8-399F-4112-B8D5-204077A9788D}"/>
                </a:ext>
              </a:extLst>
            </p:cNvPr>
            <p:cNvSpPr/>
            <p:nvPr/>
          </p:nvSpPr>
          <p:spPr>
            <a:xfrm>
              <a:off x="355527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957;p44">
              <a:extLst>
                <a:ext uri="{FF2B5EF4-FFF2-40B4-BE49-F238E27FC236}">
                  <a16:creationId xmlns:a16="http://schemas.microsoft.com/office/drawing/2014/main" id="{58E01621-C62F-4EB0-A05F-5F484562E6FE}"/>
                </a:ext>
              </a:extLst>
            </p:cNvPr>
            <p:cNvSpPr/>
            <p:nvPr/>
          </p:nvSpPr>
          <p:spPr>
            <a:xfrm>
              <a:off x="355527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958;p44">
              <a:extLst>
                <a:ext uri="{FF2B5EF4-FFF2-40B4-BE49-F238E27FC236}">
                  <a16:creationId xmlns:a16="http://schemas.microsoft.com/office/drawing/2014/main" id="{B7EA05AE-C508-400B-9D66-3EB7BE93EA2E}"/>
                </a:ext>
              </a:extLst>
            </p:cNvPr>
            <p:cNvSpPr/>
            <p:nvPr/>
          </p:nvSpPr>
          <p:spPr>
            <a:xfrm>
              <a:off x="3554650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959;p44">
              <a:extLst>
                <a:ext uri="{FF2B5EF4-FFF2-40B4-BE49-F238E27FC236}">
                  <a16:creationId xmlns:a16="http://schemas.microsoft.com/office/drawing/2014/main" id="{BAEEF96B-F8A5-4C7D-8C63-9654113F4B74}"/>
                </a:ext>
              </a:extLst>
            </p:cNvPr>
            <p:cNvSpPr/>
            <p:nvPr/>
          </p:nvSpPr>
          <p:spPr>
            <a:xfrm>
              <a:off x="3554650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960;p44">
              <a:extLst>
                <a:ext uri="{FF2B5EF4-FFF2-40B4-BE49-F238E27FC236}">
                  <a16:creationId xmlns:a16="http://schemas.microsoft.com/office/drawing/2014/main" id="{3E93CB08-2754-45B1-9CE0-A442896EECC2}"/>
                </a:ext>
              </a:extLst>
            </p:cNvPr>
            <p:cNvSpPr/>
            <p:nvPr/>
          </p:nvSpPr>
          <p:spPr>
            <a:xfrm>
              <a:off x="3554650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961;p44">
              <a:extLst>
                <a:ext uri="{FF2B5EF4-FFF2-40B4-BE49-F238E27FC236}">
                  <a16:creationId xmlns:a16="http://schemas.microsoft.com/office/drawing/2014/main" id="{2E0DD8E9-F807-4BCB-B38F-C664E3168627}"/>
                </a:ext>
              </a:extLst>
            </p:cNvPr>
            <p:cNvSpPr/>
            <p:nvPr/>
          </p:nvSpPr>
          <p:spPr>
            <a:xfrm>
              <a:off x="3554025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962;p44">
              <a:extLst>
                <a:ext uri="{FF2B5EF4-FFF2-40B4-BE49-F238E27FC236}">
                  <a16:creationId xmlns:a16="http://schemas.microsoft.com/office/drawing/2014/main" id="{69B582B0-724A-4B0E-B592-82F0FF6E6993}"/>
                </a:ext>
              </a:extLst>
            </p:cNvPr>
            <p:cNvSpPr/>
            <p:nvPr/>
          </p:nvSpPr>
          <p:spPr>
            <a:xfrm>
              <a:off x="355402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963;p44">
              <a:extLst>
                <a:ext uri="{FF2B5EF4-FFF2-40B4-BE49-F238E27FC236}">
                  <a16:creationId xmlns:a16="http://schemas.microsoft.com/office/drawing/2014/main" id="{5930C1C7-8C3C-427C-A8EF-B3D58F94E773}"/>
                </a:ext>
              </a:extLst>
            </p:cNvPr>
            <p:cNvSpPr/>
            <p:nvPr/>
          </p:nvSpPr>
          <p:spPr>
            <a:xfrm>
              <a:off x="3553400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964;p44">
              <a:extLst>
                <a:ext uri="{FF2B5EF4-FFF2-40B4-BE49-F238E27FC236}">
                  <a16:creationId xmlns:a16="http://schemas.microsoft.com/office/drawing/2014/main" id="{BAF26326-0CDB-4BF8-8570-E30765900CE9}"/>
                </a:ext>
              </a:extLst>
            </p:cNvPr>
            <p:cNvSpPr/>
            <p:nvPr/>
          </p:nvSpPr>
          <p:spPr>
            <a:xfrm>
              <a:off x="3552775" y="2320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965;p44">
              <a:extLst>
                <a:ext uri="{FF2B5EF4-FFF2-40B4-BE49-F238E27FC236}">
                  <a16:creationId xmlns:a16="http://schemas.microsoft.com/office/drawing/2014/main" id="{1E75FCE0-CFB4-49E0-A04C-F47A9A030BF3}"/>
                </a:ext>
              </a:extLst>
            </p:cNvPr>
            <p:cNvSpPr/>
            <p:nvPr/>
          </p:nvSpPr>
          <p:spPr>
            <a:xfrm>
              <a:off x="3567825" y="23126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2"/>
                  </a:lnTo>
                  <a:lnTo>
                    <a:pt x="577" y="577"/>
                  </a:lnTo>
                  <a:lnTo>
                    <a:pt x="577" y="3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966;p44">
              <a:extLst>
                <a:ext uri="{FF2B5EF4-FFF2-40B4-BE49-F238E27FC236}">
                  <a16:creationId xmlns:a16="http://schemas.microsoft.com/office/drawing/2014/main" id="{7F5120FC-BB5A-4F36-9121-53D15B3DF782}"/>
                </a:ext>
              </a:extLst>
            </p:cNvPr>
            <p:cNvSpPr/>
            <p:nvPr/>
          </p:nvSpPr>
          <p:spPr>
            <a:xfrm>
              <a:off x="35822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6"/>
                  </a:lnTo>
                  <a:cubicBezTo>
                    <a:pt x="26" y="1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967;p44">
              <a:extLst>
                <a:ext uri="{FF2B5EF4-FFF2-40B4-BE49-F238E27FC236}">
                  <a16:creationId xmlns:a16="http://schemas.microsoft.com/office/drawing/2014/main" id="{073058DC-8618-4345-9CB3-3C36FE107AF6}"/>
                </a:ext>
              </a:extLst>
            </p:cNvPr>
            <p:cNvSpPr/>
            <p:nvPr/>
          </p:nvSpPr>
          <p:spPr>
            <a:xfrm>
              <a:off x="3382350" y="23152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968;p44">
              <a:extLst>
                <a:ext uri="{FF2B5EF4-FFF2-40B4-BE49-F238E27FC236}">
                  <a16:creationId xmlns:a16="http://schemas.microsoft.com/office/drawing/2014/main" id="{EFDB6B4C-89B0-412F-8CB3-9DC41A588B93}"/>
                </a:ext>
              </a:extLst>
            </p:cNvPr>
            <p:cNvSpPr/>
            <p:nvPr/>
          </p:nvSpPr>
          <p:spPr>
            <a:xfrm>
              <a:off x="3365425" y="23133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6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969;p44">
              <a:extLst>
                <a:ext uri="{FF2B5EF4-FFF2-40B4-BE49-F238E27FC236}">
                  <a16:creationId xmlns:a16="http://schemas.microsoft.com/office/drawing/2014/main" id="{2FA0DAFF-EBAA-49E4-A9BB-520F908538FB}"/>
                </a:ext>
              </a:extLst>
            </p:cNvPr>
            <p:cNvSpPr/>
            <p:nvPr/>
          </p:nvSpPr>
          <p:spPr>
            <a:xfrm>
              <a:off x="3364800" y="23047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970;p44">
              <a:extLst>
                <a:ext uri="{FF2B5EF4-FFF2-40B4-BE49-F238E27FC236}">
                  <a16:creationId xmlns:a16="http://schemas.microsoft.com/office/drawing/2014/main" id="{1E0406AD-362E-4BB7-BB80-E6D89500D6F4}"/>
                </a:ext>
              </a:extLst>
            </p:cNvPr>
            <p:cNvSpPr/>
            <p:nvPr/>
          </p:nvSpPr>
          <p:spPr>
            <a:xfrm>
              <a:off x="3366075" y="2305175"/>
              <a:ext cx="26950" cy="14425"/>
            </a:xfrm>
            <a:custGeom>
              <a:avLst/>
              <a:gdLst/>
              <a:ahLst/>
              <a:cxnLst/>
              <a:rect l="l" t="t" r="r" b="b"/>
              <a:pathLst>
                <a:path w="1078" h="577" extrusionOk="0">
                  <a:moveTo>
                    <a:pt x="451" y="0"/>
                  </a:moveTo>
                  <a:cubicBezTo>
                    <a:pt x="451" y="0"/>
                    <a:pt x="0" y="251"/>
                    <a:pt x="0" y="251"/>
                  </a:cubicBezTo>
                  <a:cubicBezTo>
                    <a:pt x="0" y="251"/>
                    <a:pt x="0" y="251"/>
                    <a:pt x="0" y="276"/>
                  </a:cubicBezTo>
                  <a:lnTo>
                    <a:pt x="551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01"/>
                    <a:pt x="1078" y="301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971;p44">
              <a:extLst>
                <a:ext uri="{FF2B5EF4-FFF2-40B4-BE49-F238E27FC236}">
                  <a16:creationId xmlns:a16="http://schemas.microsoft.com/office/drawing/2014/main" id="{275066DD-4FD0-4518-9849-ACBEADDE7103}"/>
                </a:ext>
              </a:extLst>
            </p:cNvPr>
            <p:cNvSpPr/>
            <p:nvPr/>
          </p:nvSpPr>
          <p:spPr>
            <a:xfrm>
              <a:off x="33817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972;p44">
              <a:extLst>
                <a:ext uri="{FF2B5EF4-FFF2-40B4-BE49-F238E27FC236}">
                  <a16:creationId xmlns:a16="http://schemas.microsoft.com/office/drawing/2014/main" id="{71C8B429-7E15-451C-83B1-60B6D5EBC9D0}"/>
                </a:ext>
              </a:extLst>
            </p:cNvPr>
            <p:cNvSpPr/>
            <p:nvPr/>
          </p:nvSpPr>
          <p:spPr>
            <a:xfrm>
              <a:off x="33817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973;p44">
              <a:extLst>
                <a:ext uri="{FF2B5EF4-FFF2-40B4-BE49-F238E27FC236}">
                  <a16:creationId xmlns:a16="http://schemas.microsoft.com/office/drawing/2014/main" id="{0FFE34A4-BA4D-494C-BA40-7385A9840461}"/>
                </a:ext>
              </a:extLst>
            </p:cNvPr>
            <p:cNvSpPr/>
            <p:nvPr/>
          </p:nvSpPr>
          <p:spPr>
            <a:xfrm>
              <a:off x="3381100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974;p44">
              <a:extLst>
                <a:ext uri="{FF2B5EF4-FFF2-40B4-BE49-F238E27FC236}">
                  <a16:creationId xmlns:a16="http://schemas.microsoft.com/office/drawing/2014/main" id="{60EBC100-A6F2-48CE-8452-A7922B160FC5}"/>
                </a:ext>
              </a:extLst>
            </p:cNvPr>
            <p:cNvSpPr/>
            <p:nvPr/>
          </p:nvSpPr>
          <p:spPr>
            <a:xfrm>
              <a:off x="338110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975;p44">
              <a:extLst>
                <a:ext uri="{FF2B5EF4-FFF2-40B4-BE49-F238E27FC236}">
                  <a16:creationId xmlns:a16="http://schemas.microsoft.com/office/drawing/2014/main" id="{CDC727A6-2842-47E4-902C-E58B14C63A75}"/>
                </a:ext>
              </a:extLst>
            </p:cNvPr>
            <p:cNvSpPr/>
            <p:nvPr/>
          </p:nvSpPr>
          <p:spPr>
            <a:xfrm>
              <a:off x="338110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976;p44">
              <a:extLst>
                <a:ext uri="{FF2B5EF4-FFF2-40B4-BE49-F238E27FC236}">
                  <a16:creationId xmlns:a16="http://schemas.microsoft.com/office/drawing/2014/main" id="{C8B4B74B-2139-433C-B6C0-29F6AE2D65A1}"/>
                </a:ext>
              </a:extLst>
            </p:cNvPr>
            <p:cNvSpPr/>
            <p:nvPr/>
          </p:nvSpPr>
          <p:spPr>
            <a:xfrm>
              <a:off x="3380475" y="2322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977;p44">
              <a:extLst>
                <a:ext uri="{FF2B5EF4-FFF2-40B4-BE49-F238E27FC236}">
                  <a16:creationId xmlns:a16="http://schemas.microsoft.com/office/drawing/2014/main" id="{3430F587-3C42-465B-BDBC-4AA722B3E295}"/>
                </a:ext>
              </a:extLst>
            </p:cNvPr>
            <p:cNvSpPr/>
            <p:nvPr/>
          </p:nvSpPr>
          <p:spPr>
            <a:xfrm>
              <a:off x="3380475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978;p44">
              <a:extLst>
                <a:ext uri="{FF2B5EF4-FFF2-40B4-BE49-F238E27FC236}">
                  <a16:creationId xmlns:a16="http://schemas.microsoft.com/office/drawing/2014/main" id="{277DA467-351F-40A2-988E-16F0F47B88D4}"/>
                </a:ext>
              </a:extLst>
            </p:cNvPr>
            <p:cNvSpPr/>
            <p:nvPr/>
          </p:nvSpPr>
          <p:spPr>
            <a:xfrm>
              <a:off x="3379850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979;p44">
              <a:extLst>
                <a:ext uri="{FF2B5EF4-FFF2-40B4-BE49-F238E27FC236}">
                  <a16:creationId xmlns:a16="http://schemas.microsoft.com/office/drawing/2014/main" id="{70B01555-2F9D-4877-B124-CDEAA00AE85C}"/>
                </a:ext>
              </a:extLst>
            </p:cNvPr>
            <p:cNvSpPr/>
            <p:nvPr/>
          </p:nvSpPr>
          <p:spPr>
            <a:xfrm>
              <a:off x="337985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980;p44">
              <a:extLst>
                <a:ext uri="{FF2B5EF4-FFF2-40B4-BE49-F238E27FC236}">
                  <a16:creationId xmlns:a16="http://schemas.microsoft.com/office/drawing/2014/main" id="{E9257383-FAC9-4AC2-A869-DF7A3B454926}"/>
                </a:ext>
              </a:extLst>
            </p:cNvPr>
            <p:cNvSpPr/>
            <p:nvPr/>
          </p:nvSpPr>
          <p:spPr>
            <a:xfrm>
              <a:off x="337985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981;p44">
              <a:extLst>
                <a:ext uri="{FF2B5EF4-FFF2-40B4-BE49-F238E27FC236}">
                  <a16:creationId xmlns:a16="http://schemas.microsoft.com/office/drawing/2014/main" id="{D63CEEBD-6916-4874-BFEF-1E3AC9DFEAC0}"/>
                </a:ext>
              </a:extLst>
            </p:cNvPr>
            <p:cNvSpPr/>
            <p:nvPr/>
          </p:nvSpPr>
          <p:spPr>
            <a:xfrm>
              <a:off x="33792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982;p44">
              <a:extLst>
                <a:ext uri="{FF2B5EF4-FFF2-40B4-BE49-F238E27FC236}">
                  <a16:creationId xmlns:a16="http://schemas.microsoft.com/office/drawing/2014/main" id="{50CA2B2E-40A2-4919-AFB5-F63CBDF9C496}"/>
                </a:ext>
              </a:extLst>
            </p:cNvPr>
            <p:cNvSpPr/>
            <p:nvPr/>
          </p:nvSpPr>
          <p:spPr>
            <a:xfrm>
              <a:off x="358285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983;p44">
              <a:extLst>
                <a:ext uri="{FF2B5EF4-FFF2-40B4-BE49-F238E27FC236}">
                  <a16:creationId xmlns:a16="http://schemas.microsoft.com/office/drawing/2014/main" id="{7FFD7F20-B046-48DC-8BDB-0213851CD386}"/>
                </a:ext>
              </a:extLst>
            </p:cNvPr>
            <p:cNvSpPr/>
            <p:nvPr/>
          </p:nvSpPr>
          <p:spPr>
            <a:xfrm>
              <a:off x="358285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984;p44">
              <a:extLst>
                <a:ext uri="{FF2B5EF4-FFF2-40B4-BE49-F238E27FC236}">
                  <a16:creationId xmlns:a16="http://schemas.microsoft.com/office/drawing/2014/main" id="{398B7EFF-634D-4EAA-801B-16BFD5FBA5D2}"/>
                </a:ext>
              </a:extLst>
            </p:cNvPr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985;p44">
              <a:extLst>
                <a:ext uri="{FF2B5EF4-FFF2-40B4-BE49-F238E27FC236}">
                  <a16:creationId xmlns:a16="http://schemas.microsoft.com/office/drawing/2014/main" id="{155180B4-E2DC-4D84-AF2B-96FA4C0FB1DF}"/>
                </a:ext>
              </a:extLst>
            </p:cNvPr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986;p44">
              <a:extLst>
                <a:ext uri="{FF2B5EF4-FFF2-40B4-BE49-F238E27FC236}">
                  <a16:creationId xmlns:a16="http://schemas.microsoft.com/office/drawing/2014/main" id="{A1D54D92-8DDF-4BD9-A017-8801A11452F1}"/>
                </a:ext>
              </a:extLst>
            </p:cNvPr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987;p44">
              <a:extLst>
                <a:ext uri="{FF2B5EF4-FFF2-40B4-BE49-F238E27FC236}">
                  <a16:creationId xmlns:a16="http://schemas.microsoft.com/office/drawing/2014/main" id="{8639A11A-54AA-4CED-9185-26B54B5AD386}"/>
                </a:ext>
              </a:extLst>
            </p:cNvPr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988;p44">
              <a:extLst>
                <a:ext uri="{FF2B5EF4-FFF2-40B4-BE49-F238E27FC236}">
                  <a16:creationId xmlns:a16="http://schemas.microsoft.com/office/drawing/2014/main" id="{B25F9558-48BD-40E5-9923-362C5E2961F6}"/>
                </a:ext>
              </a:extLst>
            </p:cNvPr>
            <p:cNvSpPr/>
            <p:nvPr/>
          </p:nvSpPr>
          <p:spPr>
            <a:xfrm>
              <a:off x="358222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989;p44">
              <a:extLst>
                <a:ext uri="{FF2B5EF4-FFF2-40B4-BE49-F238E27FC236}">
                  <a16:creationId xmlns:a16="http://schemas.microsoft.com/office/drawing/2014/main" id="{BEBD3F3B-3C5A-49EF-ACA9-961F01FFE7E7}"/>
                </a:ext>
              </a:extLst>
            </p:cNvPr>
            <p:cNvSpPr/>
            <p:nvPr/>
          </p:nvSpPr>
          <p:spPr>
            <a:xfrm>
              <a:off x="35822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990;p44">
              <a:extLst>
                <a:ext uri="{FF2B5EF4-FFF2-40B4-BE49-F238E27FC236}">
                  <a16:creationId xmlns:a16="http://schemas.microsoft.com/office/drawing/2014/main" id="{840B3BBD-DCFA-48D6-9D0B-C85996D31CEF}"/>
                </a:ext>
              </a:extLst>
            </p:cNvPr>
            <p:cNvSpPr/>
            <p:nvPr/>
          </p:nvSpPr>
          <p:spPr>
            <a:xfrm>
              <a:off x="3421200" y="23158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991;p44">
              <a:extLst>
                <a:ext uri="{FF2B5EF4-FFF2-40B4-BE49-F238E27FC236}">
                  <a16:creationId xmlns:a16="http://schemas.microsoft.com/office/drawing/2014/main" id="{50BD0169-1071-4772-9E08-86769A232393}"/>
                </a:ext>
              </a:extLst>
            </p:cNvPr>
            <p:cNvSpPr/>
            <p:nvPr/>
          </p:nvSpPr>
          <p:spPr>
            <a:xfrm>
              <a:off x="3404900" y="231457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1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992;p44">
              <a:extLst>
                <a:ext uri="{FF2B5EF4-FFF2-40B4-BE49-F238E27FC236}">
                  <a16:creationId xmlns:a16="http://schemas.microsoft.com/office/drawing/2014/main" id="{E4B85578-528F-41C6-A780-CF45851628AF}"/>
                </a:ext>
              </a:extLst>
            </p:cNvPr>
            <p:cNvSpPr/>
            <p:nvPr/>
          </p:nvSpPr>
          <p:spPr>
            <a:xfrm>
              <a:off x="342120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993;p44">
              <a:extLst>
                <a:ext uri="{FF2B5EF4-FFF2-40B4-BE49-F238E27FC236}">
                  <a16:creationId xmlns:a16="http://schemas.microsoft.com/office/drawing/2014/main" id="{A82753CB-42B3-46CB-AA69-732FF0992B2D}"/>
                </a:ext>
              </a:extLst>
            </p:cNvPr>
            <p:cNvSpPr/>
            <p:nvPr/>
          </p:nvSpPr>
          <p:spPr>
            <a:xfrm>
              <a:off x="342057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994;p44">
              <a:extLst>
                <a:ext uri="{FF2B5EF4-FFF2-40B4-BE49-F238E27FC236}">
                  <a16:creationId xmlns:a16="http://schemas.microsoft.com/office/drawing/2014/main" id="{4636E911-9C45-43C1-9055-9321A6284DDE}"/>
                </a:ext>
              </a:extLst>
            </p:cNvPr>
            <p:cNvSpPr/>
            <p:nvPr/>
          </p:nvSpPr>
          <p:spPr>
            <a:xfrm>
              <a:off x="341995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995;p44">
              <a:extLst>
                <a:ext uri="{FF2B5EF4-FFF2-40B4-BE49-F238E27FC236}">
                  <a16:creationId xmlns:a16="http://schemas.microsoft.com/office/drawing/2014/main" id="{B806ECA7-D9E6-4683-A213-8CAF9A66267D}"/>
                </a:ext>
              </a:extLst>
            </p:cNvPr>
            <p:cNvSpPr/>
            <p:nvPr/>
          </p:nvSpPr>
          <p:spPr>
            <a:xfrm>
              <a:off x="341995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996;p44">
              <a:extLst>
                <a:ext uri="{FF2B5EF4-FFF2-40B4-BE49-F238E27FC236}">
                  <a16:creationId xmlns:a16="http://schemas.microsoft.com/office/drawing/2014/main" id="{CB6225F9-DE45-46C6-8DE1-FFDE34740DA4}"/>
                </a:ext>
              </a:extLst>
            </p:cNvPr>
            <p:cNvSpPr/>
            <p:nvPr/>
          </p:nvSpPr>
          <p:spPr>
            <a:xfrm>
              <a:off x="3419950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997;p44">
              <a:extLst>
                <a:ext uri="{FF2B5EF4-FFF2-40B4-BE49-F238E27FC236}">
                  <a16:creationId xmlns:a16="http://schemas.microsoft.com/office/drawing/2014/main" id="{E71A6A98-3D5D-4E67-87A9-1EC5860EDFD2}"/>
                </a:ext>
              </a:extLst>
            </p:cNvPr>
            <p:cNvSpPr/>
            <p:nvPr/>
          </p:nvSpPr>
          <p:spPr>
            <a:xfrm>
              <a:off x="341932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998;p44">
              <a:extLst>
                <a:ext uri="{FF2B5EF4-FFF2-40B4-BE49-F238E27FC236}">
                  <a16:creationId xmlns:a16="http://schemas.microsoft.com/office/drawing/2014/main" id="{E0CC1BC9-FE91-477A-8114-1D9744C3E84D}"/>
                </a:ext>
              </a:extLst>
            </p:cNvPr>
            <p:cNvSpPr/>
            <p:nvPr/>
          </p:nvSpPr>
          <p:spPr>
            <a:xfrm>
              <a:off x="34193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999;p44">
              <a:extLst>
                <a:ext uri="{FF2B5EF4-FFF2-40B4-BE49-F238E27FC236}">
                  <a16:creationId xmlns:a16="http://schemas.microsoft.com/office/drawing/2014/main" id="{95117DE8-7713-453A-9C14-31C5D28B1EED}"/>
                </a:ext>
              </a:extLst>
            </p:cNvPr>
            <p:cNvSpPr/>
            <p:nvPr/>
          </p:nvSpPr>
          <p:spPr>
            <a:xfrm>
              <a:off x="34193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000;p44">
              <a:extLst>
                <a:ext uri="{FF2B5EF4-FFF2-40B4-BE49-F238E27FC236}">
                  <a16:creationId xmlns:a16="http://schemas.microsoft.com/office/drawing/2014/main" id="{5C0555E8-20EE-4BEA-8820-63694967F13C}"/>
                </a:ext>
              </a:extLst>
            </p:cNvPr>
            <p:cNvSpPr/>
            <p:nvPr/>
          </p:nvSpPr>
          <p:spPr>
            <a:xfrm>
              <a:off x="341870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001;p44">
              <a:extLst>
                <a:ext uri="{FF2B5EF4-FFF2-40B4-BE49-F238E27FC236}">
                  <a16:creationId xmlns:a16="http://schemas.microsoft.com/office/drawing/2014/main" id="{A47A7B3F-97BF-4356-A0E5-3BCDF2321218}"/>
                </a:ext>
              </a:extLst>
            </p:cNvPr>
            <p:cNvSpPr/>
            <p:nvPr/>
          </p:nvSpPr>
          <p:spPr>
            <a:xfrm>
              <a:off x="3418700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002;p44">
              <a:extLst>
                <a:ext uri="{FF2B5EF4-FFF2-40B4-BE49-F238E27FC236}">
                  <a16:creationId xmlns:a16="http://schemas.microsoft.com/office/drawing/2014/main" id="{67FA9AF9-9AFE-4755-AE2E-DC7D34B86925}"/>
                </a:ext>
              </a:extLst>
            </p:cNvPr>
            <p:cNvSpPr/>
            <p:nvPr/>
          </p:nvSpPr>
          <p:spPr>
            <a:xfrm>
              <a:off x="3418075" y="2322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003;p44">
              <a:extLst>
                <a:ext uri="{FF2B5EF4-FFF2-40B4-BE49-F238E27FC236}">
                  <a16:creationId xmlns:a16="http://schemas.microsoft.com/office/drawing/2014/main" id="{CF10F4C5-54C3-416D-AF9F-B891C737A019}"/>
                </a:ext>
              </a:extLst>
            </p:cNvPr>
            <p:cNvSpPr/>
            <p:nvPr/>
          </p:nvSpPr>
          <p:spPr>
            <a:xfrm>
              <a:off x="3403650" y="230580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477" y="0"/>
                  </a:moveTo>
                  <a:lnTo>
                    <a:pt x="51" y="276"/>
                  </a:lnTo>
                  <a:cubicBezTo>
                    <a:pt x="1" y="301"/>
                    <a:pt x="1" y="326"/>
                    <a:pt x="51" y="351"/>
                  </a:cubicBezTo>
                  <a:lnTo>
                    <a:pt x="577" y="652"/>
                  </a:lnTo>
                  <a:cubicBezTo>
                    <a:pt x="602" y="664"/>
                    <a:pt x="627" y="671"/>
                    <a:pt x="649" y="671"/>
                  </a:cubicBezTo>
                  <a:cubicBezTo>
                    <a:pt x="671" y="671"/>
                    <a:pt x="690" y="664"/>
                    <a:pt x="703" y="652"/>
                  </a:cubicBezTo>
                  <a:lnTo>
                    <a:pt x="1154" y="401"/>
                  </a:lnTo>
                  <a:cubicBezTo>
                    <a:pt x="1204" y="376"/>
                    <a:pt x="1204" y="351"/>
                    <a:pt x="1154" y="3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004;p44">
              <a:extLst>
                <a:ext uri="{FF2B5EF4-FFF2-40B4-BE49-F238E27FC236}">
                  <a16:creationId xmlns:a16="http://schemas.microsoft.com/office/drawing/2014/main" id="{FC08EF8E-EA6E-45C8-A6FD-610B4D6C5281}"/>
                </a:ext>
              </a:extLst>
            </p:cNvPr>
            <p:cNvSpPr/>
            <p:nvPr/>
          </p:nvSpPr>
          <p:spPr>
            <a:xfrm>
              <a:off x="3404900" y="23058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lnTo>
                    <a:pt x="1079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005;p44">
              <a:extLst>
                <a:ext uri="{FF2B5EF4-FFF2-40B4-BE49-F238E27FC236}">
                  <a16:creationId xmlns:a16="http://schemas.microsoft.com/office/drawing/2014/main" id="{ADCC8C28-5D86-4934-ACA9-3F00A07BD96A}"/>
                </a:ext>
              </a:extLst>
            </p:cNvPr>
            <p:cNvSpPr/>
            <p:nvPr/>
          </p:nvSpPr>
          <p:spPr>
            <a:xfrm>
              <a:off x="3460675" y="231645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006;p44">
              <a:extLst>
                <a:ext uri="{FF2B5EF4-FFF2-40B4-BE49-F238E27FC236}">
                  <a16:creationId xmlns:a16="http://schemas.microsoft.com/office/drawing/2014/main" id="{B81A96E5-A6A1-4360-AEF2-1312CB6978CE}"/>
                </a:ext>
              </a:extLst>
            </p:cNvPr>
            <p:cNvSpPr/>
            <p:nvPr/>
          </p:nvSpPr>
          <p:spPr>
            <a:xfrm>
              <a:off x="3443750" y="2315200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007;p44">
              <a:extLst>
                <a:ext uri="{FF2B5EF4-FFF2-40B4-BE49-F238E27FC236}">
                  <a16:creationId xmlns:a16="http://schemas.microsoft.com/office/drawing/2014/main" id="{A802B908-9A8A-4581-BAC4-0A3C44CECFEF}"/>
                </a:ext>
              </a:extLst>
            </p:cNvPr>
            <p:cNvSpPr/>
            <p:nvPr/>
          </p:nvSpPr>
          <p:spPr>
            <a:xfrm>
              <a:off x="3386125" y="23170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008;p44">
              <a:extLst>
                <a:ext uri="{FF2B5EF4-FFF2-40B4-BE49-F238E27FC236}">
                  <a16:creationId xmlns:a16="http://schemas.microsoft.com/office/drawing/2014/main" id="{E130CE89-A92A-4CE7-A36B-047E3D8B4A80}"/>
                </a:ext>
              </a:extLst>
            </p:cNvPr>
            <p:cNvSpPr/>
            <p:nvPr/>
          </p:nvSpPr>
          <p:spPr>
            <a:xfrm>
              <a:off x="3442500" y="23065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009;p44">
              <a:extLst>
                <a:ext uri="{FF2B5EF4-FFF2-40B4-BE49-F238E27FC236}">
                  <a16:creationId xmlns:a16="http://schemas.microsoft.com/office/drawing/2014/main" id="{95E66383-88EE-4EC6-AECD-A05A96C52BB5}"/>
                </a:ext>
              </a:extLst>
            </p:cNvPr>
            <p:cNvSpPr/>
            <p:nvPr/>
          </p:nvSpPr>
          <p:spPr>
            <a:xfrm>
              <a:off x="3443750" y="230642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477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010;p44">
              <a:extLst>
                <a:ext uri="{FF2B5EF4-FFF2-40B4-BE49-F238E27FC236}">
                  <a16:creationId xmlns:a16="http://schemas.microsoft.com/office/drawing/2014/main" id="{87FF4CFD-BB29-4B2E-9BBF-42A60B514D48}"/>
                </a:ext>
              </a:extLst>
            </p:cNvPr>
            <p:cNvSpPr/>
            <p:nvPr/>
          </p:nvSpPr>
          <p:spPr>
            <a:xfrm>
              <a:off x="3460050" y="2323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011;p44">
              <a:extLst>
                <a:ext uri="{FF2B5EF4-FFF2-40B4-BE49-F238E27FC236}">
                  <a16:creationId xmlns:a16="http://schemas.microsoft.com/office/drawing/2014/main" id="{35E82819-3FCC-42D8-8F5F-0BBAA14A34DC}"/>
                </a:ext>
              </a:extLst>
            </p:cNvPr>
            <p:cNvSpPr/>
            <p:nvPr/>
          </p:nvSpPr>
          <p:spPr>
            <a:xfrm>
              <a:off x="3459425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012;p44">
              <a:extLst>
                <a:ext uri="{FF2B5EF4-FFF2-40B4-BE49-F238E27FC236}">
                  <a16:creationId xmlns:a16="http://schemas.microsoft.com/office/drawing/2014/main" id="{74C05375-DC07-4ED1-81A0-DE436E5757F4}"/>
                </a:ext>
              </a:extLst>
            </p:cNvPr>
            <p:cNvSpPr/>
            <p:nvPr/>
          </p:nvSpPr>
          <p:spPr>
            <a:xfrm>
              <a:off x="345942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013;p44">
              <a:extLst>
                <a:ext uri="{FF2B5EF4-FFF2-40B4-BE49-F238E27FC236}">
                  <a16:creationId xmlns:a16="http://schemas.microsoft.com/office/drawing/2014/main" id="{9BCB7551-D9DA-4A14-B1A9-9C2935444368}"/>
                </a:ext>
              </a:extLst>
            </p:cNvPr>
            <p:cNvSpPr/>
            <p:nvPr/>
          </p:nvSpPr>
          <p:spPr>
            <a:xfrm>
              <a:off x="3458800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014;p44">
              <a:extLst>
                <a:ext uri="{FF2B5EF4-FFF2-40B4-BE49-F238E27FC236}">
                  <a16:creationId xmlns:a16="http://schemas.microsoft.com/office/drawing/2014/main" id="{3D65745B-C6E6-4F99-9BAB-364FCD634895}"/>
                </a:ext>
              </a:extLst>
            </p:cNvPr>
            <p:cNvSpPr/>
            <p:nvPr/>
          </p:nvSpPr>
          <p:spPr>
            <a:xfrm>
              <a:off x="3458800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015;p44">
              <a:extLst>
                <a:ext uri="{FF2B5EF4-FFF2-40B4-BE49-F238E27FC236}">
                  <a16:creationId xmlns:a16="http://schemas.microsoft.com/office/drawing/2014/main" id="{111AB2BA-757C-41FD-9320-A8010C02245D}"/>
                </a:ext>
              </a:extLst>
            </p:cNvPr>
            <p:cNvSpPr/>
            <p:nvPr/>
          </p:nvSpPr>
          <p:spPr>
            <a:xfrm>
              <a:off x="3458800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016;p44">
              <a:extLst>
                <a:ext uri="{FF2B5EF4-FFF2-40B4-BE49-F238E27FC236}">
                  <a16:creationId xmlns:a16="http://schemas.microsoft.com/office/drawing/2014/main" id="{B0726D9E-EF16-4636-9C54-47745E9809E6}"/>
                </a:ext>
              </a:extLst>
            </p:cNvPr>
            <p:cNvSpPr/>
            <p:nvPr/>
          </p:nvSpPr>
          <p:spPr>
            <a:xfrm>
              <a:off x="3458175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017;p44">
              <a:extLst>
                <a:ext uri="{FF2B5EF4-FFF2-40B4-BE49-F238E27FC236}">
                  <a16:creationId xmlns:a16="http://schemas.microsoft.com/office/drawing/2014/main" id="{67259FB4-DCA0-429B-87D6-08CCAC8258C1}"/>
                </a:ext>
              </a:extLst>
            </p:cNvPr>
            <p:cNvSpPr/>
            <p:nvPr/>
          </p:nvSpPr>
          <p:spPr>
            <a:xfrm>
              <a:off x="345817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018;p44">
              <a:extLst>
                <a:ext uri="{FF2B5EF4-FFF2-40B4-BE49-F238E27FC236}">
                  <a16:creationId xmlns:a16="http://schemas.microsoft.com/office/drawing/2014/main" id="{112FE0F6-1E6D-43F4-98D3-7BEB8A73A3BB}"/>
                </a:ext>
              </a:extLst>
            </p:cNvPr>
            <p:cNvSpPr/>
            <p:nvPr/>
          </p:nvSpPr>
          <p:spPr>
            <a:xfrm>
              <a:off x="3457550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019;p44">
              <a:extLst>
                <a:ext uri="{FF2B5EF4-FFF2-40B4-BE49-F238E27FC236}">
                  <a16:creationId xmlns:a16="http://schemas.microsoft.com/office/drawing/2014/main" id="{DDEB1DB2-196E-4677-AA53-BC020C47A67A}"/>
                </a:ext>
              </a:extLst>
            </p:cNvPr>
            <p:cNvSpPr/>
            <p:nvPr/>
          </p:nvSpPr>
          <p:spPr>
            <a:xfrm>
              <a:off x="3457550" y="2323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020;p44">
              <a:extLst>
                <a:ext uri="{FF2B5EF4-FFF2-40B4-BE49-F238E27FC236}">
                  <a16:creationId xmlns:a16="http://schemas.microsoft.com/office/drawing/2014/main" id="{590D30FA-7F8C-4D06-9D76-58F7F60652B4}"/>
                </a:ext>
              </a:extLst>
            </p:cNvPr>
            <p:cNvSpPr/>
            <p:nvPr/>
          </p:nvSpPr>
          <p:spPr>
            <a:xfrm>
              <a:off x="3456925" y="2323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021;p44">
              <a:extLst>
                <a:ext uri="{FF2B5EF4-FFF2-40B4-BE49-F238E27FC236}">
                  <a16:creationId xmlns:a16="http://schemas.microsoft.com/office/drawing/2014/main" id="{0F6E617B-A2E5-447D-861B-C5168EF2674D}"/>
                </a:ext>
              </a:extLst>
            </p:cNvPr>
            <p:cNvSpPr/>
            <p:nvPr/>
          </p:nvSpPr>
          <p:spPr>
            <a:xfrm>
              <a:off x="3499525" y="23177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022;p44">
              <a:extLst>
                <a:ext uri="{FF2B5EF4-FFF2-40B4-BE49-F238E27FC236}">
                  <a16:creationId xmlns:a16="http://schemas.microsoft.com/office/drawing/2014/main" id="{5DD3C83F-95C8-4BCB-9AF3-1AE8CDD70977}"/>
                </a:ext>
              </a:extLst>
            </p:cNvPr>
            <p:cNvSpPr/>
            <p:nvPr/>
          </p:nvSpPr>
          <p:spPr>
            <a:xfrm>
              <a:off x="3482600" y="23158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023;p44">
              <a:extLst>
                <a:ext uri="{FF2B5EF4-FFF2-40B4-BE49-F238E27FC236}">
                  <a16:creationId xmlns:a16="http://schemas.microsoft.com/office/drawing/2014/main" id="{BC9319EC-4122-44DF-BC10-154B804D1BB6}"/>
                </a:ext>
              </a:extLst>
            </p:cNvPr>
            <p:cNvSpPr/>
            <p:nvPr/>
          </p:nvSpPr>
          <p:spPr>
            <a:xfrm>
              <a:off x="3587875" y="2324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024;p44">
              <a:extLst>
                <a:ext uri="{FF2B5EF4-FFF2-40B4-BE49-F238E27FC236}">
                  <a16:creationId xmlns:a16="http://schemas.microsoft.com/office/drawing/2014/main" id="{C009348F-382E-4114-84B7-36E0B354ACA0}"/>
                </a:ext>
              </a:extLst>
            </p:cNvPr>
            <p:cNvSpPr/>
            <p:nvPr/>
          </p:nvSpPr>
          <p:spPr>
            <a:xfrm>
              <a:off x="35878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025;p44">
              <a:extLst>
                <a:ext uri="{FF2B5EF4-FFF2-40B4-BE49-F238E27FC236}">
                  <a16:creationId xmlns:a16="http://schemas.microsoft.com/office/drawing/2014/main" id="{39C48EB2-9105-422E-A1E7-32339A8E62E9}"/>
                </a:ext>
              </a:extLst>
            </p:cNvPr>
            <p:cNvSpPr/>
            <p:nvPr/>
          </p:nvSpPr>
          <p:spPr>
            <a:xfrm>
              <a:off x="35878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026;p44">
              <a:extLst>
                <a:ext uri="{FF2B5EF4-FFF2-40B4-BE49-F238E27FC236}">
                  <a16:creationId xmlns:a16="http://schemas.microsoft.com/office/drawing/2014/main" id="{467A69E1-E67E-43D8-8187-D8F1473A0159}"/>
                </a:ext>
              </a:extLst>
            </p:cNvPr>
            <p:cNvSpPr/>
            <p:nvPr/>
          </p:nvSpPr>
          <p:spPr>
            <a:xfrm>
              <a:off x="358725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027;p44">
              <a:extLst>
                <a:ext uri="{FF2B5EF4-FFF2-40B4-BE49-F238E27FC236}">
                  <a16:creationId xmlns:a16="http://schemas.microsoft.com/office/drawing/2014/main" id="{3AB3772F-DB3A-439D-8FAA-90926426FD86}"/>
                </a:ext>
              </a:extLst>
            </p:cNvPr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028;p44">
              <a:extLst>
                <a:ext uri="{FF2B5EF4-FFF2-40B4-BE49-F238E27FC236}">
                  <a16:creationId xmlns:a16="http://schemas.microsoft.com/office/drawing/2014/main" id="{4992AADD-F497-4AAC-A23C-243A6E1728F2}"/>
                </a:ext>
              </a:extLst>
            </p:cNvPr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029;p44">
              <a:extLst>
                <a:ext uri="{FF2B5EF4-FFF2-40B4-BE49-F238E27FC236}">
                  <a16:creationId xmlns:a16="http://schemas.microsoft.com/office/drawing/2014/main" id="{5C86031F-E020-4DFB-9D87-9FEE06D13F74}"/>
                </a:ext>
              </a:extLst>
            </p:cNvPr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030;p44">
              <a:extLst>
                <a:ext uri="{FF2B5EF4-FFF2-40B4-BE49-F238E27FC236}">
                  <a16:creationId xmlns:a16="http://schemas.microsoft.com/office/drawing/2014/main" id="{D238C0E7-CEC7-4ABD-A11C-59A4D202F987}"/>
                </a:ext>
              </a:extLst>
            </p:cNvPr>
            <p:cNvSpPr/>
            <p:nvPr/>
          </p:nvSpPr>
          <p:spPr>
            <a:xfrm>
              <a:off x="35866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031;p44">
              <a:extLst>
                <a:ext uri="{FF2B5EF4-FFF2-40B4-BE49-F238E27FC236}">
                  <a16:creationId xmlns:a16="http://schemas.microsoft.com/office/drawing/2014/main" id="{18B07435-EFE7-47AF-9545-62168FF949BE}"/>
                </a:ext>
              </a:extLst>
            </p:cNvPr>
            <p:cNvSpPr/>
            <p:nvPr/>
          </p:nvSpPr>
          <p:spPr>
            <a:xfrm>
              <a:off x="358662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032;p44">
              <a:extLst>
                <a:ext uri="{FF2B5EF4-FFF2-40B4-BE49-F238E27FC236}">
                  <a16:creationId xmlns:a16="http://schemas.microsoft.com/office/drawing/2014/main" id="{9EAD695A-7BC7-4059-B341-39FC9A072D81}"/>
                </a:ext>
              </a:extLst>
            </p:cNvPr>
            <p:cNvSpPr/>
            <p:nvPr/>
          </p:nvSpPr>
          <p:spPr>
            <a:xfrm>
              <a:off x="358600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033;p44">
              <a:extLst>
                <a:ext uri="{FF2B5EF4-FFF2-40B4-BE49-F238E27FC236}">
                  <a16:creationId xmlns:a16="http://schemas.microsoft.com/office/drawing/2014/main" id="{C4305DDB-6F21-4B65-B3F2-411B733FE808}"/>
                </a:ext>
              </a:extLst>
            </p:cNvPr>
            <p:cNvSpPr/>
            <p:nvPr/>
          </p:nvSpPr>
          <p:spPr>
            <a:xfrm>
              <a:off x="358600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034;p44">
              <a:extLst>
                <a:ext uri="{FF2B5EF4-FFF2-40B4-BE49-F238E27FC236}">
                  <a16:creationId xmlns:a16="http://schemas.microsoft.com/office/drawing/2014/main" id="{E6CE6512-A733-4C30-8D0C-78EFE285547A}"/>
                </a:ext>
              </a:extLst>
            </p:cNvPr>
            <p:cNvSpPr/>
            <p:nvPr/>
          </p:nvSpPr>
          <p:spPr>
            <a:xfrm>
              <a:off x="3498900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035;p44">
              <a:extLst>
                <a:ext uri="{FF2B5EF4-FFF2-40B4-BE49-F238E27FC236}">
                  <a16:creationId xmlns:a16="http://schemas.microsoft.com/office/drawing/2014/main" id="{C036669E-EF15-4C85-8D34-956B634AF25D}"/>
                </a:ext>
              </a:extLst>
            </p:cNvPr>
            <p:cNvSpPr/>
            <p:nvPr/>
          </p:nvSpPr>
          <p:spPr>
            <a:xfrm>
              <a:off x="3498275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036;p44">
              <a:extLst>
                <a:ext uri="{FF2B5EF4-FFF2-40B4-BE49-F238E27FC236}">
                  <a16:creationId xmlns:a16="http://schemas.microsoft.com/office/drawing/2014/main" id="{5AE694C9-7EE4-4EC2-9957-3D92A2FDF5C5}"/>
                </a:ext>
              </a:extLst>
            </p:cNvPr>
            <p:cNvSpPr/>
            <p:nvPr/>
          </p:nvSpPr>
          <p:spPr>
            <a:xfrm>
              <a:off x="34982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037;p44">
              <a:extLst>
                <a:ext uri="{FF2B5EF4-FFF2-40B4-BE49-F238E27FC236}">
                  <a16:creationId xmlns:a16="http://schemas.microsoft.com/office/drawing/2014/main" id="{2CF86373-C4ED-439E-9FA7-5EE925DC8294}"/>
                </a:ext>
              </a:extLst>
            </p:cNvPr>
            <p:cNvSpPr/>
            <p:nvPr/>
          </p:nvSpPr>
          <p:spPr>
            <a:xfrm>
              <a:off x="349765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038;p44">
              <a:extLst>
                <a:ext uri="{FF2B5EF4-FFF2-40B4-BE49-F238E27FC236}">
                  <a16:creationId xmlns:a16="http://schemas.microsoft.com/office/drawing/2014/main" id="{D8B3365C-EB2C-426A-A646-16351573D9B6}"/>
                </a:ext>
              </a:extLst>
            </p:cNvPr>
            <p:cNvSpPr/>
            <p:nvPr/>
          </p:nvSpPr>
          <p:spPr>
            <a:xfrm>
              <a:off x="34976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039;p44">
              <a:extLst>
                <a:ext uri="{FF2B5EF4-FFF2-40B4-BE49-F238E27FC236}">
                  <a16:creationId xmlns:a16="http://schemas.microsoft.com/office/drawing/2014/main" id="{AE9E3179-1D85-43E0-AE68-0758772D9395}"/>
                </a:ext>
              </a:extLst>
            </p:cNvPr>
            <p:cNvSpPr/>
            <p:nvPr/>
          </p:nvSpPr>
          <p:spPr>
            <a:xfrm>
              <a:off x="34976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040;p44">
              <a:extLst>
                <a:ext uri="{FF2B5EF4-FFF2-40B4-BE49-F238E27FC236}">
                  <a16:creationId xmlns:a16="http://schemas.microsoft.com/office/drawing/2014/main" id="{E85D2E48-A1EE-4356-927F-B02E0657D151}"/>
                </a:ext>
              </a:extLst>
            </p:cNvPr>
            <p:cNvSpPr/>
            <p:nvPr/>
          </p:nvSpPr>
          <p:spPr>
            <a:xfrm>
              <a:off x="34970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041;p44">
              <a:extLst>
                <a:ext uri="{FF2B5EF4-FFF2-40B4-BE49-F238E27FC236}">
                  <a16:creationId xmlns:a16="http://schemas.microsoft.com/office/drawing/2014/main" id="{4580A38F-05FC-4439-8A1D-5D4F06F65B73}"/>
                </a:ext>
              </a:extLst>
            </p:cNvPr>
            <p:cNvSpPr/>
            <p:nvPr/>
          </p:nvSpPr>
          <p:spPr>
            <a:xfrm>
              <a:off x="349702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042;p44">
              <a:extLst>
                <a:ext uri="{FF2B5EF4-FFF2-40B4-BE49-F238E27FC236}">
                  <a16:creationId xmlns:a16="http://schemas.microsoft.com/office/drawing/2014/main" id="{039F4441-E1EA-4ACA-8BD5-32E911E342BC}"/>
                </a:ext>
              </a:extLst>
            </p:cNvPr>
            <p:cNvSpPr/>
            <p:nvPr/>
          </p:nvSpPr>
          <p:spPr>
            <a:xfrm>
              <a:off x="349702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043;p44">
              <a:extLst>
                <a:ext uri="{FF2B5EF4-FFF2-40B4-BE49-F238E27FC236}">
                  <a16:creationId xmlns:a16="http://schemas.microsoft.com/office/drawing/2014/main" id="{2D70C356-F3DD-400A-8EE2-AC0C039AAFD6}"/>
                </a:ext>
              </a:extLst>
            </p:cNvPr>
            <p:cNvSpPr/>
            <p:nvPr/>
          </p:nvSpPr>
          <p:spPr>
            <a:xfrm>
              <a:off x="3496400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044;p44">
              <a:extLst>
                <a:ext uri="{FF2B5EF4-FFF2-40B4-BE49-F238E27FC236}">
                  <a16:creationId xmlns:a16="http://schemas.microsoft.com/office/drawing/2014/main" id="{C099F9C3-C8F2-4877-A20C-964413A4AE0B}"/>
                </a:ext>
              </a:extLst>
            </p:cNvPr>
            <p:cNvSpPr/>
            <p:nvPr/>
          </p:nvSpPr>
          <p:spPr>
            <a:xfrm>
              <a:off x="3496400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045;p44">
              <a:extLst>
                <a:ext uri="{FF2B5EF4-FFF2-40B4-BE49-F238E27FC236}">
                  <a16:creationId xmlns:a16="http://schemas.microsoft.com/office/drawing/2014/main" id="{506F0357-16EB-476F-83BF-834D86CD3653}"/>
                </a:ext>
              </a:extLst>
            </p:cNvPr>
            <p:cNvSpPr/>
            <p:nvPr/>
          </p:nvSpPr>
          <p:spPr>
            <a:xfrm>
              <a:off x="3481975" y="23072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89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046;p44">
              <a:extLst>
                <a:ext uri="{FF2B5EF4-FFF2-40B4-BE49-F238E27FC236}">
                  <a16:creationId xmlns:a16="http://schemas.microsoft.com/office/drawing/2014/main" id="{C0F32323-AD3E-4ED1-BBEF-1C3B3D3935D1}"/>
                </a:ext>
              </a:extLst>
            </p:cNvPr>
            <p:cNvSpPr/>
            <p:nvPr/>
          </p:nvSpPr>
          <p:spPr>
            <a:xfrm>
              <a:off x="3482600" y="2307675"/>
              <a:ext cx="27600" cy="14425"/>
            </a:xfrm>
            <a:custGeom>
              <a:avLst/>
              <a:gdLst/>
              <a:ahLst/>
              <a:cxnLst/>
              <a:rect l="l" t="t" r="r" b="b"/>
              <a:pathLst>
                <a:path w="1104" h="577" extrusionOk="0">
                  <a:moveTo>
                    <a:pt x="452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103" y="326"/>
                    <a:pt x="1103" y="326"/>
                  </a:cubicBezTo>
                  <a:cubicBezTo>
                    <a:pt x="1103" y="326"/>
                    <a:pt x="1103" y="326"/>
                    <a:pt x="1103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047;p44">
              <a:extLst>
                <a:ext uri="{FF2B5EF4-FFF2-40B4-BE49-F238E27FC236}">
                  <a16:creationId xmlns:a16="http://schemas.microsoft.com/office/drawing/2014/main" id="{4F146B70-6A02-4F50-879E-C085FDCF19AE}"/>
                </a:ext>
              </a:extLst>
            </p:cNvPr>
            <p:cNvSpPr/>
            <p:nvPr/>
          </p:nvSpPr>
          <p:spPr>
            <a:xfrm>
              <a:off x="3424950" y="231770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048;p44">
              <a:extLst>
                <a:ext uri="{FF2B5EF4-FFF2-40B4-BE49-F238E27FC236}">
                  <a16:creationId xmlns:a16="http://schemas.microsoft.com/office/drawing/2014/main" id="{886C45DA-86B1-4D1C-B2ED-D03A06F5D5FA}"/>
                </a:ext>
              </a:extLst>
            </p:cNvPr>
            <p:cNvSpPr/>
            <p:nvPr/>
          </p:nvSpPr>
          <p:spPr>
            <a:xfrm>
              <a:off x="338612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049;p44">
              <a:extLst>
                <a:ext uri="{FF2B5EF4-FFF2-40B4-BE49-F238E27FC236}">
                  <a16:creationId xmlns:a16="http://schemas.microsoft.com/office/drawing/2014/main" id="{A4D53781-6328-4EE8-8AF3-8E890EDCB89A}"/>
                </a:ext>
              </a:extLst>
            </p:cNvPr>
            <p:cNvSpPr/>
            <p:nvPr/>
          </p:nvSpPr>
          <p:spPr>
            <a:xfrm>
              <a:off x="3385475" y="23233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050;p44">
              <a:extLst>
                <a:ext uri="{FF2B5EF4-FFF2-40B4-BE49-F238E27FC236}">
                  <a16:creationId xmlns:a16="http://schemas.microsoft.com/office/drawing/2014/main" id="{AF550114-6359-41CD-AFD8-01E88298BC63}"/>
                </a:ext>
              </a:extLst>
            </p:cNvPr>
            <p:cNvSpPr/>
            <p:nvPr/>
          </p:nvSpPr>
          <p:spPr>
            <a:xfrm>
              <a:off x="338547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051;p44">
              <a:extLst>
                <a:ext uri="{FF2B5EF4-FFF2-40B4-BE49-F238E27FC236}">
                  <a16:creationId xmlns:a16="http://schemas.microsoft.com/office/drawing/2014/main" id="{2B1C8A26-C2A2-4BE1-826E-3619BE52CD76}"/>
                </a:ext>
              </a:extLst>
            </p:cNvPr>
            <p:cNvSpPr/>
            <p:nvPr/>
          </p:nvSpPr>
          <p:spPr>
            <a:xfrm>
              <a:off x="3385475" y="2323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052;p44">
              <a:extLst>
                <a:ext uri="{FF2B5EF4-FFF2-40B4-BE49-F238E27FC236}">
                  <a16:creationId xmlns:a16="http://schemas.microsoft.com/office/drawing/2014/main" id="{E96E7322-EC88-4D75-BF87-EF39B0F7A03C}"/>
                </a:ext>
              </a:extLst>
            </p:cNvPr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053;p44">
              <a:extLst>
                <a:ext uri="{FF2B5EF4-FFF2-40B4-BE49-F238E27FC236}">
                  <a16:creationId xmlns:a16="http://schemas.microsoft.com/office/drawing/2014/main" id="{1C21BD1B-4BEE-4721-B0F7-15D04CDB2639}"/>
                </a:ext>
              </a:extLst>
            </p:cNvPr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054;p44">
              <a:extLst>
                <a:ext uri="{FF2B5EF4-FFF2-40B4-BE49-F238E27FC236}">
                  <a16:creationId xmlns:a16="http://schemas.microsoft.com/office/drawing/2014/main" id="{3D7CBCC9-3E4F-46A3-83D3-FBF5A7548451}"/>
                </a:ext>
              </a:extLst>
            </p:cNvPr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055;p44">
              <a:extLst>
                <a:ext uri="{FF2B5EF4-FFF2-40B4-BE49-F238E27FC236}">
                  <a16:creationId xmlns:a16="http://schemas.microsoft.com/office/drawing/2014/main" id="{9C216D8B-D258-4A66-891A-33B5F5C17F9F}"/>
                </a:ext>
              </a:extLst>
            </p:cNvPr>
            <p:cNvSpPr/>
            <p:nvPr/>
          </p:nvSpPr>
          <p:spPr>
            <a:xfrm>
              <a:off x="33854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056;p44">
              <a:extLst>
                <a:ext uri="{FF2B5EF4-FFF2-40B4-BE49-F238E27FC236}">
                  <a16:creationId xmlns:a16="http://schemas.microsoft.com/office/drawing/2014/main" id="{5FE3E2DD-91A1-495A-B93F-1170F9E6F227}"/>
                </a:ext>
              </a:extLst>
            </p:cNvPr>
            <p:cNvSpPr/>
            <p:nvPr/>
          </p:nvSpPr>
          <p:spPr>
            <a:xfrm>
              <a:off x="3538375" y="23183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057;p44">
              <a:extLst>
                <a:ext uri="{FF2B5EF4-FFF2-40B4-BE49-F238E27FC236}">
                  <a16:creationId xmlns:a16="http://schemas.microsoft.com/office/drawing/2014/main" id="{04C86469-32F8-4C37-B776-AEEC67448A75}"/>
                </a:ext>
              </a:extLst>
            </p:cNvPr>
            <p:cNvSpPr/>
            <p:nvPr/>
          </p:nvSpPr>
          <p:spPr>
            <a:xfrm>
              <a:off x="3521450" y="23170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058;p44">
              <a:extLst>
                <a:ext uri="{FF2B5EF4-FFF2-40B4-BE49-F238E27FC236}">
                  <a16:creationId xmlns:a16="http://schemas.microsoft.com/office/drawing/2014/main" id="{81DF8159-5C04-4650-8104-A832BE3955FF}"/>
                </a:ext>
              </a:extLst>
            </p:cNvPr>
            <p:cNvSpPr/>
            <p:nvPr/>
          </p:nvSpPr>
          <p:spPr>
            <a:xfrm>
              <a:off x="3400525" y="23170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059;p44">
              <a:extLst>
                <a:ext uri="{FF2B5EF4-FFF2-40B4-BE49-F238E27FC236}">
                  <a16:creationId xmlns:a16="http://schemas.microsoft.com/office/drawing/2014/main" id="{5F56150A-369B-432B-8825-788F72646001}"/>
                </a:ext>
              </a:extLst>
            </p:cNvPr>
            <p:cNvSpPr/>
            <p:nvPr/>
          </p:nvSpPr>
          <p:spPr>
            <a:xfrm>
              <a:off x="3520825" y="23084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2" y="646"/>
                  </a:cubicBezTo>
                  <a:lnTo>
                    <a:pt x="1153" y="395"/>
                  </a:lnTo>
                  <a:cubicBezTo>
                    <a:pt x="1178" y="370"/>
                    <a:pt x="1178" y="345"/>
                    <a:pt x="1153" y="320"/>
                  </a:cubicBezTo>
                  <a:lnTo>
                    <a:pt x="602" y="20"/>
                  </a:lnTo>
                  <a:cubicBezTo>
                    <a:pt x="590" y="7"/>
                    <a:pt x="564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3060;p44">
              <a:extLst>
                <a:ext uri="{FF2B5EF4-FFF2-40B4-BE49-F238E27FC236}">
                  <a16:creationId xmlns:a16="http://schemas.microsoft.com/office/drawing/2014/main" id="{07279B92-C6AC-4F2E-9B5C-DE9E196F3D5A}"/>
                </a:ext>
              </a:extLst>
            </p:cNvPr>
            <p:cNvSpPr/>
            <p:nvPr/>
          </p:nvSpPr>
          <p:spPr>
            <a:xfrm>
              <a:off x="3522075" y="23083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lnTo>
                    <a:pt x="1078" y="32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3061;p44">
              <a:extLst>
                <a:ext uri="{FF2B5EF4-FFF2-40B4-BE49-F238E27FC236}">
                  <a16:creationId xmlns:a16="http://schemas.microsoft.com/office/drawing/2014/main" id="{5F38A567-6F1B-4BBA-82EE-630ECD4F65D1}"/>
                </a:ext>
              </a:extLst>
            </p:cNvPr>
            <p:cNvSpPr/>
            <p:nvPr/>
          </p:nvSpPr>
          <p:spPr>
            <a:xfrm>
              <a:off x="3537750" y="2324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3062;p44">
              <a:extLst>
                <a:ext uri="{FF2B5EF4-FFF2-40B4-BE49-F238E27FC236}">
                  <a16:creationId xmlns:a16="http://schemas.microsoft.com/office/drawing/2014/main" id="{8D0C1E78-1C15-46B7-BAA3-1065BAD8B264}"/>
                </a:ext>
              </a:extLst>
            </p:cNvPr>
            <p:cNvSpPr/>
            <p:nvPr/>
          </p:nvSpPr>
          <p:spPr>
            <a:xfrm>
              <a:off x="353712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3063;p44">
              <a:extLst>
                <a:ext uri="{FF2B5EF4-FFF2-40B4-BE49-F238E27FC236}">
                  <a16:creationId xmlns:a16="http://schemas.microsoft.com/office/drawing/2014/main" id="{7E0CE897-AA65-4B52-B71C-122079F326CB}"/>
                </a:ext>
              </a:extLst>
            </p:cNvPr>
            <p:cNvSpPr/>
            <p:nvPr/>
          </p:nvSpPr>
          <p:spPr>
            <a:xfrm>
              <a:off x="35371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3064;p44">
              <a:extLst>
                <a:ext uri="{FF2B5EF4-FFF2-40B4-BE49-F238E27FC236}">
                  <a16:creationId xmlns:a16="http://schemas.microsoft.com/office/drawing/2014/main" id="{09BAA415-D70F-4232-A56B-2DBD1D8BCC59}"/>
                </a:ext>
              </a:extLst>
            </p:cNvPr>
            <p:cNvSpPr/>
            <p:nvPr/>
          </p:nvSpPr>
          <p:spPr>
            <a:xfrm>
              <a:off x="35371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3065;p44">
              <a:extLst>
                <a:ext uri="{FF2B5EF4-FFF2-40B4-BE49-F238E27FC236}">
                  <a16:creationId xmlns:a16="http://schemas.microsoft.com/office/drawing/2014/main" id="{F9007980-4385-4E5D-BE20-9484FE64C3B8}"/>
                </a:ext>
              </a:extLst>
            </p:cNvPr>
            <p:cNvSpPr/>
            <p:nvPr/>
          </p:nvSpPr>
          <p:spPr>
            <a:xfrm>
              <a:off x="3536500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3066;p44">
              <a:extLst>
                <a:ext uri="{FF2B5EF4-FFF2-40B4-BE49-F238E27FC236}">
                  <a16:creationId xmlns:a16="http://schemas.microsoft.com/office/drawing/2014/main" id="{D2960F8D-473B-49A2-B2D3-A8EB3CAFD601}"/>
                </a:ext>
              </a:extLst>
            </p:cNvPr>
            <p:cNvSpPr/>
            <p:nvPr/>
          </p:nvSpPr>
          <p:spPr>
            <a:xfrm>
              <a:off x="3536500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3067;p44">
              <a:extLst>
                <a:ext uri="{FF2B5EF4-FFF2-40B4-BE49-F238E27FC236}">
                  <a16:creationId xmlns:a16="http://schemas.microsoft.com/office/drawing/2014/main" id="{1D351F67-35B2-46C2-B76B-EED0117DB8C3}"/>
                </a:ext>
              </a:extLst>
            </p:cNvPr>
            <p:cNvSpPr/>
            <p:nvPr/>
          </p:nvSpPr>
          <p:spPr>
            <a:xfrm>
              <a:off x="353587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3068;p44">
              <a:extLst>
                <a:ext uri="{FF2B5EF4-FFF2-40B4-BE49-F238E27FC236}">
                  <a16:creationId xmlns:a16="http://schemas.microsoft.com/office/drawing/2014/main" id="{4890112E-5388-4D66-9B5D-AD27652D7E4F}"/>
                </a:ext>
              </a:extLst>
            </p:cNvPr>
            <p:cNvSpPr/>
            <p:nvPr/>
          </p:nvSpPr>
          <p:spPr>
            <a:xfrm>
              <a:off x="353587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069;p44">
              <a:extLst>
                <a:ext uri="{FF2B5EF4-FFF2-40B4-BE49-F238E27FC236}">
                  <a16:creationId xmlns:a16="http://schemas.microsoft.com/office/drawing/2014/main" id="{4AD69793-D256-4970-B252-B6AFBBA62AC9}"/>
                </a:ext>
              </a:extLst>
            </p:cNvPr>
            <p:cNvSpPr/>
            <p:nvPr/>
          </p:nvSpPr>
          <p:spPr>
            <a:xfrm>
              <a:off x="353587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070;p44">
              <a:extLst>
                <a:ext uri="{FF2B5EF4-FFF2-40B4-BE49-F238E27FC236}">
                  <a16:creationId xmlns:a16="http://schemas.microsoft.com/office/drawing/2014/main" id="{54D92582-2442-4AD4-BF8B-B8722CFF2A39}"/>
                </a:ext>
              </a:extLst>
            </p:cNvPr>
            <p:cNvSpPr/>
            <p:nvPr/>
          </p:nvSpPr>
          <p:spPr>
            <a:xfrm>
              <a:off x="3535225" y="232522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071;p44">
              <a:extLst>
                <a:ext uri="{FF2B5EF4-FFF2-40B4-BE49-F238E27FC236}">
                  <a16:creationId xmlns:a16="http://schemas.microsoft.com/office/drawing/2014/main" id="{59B4C1B0-34A8-4342-B164-8B4ADB2F64F3}"/>
                </a:ext>
              </a:extLst>
            </p:cNvPr>
            <p:cNvSpPr/>
            <p:nvPr/>
          </p:nvSpPr>
          <p:spPr>
            <a:xfrm>
              <a:off x="35352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072;p44">
              <a:extLst>
                <a:ext uri="{FF2B5EF4-FFF2-40B4-BE49-F238E27FC236}">
                  <a16:creationId xmlns:a16="http://schemas.microsoft.com/office/drawing/2014/main" id="{D304BCC2-B981-48B2-901D-88FD4CA842B2}"/>
                </a:ext>
              </a:extLst>
            </p:cNvPr>
            <p:cNvSpPr/>
            <p:nvPr/>
          </p:nvSpPr>
          <p:spPr>
            <a:xfrm>
              <a:off x="3463800" y="23189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073;p44">
              <a:extLst>
                <a:ext uri="{FF2B5EF4-FFF2-40B4-BE49-F238E27FC236}">
                  <a16:creationId xmlns:a16="http://schemas.microsoft.com/office/drawing/2014/main" id="{DB8D921C-AC69-40F8-8BB5-975C6B6AEE84}"/>
                </a:ext>
              </a:extLst>
            </p:cNvPr>
            <p:cNvSpPr/>
            <p:nvPr/>
          </p:nvSpPr>
          <p:spPr>
            <a:xfrm>
              <a:off x="3424950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074;p44">
              <a:extLst>
                <a:ext uri="{FF2B5EF4-FFF2-40B4-BE49-F238E27FC236}">
                  <a16:creationId xmlns:a16="http://schemas.microsoft.com/office/drawing/2014/main" id="{3D393AE1-818A-41C2-977D-05B74669010B}"/>
                </a:ext>
              </a:extLst>
            </p:cNvPr>
            <p:cNvSpPr/>
            <p:nvPr/>
          </p:nvSpPr>
          <p:spPr>
            <a:xfrm>
              <a:off x="34243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075;p44">
              <a:extLst>
                <a:ext uri="{FF2B5EF4-FFF2-40B4-BE49-F238E27FC236}">
                  <a16:creationId xmlns:a16="http://schemas.microsoft.com/office/drawing/2014/main" id="{C94BFE80-C7A7-4441-9FEF-A071B3F9E856}"/>
                </a:ext>
              </a:extLst>
            </p:cNvPr>
            <p:cNvSpPr/>
            <p:nvPr/>
          </p:nvSpPr>
          <p:spPr>
            <a:xfrm>
              <a:off x="34243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076;p44">
              <a:extLst>
                <a:ext uri="{FF2B5EF4-FFF2-40B4-BE49-F238E27FC236}">
                  <a16:creationId xmlns:a16="http://schemas.microsoft.com/office/drawing/2014/main" id="{1710DDFB-B413-4881-AFF6-68203BD2A8D8}"/>
                </a:ext>
              </a:extLst>
            </p:cNvPr>
            <p:cNvSpPr/>
            <p:nvPr/>
          </p:nvSpPr>
          <p:spPr>
            <a:xfrm>
              <a:off x="34243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077;p44">
              <a:extLst>
                <a:ext uri="{FF2B5EF4-FFF2-40B4-BE49-F238E27FC236}">
                  <a16:creationId xmlns:a16="http://schemas.microsoft.com/office/drawing/2014/main" id="{85D1A1E8-2C10-4DF6-BA46-3AA52C116F08}"/>
                </a:ext>
              </a:extLst>
            </p:cNvPr>
            <p:cNvSpPr/>
            <p:nvPr/>
          </p:nvSpPr>
          <p:spPr>
            <a:xfrm>
              <a:off x="34243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3078;p44">
              <a:extLst>
                <a:ext uri="{FF2B5EF4-FFF2-40B4-BE49-F238E27FC236}">
                  <a16:creationId xmlns:a16="http://schemas.microsoft.com/office/drawing/2014/main" id="{D79A8508-1001-4B7B-A1B4-E1E6D1EDB02D}"/>
                </a:ext>
              </a:extLst>
            </p:cNvPr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079;p44">
              <a:extLst>
                <a:ext uri="{FF2B5EF4-FFF2-40B4-BE49-F238E27FC236}">
                  <a16:creationId xmlns:a16="http://schemas.microsoft.com/office/drawing/2014/main" id="{3739EB59-37D0-4839-B549-6BBACDAE5E01}"/>
                </a:ext>
              </a:extLst>
            </p:cNvPr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080;p44">
              <a:extLst>
                <a:ext uri="{FF2B5EF4-FFF2-40B4-BE49-F238E27FC236}">
                  <a16:creationId xmlns:a16="http://schemas.microsoft.com/office/drawing/2014/main" id="{C999F507-E53A-4A67-9141-8E3BBC7B87C4}"/>
                </a:ext>
              </a:extLst>
            </p:cNvPr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081;p44">
              <a:extLst>
                <a:ext uri="{FF2B5EF4-FFF2-40B4-BE49-F238E27FC236}">
                  <a16:creationId xmlns:a16="http://schemas.microsoft.com/office/drawing/2014/main" id="{11F261C3-8FFC-4C01-9C08-4E991E7C3205}"/>
                </a:ext>
              </a:extLst>
            </p:cNvPr>
            <p:cNvSpPr/>
            <p:nvPr/>
          </p:nvSpPr>
          <p:spPr>
            <a:xfrm>
              <a:off x="3385475" y="2324600"/>
              <a:ext cx="675" cy="6900"/>
            </a:xfrm>
            <a:custGeom>
              <a:avLst/>
              <a:gdLst/>
              <a:ahLst/>
              <a:cxnLst/>
              <a:rect l="l" t="t" r="r" b="b"/>
              <a:pathLst>
                <a:path w="27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082;p44">
              <a:extLst>
                <a:ext uri="{FF2B5EF4-FFF2-40B4-BE49-F238E27FC236}">
                  <a16:creationId xmlns:a16="http://schemas.microsoft.com/office/drawing/2014/main" id="{CD40FFD5-50D1-4512-A272-8532B6B9C1DD}"/>
                </a:ext>
              </a:extLst>
            </p:cNvPr>
            <p:cNvSpPr/>
            <p:nvPr/>
          </p:nvSpPr>
          <p:spPr>
            <a:xfrm>
              <a:off x="3576600" y="23227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083;p44">
              <a:extLst>
                <a:ext uri="{FF2B5EF4-FFF2-40B4-BE49-F238E27FC236}">
                  <a16:creationId xmlns:a16="http://schemas.microsoft.com/office/drawing/2014/main" id="{104418BD-BE6C-4E8D-8579-F4FCBC2DCE2A}"/>
                </a:ext>
              </a:extLst>
            </p:cNvPr>
            <p:cNvSpPr/>
            <p:nvPr/>
          </p:nvSpPr>
          <p:spPr>
            <a:xfrm>
              <a:off x="3560300" y="2317700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084;p44">
              <a:extLst>
                <a:ext uri="{FF2B5EF4-FFF2-40B4-BE49-F238E27FC236}">
                  <a16:creationId xmlns:a16="http://schemas.microsoft.com/office/drawing/2014/main" id="{DF6A039F-3BA1-4CC7-8850-412216DAF0D3}"/>
                </a:ext>
              </a:extLst>
            </p:cNvPr>
            <p:cNvSpPr/>
            <p:nvPr/>
          </p:nvSpPr>
          <p:spPr>
            <a:xfrm>
              <a:off x="3439375" y="23177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085;p44">
              <a:extLst>
                <a:ext uri="{FF2B5EF4-FFF2-40B4-BE49-F238E27FC236}">
                  <a16:creationId xmlns:a16="http://schemas.microsoft.com/office/drawing/2014/main" id="{F7918970-BA5F-4AA1-A647-803838455A71}"/>
                </a:ext>
              </a:extLst>
            </p:cNvPr>
            <p:cNvSpPr/>
            <p:nvPr/>
          </p:nvSpPr>
          <p:spPr>
            <a:xfrm>
              <a:off x="3502650" y="23195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086;p44">
              <a:extLst>
                <a:ext uri="{FF2B5EF4-FFF2-40B4-BE49-F238E27FC236}">
                  <a16:creationId xmlns:a16="http://schemas.microsoft.com/office/drawing/2014/main" id="{470E6C9D-A4F8-416D-A1A5-2C578463C858}"/>
                </a:ext>
              </a:extLst>
            </p:cNvPr>
            <p:cNvSpPr/>
            <p:nvPr/>
          </p:nvSpPr>
          <p:spPr>
            <a:xfrm>
              <a:off x="3413675" y="23246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087;p44">
              <a:extLst>
                <a:ext uri="{FF2B5EF4-FFF2-40B4-BE49-F238E27FC236}">
                  <a16:creationId xmlns:a16="http://schemas.microsoft.com/office/drawing/2014/main" id="{3597D4EC-D012-447D-A524-92465EA2655B}"/>
                </a:ext>
              </a:extLst>
            </p:cNvPr>
            <p:cNvSpPr/>
            <p:nvPr/>
          </p:nvSpPr>
          <p:spPr>
            <a:xfrm>
              <a:off x="35766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088;p44">
              <a:extLst>
                <a:ext uri="{FF2B5EF4-FFF2-40B4-BE49-F238E27FC236}">
                  <a16:creationId xmlns:a16="http://schemas.microsoft.com/office/drawing/2014/main" id="{82339360-686A-46F1-86CA-E34E4FFE0AFF}"/>
                </a:ext>
              </a:extLst>
            </p:cNvPr>
            <p:cNvSpPr/>
            <p:nvPr/>
          </p:nvSpPr>
          <p:spPr>
            <a:xfrm>
              <a:off x="3575975" y="23258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089;p44">
              <a:extLst>
                <a:ext uri="{FF2B5EF4-FFF2-40B4-BE49-F238E27FC236}">
                  <a16:creationId xmlns:a16="http://schemas.microsoft.com/office/drawing/2014/main" id="{F8887A58-14B4-4252-BEC8-3C5CAC3F7915}"/>
                </a:ext>
              </a:extLst>
            </p:cNvPr>
            <p:cNvSpPr/>
            <p:nvPr/>
          </p:nvSpPr>
          <p:spPr>
            <a:xfrm>
              <a:off x="35759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090;p44">
              <a:extLst>
                <a:ext uri="{FF2B5EF4-FFF2-40B4-BE49-F238E27FC236}">
                  <a16:creationId xmlns:a16="http://schemas.microsoft.com/office/drawing/2014/main" id="{33CA38F6-F2D6-44D0-AAC2-A185E1C37032}"/>
                </a:ext>
              </a:extLst>
            </p:cNvPr>
            <p:cNvSpPr/>
            <p:nvPr/>
          </p:nvSpPr>
          <p:spPr>
            <a:xfrm>
              <a:off x="35759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091;p44">
              <a:extLst>
                <a:ext uri="{FF2B5EF4-FFF2-40B4-BE49-F238E27FC236}">
                  <a16:creationId xmlns:a16="http://schemas.microsoft.com/office/drawing/2014/main" id="{6EBD1689-66B5-4297-A9FC-3AAF1081D634}"/>
                </a:ext>
              </a:extLst>
            </p:cNvPr>
            <p:cNvSpPr/>
            <p:nvPr/>
          </p:nvSpPr>
          <p:spPr>
            <a:xfrm>
              <a:off x="3575325" y="23258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092;p44">
              <a:extLst>
                <a:ext uri="{FF2B5EF4-FFF2-40B4-BE49-F238E27FC236}">
                  <a16:creationId xmlns:a16="http://schemas.microsoft.com/office/drawing/2014/main" id="{7D803C15-CA50-427A-A470-750A20C4C7AE}"/>
                </a:ext>
              </a:extLst>
            </p:cNvPr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093;p44">
              <a:extLst>
                <a:ext uri="{FF2B5EF4-FFF2-40B4-BE49-F238E27FC236}">
                  <a16:creationId xmlns:a16="http://schemas.microsoft.com/office/drawing/2014/main" id="{376640F1-D79D-47E0-AE39-6D7C2C1018DB}"/>
                </a:ext>
              </a:extLst>
            </p:cNvPr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094;p44">
              <a:extLst>
                <a:ext uri="{FF2B5EF4-FFF2-40B4-BE49-F238E27FC236}">
                  <a16:creationId xmlns:a16="http://schemas.microsoft.com/office/drawing/2014/main" id="{A31FD9FE-57A2-46E7-9FFD-663F5F85D0BB}"/>
                </a:ext>
              </a:extLst>
            </p:cNvPr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095;p44">
              <a:extLst>
                <a:ext uri="{FF2B5EF4-FFF2-40B4-BE49-F238E27FC236}">
                  <a16:creationId xmlns:a16="http://schemas.microsoft.com/office/drawing/2014/main" id="{A3F94E79-C18D-4E08-906C-C5CD8E88D00C}"/>
                </a:ext>
              </a:extLst>
            </p:cNvPr>
            <p:cNvSpPr/>
            <p:nvPr/>
          </p:nvSpPr>
          <p:spPr>
            <a:xfrm>
              <a:off x="3574700" y="23258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096;p44">
              <a:extLst>
                <a:ext uri="{FF2B5EF4-FFF2-40B4-BE49-F238E27FC236}">
                  <a16:creationId xmlns:a16="http://schemas.microsoft.com/office/drawing/2014/main" id="{AF6E7F53-DCFB-4D38-AA83-A6B259AF60A0}"/>
                </a:ext>
              </a:extLst>
            </p:cNvPr>
            <p:cNvSpPr/>
            <p:nvPr/>
          </p:nvSpPr>
          <p:spPr>
            <a:xfrm>
              <a:off x="35747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097;p44">
              <a:extLst>
                <a:ext uri="{FF2B5EF4-FFF2-40B4-BE49-F238E27FC236}">
                  <a16:creationId xmlns:a16="http://schemas.microsoft.com/office/drawing/2014/main" id="{D8A44913-6CAF-41EE-9E22-0ED38CE43313}"/>
                </a:ext>
              </a:extLst>
            </p:cNvPr>
            <p:cNvSpPr/>
            <p:nvPr/>
          </p:nvSpPr>
          <p:spPr>
            <a:xfrm>
              <a:off x="35747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098;p44">
              <a:extLst>
                <a:ext uri="{FF2B5EF4-FFF2-40B4-BE49-F238E27FC236}">
                  <a16:creationId xmlns:a16="http://schemas.microsoft.com/office/drawing/2014/main" id="{ACE277D0-D2BD-4A42-A1C6-AA5E56A9FC40}"/>
                </a:ext>
              </a:extLst>
            </p:cNvPr>
            <p:cNvSpPr/>
            <p:nvPr/>
          </p:nvSpPr>
          <p:spPr>
            <a:xfrm>
              <a:off x="3559675" y="2312675"/>
              <a:ext cx="23200" cy="13675"/>
            </a:xfrm>
            <a:custGeom>
              <a:avLst/>
              <a:gdLst/>
              <a:ahLst/>
              <a:cxnLst/>
              <a:rect l="l" t="t" r="r" b="b"/>
              <a:pathLst>
                <a:path w="928" h="547" extrusionOk="0">
                  <a:moveTo>
                    <a:pt x="251" y="1"/>
                  </a:moveTo>
                  <a:lnTo>
                    <a:pt x="25" y="151"/>
                  </a:lnTo>
                  <a:cubicBezTo>
                    <a:pt x="0" y="151"/>
                    <a:pt x="0" y="176"/>
                    <a:pt x="25" y="201"/>
                  </a:cubicBezTo>
                  <a:lnTo>
                    <a:pt x="602" y="527"/>
                  </a:lnTo>
                  <a:cubicBezTo>
                    <a:pt x="614" y="540"/>
                    <a:pt x="627" y="546"/>
                    <a:pt x="640" y="546"/>
                  </a:cubicBezTo>
                  <a:cubicBezTo>
                    <a:pt x="652" y="546"/>
                    <a:pt x="665" y="540"/>
                    <a:pt x="677" y="527"/>
                  </a:cubicBezTo>
                  <a:lnTo>
                    <a:pt x="903" y="402"/>
                  </a:lnTo>
                  <a:cubicBezTo>
                    <a:pt x="928" y="377"/>
                    <a:pt x="928" y="352"/>
                    <a:pt x="903" y="352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099;p44">
              <a:extLst>
                <a:ext uri="{FF2B5EF4-FFF2-40B4-BE49-F238E27FC236}">
                  <a16:creationId xmlns:a16="http://schemas.microsoft.com/office/drawing/2014/main" id="{2A5CACC3-09D1-4F33-8126-4B1ECCAF45CA}"/>
                </a:ext>
              </a:extLst>
            </p:cNvPr>
            <p:cNvSpPr/>
            <p:nvPr/>
          </p:nvSpPr>
          <p:spPr>
            <a:xfrm>
              <a:off x="3560925" y="2312675"/>
              <a:ext cx="20700" cy="11325"/>
            </a:xfrm>
            <a:custGeom>
              <a:avLst/>
              <a:gdLst/>
              <a:ahLst/>
              <a:cxnLst/>
              <a:rect l="l" t="t" r="r" b="b"/>
              <a:pathLst>
                <a:path w="828" h="453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100;p44">
              <a:extLst>
                <a:ext uri="{FF2B5EF4-FFF2-40B4-BE49-F238E27FC236}">
                  <a16:creationId xmlns:a16="http://schemas.microsoft.com/office/drawing/2014/main" id="{55C95C93-584F-4BA6-A5F1-8114946773AA}"/>
                </a:ext>
              </a:extLst>
            </p:cNvPr>
            <p:cNvSpPr/>
            <p:nvPr/>
          </p:nvSpPr>
          <p:spPr>
            <a:xfrm>
              <a:off x="3463800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101;p44">
              <a:extLst>
                <a:ext uri="{FF2B5EF4-FFF2-40B4-BE49-F238E27FC236}">
                  <a16:creationId xmlns:a16="http://schemas.microsoft.com/office/drawing/2014/main" id="{779FFEC1-E205-404F-B972-B8DC34A69CA2}"/>
                </a:ext>
              </a:extLst>
            </p:cNvPr>
            <p:cNvSpPr/>
            <p:nvPr/>
          </p:nvSpPr>
          <p:spPr>
            <a:xfrm>
              <a:off x="3463800" y="23252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102;p44">
              <a:extLst>
                <a:ext uri="{FF2B5EF4-FFF2-40B4-BE49-F238E27FC236}">
                  <a16:creationId xmlns:a16="http://schemas.microsoft.com/office/drawing/2014/main" id="{DD542AB3-9A54-4B3F-9B29-5965BDCAC6D8}"/>
                </a:ext>
              </a:extLst>
            </p:cNvPr>
            <p:cNvSpPr/>
            <p:nvPr/>
          </p:nvSpPr>
          <p:spPr>
            <a:xfrm>
              <a:off x="3463175" y="23252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103;p44">
              <a:extLst>
                <a:ext uri="{FF2B5EF4-FFF2-40B4-BE49-F238E27FC236}">
                  <a16:creationId xmlns:a16="http://schemas.microsoft.com/office/drawing/2014/main" id="{97AB9CDC-D5FA-4DE6-B909-5BB8B1594413}"/>
                </a:ext>
              </a:extLst>
            </p:cNvPr>
            <p:cNvSpPr/>
            <p:nvPr/>
          </p:nvSpPr>
          <p:spPr>
            <a:xfrm>
              <a:off x="3463175" y="23252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104;p44">
              <a:extLst>
                <a:ext uri="{FF2B5EF4-FFF2-40B4-BE49-F238E27FC236}">
                  <a16:creationId xmlns:a16="http://schemas.microsoft.com/office/drawing/2014/main" id="{76E88F82-B725-4E2D-858D-999B990F80FA}"/>
                </a:ext>
              </a:extLst>
            </p:cNvPr>
            <p:cNvSpPr/>
            <p:nvPr/>
          </p:nvSpPr>
          <p:spPr>
            <a:xfrm>
              <a:off x="3463175" y="2325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105;p44">
              <a:extLst>
                <a:ext uri="{FF2B5EF4-FFF2-40B4-BE49-F238E27FC236}">
                  <a16:creationId xmlns:a16="http://schemas.microsoft.com/office/drawing/2014/main" id="{AB84FA96-9AC6-40DE-A0FE-02E9F5850373}"/>
                </a:ext>
              </a:extLst>
            </p:cNvPr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106;p44">
              <a:extLst>
                <a:ext uri="{FF2B5EF4-FFF2-40B4-BE49-F238E27FC236}">
                  <a16:creationId xmlns:a16="http://schemas.microsoft.com/office/drawing/2014/main" id="{1BC7F2C7-115E-4E19-8A69-42ED6F1277A0}"/>
                </a:ext>
              </a:extLst>
            </p:cNvPr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107;p44">
              <a:extLst>
                <a:ext uri="{FF2B5EF4-FFF2-40B4-BE49-F238E27FC236}">
                  <a16:creationId xmlns:a16="http://schemas.microsoft.com/office/drawing/2014/main" id="{BD179377-4C89-4AE5-9116-A97886E114F6}"/>
                </a:ext>
              </a:extLst>
            </p:cNvPr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108;p44">
              <a:extLst>
                <a:ext uri="{FF2B5EF4-FFF2-40B4-BE49-F238E27FC236}">
                  <a16:creationId xmlns:a16="http://schemas.microsoft.com/office/drawing/2014/main" id="{0AF7F63C-D8A6-420A-B069-6C11B9DC8AA5}"/>
                </a:ext>
              </a:extLst>
            </p:cNvPr>
            <p:cNvSpPr/>
            <p:nvPr/>
          </p:nvSpPr>
          <p:spPr>
            <a:xfrm>
              <a:off x="3424325" y="23252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109;p44">
              <a:extLst>
                <a:ext uri="{FF2B5EF4-FFF2-40B4-BE49-F238E27FC236}">
                  <a16:creationId xmlns:a16="http://schemas.microsoft.com/office/drawing/2014/main" id="{4BDC88FF-92F4-4E5E-8CCF-85D32313D494}"/>
                </a:ext>
              </a:extLst>
            </p:cNvPr>
            <p:cNvSpPr/>
            <p:nvPr/>
          </p:nvSpPr>
          <p:spPr>
            <a:xfrm>
              <a:off x="3478225" y="2318950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110;p44">
              <a:extLst>
                <a:ext uri="{FF2B5EF4-FFF2-40B4-BE49-F238E27FC236}">
                  <a16:creationId xmlns:a16="http://schemas.microsoft.com/office/drawing/2014/main" id="{6461C634-3091-43C9-80A8-632EDC9EA5BF}"/>
                </a:ext>
              </a:extLst>
            </p:cNvPr>
            <p:cNvSpPr/>
            <p:nvPr/>
          </p:nvSpPr>
          <p:spPr>
            <a:xfrm>
              <a:off x="3541500" y="23202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6" y="25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111;p44">
              <a:extLst>
                <a:ext uri="{FF2B5EF4-FFF2-40B4-BE49-F238E27FC236}">
                  <a16:creationId xmlns:a16="http://schemas.microsoft.com/office/drawing/2014/main" id="{396CA7A4-042C-413E-8A36-69BA756F906F}"/>
                </a:ext>
              </a:extLst>
            </p:cNvPr>
            <p:cNvSpPr/>
            <p:nvPr/>
          </p:nvSpPr>
          <p:spPr>
            <a:xfrm>
              <a:off x="3452525" y="23258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6" y="0"/>
                  </a:moveTo>
                  <a:lnTo>
                    <a:pt x="1" y="226"/>
                  </a:lnTo>
                  <a:cubicBezTo>
                    <a:pt x="26" y="251"/>
                    <a:pt x="51" y="251"/>
                    <a:pt x="51" y="276"/>
                  </a:cubicBezTo>
                  <a:lnTo>
                    <a:pt x="51" y="25"/>
                  </a:lnTo>
                  <a:cubicBezTo>
                    <a:pt x="51" y="25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112;p44">
              <a:extLst>
                <a:ext uri="{FF2B5EF4-FFF2-40B4-BE49-F238E27FC236}">
                  <a16:creationId xmlns:a16="http://schemas.microsoft.com/office/drawing/2014/main" id="{EE803D37-ECA5-47E4-8D17-5DB32E0F7185}"/>
                </a:ext>
              </a:extLst>
            </p:cNvPr>
            <p:cNvSpPr/>
            <p:nvPr/>
          </p:nvSpPr>
          <p:spPr>
            <a:xfrm>
              <a:off x="350265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113;p44">
              <a:extLst>
                <a:ext uri="{FF2B5EF4-FFF2-40B4-BE49-F238E27FC236}">
                  <a16:creationId xmlns:a16="http://schemas.microsoft.com/office/drawing/2014/main" id="{8F587D43-3EC4-4927-BC81-2E5FA66DF5A3}"/>
                </a:ext>
              </a:extLst>
            </p:cNvPr>
            <p:cNvSpPr/>
            <p:nvPr/>
          </p:nvSpPr>
          <p:spPr>
            <a:xfrm>
              <a:off x="350265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114;p44">
              <a:extLst>
                <a:ext uri="{FF2B5EF4-FFF2-40B4-BE49-F238E27FC236}">
                  <a16:creationId xmlns:a16="http://schemas.microsoft.com/office/drawing/2014/main" id="{487EE07F-6395-4915-B2ED-3D4A06921257}"/>
                </a:ext>
              </a:extLst>
            </p:cNvPr>
            <p:cNvSpPr/>
            <p:nvPr/>
          </p:nvSpPr>
          <p:spPr>
            <a:xfrm>
              <a:off x="3502650" y="23264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115;p44">
              <a:extLst>
                <a:ext uri="{FF2B5EF4-FFF2-40B4-BE49-F238E27FC236}">
                  <a16:creationId xmlns:a16="http://schemas.microsoft.com/office/drawing/2014/main" id="{ECE43432-51DC-4626-BD10-BE8AC591B866}"/>
                </a:ext>
              </a:extLst>
            </p:cNvPr>
            <p:cNvSpPr/>
            <p:nvPr/>
          </p:nvSpPr>
          <p:spPr>
            <a:xfrm>
              <a:off x="3502025" y="23264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116;p44">
              <a:extLst>
                <a:ext uri="{FF2B5EF4-FFF2-40B4-BE49-F238E27FC236}">
                  <a16:creationId xmlns:a16="http://schemas.microsoft.com/office/drawing/2014/main" id="{8EB21358-0F36-49FF-956B-B89627DDA2CB}"/>
                </a:ext>
              </a:extLst>
            </p:cNvPr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117;p44">
              <a:extLst>
                <a:ext uri="{FF2B5EF4-FFF2-40B4-BE49-F238E27FC236}">
                  <a16:creationId xmlns:a16="http://schemas.microsoft.com/office/drawing/2014/main" id="{4B3D138F-5122-4639-8FCF-613671083E60}"/>
                </a:ext>
              </a:extLst>
            </p:cNvPr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118;p44">
              <a:extLst>
                <a:ext uri="{FF2B5EF4-FFF2-40B4-BE49-F238E27FC236}">
                  <a16:creationId xmlns:a16="http://schemas.microsoft.com/office/drawing/2014/main" id="{F6E94EE9-4CE4-4F22-90DC-32A5A02376F5}"/>
                </a:ext>
              </a:extLst>
            </p:cNvPr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119;p44">
              <a:extLst>
                <a:ext uri="{FF2B5EF4-FFF2-40B4-BE49-F238E27FC236}">
                  <a16:creationId xmlns:a16="http://schemas.microsoft.com/office/drawing/2014/main" id="{F52A5E30-8BE4-4BF6-8727-D104F1DF8958}"/>
                </a:ext>
              </a:extLst>
            </p:cNvPr>
            <p:cNvSpPr/>
            <p:nvPr/>
          </p:nvSpPr>
          <p:spPr>
            <a:xfrm>
              <a:off x="3502025" y="2327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120;p44">
              <a:extLst>
                <a:ext uri="{FF2B5EF4-FFF2-40B4-BE49-F238E27FC236}">
                  <a16:creationId xmlns:a16="http://schemas.microsoft.com/office/drawing/2014/main" id="{C8FCDEE1-B35F-40A8-AE71-0B9DC2154BB2}"/>
                </a:ext>
              </a:extLst>
            </p:cNvPr>
            <p:cNvSpPr/>
            <p:nvPr/>
          </p:nvSpPr>
          <p:spPr>
            <a:xfrm>
              <a:off x="3414300" y="2325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121;p44">
              <a:extLst>
                <a:ext uri="{FF2B5EF4-FFF2-40B4-BE49-F238E27FC236}">
                  <a16:creationId xmlns:a16="http://schemas.microsoft.com/office/drawing/2014/main" id="{3F173972-660F-4CCA-B06B-6DF09C3A80C0}"/>
                </a:ext>
              </a:extLst>
            </p:cNvPr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122;p44">
              <a:extLst>
                <a:ext uri="{FF2B5EF4-FFF2-40B4-BE49-F238E27FC236}">
                  <a16:creationId xmlns:a16="http://schemas.microsoft.com/office/drawing/2014/main" id="{107438E0-12F9-44C1-96DB-FC2B901CBB37}"/>
                </a:ext>
              </a:extLst>
            </p:cNvPr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123;p44">
              <a:extLst>
                <a:ext uri="{FF2B5EF4-FFF2-40B4-BE49-F238E27FC236}">
                  <a16:creationId xmlns:a16="http://schemas.microsoft.com/office/drawing/2014/main" id="{35E761E0-9C18-42D1-9286-092296CF6D10}"/>
                </a:ext>
              </a:extLst>
            </p:cNvPr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124;p44">
              <a:extLst>
                <a:ext uri="{FF2B5EF4-FFF2-40B4-BE49-F238E27FC236}">
                  <a16:creationId xmlns:a16="http://schemas.microsoft.com/office/drawing/2014/main" id="{48BDFB0F-0081-41A1-A613-7C25A050F5BD}"/>
                </a:ext>
              </a:extLst>
            </p:cNvPr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125;p44">
              <a:extLst>
                <a:ext uri="{FF2B5EF4-FFF2-40B4-BE49-F238E27FC236}">
                  <a16:creationId xmlns:a16="http://schemas.microsoft.com/office/drawing/2014/main" id="{258739EC-BAB9-418E-B0FA-288D4F940F45}"/>
                </a:ext>
              </a:extLst>
            </p:cNvPr>
            <p:cNvSpPr/>
            <p:nvPr/>
          </p:nvSpPr>
          <p:spPr>
            <a:xfrm>
              <a:off x="3414300" y="23264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126;p44">
              <a:extLst>
                <a:ext uri="{FF2B5EF4-FFF2-40B4-BE49-F238E27FC236}">
                  <a16:creationId xmlns:a16="http://schemas.microsoft.com/office/drawing/2014/main" id="{05AC998D-BD96-485F-96B7-8102B3C23307}"/>
                </a:ext>
              </a:extLst>
            </p:cNvPr>
            <p:cNvSpPr/>
            <p:nvPr/>
          </p:nvSpPr>
          <p:spPr>
            <a:xfrm>
              <a:off x="3413675" y="23264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127;p44">
              <a:extLst>
                <a:ext uri="{FF2B5EF4-FFF2-40B4-BE49-F238E27FC236}">
                  <a16:creationId xmlns:a16="http://schemas.microsoft.com/office/drawing/2014/main" id="{14BD74E0-0C1E-4FE6-B656-A90BCF2EED15}"/>
                </a:ext>
              </a:extLst>
            </p:cNvPr>
            <p:cNvSpPr/>
            <p:nvPr/>
          </p:nvSpPr>
          <p:spPr>
            <a:xfrm>
              <a:off x="34136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128;p44">
              <a:extLst>
                <a:ext uri="{FF2B5EF4-FFF2-40B4-BE49-F238E27FC236}">
                  <a16:creationId xmlns:a16="http://schemas.microsoft.com/office/drawing/2014/main" id="{DC61F0D7-9AC6-4E85-8BBF-12DBB9C74E81}"/>
                </a:ext>
              </a:extLst>
            </p:cNvPr>
            <p:cNvSpPr/>
            <p:nvPr/>
          </p:nvSpPr>
          <p:spPr>
            <a:xfrm>
              <a:off x="3463175" y="23258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129;p44">
              <a:extLst>
                <a:ext uri="{FF2B5EF4-FFF2-40B4-BE49-F238E27FC236}">
                  <a16:creationId xmlns:a16="http://schemas.microsoft.com/office/drawing/2014/main" id="{F96915CD-782F-4679-AF69-70FB2A038BFC}"/>
                </a:ext>
              </a:extLst>
            </p:cNvPr>
            <p:cNvSpPr/>
            <p:nvPr/>
          </p:nvSpPr>
          <p:spPr>
            <a:xfrm>
              <a:off x="3517075" y="23195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130;p44">
              <a:extLst>
                <a:ext uri="{FF2B5EF4-FFF2-40B4-BE49-F238E27FC236}">
                  <a16:creationId xmlns:a16="http://schemas.microsoft.com/office/drawing/2014/main" id="{7BA374B6-D241-49C5-9DAC-263892E9AEF6}"/>
                </a:ext>
              </a:extLst>
            </p:cNvPr>
            <p:cNvSpPr/>
            <p:nvPr/>
          </p:nvSpPr>
          <p:spPr>
            <a:xfrm>
              <a:off x="3492000" y="23264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131;p44">
              <a:extLst>
                <a:ext uri="{FF2B5EF4-FFF2-40B4-BE49-F238E27FC236}">
                  <a16:creationId xmlns:a16="http://schemas.microsoft.com/office/drawing/2014/main" id="{C7610349-BB52-4C12-80EE-6154C202A68E}"/>
                </a:ext>
              </a:extLst>
            </p:cNvPr>
            <p:cNvSpPr/>
            <p:nvPr/>
          </p:nvSpPr>
          <p:spPr>
            <a:xfrm>
              <a:off x="3541500" y="23264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132;p44">
              <a:extLst>
                <a:ext uri="{FF2B5EF4-FFF2-40B4-BE49-F238E27FC236}">
                  <a16:creationId xmlns:a16="http://schemas.microsoft.com/office/drawing/2014/main" id="{C45501B9-854B-40B1-83C4-24E01214B806}"/>
                </a:ext>
              </a:extLst>
            </p:cNvPr>
            <p:cNvSpPr/>
            <p:nvPr/>
          </p:nvSpPr>
          <p:spPr>
            <a:xfrm>
              <a:off x="3541500" y="2327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133;p44">
              <a:extLst>
                <a:ext uri="{FF2B5EF4-FFF2-40B4-BE49-F238E27FC236}">
                  <a16:creationId xmlns:a16="http://schemas.microsoft.com/office/drawing/2014/main" id="{02477417-D0C5-4C9D-BDA2-22FA6216EE06}"/>
                </a:ext>
              </a:extLst>
            </p:cNvPr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134;p44">
              <a:extLst>
                <a:ext uri="{FF2B5EF4-FFF2-40B4-BE49-F238E27FC236}">
                  <a16:creationId xmlns:a16="http://schemas.microsoft.com/office/drawing/2014/main" id="{1EF1CCFB-EE01-4766-AE9F-2F3166354635}"/>
                </a:ext>
              </a:extLst>
            </p:cNvPr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135;p44">
              <a:extLst>
                <a:ext uri="{FF2B5EF4-FFF2-40B4-BE49-F238E27FC236}">
                  <a16:creationId xmlns:a16="http://schemas.microsoft.com/office/drawing/2014/main" id="{22D9D5BE-F9FF-4F0C-80CF-709566F1DA80}"/>
                </a:ext>
              </a:extLst>
            </p:cNvPr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136;p44">
              <a:extLst>
                <a:ext uri="{FF2B5EF4-FFF2-40B4-BE49-F238E27FC236}">
                  <a16:creationId xmlns:a16="http://schemas.microsoft.com/office/drawing/2014/main" id="{572D6DA6-FC07-4340-AD9E-B81A1CD33582}"/>
                </a:ext>
              </a:extLst>
            </p:cNvPr>
            <p:cNvSpPr/>
            <p:nvPr/>
          </p:nvSpPr>
          <p:spPr>
            <a:xfrm>
              <a:off x="3540875" y="2327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137;p44">
              <a:extLst>
                <a:ext uri="{FF2B5EF4-FFF2-40B4-BE49-F238E27FC236}">
                  <a16:creationId xmlns:a16="http://schemas.microsoft.com/office/drawing/2014/main" id="{D845DB52-CDF0-4FEB-B4B0-49D251987A49}"/>
                </a:ext>
              </a:extLst>
            </p:cNvPr>
            <p:cNvSpPr/>
            <p:nvPr/>
          </p:nvSpPr>
          <p:spPr>
            <a:xfrm>
              <a:off x="354087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138;p44">
              <a:extLst>
                <a:ext uri="{FF2B5EF4-FFF2-40B4-BE49-F238E27FC236}">
                  <a16:creationId xmlns:a16="http://schemas.microsoft.com/office/drawing/2014/main" id="{26F12B0E-A204-4DD1-8DB9-F2A4F6F8D1C4}"/>
                </a:ext>
              </a:extLst>
            </p:cNvPr>
            <p:cNvSpPr/>
            <p:nvPr/>
          </p:nvSpPr>
          <p:spPr>
            <a:xfrm>
              <a:off x="354087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139;p44">
              <a:extLst>
                <a:ext uri="{FF2B5EF4-FFF2-40B4-BE49-F238E27FC236}">
                  <a16:creationId xmlns:a16="http://schemas.microsoft.com/office/drawing/2014/main" id="{F179134B-06D0-42D4-82B2-D2B311B17995}"/>
                </a:ext>
              </a:extLst>
            </p:cNvPr>
            <p:cNvSpPr/>
            <p:nvPr/>
          </p:nvSpPr>
          <p:spPr>
            <a:xfrm>
              <a:off x="34537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140;p44">
              <a:extLst>
                <a:ext uri="{FF2B5EF4-FFF2-40B4-BE49-F238E27FC236}">
                  <a16:creationId xmlns:a16="http://schemas.microsoft.com/office/drawing/2014/main" id="{C442DC4C-35E7-4AE9-A4CE-D53E25919D5B}"/>
                </a:ext>
              </a:extLst>
            </p:cNvPr>
            <p:cNvSpPr/>
            <p:nvPr/>
          </p:nvSpPr>
          <p:spPr>
            <a:xfrm>
              <a:off x="34537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141;p44">
              <a:extLst>
                <a:ext uri="{FF2B5EF4-FFF2-40B4-BE49-F238E27FC236}">
                  <a16:creationId xmlns:a16="http://schemas.microsoft.com/office/drawing/2014/main" id="{FAFEE78C-9878-4880-9821-758BD39A5427}"/>
                </a:ext>
              </a:extLst>
            </p:cNvPr>
            <p:cNvSpPr/>
            <p:nvPr/>
          </p:nvSpPr>
          <p:spPr>
            <a:xfrm>
              <a:off x="3453150" y="2327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142;p44">
              <a:extLst>
                <a:ext uri="{FF2B5EF4-FFF2-40B4-BE49-F238E27FC236}">
                  <a16:creationId xmlns:a16="http://schemas.microsoft.com/office/drawing/2014/main" id="{D8607EB9-EC0E-4491-8403-B90057B64964}"/>
                </a:ext>
              </a:extLst>
            </p:cNvPr>
            <p:cNvSpPr/>
            <p:nvPr/>
          </p:nvSpPr>
          <p:spPr>
            <a:xfrm>
              <a:off x="3453150" y="2327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143;p44">
              <a:extLst>
                <a:ext uri="{FF2B5EF4-FFF2-40B4-BE49-F238E27FC236}">
                  <a16:creationId xmlns:a16="http://schemas.microsoft.com/office/drawing/2014/main" id="{D50341DB-FE65-4F76-87EE-088F143E7536}"/>
                </a:ext>
              </a:extLst>
            </p:cNvPr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144;p44">
              <a:extLst>
                <a:ext uri="{FF2B5EF4-FFF2-40B4-BE49-F238E27FC236}">
                  <a16:creationId xmlns:a16="http://schemas.microsoft.com/office/drawing/2014/main" id="{1425B75F-87EA-458B-9039-BA26CB1408AF}"/>
                </a:ext>
              </a:extLst>
            </p:cNvPr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145;p44">
              <a:extLst>
                <a:ext uri="{FF2B5EF4-FFF2-40B4-BE49-F238E27FC236}">
                  <a16:creationId xmlns:a16="http://schemas.microsoft.com/office/drawing/2014/main" id="{547F89FC-6F1D-4C2D-B59D-8869E574D44F}"/>
                </a:ext>
              </a:extLst>
            </p:cNvPr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146;p44">
              <a:extLst>
                <a:ext uri="{FF2B5EF4-FFF2-40B4-BE49-F238E27FC236}">
                  <a16:creationId xmlns:a16="http://schemas.microsoft.com/office/drawing/2014/main" id="{A1316F50-CEE8-4771-BE3F-AC8D31D2A8AE}"/>
                </a:ext>
              </a:extLst>
            </p:cNvPr>
            <p:cNvSpPr/>
            <p:nvPr/>
          </p:nvSpPr>
          <p:spPr>
            <a:xfrm>
              <a:off x="3453150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147;p44">
              <a:extLst>
                <a:ext uri="{FF2B5EF4-FFF2-40B4-BE49-F238E27FC236}">
                  <a16:creationId xmlns:a16="http://schemas.microsoft.com/office/drawing/2014/main" id="{BA4E8926-2D32-412B-BE02-4D99EC7E990E}"/>
                </a:ext>
              </a:extLst>
            </p:cNvPr>
            <p:cNvSpPr/>
            <p:nvPr/>
          </p:nvSpPr>
          <p:spPr>
            <a:xfrm>
              <a:off x="3580350" y="2324600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148;p44">
              <a:extLst>
                <a:ext uri="{FF2B5EF4-FFF2-40B4-BE49-F238E27FC236}">
                  <a16:creationId xmlns:a16="http://schemas.microsoft.com/office/drawing/2014/main" id="{550A6D70-D5F8-417D-9DF1-04E7C7200E21}"/>
                </a:ext>
              </a:extLst>
            </p:cNvPr>
            <p:cNvSpPr/>
            <p:nvPr/>
          </p:nvSpPr>
          <p:spPr>
            <a:xfrm>
              <a:off x="3502025" y="2327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149;p44">
              <a:extLst>
                <a:ext uri="{FF2B5EF4-FFF2-40B4-BE49-F238E27FC236}">
                  <a16:creationId xmlns:a16="http://schemas.microsoft.com/office/drawing/2014/main" id="{2BDAB395-B4B5-4C93-A528-C790BCFD8B34}"/>
                </a:ext>
              </a:extLst>
            </p:cNvPr>
            <p:cNvSpPr/>
            <p:nvPr/>
          </p:nvSpPr>
          <p:spPr>
            <a:xfrm>
              <a:off x="3555925" y="232020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150;p44">
              <a:extLst>
                <a:ext uri="{FF2B5EF4-FFF2-40B4-BE49-F238E27FC236}">
                  <a16:creationId xmlns:a16="http://schemas.microsoft.com/office/drawing/2014/main" id="{E8FB56C8-B62F-493B-8224-046BFB9BC292}"/>
                </a:ext>
              </a:extLst>
            </p:cNvPr>
            <p:cNvSpPr/>
            <p:nvPr/>
          </p:nvSpPr>
          <p:spPr>
            <a:xfrm>
              <a:off x="3530850" y="2327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151;p44">
              <a:extLst>
                <a:ext uri="{FF2B5EF4-FFF2-40B4-BE49-F238E27FC236}">
                  <a16:creationId xmlns:a16="http://schemas.microsoft.com/office/drawing/2014/main" id="{EA0C3400-E095-4571-9B43-BC4F47F8BD03}"/>
                </a:ext>
              </a:extLst>
            </p:cNvPr>
            <p:cNvSpPr/>
            <p:nvPr/>
          </p:nvSpPr>
          <p:spPr>
            <a:xfrm>
              <a:off x="358035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152;p44">
              <a:extLst>
                <a:ext uri="{FF2B5EF4-FFF2-40B4-BE49-F238E27FC236}">
                  <a16:creationId xmlns:a16="http://schemas.microsoft.com/office/drawing/2014/main" id="{081E6C35-F98D-4626-810D-32A67DE45434}"/>
                </a:ext>
              </a:extLst>
            </p:cNvPr>
            <p:cNvSpPr/>
            <p:nvPr/>
          </p:nvSpPr>
          <p:spPr>
            <a:xfrm>
              <a:off x="358035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153;p44">
              <a:extLst>
                <a:ext uri="{FF2B5EF4-FFF2-40B4-BE49-F238E27FC236}">
                  <a16:creationId xmlns:a16="http://schemas.microsoft.com/office/drawing/2014/main" id="{67FBAE23-AF1D-4234-96EA-58D2EC61CB6C}"/>
                </a:ext>
              </a:extLst>
            </p:cNvPr>
            <p:cNvSpPr/>
            <p:nvPr/>
          </p:nvSpPr>
          <p:spPr>
            <a:xfrm>
              <a:off x="3579725" y="2327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25" y="25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154;p44">
              <a:extLst>
                <a:ext uri="{FF2B5EF4-FFF2-40B4-BE49-F238E27FC236}">
                  <a16:creationId xmlns:a16="http://schemas.microsoft.com/office/drawing/2014/main" id="{104EE147-0309-4503-BAB5-50CE2E098141}"/>
                </a:ext>
              </a:extLst>
            </p:cNvPr>
            <p:cNvSpPr/>
            <p:nvPr/>
          </p:nvSpPr>
          <p:spPr>
            <a:xfrm>
              <a:off x="35797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155;p44">
              <a:extLst>
                <a:ext uri="{FF2B5EF4-FFF2-40B4-BE49-F238E27FC236}">
                  <a16:creationId xmlns:a16="http://schemas.microsoft.com/office/drawing/2014/main" id="{2DDA3D00-6908-4DA8-A2B9-5A70A57F8FE3}"/>
                </a:ext>
              </a:extLst>
            </p:cNvPr>
            <p:cNvSpPr/>
            <p:nvPr/>
          </p:nvSpPr>
          <p:spPr>
            <a:xfrm>
              <a:off x="35797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156;p44">
              <a:extLst>
                <a:ext uri="{FF2B5EF4-FFF2-40B4-BE49-F238E27FC236}">
                  <a16:creationId xmlns:a16="http://schemas.microsoft.com/office/drawing/2014/main" id="{E239DEE7-EBB0-42E1-8D6C-62E8E7E54AB9}"/>
                </a:ext>
              </a:extLst>
            </p:cNvPr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157;p44">
              <a:extLst>
                <a:ext uri="{FF2B5EF4-FFF2-40B4-BE49-F238E27FC236}">
                  <a16:creationId xmlns:a16="http://schemas.microsoft.com/office/drawing/2014/main" id="{A24329D2-B4C2-4CE4-945E-F5AB20203697}"/>
                </a:ext>
              </a:extLst>
            </p:cNvPr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158;p44">
              <a:extLst>
                <a:ext uri="{FF2B5EF4-FFF2-40B4-BE49-F238E27FC236}">
                  <a16:creationId xmlns:a16="http://schemas.microsoft.com/office/drawing/2014/main" id="{9EFEDC06-2F3A-42A0-8C0D-B11EE62493CB}"/>
                </a:ext>
              </a:extLst>
            </p:cNvPr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159;p44">
              <a:extLst>
                <a:ext uri="{FF2B5EF4-FFF2-40B4-BE49-F238E27FC236}">
                  <a16:creationId xmlns:a16="http://schemas.microsoft.com/office/drawing/2014/main" id="{C7954B1F-2E9B-407E-9FC7-019A9106A0AC}"/>
                </a:ext>
              </a:extLst>
            </p:cNvPr>
            <p:cNvSpPr/>
            <p:nvPr/>
          </p:nvSpPr>
          <p:spPr>
            <a:xfrm>
              <a:off x="3492625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160;p44">
              <a:extLst>
                <a:ext uri="{FF2B5EF4-FFF2-40B4-BE49-F238E27FC236}">
                  <a16:creationId xmlns:a16="http://schemas.microsoft.com/office/drawing/2014/main" id="{15E1582C-34BB-4654-A87F-DA6B56A2F461}"/>
                </a:ext>
              </a:extLst>
            </p:cNvPr>
            <p:cNvSpPr/>
            <p:nvPr/>
          </p:nvSpPr>
          <p:spPr>
            <a:xfrm>
              <a:off x="349262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161;p44">
              <a:extLst>
                <a:ext uri="{FF2B5EF4-FFF2-40B4-BE49-F238E27FC236}">
                  <a16:creationId xmlns:a16="http://schemas.microsoft.com/office/drawing/2014/main" id="{325046B8-0FB0-48D0-8153-685FF40374F0}"/>
                </a:ext>
              </a:extLst>
            </p:cNvPr>
            <p:cNvSpPr/>
            <p:nvPr/>
          </p:nvSpPr>
          <p:spPr>
            <a:xfrm>
              <a:off x="349262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162;p44">
              <a:extLst>
                <a:ext uri="{FF2B5EF4-FFF2-40B4-BE49-F238E27FC236}">
                  <a16:creationId xmlns:a16="http://schemas.microsoft.com/office/drawing/2014/main" id="{29D18685-3DA8-40B2-BAA4-F8B84B952AF3}"/>
                </a:ext>
              </a:extLst>
            </p:cNvPr>
            <p:cNvSpPr/>
            <p:nvPr/>
          </p:nvSpPr>
          <p:spPr>
            <a:xfrm>
              <a:off x="3492625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163;p44">
              <a:extLst>
                <a:ext uri="{FF2B5EF4-FFF2-40B4-BE49-F238E27FC236}">
                  <a16:creationId xmlns:a16="http://schemas.microsoft.com/office/drawing/2014/main" id="{0E2DFE06-BFB3-4B94-BB5C-68E14E5293C1}"/>
                </a:ext>
              </a:extLst>
            </p:cNvPr>
            <p:cNvSpPr/>
            <p:nvPr/>
          </p:nvSpPr>
          <p:spPr>
            <a:xfrm>
              <a:off x="3492000" y="2327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164;p44">
              <a:extLst>
                <a:ext uri="{FF2B5EF4-FFF2-40B4-BE49-F238E27FC236}">
                  <a16:creationId xmlns:a16="http://schemas.microsoft.com/office/drawing/2014/main" id="{3CBF6779-7E94-46C9-AFC3-A6C003854DFC}"/>
                </a:ext>
              </a:extLst>
            </p:cNvPr>
            <p:cNvSpPr/>
            <p:nvPr/>
          </p:nvSpPr>
          <p:spPr>
            <a:xfrm>
              <a:off x="349200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165;p44">
              <a:extLst>
                <a:ext uri="{FF2B5EF4-FFF2-40B4-BE49-F238E27FC236}">
                  <a16:creationId xmlns:a16="http://schemas.microsoft.com/office/drawing/2014/main" id="{07D5C8A1-B97A-4A7A-ADC0-67D35A8EDB90}"/>
                </a:ext>
              </a:extLst>
            </p:cNvPr>
            <p:cNvSpPr/>
            <p:nvPr/>
          </p:nvSpPr>
          <p:spPr>
            <a:xfrm>
              <a:off x="34920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166;p44">
              <a:extLst>
                <a:ext uri="{FF2B5EF4-FFF2-40B4-BE49-F238E27FC236}">
                  <a16:creationId xmlns:a16="http://schemas.microsoft.com/office/drawing/2014/main" id="{9214AF15-7D3A-4A96-9F59-19D5E4A21D59}"/>
                </a:ext>
              </a:extLst>
            </p:cNvPr>
            <p:cNvSpPr/>
            <p:nvPr/>
          </p:nvSpPr>
          <p:spPr>
            <a:xfrm>
              <a:off x="34920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167;p44">
              <a:extLst>
                <a:ext uri="{FF2B5EF4-FFF2-40B4-BE49-F238E27FC236}">
                  <a16:creationId xmlns:a16="http://schemas.microsoft.com/office/drawing/2014/main" id="{4C0D075C-D3BC-4714-A6B9-747C8DBB817B}"/>
                </a:ext>
              </a:extLst>
            </p:cNvPr>
            <p:cNvSpPr/>
            <p:nvPr/>
          </p:nvSpPr>
          <p:spPr>
            <a:xfrm>
              <a:off x="3540875" y="23277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76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168;p44">
              <a:extLst>
                <a:ext uri="{FF2B5EF4-FFF2-40B4-BE49-F238E27FC236}">
                  <a16:creationId xmlns:a16="http://schemas.microsoft.com/office/drawing/2014/main" id="{8CF43FB9-C0BE-4E26-8719-C3658904A5D9}"/>
                </a:ext>
              </a:extLst>
            </p:cNvPr>
            <p:cNvSpPr/>
            <p:nvPr/>
          </p:nvSpPr>
          <p:spPr>
            <a:xfrm>
              <a:off x="34205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169;p44">
              <a:extLst>
                <a:ext uri="{FF2B5EF4-FFF2-40B4-BE49-F238E27FC236}">
                  <a16:creationId xmlns:a16="http://schemas.microsoft.com/office/drawing/2014/main" id="{3125C6E0-CF7E-40B3-BFB2-B8F6CFB915B8}"/>
                </a:ext>
              </a:extLst>
            </p:cNvPr>
            <p:cNvSpPr/>
            <p:nvPr/>
          </p:nvSpPr>
          <p:spPr>
            <a:xfrm>
              <a:off x="3419950" y="2328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170;p44">
              <a:extLst>
                <a:ext uri="{FF2B5EF4-FFF2-40B4-BE49-F238E27FC236}">
                  <a16:creationId xmlns:a16="http://schemas.microsoft.com/office/drawing/2014/main" id="{EA160564-59D6-4F27-8328-94C97730D456}"/>
                </a:ext>
              </a:extLst>
            </p:cNvPr>
            <p:cNvSpPr/>
            <p:nvPr/>
          </p:nvSpPr>
          <p:spPr>
            <a:xfrm>
              <a:off x="3419950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171;p44">
              <a:extLst>
                <a:ext uri="{FF2B5EF4-FFF2-40B4-BE49-F238E27FC236}">
                  <a16:creationId xmlns:a16="http://schemas.microsoft.com/office/drawing/2014/main" id="{845C3196-3607-4E63-AEFB-DC897EB1DFC7}"/>
                </a:ext>
              </a:extLst>
            </p:cNvPr>
            <p:cNvSpPr/>
            <p:nvPr/>
          </p:nvSpPr>
          <p:spPr>
            <a:xfrm>
              <a:off x="3419325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172;p44">
              <a:extLst>
                <a:ext uri="{FF2B5EF4-FFF2-40B4-BE49-F238E27FC236}">
                  <a16:creationId xmlns:a16="http://schemas.microsoft.com/office/drawing/2014/main" id="{00585AF6-45E1-4883-B533-4E937FE06355}"/>
                </a:ext>
              </a:extLst>
            </p:cNvPr>
            <p:cNvSpPr/>
            <p:nvPr/>
          </p:nvSpPr>
          <p:spPr>
            <a:xfrm>
              <a:off x="34193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173;p44">
              <a:extLst>
                <a:ext uri="{FF2B5EF4-FFF2-40B4-BE49-F238E27FC236}">
                  <a16:creationId xmlns:a16="http://schemas.microsoft.com/office/drawing/2014/main" id="{56EC9D2F-DBF4-4049-9C92-4A8C34FE9B3C}"/>
                </a:ext>
              </a:extLst>
            </p:cNvPr>
            <p:cNvSpPr/>
            <p:nvPr/>
          </p:nvSpPr>
          <p:spPr>
            <a:xfrm>
              <a:off x="34193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174;p44">
              <a:extLst>
                <a:ext uri="{FF2B5EF4-FFF2-40B4-BE49-F238E27FC236}">
                  <a16:creationId xmlns:a16="http://schemas.microsoft.com/office/drawing/2014/main" id="{8BA9C4C2-A58F-47B6-9876-74606D47BF7C}"/>
                </a:ext>
              </a:extLst>
            </p:cNvPr>
            <p:cNvSpPr/>
            <p:nvPr/>
          </p:nvSpPr>
          <p:spPr>
            <a:xfrm>
              <a:off x="3418700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175;p44">
              <a:extLst>
                <a:ext uri="{FF2B5EF4-FFF2-40B4-BE49-F238E27FC236}">
                  <a16:creationId xmlns:a16="http://schemas.microsoft.com/office/drawing/2014/main" id="{B236851D-79AF-41D0-8C5B-572754862338}"/>
                </a:ext>
              </a:extLst>
            </p:cNvPr>
            <p:cNvSpPr/>
            <p:nvPr/>
          </p:nvSpPr>
          <p:spPr>
            <a:xfrm>
              <a:off x="34187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176;p44">
              <a:extLst>
                <a:ext uri="{FF2B5EF4-FFF2-40B4-BE49-F238E27FC236}">
                  <a16:creationId xmlns:a16="http://schemas.microsoft.com/office/drawing/2014/main" id="{0B0573E3-9E1D-465A-889D-C7559CA2141A}"/>
                </a:ext>
              </a:extLst>
            </p:cNvPr>
            <p:cNvSpPr/>
            <p:nvPr/>
          </p:nvSpPr>
          <p:spPr>
            <a:xfrm>
              <a:off x="3418075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177;p44">
              <a:extLst>
                <a:ext uri="{FF2B5EF4-FFF2-40B4-BE49-F238E27FC236}">
                  <a16:creationId xmlns:a16="http://schemas.microsoft.com/office/drawing/2014/main" id="{002363A4-0CC3-4C93-9266-0C2C4399B932}"/>
                </a:ext>
              </a:extLst>
            </p:cNvPr>
            <p:cNvSpPr/>
            <p:nvPr/>
          </p:nvSpPr>
          <p:spPr>
            <a:xfrm>
              <a:off x="34180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178;p44">
              <a:extLst>
                <a:ext uri="{FF2B5EF4-FFF2-40B4-BE49-F238E27FC236}">
                  <a16:creationId xmlns:a16="http://schemas.microsoft.com/office/drawing/2014/main" id="{5DD578DD-BE51-46E0-8B08-71473566CA32}"/>
                </a:ext>
              </a:extLst>
            </p:cNvPr>
            <p:cNvSpPr/>
            <p:nvPr/>
          </p:nvSpPr>
          <p:spPr>
            <a:xfrm>
              <a:off x="3417450" y="2328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179;p44">
              <a:extLst>
                <a:ext uri="{FF2B5EF4-FFF2-40B4-BE49-F238E27FC236}">
                  <a16:creationId xmlns:a16="http://schemas.microsoft.com/office/drawing/2014/main" id="{711F6A37-C21C-4BBD-973F-5B74A104C100}"/>
                </a:ext>
              </a:extLst>
            </p:cNvPr>
            <p:cNvSpPr/>
            <p:nvPr/>
          </p:nvSpPr>
          <p:spPr>
            <a:xfrm>
              <a:off x="3569700" y="2328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180;p44">
              <a:extLst>
                <a:ext uri="{FF2B5EF4-FFF2-40B4-BE49-F238E27FC236}">
                  <a16:creationId xmlns:a16="http://schemas.microsoft.com/office/drawing/2014/main" id="{B247F0ED-DA10-4377-81E2-B09878B3982A}"/>
                </a:ext>
              </a:extLst>
            </p:cNvPr>
            <p:cNvSpPr/>
            <p:nvPr/>
          </p:nvSpPr>
          <p:spPr>
            <a:xfrm>
              <a:off x="3579725" y="2328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181;p44">
              <a:extLst>
                <a:ext uri="{FF2B5EF4-FFF2-40B4-BE49-F238E27FC236}">
                  <a16:creationId xmlns:a16="http://schemas.microsoft.com/office/drawing/2014/main" id="{9D114910-6DF5-4CC6-A238-697C05B50316}"/>
                </a:ext>
              </a:extLst>
            </p:cNvPr>
            <p:cNvSpPr/>
            <p:nvPr/>
          </p:nvSpPr>
          <p:spPr>
            <a:xfrm>
              <a:off x="353147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182;p44">
              <a:extLst>
                <a:ext uri="{FF2B5EF4-FFF2-40B4-BE49-F238E27FC236}">
                  <a16:creationId xmlns:a16="http://schemas.microsoft.com/office/drawing/2014/main" id="{79581008-603C-438F-AA9B-A696785DC9E6}"/>
                </a:ext>
              </a:extLst>
            </p:cNvPr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183;p44">
              <a:extLst>
                <a:ext uri="{FF2B5EF4-FFF2-40B4-BE49-F238E27FC236}">
                  <a16:creationId xmlns:a16="http://schemas.microsoft.com/office/drawing/2014/main" id="{B1D86879-EB21-4289-A12C-F1B356FEED67}"/>
                </a:ext>
              </a:extLst>
            </p:cNvPr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184;p44">
              <a:extLst>
                <a:ext uri="{FF2B5EF4-FFF2-40B4-BE49-F238E27FC236}">
                  <a16:creationId xmlns:a16="http://schemas.microsoft.com/office/drawing/2014/main" id="{0A2E8B2B-FDDE-430D-9772-9A0DEE0605CE}"/>
                </a:ext>
              </a:extLst>
            </p:cNvPr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185;p44">
              <a:extLst>
                <a:ext uri="{FF2B5EF4-FFF2-40B4-BE49-F238E27FC236}">
                  <a16:creationId xmlns:a16="http://schemas.microsoft.com/office/drawing/2014/main" id="{92F37915-1DA1-4ECE-9FB9-1A4E529C3B89}"/>
                </a:ext>
              </a:extLst>
            </p:cNvPr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186;p44">
              <a:extLst>
                <a:ext uri="{FF2B5EF4-FFF2-40B4-BE49-F238E27FC236}">
                  <a16:creationId xmlns:a16="http://schemas.microsoft.com/office/drawing/2014/main" id="{9A8E5294-9E30-48EB-8EBE-AFCD67A77785}"/>
                </a:ext>
              </a:extLst>
            </p:cNvPr>
            <p:cNvSpPr/>
            <p:nvPr/>
          </p:nvSpPr>
          <p:spPr>
            <a:xfrm>
              <a:off x="3530850" y="2328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187;p44">
              <a:extLst>
                <a:ext uri="{FF2B5EF4-FFF2-40B4-BE49-F238E27FC236}">
                  <a16:creationId xmlns:a16="http://schemas.microsoft.com/office/drawing/2014/main" id="{8604DBB5-4432-477D-B66B-97B0ED571628}"/>
                </a:ext>
              </a:extLst>
            </p:cNvPr>
            <p:cNvSpPr/>
            <p:nvPr/>
          </p:nvSpPr>
          <p:spPr>
            <a:xfrm>
              <a:off x="35308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188;p44">
              <a:extLst>
                <a:ext uri="{FF2B5EF4-FFF2-40B4-BE49-F238E27FC236}">
                  <a16:creationId xmlns:a16="http://schemas.microsoft.com/office/drawing/2014/main" id="{C4C3D98D-20EA-4FF3-BC02-6F046EE2E431}"/>
                </a:ext>
              </a:extLst>
            </p:cNvPr>
            <p:cNvSpPr/>
            <p:nvPr/>
          </p:nvSpPr>
          <p:spPr>
            <a:xfrm>
              <a:off x="35308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189;p44">
              <a:extLst>
                <a:ext uri="{FF2B5EF4-FFF2-40B4-BE49-F238E27FC236}">
                  <a16:creationId xmlns:a16="http://schemas.microsoft.com/office/drawing/2014/main" id="{915EE05C-87FF-4D6C-9E82-009515B8FFE4}"/>
                </a:ext>
              </a:extLst>
            </p:cNvPr>
            <p:cNvSpPr/>
            <p:nvPr/>
          </p:nvSpPr>
          <p:spPr>
            <a:xfrm>
              <a:off x="3459425" y="2329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190;p44">
              <a:extLst>
                <a:ext uri="{FF2B5EF4-FFF2-40B4-BE49-F238E27FC236}">
                  <a16:creationId xmlns:a16="http://schemas.microsoft.com/office/drawing/2014/main" id="{4FB19575-EA9C-4C42-AF32-6CBF2350C99F}"/>
                </a:ext>
              </a:extLst>
            </p:cNvPr>
            <p:cNvSpPr/>
            <p:nvPr/>
          </p:nvSpPr>
          <p:spPr>
            <a:xfrm>
              <a:off x="345880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191;p44">
              <a:extLst>
                <a:ext uri="{FF2B5EF4-FFF2-40B4-BE49-F238E27FC236}">
                  <a16:creationId xmlns:a16="http://schemas.microsoft.com/office/drawing/2014/main" id="{063D9E8B-5B2D-484E-924D-4748C4B93244}"/>
                </a:ext>
              </a:extLst>
            </p:cNvPr>
            <p:cNvSpPr/>
            <p:nvPr/>
          </p:nvSpPr>
          <p:spPr>
            <a:xfrm>
              <a:off x="345880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192;p44">
              <a:extLst>
                <a:ext uri="{FF2B5EF4-FFF2-40B4-BE49-F238E27FC236}">
                  <a16:creationId xmlns:a16="http://schemas.microsoft.com/office/drawing/2014/main" id="{C836CF60-EA54-4639-9BBF-EB4BE68584E8}"/>
                </a:ext>
              </a:extLst>
            </p:cNvPr>
            <p:cNvSpPr/>
            <p:nvPr/>
          </p:nvSpPr>
          <p:spPr>
            <a:xfrm>
              <a:off x="345817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193;p44">
              <a:extLst>
                <a:ext uri="{FF2B5EF4-FFF2-40B4-BE49-F238E27FC236}">
                  <a16:creationId xmlns:a16="http://schemas.microsoft.com/office/drawing/2014/main" id="{76791245-9348-4CAA-A864-9BD8C7AF2C8F}"/>
                </a:ext>
              </a:extLst>
            </p:cNvPr>
            <p:cNvSpPr/>
            <p:nvPr/>
          </p:nvSpPr>
          <p:spPr>
            <a:xfrm>
              <a:off x="345817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94;p44">
              <a:extLst>
                <a:ext uri="{FF2B5EF4-FFF2-40B4-BE49-F238E27FC236}">
                  <a16:creationId xmlns:a16="http://schemas.microsoft.com/office/drawing/2014/main" id="{FB3003D7-9F02-4547-A8D3-417751D49985}"/>
                </a:ext>
              </a:extLst>
            </p:cNvPr>
            <p:cNvSpPr/>
            <p:nvPr/>
          </p:nvSpPr>
          <p:spPr>
            <a:xfrm>
              <a:off x="345817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95;p44">
              <a:extLst>
                <a:ext uri="{FF2B5EF4-FFF2-40B4-BE49-F238E27FC236}">
                  <a16:creationId xmlns:a16="http://schemas.microsoft.com/office/drawing/2014/main" id="{DEFCE2E8-31B8-4538-A4FE-25F35D1AE262}"/>
                </a:ext>
              </a:extLst>
            </p:cNvPr>
            <p:cNvSpPr/>
            <p:nvPr/>
          </p:nvSpPr>
          <p:spPr>
            <a:xfrm>
              <a:off x="345755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96;p44">
              <a:extLst>
                <a:ext uri="{FF2B5EF4-FFF2-40B4-BE49-F238E27FC236}">
                  <a16:creationId xmlns:a16="http://schemas.microsoft.com/office/drawing/2014/main" id="{7C894D5A-7DE7-4DAE-9A26-A52D89B83C03}"/>
                </a:ext>
              </a:extLst>
            </p:cNvPr>
            <p:cNvSpPr/>
            <p:nvPr/>
          </p:nvSpPr>
          <p:spPr>
            <a:xfrm>
              <a:off x="34575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97;p44">
              <a:extLst>
                <a:ext uri="{FF2B5EF4-FFF2-40B4-BE49-F238E27FC236}">
                  <a16:creationId xmlns:a16="http://schemas.microsoft.com/office/drawing/2014/main" id="{D17F291E-5506-465F-999E-ECC4FCC8DB67}"/>
                </a:ext>
              </a:extLst>
            </p:cNvPr>
            <p:cNvSpPr/>
            <p:nvPr/>
          </p:nvSpPr>
          <p:spPr>
            <a:xfrm>
              <a:off x="34575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98;p44">
              <a:extLst>
                <a:ext uri="{FF2B5EF4-FFF2-40B4-BE49-F238E27FC236}">
                  <a16:creationId xmlns:a16="http://schemas.microsoft.com/office/drawing/2014/main" id="{F1E56A9D-746F-4F8E-BCE7-A065B4788771}"/>
                </a:ext>
              </a:extLst>
            </p:cNvPr>
            <p:cNvSpPr/>
            <p:nvPr/>
          </p:nvSpPr>
          <p:spPr>
            <a:xfrm>
              <a:off x="345692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99;p44">
              <a:extLst>
                <a:ext uri="{FF2B5EF4-FFF2-40B4-BE49-F238E27FC236}">
                  <a16:creationId xmlns:a16="http://schemas.microsoft.com/office/drawing/2014/main" id="{3071FE1A-11A3-4A6C-8C0E-2575D511CC65}"/>
                </a:ext>
              </a:extLst>
            </p:cNvPr>
            <p:cNvSpPr/>
            <p:nvPr/>
          </p:nvSpPr>
          <p:spPr>
            <a:xfrm>
              <a:off x="345630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200;p44">
              <a:extLst>
                <a:ext uri="{FF2B5EF4-FFF2-40B4-BE49-F238E27FC236}">
                  <a16:creationId xmlns:a16="http://schemas.microsoft.com/office/drawing/2014/main" id="{E7D1FF7E-50AF-41B4-8867-732E5B114778}"/>
                </a:ext>
              </a:extLst>
            </p:cNvPr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201;p44">
              <a:extLst>
                <a:ext uri="{FF2B5EF4-FFF2-40B4-BE49-F238E27FC236}">
                  <a16:creationId xmlns:a16="http://schemas.microsoft.com/office/drawing/2014/main" id="{17145AB2-46E6-4311-B916-590BB0E4F33C}"/>
                </a:ext>
              </a:extLst>
            </p:cNvPr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202;p44">
              <a:extLst>
                <a:ext uri="{FF2B5EF4-FFF2-40B4-BE49-F238E27FC236}">
                  <a16:creationId xmlns:a16="http://schemas.microsoft.com/office/drawing/2014/main" id="{0A42F56F-9007-46E8-AC45-A6D841E05742}"/>
                </a:ext>
              </a:extLst>
            </p:cNvPr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203;p44">
              <a:extLst>
                <a:ext uri="{FF2B5EF4-FFF2-40B4-BE49-F238E27FC236}">
                  <a16:creationId xmlns:a16="http://schemas.microsoft.com/office/drawing/2014/main" id="{F68E0ED9-955B-4B07-B5A3-7FE98F7D78D0}"/>
                </a:ext>
              </a:extLst>
            </p:cNvPr>
            <p:cNvSpPr/>
            <p:nvPr/>
          </p:nvSpPr>
          <p:spPr>
            <a:xfrm>
              <a:off x="3570325" y="2329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4;p44">
              <a:extLst>
                <a:ext uri="{FF2B5EF4-FFF2-40B4-BE49-F238E27FC236}">
                  <a16:creationId xmlns:a16="http://schemas.microsoft.com/office/drawing/2014/main" id="{97076B7D-477C-4EBC-9E33-493EF206561B}"/>
                </a:ext>
              </a:extLst>
            </p:cNvPr>
            <p:cNvSpPr/>
            <p:nvPr/>
          </p:nvSpPr>
          <p:spPr>
            <a:xfrm>
              <a:off x="3570325" y="2329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05;p44">
              <a:extLst>
                <a:ext uri="{FF2B5EF4-FFF2-40B4-BE49-F238E27FC236}">
                  <a16:creationId xmlns:a16="http://schemas.microsoft.com/office/drawing/2014/main" id="{F7A90AC9-1C17-42EB-AACD-6A74DC504AFC}"/>
                </a:ext>
              </a:extLst>
            </p:cNvPr>
            <p:cNvSpPr/>
            <p:nvPr/>
          </p:nvSpPr>
          <p:spPr>
            <a:xfrm>
              <a:off x="3570325" y="2329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06;p44">
              <a:extLst>
                <a:ext uri="{FF2B5EF4-FFF2-40B4-BE49-F238E27FC236}">
                  <a16:creationId xmlns:a16="http://schemas.microsoft.com/office/drawing/2014/main" id="{0C76676C-1DDA-4AB4-8D6A-C07C61121B9F}"/>
                </a:ext>
              </a:extLst>
            </p:cNvPr>
            <p:cNvSpPr/>
            <p:nvPr/>
          </p:nvSpPr>
          <p:spPr>
            <a:xfrm>
              <a:off x="3569700" y="2329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07;p44">
              <a:extLst>
                <a:ext uri="{FF2B5EF4-FFF2-40B4-BE49-F238E27FC236}">
                  <a16:creationId xmlns:a16="http://schemas.microsoft.com/office/drawing/2014/main" id="{E8DB8AF7-4CB8-4DE4-90B8-60910B88FDD3}"/>
                </a:ext>
              </a:extLst>
            </p:cNvPr>
            <p:cNvSpPr/>
            <p:nvPr/>
          </p:nvSpPr>
          <p:spPr>
            <a:xfrm>
              <a:off x="356970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08;p44">
              <a:extLst>
                <a:ext uri="{FF2B5EF4-FFF2-40B4-BE49-F238E27FC236}">
                  <a16:creationId xmlns:a16="http://schemas.microsoft.com/office/drawing/2014/main" id="{C56E3DF0-9C77-456F-B4C7-3385637A20E9}"/>
                </a:ext>
              </a:extLst>
            </p:cNvPr>
            <p:cNvSpPr/>
            <p:nvPr/>
          </p:nvSpPr>
          <p:spPr>
            <a:xfrm>
              <a:off x="3498275" y="2330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09;p44">
              <a:extLst>
                <a:ext uri="{FF2B5EF4-FFF2-40B4-BE49-F238E27FC236}">
                  <a16:creationId xmlns:a16="http://schemas.microsoft.com/office/drawing/2014/main" id="{58B564AD-0522-47E6-99E2-79B1772401C2}"/>
                </a:ext>
              </a:extLst>
            </p:cNvPr>
            <p:cNvSpPr/>
            <p:nvPr/>
          </p:nvSpPr>
          <p:spPr>
            <a:xfrm>
              <a:off x="3497650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10;p44">
              <a:extLst>
                <a:ext uri="{FF2B5EF4-FFF2-40B4-BE49-F238E27FC236}">
                  <a16:creationId xmlns:a16="http://schemas.microsoft.com/office/drawing/2014/main" id="{99256D0B-4576-45C1-BB38-7ACF2758D5C9}"/>
                </a:ext>
              </a:extLst>
            </p:cNvPr>
            <p:cNvSpPr/>
            <p:nvPr/>
          </p:nvSpPr>
          <p:spPr>
            <a:xfrm>
              <a:off x="349765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11;p44">
              <a:extLst>
                <a:ext uri="{FF2B5EF4-FFF2-40B4-BE49-F238E27FC236}">
                  <a16:creationId xmlns:a16="http://schemas.microsoft.com/office/drawing/2014/main" id="{08DE11FD-8C21-4762-AEF6-9BF309963B1A}"/>
                </a:ext>
              </a:extLst>
            </p:cNvPr>
            <p:cNvSpPr/>
            <p:nvPr/>
          </p:nvSpPr>
          <p:spPr>
            <a:xfrm>
              <a:off x="349765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12;p44">
              <a:extLst>
                <a:ext uri="{FF2B5EF4-FFF2-40B4-BE49-F238E27FC236}">
                  <a16:creationId xmlns:a16="http://schemas.microsoft.com/office/drawing/2014/main" id="{7433E300-5D37-457B-8348-B6DDB3C64ED3}"/>
                </a:ext>
              </a:extLst>
            </p:cNvPr>
            <p:cNvSpPr/>
            <p:nvPr/>
          </p:nvSpPr>
          <p:spPr>
            <a:xfrm>
              <a:off x="3497025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13;p44">
              <a:extLst>
                <a:ext uri="{FF2B5EF4-FFF2-40B4-BE49-F238E27FC236}">
                  <a16:creationId xmlns:a16="http://schemas.microsoft.com/office/drawing/2014/main" id="{E5E941EB-FB3B-4826-912A-025B74A76B85}"/>
                </a:ext>
              </a:extLst>
            </p:cNvPr>
            <p:cNvSpPr/>
            <p:nvPr/>
          </p:nvSpPr>
          <p:spPr>
            <a:xfrm>
              <a:off x="3497025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214;p44">
              <a:extLst>
                <a:ext uri="{FF2B5EF4-FFF2-40B4-BE49-F238E27FC236}">
                  <a16:creationId xmlns:a16="http://schemas.microsoft.com/office/drawing/2014/main" id="{E974BFFF-A3C4-4C05-A89F-42EB1457D2C7}"/>
                </a:ext>
              </a:extLst>
            </p:cNvPr>
            <p:cNvSpPr/>
            <p:nvPr/>
          </p:nvSpPr>
          <p:spPr>
            <a:xfrm>
              <a:off x="3497025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215;p44">
              <a:extLst>
                <a:ext uri="{FF2B5EF4-FFF2-40B4-BE49-F238E27FC236}">
                  <a16:creationId xmlns:a16="http://schemas.microsoft.com/office/drawing/2014/main" id="{5B53FBA4-4A6C-43CE-8A7D-4780CD8D2924}"/>
                </a:ext>
              </a:extLst>
            </p:cNvPr>
            <p:cNvSpPr/>
            <p:nvPr/>
          </p:nvSpPr>
          <p:spPr>
            <a:xfrm>
              <a:off x="3496400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216;p44">
              <a:extLst>
                <a:ext uri="{FF2B5EF4-FFF2-40B4-BE49-F238E27FC236}">
                  <a16:creationId xmlns:a16="http://schemas.microsoft.com/office/drawing/2014/main" id="{0A11ADB5-1C1C-4C50-B6B0-E0352B50D71A}"/>
                </a:ext>
              </a:extLst>
            </p:cNvPr>
            <p:cNvSpPr/>
            <p:nvPr/>
          </p:nvSpPr>
          <p:spPr>
            <a:xfrm>
              <a:off x="349640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217;p44">
              <a:extLst>
                <a:ext uri="{FF2B5EF4-FFF2-40B4-BE49-F238E27FC236}">
                  <a16:creationId xmlns:a16="http://schemas.microsoft.com/office/drawing/2014/main" id="{9F868244-69D3-40B7-B79D-9D091A49EB20}"/>
                </a:ext>
              </a:extLst>
            </p:cNvPr>
            <p:cNvSpPr/>
            <p:nvPr/>
          </p:nvSpPr>
          <p:spPr>
            <a:xfrm>
              <a:off x="3495775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218;p44">
              <a:extLst>
                <a:ext uri="{FF2B5EF4-FFF2-40B4-BE49-F238E27FC236}">
                  <a16:creationId xmlns:a16="http://schemas.microsoft.com/office/drawing/2014/main" id="{82FEE96E-56E1-46C0-9B33-3CB04C837521}"/>
                </a:ext>
              </a:extLst>
            </p:cNvPr>
            <p:cNvSpPr/>
            <p:nvPr/>
          </p:nvSpPr>
          <p:spPr>
            <a:xfrm>
              <a:off x="3495125" y="23302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219;p44">
              <a:extLst>
                <a:ext uri="{FF2B5EF4-FFF2-40B4-BE49-F238E27FC236}">
                  <a16:creationId xmlns:a16="http://schemas.microsoft.com/office/drawing/2014/main" id="{456FD960-472E-4255-BA50-0164434B6CB4}"/>
                </a:ext>
              </a:extLst>
            </p:cNvPr>
            <p:cNvSpPr/>
            <p:nvPr/>
          </p:nvSpPr>
          <p:spPr>
            <a:xfrm>
              <a:off x="3537125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220;p44">
              <a:extLst>
                <a:ext uri="{FF2B5EF4-FFF2-40B4-BE49-F238E27FC236}">
                  <a16:creationId xmlns:a16="http://schemas.microsoft.com/office/drawing/2014/main" id="{F7C8C5DB-AB89-4A5F-89AC-3F956A87B070}"/>
                </a:ext>
              </a:extLst>
            </p:cNvPr>
            <p:cNvSpPr/>
            <p:nvPr/>
          </p:nvSpPr>
          <p:spPr>
            <a:xfrm>
              <a:off x="3537125" y="2330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221;p44">
              <a:extLst>
                <a:ext uri="{FF2B5EF4-FFF2-40B4-BE49-F238E27FC236}">
                  <a16:creationId xmlns:a16="http://schemas.microsoft.com/office/drawing/2014/main" id="{45429390-50E6-40B2-ABC5-B23299FA7865}"/>
                </a:ext>
              </a:extLst>
            </p:cNvPr>
            <p:cNvSpPr/>
            <p:nvPr/>
          </p:nvSpPr>
          <p:spPr>
            <a:xfrm>
              <a:off x="3536500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222;p44">
              <a:extLst>
                <a:ext uri="{FF2B5EF4-FFF2-40B4-BE49-F238E27FC236}">
                  <a16:creationId xmlns:a16="http://schemas.microsoft.com/office/drawing/2014/main" id="{7D751584-8A3F-41D2-B48E-81C17E1485E8}"/>
                </a:ext>
              </a:extLst>
            </p:cNvPr>
            <p:cNvSpPr/>
            <p:nvPr/>
          </p:nvSpPr>
          <p:spPr>
            <a:xfrm>
              <a:off x="3536500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223;p44">
              <a:extLst>
                <a:ext uri="{FF2B5EF4-FFF2-40B4-BE49-F238E27FC236}">
                  <a16:creationId xmlns:a16="http://schemas.microsoft.com/office/drawing/2014/main" id="{86C4E689-234C-4CC4-A6D8-0F08D4CD7267}"/>
                </a:ext>
              </a:extLst>
            </p:cNvPr>
            <p:cNvSpPr/>
            <p:nvPr/>
          </p:nvSpPr>
          <p:spPr>
            <a:xfrm>
              <a:off x="3535875" y="2330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224;p44">
              <a:extLst>
                <a:ext uri="{FF2B5EF4-FFF2-40B4-BE49-F238E27FC236}">
                  <a16:creationId xmlns:a16="http://schemas.microsoft.com/office/drawing/2014/main" id="{A8579EA8-96FA-479F-93B9-10524CAF17D3}"/>
                </a:ext>
              </a:extLst>
            </p:cNvPr>
            <p:cNvSpPr/>
            <p:nvPr/>
          </p:nvSpPr>
          <p:spPr>
            <a:xfrm>
              <a:off x="3535875" y="2330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225;p44">
              <a:extLst>
                <a:ext uri="{FF2B5EF4-FFF2-40B4-BE49-F238E27FC236}">
                  <a16:creationId xmlns:a16="http://schemas.microsoft.com/office/drawing/2014/main" id="{45758055-FE7E-44C8-8F76-DB5ABBC98372}"/>
                </a:ext>
              </a:extLst>
            </p:cNvPr>
            <p:cNvSpPr/>
            <p:nvPr/>
          </p:nvSpPr>
          <p:spPr>
            <a:xfrm>
              <a:off x="3535875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226;p44">
              <a:extLst>
                <a:ext uri="{FF2B5EF4-FFF2-40B4-BE49-F238E27FC236}">
                  <a16:creationId xmlns:a16="http://schemas.microsoft.com/office/drawing/2014/main" id="{F6B9165B-B2D0-45E2-9165-44F19FD15D62}"/>
                </a:ext>
              </a:extLst>
            </p:cNvPr>
            <p:cNvSpPr/>
            <p:nvPr/>
          </p:nvSpPr>
          <p:spPr>
            <a:xfrm>
              <a:off x="3535225" y="233085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227;p44">
              <a:extLst>
                <a:ext uri="{FF2B5EF4-FFF2-40B4-BE49-F238E27FC236}">
                  <a16:creationId xmlns:a16="http://schemas.microsoft.com/office/drawing/2014/main" id="{622B97A8-2E6E-43A0-A0D2-511B832529E2}"/>
                </a:ext>
              </a:extLst>
            </p:cNvPr>
            <p:cNvSpPr/>
            <p:nvPr/>
          </p:nvSpPr>
          <p:spPr>
            <a:xfrm>
              <a:off x="3535225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228;p44">
              <a:extLst>
                <a:ext uri="{FF2B5EF4-FFF2-40B4-BE49-F238E27FC236}">
                  <a16:creationId xmlns:a16="http://schemas.microsoft.com/office/drawing/2014/main" id="{4D729CDA-F234-4E6F-A4E1-B023EDB0CAC4}"/>
                </a:ext>
              </a:extLst>
            </p:cNvPr>
            <p:cNvSpPr/>
            <p:nvPr/>
          </p:nvSpPr>
          <p:spPr>
            <a:xfrm>
              <a:off x="3534600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229;p44">
              <a:extLst>
                <a:ext uri="{FF2B5EF4-FFF2-40B4-BE49-F238E27FC236}">
                  <a16:creationId xmlns:a16="http://schemas.microsoft.com/office/drawing/2014/main" id="{DB9E90E3-0D43-4201-8129-A4FA16CC5471}"/>
                </a:ext>
              </a:extLst>
            </p:cNvPr>
            <p:cNvSpPr/>
            <p:nvPr/>
          </p:nvSpPr>
          <p:spPr>
            <a:xfrm>
              <a:off x="3533975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230;p44">
              <a:extLst>
                <a:ext uri="{FF2B5EF4-FFF2-40B4-BE49-F238E27FC236}">
                  <a16:creationId xmlns:a16="http://schemas.microsoft.com/office/drawing/2014/main" id="{F2247202-6C8D-4177-987D-08336F809B95}"/>
                </a:ext>
              </a:extLst>
            </p:cNvPr>
            <p:cNvSpPr/>
            <p:nvPr/>
          </p:nvSpPr>
          <p:spPr>
            <a:xfrm>
              <a:off x="3575975" y="23321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231;p44">
              <a:extLst>
                <a:ext uri="{FF2B5EF4-FFF2-40B4-BE49-F238E27FC236}">
                  <a16:creationId xmlns:a16="http://schemas.microsoft.com/office/drawing/2014/main" id="{E3FE1056-DD42-4693-99C7-B798E3EA7A34}"/>
                </a:ext>
              </a:extLst>
            </p:cNvPr>
            <p:cNvSpPr/>
            <p:nvPr/>
          </p:nvSpPr>
          <p:spPr>
            <a:xfrm>
              <a:off x="357597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232;p44">
              <a:extLst>
                <a:ext uri="{FF2B5EF4-FFF2-40B4-BE49-F238E27FC236}">
                  <a16:creationId xmlns:a16="http://schemas.microsoft.com/office/drawing/2014/main" id="{48C6DF3F-C840-45A8-950F-1B1DC16D2A92}"/>
                </a:ext>
              </a:extLst>
            </p:cNvPr>
            <p:cNvSpPr/>
            <p:nvPr/>
          </p:nvSpPr>
          <p:spPr>
            <a:xfrm>
              <a:off x="3575325" y="23314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233;p44">
              <a:extLst>
                <a:ext uri="{FF2B5EF4-FFF2-40B4-BE49-F238E27FC236}">
                  <a16:creationId xmlns:a16="http://schemas.microsoft.com/office/drawing/2014/main" id="{10C3BE95-C75B-42EB-8F6F-FFEAACD3CC8F}"/>
                </a:ext>
              </a:extLst>
            </p:cNvPr>
            <p:cNvSpPr/>
            <p:nvPr/>
          </p:nvSpPr>
          <p:spPr>
            <a:xfrm>
              <a:off x="357532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234;p44">
              <a:extLst>
                <a:ext uri="{FF2B5EF4-FFF2-40B4-BE49-F238E27FC236}">
                  <a16:creationId xmlns:a16="http://schemas.microsoft.com/office/drawing/2014/main" id="{83D9355D-A7B5-4181-8233-DE2473016204}"/>
                </a:ext>
              </a:extLst>
            </p:cNvPr>
            <p:cNvSpPr/>
            <p:nvPr/>
          </p:nvSpPr>
          <p:spPr>
            <a:xfrm>
              <a:off x="357532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235;p44">
              <a:extLst>
                <a:ext uri="{FF2B5EF4-FFF2-40B4-BE49-F238E27FC236}">
                  <a16:creationId xmlns:a16="http://schemas.microsoft.com/office/drawing/2014/main" id="{D47C6EFE-1523-4C92-AB70-0E25BDFDA0F8}"/>
                </a:ext>
              </a:extLst>
            </p:cNvPr>
            <p:cNvSpPr/>
            <p:nvPr/>
          </p:nvSpPr>
          <p:spPr>
            <a:xfrm>
              <a:off x="3574700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236;p44">
              <a:extLst>
                <a:ext uri="{FF2B5EF4-FFF2-40B4-BE49-F238E27FC236}">
                  <a16:creationId xmlns:a16="http://schemas.microsoft.com/office/drawing/2014/main" id="{D63256C1-82AD-47A7-8A9F-FB809A3A9016}"/>
                </a:ext>
              </a:extLst>
            </p:cNvPr>
            <p:cNvSpPr/>
            <p:nvPr/>
          </p:nvSpPr>
          <p:spPr>
            <a:xfrm>
              <a:off x="3574700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237;p44">
              <a:extLst>
                <a:ext uri="{FF2B5EF4-FFF2-40B4-BE49-F238E27FC236}">
                  <a16:creationId xmlns:a16="http://schemas.microsoft.com/office/drawing/2014/main" id="{003FEEB2-E75B-459E-A9E4-1AD0806DCFFD}"/>
                </a:ext>
              </a:extLst>
            </p:cNvPr>
            <p:cNvSpPr/>
            <p:nvPr/>
          </p:nvSpPr>
          <p:spPr>
            <a:xfrm>
              <a:off x="3574700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238;p44">
              <a:extLst>
                <a:ext uri="{FF2B5EF4-FFF2-40B4-BE49-F238E27FC236}">
                  <a16:creationId xmlns:a16="http://schemas.microsoft.com/office/drawing/2014/main" id="{1E9F3548-E229-4B8A-A9B9-BB844902214B}"/>
                </a:ext>
              </a:extLst>
            </p:cNvPr>
            <p:cNvSpPr/>
            <p:nvPr/>
          </p:nvSpPr>
          <p:spPr>
            <a:xfrm>
              <a:off x="3574075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239;p44">
              <a:extLst>
                <a:ext uri="{FF2B5EF4-FFF2-40B4-BE49-F238E27FC236}">
                  <a16:creationId xmlns:a16="http://schemas.microsoft.com/office/drawing/2014/main" id="{53C93CD9-1CF2-4827-8023-0705AB3329D1}"/>
                </a:ext>
              </a:extLst>
            </p:cNvPr>
            <p:cNvSpPr/>
            <p:nvPr/>
          </p:nvSpPr>
          <p:spPr>
            <a:xfrm>
              <a:off x="3573450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240;p44">
              <a:extLst>
                <a:ext uri="{FF2B5EF4-FFF2-40B4-BE49-F238E27FC236}">
                  <a16:creationId xmlns:a16="http://schemas.microsoft.com/office/drawing/2014/main" id="{F07A5D4A-C566-435F-9948-B85798E3329F}"/>
                </a:ext>
              </a:extLst>
            </p:cNvPr>
            <p:cNvSpPr/>
            <p:nvPr/>
          </p:nvSpPr>
          <p:spPr>
            <a:xfrm>
              <a:off x="3573450" y="2332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241;p44">
              <a:extLst>
                <a:ext uri="{FF2B5EF4-FFF2-40B4-BE49-F238E27FC236}">
                  <a16:creationId xmlns:a16="http://schemas.microsoft.com/office/drawing/2014/main" id="{25E027B9-FF51-4C68-A3D1-297F401DE7EC}"/>
                </a:ext>
              </a:extLst>
            </p:cNvPr>
            <p:cNvSpPr/>
            <p:nvPr/>
          </p:nvSpPr>
          <p:spPr>
            <a:xfrm>
              <a:off x="3588500" y="23246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242;p44">
              <a:extLst>
                <a:ext uri="{FF2B5EF4-FFF2-40B4-BE49-F238E27FC236}">
                  <a16:creationId xmlns:a16="http://schemas.microsoft.com/office/drawing/2014/main" id="{74B2811A-DDC0-482F-9996-125A36F69AC1}"/>
                </a:ext>
              </a:extLst>
            </p:cNvPr>
            <p:cNvSpPr/>
            <p:nvPr/>
          </p:nvSpPr>
          <p:spPr>
            <a:xfrm>
              <a:off x="3602900" y="2332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243;p44">
              <a:extLst>
                <a:ext uri="{FF2B5EF4-FFF2-40B4-BE49-F238E27FC236}">
                  <a16:creationId xmlns:a16="http://schemas.microsoft.com/office/drawing/2014/main" id="{4557C93C-5AD6-455B-B112-5BF85D08C151}"/>
                </a:ext>
              </a:extLst>
            </p:cNvPr>
            <p:cNvSpPr/>
            <p:nvPr/>
          </p:nvSpPr>
          <p:spPr>
            <a:xfrm>
              <a:off x="3403025" y="23264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244;p44">
              <a:extLst>
                <a:ext uri="{FF2B5EF4-FFF2-40B4-BE49-F238E27FC236}">
                  <a16:creationId xmlns:a16="http://schemas.microsoft.com/office/drawing/2014/main" id="{175DFCE0-36DA-479F-BBAA-43A62624FE92}"/>
                </a:ext>
              </a:extLst>
            </p:cNvPr>
            <p:cNvSpPr/>
            <p:nvPr/>
          </p:nvSpPr>
          <p:spPr>
            <a:xfrm>
              <a:off x="3386125" y="23252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245;p44">
              <a:extLst>
                <a:ext uri="{FF2B5EF4-FFF2-40B4-BE49-F238E27FC236}">
                  <a16:creationId xmlns:a16="http://schemas.microsoft.com/office/drawing/2014/main" id="{C1B87CBA-EAAF-48B6-A559-64AB9F206669}"/>
                </a:ext>
              </a:extLst>
            </p:cNvPr>
            <p:cNvSpPr/>
            <p:nvPr/>
          </p:nvSpPr>
          <p:spPr>
            <a:xfrm>
              <a:off x="3384850" y="231660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5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246;p44">
              <a:extLst>
                <a:ext uri="{FF2B5EF4-FFF2-40B4-BE49-F238E27FC236}">
                  <a16:creationId xmlns:a16="http://schemas.microsoft.com/office/drawing/2014/main" id="{25851D88-6C02-442A-891D-7B372269469F}"/>
                </a:ext>
              </a:extLst>
            </p:cNvPr>
            <p:cNvSpPr/>
            <p:nvPr/>
          </p:nvSpPr>
          <p:spPr>
            <a:xfrm>
              <a:off x="3386125" y="2316450"/>
              <a:ext cx="27575" cy="15050"/>
            </a:xfrm>
            <a:custGeom>
              <a:avLst/>
              <a:gdLst/>
              <a:ahLst/>
              <a:cxnLst/>
              <a:rect l="l" t="t" r="r" b="b"/>
              <a:pathLst>
                <a:path w="1103" h="602" extrusionOk="0">
                  <a:moveTo>
                    <a:pt x="501" y="0"/>
                  </a:moveTo>
                  <a:cubicBezTo>
                    <a:pt x="476" y="0"/>
                    <a:pt x="476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602"/>
                  </a:lnTo>
                  <a:lnTo>
                    <a:pt x="652" y="602"/>
                  </a:lnTo>
                  <a:cubicBezTo>
                    <a:pt x="652" y="602"/>
                    <a:pt x="1103" y="326"/>
                    <a:pt x="1103" y="326"/>
                  </a:cubicBezTo>
                  <a:lnTo>
                    <a:pt x="551" y="25"/>
                  </a:lnTo>
                  <a:cubicBezTo>
                    <a:pt x="551" y="0"/>
                    <a:pt x="526" y="0"/>
                    <a:pt x="501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247;p44">
              <a:extLst>
                <a:ext uri="{FF2B5EF4-FFF2-40B4-BE49-F238E27FC236}">
                  <a16:creationId xmlns:a16="http://schemas.microsoft.com/office/drawing/2014/main" id="{01B1EC2E-C29F-4A4A-A21F-87E0006A211C}"/>
                </a:ext>
              </a:extLst>
            </p:cNvPr>
            <p:cNvSpPr/>
            <p:nvPr/>
          </p:nvSpPr>
          <p:spPr>
            <a:xfrm>
              <a:off x="3402400" y="2333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248;p44">
              <a:extLst>
                <a:ext uri="{FF2B5EF4-FFF2-40B4-BE49-F238E27FC236}">
                  <a16:creationId xmlns:a16="http://schemas.microsoft.com/office/drawing/2014/main" id="{B854C549-496E-428F-8654-0DBF62A094D1}"/>
                </a:ext>
              </a:extLst>
            </p:cNvPr>
            <p:cNvSpPr/>
            <p:nvPr/>
          </p:nvSpPr>
          <p:spPr>
            <a:xfrm>
              <a:off x="3401775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27"/>
                    <a:pt x="26" y="2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249;p44">
              <a:extLst>
                <a:ext uri="{FF2B5EF4-FFF2-40B4-BE49-F238E27FC236}">
                  <a16:creationId xmlns:a16="http://schemas.microsoft.com/office/drawing/2014/main" id="{828250B7-1047-4411-8D34-30A6278426BE}"/>
                </a:ext>
              </a:extLst>
            </p:cNvPr>
            <p:cNvSpPr/>
            <p:nvPr/>
          </p:nvSpPr>
          <p:spPr>
            <a:xfrm>
              <a:off x="3401775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250;p44">
              <a:extLst>
                <a:ext uri="{FF2B5EF4-FFF2-40B4-BE49-F238E27FC236}">
                  <a16:creationId xmlns:a16="http://schemas.microsoft.com/office/drawing/2014/main" id="{CB850306-E1AE-4378-84EA-844B321D5B70}"/>
                </a:ext>
              </a:extLst>
            </p:cNvPr>
            <p:cNvSpPr/>
            <p:nvPr/>
          </p:nvSpPr>
          <p:spPr>
            <a:xfrm>
              <a:off x="340115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251;p44">
              <a:extLst>
                <a:ext uri="{FF2B5EF4-FFF2-40B4-BE49-F238E27FC236}">
                  <a16:creationId xmlns:a16="http://schemas.microsoft.com/office/drawing/2014/main" id="{B3DF481D-BE34-4F56-9CEC-FFA056EB6662}"/>
                </a:ext>
              </a:extLst>
            </p:cNvPr>
            <p:cNvSpPr/>
            <p:nvPr/>
          </p:nvSpPr>
          <p:spPr>
            <a:xfrm>
              <a:off x="3401150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252;p44">
              <a:extLst>
                <a:ext uri="{FF2B5EF4-FFF2-40B4-BE49-F238E27FC236}">
                  <a16:creationId xmlns:a16="http://schemas.microsoft.com/office/drawing/2014/main" id="{06408A05-4E44-4078-B7E4-884F805C66B4}"/>
                </a:ext>
              </a:extLst>
            </p:cNvPr>
            <p:cNvSpPr/>
            <p:nvPr/>
          </p:nvSpPr>
          <p:spPr>
            <a:xfrm>
              <a:off x="3401150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253;p44">
              <a:extLst>
                <a:ext uri="{FF2B5EF4-FFF2-40B4-BE49-F238E27FC236}">
                  <a16:creationId xmlns:a16="http://schemas.microsoft.com/office/drawing/2014/main" id="{55D1C744-DE16-4A9C-A9AC-FE0E34148615}"/>
                </a:ext>
              </a:extLst>
            </p:cNvPr>
            <p:cNvSpPr/>
            <p:nvPr/>
          </p:nvSpPr>
          <p:spPr>
            <a:xfrm>
              <a:off x="3400525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254;p44">
              <a:extLst>
                <a:ext uri="{FF2B5EF4-FFF2-40B4-BE49-F238E27FC236}">
                  <a16:creationId xmlns:a16="http://schemas.microsoft.com/office/drawing/2014/main" id="{68B94424-538F-4647-AA4A-C712D2E5F17F}"/>
                </a:ext>
              </a:extLst>
            </p:cNvPr>
            <p:cNvSpPr/>
            <p:nvPr/>
          </p:nvSpPr>
          <p:spPr>
            <a:xfrm>
              <a:off x="3400525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255;p44">
              <a:extLst>
                <a:ext uri="{FF2B5EF4-FFF2-40B4-BE49-F238E27FC236}">
                  <a16:creationId xmlns:a16="http://schemas.microsoft.com/office/drawing/2014/main" id="{5DD6E83B-F8FD-4408-B5E7-E9371DB2FEE8}"/>
                </a:ext>
              </a:extLst>
            </p:cNvPr>
            <p:cNvSpPr/>
            <p:nvPr/>
          </p:nvSpPr>
          <p:spPr>
            <a:xfrm>
              <a:off x="3399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27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256;p44">
              <a:extLst>
                <a:ext uri="{FF2B5EF4-FFF2-40B4-BE49-F238E27FC236}">
                  <a16:creationId xmlns:a16="http://schemas.microsoft.com/office/drawing/2014/main" id="{618A1ADA-A0DD-4433-80AE-1977AE5BDA2D}"/>
                </a:ext>
              </a:extLst>
            </p:cNvPr>
            <p:cNvSpPr/>
            <p:nvPr/>
          </p:nvSpPr>
          <p:spPr>
            <a:xfrm>
              <a:off x="3399900" y="2333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257;p44">
              <a:extLst>
                <a:ext uri="{FF2B5EF4-FFF2-40B4-BE49-F238E27FC236}">
                  <a16:creationId xmlns:a16="http://schemas.microsoft.com/office/drawing/2014/main" id="{953A45CF-CBE0-4226-9CD3-DC8D44CD8A8A}"/>
                </a:ext>
              </a:extLst>
            </p:cNvPr>
            <p:cNvSpPr/>
            <p:nvPr/>
          </p:nvSpPr>
          <p:spPr>
            <a:xfrm>
              <a:off x="3399275" y="2333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258;p44">
              <a:extLst>
                <a:ext uri="{FF2B5EF4-FFF2-40B4-BE49-F238E27FC236}">
                  <a16:creationId xmlns:a16="http://schemas.microsoft.com/office/drawing/2014/main" id="{3B36E34B-F417-42CD-8C61-DDB55B1ECEDC}"/>
                </a:ext>
              </a:extLst>
            </p:cNvPr>
            <p:cNvSpPr/>
            <p:nvPr/>
          </p:nvSpPr>
          <p:spPr>
            <a:xfrm>
              <a:off x="3602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259;p44">
              <a:extLst>
                <a:ext uri="{FF2B5EF4-FFF2-40B4-BE49-F238E27FC236}">
                  <a16:creationId xmlns:a16="http://schemas.microsoft.com/office/drawing/2014/main" id="{2448BDE8-98C4-4568-9742-AEC29D052771}"/>
                </a:ext>
              </a:extLst>
            </p:cNvPr>
            <p:cNvSpPr/>
            <p:nvPr/>
          </p:nvSpPr>
          <p:spPr>
            <a:xfrm>
              <a:off x="3602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25" y="5"/>
                  </a:lnTo>
                  <a:lnTo>
                    <a:pt x="25" y="5"/>
                  </a:lnTo>
                  <a:cubicBezTo>
                    <a:pt x="26" y="3"/>
                    <a:pt x="26" y="1"/>
                    <a:pt x="26" y="1"/>
                  </a:cubicBezTo>
                  <a:close/>
                  <a:moveTo>
                    <a:pt x="25" y="5"/>
                  </a:moveTo>
                  <a:lnTo>
                    <a:pt x="25" y="5"/>
                  </a:lnTo>
                  <a:cubicBezTo>
                    <a:pt x="24" y="12"/>
                    <a:pt x="20" y="26"/>
                    <a:pt x="1" y="26"/>
                  </a:cubicBezTo>
                  <a:lnTo>
                    <a:pt x="1" y="252"/>
                  </a:lnTo>
                  <a:lnTo>
                    <a:pt x="25" y="5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260;p44">
              <a:extLst>
                <a:ext uri="{FF2B5EF4-FFF2-40B4-BE49-F238E27FC236}">
                  <a16:creationId xmlns:a16="http://schemas.microsoft.com/office/drawing/2014/main" id="{46313BAB-7581-466F-8F5B-8F2449F46095}"/>
                </a:ext>
              </a:extLst>
            </p:cNvPr>
            <p:cNvSpPr/>
            <p:nvPr/>
          </p:nvSpPr>
          <p:spPr>
            <a:xfrm>
              <a:off x="3602900" y="2334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261;p44">
              <a:extLst>
                <a:ext uri="{FF2B5EF4-FFF2-40B4-BE49-F238E27FC236}">
                  <a16:creationId xmlns:a16="http://schemas.microsoft.com/office/drawing/2014/main" id="{B9F2CDD6-541C-418D-B849-ABDC000F509E}"/>
                </a:ext>
              </a:extLst>
            </p:cNvPr>
            <p:cNvSpPr/>
            <p:nvPr/>
          </p:nvSpPr>
          <p:spPr>
            <a:xfrm>
              <a:off x="3602900" y="2334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262;p44">
              <a:extLst>
                <a:ext uri="{FF2B5EF4-FFF2-40B4-BE49-F238E27FC236}">
                  <a16:creationId xmlns:a16="http://schemas.microsoft.com/office/drawing/2014/main" id="{8989CE16-8745-4BE6-966F-905284C24BB4}"/>
                </a:ext>
              </a:extLst>
            </p:cNvPr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263;p44">
              <a:extLst>
                <a:ext uri="{FF2B5EF4-FFF2-40B4-BE49-F238E27FC236}">
                  <a16:creationId xmlns:a16="http://schemas.microsoft.com/office/drawing/2014/main" id="{47666CAA-CE46-4E53-819D-99ADCB1FF710}"/>
                </a:ext>
              </a:extLst>
            </p:cNvPr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264;p44">
              <a:extLst>
                <a:ext uri="{FF2B5EF4-FFF2-40B4-BE49-F238E27FC236}">
                  <a16:creationId xmlns:a16="http://schemas.microsoft.com/office/drawing/2014/main" id="{6805A2B0-C2AC-4250-B068-0209EE5FA9FF}"/>
                </a:ext>
              </a:extLst>
            </p:cNvPr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265;p44">
              <a:extLst>
                <a:ext uri="{FF2B5EF4-FFF2-40B4-BE49-F238E27FC236}">
                  <a16:creationId xmlns:a16="http://schemas.microsoft.com/office/drawing/2014/main" id="{BA920B0E-A31D-4AF4-ABCD-E1385F263F69}"/>
                </a:ext>
              </a:extLst>
            </p:cNvPr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266;p44">
              <a:extLst>
                <a:ext uri="{FF2B5EF4-FFF2-40B4-BE49-F238E27FC236}">
                  <a16:creationId xmlns:a16="http://schemas.microsoft.com/office/drawing/2014/main" id="{A9726FBC-C14A-4987-AE01-6CD4A170C903}"/>
                </a:ext>
              </a:extLst>
            </p:cNvPr>
            <p:cNvSpPr/>
            <p:nvPr/>
          </p:nvSpPr>
          <p:spPr>
            <a:xfrm>
              <a:off x="3441875" y="23277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267;p44">
              <a:extLst>
                <a:ext uri="{FF2B5EF4-FFF2-40B4-BE49-F238E27FC236}">
                  <a16:creationId xmlns:a16="http://schemas.microsoft.com/office/drawing/2014/main" id="{0664A9F2-A3EF-45EA-A449-9D85C0F381DF}"/>
                </a:ext>
              </a:extLst>
            </p:cNvPr>
            <p:cNvSpPr/>
            <p:nvPr/>
          </p:nvSpPr>
          <p:spPr>
            <a:xfrm>
              <a:off x="3424950" y="23258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268;p44">
              <a:extLst>
                <a:ext uri="{FF2B5EF4-FFF2-40B4-BE49-F238E27FC236}">
                  <a16:creationId xmlns:a16="http://schemas.microsoft.com/office/drawing/2014/main" id="{CD013719-E228-44C6-A77B-B3613BFEE27A}"/>
                </a:ext>
              </a:extLst>
            </p:cNvPr>
            <p:cNvSpPr/>
            <p:nvPr/>
          </p:nvSpPr>
          <p:spPr>
            <a:xfrm>
              <a:off x="3424325" y="23172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4"/>
                    <a:pt x="609" y="690"/>
                    <a:pt x="631" y="690"/>
                  </a:cubicBezTo>
                  <a:cubicBezTo>
                    <a:pt x="652" y="690"/>
                    <a:pt x="678" y="684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269;p44">
              <a:extLst>
                <a:ext uri="{FF2B5EF4-FFF2-40B4-BE49-F238E27FC236}">
                  <a16:creationId xmlns:a16="http://schemas.microsoft.com/office/drawing/2014/main" id="{597920D3-B71C-42CC-A533-61CAB5B6AA72}"/>
                </a:ext>
              </a:extLst>
            </p:cNvPr>
            <p:cNvSpPr/>
            <p:nvPr/>
          </p:nvSpPr>
          <p:spPr>
            <a:xfrm>
              <a:off x="3425575" y="2317700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27" y="577"/>
                  </a:lnTo>
                  <a:lnTo>
                    <a:pt x="628" y="577"/>
                  </a:lnTo>
                  <a:cubicBezTo>
                    <a:pt x="628" y="577"/>
                    <a:pt x="1079" y="326"/>
                    <a:pt x="1079" y="326"/>
                  </a:cubicBezTo>
                  <a:cubicBezTo>
                    <a:pt x="1079" y="326"/>
                    <a:pt x="1079" y="326"/>
                    <a:pt x="1079" y="301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270;p44">
              <a:extLst>
                <a:ext uri="{FF2B5EF4-FFF2-40B4-BE49-F238E27FC236}">
                  <a16:creationId xmlns:a16="http://schemas.microsoft.com/office/drawing/2014/main" id="{4B8CE187-A2A9-49B4-8AB5-D482932F859C}"/>
                </a:ext>
              </a:extLst>
            </p:cNvPr>
            <p:cNvSpPr/>
            <p:nvPr/>
          </p:nvSpPr>
          <p:spPr>
            <a:xfrm>
              <a:off x="3441250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271;p44">
              <a:extLst>
                <a:ext uri="{FF2B5EF4-FFF2-40B4-BE49-F238E27FC236}">
                  <a16:creationId xmlns:a16="http://schemas.microsoft.com/office/drawing/2014/main" id="{F926BEC0-ECE4-456C-837F-17CC4CF2A421}"/>
                </a:ext>
              </a:extLst>
            </p:cNvPr>
            <p:cNvSpPr/>
            <p:nvPr/>
          </p:nvSpPr>
          <p:spPr>
            <a:xfrm>
              <a:off x="3440625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272;p44">
              <a:extLst>
                <a:ext uri="{FF2B5EF4-FFF2-40B4-BE49-F238E27FC236}">
                  <a16:creationId xmlns:a16="http://schemas.microsoft.com/office/drawing/2014/main" id="{C0717ED4-EC9F-43F3-800A-70357620722A}"/>
                </a:ext>
              </a:extLst>
            </p:cNvPr>
            <p:cNvSpPr/>
            <p:nvPr/>
          </p:nvSpPr>
          <p:spPr>
            <a:xfrm>
              <a:off x="344062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273;p44">
              <a:extLst>
                <a:ext uri="{FF2B5EF4-FFF2-40B4-BE49-F238E27FC236}">
                  <a16:creationId xmlns:a16="http://schemas.microsoft.com/office/drawing/2014/main" id="{1680C840-8346-4371-A625-5A76751D1FF7}"/>
                </a:ext>
              </a:extLst>
            </p:cNvPr>
            <p:cNvSpPr/>
            <p:nvPr/>
          </p:nvSpPr>
          <p:spPr>
            <a:xfrm>
              <a:off x="3440000" y="2334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274;p44">
              <a:extLst>
                <a:ext uri="{FF2B5EF4-FFF2-40B4-BE49-F238E27FC236}">
                  <a16:creationId xmlns:a16="http://schemas.microsoft.com/office/drawing/2014/main" id="{FD372ADB-0694-4158-9F91-C1C73F254297}"/>
                </a:ext>
              </a:extLst>
            </p:cNvPr>
            <p:cNvSpPr/>
            <p:nvPr/>
          </p:nvSpPr>
          <p:spPr>
            <a:xfrm>
              <a:off x="3440000" y="2334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275;p44">
              <a:extLst>
                <a:ext uri="{FF2B5EF4-FFF2-40B4-BE49-F238E27FC236}">
                  <a16:creationId xmlns:a16="http://schemas.microsoft.com/office/drawing/2014/main" id="{08F8DADB-7D1A-4BFC-8A39-0B51E7B004A9}"/>
                </a:ext>
              </a:extLst>
            </p:cNvPr>
            <p:cNvSpPr/>
            <p:nvPr/>
          </p:nvSpPr>
          <p:spPr>
            <a:xfrm>
              <a:off x="3440000" y="2334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276;p44">
              <a:extLst>
                <a:ext uri="{FF2B5EF4-FFF2-40B4-BE49-F238E27FC236}">
                  <a16:creationId xmlns:a16="http://schemas.microsoft.com/office/drawing/2014/main" id="{720202BC-28F6-467E-8A31-3A7A999E7CC3}"/>
                </a:ext>
              </a:extLst>
            </p:cNvPr>
            <p:cNvSpPr/>
            <p:nvPr/>
          </p:nvSpPr>
          <p:spPr>
            <a:xfrm>
              <a:off x="3439375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277;p44">
              <a:extLst>
                <a:ext uri="{FF2B5EF4-FFF2-40B4-BE49-F238E27FC236}">
                  <a16:creationId xmlns:a16="http://schemas.microsoft.com/office/drawing/2014/main" id="{6A11CC8E-B030-4925-A1E5-608E4AF949F2}"/>
                </a:ext>
              </a:extLst>
            </p:cNvPr>
            <p:cNvSpPr/>
            <p:nvPr/>
          </p:nvSpPr>
          <p:spPr>
            <a:xfrm>
              <a:off x="343937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278;p44">
              <a:extLst>
                <a:ext uri="{FF2B5EF4-FFF2-40B4-BE49-F238E27FC236}">
                  <a16:creationId xmlns:a16="http://schemas.microsoft.com/office/drawing/2014/main" id="{54299F89-7A6B-41FC-BB5A-363221800FD4}"/>
                </a:ext>
              </a:extLst>
            </p:cNvPr>
            <p:cNvSpPr/>
            <p:nvPr/>
          </p:nvSpPr>
          <p:spPr>
            <a:xfrm>
              <a:off x="343937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279;p44">
              <a:extLst>
                <a:ext uri="{FF2B5EF4-FFF2-40B4-BE49-F238E27FC236}">
                  <a16:creationId xmlns:a16="http://schemas.microsoft.com/office/drawing/2014/main" id="{519583B3-6C59-4684-8287-ACA9AE40CEA2}"/>
                </a:ext>
              </a:extLst>
            </p:cNvPr>
            <p:cNvSpPr/>
            <p:nvPr/>
          </p:nvSpPr>
          <p:spPr>
            <a:xfrm>
              <a:off x="3438750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280;p44">
              <a:extLst>
                <a:ext uri="{FF2B5EF4-FFF2-40B4-BE49-F238E27FC236}">
                  <a16:creationId xmlns:a16="http://schemas.microsoft.com/office/drawing/2014/main" id="{6FA138AC-074A-4215-85CE-0BF68238F277}"/>
                </a:ext>
              </a:extLst>
            </p:cNvPr>
            <p:cNvSpPr/>
            <p:nvPr/>
          </p:nvSpPr>
          <p:spPr>
            <a:xfrm>
              <a:off x="343875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281;p44">
              <a:extLst>
                <a:ext uri="{FF2B5EF4-FFF2-40B4-BE49-F238E27FC236}">
                  <a16:creationId xmlns:a16="http://schemas.microsoft.com/office/drawing/2014/main" id="{83B1F971-D735-43D0-B84C-51C78D023665}"/>
                </a:ext>
              </a:extLst>
            </p:cNvPr>
            <p:cNvSpPr/>
            <p:nvPr/>
          </p:nvSpPr>
          <p:spPr>
            <a:xfrm>
              <a:off x="3480725" y="23283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282;p44">
              <a:extLst>
                <a:ext uri="{FF2B5EF4-FFF2-40B4-BE49-F238E27FC236}">
                  <a16:creationId xmlns:a16="http://schemas.microsoft.com/office/drawing/2014/main" id="{52BEFD1E-7ECC-4F02-A329-0CD6AAC1BC18}"/>
                </a:ext>
              </a:extLst>
            </p:cNvPr>
            <p:cNvSpPr/>
            <p:nvPr/>
          </p:nvSpPr>
          <p:spPr>
            <a:xfrm>
              <a:off x="3463800" y="23271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283;p44">
              <a:extLst>
                <a:ext uri="{FF2B5EF4-FFF2-40B4-BE49-F238E27FC236}">
                  <a16:creationId xmlns:a16="http://schemas.microsoft.com/office/drawing/2014/main" id="{BEB34645-8BCC-471E-9450-792DCFA193DE}"/>
                </a:ext>
              </a:extLst>
            </p:cNvPr>
            <p:cNvSpPr/>
            <p:nvPr/>
          </p:nvSpPr>
          <p:spPr>
            <a:xfrm>
              <a:off x="3406175" y="23283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284;p44">
              <a:extLst>
                <a:ext uri="{FF2B5EF4-FFF2-40B4-BE49-F238E27FC236}">
                  <a16:creationId xmlns:a16="http://schemas.microsoft.com/office/drawing/2014/main" id="{57DE72F6-7730-4B93-AD42-A3633CC0D178}"/>
                </a:ext>
              </a:extLst>
            </p:cNvPr>
            <p:cNvSpPr/>
            <p:nvPr/>
          </p:nvSpPr>
          <p:spPr>
            <a:xfrm>
              <a:off x="3480100" y="2334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285;p44">
              <a:extLst>
                <a:ext uri="{FF2B5EF4-FFF2-40B4-BE49-F238E27FC236}">
                  <a16:creationId xmlns:a16="http://schemas.microsoft.com/office/drawing/2014/main" id="{4CCB75DA-A773-417D-911E-74CD71E14A66}"/>
                </a:ext>
              </a:extLst>
            </p:cNvPr>
            <p:cNvSpPr/>
            <p:nvPr/>
          </p:nvSpPr>
          <p:spPr>
            <a:xfrm>
              <a:off x="3479475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286;p44">
              <a:extLst>
                <a:ext uri="{FF2B5EF4-FFF2-40B4-BE49-F238E27FC236}">
                  <a16:creationId xmlns:a16="http://schemas.microsoft.com/office/drawing/2014/main" id="{B1611A20-7649-489B-AB09-D7E89EBE8B42}"/>
                </a:ext>
              </a:extLst>
            </p:cNvPr>
            <p:cNvSpPr/>
            <p:nvPr/>
          </p:nvSpPr>
          <p:spPr>
            <a:xfrm>
              <a:off x="34794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287;p44">
              <a:extLst>
                <a:ext uri="{FF2B5EF4-FFF2-40B4-BE49-F238E27FC236}">
                  <a16:creationId xmlns:a16="http://schemas.microsoft.com/office/drawing/2014/main" id="{0CA6B1D4-A335-4894-9D0E-81FDEAF993DB}"/>
                </a:ext>
              </a:extLst>
            </p:cNvPr>
            <p:cNvSpPr/>
            <p:nvPr/>
          </p:nvSpPr>
          <p:spPr>
            <a:xfrm>
              <a:off x="34794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288;p44">
              <a:extLst>
                <a:ext uri="{FF2B5EF4-FFF2-40B4-BE49-F238E27FC236}">
                  <a16:creationId xmlns:a16="http://schemas.microsoft.com/office/drawing/2014/main" id="{413CBAB5-9A06-4321-A773-6AB97E7EA654}"/>
                </a:ext>
              </a:extLst>
            </p:cNvPr>
            <p:cNvSpPr/>
            <p:nvPr/>
          </p:nvSpPr>
          <p:spPr>
            <a:xfrm>
              <a:off x="3478850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289;p44">
              <a:extLst>
                <a:ext uri="{FF2B5EF4-FFF2-40B4-BE49-F238E27FC236}">
                  <a16:creationId xmlns:a16="http://schemas.microsoft.com/office/drawing/2014/main" id="{7721ABC2-1A93-49A2-8936-687E19437D4C}"/>
                </a:ext>
              </a:extLst>
            </p:cNvPr>
            <p:cNvSpPr/>
            <p:nvPr/>
          </p:nvSpPr>
          <p:spPr>
            <a:xfrm>
              <a:off x="3478850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290;p44">
              <a:extLst>
                <a:ext uri="{FF2B5EF4-FFF2-40B4-BE49-F238E27FC236}">
                  <a16:creationId xmlns:a16="http://schemas.microsoft.com/office/drawing/2014/main" id="{3A5964E8-AB82-44A4-99B8-FC1E631BA57E}"/>
                </a:ext>
              </a:extLst>
            </p:cNvPr>
            <p:cNvSpPr/>
            <p:nvPr/>
          </p:nvSpPr>
          <p:spPr>
            <a:xfrm>
              <a:off x="3478850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291;p44">
              <a:extLst>
                <a:ext uri="{FF2B5EF4-FFF2-40B4-BE49-F238E27FC236}">
                  <a16:creationId xmlns:a16="http://schemas.microsoft.com/office/drawing/2014/main" id="{4EDAFCBB-E5D7-4D37-8C78-6DD0445DA529}"/>
                </a:ext>
              </a:extLst>
            </p:cNvPr>
            <p:cNvSpPr/>
            <p:nvPr/>
          </p:nvSpPr>
          <p:spPr>
            <a:xfrm>
              <a:off x="3478225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292;p44">
              <a:extLst>
                <a:ext uri="{FF2B5EF4-FFF2-40B4-BE49-F238E27FC236}">
                  <a16:creationId xmlns:a16="http://schemas.microsoft.com/office/drawing/2014/main" id="{94599237-FDD1-4385-BBAE-656973576FB1}"/>
                </a:ext>
              </a:extLst>
            </p:cNvPr>
            <p:cNvSpPr/>
            <p:nvPr/>
          </p:nvSpPr>
          <p:spPr>
            <a:xfrm>
              <a:off x="347822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293;p44">
              <a:extLst>
                <a:ext uri="{FF2B5EF4-FFF2-40B4-BE49-F238E27FC236}">
                  <a16:creationId xmlns:a16="http://schemas.microsoft.com/office/drawing/2014/main" id="{4B59C520-54C7-4260-901C-56482EF84B15}"/>
                </a:ext>
              </a:extLst>
            </p:cNvPr>
            <p:cNvSpPr/>
            <p:nvPr/>
          </p:nvSpPr>
          <p:spPr>
            <a:xfrm>
              <a:off x="3477600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294;p44">
              <a:extLst>
                <a:ext uri="{FF2B5EF4-FFF2-40B4-BE49-F238E27FC236}">
                  <a16:creationId xmlns:a16="http://schemas.microsoft.com/office/drawing/2014/main" id="{C595D5E8-BE6D-4BE0-89FB-5752EB85CDBB}"/>
                </a:ext>
              </a:extLst>
            </p:cNvPr>
            <p:cNvSpPr/>
            <p:nvPr/>
          </p:nvSpPr>
          <p:spPr>
            <a:xfrm>
              <a:off x="3477600" y="2334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295;p44">
              <a:extLst>
                <a:ext uri="{FF2B5EF4-FFF2-40B4-BE49-F238E27FC236}">
                  <a16:creationId xmlns:a16="http://schemas.microsoft.com/office/drawing/2014/main" id="{7821DE75-21A2-4FCB-97CC-946B3C6E2E5A}"/>
                </a:ext>
              </a:extLst>
            </p:cNvPr>
            <p:cNvSpPr/>
            <p:nvPr/>
          </p:nvSpPr>
          <p:spPr>
            <a:xfrm>
              <a:off x="3463175" y="23184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5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296;p44">
              <a:extLst>
                <a:ext uri="{FF2B5EF4-FFF2-40B4-BE49-F238E27FC236}">
                  <a16:creationId xmlns:a16="http://schemas.microsoft.com/office/drawing/2014/main" id="{D7152B8F-0DA2-4CAE-AAE2-C40BDD41CAEA}"/>
                </a:ext>
              </a:extLst>
            </p:cNvPr>
            <p:cNvSpPr/>
            <p:nvPr/>
          </p:nvSpPr>
          <p:spPr>
            <a:xfrm>
              <a:off x="3464425" y="23183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297;p44">
              <a:extLst>
                <a:ext uri="{FF2B5EF4-FFF2-40B4-BE49-F238E27FC236}">
                  <a16:creationId xmlns:a16="http://schemas.microsoft.com/office/drawing/2014/main" id="{DC754FE8-B3E8-4A89-AD66-2D095073FDA3}"/>
                </a:ext>
              </a:extLst>
            </p:cNvPr>
            <p:cNvSpPr/>
            <p:nvPr/>
          </p:nvSpPr>
          <p:spPr>
            <a:xfrm>
              <a:off x="3519575" y="23289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298;p44">
              <a:extLst>
                <a:ext uri="{FF2B5EF4-FFF2-40B4-BE49-F238E27FC236}">
                  <a16:creationId xmlns:a16="http://schemas.microsoft.com/office/drawing/2014/main" id="{AFF073A8-FF06-4CE6-B860-83FAB83F8274}"/>
                </a:ext>
              </a:extLst>
            </p:cNvPr>
            <p:cNvSpPr/>
            <p:nvPr/>
          </p:nvSpPr>
          <p:spPr>
            <a:xfrm>
              <a:off x="3502650" y="23277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299;p44">
              <a:extLst>
                <a:ext uri="{FF2B5EF4-FFF2-40B4-BE49-F238E27FC236}">
                  <a16:creationId xmlns:a16="http://schemas.microsoft.com/office/drawing/2014/main" id="{16A21CD6-D696-4F1A-8120-D36D7DF5B3CC}"/>
                </a:ext>
              </a:extLst>
            </p:cNvPr>
            <p:cNvSpPr/>
            <p:nvPr/>
          </p:nvSpPr>
          <p:spPr>
            <a:xfrm>
              <a:off x="3608550" y="2336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300;p44">
              <a:extLst>
                <a:ext uri="{FF2B5EF4-FFF2-40B4-BE49-F238E27FC236}">
                  <a16:creationId xmlns:a16="http://schemas.microsoft.com/office/drawing/2014/main" id="{F31B2EFD-019D-461F-B715-D79F1E4E86AA}"/>
                </a:ext>
              </a:extLst>
            </p:cNvPr>
            <p:cNvSpPr/>
            <p:nvPr/>
          </p:nvSpPr>
          <p:spPr>
            <a:xfrm>
              <a:off x="360792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301;p44">
              <a:extLst>
                <a:ext uri="{FF2B5EF4-FFF2-40B4-BE49-F238E27FC236}">
                  <a16:creationId xmlns:a16="http://schemas.microsoft.com/office/drawing/2014/main" id="{23667D43-D364-4A41-883B-6EE3041DAA22}"/>
                </a:ext>
              </a:extLst>
            </p:cNvPr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302;p44">
              <a:extLst>
                <a:ext uri="{FF2B5EF4-FFF2-40B4-BE49-F238E27FC236}">
                  <a16:creationId xmlns:a16="http://schemas.microsoft.com/office/drawing/2014/main" id="{7BB852E4-87F1-439C-B372-70E2FACE8AD9}"/>
                </a:ext>
              </a:extLst>
            </p:cNvPr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303;p44">
              <a:extLst>
                <a:ext uri="{FF2B5EF4-FFF2-40B4-BE49-F238E27FC236}">
                  <a16:creationId xmlns:a16="http://schemas.microsoft.com/office/drawing/2014/main" id="{B91ADB83-5765-4458-AC79-5CE0387DD10C}"/>
                </a:ext>
              </a:extLst>
            </p:cNvPr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304;p44">
              <a:extLst>
                <a:ext uri="{FF2B5EF4-FFF2-40B4-BE49-F238E27FC236}">
                  <a16:creationId xmlns:a16="http://schemas.microsoft.com/office/drawing/2014/main" id="{660DF75C-3948-49FA-A2EB-A2D009A21A44}"/>
                </a:ext>
              </a:extLst>
            </p:cNvPr>
            <p:cNvSpPr/>
            <p:nvPr/>
          </p:nvSpPr>
          <p:spPr>
            <a:xfrm>
              <a:off x="360730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305;p44">
              <a:extLst>
                <a:ext uri="{FF2B5EF4-FFF2-40B4-BE49-F238E27FC236}">
                  <a16:creationId xmlns:a16="http://schemas.microsoft.com/office/drawing/2014/main" id="{FCE35F39-321A-49DC-895B-7241A4B96CF0}"/>
                </a:ext>
              </a:extLst>
            </p:cNvPr>
            <p:cNvSpPr/>
            <p:nvPr/>
          </p:nvSpPr>
          <p:spPr>
            <a:xfrm>
              <a:off x="36073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306;p44">
              <a:extLst>
                <a:ext uri="{FF2B5EF4-FFF2-40B4-BE49-F238E27FC236}">
                  <a16:creationId xmlns:a16="http://schemas.microsoft.com/office/drawing/2014/main" id="{AF6BAC2B-2C2C-4776-AE25-04D7928FECA8}"/>
                </a:ext>
              </a:extLst>
            </p:cNvPr>
            <p:cNvSpPr/>
            <p:nvPr/>
          </p:nvSpPr>
          <p:spPr>
            <a:xfrm>
              <a:off x="36073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307;p44">
              <a:extLst>
                <a:ext uri="{FF2B5EF4-FFF2-40B4-BE49-F238E27FC236}">
                  <a16:creationId xmlns:a16="http://schemas.microsoft.com/office/drawing/2014/main" id="{E1048A24-9FA7-4FAA-9468-273DBA4B1B92}"/>
                </a:ext>
              </a:extLst>
            </p:cNvPr>
            <p:cNvSpPr/>
            <p:nvPr/>
          </p:nvSpPr>
          <p:spPr>
            <a:xfrm>
              <a:off x="360667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308;p44">
              <a:extLst>
                <a:ext uri="{FF2B5EF4-FFF2-40B4-BE49-F238E27FC236}">
                  <a16:creationId xmlns:a16="http://schemas.microsoft.com/office/drawing/2014/main" id="{7014F6F7-9744-4A55-9669-E0B9ED484A3D}"/>
                </a:ext>
              </a:extLst>
            </p:cNvPr>
            <p:cNvSpPr/>
            <p:nvPr/>
          </p:nvSpPr>
          <p:spPr>
            <a:xfrm>
              <a:off x="360667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309;p44">
              <a:extLst>
                <a:ext uri="{FF2B5EF4-FFF2-40B4-BE49-F238E27FC236}">
                  <a16:creationId xmlns:a16="http://schemas.microsoft.com/office/drawing/2014/main" id="{4D509E13-D78F-48F8-BFEB-5A8FB804806B}"/>
                </a:ext>
              </a:extLst>
            </p:cNvPr>
            <p:cNvSpPr/>
            <p:nvPr/>
          </p:nvSpPr>
          <p:spPr>
            <a:xfrm>
              <a:off x="360605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25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310;p44">
              <a:extLst>
                <a:ext uri="{FF2B5EF4-FFF2-40B4-BE49-F238E27FC236}">
                  <a16:creationId xmlns:a16="http://schemas.microsoft.com/office/drawing/2014/main" id="{8DAB231F-8456-4573-8A8F-1E8B168694F7}"/>
                </a:ext>
              </a:extLst>
            </p:cNvPr>
            <p:cNvSpPr/>
            <p:nvPr/>
          </p:nvSpPr>
          <p:spPr>
            <a:xfrm>
              <a:off x="3502025" y="2319100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39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311;p44">
              <a:extLst>
                <a:ext uri="{FF2B5EF4-FFF2-40B4-BE49-F238E27FC236}">
                  <a16:creationId xmlns:a16="http://schemas.microsoft.com/office/drawing/2014/main" id="{A9D85D91-9E2D-4AC5-BF38-8719E0C97101}"/>
                </a:ext>
              </a:extLst>
            </p:cNvPr>
            <p:cNvSpPr/>
            <p:nvPr/>
          </p:nvSpPr>
          <p:spPr>
            <a:xfrm>
              <a:off x="3503275" y="231895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312;p44">
              <a:extLst>
                <a:ext uri="{FF2B5EF4-FFF2-40B4-BE49-F238E27FC236}">
                  <a16:creationId xmlns:a16="http://schemas.microsoft.com/office/drawing/2014/main" id="{CBD604E6-D936-479A-8ABA-93C83DF2B55F}"/>
                </a:ext>
              </a:extLst>
            </p:cNvPr>
            <p:cNvSpPr/>
            <p:nvPr/>
          </p:nvSpPr>
          <p:spPr>
            <a:xfrm>
              <a:off x="35189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313;p44">
              <a:extLst>
                <a:ext uri="{FF2B5EF4-FFF2-40B4-BE49-F238E27FC236}">
                  <a16:creationId xmlns:a16="http://schemas.microsoft.com/office/drawing/2014/main" id="{FA408C46-B2FE-4457-8C77-FEBB84C34819}"/>
                </a:ext>
              </a:extLst>
            </p:cNvPr>
            <p:cNvSpPr/>
            <p:nvPr/>
          </p:nvSpPr>
          <p:spPr>
            <a:xfrm>
              <a:off x="351895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314;p44">
              <a:extLst>
                <a:ext uri="{FF2B5EF4-FFF2-40B4-BE49-F238E27FC236}">
                  <a16:creationId xmlns:a16="http://schemas.microsoft.com/office/drawing/2014/main" id="{43222476-DD63-43CD-A582-026429DEF47E}"/>
                </a:ext>
              </a:extLst>
            </p:cNvPr>
            <p:cNvSpPr/>
            <p:nvPr/>
          </p:nvSpPr>
          <p:spPr>
            <a:xfrm>
              <a:off x="351832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315;p44">
              <a:extLst>
                <a:ext uri="{FF2B5EF4-FFF2-40B4-BE49-F238E27FC236}">
                  <a16:creationId xmlns:a16="http://schemas.microsoft.com/office/drawing/2014/main" id="{D014A1C5-4441-4F3C-AEB0-0859F13DD38F}"/>
                </a:ext>
              </a:extLst>
            </p:cNvPr>
            <p:cNvSpPr/>
            <p:nvPr/>
          </p:nvSpPr>
          <p:spPr>
            <a:xfrm>
              <a:off x="35183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316;p44">
              <a:extLst>
                <a:ext uri="{FF2B5EF4-FFF2-40B4-BE49-F238E27FC236}">
                  <a16:creationId xmlns:a16="http://schemas.microsoft.com/office/drawing/2014/main" id="{72B9F7BF-5201-4412-9AB5-ADDBA8E29012}"/>
                </a:ext>
              </a:extLst>
            </p:cNvPr>
            <p:cNvSpPr/>
            <p:nvPr/>
          </p:nvSpPr>
          <p:spPr>
            <a:xfrm>
              <a:off x="351770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317;p44">
              <a:extLst>
                <a:ext uri="{FF2B5EF4-FFF2-40B4-BE49-F238E27FC236}">
                  <a16:creationId xmlns:a16="http://schemas.microsoft.com/office/drawing/2014/main" id="{40061E15-C1D0-4FF7-841C-24F05C45883D}"/>
                </a:ext>
              </a:extLst>
            </p:cNvPr>
            <p:cNvSpPr/>
            <p:nvPr/>
          </p:nvSpPr>
          <p:spPr>
            <a:xfrm>
              <a:off x="35177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318;p44">
              <a:extLst>
                <a:ext uri="{FF2B5EF4-FFF2-40B4-BE49-F238E27FC236}">
                  <a16:creationId xmlns:a16="http://schemas.microsoft.com/office/drawing/2014/main" id="{C553CEA3-1383-4706-BE8D-ACAC9E2BBB3A}"/>
                </a:ext>
              </a:extLst>
            </p:cNvPr>
            <p:cNvSpPr/>
            <p:nvPr/>
          </p:nvSpPr>
          <p:spPr>
            <a:xfrm>
              <a:off x="35177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319;p44">
              <a:extLst>
                <a:ext uri="{FF2B5EF4-FFF2-40B4-BE49-F238E27FC236}">
                  <a16:creationId xmlns:a16="http://schemas.microsoft.com/office/drawing/2014/main" id="{6D089B48-E4F4-4584-BE2D-D99E34923C16}"/>
                </a:ext>
              </a:extLst>
            </p:cNvPr>
            <p:cNvSpPr/>
            <p:nvPr/>
          </p:nvSpPr>
          <p:spPr>
            <a:xfrm>
              <a:off x="351707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320;p44">
              <a:extLst>
                <a:ext uri="{FF2B5EF4-FFF2-40B4-BE49-F238E27FC236}">
                  <a16:creationId xmlns:a16="http://schemas.microsoft.com/office/drawing/2014/main" id="{310F1B66-F7AA-488D-842C-C20CA3C4D880}"/>
                </a:ext>
              </a:extLst>
            </p:cNvPr>
            <p:cNvSpPr/>
            <p:nvPr/>
          </p:nvSpPr>
          <p:spPr>
            <a:xfrm>
              <a:off x="351707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321;p44">
              <a:extLst>
                <a:ext uri="{FF2B5EF4-FFF2-40B4-BE49-F238E27FC236}">
                  <a16:creationId xmlns:a16="http://schemas.microsoft.com/office/drawing/2014/main" id="{17C35E02-E8B7-48DB-8823-CFC586A424A9}"/>
                </a:ext>
              </a:extLst>
            </p:cNvPr>
            <p:cNvSpPr/>
            <p:nvPr/>
          </p:nvSpPr>
          <p:spPr>
            <a:xfrm>
              <a:off x="35164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322;p44">
              <a:extLst>
                <a:ext uri="{FF2B5EF4-FFF2-40B4-BE49-F238E27FC236}">
                  <a16:creationId xmlns:a16="http://schemas.microsoft.com/office/drawing/2014/main" id="{780B6977-C086-4914-8100-0C357FA64C80}"/>
                </a:ext>
              </a:extLst>
            </p:cNvPr>
            <p:cNvSpPr/>
            <p:nvPr/>
          </p:nvSpPr>
          <p:spPr>
            <a:xfrm>
              <a:off x="35164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323;p44">
              <a:extLst>
                <a:ext uri="{FF2B5EF4-FFF2-40B4-BE49-F238E27FC236}">
                  <a16:creationId xmlns:a16="http://schemas.microsoft.com/office/drawing/2014/main" id="{A4CCA492-EA4D-497D-8F8E-F3933B710D71}"/>
                </a:ext>
              </a:extLst>
            </p:cNvPr>
            <p:cNvSpPr/>
            <p:nvPr/>
          </p:nvSpPr>
          <p:spPr>
            <a:xfrm>
              <a:off x="3445000" y="232960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324;p44">
              <a:extLst>
                <a:ext uri="{FF2B5EF4-FFF2-40B4-BE49-F238E27FC236}">
                  <a16:creationId xmlns:a16="http://schemas.microsoft.com/office/drawing/2014/main" id="{1985991C-041E-4E47-BB04-C0342E9C3200}"/>
                </a:ext>
              </a:extLst>
            </p:cNvPr>
            <p:cNvSpPr/>
            <p:nvPr/>
          </p:nvSpPr>
          <p:spPr>
            <a:xfrm>
              <a:off x="3558425" y="23302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325;p44">
              <a:extLst>
                <a:ext uri="{FF2B5EF4-FFF2-40B4-BE49-F238E27FC236}">
                  <a16:creationId xmlns:a16="http://schemas.microsoft.com/office/drawing/2014/main" id="{F82CE801-2766-4913-9F47-71A7EB2C897E}"/>
                </a:ext>
              </a:extLst>
            </p:cNvPr>
            <p:cNvSpPr/>
            <p:nvPr/>
          </p:nvSpPr>
          <p:spPr>
            <a:xfrm>
              <a:off x="34061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326;p44">
              <a:extLst>
                <a:ext uri="{FF2B5EF4-FFF2-40B4-BE49-F238E27FC236}">
                  <a16:creationId xmlns:a16="http://schemas.microsoft.com/office/drawing/2014/main" id="{488FED02-78FF-4316-B3B8-2C60AB49A845}"/>
                </a:ext>
              </a:extLst>
            </p:cNvPr>
            <p:cNvSpPr/>
            <p:nvPr/>
          </p:nvSpPr>
          <p:spPr>
            <a:xfrm>
              <a:off x="3406175" y="2335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327;p44">
              <a:extLst>
                <a:ext uri="{FF2B5EF4-FFF2-40B4-BE49-F238E27FC236}">
                  <a16:creationId xmlns:a16="http://schemas.microsoft.com/office/drawing/2014/main" id="{E30DD0A9-4DA6-451B-A877-73A3A458D5E7}"/>
                </a:ext>
              </a:extLst>
            </p:cNvPr>
            <p:cNvSpPr/>
            <p:nvPr/>
          </p:nvSpPr>
          <p:spPr>
            <a:xfrm>
              <a:off x="3405525" y="23352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328;p44">
              <a:extLst>
                <a:ext uri="{FF2B5EF4-FFF2-40B4-BE49-F238E27FC236}">
                  <a16:creationId xmlns:a16="http://schemas.microsoft.com/office/drawing/2014/main" id="{028F1820-7B9B-45D5-9E67-3A0530BB21EB}"/>
                </a:ext>
              </a:extLst>
            </p:cNvPr>
            <p:cNvSpPr/>
            <p:nvPr/>
          </p:nvSpPr>
          <p:spPr>
            <a:xfrm>
              <a:off x="3405525" y="2335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329;p44">
              <a:extLst>
                <a:ext uri="{FF2B5EF4-FFF2-40B4-BE49-F238E27FC236}">
                  <a16:creationId xmlns:a16="http://schemas.microsoft.com/office/drawing/2014/main" id="{78539BBF-593D-47F1-9A0D-538FA4E036AF}"/>
                </a:ext>
              </a:extLst>
            </p:cNvPr>
            <p:cNvSpPr/>
            <p:nvPr/>
          </p:nvSpPr>
          <p:spPr>
            <a:xfrm>
              <a:off x="3405525" y="2335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330;p44">
              <a:extLst>
                <a:ext uri="{FF2B5EF4-FFF2-40B4-BE49-F238E27FC236}">
                  <a16:creationId xmlns:a16="http://schemas.microsoft.com/office/drawing/2014/main" id="{816BCC5F-AC45-47F5-9EBE-C45744ECAE13}"/>
                </a:ext>
              </a:extLst>
            </p:cNvPr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331;p44">
              <a:extLst>
                <a:ext uri="{FF2B5EF4-FFF2-40B4-BE49-F238E27FC236}">
                  <a16:creationId xmlns:a16="http://schemas.microsoft.com/office/drawing/2014/main" id="{1A575E87-5EA4-4896-81A8-55C9E1C994B7}"/>
                </a:ext>
              </a:extLst>
            </p:cNvPr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332;p44">
              <a:extLst>
                <a:ext uri="{FF2B5EF4-FFF2-40B4-BE49-F238E27FC236}">
                  <a16:creationId xmlns:a16="http://schemas.microsoft.com/office/drawing/2014/main" id="{3F93C167-C38E-4932-93F6-11FCB75D878E}"/>
                </a:ext>
              </a:extLst>
            </p:cNvPr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333;p44">
              <a:extLst>
                <a:ext uri="{FF2B5EF4-FFF2-40B4-BE49-F238E27FC236}">
                  <a16:creationId xmlns:a16="http://schemas.microsoft.com/office/drawing/2014/main" id="{40972123-FEEC-48D2-BB15-A011CB2000EE}"/>
                </a:ext>
              </a:extLst>
            </p:cNvPr>
            <p:cNvSpPr/>
            <p:nvPr/>
          </p:nvSpPr>
          <p:spPr>
            <a:xfrm>
              <a:off x="3542125" y="23283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334;p44">
              <a:extLst>
                <a:ext uri="{FF2B5EF4-FFF2-40B4-BE49-F238E27FC236}">
                  <a16:creationId xmlns:a16="http://schemas.microsoft.com/office/drawing/2014/main" id="{3214AC6F-471C-40CC-BB31-9E7D77682664}"/>
                </a:ext>
              </a:extLst>
            </p:cNvPr>
            <p:cNvSpPr/>
            <p:nvPr/>
          </p:nvSpPr>
          <p:spPr>
            <a:xfrm>
              <a:off x="3420575" y="23283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335;p44">
              <a:extLst>
                <a:ext uri="{FF2B5EF4-FFF2-40B4-BE49-F238E27FC236}">
                  <a16:creationId xmlns:a16="http://schemas.microsoft.com/office/drawing/2014/main" id="{7942D960-A4AF-4D10-8B2F-C1FEEC3B0AEF}"/>
                </a:ext>
              </a:extLst>
            </p:cNvPr>
            <p:cNvSpPr/>
            <p:nvPr/>
          </p:nvSpPr>
          <p:spPr>
            <a:xfrm>
              <a:off x="355780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336;p44">
              <a:extLst>
                <a:ext uri="{FF2B5EF4-FFF2-40B4-BE49-F238E27FC236}">
                  <a16:creationId xmlns:a16="http://schemas.microsoft.com/office/drawing/2014/main" id="{7D9B3D06-12D2-4FCC-BB95-1061CA57BDB0}"/>
                </a:ext>
              </a:extLst>
            </p:cNvPr>
            <p:cNvSpPr/>
            <p:nvPr/>
          </p:nvSpPr>
          <p:spPr>
            <a:xfrm>
              <a:off x="355780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337;p44">
              <a:extLst>
                <a:ext uri="{FF2B5EF4-FFF2-40B4-BE49-F238E27FC236}">
                  <a16:creationId xmlns:a16="http://schemas.microsoft.com/office/drawing/2014/main" id="{6875F47C-4CE1-4571-BFD7-53B130691327}"/>
                </a:ext>
              </a:extLst>
            </p:cNvPr>
            <p:cNvSpPr/>
            <p:nvPr/>
          </p:nvSpPr>
          <p:spPr>
            <a:xfrm>
              <a:off x="355717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25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338;p44">
              <a:extLst>
                <a:ext uri="{FF2B5EF4-FFF2-40B4-BE49-F238E27FC236}">
                  <a16:creationId xmlns:a16="http://schemas.microsoft.com/office/drawing/2014/main" id="{1501B0ED-9EC9-4AF8-935D-A961C0A379C8}"/>
                </a:ext>
              </a:extLst>
            </p:cNvPr>
            <p:cNvSpPr/>
            <p:nvPr/>
          </p:nvSpPr>
          <p:spPr>
            <a:xfrm>
              <a:off x="35571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339;p44">
              <a:extLst>
                <a:ext uri="{FF2B5EF4-FFF2-40B4-BE49-F238E27FC236}">
                  <a16:creationId xmlns:a16="http://schemas.microsoft.com/office/drawing/2014/main" id="{DA9B980C-3AE9-43A4-A520-79035EEAA51A}"/>
                </a:ext>
              </a:extLst>
            </p:cNvPr>
            <p:cNvSpPr/>
            <p:nvPr/>
          </p:nvSpPr>
          <p:spPr>
            <a:xfrm>
              <a:off x="35571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340;p44">
              <a:extLst>
                <a:ext uri="{FF2B5EF4-FFF2-40B4-BE49-F238E27FC236}">
                  <a16:creationId xmlns:a16="http://schemas.microsoft.com/office/drawing/2014/main" id="{D39E5287-3D0B-4DDE-A4D9-863B20B879AF}"/>
                </a:ext>
              </a:extLst>
            </p:cNvPr>
            <p:cNvSpPr/>
            <p:nvPr/>
          </p:nvSpPr>
          <p:spPr>
            <a:xfrm>
              <a:off x="3556550" y="2337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341;p44">
              <a:extLst>
                <a:ext uri="{FF2B5EF4-FFF2-40B4-BE49-F238E27FC236}">
                  <a16:creationId xmlns:a16="http://schemas.microsoft.com/office/drawing/2014/main" id="{C38A1B56-33A9-4CB5-8FA5-C9D416E71E76}"/>
                </a:ext>
              </a:extLst>
            </p:cNvPr>
            <p:cNvSpPr/>
            <p:nvPr/>
          </p:nvSpPr>
          <p:spPr>
            <a:xfrm>
              <a:off x="3556550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342;p44">
              <a:extLst>
                <a:ext uri="{FF2B5EF4-FFF2-40B4-BE49-F238E27FC236}">
                  <a16:creationId xmlns:a16="http://schemas.microsoft.com/office/drawing/2014/main" id="{20457361-AC52-420D-B23E-C916DB269EA6}"/>
                </a:ext>
              </a:extLst>
            </p:cNvPr>
            <p:cNvSpPr/>
            <p:nvPr/>
          </p:nvSpPr>
          <p:spPr>
            <a:xfrm>
              <a:off x="355592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343;p44">
              <a:extLst>
                <a:ext uri="{FF2B5EF4-FFF2-40B4-BE49-F238E27FC236}">
                  <a16:creationId xmlns:a16="http://schemas.microsoft.com/office/drawing/2014/main" id="{B8165311-F632-4472-85FD-57CD105B0D2E}"/>
                </a:ext>
              </a:extLst>
            </p:cNvPr>
            <p:cNvSpPr/>
            <p:nvPr/>
          </p:nvSpPr>
          <p:spPr>
            <a:xfrm>
              <a:off x="355592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344;p44">
              <a:extLst>
                <a:ext uri="{FF2B5EF4-FFF2-40B4-BE49-F238E27FC236}">
                  <a16:creationId xmlns:a16="http://schemas.microsoft.com/office/drawing/2014/main" id="{B8FCA8BE-DE0E-464F-8852-65D22952B00B}"/>
                </a:ext>
              </a:extLst>
            </p:cNvPr>
            <p:cNvSpPr/>
            <p:nvPr/>
          </p:nvSpPr>
          <p:spPr>
            <a:xfrm>
              <a:off x="355592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345;p44">
              <a:extLst>
                <a:ext uri="{FF2B5EF4-FFF2-40B4-BE49-F238E27FC236}">
                  <a16:creationId xmlns:a16="http://schemas.microsoft.com/office/drawing/2014/main" id="{EC8BDA93-0413-4DD6-BC2B-9B5AE1FA2FA9}"/>
                </a:ext>
              </a:extLst>
            </p:cNvPr>
            <p:cNvSpPr/>
            <p:nvPr/>
          </p:nvSpPr>
          <p:spPr>
            <a:xfrm>
              <a:off x="3555275" y="23365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346;p44">
              <a:extLst>
                <a:ext uri="{FF2B5EF4-FFF2-40B4-BE49-F238E27FC236}">
                  <a16:creationId xmlns:a16="http://schemas.microsoft.com/office/drawing/2014/main" id="{E111958F-E9BC-452C-A906-678E2D8CA824}"/>
                </a:ext>
              </a:extLst>
            </p:cNvPr>
            <p:cNvSpPr/>
            <p:nvPr/>
          </p:nvSpPr>
          <p:spPr>
            <a:xfrm>
              <a:off x="3540875" y="231972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2" y="671"/>
                  </a:cubicBezTo>
                  <a:lnTo>
                    <a:pt x="1153" y="421"/>
                  </a:lnTo>
                  <a:cubicBezTo>
                    <a:pt x="1178" y="396"/>
                    <a:pt x="1178" y="371"/>
                    <a:pt x="1153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347;p44">
              <a:extLst>
                <a:ext uri="{FF2B5EF4-FFF2-40B4-BE49-F238E27FC236}">
                  <a16:creationId xmlns:a16="http://schemas.microsoft.com/office/drawing/2014/main" id="{B3442BAA-6950-4DA9-8BB9-4ED75CA927F5}"/>
                </a:ext>
              </a:extLst>
            </p:cNvPr>
            <p:cNvSpPr/>
            <p:nvPr/>
          </p:nvSpPr>
          <p:spPr>
            <a:xfrm>
              <a:off x="3542125" y="2320200"/>
              <a:ext cx="26975" cy="14450"/>
            </a:xfrm>
            <a:custGeom>
              <a:avLst/>
              <a:gdLst/>
              <a:ahLst/>
              <a:cxnLst/>
              <a:rect l="l" t="t" r="r" b="b"/>
              <a:pathLst>
                <a:path w="1079" h="578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348;p44">
              <a:extLst>
                <a:ext uri="{FF2B5EF4-FFF2-40B4-BE49-F238E27FC236}">
                  <a16:creationId xmlns:a16="http://schemas.microsoft.com/office/drawing/2014/main" id="{85F3A8D3-EB62-46FC-B010-C48A015E5997}"/>
                </a:ext>
              </a:extLst>
            </p:cNvPr>
            <p:cNvSpPr/>
            <p:nvPr/>
          </p:nvSpPr>
          <p:spPr>
            <a:xfrm>
              <a:off x="3484475" y="23302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349;p44">
              <a:extLst>
                <a:ext uri="{FF2B5EF4-FFF2-40B4-BE49-F238E27FC236}">
                  <a16:creationId xmlns:a16="http://schemas.microsoft.com/office/drawing/2014/main" id="{49D86975-D013-4F99-948D-ECFBCBEBB165}"/>
                </a:ext>
              </a:extLst>
            </p:cNvPr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350;p44">
              <a:extLst>
                <a:ext uri="{FF2B5EF4-FFF2-40B4-BE49-F238E27FC236}">
                  <a16:creationId xmlns:a16="http://schemas.microsoft.com/office/drawing/2014/main" id="{F37913F0-743E-4D33-B780-F7FBDBE57D38}"/>
                </a:ext>
              </a:extLst>
            </p:cNvPr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351;p44">
              <a:extLst>
                <a:ext uri="{FF2B5EF4-FFF2-40B4-BE49-F238E27FC236}">
                  <a16:creationId xmlns:a16="http://schemas.microsoft.com/office/drawing/2014/main" id="{0A0F5078-7330-4BA1-AB3B-E30A9A10F18C}"/>
                </a:ext>
              </a:extLst>
            </p:cNvPr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352;p44">
              <a:extLst>
                <a:ext uri="{FF2B5EF4-FFF2-40B4-BE49-F238E27FC236}">
                  <a16:creationId xmlns:a16="http://schemas.microsoft.com/office/drawing/2014/main" id="{08BC55ED-27AE-4C47-8F13-AA2C16DD3D55}"/>
                </a:ext>
              </a:extLst>
            </p:cNvPr>
            <p:cNvSpPr/>
            <p:nvPr/>
          </p:nvSpPr>
          <p:spPr>
            <a:xfrm>
              <a:off x="3444375" y="23365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353;p44">
              <a:extLst>
                <a:ext uri="{FF2B5EF4-FFF2-40B4-BE49-F238E27FC236}">
                  <a16:creationId xmlns:a16="http://schemas.microsoft.com/office/drawing/2014/main" id="{29CA3123-1BBA-4832-9B62-A0A339F506A5}"/>
                </a:ext>
              </a:extLst>
            </p:cNvPr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354;p44">
              <a:extLst>
                <a:ext uri="{FF2B5EF4-FFF2-40B4-BE49-F238E27FC236}">
                  <a16:creationId xmlns:a16="http://schemas.microsoft.com/office/drawing/2014/main" id="{0CBE3474-BE7F-4E0D-B356-FE81DF950FB8}"/>
                </a:ext>
              </a:extLst>
            </p:cNvPr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355;p44">
              <a:extLst>
                <a:ext uri="{FF2B5EF4-FFF2-40B4-BE49-F238E27FC236}">
                  <a16:creationId xmlns:a16="http://schemas.microsoft.com/office/drawing/2014/main" id="{FA6C14D8-084D-4BD3-B664-9939A7E78367}"/>
                </a:ext>
              </a:extLst>
            </p:cNvPr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356;p44">
              <a:extLst>
                <a:ext uri="{FF2B5EF4-FFF2-40B4-BE49-F238E27FC236}">
                  <a16:creationId xmlns:a16="http://schemas.microsoft.com/office/drawing/2014/main" id="{3753978D-6562-432C-BA01-04B24BE80790}"/>
                </a:ext>
              </a:extLst>
            </p:cNvPr>
            <p:cNvSpPr/>
            <p:nvPr/>
          </p:nvSpPr>
          <p:spPr>
            <a:xfrm>
              <a:off x="34443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357;p44">
              <a:extLst>
                <a:ext uri="{FF2B5EF4-FFF2-40B4-BE49-F238E27FC236}">
                  <a16:creationId xmlns:a16="http://schemas.microsoft.com/office/drawing/2014/main" id="{572C587B-901C-479C-BC5B-8727BA1E4D33}"/>
                </a:ext>
              </a:extLst>
            </p:cNvPr>
            <p:cNvSpPr/>
            <p:nvPr/>
          </p:nvSpPr>
          <p:spPr>
            <a:xfrm>
              <a:off x="3405525" y="2335875"/>
              <a:ext cx="675" cy="6900"/>
            </a:xfrm>
            <a:custGeom>
              <a:avLst/>
              <a:gdLst/>
              <a:ahLst/>
              <a:cxnLst/>
              <a:rect l="l" t="t" r="r" b="b"/>
              <a:pathLst>
                <a:path w="27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358;p44">
              <a:extLst>
                <a:ext uri="{FF2B5EF4-FFF2-40B4-BE49-F238E27FC236}">
                  <a16:creationId xmlns:a16="http://schemas.microsoft.com/office/drawing/2014/main" id="{9CFCAD1D-4577-41B8-B4B8-7A52EEA52413}"/>
                </a:ext>
              </a:extLst>
            </p:cNvPr>
            <p:cNvSpPr/>
            <p:nvPr/>
          </p:nvSpPr>
          <p:spPr>
            <a:xfrm>
              <a:off x="3597275" y="2334625"/>
              <a:ext cx="5650" cy="8775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359;p44">
              <a:extLst>
                <a:ext uri="{FF2B5EF4-FFF2-40B4-BE49-F238E27FC236}">
                  <a16:creationId xmlns:a16="http://schemas.microsoft.com/office/drawing/2014/main" id="{AB2BD603-E50B-4F61-848D-4B2A01340C48}"/>
                </a:ext>
              </a:extLst>
            </p:cNvPr>
            <p:cNvSpPr/>
            <p:nvPr/>
          </p:nvSpPr>
          <p:spPr>
            <a:xfrm>
              <a:off x="3580350" y="23289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360;p44">
              <a:extLst>
                <a:ext uri="{FF2B5EF4-FFF2-40B4-BE49-F238E27FC236}">
                  <a16:creationId xmlns:a16="http://schemas.microsoft.com/office/drawing/2014/main" id="{CBB0A65D-791B-4A24-9142-BD0A98D9ED30}"/>
                </a:ext>
              </a:extLst>
            </p:cNvPr>
            <p:cNvSpPr/>
            <p:nvPr/>
          </p:nvSpPr>
          <p:spPr>
            <a:xfrm>
              <a:off x="3459425" y="23296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361;p44">
              <a:extLst>
                <a:ext uri="{FF2B5EF4-FFF2-40B4-BE49-F238E27FC236}">
                  <a16:creationId xmlns:a16="http://schemas.microsoft.com/office/drawing/2014/main" id="{C8EFA426-898E-40CC-AAAD-358ED9263CB2}"/>
                </a:ext>
              </a:extLst>
            </p:cNvPr>
            <p:cNvSpPr/>
            <p:nvPr/>
          </p:nvSpPr>
          <p:spPr>
            <a:xfrm>
              <a:off x="3523325" y="2331475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362;p44">
              <a:extLst>
                <a:ext uri="{FF2B5EF4-FFF2-40B4-BE49-F238E27FC236}">
                  <a16:creationId xmlns:a16="http://schemas.microsoft.com/office/drawing/2014/main" id="{49D0253B-8DC8-4298-B78A-23C8436D5510}"/>
                </a:ext>
              </a:extLst>
            </p:cNvPr>
            <p:cNvSpPr/>
            <p:nvPr/>
          </p:nvSpPr>
          <p:spPr>
            <a:xfrm>
              <a:off x="348385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"/>
                  </a:ln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363;p44">
              <a:extLst>
                <a:ext uri="{FF2B5EF4-FFF2-40B4-BE49-F238E27FC236}">
                  <a16:creationId xmlns:a16="http://schemas.microsoft.com/office/drawing/2014/main" id="{C484CB47-F9CD-415A-A730-5F0C0F442DC9}"/>
                </a:ext>
              </a:extLst>
            </p:cNvPr>
            <p:cNvSpPr/>
            <p:nvPr/>
          </p:nvSpPr>
          <p:spPr>
            <a:xfrm>
              <a:off x="3483850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364;p44">
              <a:extLst>
                <a:ext uri="{FF2B5EF4-FFF2-40B4-BE49-F238E27FC236}">
                  <a16:creationId xmlns:a16="http://schemas.microsoft.com/office/drawing/2014/main" id="{D5C11CC9-F821-4ECE-A528-6753AF897042}"/>
                </a:ext>
              </a:extLst>
            </p:cNvPr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365;p44">
              <a:extLst>
                <a:ext uri="{FF2B5EF4-FFF2-40B4-BE49-F238E27FC236}">
                  <a16:creationId xmlns:a16="http://schemas.microsoft.com/office/drawing/2014/main" id="{D80921A7-FD36-4EF9-B11C-2E3CBE917F33}"/>
                </a:ext>
              </a:extLst>
            </p:cNvPr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366;p44">
              <a:extLst>
                <a:ext uri="{FF2B5EF4-FFF2-40B4-BE49-F238E27FC236}">
                  <a16:creationId xmlns:a16="http://schemas.microsoft.com/office/drawing/2014/main" id="{DB1B3BFD-DC56-43FE-B557-80D63A180952}"/>
                </a:ext>
              </a:extLst>
            </p:cNvPr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367;p44">
              <a:extLst>
                <a:ext uri="{FF2B5EF4-FFF2-40B4-BE49-F238E27FC236}">
                  <a16:creationId xmlns:a16="http://schemas.microsoft.com/office/drawing/2014/main" id="{90749518-A596-42C3-9335-6A2EA34D8745}"/>
                </a:ext>
              </a:extLst>
            </p:cNvPr>
            <p:cNvSpPr/>
            <p:nvPr/>
          </p:nvSpPr>
          <p:spPr>
            <a:xfrm>
              <a:off x="3483225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368;p44">
              <a:extLst>
                <a:ext uri="{FF2B5EF4-FFF2-40B4-BE49-F238E27FC236}">
                  <a16:creationId xmlns:a16="http://schemas.microsoft.com/office/drawing/2014/main" id="{A755A103-E8DC-4DDA-801C-107E9C194B1D}"/>
                </a:ext>
              </a:extLst>
            </p:cNvPr>
            <p:cNvSpPr/>
            <p:nvPr/>
          </p:nvSpPr>
          <p:spPr>
            <a:xfrm>
              <a:off x="3434350" y="2336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369;p44">
              <a:extLst>
                <a:ext uri="{FF2B5EF4-FFF2-40B4-BE49-F238E27FC236}">
                  <a16:creationId xmlns:a16="http://schemas.microsoft.com/office/drawing/2014/main" id="{E8D062A4-467A-478D-A9C5-C0EB48DDEAE9}"/>
                </a:ext>
              </a:extLst>
            </p:cNvPr>
            <p:cNvSpPr/>
            <p:nvPr/>
          </p:nvSpPr>
          <p:spPr>
            <a:xfrm>
              <a:off x="3596650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370;p44">
              <a:extLst>
                <a:ext uri="{FF2B5EF4-FFF2-40B4-BE49-F238E27FC236}">
                  <a16:creationId xmlns:a16="http://schemas.microsoft.com/office/drawing/2014/main" id="{475B90D5-1D95-4AF9-856B-7FF1887A6BFD}"/>
                </a:ext>
              </a:extLst>
            </p:cNvPr>
            <p:cNvSpPr/>
            <p:nvPr/>
          </p:nvSpPr>
          <p:spPr>
            <a:xfrm>
              <a:off x="359665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371;p44">
              <a:extLst>
                <a:ext uri="{FF2B5EF4-FFF2-40B4-BE49-F238E27FC236}">
                  <a16:creationId xmlns:a16="http://schemas.microsoft.com/office/drawing/2014/main" id="{F4E64D25-CB9B-49D6-A57E-DCF65D2C9A18}"/>
                </a:ext>
              </a:extLst>
            </p:cNvPr>
            <p:cNvSpPr/>
            <p:nvPr/>
          </p:nvSpPr>
          <p:spPr>
            <a:xfrm>
              <a:off x="3596025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372;p44">
              <a:extLst>
                <a:ext uri="{FF2B5EF4-FFF2-40B4-BE49-F238E27FC236}">
                  <a16:creationId xmlns:a16="http://schemas.microsoft.com/office/drawing/2014/main" id="{8B586981-0F5F-48E4-9082-3F08C548C5FD}"/>
                </a:ext>
              </a:extLst>
            </p:cNvPr>
            <p:cNvSpPr/>
            <p:nvPr/>
          </p:nvSpPr>
          <p:spPr>
            <a:xfrm>
              <a:off x="359602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373;p44">
              <a:extLst>
                <a:ext uri="{FF2B5EF4-FFF2-40B4-BE49-F238E27FC236}">
                  <a16:creationId xmlns:a16="http://schemas.microsoft.com/office/drawing/2014/main" id="{5EADFBF4-A4F9-441B-989C-A924DF57520F}"/>
                </a:ext>
              </a:extLst>
            </p:cNvPr>
            <p:cNvSpPr/>
            <p:nvPr/>
          </p:nvSpPr>
          <p:spPr>
            <a:xfrm>
              <a:off x="359602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374;p44">
              <a:extLst>
                <a:ext uri="{FF2B5EF4-FFF2-40B4-BE49-F238E27FC236}">
                  <a16:creationId xmlns:a16="http://schemas.microsoft.com/office/drawing/2014/main" id="{C60AEDAA-6077-4CF8-AADA-DF812D37B203}"/>
                </a:ext>
              </a:extLst>
            </p:cNvPr>
            <p:cNvSpPr/>
            <p:nvPr/>
          </p:nvSpPr>
          <p:spPr>
            <a:xfrm>
              <a:off x="35954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375;p44">
              <a:extLst>
                <a:ext uri="{FF2B5EF4-FFF2-40B4-BE49-F238E27FC236}">
                  <a16:creationId xmlns:a16="http://schemas.microsoft.com/office/drawing/2014/main" id="{1C44FCE7-90C8-4416-AD40-1644F444F0CC}"/>
                </a:ext>
              </a:extLst>
            </p:cNvPr>
            <p:cNvSpPr/>
            <p:nvPr/>
          </p:nvSpPr>
          <p:spPr>
            <a:xfrm>
              <a:off x="35954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376;p44">
              <a:extLst>
                <a:ext uri="{FF2B5EF4-FFF2-40B4-BE49-F238E27FC236}">
                  <a16:creationId xmlns:a16="http://schemas.microsoft.com/office/drawing/2014/main" id="{7CA87D5E-B68E-4607-9952-C8A78D9072BF}"/>
                </a:ext>
              </a:extLst>
            </p:cNvPr>
            <p:cNvSpPr/>
            <p:nvPr/>
          </p:nvSpPr>
          <p:spPr>
            <a:xfrm>
              <a:off x="3595400" y="23377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377;p44">
              <a:extLst>
                <a:ext uri="{FF2B5EF4-FFF2-40B4-BE49-F238E27FC236}">
                  <a16:creationId xmlns:a16="http://schemas.microsoft.com/office/drawing/2014/main" id="{0CB12985-7887-4C53-A3B2-7901783D3EA5}"/>
                </a:ext>
              </a:extLst>
            </p:cNvPr>
            <p:cNvSpPr/>
            <p:nvPr/>
          </p:nvSpPr>
          <p:spPr>
            <a:xfrm>
              <a:off x="3595400" y="23377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378;p44">
              <a:extLst>
                <a:ext uri="{FF2B5EF4-FFF2-40B4-BE49-F238E27FC236}">
                  <a16:creationId xmlns:a16="http://schemas.microsoft.com/office/drawing/2014/main" id="{AECEF4E9-CEE4-4F04-89C0-08024B7C5321}"/>
                </a:ext>
              </a:extLst>
            </p:cNvPr>
            <p:cNvSpPr/>
            <p:nvPr/>
          </p:nvSpPr>
          <p:spPr>
            <a:xfrm>
              <a:off x="3594750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379;p44">
              <a:extLst>
                <a:ext uri="{FF2B5EF4-FFF2-40B4-BE49-F238E27FC236}">
                  <a16:creationId xmlns:a16="http://schemas.microsoft.com/office/drawing/2014/main" id="{5329C306-A91B-46E9-BE30-8726E8C7AB96}"/>
                </a:ext>
              </a:extLst>
            </p:cNvPr>
            <p:cNvSpPr/>
            <p:nvPr/>
          </p:nvSpPr>
          <p:spPr>
            <a:xfrm>
              <a:off x="3594750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380;p44">
              <a:extLst>
                <a:ext uri="{FF2B5EF4-FFF2-40B4-BE49-F238E27FC236}">
                  <a16:creationId xmlns:a16="http://schemas.microsoft.com/office/drawing/2014/main" id="{BC31E2A1-95C5-4BEA-B367-160697B96459}"/>
                </a:ext>
              </a:extLst>
            </p:cNvPr>
            <p:cNvSpPr/>
            <p:nvPr/>
          </p:nvSpPr>
          <p:spPr>
            <a:xfrm>
              <a:off x="3579725" y="2324125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2" y="0"/>
                    <a:pt x="264" y="7"/>
                    <a:pt x="251" y="19"/>
                  </a:cubicBezTo>
                  <a:lnTo>
                    <a:pt x="25" y="144"/>
                  </a:lnTo>
                  <a:cubicBezTo>
                    <a:pt x="0" y="169"/>
                    <a:pt x="0" y="195"/>
                    <a:pt x="25" y="195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420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381;p44">
              <a:extLst>
                <a:ext uri="{FF2B5EF4-FFF2-40B4-BE49-F238E27FC236}">
                  <a16:creationId xmlns:a16="http://schemas.microsoft.com/office/drawing/2014/main" id="{E825EDBB-F5A4-48B3-A208-727622F3D461}"/>
                </a:ext>
              </a:extLst>
            </p:cNvPr>
            <p:cNvSpPr/>
            <p:nvPr/>
          </p:nvSpPr>
          <p:spPr>
            <a:xfrm>
              <a:off x="3580975" y="2324600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0"/>
                  </a:moveTo>
                  <a:lnTo>
                    <a:pt x="1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382;p44">
              <a:extLst>
                <a:ext uri="{FF2B5EF4-FFF2-40B4-BE49-F238E27FC236}">
                  <a16:creationId xmlns:a16="http://schemas.microsoft.com/office/drawing/2014/main" id="{30F90496-6BCD-4535-8F4A-3821F372930B}"/>
                </a:ext>
              </a:extLst>
            </p:cNvPr>
            <p:cNvSpPr/>
            <p:nvPr/>
          </p:nvSpPr>
          <p:spPr>
            <a:xfrm>
              <a:off x="3483225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383;p44">
              <a:extLst>
                <a:ext uri="{FF2B5EF4-FFF2-40B4-BE49-F238E27FC236}">
                  <a16:creationId xmlns:a16="http://schemas.microsoft.com/office/drawing/2014/main" id="{899D334D-D6BE-4ABE-835C-DB9DF312CE40}"/>
                </a:ext>
              </a:extLst>
            </p:cNvPr>
            <p:cNvSpPr/>
            <p:nvPr/>
          </p:nvSpPr>
          <p:spPr>
            <a:xfrm>
              <a:off x="34832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384;p44">
              <a:extLst>
                <a:ext uri="{FF2B5EF4-FFF2-40B4-BE49-F238E27FC236}">
                  <a16:creationId xmlns:a16="http://schemas.microsoft.com/office/drawing/2014/main" id="{AAD27EEC-85AB-4D63-9118-8267B78D0BFB}"/>
                </a:ext>
              </a:extLst>
            </p:cNvPr>
            <p:cNvSpPr/>
            <p:nvPr/>
          </p:nvSpPr>
          <p:spPr>
            <a:xfrm>
              <a:off x="34832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385;p44">
              <a:extLst>
                <a:ext uri="{FF2B5EF4-FFF2-40B4-BE49-F238E27FC236}">
                  <a16:creationId xmlns:a16="http://schemas.microsoft.com/office/drawing/2014/main" id="{DCB8ADEF-BE87-4693-A616-1C4EF01E1663}"/>
                </a:ext>
              </a:extLst>
            </p:cNvPr>
            <p:cNvSpPr/>
            <p:nvPr/>
          </p:nvSpPr>
          <p:spPr>
            <a:xfrm>
              <a:off x="3444375" y="2337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386;p44">
              <a:extLst>
                <a:ext uri="{FF2B5EF4-FFF2-40B4-BE49-F238E27FC236}">
                  <a16:creationId xmlns:a16="http://schemas.microsoft.com/office/drawing/2014/main" id="{0E6374A6-133E-4B2C-9D68-C099C16DAC98}"/>
                </a:ext>
              </a:extLst>
            </p:cNvPr>
            <p:cNvSpPr/>
            <p:nvPr/>
          </p:nvSpPr>
          <p:spPr>
            <a:xfrm>
              <a:off x="3498275" y="23302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387;p44">
              <a:extLst>
                <a:ext uri="{FF2B5EF4-FFF2-40B4-BE49-F238E27FC236}">
                  <a16:creationId xmlns:a16="http://schemas.microsoft.com/office/drawing/2014/main" id="{670B13CD-53BD-440C-936E-4E86EC8F4B66}"/>
                </a:ext>
              </a:extLst>
            </p:cNvPr>
            <p:cNvSpPr/>
            <p:nvPr/>
          </p:nvSpPr>
          <p:spPr>
            <a:xfrm>
              <a:off x="3562175" y="23321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388;p44">
              <a:extLst>
                <a:ext uri="{FF2B5EF4-FFF2-40B4-BE49-F238E27FC236}">
                  <a16:creationId xmlns:a16="http://schemas.microsoft.com/office/drawing/2014/main" id="{A75475B7-63B6-4884-AD04-64C7212C27B4}"/>
                </a:ext>
              </a:extLst>
            </p:cNvPr>
            <p:cNvSpPr/>
            <p:nvPr/>
          </p:nvSpPr>
          <p:spPr>
            <a:xfrm>
              <a:off x="3473200" y="2337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389;p44">
              <a:extLst>
                <a:ext uri="{FF2B5EF4-FFF2-40B4-BE49-F238E27FC236}">
                  <a16:creationId xmlns:a16="http://schemas.microsoft.com/office/drawing/2014/main" id="{E5C408C9-6438-4824-A4C9-9A6287DAB9B9}"/>
                </a:ext>
              </a:extLst>
            </p:cNvPr>
            <p:cNvSpPr/>
            <p:nvPr/>
          </p:nvSpPr>
          <p:spPr>
            <a:xfrm>
              <a:off x="35233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390;p44">
              <a:extLst>
                <a:ext uri="{FF2B5EF4-FFF2-40B4-BE49-F238E27FC236}">
                  <a16:creationId xmlns:a16="http://schemas.microsoft.com/office/drawing/2014/main" id="{17AE5422-27CD-4F5B-8893-BF0561F1EC3A}"/>
                </a:ext>
              </a:extLst>
            </p:cNvPr>
            <p:cNvSpPr/>
            <p:nvPr/>
          </p:nvSpPr>
          <p:spPr>
            <a:xfrm>
              <a:off x="35227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391;p44">
              <a:extLst>
                <a:ext uri="{FF2B5EF4-FFF2-40B4-BE49-F238E27FC236}">
                  <a16:creationId xmlns:a16="http://schemas.microsoft.com/office/drawing/2014/main" id="{A268FA96-D54E-413F-94C6-5D636F2627A8}"/>
                </a:ext>
              </a:extLst>
            </p:cNvPr>
            <p:cNvSpPr/>
            <p:nvPr/>
          </p:nvSpPr>
          <p:spPr>
            <a:xfrm>
              <a:off x="352270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392;p44">
              <a:extLst>
                <a:ext uri="{FF2B5EF4-FFF2-40B4-BE49-F238E27FC236}">
                  <a16:creationId xmlns:a16="http://schemas.microsoft.com/office/drawing/2014/main" id="{210113A2-8492-4B63-8D42-BEBD528B0505}"/>
                </a:ext>
              </a:extLst>
            </p:cNvPr>
            <p:cNvSpPr/>
            <p:nvPr/>
          </p:nvSpPr>
          <p:spPr>
            <a:xfrm>
              <a:off x="352270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393;p44">
              <a:extLst>
                <a:ext uri="{FF2B5EF4-FFF2-40B4-BE49-F238E27FC236}">
                  <a16:creationId xmlns:a16="http://schemas.microsoft.com/office/drawing/2014/main" id="{F4F214AF-04EB-481F-8702-DB00C6CCEA2B}"/>
                </a:ext>
              </a:extLst>
            </p:cNvPr>
            <p:cNvSpPr/>
            <p:nvPr/>
          </p:nvSpPr>
          <p:spPr>
            <a:xfrm>
              <a:off x="352270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394;p44">
              <a:extLst>
                <a:ext uri="{FF2B5EF4-FFF2-40B4-BE49-F238E27FC236}">
                  <a16:creationId xmlns:a16="http://schemas.microsoft.com/office/drawing/2014/main" id="{F23DC4FC-B1EF-45F1-8098-9DB141896AF3}"/>
                </a:ext>
              </a:extLst>
            </p:cNvPr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395;p44">
              <a:extLst>
                <a:ext uri="{FF2B5EF4-FFF2-40B4-BE49-F238E27FC236}">
                  <a16:creationId xmlns:a16="http://schemas.microsoft.com/office/drawing/2014/main" id="{B12619D4-FAAF-4C67-AA3F-DA7115CF90AF}"/>
                </a:ext>
              </a:extLst>
            </p:cNvPr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396;p44">
              <a:extLst>
                <a:ext uri="{FF2B5EF4-FFF2-40B4-BE49-F238E27FC236}">
                  <a16:creationId xmlns:a16="http://schemas.microsoft.com/office/drawing/2014/main" id="{00F41A74-436B-4BB6-BBD1-4F67D5469282}"/>
                </a:ext>
              </a:extLst>
            </p:cNvPr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397;p44">
              <a:extLst>
                <a:ext uri="{FF2B5EF4-FFF2-40B4-BE49-F238E27FC236}">
                  <a16:creationId xmlns:a16="http://schemas.microsoft.com/office/drawing/2014/main" id="{3FE4EF7C-47D3-450C-A3D8-12D234DD9C97}"/>
                </a:ext>
              </a:extLst>
            </p:cNvPr>
            <p:cNvSpPr/>
            <p:nvPr/>
          </p:nvSpPr>
          <p:spPr>
            <a:xfrm>
              <a:off x="3434975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398;p44">
              <a:extLst>
                <a:ext uri="{FF2B5EF4-FFF2-40B4-BE49-F238E27FC236}">
                  <a16:creationId xmlns:a16="http://schemas.microsoft.com/office/drawing/2014/main" id="{1DF3CC9E-94C7-41DC-931D-49BC2FC3B39F}"/>
                </a:ext>
              </a:extLst>
            </p:cNvPr>
            <p:cNvSpPr/>
            <p:nvPr/>
          </p:nvSpPr>
          <p:spPr>
            <a:xfrm>
              <a:off x="343497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399;p44">
              <a:extLst>
                <a:ext uri="{FF2B5EF4-FFF2-40B4-BE49-F238E27FC236}">
                  <a16:creationId xmlns:a16="http://schemas.microsoft.com/office/drawing/2014/main" id="{72BEAF33-E9F3-4C9D-B8BA-78AFD1AEEE19}"/>
                </a:ext>
              </a:extLst>
            </p:cNvPr>
            <p:cNvSpPr/>
            <p:nvPr/>
          </p:nvSpPr>
          <p:spPr>
            <a:xfrm>
              <a:off x="343497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400;p44">
              <a:extLst>
                <a:ext uri="{FF2B5EF4-FFF2-40B4-BE49-F238E27FC236}">
                  <a16:creationId xmlns:a16="http://schemas.microsoft.com/office/drawing/2014/main" id="{FE485E04-06F5-4901-89EB-5DE30CAF9D7F}"/>
                </a:ext>
              </a:extLst>
            </p:cNvPr>
            <p:cNvSpPr/>
            <p:nvPr/>
          </p:nvSpPr>
          <p:spPr>
            <a:xfrm>
              <a:off x="343497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401;p44">
              <a:extLst>
                <a:ext uri="{FF2B5EF4-FFF2-40B4-BE49-F238E27FC236}">
                  <a16:creationId xmlns:a16="http://schemas.microsoft.com/office/drawing/2014/main" id="{95686CD9-9E0C-4988-BF44-194FA1B7DB5A}"/>
                </a:ext>
              </a:extLst>
            </p:cNvPr>
            <p:cNvSpPr/>
            <p:nvPr/>
          </p:nvSpPr>
          <p:spPr>
            <a:xfrm>
              <a:off x="343435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402;p44">
              <a:extLst>
                <a:ext uri="{FF2B5EF4-FFF2-40B4-BE49-F238E27FC236}">
                  <a16:creationId xmlns:a16="http://schemas.microsoft.com/office/drawing/2014/main" id="{7BBDA99C-0BB2-4542-92B5-7556BD884B87}"/>
                </a:ext>
              </a:extLst>
            </p:cNvPr>
            <p:cNvSpPr/>
            <p:nvPr/>
          </p:nvSpPr>
          <p:spPr>
            <a:xfrm>
              <a:off x="343435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403;p44">
              <a:extLst>
                <a:ext uri="{FF2B5EF4-FFF2-40B4-BE49-F238E27FC236}">
                  <a16:creationId xmlns:a16="http://schemas.microsoft.com/office/drawing/2014/main" id="{1DE07F06-7083-456A-A2DE-51AEF0893DC8}"/>
                </a:ext>
              </a:extLst>
            </p:cNvPr>
            <p:cNvSpPr/>
            <p:nvPr/>
          </p:nvSpPr>
          <p:spPr>
            <a:xfrm>
              <a:off x="343435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404;p44">
              <a:extLst>
                <a:ext uri="{FF2B5EF4-FFF2-40B4-BE49-F238E27FC236}">
                  <a16:creationId xmlns:a16="http://schemas.microsoft.com/office/drawing/2014/main" id="{053FA2B4-C191-4E3F-A4F9-ADD8C4987412}"/>
                </a:ext>
              </a:extLst>
            </p:cNvPr>
            <p:cNvSpPr/>
            <p:nvPr/>
          </p:nvSpPr>
          <p:spPr>
            <a:xfrm>
              <a:off x="343435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405;p44">
              <a:extLst>
                <a:ext uri="{FF2B5EF4-FFF2-40B4-BE49-F238E27FC236}">
                  <a16:creationId xmlns:a16="http://schemas.microsoft.com/office/drawing/2014/main" id="{E0E09130-741D-4CD8-A341-A1C509B6DFE6}"/>
                </a:ext>
              </a:extLst>
            </p:cNvPr>
            <p:cNvSpPr/>
            <p:nvPr/>
          </p:nvSpPr>
          <p:spPr>
            <a:xfrm>
              <a:off x="3483225" y="233775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76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406;p44">
              <a:extLst>
                <a:ext uri="{FF2B5EF4-FFF2-40B4-BE49-F238E27FC236}">
                  <a16:creationId xmlns:a16="http://schemas.microsoft.com/office/drawing/2014/main" id="{553C6B30-B26F-4BE9-A718-61DAFF48612E}"/>
                </a:ext>
              </a:extLst>
            </p:cNvPr>
            <p:cNvSpPr/>
            <p:nvPr/>
          </p:nvSpPr>
          <p:spPr>
            <a:xfrm>
              <a:off x="3537750" y="2331475"/>
              <a:ext cx="13175" cy="13200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27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407;p44">
              <a:extLst>
                <a:ext uri="{FF2B5EF4-FFF2-40B4-BE49-F238E27FC236}">
                  <a16:creationId xmlns:a16="http://schemas.microsoft.com/office/drawing/2014/main" id="{8705DA75-F603-4464-8EE3-F3F3BD9B4445}"/>
                </a:ext>
              </a:extLst>
            </p:cNvPr>
            <p:cNvSpPr/>
            <p:nvPr/>
          </p:nvSpPr>
          <p:spPr>
            <a:xfrm>
              <a:off x="3512050" y="2338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408;p44">
              <a:extLst>
                <a:ext uri="{FF2B5EF4-FFF2-40B4-BE49-F238E27FC236}">
                  <a16:creationId xmlns:a16="http://schemas.microsoft.com/office/drawing/2014/main" id="{9C5E29B3-5E68-491F-943C-880B017C5359}"/>
                </a:ext>
              </a:extLst>
            </p:cNvPr>
            <p:cNvSpPr/>
            <p:nvPr/>
          </p:nvSpPr>
          <p:spPr>
            <a:xfrm>
              <a:off x="356217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409;p44">
              <a:extLst>
                <a:ext uri="{FF2B5EF4-FFF2-40B4-BE49-F238E27FC236}">
                  <a16:creationId xmlns:a16="http://schemas.microsoft.com/office/drawing/2014/main" id="{2E11A57B-ADC8-443C-8E15-E213C1A852CB}"/>
                </a:ext>
              </a:extLst>
            </p:cNvPr>
            <p:cNvSpPr/>
            <p:nvPr/>
          </p:nvSpPr>
          <p:spPr>
            <a:xfrm>
              <a:off x="3561550" y="2338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26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410;p44">
              <a:extLst>
                <a:ext uri="{FF2B5EF4-FFF2-40B4-BE49-F238E27FC236}">
                  <a16:creationId xmlns:a16="http://schemas.microsoft.com/office/drawing/2014/main" id="{565F57BD-3AF4-4C14-AB19-216A9375F4D9}"/>
                </a:ext>
              </a:extLst>
            </p:cNvPr>
            <p:cNvSpPr/>
            <p:nvPr/>
          </p:nvSpPr>
          <p:spPr>
            <a:xfrm>
              <a:off x="3561550" y="2339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411;p44">
              <a:extLst>
                <a:ext uri="{FF2B5EF4-FFF2-40B4-BE49-F238E27FC236}">
                  <a16:creationId xmlns:a16="http://schemas.microsoft.com/office/drawing/2014/main" id="{1580CD6D-4073-4718-AA94-BB9A15FC72C0}"/>
                </a:ext>
              </a:extLst>
            </p:cNvPr>
            <p:cNvSpPr/>
            <p:nvPr/>
          </p:nvSpPr>
          <p:spPr>
            <a:xfrm>
              <a:off x="3561550" y="2339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412;p44">
              <a:extLst>
                <a:ext uri="{FF2B5EF4-FFF2-40B4-BE49-F238E27FC236}">
                  <a16:creationId xmlns:a16="http://schemas.microsoft.com/office/drawing/2014/main" id="{D3D517C8-ED84-4602-B0F4-5BC47EA19628}"/>
                </a:ext>
              </a:extLst>
            </p:cNvPr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413;p44">
              <a:extLst>
                <a:ext uri="{FF2B5EF4-FFF2-40B4-BE49-F238E27FC236}">
                  <a16:creationId xmlns:a16="http://schemas.microsoft.com/office/drawing/2014/main" id="{FCAB8798-E05C-4F80-AA71-556AFB05E0D8}"/>
                </a:ext>
              </a:extLst>
            </p:cNvPr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414;p44">
              <a:extLst>
                <a:ext uri="{FF2B5EF4-FFF2-40B4-BE49-F238E27FC236}">
                  <a16:creationId xmlns:a16="http://schemas.microsoft.com/office/drawing/2014/main" id="{4A2B4357-242A-4905-B235-CE34DAEB969C}"/>
                </a:ext>
              </a:extLst>
            </p:cNvPr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415;p44">
              <a:extLst>
                <a:ext uri="{FF2B5EF4-FFF2-40B4-BE49-F238E27FC236}">
                  <a16:creationId xmlns:a16="http://schemas.microsoft.com/office/drawing/2014/main" id="{8F277B1D-1A26-4715-9B95-C32AC8D6DE45}"/>
                </a:ext>
              </a:extLst>
            </p:cNvPr>
            <p:cNvSpPr/>
            <p:nvPr/>
          </p:nvSpPr>
          <p:spPr>
            <a:xfrm>
              <a:off x="3561550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416;p44">
              <a:extLst>
                <a:ext uri="{FF2B5EF4-FFF2-40B4-BE49-F238E27FC236}">
                  <a16:creationId xmlns:a16="http://schemas.microsoft.com/office/drawing/2014/main" id="{617463A9-0D0F-4706-8A61-7F0EFD3E1A70}"/>
                </a:ext>
              </a:extLst>
            </p:cNvPr>
            <p:cNvSpPr/>
            <p:nvPr/>
          </p:nvSpPr>
          <p:spPr>
            <a:xfrm>
              <a:off x="3600400" y="2336500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0"/>
                  </a:moveTo>
                  <a:lnTo>
                    <a:pt x="1" y="126"/>
                  </a:lnTo>
                  <a:lnTo>
                    <a:pt x="1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417;p44">
              <a:extLst>
                <a:ext uri="{FF2B5EF4-FFF2-40B4-BE49-F238E27FC236}">
                  <a16:creationId xmlns:a16="http://schemas.microsoft.com/office/drawing/2014/main" id="{37E5E2CC-0A94-4D06-AE55-6243E4928E5F}"/>
                </a:ext>
              </a:extLst>
            </p:cNvPr>
            <p:cNvSpPr/>
            <p:nvPr/>
          </p:nvSpPr>
          <p:spPr>
            <a:xfrm>
              <a:off x="3473825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418;p44">
              <a:extLst>
                <a:ext uri="{FF2B5EF4-FFF2-40B4-BE49-F238E27FC236}">
                  <a16:creationId xmlns:a16="http://schemas.microsoft.com/office/drawing/2014/main" id="{5A48F170-32AE-4962-8B42-F48FB795CF08}"/>
                </a:ext>
              </a:extLst>
            </p:cNvPr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419;p44">
              <a:extLst>
                <a:ext uri="{FF2B5EF4-FFF2-40B4-BE49-F238E27FC236}">
                  <a16:creationId xmlns:a16="http://schemas.microsoft.com/office/drawing/2014/main" id="{48AC67EE-0ED9-49EC-984F-9BFBF9AA8E8B}"/>
                </a:ext>
              </a:extLst>
            </p:cNvPr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420;p44">
              <a:extLst>
                <a:ext uri="{FF2B5EF4-FFF2-40B4-BE49-F238E27FC236}">
                  <a16:creationId xmlns:a16="http://schemas.microsoft.com/office/drawing/2014/main" id="{535A7824-53AD-47E6-A433-6769419FE9C1}"/>
                </a:ext>
              </a:extLst>
            </p:cNvPr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421;p44">
              <a:extLst>
                <a:ext uri="{FF2B5EF4-FFF2-40B4-BE49-F238E27FC236}">
                  <a16:creationId xmlns:a16="http://schemas.microsoft.com/office/drawing/2014/main" id="{8A987354-201A-4A6A-BAC7-404F201839A2}"/>
                </a:ext>
              </a:extLst>
            </p:cNvPr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422;p44">
              <a:extLst>
                <a:ext uri="{FF2B5EF4-FFF2-40B4-BE49-F238E27FC236}">
                  <a16:creationId xmlns:a16="http://schemas.microsoft.com/office/drawing/2014/main" id="{C9AB9192-E99B-4B2D-9C74-B43C31505324}"/>
                </a:ext>
              </a:extLst>
            </p:cNvPr>
            <p:cNvSpPr/>
            <p:nvPr/>
          </p:nvSpPr>
          <p:spPr>
            <a:xfrm>
              <a:off x="3473200" y="23390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423;p44">
              <a:extLst>
                <a:ext uri="{FF2B5EF4-FFF2-40B4-BE49-F238E27FC236}">
                  <a16:creationId xmlns:a16="http://schemas.microsoft.com/office/drawing/2014/main" id="{72295ABD-6D1F-4BEF-8585-E9EE6948D3EF}"/>
                </a:ext>
              </a:extLst>
            </p:cNvPr>
            <p:cNvSpPr/>
            <p:nvPr/>
          </p:nvSpPr>
          <p:spPr>
            <a:xfrm>
              <a:off x="347320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424;p44">
              <a:extLst>
                <a:ext uri="{FF2B5EF4-FFF2-40B4-BE49-F238E27FC236}">
                  <a16:creationId xmlns:a16="http://schemas.microsoft.com/office/drawing/2014/main" id="{6F1C9D7A-FA88-4475-ACC0-804EC8EA3725}"/>
                </a:ext>
              </a:extLst>
            </p:cNvPr>
            <p:cNvSpPr/>
            <p:nvPr/>
          </p:nvSpPr>
          <p:spPr>
            <a:xfrm>
              <a:off x="347320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425;p44">
              <a:extLst>
                <a:ext uri="{FF2B5EF4-FFF2-40B4-BE49-F238E27FC236}">
                  <a16:creationId xmlns:a16="http://schemas.microsoft.com/office/drawing/2014/main" id="{4F6B9B80-4972-4E05-B1F8-E03C5D09DCC4}"/>
                </a:ext>
              </a:extLst>
            </p:cNvPr>
            <p:cNvSpPr/>
            <p:nvPr/>
          </p:nvSpPr>
          <p:spPr>
            <a:xfrm>
              <a:off x="3522700" y="2338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426;p44">
              <a:extLst>
                <a:ext uri="{FF2B5EF4-FFF2-40B4-BE49-F238E27FC236}">
                  <a16:creationId xmlns:a16="http://schemas.microsoft.com/office/drawing/2014/main" id="{95F6152C-6D55-4237-8EC1-61A56F3875D9}"/>
                </a:ext>
              </a:extLst>
            </p:cNvPr>
            <p:cNvSpPr/>
            <p:nvPr/>
          </p:nvSpPr>
          <p:spPr>
            <a:xfrm>
              <a:off x="3576600" y="233210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427;p44">
              <a:extLst>
                <a:ext uri="{FF2B5EF4-FFF2-40B4-BE49-F238E27FC236}">
                  <a16:creationId xmlns:a16="http://schemas.microsoft.com/office/drawing/2014/main" id="{747C35A7-07D4-4BE0-981B-828E9F34F40E}"/>
                </a:ext>
              </a:extLst>
            </p:cNvPr>
            <p:cNvSpPr/>
            <p:nvPr/>
          </p:nvSpPr>
          <p:spPr>
            <a:xfrm>
              <a:off x="3550900" y="23390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428;p44">
              <a:extLst>
                <a:ext uri="{FF2B5EF4-FFF2-40B4-BE49-F238E27FC236}">
                  <a16:creationId xmlns:a16="http://schemas.microsoft.com/office/drawing/2014/main" id="{DD505723-B789-4C30-BDEA-520C4E7C93F8}"/>
                </a:ext>
              </a:extLst>
            </p:cNvPr>
            <p:cNvSpPr/>
            <p:nvPr/>
          </p:nvSpPr>
          <p:spPr>
            <a:xfrm>
              <a:off x="3600400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429;p44">
              <a:extLst>
                <a:ext uri="{FF2B5EF4-FFF2-40B4-BE49-F238E27FC236}">
                  <a16:creationId xmlns:a16="http://schemas.microsoft.com/office/drawing/2014/main" id="{70BB2C84-7460-46F4-B512-F29E7F2A4022}"/>
                </a:ext>
              </a:extLst>
            </p:cNvPr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430;p44">
              <a:extLst>
                <a:ext uri="{FF2B5EF4-FFF2-40B4-BE49-F238E27FC236}">
                  <a16:creationId xmlns:a16="http://schemas.microsoft.com/office/drawing/2014/main" id="{8B604C16-BB76-47B4-8EA6-38DA412E3740}"/>
                </a:ext>
              </a:extLst>
            </p:cNvPr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431;p44">
              <a:extLst>
                <a:ext uri="{FF2B5EF4-FFF2-40B4-BE49-F238E27FC236}">
                  <a16:creationId xmlns:a16="http://schemas.microsoft.com/office/drawing/2014/main" id="{6182F30F-2AAF-41A8-B910-FF60CFF5869B}"/>
                </a:ext>
              </a:extLst>
            </p:cNvPr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432;p44">
              <a:extLst>
                <a:ext uri="{FF2B5EF4-FFF2-40B4-BE49-F238E27FC236}">
                  <a16:creationId xmlns:a16="http://schemas.microsoft.com/office/drawing/2014/main" id="{6075640A-B657-4D5D-A6CB-B317E7872768}"/>
                </a:ext>
              </a:extLst>
            </p:cNvPr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433;p44">
              <a:extLst>
                <a:ext uri="{FF2B5EF4-FFF2-40B4-BE49-F238E27FC236}">
                  <a16:creationId xmlns:a16="http://schemas.microsoft.com/office/drawing/2014/main" id="{B5447D7D-80E9-43D7-83BB-5909B43F7D07}"/>
                </a:ext>
              </a:extLst>
            </p:cNvPr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434;p44">
              <a:extLst>
                <a:ext uri="{FF2B5EF4-FFF2-40B4-BE49-F238E27FC236}">
                  <a16:creationId xmlns:a16="http://schemas.microsoft.com/office/drawing/2014/main" id="{96DB4CBE-5B87-42C0-9428-A286DB9E79E4}"/>
                </a:ext>
              </a:extLst>
            </p:cNvPr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435;p44">
              <a:extLst>
                <a:ext uri="{FF2B5EF4-FFF2-40B4-BE49-F238E27FC236}">
                  <a16:creationId xmlns:a16="http://schemas.microsoft.com/office/drawing/2014/main" id="{0A085254-6D4A-48E7-9AED-0611651789F9}"/>
                </a:ext>
              </a:extLst>
            </p:cNvPr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436;p44">
              <a:extLst>
                <a:ext uri="{FF2B5EF4-FFF2-40B4-BE49-F238E27FC236}">
                  <a16:creationId xmlns:a16="http://schemas.microsoft.com/office/drawing/2014/main" id="{CB6A9E2A-B906-4C2C-B46B-15CE2024C10B}"/>
                </a:ext>
              </a:extLst>
            </p:cNvPr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437;p44">
              <a:extLst>
                <a:ext uri="{FF2B5EF4-FFF2-40B4-BE49-F238E27FC236}">
                  <a16:creationId xmlns:a16="http://schemas.microsoft.com/office/drawing/2014/main" id="{1CDDD03B-D6B2-483A-8DAF-5EF8D7F07CA0}"/>
                </a:ext>
              </a:extLst>
            </p:cNvPr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438;p44">
              <a:extLst>
                <a:ext uri="{FF2B5EF4-FFF2-40B4-BE49-F238E27FC236}">
                  <a16:creationId xmlns:a16="http://schemas.microsoft.com/office/drawing/2014/main" id="{6A2FA183-4D2B-4B78-8A6A-539CC09F930F}"/>
                </a:ext>
              </a:extLst>
            </p:cNvPr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439;p44">
              <a:extLst>
                <a:ext uri="{FF2B5EF4-FFF2-40B4-BE49-F238E27FC236}">
                  <a16:creationId xmlns:a16="http://schemas.microsoft.com/office/drawing/2014/main" id="{2BAB802D-F89B-4A6E-9881-80998E0808EE}"/>
                </a:ext>
              </a:extLst>
            </p:cNvPr>
            <p:cNvSpPr/>
            <p:nvPr/>
          </p:nvSpPr>
          <p:spPr>
            <a:xfrm>
              <a:off x="3512675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440;p44">
              <a:extLst>
                <a:ext uri="{FF2B5EF4-FFF2-40B4-BE49-F238E27FC236}">
                  <a16:creationId xmlns:a16="http://schemas.microsoft.com/office/drawing/2014/main" id="{898BD705-3ECA-46B5-AD11-E2CEA55FB416}"/>
                </a:ext>
              </a:extLst>
            </p:cNvPr>
            <p:cNvSpPr/>
            <p:nvPr/>
          </p:nvSpPr>
          <p:spPr>
            <a:xfrm>
              <a:off x="3512675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441;p44">
              <a:extLst>
                <a:ext uri="{FF2B5EF4-FFF2-40B4-BE49-F238E27FC236}">
                  <a16:creationId xmlns:a16="http://schemas.microsoft.com/office/drawing/2014/main" id="{0D998959-5965-469F-8475-F79AEAE2FD75}"/>
                </a:ext>
              </a:extLst>
            </p:cNvPr>
            <p:cNvSpPr/>
            <p:nvPr/>
          </p:nvSpPr>
          <p:spPr>
            <a:xfrm>
              <a:off x="3512675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442;p44">
              <a:extLst>
                <a:ext uri="{FF2B5EF4-FFF2-40B4-BE49-F238E27FC236}">
                  <a16:creationId xmlns:a16="http://schemas.microsoft.com/office/drawing/2014/main" id="{0BBCE131-F0F4-460F-BC43-9D025578CC30}"/>
                </a:ext>
              </a:extLst>
            </p:cNvPr>
            <p:cNvSpPr/>
            <p:nvPr/>
          </p:nvSpPr>
          <p:spPr>
            <a:xfrm>
              <a:off x="3512050" y="2339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443;p44">
              <a:extLst>
                <a:ext uri="{FF2B5EF4-FFF2-40B4-BE49-F238E27FC236}">
                  <a16:creationId xmlns:a16="http://schemas.microsoft.com/office/drawing/2014/main" id="{47D3121F-74A5-4C6A-B2AA-DC9CE2388255}"/>
                </a:ext>
              </a:extLst>
            </p:cNvPr>
            <p:cNvSpPr/>
            <p:nvPr/>
          </p:nvSpPr>
          <p:spPr>
            <a:xfrm>
              <a:off x="351205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444;p44">
              <a:extLst>
                <a:ext uri="{FF2B5EF4-FFF2-40B4-BE49-F238E27FC236}">
                  <a16:creationId xmlns:a16="http://schemas.microsoft.com/office/drawing/2014/main" id="{2B825865-1A6F-4721-A855-67918ED06717}"/>
                </a:ext>
              </a:extLst>
            </p:cNvPr>
            <p:cNvSpPr/>
            <p:nvPr/>
          </p:nvSpPr>
          <p:spPr>
            <a:xfrm>
              <a:off x="3561550" y="2339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445;p44">
              <a:extLst>
                <a:ext uri="{FF2B5EF4-FFF2-40B4-BE49-F238E27FC236}">
                  <a16:creationId xmlns:a16="http://schemas.microsoft.com/office/drawing/2014/main" id="{FEAC6F15-060E-4CF7-B320-1E529958E407}"/>
                </a:ext>
              </a:extLst>
            </p:cNvPr>
            <p:cNvSpPr/>
            <p:nvPr/>
          </p:nvSpPr>
          <p:spPr>
            <a:xfrm>
              <a:off x="3589750" y="2339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446;p44">
              <a:extLst>
                <a:ext uri="{FF2B5EF4-FFF2-40B4-BE49-F238E27FC236}">
                  <a16:creationId xmlns:a16="http://schemas.microsoft.com/office/drawing/2014/main" id="{ADDA3D95-D6E8-48F3-97A6-187EEDF5515B}"/>
                </a:ext>
              </a:extLst>
            </p:cNvPr>
            <p:cNvSpPr/>
            <p:nvPr/>
          </p:nvSpPr>
          <p:spPr>
            <a:xfrm>
              <a:off x="34406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447;p44">
              <a:extLst>
                <a:ext uri="{FF2B5EF4-FFF2-40B4-BE49-F238E27FC236}">
                  <a16:creationId xmlns:a16="http://schemas.microsoft.com/office/drawing/2014/main" id="{E43CF7B2-8867-46E6-9514-2B1DF6FCF9F9}"/>
                </a:ext>
              </a:extLst>
            </p:cNvPr>
            <p:cNvSpPr/>
            <p:nvPr/>
          </p:nvSpPr>
          <p:spPr>
            <a:xfrm>
              <a:off x="3440000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448;p44">
              <a:extLst>
                <a:ext uri="{FF2B5EF4-FFF2-40B4-BE49-F238E27FC236}">
                  <a16:creationId xmlns:a16="http://schemas.microsoft.com/office/drawing/2014/main" id="{A7EA7DF3-7BF9-4DAF-8739-677763808B35}"/>
                </a:ext>
              </a:extLst>
            </p:cNvPr>
            <p:cNvSpPr/>
            <p:nvPr/>
          </p:nvSpPr>
          <p:spPr>
            <a:xfrm>
              <a:off x="34400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449;p44">
              <a:extLst>
                <a:ext uri="{FF2B5EF4-FFF2-40B4-BE49-F238E27FC236}">
                  <a16:creationId xmlns:a16="http://schemas.microsoft.com/office/drawing/2014/main" id="{9B5A7E8C-B16D-4FE3-9BBF-336962DDB81C}"/>
                </a:ext>
              </a:extLst>
            </p:cNvPr>
            <p:cNvSpPr/>
            <p:nvPr/>
          </p:nvSpPr>
          <p:spPr>
            <a:xfrm>
              <a:off x="34400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450;p44">
              <a:extLst>
                <a:ext uri="{FF2B5EF4-FFF2-40B4-BE49-F238E27FC236}">
                  <a16:creationId xmlns:a16="http://schemas.microsoft.com/office/drawing/2014/main" id="{D4F34B84-28D3-47EF-82FD-EAEDB6D96883}"/>
                </a:ext>
              </a:extLst>
            </p:cNvPr>
            <p:cNvSpPr/>
            <p:nvPr/>
          </p:nvSpPr>
          <p:spPr>
            <a:xfrm>
              <a:off x="3439375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451;p44">
              <a:extLst>
                <a:ext uri="{FF2B5EF4-FFF2-40B4-BE49-F238E27FC236}">
                  <a16:creationId xmlns:a16="http://schemas.microsoft.com/office/drawing/2014/main" id="{B4255057-2D6A-4BF1-9405-3E4296313931}"/>
                </a:ext>
              </a:extLst>
            </p:cNvPr>
            <p:cNvSpPr/>
            <p:nvPr/>
          </p:nvSpPr>
          <p:spPr>
            <a:xfrm>
              <a:off x="343937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452;p44">
              <a:extLst>
                <a:ext uri="{FF2B5EF4-FFF2-40B4-BE49-F238E27FC236}">
                  <a16:creationId xmlns:a16="http://schemas.microsoft.com/office/drawing/2014/main" id="{DEB9AB81-9A7F-4B04-9324-BA1980450B74}"/>
                </a:ext>
              </a:extLst>
            </p:cNvPr>
            <p:cNvSpPr/>
            <p:nvPr/>
          </p:nvSpPr>
          <p:spPr>
            <a:xfrm>
              <a:off x="343937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453;p44">
              <a:extLst>
                <a:ext uri="{FF2B5EF4-FFF2-40B4-BE49-F238E27FC236}">
                  <a16:creationId xmlns:a16="http://schemas.microsoft.com/office/drawing/2014/main" id="{E0D7D00E-FB95-4787-8A31-DBAFF4D4EF94}"/>
                </a:ext>
              </a:extLst>
            </p:cNvPr>
            <p:cNvSpPr/>
            <p:nvPr/>
          </p:nvSpPr>
          <p:spPr>
            <a:xfrm>
              <a:off x="3438750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454;p44">
              <a:extLst>
                <a:ext uri="{FF2B5EF4-FFF2-40B4-BE49-F238E27FC236}">
                  <a16:creationId xmlns:a16="http://schemas.microsoft.com/office/drawing/2014/main" id="{CCE38AFB-CD05-4073-93A5-5E8A05EA3CFE}"/>
                </a:ext>
              </a:extLst>
            </p:cNvPr>
            <p:cNvSpPr/>
            <p:nvPr/>
          </p:nvSpPr>
          <p:spPr>
            <a:xfrm>
              <a:off x="343875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455;p44">
              <a:extLst>
                <a:ext uri="{FF2B5EF4-FFF2-40B4-BE49-F238E27FC236}">
                  <a16:creationId xmlns:a16="http://schemas.microsoft.com/office/drawing/2014/main" id="{C5525F55-6886-4B9E-9055-43AAE09F393A}"/>
                </a:ext>
              </a:extLst>
            </p:cNvPr>
            <p:cNvSpPr/>
            <p:nvPr/>
          </p:nvSpPr>
          <p:spPr>
            <a:xfrm>
              <a:off x="3438125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456;p44">
              <a:extLst>
                <a:ext uri="{FF2B5EF4-FFF2-40B4-BE49-F238E27FC236}">
                  <a16:creationId xmlns:a16="http://schemas.microsoft.com/office/drawing/2014/main" id="{28F6BB48-1C1C-4C97-A7FF-9315DEEE9CCE}"/>
                </a:ext>
              </a:extLst>
            </p:cNvPr>
            <p:cNvSpPr/>
            <p:nvPr/>
          </p:nvSpPr>
          <p:spPr>
            <a:xfrm>
              <a:off x="3437500" y="2340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457;p44">
              <a:extLst>
                <a:ext uri="{FF2B5EF4-FFF2-40B4-BE49-F238E27FC236}">
                  <a16:creationId xmlns:a16="http://schemas.microsoft.com/office/drawing/2014/main" id="{E7368EA2-F698-474B-8824-16542C634626}"/>
                </a:ext>
              </a:extLst>
            </p:cNvPr>
            <p:cNvSpPr/>
            <p:nvPr/>
          </p:nvSpPr>
          <p:spPr>
            <a:xfrm>
              <a:off x="3600400" y="23402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458;p44">
              <a:extLst>
                <a:ext uri="{FF2B5EF4-FFF2-40B4-BE49-F238E27FC236}">
                  <a16:creationId xmlns:a16="http://schemas.microsoft.com/office/drawing/2014/main" id="{F5334B9B-A13A-4039-9623-49335C9C25D5}"/>
                </a:ext>
              </a:extLst>
            </p:cNvPr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459;p44">
              <a:extLst>
                <a:ext uri="{FF2B5EF4-FFF2-40B4-BE49-F238E27FC236}">
                  <a16:creationId xmlns:a16="http://schemas.microsoft.com/office/drawing/2014/main" id="{C4694FB8-5463-4BEB-A42A-153A71F2CE45}"/>
                </a:ext>
              </a:extLst>
            </p:cNvPr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460;p44">
              <a:extLst>
                <a:ext uri="{FF2B5EF4-FFF2-40B4-BE49-F238E27FC236}">
                  <a16:creationId xmlns:a16="http://schemas.microsoft.com/office/drawing/2014/main" id="{1C0F8674-3300-4687-B7D4-66A695528973}"/>
                </a:ext>
              </a:extLst>
            </p:cNvPr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461;p44">
              <a:extLst>
                <a:ext uri="{FF2B5EF4-FFF2-40B4-BE49-F238E27FC236}">
                  <a16:creationId xmlns:a16="http://schemas.microsoft.com/office/drawing/2014/main" id="{A4D909E4-C8C5-498A-BB25-FA68154C7DE9}"/>
                </a:ext>
              </a:extLst>
            </p:cNvPr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462;p44">
              <a:extLst>
                <a:ext uri="{FF2B5EF4-FFF2-40B4-BE49-F238E27FC236}">
                  <a16:creationId xmlns:a16="http://schemas.microsoft.com/office/drawing/2014/main" id="{DCB32938-E1B6-4CEE-9732-5C8315B88B6B}"/>
                </a:ext>
              </a:extLst>
            </p:cNvPr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463;p44">
              <a:extLst>
                <a:ext uri="{FF2B5EF4-FFF2-40B4-BE49-F238E27FC236}">
                  <a16:creationId xmlns:a16="http://schemas.microsoft.com/office/drawing/2014/main" id="{605718BA-14BC-47B8-9D72-A65CB85901B3}"/>
                </a:ext>
              </a:extLst>
            </p:cNvPr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464;p44">
              <a:extLst>
                <a:ext uri="{FF2B5EF4-FFF2-40B4-BE49-F238E27FC236}">
                  <a16:creationId xmlns:a16="http://schemas.microsoft.com/office/drawing/2014/main" id="{1B0365C0-3B68-4E9A-BE7B-2A0B8DCCAB82}"/>
                </a:ext>
              </a:extLst>
            </p:cNvPr>
            <p:cNvSpPr/>
            <p:nvPr/>
          </p:nvSpPr>
          <p:spPr>
            <a:xfrm>
              <a:off x="3550900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465;p44">
              <a:extLst>
                <a:ext uri="{FF2B5EF4-FFF2-40B4-BE49-F238E27FC236}">
                  <a16:creationId xmlns:a16="http://schemas.microsoft.com/office/drawing/2014/main" id="{3FB43678-26F0-4F7D-A960-FD3E889157B8}"/>
                </a:ext>
              </a:extLst>
            </p:cNvPr>
            <p:cNvSpPr/>
            <p:nvPr/>
          </p:nvSpPr>
          <p:spPr>
            <a:xfrm>
              <a:off x="355090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466;p44">
              <a:extLst>
                <a:ext uri="{FF2B5EF4-FFF2-40B4-BE49-F238E27FC236}">
                  <a16:creationId xmlns:a16="http://schemas.microsoft.com/office/drawing/2014/main" id="{26EC0DF3-4D02-41D5-8B52-614DFC0031E2}"/>
                </a:ext>
              </a:extLst>
            </p:cNvPr>
            <p:cNvSpPr/>
            <p:nvPr/>
          </p:nvSpPr>
          <p:spPr>
            <a:xfrm>
              <a:off x="3479475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467;p44">
              <a:extLst>
                <a:ext uri="{FF2B5EF4-FFF2-40B4-BE49-F238E27FC236}">
                  <a16:creationId xmlns:a16="http://schemas.microsoft.com/office/drawing/2014/main" id="{49211F9C-7E5A-40AB-9435-BAEE71C1C41C}"/>
                </a:ext>
              </a:extLst>
            </p:cNvPr>
            <p:cNvSpPr/>
            <p:nvPr/>
          </p:nvSpPr>
          <p:spPr>
            <a:xfrm>
              <a:off x="34794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468;p44">
              <a:extLst>
                <a:ext uri="{FF2B5EF4-FFF2-40B4-BE49-F238E27FC236}">
                  <a16:creationId xmlns:a16="http://schemas.microsoft.com/office/drawing/2014/main" id="{4851229C-DF86-47AF-B806-F96F729E5FCE}"/>
                </a:ext>
              </a:extLst>
            </p:cNvPr>
            <p:cNvSpPr/>
            <p:nvPr/>
          </p:nvSpPr>
          <p:spPr>
            <a:xfrm>
              <a:off x="3478850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469;p44">
              <a:extLst>
                <a:ext uri="{FF2B5EF4-FFF2-40B4-BE49-F238E27FC236}">
                  <a16:creationId xmlns:a16="http://schemas.microsoft.com/office/drawing/2014/main" id="{A299BCAA-A372-43C3-A09F-29AEF765B9EC}"/>
                </a:ext>
              </a:extLst>
            </p:cNvPr>
            <p:cNvSpPr/>
            <p:nvPr/>
          </p:nvSpPr>
          <p:spPr>
            <a:xfrm>
              <a:off x="347885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470;p44">
              <a:extLst>
                <a:ext uri="{FF2B5EF4-FFF2-40B4-BE49-F238E27FC236}">
                  <a16:creationId xmlns:a16="http://schemas.microsoft.com/office/drawing/2014/main" id="{5EE0F6C8-C054-4786-A687-DAD1BC9E2E00}"/>
                </a:ext>
              </a:extLst>
            </p:cNvPr>
            <p:cNvSpPr/>
            <p:nvPr/>
          </p:nvSpPr>
          <p:spPr>
            <a:xfrm>
              <a:off x="3478225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471;p44">
              <a:extLst>
                <a:ext uri="{FF2B5EF4-FFF2-40B4-BE49-F238E27FC236}">
                  <a16:creationId xmlns:a16="http://schemas.microsoft.com/office/drawing/2014/main" id="{3197E4A8-D663-4FAC-807A-902713FF28C7}"/>
                </a:ext>
              </a:extLst>
            </p:cNvPr>
            <p:cNvSpPr/>
            <p:nvPr/>
          </p:nvSpPr>
          <p:spPr>
            <a:xfrm>
              <a:off x="3478225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472;p44">
              <a:extLst>
                <a:ext uri="{FF2B5EF4-FFF2-40B4-BE49-F238E27FC236}">
                  <a16:creationId xmlns:a16="http://schemas.microsoft.com/office/drawing/2014/main" id="{E835E710-D430-4122-A420-B302944C3402}"/>
                </a:ext>
              </a:extLst>
            </p:cNvPr>
            <p:cNvSpPr/>
            <p:nvPr/>
          </p:nvSpPr>
          <p:spPr>
            <a:xfrm>
              <a:off x="3478225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473;p44">
              <a:extLst>
                <a:ext uri="{FF2B5EF4-FFF2-40B4-BE49-F238E27FC236}">
                  <a16:creationId xmlns:a16="http://schemas.microsoft.com/office/drawing/2014/main" id="{68DD103C-5529-418D-BD9C-504379605CAB}"/>
                </a:ext>
              </a:extLst>
            </p:cNvPr>
            <p:cNvSpPr/>
            <p:nvPr/>
          </p:nvSpPr>
          <p:spPr>
            <a:xfrm>
              <a:off x="3477600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474;p44">
              <a:extLst>
                <a:ext uri="{FF2B5EF4-FFF2-40B4-BE49-F238E27FC236}">
                  <a16:creationId xmlns:a16="http://schemas.microsoft.com/office/drawing/2014/main" id="{EA2706C8-36D6-4BD7-B2DB-FCD06D594112}"/>
                </a:ext>
              </a:extLst>
            </p:cNvPr>
            <p:cNvSpPr/>
            <p:nvPr/>
          </p:nvSpPr>
          <p:spPr>
            <a:xfrm>
              <a:off x="347760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475;p44">
              <a:extLst>
                <a:ext uri="{FF2B5EF4-FFF2-40B4-BE49-F238E27FC236}">
                  <a16:creationId xmlns:a16="http://schemas.microsoft.com/office/drawing/2014/main" id="{0C4EF16B-F810-49CA-8090-F1477B930AFA}"/>
                </a:ext>
              </a:extLst>
            </p:cNvPr>
            <p:cNvSpPr/>
            <p:nvPr/>
          </p:nvSpPr>
          <p:spPr>
            <a:xfrm>
              <a:off x="3476975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476;p44">
              <a:extLst>
                <a:ext uri="{FF2B5EF4-FFF2-40B4-BE49-F238E27FC236}">
                  <a16:creationId xmlns:a16="http://schemas.microsoft.com/office/drawing/2014/main" id="{2AD58281-37CC-44B2-8B71-7616EFC016E2}"/>
                </a:ext>
              </a:extLst>
            </p:cNvPr>
            <p:cNvSpPr/>
            <p:nvPr/>
          </p:nvSpPr>
          <p:spPr>
            <a:xfrm>
              <a:off x="3476350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477;p44">
              <a:extLst>
                <a:ext uri="{FF2B5EF4-FFF2-40B4-BE49-F238E27FC236}">
                  <a16:creationId xmlns:a16="http://schemas.microsoft.com/office/drawing/2014/main" id="{450EB1F6-8853-49BC-80D4-C943B87ED44E}"/>
                </a:ext>
              </a:extLst>
            </p:cNvPr>
            <p:cNvSpPr/>
            <p:nvPr/>
          </p:nvSpPr>
          <p:spPr>
            <a:xfrm>
              <a:off x="3590375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478;p44">
              <a:extLst>
                <a:ext uri="{FF2B5EF4-FFF2-40B4-BE49-F238E27FC236}">
                  <a16:creationId xmlns:a16="http://schemas.microsoft.com/office/drawing/2014/main" id="{C3A49ADB-89F1-4315-9E7F-48AF9462FDDD}"/>
                </a:ext>
              </a:extLst>
            </p:cNvPr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479;p44">
              <a:extLst>
                <a:ext uri="{FF2B5EF4-FFF2-40B4-BE49-F238E27FC236}">
                  <a16:creationId xmlns:a16="http://schemas.microsoft.com/office/drawing/2014/main" id="{FCEE3CC4-43CF-4D41-AC06-F482462180F6}"/>
                </a:ext>
              </a:extLst>
            </p:cNvPr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480;p44">
              <a:extLst>
                <a:ext uri="{FF2B5EF4-FFF2-40B4-BE49-F238E27FC236}">
                  <a16:creationId xmlns:a16="http://schemas.microsoft.com/office/drawing/2014/main" id="{91BBFA4D-D179-4F0F-9895-269126D46E99}"/>
                </a:ext>
              </a:extLst>
            </p:cNvPr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481;p44">
              <a:extLst>
                <a:ext uri="{FF2B5EF4-FFF2-40B4-BE49-F238E27FC236}">
                  <a16:creationId xmlns:a16="http://schemas.microsoft.com/office/drawing/2014/main" id="{8681362D-8378-44A6-9839-4543DCD7D919}"/>
                </a:ext>
              </a:extLst>
            </p:cNvPr>
            <p:cNvSpPr/>
            <p:nvPr/>
          </p:nvSpPr>
          <p:spPr>
            <a:xfrm>
              <a:off x="3590375" y="2341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482;p44">
              <a:extLst>
                <a:ext uri="{FF2B5EF4-FFF2-40B4-BE49-F238E27FC236}">
                  <a16:creationId xmlns:a16="http://schemas.microsoft.com/office/drawing/2014/main" id="{A2D0C636-956A-43A8-A65E-6AEC38657E63}"/>
                </a:ext>
              </a:extLst>
            </p:cNvPr>
            <p:cNvSpPr/>
            <p:nvPr/>
          </p:nvSpPr>
          <p:spPr>
            <a:xfrm>
              <a:off x="3590375" y="2341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483;p44">
              <a:extLst>
                <a:ext uri="{FF2B5EF4-FFF2-40B4-BE49-F238E27FC236}">
                  <a16:creationId xmlns:a16="http://schemas.microsoft.com/office/drawing/2014/main" id="{4F113B0F-CA95-4499-A637-FE6572A55FFB}"/>
                </a:ext>
              </a:extLst>
            </p:cNvPr>
            <p:cNvSpPr/>
            <p:nvPr/>
          </p:nvSpPr>
          <p:spPr>
            <a:xfrm>
              <a:off x="358975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484;p44">
              <a:extLst>
                <a:ext uri="{FF2B5EF4-FFF2-40B4-BE49-F238E27FC236}">
                  <a16:creationId xmlns:a16="http://schemas.microsoft.com/office/drawing/2014/main" id="{0E8BBB96-865A-450C-82C8-568176A40B4D}"/>
                </a:ext>
              </a:extLst>
            </p:cNvPr>
            <p:cNvSpPr/>
            <p:nvPr/>
          </p:nvSpPr>
          <p:spPr>
            <a:xfrm>
              <a:off x="358975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485;p44">
              <a:extLst>
                <a:ext uri="{FF2B5EF4-FFF2-40B4-BE49-F238E27FC236}">
                  <a16:creationId xmlns:a16="http://schemas.microsoft.com/office/drawing/2014/main" id="{5AD4B1AB-4B54-4855-A259-A83B707FF514}"/>
                </a:ext>
              </a:extLst>
            </p:cNvPr>
            <p:cNvSpPr/>
            <p:nvPr/>
          </p:nvSpPr>
          <p:spPr>
            <a:xfrm>
              <a:off x="3518325" y="2342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486;p44">
              <a:extLst>
                <a:ext uri="{FF2B5EF4-FFF2-40B4-BE49-F238E27FC236}">
                  <a16:creationId xmlns:a16="http://schemas.microsoft.com/office/drawing/2014/main" id="{13A033B3-48C2-4BB0-A48E-7CDC151E4699}"/>
                </a:ext>
              </a:extLst>
            </p:cNvPr>
            <p:cNvSpPr/>
            <p:nvPr/>
          </p:nvSpPr>
          <p:spPr>
            <a:xfrm>
              <a:off x="351832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487;p44">
              <a:extLst>
                <a:ext uri="{FF2B5EF4-FFF2-40B4-BE49-F238E27FC236}">
                  <a16:creationId xmlns:a16="http://schemas.microsoft.com/office/drawing/2014/main" id="{4AE39F9F-DE51-4547-BD43-21D0482562B1}"/>
                </a:ext>
              </a:extLst>
            </p:cNvPr>
            <p:cNvSpPr/>
            <p:nvPr/>
          </p:nvSpPr>
          <p:spPr>
            <a:xfrm>
              <a:off x="351770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488;p44">
              <a:extLst>
                <a:ext uri="{FF2B5EF4-FFF2-40B4-BE49-F238E27FC236}">
                  <a16:creationId xmlns:a16="http://schemas.microsoft.com/office/drawing/2014/main" id="{CB5BADBF-FBE2-41CF-A8DC-5E27578F8837}"/>
                </a:ext>
              </a:extLst>
            </p:cNvPr>
            <p:cNvSpPr/>
            <p:nvPr/>
          </p:nvSpPr>
          <p:spPr>
            <a:xfrm>
              <a:off x="351770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489;p44">
              <a:extLst>
                <a:ext uri="{FF2B5EF4-FFF2-40B4-BE49-F238E27FC236}">
                  <a16:creationId xmlns:a16="http://schemas.microsoft.com/office/drawing/2014/main" id="{A92ECC36-CB07-43DB-82EF-BBCE75C2370F}"/>
                </a:ext>
              </a:extLst>
            </p:cNvPr>
            <p:cNvSpPr/>
            <p:nvPr/>
          </p:nvSpPr>
          <p:spPr>
            <a:xfrm>
              <a:off x="351770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490;p44">
              <a:extLst>
                <a:ext uri="{FF2B5EF4-FFF2-40B4-BE49-F238E27FC236}">
                  <a16:creationId xmlns:a16="http://schemas.microsoft.com/office/drawing/2014/main" id="{8F785EC8-348A-4E75-A285-33D9C978FFA9}"/>
                </a:ext>
              </a:extLst>
            </p:cNvPr>
            <p:cNvSpPr/>
            <p:nvPr/>
          </p:nvSpPr>
          <p:spPr>
            <a:xfrm>
              <a:off x="3517075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491;p44">
              <a:extLst>
                <a:ext uri="{FF2B5EF4-FFF2-40B4-BE49-F238E27FC236}">
                  <a16:creationId xmlns:a16="http://schemas.microsoft.com/office/drawing/2014/main" id="{7D3B55F9-9B22-426F-9496-02F777C3E3DE}"/>
                </a:ext>
              </a:extLst>
            </p:cNvPr>
            <p:cNvSpPr/>
            <p:nvPr/>
          </p:nvSpPr>
          <p:spPr>
            <a:xfrm>
              <a:off x="351707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492;p44">
              <a:extLst>
                <a:ext uri="{FF2B5EF4-FFF2-40B4-BE49-F238E27FC236}">
                  <a16:creationId xmlns:a16="http://schemas.microsoft.com/office/drawing/2014/main" id="{9B47ABD3-ACFF-40AA-AD40-8EEE8B0E7694}"/>
                </a:ext>
              </a:extLst>
            </p:cNvPr>
            <p:cNvSpPr/>
            <p:nvPr/>
          </p:nvSpPr>
          <p:spPr>
            <a:xfrm>
              <a:off x="351707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493;p44">
              <a:extLst>
                <a:ext uri="{FF2B5EF4-FFF2-40B4-BE49-F238E27FC236}">
                  <a16:creationId xmlns:a16="http://schemas.microsoft.com/office/drawing/2014/main" id="{D83EFC21-89D3-442F-AB65-ECE5E6F3066E}"/>
                </a:ext>
              </a:extLst>
            </p:cNvPr>
            <p:cNvSpPr/>
            <p:nvPr/>
          </p:nvSpPr>
          <p:spPr>
            <a:xfrm>
              <a:off x="351645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494;p44">
              <a:extLst>
                <a:ext uri="{FF2B5EF4-FFF2-40B4-BE49-F238E27FC236}">
                  <a16:creationId xmlns:a16="http://schemas.microsoft.com/office/drawing/2014/main" id="{C5626143-2C37-44D2-8BEC-279EF059D9C3}"/>
                </a:ext>
              </a:extLst>
            </p:cNvPr>
            <p:cNvSpPr/>
            <p:nvPr/>
          </p:nvSpPr>
          <p:spPr>
            <a:xfrm>
              <a:off x="3515825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495;p44">
              <a:extLst>
                <a:ext uri="{FF2B5EF4-FFF2-40B4-BE49-F238E27FC236}">
                  <a16:creationId xmlns:a16="http://schemas.microsoft.com/office/drawing/2014/main" id="{2CD61B0A-EC7F-4286-9D46-663F296D92F3}"/>
                </a:ext>
              </a:extLst>
            </p:cNvPr>
            <p:cNvSpPr/>
            <p:nvPr/>
          </p:nvSpPr>
          <p:spPr>
            <a:xfrm>
              <a:off x="351582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496;p44">
              <a:extLst>
                <a:ext uri="{FF2B5EF4-FFF2-40B4-BE49-F238E27FC236}">
                  <a16:creationId xmlns:a16="http://schemas.microsoft.com/office/drawing/2014/main" id="{337395B7-DBC0-4CA5-9525-E9ED3DB27138}"/>
                </a:ext>
              </a:extLst>
            </p:cNvPr>
            <p:cNvSpPr/>
            <p:nvPr/>
          </p:nvSpPr>
          <p:spPr>
            <a:xfrm>
              <a:off x="3557175" y="2342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497;p44">
              <a:extLst>
                <a:ext uri="{FF2B5EF4-FFF2-40B4-BE49-F238E27FC236}">
                  <a16:creationId xmlns:a16="http://schemas.microsoft.com/office/drawing/2014/main" id="{7202970C-D15F-4FEF-87BF-02CA5BF3A25E}"/>
                </a:ext>
              </a:extLst>
            </p:cNvPr>
            <p:cNvSpPr/>
            <p:nvPr/>
          </p:nvSpPr>
          <p:spPr>
            <a:xfrm>
              <a:off x="35571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498;p44">
              <a:extLst>
                <a:ext uri="{FF2B5EF4-FFF2-40B4-BE49-F238E27FC236}">
                  <a16:creationId xmlns:a16="http://schemas.microsoft.com/office/drawing/2014/main" id="{07BE9E41-945D-4D1B-B205-421470B0E940}"/>
                </a:ext>
              </a:extLst>
            </p:cNvPr>
            <p:cNvSpPr/>
            <p:nvPr/>
          </p:nvSpPr>
          <p:spPr>
            <a:xfrm>
              <a:off x="35571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499;p44">
              <a:extLst>
                <a:ext uri="{FF2B5EF4-FFF2-40B4-BE49-F238E27FC236}">
                  <a16:creationId xmlns:a16="http://schemas.microsoft.com/office/drawing/2014/main" id="{8D6906FD-DD29-438C-8C37-803591097C69}"/>
                </a:ext>
              </a:extLst>
            </p:cNvPr>
            <p:cNvSpPr/>
            <p:nvPr/>
          </p:nvSpPr>
          <p:spPr>
            <a:xfrm>
              <a:off x="3556550" y="2342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500;p44">
              <a:extLst>
                <a:ext uri="{FF2B5EF4-FFF2-40B4-BE49-F238E27FC236}">
                  <a16:creationId xmlns:a16="http://schemas.microsoft.com/office/drawing/2014/main" id="{F2AEB254-B09B-414D-85F4-E12B6A5F9475}"/>
                </a:ext>
              </a:extLst>
            </p:cNvPr>
            <p:cNvSpPr/>
            <p:nvPr/>
          </p:nvSpPr>
          <p:spPr>
            <a:xfrm>
              <a:off x="3556550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501;p44">
              <a:extLst>
                <a:ext uri="{FF2B5EF4-FFF2-40B4-BE49-F238E27FC236}">
                  <a16:creationId xmlns:a16="http://schemas.microsoft.com/office/drawing/2014/main" id="{FEE7422B-0B4E-4871-9EC6-D28AB2B83BCC}"/>
                </a:ext>
              </a:extLst>
            </p:cNvPr>
            <p:cNvSpPr/>
            <p:nvPr/>
          </p:nvSpPr>
          <p:spPr>
            <a:xfrm>
              <a:off x="3555925" y="2342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502;p44">
              <a:extLst>
                <a:ext uri="{FF2B5EF4-FFF2-40B4-BE49-F238E27FC236}">
                  <a16:creationId xmlns:a16="http://schemas.microsoft.com/office/drawing/2014/main" id="{AF91656B-7E3F-4E64-911B-0BAF6FF72CB4}"/>
                </a:ext>
              </a:extLst>
            </p:cNvPr>
            <p:cNvSpPr/>
            <p:nvPr/>
          </p:nvSpPr>
          <p:spPr>
            <a:xfrm>
              <a:off x="355592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503;p44">
              <a:extLst>
                <a:ext uri="{FF2B5EF4-FFF2-40B4-BE49-F238E27FC236}">
                  <a16:creationId xmlns:a16="http://schemas.microsoft.com/office/drawing/2014/main" id="{48013243-F154-4E04-9F4B-4B09D51148CD}"/>
                </a:ext>
              </a:extLst>
            </p:cNvPr>
            <p:cNvSpPr/>
            <p:nvPr/>
          </p:nvSpPr>
          <p:spPr>
            <a:xfrm>
              <a:off x="355592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504;p44">
              <a:extLst>
                <a:ext uri="{FF2B5EF4-FFF2-40B4-BE49-F238E27FC236}">
                  <a16:creationId xmlns:a16="http://schemas.microsoft.com/office/drawing/2014/main" id="{132AA464-7DC3-409A-8D87-757ACE94E4D0}"/>
                </a:ext>
              </a:extLst>
            </p:cNvPr>
            <p:cNvSpPr/>
            <p:nvPr/>
          </p:nvSpPr>
          <p:spPr>
            <a:xfrm>
              <a:off x="3555275" y="234275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505;p44">
              <a:extLst>
                <a:ext uri="{FF2B5EF4-FFF2-40B4-BE49-F238E27FC236}">
                  <a16:creationId xmlns:a16="http://schemas.microsoft.com/office/drawing/2014/main" id="{5AD0A11E-8957-486C-9006-102BD8B42309}"/>
                </a:ext>
              </a:extLst>
            </p:cNvPr>
            <p:cNvSpPr/>
            <p:nvPr/>
          </p:nvSpPr>
          <p:spPr>
            <a:xfrm>
              <a:off x="35552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506;p44">
              <a:extLst>
                <a:ext uri="{FF2B5EF4-FFF2-40B4-BE49-F238E27FC236}">
                  <a16:creationId xmlns:a16="http://schemas.microsoft.com/office/drawing/2014/main" id="{8BA119F7-9262-4F7A-9045-09071D2AB5DD}"/>
                </a:ext>
              </a:extLst>
            </p:cNvPr>
            <p:cNvSpPr/>
            <p:nvPr/>
          </p:nvSpPr>
          <p:spPr>
            <a:xfrm>
              <a:off x="3554650" y="2342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507;p44">
              <a:extLst>
                <a:ext uri="{FF2B5EF4-FFF2-40B4-BE49-F238E27FC236}">
                  <a16:creationId xmlns:a16="http://schemas.microsoft.com/office/drawing/2014/main" id="{3A602F94-0519-4A1E-B792-333607BED848}"/>
                </a:ext>
              </a:extLst>
            </p:cNvPr>
            <p:cNvSpPr/>
            <p:nvPr/>
          </p:nvSpPr>
          <p:spPr>
            <a:xfrm>
              <a:off x="3596650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508;p44">
              <a:extLst>
                <a:ext uri="{FF2B5EF4-FFF2-40B4-BE49-F238E27FC236}">
                  <a16:creationId xmlns:a16="http://schemas.microsoft.com/office/drawing/2014/main" id="{60669FC1-E027-4DF1-B38E-46ECB91475F7}"/>
                </a:ext>
              </a:extLst>
            </p:cNvPr>
            <p:cNvSpPr/>
            <p:nvPr/>
          </p:nvSpPr>
          <p:spPr>
            <a:xfrm>
              <a:off x="3596025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509;p44">
              <a:extLst>
                <a:ext uri="{FF2B5EF4-FFF2-40B4-BE49-F238E27FC236}">
                  <a16:creationId xmlns:a16="http://schemas.microsoft.com/office/drawing/2014/main" id="{BF162704-9E9F-402E-937E-F0F322B61F79}"/>
                </a:ext>
              </a:extLst>
            </p:cNvPr>
            <p:cNvSpPr/>
            <p:nvPr/>
          </p:nvSpPr>
          <p:spPr>
            <a:xfrm>
              <a:off x="3596025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510;p44">
              <a:extLst>
                <a:ext uri="{FF2B5EF4-FFF2-40B4-BE49-F238E27FC236}">
                  <a16:creationId xmlns:a16="http://schemas.microsoft.com/office/drawing/2014/main" id="{847D6C39-EE3D-4AB4-8342-A77FE262970B}"/>
                </a:ext>
              </a:extLst>
            </p:cNvPr>
            <p:cNvSpPr/>
            <p:nvPr/>
          </p:nvSpPr>
          <p:spPr>
            <a:xfrm>
              <a:off x="3595400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25" y="227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511;p44">
              <a:extLst>
                <a:ext uri="{FF2B5EF4-FFF2-40B4-BE49-F238E27FC236}">
                  <a16:creationId xmlns:a16="http://schemas.microsoft.com/office/drawing/2014/main" id="{AAE21E09-5045-4A3D-95D3-257F63468894}"/>
                </a:ext>
              </a:extLst>
            </p:cNvPr>
            <p:cNvSpPr/>
            <p:nvPr/>
          </p:nvSpPr>
          <p:spPr>
            <a:xfrm>
              <a:off x="3595400" y="23433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512;p44">
              <a:extLst>
                <a:ext uri="{FF2B5EF4-FFF2-40B4-BE49-F238E27FC236}">
                  <a16:creationId xmlns:a16="http://schemas.microsoft.com/office/drawing/2014/main" id="{B705D59D-856E-4ED8-A220-9ECD3115A430}"/>
                </a:ext>
              </a:extLst>
            </p:cNvPr>
            <p:cNvSpPr/>
            <p:nvPr/>
          </p:nvSpPr>
          <p:spPr>
            <a:xfrm>
              <a:off x="3595400" y="23433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513;p44">
              <a:extLst>
                <a:ext uri="{FF2B5EF4-FFF2-40B4-BE49-F238E27FC236}">
                  <a16:creationId xmlns:a16="http://schemas.microsoft.com/office/drawing/2014/main" id="{A77B4697-8E83-4DA9-9F70-B74C8F1B10F6}"/>
                </a:ext>
              </a:extLst>
            </p:cNvPr>
            <p:cNvSpPr/>
            <p:nvPr/>
          </p:nvSpPr>
          <p:spPr>
            <a:xfrm>
              <a:off x="3594750" y="2343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514;p44">
              <a:extLst>
                <a:ext uri="{FF2B5EF4-FFF2-40B4-BE49-F238E27FC236}">
                  <a16:creationId xmlns:a16="http://schemas.microsoft.com/office/drawing/2014/main" id="{01CF3E0A-3C58-4B4E-9E23-DEED8614C8A7}"/>
                </a:ext>
              </a:extLst>
            </p:cNvPr>
            <p:cNvSpPr/>
            <p:nvPr/>
          </p:nvSpPr>
          <p:spPr>
            <a:xfrm>
              <a:off x="3594750" y="2343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515;p44">
              <a:extLst>
                <a:ext uri="{FF2B5EF4-FFF2-40B4-BE49-F238E27FC236}">
                  <a16:creationId xmlns:a16="http://schemas.microsoft.com/office/drawing/2014/main" id="{188952A0-BAD0-4F29-9CB2-38166CFB2F9A}"/>
                </a:ext>
              </a:extLst>
            </p:cNvPr>
            <p:cNvSpPr/>
            <p:nvPr/>
          </p:nvSpPr>
          <p:spPr>
            <a:xfrm>
              <a:off x="3594125" y="2343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516;p44">
              <a:extLst>
                <a:ext uri="{FF2B5EF4-FFF2-40B4-BE49-F238E27FC236}">
                  <a16:creationId xmlns:a16="http://schemas.microsoft.com/office/drawing/2014/main" id="{1150C66C-436A-4F56-BA37-E3807FF1D0ED}"/>
                </a:ext>
              </a:extLst>
            </p:cNvPr>
            <p:cNvSpPr/>
            <p:nvPr/>
          </p:nvSpPr>
          <p:spPr>
            <a:xfrm>
              <a:off x="3594125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517;p44">
              <a:extLst>
                <a:ext uri="{FF2B5EF4-FFF2-40B4-BE49-F238E27FC236}">
                  <a16:creationId xmlns:a16="http://schemas.microsoft.com/office/drawing/2014/main" id="{36420984-4420-4FDB-91A2-DA8AB79B4481}"/>
                </a:ext>
              </a:extLst>
            </p:cNvPr>
            <p:cNvSpPr/>
            <p:nvPr/>
          </p:nvSpPr>
          <p:spPr>
            <a:xfrm>
              <a:off x="3593500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518;p44">
              <a:extLst>
                <a:ext uri="{FF2B5EF4-FFF2-40B4-BE49-F238E27FC236}">
                  <a16:creationId xmlns:a16="http://schemas.microsoft.com/office/drawing/2014/main" id="{8A744008-36BE-4185-ACE5-576B7EFE9179}"/>
                </a:ext>
              </a:extLst>
            </p:cNvPr>
            <p:cNvSpPr/>
            <p:nvPr/>
          </p:nvSpPr>
          <p:spPr>
            <a:xfrm>
              <a:off x="3608550" y="2336500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519;p44">
              <a:extLst>
                <a:ext uri="{FF2B5EF4-FFF2-40B4-BE49-F238E27FC236}">
                  <a16:creationId xmlns:a16="http://schemas.microsoft.com/office/drawing/2014/main" id="{5CD0C495-93B3-45AC-9783-07E5EEAAEADA}"/>
                </a:ext>
              </a:extLst>
            </p:cNvPr>
            <p:cNvSpPr/>
            <p:nvPr/>
          </p:nvSpPr>
          <p:spPr>
            <a:xfrm>
              <a:off x="3622950" y="23446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520;p44">
              <a:extLst>
                <a:ext uri="{FF2B5EF4-FFF2-40B4-BE49-F238E27FC236}">
                  <a16:creationId xmlns:a16="http://schemas.microsoft.com/office/drawing/2014/main" id="{B30D1588-C28D-4E0C-9226-EDFFBB0CABCD}"/>
                </a:ext>
              </a:extLst>
            </p:cNvPr>
            <p:cNvSpPr/>
            <p:nvPr/>
          </p:nvSpPr>
          <p:spPr>
            <a:xfrm>
              <a:off x="3423075" y="23383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521;p44">
              <a:extLst>
                <a:ext uri="{FF2B5EF4-FFF2-40B4-BE49-F238E27FC236}">
                  <a16:creationId xmlns:a16="http://schemas.microsoft.com/office/drawing/2014/main" id="{229565D1-F315-4366-B936-A234DB2BAD73}"/>
                </a:ext>
              </a:extLst>
            </p:cNvPr>
            <p:cNvSpPr/>
            <p:nvPr/>
          </p:nvSpPr>
          <p:spPr>
            <a:xfrm>
              <a:off x="3406175" y="23371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1" y="552"/>
                  </a:lnTo>
                  <a:lnTo>
                    <a:pt x="551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522;p44">
              <a:extLst>
                <a:ext uri="{FF2B5EF4-FFF2-40B4-BE49-F238E27FC236}">
                  <a16:creationId xmlns:a16="http://schemas.microsoft.com/office/drawing/2014/main" id="{50FD8FF0-59EF-4217-A51B-71A622B914EB}"/>
                </a:ext>
              </a:extLst>
            </p:cNvPr>
            <p:cNvSpPr/>
            <p:nvPr/>
          </p:nvSpPr>
          <p:spPr>
            <a:xfrm>
              <a:off x="3422450" y="23446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523;p44">
              <a:extLst>
                <a:ext uri="{FF2B5EF4-FFF2-40B4-BE49-F238E27FC236}">
                  <a16:creationId xmlns:a16="http://schemas.microsoft.com/office/drawing/2014/main" id="{AEE1C5DD-65C1-4C14-9469-0EF3A53D3964}"/>
                </a:ext>
              </a:extLst>
            </p:cNvPr>
            <p:cNvSpPr/>
            <p:nvPr/>
          </p:nvSpPr>
          <p:spPr>
            <a:xfrm>
              <a:off x="342182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524;p44">
              <a:extLst>
                <a:ext uri="{FF2B5EF4-FFF2-40B4-BE49-F238E27FC236}">
                  <a16:creationId xmlns:a16="http://schemas.microsoft.com/office/drawing/2014/main" id="{80EE3FA9-61E6-4B9E-9963-CAE9F9652813}"/>
                </a:ext>
              </a:extLst>
            </p:cNvPr>
            <p:cNvSpPr/>
            <p:nvPr/>
          </p:nvSpPr>
          <p:spPr>
            <a:xfrm>
              <a:off x="342182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525;p44">
              <a:extLst>
                <a:ext uri="{FF2B5EF4-FFF2-40B4-BE49-F238E27FC236}">
                  <a16:creationId xmlns:a16="http://schemas.microsoft.com/office/drawing/2014/main" id="{0B0F58D8-57BD-4157-BEFD-AB107B5FB4FA}"/>
                </a:ext>
              </a:extLst>
            </p:cNvPr>
            <p:cNvSpPr/>
            <p:nvPr/>
          </p:nvSpPr>
          <p:spPr>
            <a:xfrm>
              <a:off x="3421825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526;p44">
              <a:extLst>
                <a:ext uri="{FF2B5EF4-FFF2-40B4-BE49-F238E27FC236}">
                  <a16:creationId xmlns:a16="http://schemas.microsoft.com/office/drawing/2014/main" id="{F3E3E1A9-5ABF-4AAD-B6B2-C706839FECD2}"/>
                </a:ext>
              </a:extLst>
            </p:cNvPr>
            <p:cNvSpPr/>
            <p:nvPr/>
          </p:nvSpPr>
          <p:spPr>
            <a:xfrm>
              <a:off x="3421200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527;p44">
              <a:extLst>
                <a:ext uri="{FF2B5EF4-FFF2-40B4-BE49-F238E27FC236}">
                  <a16:creationId xmlns:a16="http://schemas.microsoft.com/office/drawing/2014/main" id="{B955D4FC-A06C-4127-B62C-AEFD7BC268A7}"/>
                </a:ext>
              </a:extLst>
            </p:cNvPr>
            <p:cNvSpPr/>
            <p:nvPr/>
          </p:nvSpPr>
          <p:spPr>
            <a:xfrm>
              <a:off x="3421200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528;p44">
              <a:extLst>
                <a:ext uri="{FF2B5EF4-FFF2-40B4-BE49-F238E27FC236}">
                  <a16:creationId xmlns:a16="http://schemas.microsoft.com/office/drawing/2014/main" id="{2D09D9CE-CF2E-4296-B904-B69CE703C443}"/>
                </a:ext>
              </a:extLst>
            </p:cNvPr>
            <p:cNvSpPr/>
            <p:nvPr/>
          </p:nvSpPr>
          <p:spPr>
            <a:xfrm>
              <a:off x="3421200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529;p44">
              <a:extLst>
                <a:ext uri="{FF2B5EF4-FFF2-40B4-BE49-F238E27FC236}">
                  <a16:creationId xmlns:a16="http://schemas.microsoft.com/office/drawing/2014/main" id="{72597B1D-8DF9-4420-B2C3-F2A9737C8C87}"/>
                </a:ext>
              </a:extLst>
            </p:cNvPr>
            <p:cNvSpPr/>
            <p:nvPr/>
          </p:nvSpPr>
          <p:spPr>
            <a:xfrm>
              <a:off x="342057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530;p44">
              <a:extLst>
                <a:ext uri="{FF2B5EF4-FFF2-40B4-BE49-F238E27FC236}">
                  <a16:creationId xmlns:a16="http://schemas.microsoft.com/office/drawing/2014/main" id="{B3461E72-E4D8-4855-A737-7122B8ABE176}"/>
                </a:ext>
              </a:extLst>
            </p:cNvPr>
            <p:cNvSpPr/>
            <p:nvPr/>
          </p:nvSpPr>
          <p:spPr>
            <a:xfrm>
              <a:off x="3420575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531;p44">
              <a:extLst>
                <a:ext uri="{FF2B5EF4-FFF2-40B4-BE49-F238E27FC236}">
                  <a16:creationId xmlns:a16="http://schemas.microsoft.com/office/drawing/2014/main" id="{65EB4AFD-EF14-4D36-A0D1-2AAA819B3A32}"/>
                </a:ext>
              </a:extLst>
            </p:cNvPr>
            <p:cNvSpPr/>
            <p:nvPr/>
          </p:nvSpPr>
          <p:spPr>
            <a:xfrm>
              <a:off x="3419950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532;p44">
              <a:extLst>
                <a:ext uri="{FF2B5EF4-FFF2-40B4-BE49-F238E27FC236}">
                  <a16:creationId xmlns:a16="http://schemas.microsoft.com/office/drawing/2014/main" id="{BA98033C-BA75-4528-97CF-3AC940A935C6}"/>
                </a:ext>
              </a:extLst>
            </p:cNvPr>
            <p:cNvSpPr/>
            <p:nvPr/>
          </p:nvSpPr>
          <p:spPr>
            <a:xfrm>
              <a:off x="3419950" y="2344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533;p44">
              <a:extLst>
                <a:ext uri="{FF2B5EF4-FFF2-40B4-BE49-F238E27FC236}">
                  <a16:creationId xmlns:a16="http://schemas.microsoft.com/office/drawing/2014/main" id="{BC0E76CC-4F11-4EB5-9C0A-E5574981419E}"/>
                </a:ext>
              </a:extLst>
            </p:cNvPr>
            <p:cNvSpPr/>
            <p:nvPr/>
          </p:nvSpPr>
          <p:spPr>
            <a:xfrm>
              <a:off x="3405525" y="232835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602" y="0"/>
                  </a:moveTo>
                  <a:cubicBezTo>
                    <a:pt x="577" y="0"/>
                    <a:pt x="502" y="0"/>
                    <a:pt x="477" y="26"/>
                  </a:cubicBezTo>
                  <a:lnTo>
                    <a:pt x="26" y="276"/>
                  </a:lnTo>
                  <a:cubicBezTo>
                    <a:pt x="1" y="301"/>
                    <a:pt x="1" y="326"/>
                    <a:pt x="26" y="351"/>
                  </a:cubicBezTo>
                  <a:lnTo>
                    <a:pt x="577" y="652"/>
                  </a:lnTo>
                  <a:cubicBezTo>
                    <a:pt x="590" y="665"/>
                    <a:pt x="615" y="671"/>
                    <a:pt x="640" y="671"/>
                  </a:cubicBezTo>
                  <a:cubicBezTo>
                    <a:pt x="665" y="671"/>
                    <a:pt x="690" y="665"/>
                    <a:pt x="703" y="652"/>
                  </a:cubicBezTo>
                  <a:lnTo>
                    <a:pt x="1154" y="401"/>
                  </a:lnTo>
                  <a:cubicBezTo>
                    <a:pt x="1179" y="376"/>
                    <a:pt x="1179" y="351"/>
                    <a:pt x="1154" y="326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534;p44">
              <a:extLst>
                <a:ext uri="{FF2B5EF4-FFF2-40B4-BE49-F238E27FC236}">
                  <a16:creationId xmlns:a16="http://schemas.microsoft.com/office/drawing/2014/main" id="{8EEB8076-95FB-4BBB-8D3F-D09CAF51230A}"/>
                </a:ext>
              </a:extLst>
            </p:cNvPr>
            <p:cNvSpPr/>
            <p:nvPr/>
          </p:nvSpPr>
          <p:spPr>
            <a:xfrm>
              <a:off x="3406800" y="2328350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535;p44">
              <a:extLst>
                <a:ext uri="{FF2B5EF4-FFF2-40B4-BE49-F238E27FC236}">
                  <a16:creationId xmlns:a16="http://schemas.microsoft.com/office/drawing/2014/main" id="{102CAF9C-8501-4210-8DAC-539E1DD876BA}"/>
                </a:ext>
              </a:extLst>
            </p:cNvPr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536;p44">
              <a:extLst>
                <a:ext uri="{FF2B5EF4-FFF2-40B4-BE49-F238E27FC236}">
                  <a16:creationId xmlns:a16="http://schemas.microsoft.com/office/drawing/2014/main" id="{5F989BD1-43F3-4B06-8CF8-C3F2EAD2887A}"/>
                </a:ext>
              </a:extLst>
            </p:cNvPr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537;p44">
              <a:extLst>
                <a:ext uri="{FF2B5EF4-FFF2-40B4-BE49-F238E27FC236}">
                  <a16:creationId xmlns:a16="http://schemas.microsoft.com/office/drawing/2014/main" id="{A23FC30D-CAC7-41C3-ACDE-D18B7E44EE67}"/>
                </a:ext>
              </a:extLst>
            </p:cNvPr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538;p44">
              <a:extLst>
                <a:ext uri="{FF2B5EF4-FFF2-40B4-BE49-F238E27FC236}">
                  <a16:creationId xmlns:a16="http://schemas.microsoft.com/office/drawing/2014/main" id="{C3822A57-5B71-4D74-91FE-748E3500800E}"/>
                </a:ext>
              </a:extLst>
            </p:cNvPr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539;p44">
              <a:extLst>
                <a:ext uri="{FF2B5EF4-FFF2-40B4-BE49-F238E27FC236}">
                  <a16:creationId xmlns:a16="http://schemas.microsoft.com/office/drawing/2014/main" id="{B6A72086-521E-41C3-99B0-370E6A0BD76F}"/>
                </a:ext>
              </a:extLst>
            </p:cNvPr>
            <p:cNvSpPr/>
            <p:nvPr/>
          </p:nvSpPr>
          <p:spPr>
            <a:xfrm>
              <a:off x="3623575" y="23459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540;p44">
              <a:extLst>
                <a:ext uri="{FF2B5EF4-FFF2-40B4-BE49-F238E27FC236}">
                  <a16:creationId xmlns:a16="http://schemas.microsoft.com/office/drawing/2014/main" id="{133D2342-3C9A-4A3F-8D55-D014FE4D0ACF}"/>
                </a:ext>
              </a:extLst>
            </p:cNvPr>
            <p:cNvSpPr/>
            <p:nvPr/>
          </p:nvSpPr>
          <p:spPr>
            <a:xfrm>
              <a:off x="362295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541;p44">
              <a:extLst>
                <a:ext uri="{FF2B5EF4-FFF2-40B4-BE49-F238E27FC236}">
                  <a16:creationId xmlns:a16="http://schemas.microsoft.com/office/drawing/2014/main" id="{77FE8C2D-37EA-44DE-BA23-2A7B708ED864}"/>
                </a:ext>
              </a:extLst>
            </p:cNvPr>
            <p:cNvSpPr/>
            <p:nvPr/>
          </p:nvSpPr>
          <p:spPr>
            <a:xfrm>
              <a:off x="36229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542;p44">
              <a:extLst>
                <a:ext uri="{FF2B5EF4-FFF2-40B4-BE49-F238E27FC236}">
                  <a16:creationId xmlns:a16="http://schemas.microsoft.com/office/drawing/2014/main" id="{BBF7CDB9-9C52-404B-ACEB-A9D919242AF1}"/>
                </a:ext>
              </a:extLst>
            </p:cNvPr>
            <p:cNvSpPr/>
            <p:nvPr/>
          </p:nvSpPr>
          <p:spPr>
            <a:xfrm>
              <a:off x="36229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543;p44">
              <a:extLst>
                <a:ext uri="{FF2B5EF4-FFF2-40B4-BE49-F238E27FC236}">
                  <a16:creationId xmlns:a16="http://schemas.microsoft.com/office/drawing/2014/main" id="{77797F38-A2B1-4BEF-844D-C3DC2C414872}"/>
                </a:ext>
              </a:extLst>
            </p:cNvPr>
            <p:cNvSpPr/>
            <p:nvPr/>
          </p:nvSpPr>
          <p:spPr>
            <a:xfrm>
              <a:off x="3461925" y="23390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544;p44">
              <a:extLst>
                <a:ext uri="{FF2B5EF4-FFF2-40B4-BE49-F238E27FC236}">
                  <a16:creationId xmlns:a16="http://schemas.microsoft.com/office/drawing/2014/main" id="{F80352EE-6F6E-4556-81DC-FDA494597138}"/>
                </a:ext>
              </a:extLst>
            </p:cNvPr>
            <p:cNvSpPr/>
            <p:nvPr/>
          </p:nvSpPr>
          <p:spPr>
            <a:xfrm>
              <a:off x="3445000" y="23377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545;p44">
              <a:extLst>
                <a:ext uri="{FF2B5EF4-FFF2-40B4-BE49-F238E27FC236}">
                  <a16:creationId xmlns:a16="http://schemas.microsoft.com/office/drawing/2014/main" id="{6232F4DC-20C5-4490-A4B9-3EF6370ABA3B}"/>
                </a:ext>
              </a:extLst>
            </p:cNvPr>
            <p:cNvSpPr/>
            <p:nvPr/>
          </p:nvSpPr>
          <p:spPr>
            <a:xfrm>
              <a:off x="3444375" y="232912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40" y="1"/>
                  </a:moveTo>
                  <a:cubicBezTo>
                    <a:pt x="515" y="1"/>
                    <a:pt x="490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546;p44">
              <a:extLst>
                <a:ext uri="{FF2B5EF4-FFF2-40B4-BE49-F238E27FC236}">
                  <a16:creationId xmlns:a16="http://schemas.microsoft.com/office/drawing/2014/main" id="{DB5418EB-5523-4B2D-8CEA-38D6A75AA5D1}"/>
                </a:ext>
              </a:extLst>
            </p:cNvPr>
            <p:cNvSpPr/>
            <p:nvPr/>
          </p:nvSpPr>
          <p:spPr>
            <a:xfrm>
              <a:off x="3445625" y="23289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552" y="602"/>
                  </a:lnTo>
                  <a:lnTo>
                    <a:pt x="628" y="602"/>
                  </a:lnTo>
                  <a:cubicBezTo>
                    <a:pt x="628" y="602"/>
                    <a:pt x="1079" y="326"/>
                    <a:pt x="1079" y="326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547;p44">
              <a:extLst>
                <a:ext uri="{FF2B5EF4-FFF2-40B4-BE49-F238E27FC236}">
                  <a16:creationId xmlns:a16="http://schemas.microsoft.com/office/drawing/2014/main" id="{AE4D2734-1940-4D9A-A921-D11A5299689E}"/>
                </a:ext>
              </a:extLst>
            </p:cNvPr>
            <p:cNvSpPr/>
            <p:nvPr/>
          </p:nvSpPr>
          <p:spPr>
            <a:xfrm>
              <a:off x="346130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548;p44">
              <a:extLst>
                <a:ext uri="{FF2B5EF4-FFF2-40B4-BE49-F238E27FC236}">
                  <a16:creationId xmlns:a16="http://schemas.microsoft.com/office/drawing/2014/main" id="{5CE9D084-BDF0-4B88-BDE7-5510D2C806E1}"/>
                </a:ext>
              </a:extLst>
            </p:cNvPr>
            <p:cNvSpPr/>
            <p:nvPr/>
          </p:nvSpPr>
          <p:spPr>
            <a:xfrm>
              <a:off x="346130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549;p44">
              <a:extLst>
                <a:ext uri="{FF2B5EF4-FFF2-40B4-BE49-F238E27FC236}">
                  <a16:creationId xmlns:a16="http://schemas.microsoft.com/office/drawing/2014/main" id="{B01FE1EE-03D4-4D12-80E3-6765F9011BBD}"/>
                </a:ext>
              </a:extLst>
            </p:cNvPr>
            <p:cNvSpPr/>
            <p:nvPr/>
          </p:nvSpPr>
          <p:spPr>
            <a:xfrm>
              <a:off x="3460675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550;p44">
              <a:extLst>
                <a:ext uri="{FF2B5EF4-FFF2-40B4-BE49-F238E27FC236}">
                  <a16:creationId xmlns:a16="http://schemas.microsoft.com/office/drawing/2014/main" id="{C9153051-10DD-4B1C-99F2-4453F8B287A7}"/>
                </a:ext>
              </a:extLst>
            </p:cNvPr>
            <p:cNvSpPr/>
            <p:nvPr/>
          </p:nvSpPr>
          <p:spPr>
            <a:xfrm>
              <a:off x="3460675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551;p44">
              <a:extLst>
                <a:ext uri="{FF2B5EF4-FFF2-40B4-BE49-F238E27FC236}">
                  <a16:creationId xmlns:a16="http://schemas.microsoft.com/office/drawing/2014/main" id="{219BCB93-D7AE-4969-9A68-A6A2DE17E943}"/>
                </a:ext>
              </a:extLst>
            </p:cNvPr>
            <p:cNvSpPr/>
            <p:nvPr/>
          </p:nvSpPr>
          <p:spPr>
            <a:xfrm>
              <a:off x="3460050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552;p44">
              <a:extLst>
                <a:ext uri="{FF2B5EF4-FFF2-40B4-BE49-F238E27FC236}">
                  <a16:creationId xmlns:a16="http://schemas.microsoft.com/office/drawing/2014/main" id="{B1D1691C-B86D-4590-A4E0-E9AE0751D4B6}"/>
                </a:ext>
              </a:extLst>
            </p:cNvPr>
            <p:cNvSpPr/>
            <p:nvPr/>
          </p:nvSpPr>
          <p:spPr>
            <a:xfrm>
              <a:off x="34600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553;p44">
              <a:extLst>
                <a:ext uri="{FF2B5EF4-FFF2-40B4-BE49-F238E27FC236}">
                  <a16:creationId xmlns:a16="http://schemas.microsoft.com/office/drawing/2014/main" id="{7F4BA223-3E10-4BE8-9413-A79BA6588F00}"/>
                </a:ext>
              </a:extLst>
            </p:cNvPr>
            <p:cNvSpPr/>
            <p:nvPr/>
          </p:nvSpPr>
          <p:spPr>
            <a:xfrm>
              <a:off x="34600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554;p44">
              <a:extLst>
                <a:ext uri="{FF2B5EF4-FFF2-40B4-BE49-F238E27FC236}">
                  <a16:creationId xmlns:a16="http://schemas.microsoft.com/office/drawing/2014/main" id="{BF41E736-4E78-4284-B7F0-9DD2340A39E6}"/>
                </a:ext>
              </a:extLst>
            </p:cNvPr>
            <p:cNvSpPr/>
            <p:nvPr/>
          </p:nvSpPr>
          <p:spPr>
            <a:xfrm>
              <a:off x="3459425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555;p44">
              <a:extLst>
                <a:ext uri="{FF2B5EF4-FFF2-40B4-BE49-F238E27FC236}">
                  <a16:creationId xmlns:a16="http://schemas.microsoft.com/office/drawing/2014/main" id="{E5411694-F590-42E4-86E6-AD4D516FA9F1}"/>
                </a:ext>
              </a:extLst>
            </p:cNvPr>
            <p:cNvSpPr/>
            <p:nvPr/>
          </p:nvSpPr>
          <p:spPr>
            <a:xfrm>
              <a:off x="3459425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556;p44">
              <a:extLst>
                <a:ext uri="{FF2B5EF4-FFF2-40B4-BE49-F238E27FC236}">
                  <a16:creationId xmlns:a16="http://schemas.microsoft.com/office/drawing/2014/main" id="{B81775FC-C601-4E76-8043-270D566642DE}"/>
                </a:ext>
              </a:extLst>
            </p:cNvPr>
            <p:cNvSpPr/>
            <p:nvPr/>
          </p:nvSpPr>
          <p:spPr>
            <a:xfrm>
              <a:off x="3459425" y="23459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557;p44">
              <a:extLst>
                <a:ext uri="{FF2B5EF4-FFF2-40B4-BE49-F238E27FC236}">
                  <a16:creationId xmlns:a16="http://schemas.microsoft.com/office/drawing/2014/main" id="{2C5D3D6A-05A7-4239-877D-1E6FEC9E9A2E}"/>
                </a:ext>
              </a:extLst>
            </p:cNvPr>
            <p:cNvSpPr/>
            <p:nvPr/>
          </p:nvSpPr>
          <p:spPr>
            <a:xfrm>
              <a:off x="345880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558;p44">
              <a:extLst>
                <a:ext uri="{FF2B5EF4-FFF2-40B4-BE49-F238E27FC236}">
                  <a16:creationId xmlns:a16="http://schemas.microsoft.com/office/drawing/2014/main" id="{9F581BC7-9B2A-4262-ABAE-89B3DD8403B1}"/>
                </a:ext>
              </a:extLst>
            </p:cNvPr>
            <p:cNvSpPr/>
            <p:nvPr/>
          </p:nvSpPr>
          <p:spPr>
            <a:xfrm>
              <a:off x="3500775" y="2340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559;p44">
              <a:extLst>
                <a:ext uri="{FF2B5EF4-FFF2-40B4-BE49-F238E27FC236}">
                  <a16:creationId xmlns:a16="http://schemas.microsoft.com/office/drawing/2014/main" id="{9A61FE67-6A4B-4000-B1B8-B100FFF949B5}"/>
                </a:ext>
              </a:extLst>
            </p:cNvPr>
            <p:cNvSpPr/>
            <p:nvPr/>
          </p:nvSpPr>
          <p:spPr>
            <a:xfrm>
              <a:off x="3484475" y="233837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560;p44">
              <a:extLst>
                <a:ext uri="{FF2B5EF4-FFF2-40B4-BE49-F238E27FC236}">
                  <a16:creationId xmlns:a16="http://schemas.microsoft.com/office/drawing/2014/main" id="{7DFBA164-C201-4899-92E7-E54B4F2E3EB2}"/>
                </a:ext>
              </a:extLst>
            </p:cNvPr>
            <p:cNvSpPr/>
            <p:nvPr/>
          </p:nvSpPr>
          <p:spPr>
            <a:xfrm>
              <a:off x="3426850" y="234025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561;p44">
              <a:extLst>
                <a:ext uri="{FF2B5EF4-FFF2-40B4-BE49-F238E27FC236}">
                  <a16:creationId xmlns:a16="http://schemas.microsoft.com/office/drawing/2014/main" id="{C66194CD-0B9D-4DC4-8E41-D8B9EE93C508}"/>
                </a:ext>
              </a:extLst>
            </p:cNvPr>
            <p:cNvSpPr/>
            <p:nvPr/>
          </p:nvSpPr>
          <p:spPr>
            <a:xfrm>
              <a:off x="3483225" y="2329750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179" y="396"/>
                    <a:pt x="1179" y="345"/>
                    <a:pt x="1154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562;p44">
              <a:extLst>
                <a:ext uri="{FF2B5EF4-FFF2-40B4-BE49-F238E27FC236}">
                  <a16:creationId xmlns:a16="http://schemas.microsoft.com/office/drawing/2014/main" id="{A2740FBC-F42F-4BC9-B1F4-0F538EC093BC}"/>
                </a:ext>
              </a:extLst>
            </p:cNvPr>
            <p:cNvSpPr/>
            <p:nvPr/>
          </p:nvSpPr>
          <p:spPr>
            <a:xfrm>
              <a:off x="3484475" y="2330225"/>
              <a:ext cx="27600" cy="14450"/>
            </a:xfrm>
            <a:custGeom>
              <a:avLst/>
              <a:gdLst/>
              <a:ahLst/>
              <a:cxnLst/>
              <a:rect l="l" t="t" r="r" b="b"/>
              <a:pathLst>
                <a:path w="1104" h="578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lnTo>
                    <a:pt x="653" y="577"/>
                  </a:lnTo>
                  <a:cubicBezTo>
                    <a:pt x="653" y="577"/>
                    <a:pt x="1079" y="326"/>
                    <a:pt x="1104" y="326"/>
                  </a:cubicBezTo>
                  <a:cubicBezTo>
                    <a:pt x="1079" y="326"/>
                    <a:pt x="1079" y="326"/>
                    <a:pt x="1079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563;p44">
              <a:extLst>
                <a:ext uri="{FF2B5EF4-FFF2-40B4-BE49-F238E27FC236}">
                  <a16:creationId xmlns:a16="http://schemas.microsoft.com/office/drawing/2014/main" id="{8083A77C-4469-47D4-B879-EC45F3B880C0}"/>
                </a:ext>
              </a:extLst>
            </p:cNvPr>
            <p:cNvSpPr/>
            <p:nvPr/>
          </p:nvSpPr>
          <p:spPr>
            <a:xfrm>
              <a:off x="35001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0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564;p44">
              <a:extLst>
                <a:ext uri="{FF2B5EF4-FFF2-40B4-BE49-F238E27FC236}">
                  <a16:creationId xmlns:a16="http://schemas.microsoft.com/office/drawing/2014/main" id="{CBB33123-8CA2-4E31-9CF5-68D1271B9D47}"/>
                </a:ext>
              </a:extLst>
            </p:cNvPr>
            <p:cNvSpPr/>
            <p:nvPr/>
          </p:nvSpPr>
          <p:spPr>
            <a:xfrm>
              <a:off x="35001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565;p44">
              <a:extLst>
                <a:ext uri="{FF2B5EF4-FFF2-40B4-BE49-F238E27FC236}">
                  <a16:creationId xmlns:a16="http://schemas.microsoft.com/office/drawing/2014/main" id="{EEFA5BC5-FB79-4458-9F13-07C03F98051C}"/>
                </a:ext>
              </a:extLst>
            </p:cNvPr>
            <p:cNvSpPr/>
            <p:nvPr/>
          </p:nvSpPr>
          <p:spPr>
            <a:xfrm>
              <a:off x="349952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566;p44">
              <a:extLst>
                <a:ext uri="{FF2B5EF4-FFF2-40B4-BE49-F238E27FC236}">
                  <a16:creationId xmlns:a16="http://schemas.microsoft.com/office/drawing/2014/main" id="{F5C482EA-E867-4128-9582-F2C0F9F731E4}"/>
                </a:ext>
              </a:extLst>
            </p:cNvPr>
            <p:cNvSpPr/>
            <p:nvPr/>
          </p:nvSpPr>
          <p:spPr>
            <a:xfrm>
              <a:off x="3499525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567;p44">
              <a:extLst>
                <a:ext uri="{FF2B5EF4-FFF2-40B4-BE49-F238E27FC236}">
                  <a16:creationId xmlns:a16="http://schemas.microsoft.com/office/drawing/2014/main" id="{5FE87F4C-5231-4B35-9BA8-4E44A04B0444}"/>
                </a:ext>
              </a:extLst>
            </p:cNvPr>
            <p:cNvSpPr/>
            <p:nvPr/>
          </p:nvSpPr>
          <p:spPr>
            <a:xfrm>
              <a:off x="3499525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568;p44">
              <a:extLst>
                <a:ext uri="{FF2B5EF4-FFF2-40B4-BE49-F238E27FC236}">
                  <a16:creationId xmlns:a16="http://schemas.microsoft.com/office/drawing/2014/main" id="{788AC4FB-91DB-48BF-AAE5-2F97A9C56FCA}"/>
                </a:ext>
              </a:extLst>
            </p:cNvPr>
            <p:cNvSpPr/>
            <p:nvPr/>
          </p:nvSpPr>
          <p:spPr>
            <a:xfrm>
              <a:off x="3498900" y="2347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569;p44">
              <a:extLst>
                <a:ext uri="{FF2B5EF4-FFF2-40B4-BE49-F238E27FC236}">
                  <a16:creationId xmlns:a16="http://schemas.microsoft.com/office/drawing/2014/main" id="{321B4EB3-05E9-4F2E-BDB6-0BA99DD8643E}"/>
                </a:ext>
              </a:extLst>
            </p:cNvPr>
            <p:cNvSpPr/>
            <p:nvPr/>
          </p:nvSpPr>
          <p:spPr>
            <a:xfrm>
              <a:off x="3498900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570;p44">
              <a:extLst>
                <a:ext uri="{FF2B5EF4-FFF2-40B4-BE49-F238E27FC236}">
                  <a16:creationId xmlns:a16="http://schemas.microsoft.com/office/drawing/2014/main" id="{10F62741-16A1-4082-8918-0833354032ED}"/>
                </a:ext>
              </a:extLst>
            </p:cNvPr>
            <p:cNvSpPr/>
            <p:nvPr/>
          </p:nvSpPr>
          <p:spPr>
            <a:xfrm>
              <a:off x="349827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571;p44">
              <a:extLst>
                <a:ext uri="{FF2B5EF4-FFF2-40B4-BE49-F238E27FC236}">
                  <a16:creationId xmlns:a16="http://schemas.microsoft.com/office/drawing/2014/main" id="{C304FC1A-85AE-44BC-8A46-F9A16CD5275C}"/>
                </a:ext>
              </a:extLst>
            </p:cNvPr>
            <p:cNvSpPr/>
            <p:nvPr/>
          </p:nvSpPr>
          <p:spPr>
            <a:xfrm>
              <a:off x="349827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572;p44">
              <a:extLst>
                <a:ext uri="{FF2B5EF4-FFF2-40B4-BE49-F238E27FC236}">
                  <a16:creationId xmlns:a16="http://schemas.microsoft.com/office/drawing/2014/main" id="{E95E2382-924C-43E2-9013-17A761272A61}"/>
                </a:ext>
              </a:extLst>
            </p:cNvPr>
            <p:cNvSpPr/>
            <p:nvPr/>
          </p:nvSpPr>
          <p:spPr>
            <a:xfrm>
              <a:off x="349827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573;p44">
              <a:extLst>
                <a:ext uri="{FF2B5EF4-FFF2-40B4-BE49-F238E27FC236}">
                  <a16:creationId xmlns:a16="http://schemas.microsoft.com/office/drawing/2014/main" id="{2CE835AA-F1AB-4A3A-91E9-5CDC44FA04AC}"/>
                </a:ext>
              </a:extLst>
            </p:cNvPr>
            <p:cNvSpPr/>
            <p:nvPr/>
          </p:nvSpPr>
          <p:spPr>
            <a:xfrm>
              <a:off x="34976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574;p44">
              <a:extLst>
                <a:ext uri="{FF2B5EF4-FFF2-40B4-BE49-F238E27FC236}">
                  <a16:creationId xmlns:a16="http://schemas.microsoft.com/office/drawing/2014/main" id="{E198E1ED-3B26-4817-A59E-53E16D584D78}"/>
                </a:ext>
              </a:extLst>
            </p:cNvPr>
            <p:cNvSpPr/>
            <p:nvPr/>
          </p:nvSpPr>
          <p:spPr>
            <a:xfrm>
              <a:off x="3539625" y="2340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5" y="251"/>
                  </a:lnTo>
                  <a:lnTo>
                    <a:pt x="0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575;p44">
              <a:extLst>
                <a:ext uri="{FF2B5EF4-FFF2-40B4-BE49-F238E27FC236}">
                  <a16:creationId xmlns:a16="http://schemas.microsoft.com/office/drawing/2014/main" id="{0B6964D7-BFE7-4691-957C-8A1A4C0798F3}"/>
                </a:ext>
              </a:extLst>
            </p:cNvPr>
            <p:cNvSpPr/>
            <p:nvPr/>
          </p:nvSpPr>
          <p:spPr>
            <a:xfrm>
              <a:off x="3523325" y="23396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576;p44">
              <a:extLst>
                <a:ext uri="{FF2B5EF4-FFF2-40B4-BE49-F238E27FC236}">
                  <a16:creationId xmlns:a16="http://schemas.microsoft.com/office/drawing/2014/main" id="{BA932F7C-1EC5-4CE0-8997-1C855BC41660}"/>
                </a:ext>
              </a:extLst>
            </p:cNvPr>
            <p:cNvSpPr/>
            <p:nvPr/>
          </p:nvSpPr>
          <p:spPr>
            <a:xfrm>
              <a:off x="362860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577;p44">
              <a:extLst>
                <a:ext uri="{FF2B5EF4-FFF2-40B4-BE49-F238E27FC236}">
                  <a16:creationId xmlns:a16="http://schemas.microsoft.com/office/drawing/2014/main" id="{9FC253D8-47D7-4906-8BF8-9609FD2AAE38}"/>
                </a:ext>
              </a:extLst>
            </p:cNvPr>
            <p:cNvSpPr/>
            <p:nvPr/>
          </p:nvSpPr>
          <p:spPr>
            <a:xfrm>
              <a:off x="362860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578;p44">
              <a:extLst>
                <a:ext uri="{FF2B5EF4-FFF2-40B4-BE49-F238E27FC236}">
                  <a16:creationId xmlns:a16="http://schemas.microsoft.com/office/drawing/2014/main" id="{04CF1034-A4E4-4BED-BEE1-1764531A608E}"/>
                </a:ext>
              </a:extLst>
            </p:cNvPr>
            <p:cNvSpPr/>
            <p:nvPr/>
          </p:nvSpPr>
          <p:spPr>
            <a:xfrm>
              <a:off x="3627975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579;p44">
              <a:extLst>
                <a:ext uri="{FF2B5EF4-FFF2-40B4-BE49-F238E27FC236}">
                  <a16:creationId xmlns:a16="http://schemas.microsoft.com/office/drawing/2014/main" id="{51043C53-A59C-457F-9634-3EFF366490D3}"/>
                </a:ext>
              </a:extLst>
            </p:cNvPr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580;p44">
              <a:extLst>
                <a:ext uri="{FF2B5EF4-FFF2-40B4-BE49-F238E27FC236}">
                  <a16:creationId xmlns:a16="http://schemas.microsoft.com/office/drawing/2014/main" id="{A4506716-5774-488A-83FE-DB7E89BEFD56}"/>
                </a:ext>
              </a:extLst>
            </p:cNvPr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581;p44">
              <a:extLst>
                <a:ext uri="{FF2B5EF4-FFF2-40B4-BE49-F238E27FC236}">
                  <a16:creationId xmlns:a16="http://schemas.microsoft.com/office/drawing/2014/main" id="{D6F071D9-7344-4909-90CE-1064BFBF6C6F}"/>
                </a:ext>
              </a:extLst>
            </p:cNvPr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582;p44">
              <a:extLst>
                <a:ext uri="{FF2B5EF4-FFF2-40B4-BE49-F238E27FC236}">
                  <a16:creationId xmlns:a16="http://schemas.microsoft.com/office/drawing/2014/main" id="{49D32177-2BCE-4DE7-85F7-738DC0DC4C71}"/>
                </a:ext>
              </a:extLst>
            </p:cNvPr>
            <p:cNvSpPr/>
            <p:nvPr/>
          </p:nvSpPr>
          <p:spPr>
            <a:xfrm>
              <a:off x="362735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583;p44">
              <a:extLst>
                <a:ext uri="{FF2B5EF4-FFF2-40B4-BE49-F238E27FC236}">
                  <a16:creationId xmlns:a16="http://schemas.microsoft.com/office/drawing/2014/main" id="{A4312BB1-D6BD-4FC1-AC7B-0DA4B72AFE2C}"/>
                </a:ext>
              </a:extLst>
            </p:cNvPr>
            <p:cNvSpPr/>
            <p:nvPr/>
          </p:nvSpPr>
          <p:spPr>
            <a:xfrm>
              <a:off x="36273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584;p44">
              <a:extLst>
                <a:ext uri="{FF2B5EF4-FFF2-40B4-BE49-F238E27FC236}">
                  <a16:creationId xmlns:a16="http://schemas.microsoft.com/office/drawing/2014/main" id="{9B0F299E-8D75-4A88-902F-36F0E63F9030}"/>
                </a:ext>
              </a:extLst>
            </p:cNvPr>
            <p:cNvSpPr/>
            <p:nvPr/>
          </p:nvSpPr>
          <p:spPr>
            <a:xfrm>
              <a:off x="36273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585;p44">
              <a:extLst>
                <a:ext uri="{FF2B5EF4-FFF2-40B4-BE49-F238E27FC236}">
                  <a16:creationId xmlns:a16="http://schemas.microsoft.com/office/drawing/2014/main" id="{53528774-C5A8-4835-9BA7-2EC5676D9C6D}"/>
                </a:ext>
              </a:extLst>
            </p:cNvPr>
            <p:cNvSpPr/>
            <p:nvPr/>
          </p:nvSpPr>
          <p:spPr>
            <a:xfrm>
              <a:off x="3626725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586;p44">
              <a:extLst>
                <a:ext uri="{FF2B5EF4-FFF2-40B4-BE49-F238E27FC236}">
                  <a16:creationId xmlns:a16="http://schemas.microsoft.com/office/drawing/2014/main" id="{013D37FC-9CA8-422D-BF3C-C23E82E93B74}"/>
                </a:ext>
              </a:extLst>
            </p:cNvPr>
            <p:cNvSpPr/>
            <p:nvPr/>
          </p:nvSpPr>
          <p:spPr>
            <a:xfrm>
              <a:off x="3626725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587;p44">
              <a:extLst>
                <a:ext uri="{FF2B5EF4-FFF2-40B4-BE49-F238E27FC236}">
                  <a16:creationId xmlns:a16="http://schemas.microsoft.com/office/drawing/2014/main" id="{9FEEBB92-48F8-4147-9547-6726F7DE9870}"/>
                </a:ext>
              </a:extLst>
            </p:cNvPr>
            <p:cNvSpPr/>
            <p:nvPr/>
          </p:nvSpPr>
          <p:spPr>
            <a:xfrm>
              <a:off x="3522075" y="2331000"/>
              <a:ext cx="30100" cy="16650"/>
            </a:xfrm>
            <a:custGeom>
              <a:avLst/>
              <a:gdLst/>
              <a:ahLst/>
              <a:cxnLst/>
              <a:rect l="l" t="t" r="r" b="b"/>
              <a:pathLst>
                <a:path w="1204" h="666" extrusionOk="0">
                  <a:moveTo>
                    <a:pt x="552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21"/>
                    <a:pt x="51" y="346"/>
                  </a:cubicBezTo>
                  <a:lnTo>
                    <a:pt x="577" y="646"/>
                  </a:lnTo>
                  <a:cubicBezTo>
                    <a:pt x="602" y="659"/>
                    <a:pt x="627" y="665"/>
                    <a:pt x="652" y="665"/>
                  </a:cubicBezTo>
                  <a:cubicBezTo>
                    <a:pt x="677" y="665"/>
                    <a:pt x="702" y="659"/>
                    <a:pt x="727" y="646"/>
                  </a:cubicBezTo>
                  <a:lnTo>
                    <a:pt x="1154" y="396"/>
                  </a:lnTo>
                  <a:cubicBezTo>
                    <a:pt x="1204" y="371"/>
                    <a:pt x="1204" y="346"/>
                    <a:pt x="1154" y="321"/>
                  </a:cubicBezTo>
                  <a:lnTo>
                    <a:pt x="627" y="20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588;p44">
              <a:extLst>
                <a:ext uri="{FF2B5EF4-FFF2-40B4-BE49-F238E27FC236}">
                  <a16:creationId xmlns:a16="http://schemas.microsoft.com/office/drawing/2014/main" id="{6F80F5A3-D7E8-490B-AE9C-80B5723AFEE8}"/>
                </a:ext>
              </a:extLst>
            </p:cNvPr>
            <p:cNvSpPr/>
            <p:nvPr/>
          </p:nvSpPr>
          <p:spPr>
            <a:xfrm>
              <a:off x="3523325" y="233085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2" y="1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4" y="327"/>
                    <a:pt x="1104" y="327"/>
                  </a:cubicBezTo>
                  <a:lnTo>
                    <a:pt x="1078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589;p44">
              <a:extLst>
                <a:ext uri="{FF2B5EF4-FFF2-40B4-BE49-F238E27FC236}">
                  <a16:creationId xmlns:a16="http://schemas.microsoft.com/office/drawing/2014/main" id="{ED8DA245-F5BE-4445-8EDA-70B5614C09CB}"/>
                </a:ext>
              </a:extLst>
            </p:cNvPr>
            <p:cNvSpPr/>
            <p:nvPr/>
          </p:nvSpPr>
          <p:spPr>
            <a:xfrm>
              <a:off x="35396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590;p44">
              <a:extLst>
                <a:ext uri="{FF2B5EF4-FFF2-40B4-BE49-F238E27FC236}">
                  <a16:creationId xmlns:a16="http://schemas.microsoft.com/office/drawing/2014/main" id="{DF0C78EC-1A3D-4631-AC21-984057EE2169}"/>
                </a:ext>
              </a:extLst>
            </p:cNvPr>
            <p:cNvSpPr/>
            <p:nvPr/>
          </p:nvSpPr>
          <p:spPr>
            <a:xfrm>
              <a:off x="353900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591;p44">
              <a:extLst>
                <a:ext uri="{FF2B5EF4-FFF2-40B4-BE49-F238E27FC236}">
                  <a16:creationId xmlns:a16="http://schemas.microsoft.com/office/drawing/2014/main" id="{FB6474DA-4AAA-4FB3-8BD2-A27C37E0A1F2}"/>
                </a:ext>
              </a:extLst>
            </p:cNvPr>
            <p:cNvSpPr/>
            <p:nvPr/>
          </p:nvSpPr>
          <p:spPr>
            <a:xfrm>
              <a:off x="353900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592;p44">
              <a:extLst>
                <a:ext uri="{FF2B5EF4-FFF2-40B4-BE49-F238E27FC236}">
                  <a16:creationId xmlns:a16="http://schemas.microsoft.com/office/drawing/2014/main" id="{9F4A02A5-9DCB-4BDD-A9CB-082B95EBB04B}"/>
                </a:ext>
              </a:extLst>
            </p:cNvPr>
            <p:cNvSpPr/>
            <p:nvPr/>
          </p:nvSpPr>
          <p:spPr>
            <a:xfrm>
              <a:off x="3538375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593;p44">
              <a:extLst>
                <a:ext uri="{FF2B5EF4-FFF2-40B4-BE49-F238E27FC236}">
                  <a16:creationId xmlns:a16="http://schemas.microsoft.com/office/drawing/2014/main" id="{7BD8FE15-745C-412C-8D99-40497A618AA5}"/>
                </a:ext>
              </a:extLst>
            </p:cNvPr>
            <p:cNvSpPr/>
            <p:nvPr/>
          </p:nvSpPr>
          <p:spPr>
            <a:xfrm>
              <a:off x="35383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594;p44">
              <a:extLst>
                <a:ext uri="{FF2B5EF4-FFF2-40B4-BE49-F238E27FC236}">
                  <a16:creationId xmlns:a16="http://schemas.microsoft.com/office/drawing/2014/main" id="{019C4819-CCAE-4D03-8148-758DD5F89B70}"/>
                </a:ext>
              </a:extLst>
            </p:cNvPr>
            <p:cNvSpPr/>
            <p:nvPr/>
          </p:nvSpPr>
          <p:spPr>
            <a:xfrm>
              <a:off x="353775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595;p44">
              <a:extLst>
                <a:ext uri="{FF2B5EF4-FFF2-40B4-BE49-F238E27FC236}">
                  <a16:creationId xmlns:a16="http://schemas.microsoft.com/office/drawing/2014/main" id="{EF107B71-D7A9-413A-A2BE-4E21974D5162}"/>
                </a:ext>
              </a:extLst>
            </p:cNvPr>
            <p:cNvSpPr/>
            <p:nvPr/>
          </p:nvSpPr>
          <p:spPr>
            <a:xfrm>
              <a:off x="35377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596;p44">
              <a:extLst>
                <a:ext uri="{FF2B5EF4-FFF2-40B4-BE49-F238E27FC236}">
                  <a16:creationId xmlns:a16="http://schemas.microsoft.com/office/drawing/2014/main" id="{3FF09543-8561-45F0-9E3F-94BF684BF1DA}"/>
                </a:ext>
              </a:extLst>
            </p:cNvPr>
            <p:cNvSpPr/>
            <p:nvPr/>
          </p:nvSpPr>
          <p:spPr>
            <a:xfrm>
              <a:off x="35377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597;p44">
              <a:extLst>
                <a:ext uri="{FF2B5EF4-FFF2-40B4-BE49-F238E27FC236}">
                  <a16:creationId xmlns:a16="http://schemas.microsoft.com/office/drawing/2014/main" id="{BC933C83-4FB3-4FE5-A56F-B198DF117680}"/>
                </a:ext>
              </a:extLst>
            </p:cNvPr>
            <p:cNvSpPr/>
            <p:nvPr/>
          </p:nvSpPr>
          <p:spPr>
            <a:xfrm>
              <a:off x="3537125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598;p44">
              <a:extLst>
                <a:ext uri="{FF2B5EF4-FFF2-40B4-BE49-F238E27FC236}">
                  <a16:creationId xmlns:a16="http://schemas.microsoft.com/office/drawing/2014/main" id="{6280739D-A886-4171-A30A-0DAECA279C94}"/>
                </a:ext>
              </a:extLst>
            </p:cNvPr>
            <p:cNvSpPr/>
            <p:nvPr/>
          </p:nvSpPr>
          <p:spPr>
            <a:xfrm>
              <a:off x="353712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599;p44">
              <a:extLst>
                <a:ext uri="{FF2B5EF4-FFF2-40B4-BE49-F238E27FC236}">
                  <a16:creationId xmlns:a16="http://schemas.microsoft.com/office/drawing/2014/main" id="{79C593B7-DD06-4458-8DD6-509694A87697}"/>
                </a:ext>
              </a:extLst>
            </p:cNvPr>
            <p:cNvSpPr/>
            <p:nvPr/>
          </p:nvSpPr>
          <p:spPr>
            <a:xfrm>
              <a:off x="3536500" y="2347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600;p44">
              <a:extLst>
                <a:ext uri="{FF2B5EF4-FFF2-40B4-BE49-F238E27FC236}">
                  <a16:creationId xmlns:a16="http://schemas.microsoft.com/office/drawing/2014/main" id="{3AB167D6-5998-400E-8100-60E1C31EC953}"/>
                </a:ext>
              </a:extLst>
            </p:cNvPr>
            <p:cNvSpPr/>
            <p:nvPr/>
          </p:nvSpPr>
          <p:spPr>
            <a:xfrm>
              <a:off x="3465700" y="23415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6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601;p44">
              <a:extLst>
                <a:ext uri="{FF2B5EF4-FFF2-40B4-BE49-F238E27FC236}">
                  <a16:creationId xmlns:a16="http://schemas.microsoft.com/office/drawing/2014/main" id="{C3DDA895-95E1-4A53-9D95-3F62626BB8EB}"/>
                </a:ext>
              </a:extLst>
            </p:cNvPr>
            <p:cNvSpPr/>
            <p:nvPr/>
          </p:nvSpPr>
          <p:spPr>
            <a:xfrm>
              <a:off x="342622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602;p44">
              <a:extLst>
                <a:ext uri="{FF2B5EF4-FFF2-40B4-BE49-F238E27FC236}">
                  <a16:creationId xmlns:a16="http://schemas.microsoft.com/office/drawing/2014/main" id="{F2BB7EA6-DD46-44C2-A015-6A7D453B8A81}"/>
                </a:ext>
              </a:extLst>
            </p:cNvPr>
            <p:cNvSpPr/>
            <p:nvPr/>
          </p:nvSpPr>
          <p:spPr>
            <a:xfrm>
              <a:off x="342622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603;p44">
              <a:extLst>
                <a:ext uri="{FF2B5EF4-FFF2-40B4-BE49-F238E27FC236}">
                  <a16:creationId xmlns:a16="http://schemas.microsoft.com/office/drawing/2014/main" id="{34FB1DDA-3F4D-4FDA-8E6E-644B52D775C3}"/>
                </a:ext>
              </a:extLst>
            </p:cNvPr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604;p44">
              <a:extLst>
                <a:ext uri="{FF2B5EF4-FFF2-40B4-BE49-F238E27FC236}">
                  <a16:creationId xmlns:a16="http://schemas.microsoft.com/office/drawing/2014/main" id="{AD76D5D9-A929-40A7-9592-E8F2725F275A}"/>
                </a:ext>
              </a:extLst>
            </p:cNvPr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605;p44">
              <a:extLst>
                <a:ext uri="{FF2B5EF4-FFF2-40B4-BE49-F238E27FC236}">
                  <a16:creationId xmlns:a16="http://schemas.microsoft.com/office/drawing/2014/main" id="{655BF5AC-EBEF-40A9-81D6-F694386280BA}"/>
                </a:ext>
              </a:extLst>
            </p:cNvPr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606;p44">
              <a:extLst>
                <a:ext uri="{FF2B5EF4-FFF2-40B4-BE49-F238E27FC236}">
                  <a16:creationId xmlns:a16="http://schemas.microsoft.com/office/drawing/2014/main" id="{DFA3F4A6-F423-4579-BC22-2A4256BB68E5}"/>
                </a:ext>
              </a:extLst>
            </p:cNvPr>
            <p:cNvSpPr/>
            <p:nvPr/>
          </p:nvSpPr>
          <p:spPr>
            <a:xfrm>
              <a:off x="3425575" y="23477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607;p44">
              <a:extLst>
                <a:ext uri="{FF2B5EF4-FFF2-40B4-BE49-F238E27FC236}">
                  <a16:creationId xmlns:a16="http://schemas.microsoft.com/office/drawing/2014/main" id="{F1618FC1-CAD0-41E7-90A8-B9CE7FA4F605}"/>
                </a:ext>
              </a:extLst>
            </p:cNvPr>
            <p:cNvSpPr/>
            <p:nvPr/>
          </p:nvSpPr>
          <p:spPr>
            <a:xfrm>
              <a:off x="3425575" y="23477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608;p44">
              <a:extLst>
                <a:ext uri="{FF2B5EF4-FFF2-40B4-BE49-F238E27FC236}">
                  <a16:creationId xmlns:a16="http://schemas.microsoft.com/office/drawing/2014/main" id="{AC4251A0-1FA8-47BB-8F1B-DBE334A3984E}"/>
                </a:ext>
              </a:extLst>
            </p:cNvPr>
            <p:cNvSpPr/>
            <p:nvPr/>
          </p:nvSpPr>
          <p:spPr>
            <a:xfrm>
              <a:off x="34255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609;p44">
              <a:extLst>
                <a:ext uri="{FF2B5EF4-FFF2-40B4-BE49-F238E27FC236}">
                  <a16:creationId xmlns:a16="http://schemas.microsoft.com/office/drawing/2014/main" id="{539FBE5F-C879-4E9C-9C8E-8322A65A7074}"/>
                </a:ext>
              </a:extLst>
            </p:cNvPr>
            <p:cNvSpPr/>
            <p:nvPr/>
          </p:nvSpPr>
          <p:spPr>
            <a:xfrm>
              <a:off x="3579100" y="234150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610;p44">
              <a:extLst>
                <a:ext uri="{FF2B5EF4-FFF2-40B4-BE49-F238E27FC236}">
                  <a16:creationId xmlns:a16="http://schemas.microsoft.com/office/drawing/2014/main" id="{E3719196-B565-4D68-A0C6-F6B025D6B930}"/>
                </a:ext>
              </a:extLst>
            </p:cNvPr>
            <p:cNvSpPr/>
            <p:nvPr/>
          </p:nvSpPr>
          <p:spPr>
            <a:xfrm>
              <a:off x="3562175" y="23402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611;p44">
              <a:extLst>
                <a:ext uri="{FF2B5EF4-FFF2-40B4-BE49-F238E27FC236}">
                  <a16:creationId xmlns:a16="http://schemas.microsoft.com/office/drawing/2014/main" id="{98CB6086-7014-4A7A-AE83-EC973497533F}"/>
                </a:ext>
              </a:extLst>
            </p:cNvPr>
            <p:cNvSpPr/>
            <p:nvPr/>
          </p:nvSpPr>
          <p:spPr>
            <a:xfrm>
              <a:off x="3440625" y="23402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612;p44">
              <a:extLst>
                <a:ext uri="{FF2B5EF4-FFF2-40B4-BE49-F238E27FC236}">
                  <a16:creationId xmlns:a16="http://schemas.microsoft.com/office/drawing/2014/main" id="{C301F852-8235-4830-9850-B693AFCA209E}"/>
                </a:ext>
              </a:extLst>
            </p:cNvPr>
            <p:cNvSpPr/>
            <p:nvPr/>
          </p:nvSpPr>
          <p:spPr>
            <a:xfrm>
              <a:off x="3504525" y="2342125"/>
              <a:ext cx="11325" cy="12575"/>
            </a:xfrm>
            <a:custGeom>
              <a:avLst/>
              <a:gdLst/>
              <a:ahLst/>
              <a:cxnLst/>
              <a:rect l="l" t="t" r="r" b="b"/>
              <a:pathLst>
                <a:path w="453" h="503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613;p44">
              <a:extLst>
                <a:ext uri="{FF2B5EF4-FFF2-40B4-BE49-F238E27FC236}">
                  <a16:creationId xmlns:a16="http://schemas.microsoft.com/office/drawing/2014/main" id="{D0CFE3E3-A014-404F-AB66-B28DA4E348A5}"/>
                </a:ext>
              </a:extLst>
            </p:cNvPr>
            <p:cNvSpPr/>
            <p:nvPr/>
          </p:nvSpPr>
          <p:spPr>
            <a:xfrm>
              <a:off x="3578475" y="2348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614;p44">
              <a:extLst>
                <a:ext uri="{FF2B5EF4-FFF2-40B4-BE49-F238E27FC236}">
                  <a16:creationId xmlns:a16="http://schemas.microsoft.com/office/drawing/2014/main" id="{F2A33786-C3D3-41EC-838A-B9D136D16546}"/>
                </a:ext>
              </a:extLst>
            </p:cNvPr>
            <p:cNvSpPr/>
            <p:nvPr/>
          </p:nvSpPr>
          <p:spPr>
            <a:xfrm>
              <a:off x="357785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615;p44">
              <a:extLst>
                <a:ext uri="{FF2B5EF4-FFF2-40B4-BE49-F238E27FC236}">
                  <a16:creationId xmlns:a16="http://schemas.microsoft.com/office/drawing/2014/main" id="{1410828E-DAD1-4867-A7C0-491E451A58B7}"/>
                </a:ext>
              </a:extLst>
            </p:cNvPr>
            <p:cNvSpPr/>
            <p:nvPr/>
          </p:nvSpPr>
          <p:spPr>
            <a:xfrm>
              <a:off x="35778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616;p44">
              <a:extLst>
                <a:ext uri="{FF2B5EF4-FFF2-40B4-BE49-F238E27FC236}">
                  <a16:creationId xmlns:a16="http://schemas.microsoft.com/office/drawing/2014/main" id="{43CCF1DC-14A2-491B-A672-8541FFE0678A}"/>
                </a:ext>
              </a:extLst>
            </p:cNvPr>
            <p:cNvSpPr/>
            <p:nvPr/>
          </p:nvSpPr>
          <p:spPr>
            <a:xfrm>
              <a:off x="3577225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617;p44">
              <a:extLst>
                <a:ext uri="{FF2B5EF4-FFF2-40B4-BE49-F238E27FC236}">
                  <a16:creationId xmlns:a16="http://schemas.microsoft.com/office/drawing/2014/main" id="{8E99A2D6-B665-44E8-A540-5849CFD8C8B9}"/>
                </a:ext>
              </a:extLst>
            </p:cNvPr>
            <p:cNvSpPr/>
            <p:nvPr/>
          </p:nvSpPr>
          <p:spPr>
            <a:xfrm>
              <a:off x="35772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618;p44">
              <a:extLst>
                <a:ext uri="{FF2B5EF4-FFF2-40B4-BE49-F238E27FC236}">
                  <a16:creationId xmlns:a16="http://schemas.microsoft.com/office/drawing/2014/main" id="{07D14557-9A7C-4A92-8BDB-31A2FF13FF65}"/>
                </a:ext>
              </a:extLst>
            </p:cNvPr>
            <p:cNvSpPr/>
            <p:nvPr/>
          </p:nvSpPr>
          <p:spPr>
            <a:xfrm>
              <a:off x="35772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619;p44">
              <a:extLst>
                <a:ext uri="{FF2B5EF4-FFF2-40B4-BE49-F238E27FC236}">
                  <a16:creationId xmlns:a16="http://schemas.microsoft.com/office/drawing/2014/main" id="{81988C5C-9289-4D53-857C-1CBAE8FF1F1F}"/>
                </a:ext>
              </a:extLst>
            </p:cNvPr>
            <p:cNvSpPr/>
            <p:nvPr/>
          </p:nvSpPr>
          <p:spPr>
            <a:xfrm>
              <a:off x="357660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620;p44">
              <a:extLst>
                <a:ext uri="{FF2B5EF4-FFF2-40B4-BE49-F238E27FC236}">
                  <a16:creationId xmlns:a16="http://schemas.microsoft.com/office/drawing/2014/main" id="{8DBCD223-1D95-481F-BE7D-9EB1CD23CC9C}"/>
                </a:ext>
              </a:extLst>
            </p:cNvPr>
            <p:cNvSpPr/>
            <p:nvPr/>
          </p:nvSpPr>
          <p:spPr>
            <a:xfrm>
              <a:off x="357660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621;p44">
              <a:extLst>
                <a:ext uri="{FF2B5EF4-FFF2-40B4-BE49-F238E27FC236}">
                  <a16:creationId xmlns:a16="http://schemas.microsoft.com/office/drawing/2014/main" id="{510B87F4-D662-48BB-8EFA-AEB7131A5C28}"/>
                </a:ext>
              </a:extLst>
            </p:cNvPr>
            <p:cNvSpPr/>
            <p:nvPr/>
          </p:nvSpPr>
          <p:spPr>
            <a:xfrm>
              <a:off x="3575975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622;p44">
              <a:extLst>
                <a:ext uri="{FF2B5EF4-FFF2-40B4-BE49-F238E27FC236}">
                  <a16:creationId xmlns:a16="http://schemas.microsoft.com/office/drawing/2014/main" id="{D6F6323A-ABA4-4AA2-8C63-BA1778FAACC8}"/>
                </a:ext>
              </a:extLst>
            </p:cNvPr>
            <p:cNvSpPr/>
            <p:nvPr/>
          </p:nvSpPr>
          <p:spPr>
            <a:xfrm>
              <a:off x="357597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623;p44">
              <a:extLst>
                <a:ext uri="{FF2B5EF4-FFF2-40B4-BE49-F238E27FC236}">
                  <a16:creationId xmlns:a16="http://schemas.microsoft.com/office/drawing/2014/main" id="{CA8D34FE-BA06-48A6-9896-B327C496A387}"/>
                </a:ext>
              </a:extLst>
            </p:cNvPr>
            <p:cNvSpPr/>
            <p:nvPr/>
          </p:nvSpPr>
          <p:spPr>
            <a:xfrm>
              <a:off x="3575325" y="23484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624;p44">
              <a:extLst>
                <a:ext uri="{FF2B5EF4-FFF2-40B4-BE49-F238E27FC236}">
                  <a16:creationId xmlns:a16="http://schemas.microsoft.com/office/drawing/2014/main" id="{DCCF2352-0B30-420A-AC87-B33B0C47D269}"/>
                </a:ext>
              </a:extLst>
            </p:cNvPr>
            <p:cNvSpPr/>
            <p:nvPr/>
          </p:nvSpPr>
          <p:spPr>
            <a:xfrm>
              <a:off x="3465700" y="23477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625;p44">
              <a:extLst>
                <a:ext uri="{FF2B5EF4-FFF2-40B4-BE49-F238E27FC236}">
                  <a16:creationId xmlns:a16="http://schemas.microsoft.com/office/drawing/2014/main" id="{9F181500-A821-48A7-BF35-670BE1E4CD2D}"/>
                </a:ext>
              </a:extLst>
            </p:cNvPr>
            <p:cNvSpPr/>
            <p:nvPr/>
          </p:nvSpPr>
          <p:spPr>
            <a:xfrm>
              <a:off x="3465050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626;p44">
              <a:extLst>
                <a:ext uri="{FF2B5EF4-FFF2-40B4-BE49-F238E27FC236}">
                  <a16:creationId xmlns:a16="http://schemas.microsoft.com/office/drawing/2014/main" id="{0FF8A2C0-C6D6-41A3-AE9B-C5BDA881A50D}"/>
                </a:ext>
              </a:extLst>
            </p:cNvPr>
            <p:cNvSpPr/>
            <p:nvPr/>
          </p:nvSpPr>
          <p:spPr>
            <a:xfrm>
              <a:off x="346505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627;p44">
              <a:extLst>
                <a:ext uri="{FF2B5EF4-FFF2-40B4-BE49-F238E27FC236}">
                  <a16:creationId xmlns:a16="http://schemas.microsoft.com/office/drawing/2014/main" id="{CDB76389-C418-4B67-96DE-1DA984A753CF}"/>
                </a:ext>
              </a:extLst>
            </p:cNvPr>
            <p:cNvSpPr/>
            <p:nvPr/>
          </p:nvSpPr>
          <p:spPr>
            <a:xfrm>
              <a:off x="346505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628;p44">
              <a:extLst>
                <a:ext uri="{FF2B5EF4-FFF2-40B4-BE49-F238E27FC236}">
                  <a16:creationId xmlns:a16="http://schemas.microsoft.com/office/drawing/2014/main" id="{F1F8CE5E-B731-4B9D-8474-D1CF257C0B33}"/>
                </a:ext>
              </a:extLst>
            </p:cNvPr>
            <p:cNvSpPr/>
            <p:nvPr/>
          </p:nvSpPr>
          <p:spPr>
            <a:xfrm>
              <a:off x="3465050" y="2348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629;p44">
              <a:extLst>
                <a:ext uri="{FF2B5EF4-FFF2-40B4-BE49-F238E27FC236}">
                  <a16:creationId xmlns:a16="http://schemas.microsoft.com/office/drawing/2014/main" id="{C5D489BF-7E4F-4023-9A58-158961AAA7EA}"/>
                </a:ext>
              </a:extLst>
            </p:cNvPr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630;p44">
              <a:extLst>
                <a:ext uri="{FF2B5EF4-FFF2-40B4-BE49-F238E27FC236}">
                  <a16:creationId xmlns:a16="http://schemas.microsoft.com/office/drawing/2014/main" id="{93D68AC8-86AB-4A56-8D9B-84CF89A41AEE}"/>
                </a:ext>
              </a:extLst>
            </p:cNvPr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631;p44">
              <a:extLst>
                <a:ext uri="{FF2B5EF4-FFF2-40B4-BE49-F238E27FC236}">
                  <a16:creationId xmlns:a16="http://schemas.microsoft.com/office/drawing/2014/main" id="{BFC6E538-6217-4D77-BC7F-317F47BE1B07}"/>
                </a:ext>
              </a:extLst>
            </p:cNvPr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632;p44">
              <a:extLst>
                <a:ext uri="{FF2B5EF4-FFF2-40B4-BE49-F238E27FC236}">
                  <a16:creationId xmlns:a16="http://schemas.microsoft.com/office/drawing/2014/main" id="{7C7A8F0C-F34D-45F3-B959-4C3F64967F5C}"/>
                </a:ext>
              </a:extLst>
            </p:cNvPr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633;p44">
              <a:extLst>
                <a:ext uri="{FF2B5EF4-FFF2-40B4-BE49-F238E27FC236}">
                  <a16:creationId xmlns:a16="http://schemas.microsoft.com/office/drawing/2014/main" id="{A9550D17-CA08-48E1-B46E-E22C081D2CD5}"/>
                </a:ext>
              </a:extLst>
            </p:cNvPr>
            <p:cNvSpPr/>
            <p:nvPr/>
          </p:nvSpPr>
          <p:spPr>
            <a:xfrm>
              <a:off x="3425575" y="2347775"/>
              <a:ext cx="1300" cy="6925"/>
            </a:xfrm>
            <a:custGeom>
              <a:avLst/>
              <a:gdLst/>
              <a:ahLst/>
              <a:cxnLst/>
              <a:rect l="l" t="t" r="r" b="b"/>
              <a:pathLst>
                <a:path w="52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634;p44">
              <a:extLst>
                <a:ext uri="{FF2B5EF4-FFF2-40B4-BE49-F238E27FC236}">
                  <a16:creationId xmlns:a16="http://schemas.microsoft.com/office/drawing/2014/main" id="{1F777F9B-742A-4BD1-9D07-5A709A068FE8}"/>
                </a:ext>
              </a:extLst>
            </p:cNvPr>
            <p:cNvSpPr/>
            <p:nvPr/>
          </p:nvSpPr>
          <p:spPr>
            <a:xfrm>
              <a:off x="3617325" y="23459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635;p44">
              <a:extLst>
                <a:ext uri="{FF2B5EF4-FFF2-40B4-BE49-F238E27FC236}">
                  <a16:creationId xmlns:a16="http://schemas.microsoft.com/office/drawing/2014/main" id="{1B825477-3D13-4EBB-B335-69BDE7832647}"/>
                </a:ext>
              </a:extLst>
            </p:cNvPr>
            <p:cNvSpPr/>
            <p:nvPr/>
          </p:nvSpPr>
          <p:spPr>
            <a:xfrm>
              <a:off x="3600400" y="23408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1" y="1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636;p44">
              <a:extLst>
                <a:ext uri="{FF2B5EF4-FFF2-40B4-BE49-F238E27FC236}">
                  <a16:creationId xmlns:a16="http://schemas.microsoft.com/office/drawing/2014/main" id="{8EA9D4E8-1699-40B1-8585-2176273956E1}"/>
                </a:ext>
              </a:extLst>
            </p:cNvPr>
            <p:cNvSpPr/>
            <p:nvPr/>
          </p:nvSpPr>
          <p:spPr>
            <a:xfrm>
              <a:off x="3480100" y="2341500"/>
              <a:ext cx="13175" cy="13200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27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637;p44">
              <a:extLst>
                <a:ext uri="{FF2B5EF4-FFF2-40B4-BE49-F238E27FC236}">
                  <a16:creationId xmlns:a16="http://schemas.microsoft.com/office/drawing/2014/main" id="{8D8A1D6F-2723-480E-8C13-8BA61018F666}"/>
                </a:ext>
              </a:extLst>
            </p:cNvPr>
            <p:cNvSpPr/>
            <p:nvPr/>
          </p:nvSpPr>
          <p:spPr>
            <a:xfrm>
              <a:off x="3543375" y="23427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638;p44">
              <a:extLst>
                <a:ext uri="{FF2B5EF4-FFF2-40B4-BE49-F238E27FC236}">
                  <a16:creationId xmlns:a16="http://schemas.microsoft.com/office/drawing/2014/main" id="{8188B5BE-0148-4E23-9BCC-9F27969BD6AE}"/>
                </a:ext>
              </a:extLst>
            </p:cNvPr>
            <p:cNvSpPr/>
            <p:nvPr/>
          </p:nvSpPr>
          <p:spPr>
            <a:xfrm>
              <a:off x="3454400" y="23484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639;p44">
              <a:extLst>
                <a:ext uri="{FF2B5EF4-FFF2-40B4-BE49-F238E27FC236}">
                  <a16:creationId xmlns:a16="http://schemas.microsoft.com/office/drawing/2014/main" id="{C827693E-0D74-402D-A0E2-A42110757261}"/>
                </a:ext>
              </a:extLst>
            </p:cNvPr>
            <p:cNvSpPr/>
            <p:nvPr/>
          </p:nvSpPr>
          <p:spPr>
            <a:xfrm>
              <a:off x="3599775" y="2336025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0"/>
                  </a:moveTo>
                  <a:cubicBezTo>
                    <a:pt x="282" y="0"/>
                    <a:pt x="264" y="7"/>
                    <a:pt x="251" y="19"/>
                  </a:cubicBezTo>
                  <a:lnTo>
                    <a:pt x="26" y="145"/>
                  </a:lnTo>
                  <a:cubicBezTo>
                    <a:pt x="0" y="170"/>
                    <a:pt x="0" y="195"/>
                    <a:pt x="26" y="195"/>
                  </a:cubicBezTo>
                  <a:lnTo>
                    <a:pt x="602" y="521"/>
                  </a:lnTo>
                  <a:cubicBezTo>
                    <a:pt x="614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640;p44">
              <a:extLst>
                <a:ext uri="{FF2B5EF4-FFF2-40B4-BE49-F238E27FC236}">
                  <a16:creationId xmlns:a16="http://schemas.microsoft.com/office/drawing/2014/main" id="{623EEA43-1F94-421D-BCA3-DD8B9DFE5824}"/>
                </a:ext>
              </a:extLst>
            </p:cNvPr>
            <p:cNvSpPr/>
            <p:nvPr/>
          </p:nvSpPr>
          <p:spPr>
            <a:xfrm>
              <a:off x="3601650" y="2335875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01" y="0"/>
                  </a:moveTo>
                  <a:lnTo>
                    <a:pt x="1" y="126"/>
                  </a:lnTo>
                  <a:lnTo>
                    <a:pt x="552" y="451"/>
                  </a:lnTo>
                  <a:cubicBezTo>
                    <a:pt x="552" y="476"/>
                    <a:pt x="577" y="476"/>
                    <a:pt x="577" y="476"/>
                  </a:cubicBezTo>
                  <a:cubicBezTo>
                    <a:pt x="602" y="476"/>
                    <a:pt x="602" y="476"/>
                    <a:pt x="602" y="451"/>
                  </a:cubicBezTo>
                  <a:lnTo>
                    <a:pt x="828" y="351"/>
                  </a:lnTo>
                  <a:lnTo>
                    <a:pt x="251" y="25"/>
                  </a:ln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641;p44">
              <a:extLst>
                <a:ext uri="{FF2B5EF4-FFF2-40B4-BE49-F238E27FC236}">
                  <a16:creationId xmlns:a16="http://schemas.microsoft.com/office/drawing/2014/main" id="{099A157A-1E62-459D-89A8-217D8156EA32}"/>
                </a:ext>
              </a:extLst>
            </p:cNvPr>
            <p:cNvSpPr/>
            <p:nvPr/>
          </p:nvSpPr>
          <p:spPr>
            <a:xfrm>
              <a:off x="36173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642;p44">
              <a:extLst>
                <a:ext uri="{FF2B5EF4-FFF2-40B4-BE49-F238E27FC236}">
                  <a16:creationId xmlns:a16="http://schemas.microsoft.com/office/drawing/2014/main" id="{C3B2F5FB-E40D-4664-AF31-C4806A7FA7BD}"/>
                </a:ext>
              </a:extLst>
            </p:cNvPr>
            <p:cNvSpPr/>
            <p:nvPr/>
          </p:nvSpPr>
          <p:spPr>
            <a:xfrm>
              <a:off x="3616700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643;p44">
              <a:extLst>
                <a:ext uri="{FF2B5EF4-FFF2-40B4-BE49-F238E27FC236}">
                  <a16:creationId xmlns:a16="http://schemas.microsoft.com/office/drawing/2014/main" id="{6B3D704B-F5EC-4A0D-8818-830726E27E6D}"/>
                </a:ext>
              </a:extLst>
            </p:cNvPr>
            <p:cNvSpPr/>
            <p:nvPr/>
          </p:nvSpPr>
          <p:spPr>
            <a:xfrm>
              <a:off x="3616700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644;p44">
              <a:extLst>
                <a:ext uri="{FF2B5EF4-FFF2-40B4-BE49-F238E27FC236}">
                  <a16:creationId xmlns:a16="http://schemas.microsoft.com/office/drawing/2014/main" id="{4F798912-26D7-4713-B4E8-D864179A1C3A}"/>
                </a:ext>
              </a:extLst>
            </p:cNvPr>
            <p:cNvSpPr/>
            <p:nvPr/>
          </p:nvSpPr>
          <p:spPr>
            <a:xfrm>
              <a:off x="3616075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645;p44">
              <a:extLst>
                <a:ext uri="{FF2B5EF4-FFF2-40B4-BE49-F238E27FC236}">
                  <a16:creationId xmlns:a16="http://schemas.microsoft.com/office/drawing/2014/main" id="{3D7E2D79-6932-4664-8D23-A2B4746C4451}"/>
                </a:ext>
              </a:extLst>
            </p:cNvPr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646;p44">
              <a:extLst>
                <a:ext uri="{FF2B5EF4-FFF2-40B4-BE49-F238E27FC236}">
                  <a16:creationId xmlns:a16="http://schemas.microsoft.com/office/drawing/2014/main" id="{E6BE4987-71A9-4E08-B6D1-0DC6CE0FD603}"/>
                </a:ext>
              </a:extLst>
            </p:cNvPr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647;p44">
              <a:extLst>
                <a:ext uri="{FF2B5EF4-FFF2-40B4-BE49-F238E27FC236}">
                  <a16:creationId xmlns:a16="http://schemas.microsoft.com/office/drawing/2014/main" id="{7DAB1657-8ACA-42BE-9414-7CAE08A4226D}"/>
                </a:ext>
              </a:extLst>
            </p:cNvPr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648;p44">
              <a:extLst>
                <a:ext uri="{FF2B5EF4-FFF2-40B4-BE49-F238E27FC236}">
                  <a16:creationId xmlns:a16="http://schemas.microsoft.com/office/drawing/2014/main" id="{3638A3A8-B4FE-4840-A875-C203DE6C7AFE}"/>
                </a:ext>
              </a:extLst>
            </p:cNvPr>
            <p:cNvSpPr/>
            <p:nvPr/>
          </p:nvSpPr>
          <p:spPr>
            <a:xfrm>
              <a:off x="3615450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649;p44">
              <a:extLst>
                <a:ext uri="{FF2B5EF4-FFF2-40B4-BE49-F238E27FC236}">
                  <a16:creationId xmlns:a16="http://schemas.microsoft.com/office/drawing/2014/main" id="{6EDB1752-C79C-41C3-A180-792F1152DF01}"/>
                </a:ext>
              </a:extLst>
            </p:cNvPr>
            <p:cNvSpPr/>
            <p:nvPr/>
          </p:nvSpPr>
          <p:spPr>
            <a:xfrm>
              <a:off x="3615450" y="23496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650;p44">
              <a:extLst>
                <a:ext uri="{FF2B5EF4-FFF2-40B4-BE49-F238E27FC236}">
                  <a16:creationId xmlns:a16="http://schemas.microsoft.com/office/drawing/2014/main" id="{CB8E89A0-AC96-4955-B9E1-447B4AADFBA1}"/>
                </a:ext>
              </a:extLst>
            </p:cNvPr>
            <p:cNvSpPr/>
            <p:nvPr/>
          </p:nvSpPr>
          <p:spPr>
            <a:xfrm>
              <a:off x="3615450" y="23496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651;p44">
              <a:extLst>
                <a:ext uri="{FF2B5EF4-FFF2-40B4-BE49-F238E27FC236}">
                  <a16:creationId xmlns:a16="http://schemas.microsoft.com/office/drawing/2014/main" id="{60C0E306-003D-4C4B-AE93-63B7DEF60DAB}"/>
                </a:ext>
              </a:extLst>
            </p:cNvPr>
            <p:cNvSpPr/>
            <p:nvPr/>
          </p:nvSpPr>
          <p:spPr>
            <a:xfrm>
              <a:off x="3614800" y="2349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652;p44">
              <a:extLst>
                <a:ext uri="{FF2B5EF4-FFF2-40B4-BE49-F238E27FC236}">
                  <a16:creationId xmlns:a16="http://schemas.microsoft.com/office/drawing/2014/main" id="{5B40C0C4-B847-46E4-B993-3E1B57CD297C}"/>
                </a:ext>
              </a:extLst>
            </p:cNvPr>
            <p:cNvSpPr/>
            <p:nvPr/>
          </p:nvSpPr>
          <p:spPr>
            <a:xfrm>
              <a:off x="35045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653;p44">
              <a:extLst>
                <a:ext uri="{FF2B5EF4-FFF2-40B4-BE49-F238E27FC236}">
                  <a16:creationId xmlns:a16="http://schemas.microsoft.com/office/drawing/2014/main" id="{B1118D6E-6969-42D9-8C9F-6B2E56F6FE08}"/>
                </a:ext>
              </a:extLst>
            </p:cNvPr>
            <p:cNvSpPr/>
            <p:nvPr/>
          </p:nvSpPr>
          <p:spPr>
            <a:xfrm>
              <a:off x="350390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26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654;p44">
              <a:extLst>
                <a:ext uri="{FF2B5EF4-FFF2-40B4-BE49-F238E27FC236}">
                  <a16:creationId xmlns:a16="http://schemas.microsoft.com/office/drawing/2014/main" id="{8E3884BE-AB98-4586-9DDD-7BC1D22DD311}"/>
                </a:ext>
              </a:extLst>
            </p:cNvPr>
            <p:cNvSpPr/>
            <p:nvPr/>
          </p:nvSpPr>
          <p:spPr>
            <a:xfrm>
              <a:off x="3503900" y="2349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655;p44">
              <a:extLst>
                <a:ext uri="{FF2B5EF4-FFF2-40B4-BE49-F238E27FC236}">
                  <a16:creationId xmlns:a16="http://schemas.microsoft.com/office/drawing/2014/main" id="{A5EACD21-7436-42FE-97EE-1BED2F4E22BB}"/>
                </a:ext>
              </a:extLst>
            </p:cNvPr>
            <p:cNvSpPr/>
            <p:nvPr/>
          </p:nvSpPr>
          <p:spPr>
            <a:xfrm>
              <a:off x="3503900" y="2349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656;p44">
              <a:extLst>
                <a:ext uri="{FF2B5EF4-FFF2-40B4-BE49-F238E27FC236}">
                  <a16:creationId xmlns:a16="http://schemas.microsoft.com/office/drawing/2014/main" id="{41A930E7-42D6-4085-B212-92D833914A02}"/>
                </a:ext>
              </a:extLst>
            </p:cNvPr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657;p44">
              <a:extLst>
                <a:ext uri="{FF2B5EF4-FFF2-40B4-BE49-F238E27FC236}">
                  <a16:creationId xmlns:a16="http://schemas.microsoft.com/office/drawing/2014/main" id="{A238E88B-1645-4C3F-AA3A-F37F236DC019}"/>
                </a:ext>
              </a:extLst>
            </p:cNvPr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658;p44">
              <a:extLst>
                <a:ext uri="{FF2B5EF4-FFF2-40B4-BE49-F238E27FC236}">
                  <a16:creationId xmlns:a16="http://schemas.microsoft.com/office/drawing/2014/main" id="{B8C02F0C-AF66-4CE4-8F18-2ABD7AC7D663}"/>
                </a:ext>
              </a:extLst>
            </p:cNvPr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659;p44">
              <a:extLst>
                <a:ext uri="{FF2B5EF4-FFF2-40B4-BE49-F238E27FC236}">
                  <a16:creationId xmlns:a16="http://schemas.microsoft.com/office/drawing/2014/main" id="{DB43A5CC-71F7-4DAA-BC3A-8EB6520738FA}"/>
                </a:ext>
              </a:extLst>
            </p:cNvPr>
            <p:cNvSpPr/>
            <p:nvPr/>
          </p:nvSpPr>
          <p:spPr>
            <a:xfrm>
              <a:off x="3503900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660;p44">
              <a:extLst>
                <a:ext uri="{FF2B5EF4-FFF2-40B4-BE49-F238E27FC236}">
                  <a16:creationId xmlns:a16="http://schemas.microsoft.com/office/drawing/2014/main" id="{03AC7DB8-84B0-4F0C-8EFF-C18515C0896A}"/>
                </a:ext>
              </a:extLst>
            </p:cNvPr>
            <p:cNvSpPr/>
            <p:nvPr/>
          </p:nvSpPr>
          <p:spPr>
            <a:xfrm>
              <a:off x="3465050" y="23484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661;p44">
              <a:extLst>
                <a:ext uri="{FF2B5EF4-FFF2-40B4-BE49-F238E27FC236}">
                  <a16:creationId xmlns:a16="http://schemas.microsoft.com/office/drawing/2014/main" id="{5EB67FEA-472A-4EEB-86BB-C2E0ABCAE460}"/>
                </a:ext>
              </a:extLst>
            </p:cNvPr>
            <p:cNvSpPr/>
            <p:nvPr/>
          </p:nvSpPr>
          <p:spPr>
            <a:xfrm>
              <a:off x="3518950" y="234212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662;p44">
              <a:extLst>
                <a:ext uri="{FF2B5EF4-FFF2-40B4-BE49-F238E27FC236}">
                  <a16:creationId xmlns:a16="http://schemas.microsoft.com/office/drawing/2014/main" id="{CAA8D2B7-B6B5-4C6E-A251-30757B963CF6}"/>
                </a:ext>
              </a:extLst>
            </p:cNvPr>
            <p:cNvSpPr/>
            <p:nvPr/>
          </p:nvSpPr>
          <p:spPr>
            <a:xfrm>
              <a:off x="3582225" y="23440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663;p44">
              <a:extLst>
                <a:ext uri="{FF2B5EF4-FFF2-40B4-BE49-F238E27FC236}">
                  <a16:creationId xmlns:a16="http://schemas.microsoft.com/office/drawing/2014/main" id="{50BCE395-E3D5-434F-9882-87E598369B21}"/>
                </a:ext>
              </a:extLst>
            </p:cNvPr>
            <p:cNvSpPr/>
            <p:nvPr/>
          </p:nvSpPr>
          <p:spPr>
            <a:xfrm>
              <a:off x="3493250" y="2349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664;p44">
              <a:extLst>
                <a:ext uri="{FF2B5EF4-FFF2-40B4-BE49-F238E27FC236}">
                  <a16:creationId xmlns:a16="http://schemas.microsoft.com/office/drawing/2014/main" id="{AAE7A7E0-C294-4AAA-9730-386E890E652C}"/>
                </a:ext>
              </a:extLst>
            </p:cNvPr>
            <p:cNvSpPr/>
            <p:nvPr/>
          </p:nvSpPr>
          <p:spPr>
            <a:xfrm>
              <a:off x="35433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665;p44">
              <a:extLst>
                <a:ext uri="{FF2B5EF4-FFF2-40B4-BE49-F238E27FC236}">
                  <a16:creationId xmlns:a16="http://schemas.microsoft.com/office/drawing/2014/main" id="{4D639A7A-F3B6-4617-96F8-1D135003FE02}"/>
                </a:ext>
              </a:extLst>
            </p:cNvPr>
            <p:cNvSpPr/>
            <p:nvPr/>
          </p:nvSpPr>
          <p:spPr>
            <a:xfrm>
              <a:off x="35433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666;p44">
              <a:extLst>
                <a:ext uri="{FF2B5EF4-FFF2-40B4-BE49-F238E27FC236}">
                  <a16:creationId xmlns:a16="http://schemas.microsoft.com/office/drawing/2014/main" id="{A2AF7906-2FF6-4FC5-9B23-E607BB2A983A}"/>
                </a:ext>
              </a:extLst>
            </p:cNvPr>
            <p:cNvSpPr/>
            <p:nvPr/>
          </p:nvSpPr>
          <p:spPr>
            <a:xfrm>
              <a:off x="3542750" y="2349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667;p44">
              <a:extLst>
                <a:ext uri="{FF2B5EF4-FFF2-40B4-BE49-F238E27FC236}">
                  <a16:creationId xmlns:a16="http://schemas.microsoft.com/office/drawing/2014/main" id="{3E074379-399F-4BC4-AC40-33BE1729FC36}"/>
                </a:ext>
              </a:extLst>
            </p:cNvPr>
            <p:cNvSpPr/>
            <p:nvPr/>
          </p:nvSpPr>
          <p:spPr>
            <a:xfrm>
              <a:off x="3542750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668;p44">
              <a:extLst>
                <a:ext uri="{FF2B5EF4-FFF2-40B4-BE49-F238E27FC236}">
                  <a16:creationId xmlns:a16="http://schemas.microsoft.com/office/drawing/2014/main" id="{1694CC4D-99C4-4258-BDD6-C137220DE4BF}"/>
                </a:ext>
              </a:extLst>
            </p:cNvPr>
            <p:cNvSpPr/>
            <p:nvPr/>
          </p:nvSpPr>
          <p:spPr>
            <a:xfrm>
              <a:off x="3542750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669;p44">
              <a:extLst>
                <a:ext uri="{FF2B5EF4-FFF2-40B4-BE49-F238E27FC236}">
                  <a16:creationId xmlns:a16="http://schemas.microsoft.com/office/drawing/2014/main" id="{F53F05C4-EE4B-470A-93D3-F2EAAA430B1E}"/>
                </a:ext>
              </a:extLst>
            </p:cNvPr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670;p44">
              <a:extLst>
                <a:ext uri="{FF2B5EF4-FFF2-40B4-BE49-F238E27FC236}">
                  <a16:creationId xmlns:a16="http://schemas.microsoft.com/office/drawing/2014/main" id="{F5513A05-F0B4-4394-8DAE-4A280DAD1AA5}"/>
                </a:ext>
              </a:extLst>
            </p:cNvPr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671;p44">
              <a:extLst>
                <a:ext uri="{FF2B5EF4-FFF2-40B4-BE49-F238E27FC236}">
                  <a16:creationId xmlns:a16="http://schemas.microsoft.com/office/drawing/2014/main" id="{7369175A-D3A7-433A-B843-6A54C1665B59}"/>
                </a:ext>
              </a:extLst>
            </p:cNvPr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672;p44">
              <a:extLst>
                <a:ext uri="{FF2B5EF4-FFF2-40B4-BE49-F238E27FC236}">
                  <a16:creationId xmlns:a16="http://schemas.microsoft.com/office/drawing/2014/main" id="{9427095E-50CD-421C-91E0-C6F5AE14224E}"/>
                </a:ext>
              </a:extLst>
            </p:cNvPr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673;p44">
              <a:extLst>
                <a:ext uri="{FF2B5EF4-FFF2-40B4-BE49-F238E27FC236}">
                  <a16:creationId xmlns:a16="http://schemas.microsoft.com/office/drawing/2014/main" id="{AB12DE00-0B5C-4C1D-B31C-6C68B221131C}"/>
                </a:ext>
              </a:extLst>
            </p:cNvPr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674;p44">
              <a:extLst>
                <a:ext uri="{FF2B5EF4-FFF2-40B4-BE49-F238E27FC236}">
                  <a16:creationId xmlns:a16="http://schemas.microsoft.com/office/drawing/2014/main" id="{CDB2A1E9-3089-4AD7-83E2-0040C225A605}"/>
                </a:ext>
              </a:extLst>
            </p:cNvPr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675;p44">
              <a:extLst>
                <a:ext uri="{FF2B5EF4-FFF2-40B4-BE49-F238E27FC236}">
                  <a16:creationId xmlns:a16="http://schemas.microsoft.com/office/drawing/2014/main" id="{5FF5A828-EBD0-4C01-A02F-A50D6DC519A3}"/>
                </a:ext>
              </a:extLst>
            </p:cNvPr>
            <p:cNvSpPr/>
            <p:nvPr/>
          </p:nvSpPr>
          <p:spPr>
            <a:xfrm>
              <a:off x="345502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676;p44">
              <a:extLst>
                <a:ext uri="{FF2B5EF4-FFF2-40B4-BE49-F238E27FC236}">
                  <a16:creationId xmlns:a16="http://schemas.microsoft.com/office/drawing/2014/main" id="{A52FBE5C-6634-43B0-9C18-411C93AE90B8}"/>
                </a:ext>
              </a:extLst>
            </p:cNvPr>
            <p:cNvSpPr/>
            <p:nvPr/>
          </p:nvSpPr>
          <p:spPr>
            <a:xfrm>
              <a:off x="3455025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677;p44">
              <a:extLst>
                <a:ext uri="{FF2B5EF4-FFF2-40B4-BE49-F238E27FC236}">
                  <a16:creationId xmlns:a16="http://schemas.microsoft.com/office/drawing/2014/main" id="{5B5611D3-CAC9-40B5-869D-945C84D5BE57}"/>
                </a:ext>
              </a:extLst>
            </p:cNvPr>
            <p:cNvSpPr/>
            <p:nvPr/>
          </p:nvSpPr>
          <p:spPr>
            <a:xfrm>
              <a:off x="3455025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678;p44">
              <a:extLst>
                <a:ext uri="{FF2B5EF4-FFF2-40B4-BE49-F238E27FC236}">
                  <a16:creationId xmlns:a16="http://schemas.microsoft.com/office/drawing/2014/main" id="{E4AEED37-B868-43BA-BA7A-6C8D9E437790}"/>
                </a:ext>
              </a:extLst>
            </p:cNvPr>
            <p:cNvSpPr/>
            <p:nvPr/>
          </p:nvSpPr>
          <p:spPr>
            <a:xfrm>
              <a:off x="3454400" y="2349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679;p44">
              <a:extLst>
                <a:ext uri="{FF2B5EF4-FFF2-40B4-BE49-F238E27FC236}">
                  <a16:creationId xmlns:a16="http://schemas.microsoft.com/office/drawing/2014/main" id="{186AF4AE-11EE-431A-B1BA-AA5A38F951E8}"/>
                </a:ext>
              </a:extLst>
            </p:cNvPr>
            <p:cNvSpPr/>
            <p:nvPr/>
          </p:nvSpPr>
          <p:spPr>
            <a:xfrm>
              <a:off x="345440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680;p44">
              <a:extLst>
                <a:ext uri="{FF2B5EF4-FFF2-40B4-BE49-F238E27FC236}">
                  <a16:creationId xmlns:a16="http://schemas.microsoft.com/office/drawing/2014/main" id="{311A34A6-DD88-4CF0-B5CB-0333808B7DDA}"/>
                </a:ext>
              </a:extLst>
            </p:cNvPr>
            <p:cNvSpPr/>
            <p:nvPr/>
          </p:nvSpPr>
          <p:spPr>
            <a:xfrm>
              <a:off x="3503900" y="2349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681;p44">
              <a:extLst>
                <a:ext uri="{FF2B5EF4-FFF2-40B4-BE49-F238E27FC236}">
                  <a16:creationId xmlns:a16="http://schemas.microsoft.com/office/drawing/2014/main" id="{99CC4EBC-1A9B-4606-AF83-0A7D02E8A254}"/>
                </a:ext>
              </a:extLst>
            </p:cNvPr>
            <p:cNvSpPr/>
            <p:nvPr/>
          </p:nvSpPr>
          <p:spPr>
            <a:xfrm>
              <a:off x="3557800" y="23427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682;p44">
              <a:extLst>
                <a:ext uri="{FF2B5EF4-FFF2-40B4-BE49-F238E27FC236}">
                  <a16:creationId xmlns:a16="http://schemas.microsoft.com/office/drawing/2014/main" id="{80E54B0E-DDC7-4CEC-9BA0-06BBEFCABD30}"/>
                </a:ext>
              </a:extLst>
            </p:cNvPr>
            <p:cNvSpPr/>
            <p:nvPr/>
          </p:nvSpPr>
          <p:spPr>
            <a:xfrm>
              <a:off x="3532100" y="2349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683;p44">
              <a:extLst>
                <a:ext uri="{FF2B5EF4-FFF2-40B4-BE49-F238E27FC236}">
                  <a16:creationId xmlns:a16="http://schemas.microsoft.com/office/drawing/2014/main" id="{29C0D4F0-1BF8-4AA0-80B8-1AA8E9EBD538}"/>
                </a:ext>
              </a:extLst>
            </p:cNvPr>
            <p:cNvSpPr/>
            <p:nvPr/>
          </p:nvSpPr>
          <p:spPr>
            <a:xfrm>
              <a:off x="358222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684;p44">
              <a:extLst>
                <a:ext uri="{FF2B5EF4-FFF2-40B4-BE49-F238E27FC236}">
                  <a16:creationId xmlns:a16="http://schemas.microsoft.com/office/drawing/2014/main" id="{81E335A9-A1E5-4AE1-AEDD-BE5585E95DDC}"/>
                </a:ext>
              </a:extLst>
            </p:cNvPr>
            <p:cNvSpPr/>
            <p:nvPr/>
          </p:nvSpPr>
          <p:spPr>
            <a:xfrm>
              <a:off x="358222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685;p44">
              <a:extLst>
                <a:ext uri="{FF2B5EF4-FFF2-40B4-BE49-F238E27FC236}">
                  <a16:creationId xmlns:a16="http://schemas.microsoft.com/office/drawing/2014/main" id="{95D52EEA-FE6A-40E9-BE2F-23A1902ED2E5}"/>
                </a:ext>
              </a:extLst>
            </p:cNvPr>
            <p:cNvSpPr/>
            <p:nvPr/>
          </p:nvSpPr>
          <p:spPr>
            <a:xfrm>
              <a:off x="3581600" y="23502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686;p44">
              <a:extLst>
                <a:ext uri="{FF2B5EF4-FFF2-40B4-BE49-F238E27FC236}">
                  <a16:creationId xmlns:a16="http://schemas.microsoft.com/office/drawing/2014/main" id="{18ED3384-1B77-47CF-906A-7CA63BD4DC1B}"/>
                </a:ext>
              </a:extLst>
            </p:cNvPr>
            <p:cNvSpPr/>
            <p:nvPr/>
          </p:nvSpPr>
          <p:spPr>
            <a:xfrm>
              <a:off x="3581600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687;p44">
              <a:extLst>
                <a:ext uri="{FF2B5EF4-FFF2-40B4-BE49-F238E27FC236}">
                  <a16:creationId xmlns:a16="http://schemas.microsoft.com/office/drawing/2014/main" id="{1A69B35C-2351-4EB5-BA35-E7537E58AE15}"/>
                </a:ext>
              </a:extLst>
            </p:cNvPr>
            <p:cNvSpPr/>
            <p:nvPr/>
          </p:nvSpPr>
          <p:spPr>
            <a:xfrm>
              <a:off x="3581600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688;p44">
              <a:extLst>
                <a:ext uri="{FF2B5EF4-FFF2-40B4-BE49-F238E27FC236}">
                  <a16:creationId xmlns:a16="http://schemas.microsoft.com/office/drawing/2014/main" id="{F501B59B-AB12-4387-BA76-0FCDFCBF719E}"/>
                </a:ext>
              </a:extLst>
            </p:cNvPr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689;p44">
              <a:extLst>
                <a:ext uri="{FF2B5EF4-FFF2-40B4-BE49-F238E27FC236}">
                  <a16:creationId xmlns:a16="http://schemas.microsoft.com/office/drawing/2014/main" id="{F2DBD313-F88A-4EF3-ADBF-BB2B3E030DCD}"/>
                </a:ext>
              </a:extLst>
            </p:cNvPr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690;p44">
              <a:extLst>
                <a:ext uri="{FF2B5EF4-FFF2-40B4-BE49-F238E27FC236}">
                  <a16:creationId xmlns:a16="http://schemas.microsoft.com/office/drawing/2014/main" id="{0031A3D9-2228-4148-9D8D-F23EE338EEE6}"/>
                </a:ext>
              </a:extLst>
            </p:cNvPr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691;p44">
              <a:extLst>
                <a:ext uri="{FF2B5EF4-FFF2-40B4-BE49-F238E27FC236}">
                  <a16:creationId xmlns:a16="http://schemas.microsoft.com/office/drawing/2014/main" id="{47A830F2-4830-40EB-9170-5B0B27271DE8}"/>
                </a:ext>
              </a:extLst>
            </p:cNvPr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692;p44">
              <a:extLst>
                <a:ext uri="{FF2B5EF4-FFF2-40B4-BE49-F238E27FC236}">
                  <a16:creationId xmlns:a16="http://schemas.microsoft.com/office/drawing/2014/main" id="{EE2C1E69-CB2B-4748-9745-093C5AD84854}"/>
                </a:ext>
              </a:extLst>
            </p:cNvPr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693;p44">
              <a:extLst>
                <a:ext uri="{FF2B5EF4-FFF2-40B4-BE49-F238E27FC236}">
                  <a16:creationId xmlns:a16="http://schemas.microsoft.com/office/drawing/2014/main" id="{FADA8ADB-41E6-49F4-AAAD-BA0016F369D8}"/>
                </a:ext>
              </a:extLst>
            </p:cNvPr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3694;p44">
              <a:extLst>
                <a:ext uri="{FF2B5EF4-FFF2-40B4-BE49-F238E27FC236}">
                  <a16:creationId xmlns:a16="http://schemas.microsoft.com/office/drawing/2014/main" id="{4FDF12DD-96F0-4320-9187-E43D64503B1A}"/>
                </a:ext>
              </a:extLst>
            </p:cNvPr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3695;p44">
              <a:extLst>
                <a:ext uri="{FF2B5EF4-FFF2-40B4-BE49-F238E27FC236}">
                  <a16:creationId xmlns:a16="http://schemas.microsoft.com/office/drawing/2014/main" id="{5375BB96-2999-41E5-A0CB-980397D8AB90}"/>
                </a:ext>
              </a:extLst>
            </p:cNvPr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696;p44">
              <a:extLst>
                <a:ext uri="{FF2B5EF4-FFF2-40B4-BE49-F238E27FC236}">
                  <a16:creationId xmlns:a16="http://schemas.microsoft.com/office/drawing/2014/main" id="{F93C9982-D562-46F3-9DB8-D9BFA8A64F89}"/>
                </a:ext>
              </a:extLst>
            </p:cNvPr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3697;p44">
              <a:extLst>
                <a:ext uri="{FF2B5EF4-FFF2-40B4-BE49-F238E27FC236}">
                  <a16:creationId xmlns:a16="http://schemas.microsoft.com/office/drawing/2014/main" id="{86D6EFF6-DA55-4A95-9513-F84B7C648FBD}"/>
                </a:ext>
              </a:extLst>
            </p:cNvPr>
            <p:cNvSpPr/>
            <p:nvPr/>
          </p:nvSpPr>
          <p:spPr>
            <a:xfrm>
              <a:off x="3493250" y="23509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698;p44">
              <a:extLst>
                <a:ext uri="{FF2B5EF4-FFF2-40B4-BE49-F238E27FC236}">
                  <a16:creationId xmlns:a16="http://schemas.microsoft.com/office/drawing/2014/main" id="{2ED814DA-430F-44EE-9013-809880E73187}"/>
                </a:ext>
              </a:extLst>
            </p:cNvPr>
            <p:cNvSpPr/>
            <p:nvPr/>
          </p:nvSpPr>
          <p:spPr>
            <a:xfrm>
              <a:off x="3493250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699;p44">
              <a:extLst>
                <a:ext uri="{FF2B5EF4-FFF2-40B4-BE49-F238E27FC236}">
                  <a16:creationId xmlns:a16="http://schemas.microsoft.com/office/drawing/2014/main" id="{A47F6462-FB20-4387-92AE-412AEC58E37A}"/>
                </a:ext>
              </a:extLst>
            </p:cNvPr>
            <p:cNvSpPr/>
            <p:nvPr/>
          </p:nvSpPr>
          <p:spPr>
            <a:xfrm>
              <a:off x="3621075" y="23477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1" y="151"/>
                  </a:lnTo>
                  <a:lnTo>
                    <a:pt x="1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700;p44">
              <a:extLst>
                <a:ext uri="{FF2B5EF4-FFF2-40B4-BE49-F238E27FC236}">
                  <a16:creationId xmlns:a16="http://schemas.microsoft.com/office/drawing/2014/main" id="{B5FFB736-4AEC-416D-BB9C-7E414A106A1A}"/>
                </a:ext>
              </a:extLst>
            </p:cNvPr>
            <p:cNvSpPr/>
            <p:nvPr/>
          </p:nvSpPr>
          <p:spPr>
            <a:xfrm>
              <a:off x="3542750" y="2350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3701;p44">
              <a:extLst>
                <a:ext uri="{FF2B5EF4-FFF2-40B4-BE49-F238E27FC236}">
                  <a16:creationId xmlns:a16="http://schemas.microsoft.com/office/drawing/2014/main" id="{2D4B4C01-6D16-4EA6-8DB3-BCD888477884}"/>
                </a:ext>
              </a:extLst>
            </p:cNvPr>
            <p:cNvSpPr/>
            <p:nvPr/>
          </p:nvSpPr>
          <p:spPr>
            <a:xfrm>
              <a:off x="3596650" y="23440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26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3702;p44">
              <a:extLst>
                <a:ext uri="{FF2B5EF4-FFF2-40B4-BE49-F238E27FC236}">
                  <a16:creationId xmlns:a16="http://schemas.microsoft.com/office/drawing/2014/main" id="{3FC10936-6630-4300-A5AB-5CAD35BAE174}"/>
                </a:ext>
              </a:extLst>
            </p:cNvPr>
            <p:cNvSpPr/>
            <p:nvPr/>
          </p:nvSpPr>
          <p:spPr>
            <a:xfrm>
              <a:off x="3571575" y="2350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3703;p44">
              <a:extLst>
                <a:ext uri="{FF2B5EF4-FFF2-40B4-BE49-F238E27FC236}">
                  <a16:creationId xmlns:a16="http://schemas.microsoft.com/office/drawing/2014/main" id="{281F3889-3950-4CCB-A544-FDD3A92B76DD}"/>
                </a:ext>
              </a:extLst>
            </p:cNvPr>
            <p:cNvSpPr/>
            <p:nvPr/>
          </p:nvSpPr>
          <p:spPr>
            <a:xfrm>
              <a:off x="3621075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3704;p44">
              <a:extLst>
                <a:ext uri="{FF2B5EF4-FFF2-40B4-BE49-F238E27FC236}">
                  <a16:creationId xmlns:a16="http://schemas.microsoft.com/office/drawing/2014/main" id="{39A5CA2C-8188-4895-A65A-EACD00FB47F5}"/>
                </a:ext>
              </a:extLst>
            </p:cNvPr>
            <p:cNvSpPr/>
            <p:nvPr/>
          </p:nvSpPr>
          <p:spPr>
            <a:xfrm>
              <a:off x="3620450" y="2351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3705;p44">
              <a:extLst>
                <a:ext uri="{FF2B5EF4-FFF2-40B4-BE49-F238E27FC236}">
                  <a16:creationId xmlns:a16="http://schemas.microsoft.com/office/drawing/2014/main" id="{1FD259E1-AA50-4EFA-88FC-A2107510E244}"/>
                </a:ext>
              </a:extLst>
            </p:cNvPr>
            <p:cNvSpPr/>
            <p:nvPr/>
          </p:nvSpPr>
          <p:spPr>
            <a:xfrm>
              <a:off x="3620450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3706;p44">
              <a:extLst>
                <a:ext uri="{FF2B5EF4-FFF2-40B4-BE49-F238E27FC236}">
                  <a16:creationId xmlns:a16="http://schemas.microsoft.com/office/drawing/2014/main" id="{7B944BD4-E836-4E24-BC44-EB79A4D3C272}"/>
                </a:ext>
              </a:extLst>
            </p:cNvPr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3707;p44">
              <a:extLst>
                <a:ext uri="{FF2B5EF4-FFF2-40B4-BE49-F238E27FC236}">
                  <a16:creationId xmlns:a16="http://schemas.microsoft.com/office/drawing/2014/main" id="{9BDEAD1D-1785-43D6-8233-25327EB876CF}"/>
                </a:ext>
              </a:extLst>
            </p:cNvPr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3708;p44">
              <a:extLst>
                <a:ext uri="{FF2B5EF4-FFF2-40B4-BE49-F238E27FC236}">
                  <a16:creationId xmlns:a16="http://schemas.microsoft.com/office/drawing/2014/main" id="{2DA5CFB1-7EDD-4063-A158-90356462B66A}"/>
                </a:ext>
              </a:extLst>
            </p:cNvPr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709;p44">
              <a:extLst>
                <a:ext uri="{FF2B5EF4-FFF2-40B4-BE49-F238E27FC236}">
                  <a16:creationId xmlns:a16="http://schemas.microsoft.com/office/drawing/2014/main" id="{32D5CF0B-B4FD-4D71-BFCB-719F1F7DF051}"/>
                </a:ext>
              </a:extLst>
            </p:cNvPr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710;p44">
              <a:extLst>
                <a:ext uri="{FF2B5EF4-FFF2-40B4-BE49-F238E27FC236}">
                  <a16:creationId xmlns:a16="http://schemas.microsoft.com/office/drawing/2014/main" id="{21E313B1-E94C-4A7E-9E7D-D75D36AD4E8D}"/>
                </a:ext>
              </a:extLst>
            </p:cNvPr>
            <p:cNvSpPr/>
            <p:nvPr/>
          </p:nvSpPr>
          <p:spPr>
            <a:xfrm>
              <a:off x="3620450" y="2352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711;p44">
              <a:extLst>
                <a:ext uri="{FF2B5EF4-FFF2-40B4-BE49-F238E27FC236}">
                  <a16:creationId xmlns:a16="http://schemas.microsoft.com/office/drawing/2014/main" id="{3E59607B-8E52-4718-A1BB-974E4ED33972}"/>
                </a:ext>
              </a:extLst>
            </p:cNvPr>
            <p:cNvSpPr/>
            <p:nvPr/>
          </p:nvSpPr>
          <p:spPr>
            <a:xfrm>
              <a:off x="3532725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712;p44">
              <a:extLst>
                <a:ext uri="{FF2B5EF4-FFF2-40B4-BE49-F238E27FC236}">
                  <a16:creationId xmlns:a16="http://schemas.microsoft.com/office/drawing/2014/main" id="{EECB59C7-E8A4-423D-B2AA-E42633E57B46}"/>
                </a:ext>
              </a:extLst>
            </p:cNvPr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713;p44">
              <a:extLst>
                <a:ext uri="{FF2B5EF4-FFF2-40B4-BE49-F238E27FC236}">
                  <a16:creationId xmlns:a16="http://schemas.microsoft.com/office/drawing/2014/main" id="{14A124A5-B178-4CCB-A977-443E7C90E63B}"/>
                </a:ext>
              </a:extLst>
            </p:cNvPr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714;p44">
              <a:extLst>
                <a:ext uri="{FF2B5EF4-FFF2-40B4-BE49-F238E27FC236}">
                  <a16:creationId xmlns:a16="http://schemas.microsoft.com/office/drawing/2014/main" id="{00981049-8612-4A7D-A3FD-A881E2CF0A1E}"/>
                </a:ext>
              </a:extLst>
            </p:cNvPr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715;p44">
              <a:extLst>
                <a:ext uri="{FF2B5EF4-FFF2-40B4-BE49-F238E27FC236}">
                  <a16:creationId xmlns:a16="http://schemas.microsoft.com/office/drawing/2014/main" id="{E4C2DC66-866A-488E-9250-64DDCE263E59}"/>
                </a:ext>
              </a:extLst>
            </p:cNvPr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716;p44">
              <a:extLst>
                <a:ext uri="{FF2B5EF4-FFF2-40B4-BE49-F238E27FC236}">
                  <a16:creationId xmlns:a16="http://schemas.microsoft.com/office/drawing/2014/main" id="{565B7593-8B55-4E24-A8A9-02D722389DF7}"/>
                </a:ext>
              </a:extLst>
            </p:cNvPr>
            <p:cNvSpPr/>
            <p:nvPr/>
          </p:nvSpPr>
          <p:spPr>
            <a:xfrm>
              <a:off x="3532725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717;p44">
              <a:extLst>
                <a:ext uri="{FF2B5EF4-FFF2-40B4-BE49-F238E27FC236}">
                  <a16:creationId xmlns:a16="http://schemas.microsoft.com/office/drawing/2014/main" id="{16577479-0914-49AD-8795-48B8F24C1E1E}"/>
                </a:ext>
              </a:extLst>
            </p:cNvPr>
            <p:cNvSpPr/>
            <p:nvPr/>
          </p:nvSpPr>
          <p:spPr>
            <a:xfrm>
              <a:off x="353210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718;p44">
              <a:extLst>
                <a:ext uri="{FF2B5EF4-FFF2-40B4-BE49-F238E27FC236}">
                  <a16:creationId xmlns:a16="http://schemas.microsoft.com/office/drawing/2014/main" id="{96578893-7C2F-4DD4-B3D6-DC27C44D68FA}"/>
                </a:ext>
              </a:extLst>
            </p:cNvPr>
            <p:cNvSpPr/>
            <p:nvPr/>
          </p:nvSpPr>
          <p:spPr>
            <a:xfrm>
              <a:off x="35321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719;p44">
              <a:extLst>
                <a:ext uri="{FF2B5EF4-FFF2-40B4-BE49-F238E27FC236}">
                  <a16:creationId xmlns:a16="http://schemas.microsoft.com/office/drawing/2014/main" id="{CFD42BEB-5A13-4199-B104-7FFFBD5FF57B}"/>
                </a:ext>
              </a:extLst>
            </p:cNvPr>
            <p:cNvSpPr/>
            <p:nvPr/>
          </p:nvSpPr>
          <p:spPr>
            <a:xfrm>
              <a:off x="3581600" y="2350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720;p44">
              <a:extLst>
                <a:ext uri="{FF2B5EF4-FFF2-40B4-BE49-F238E27FC236}">
                  <a16:creationId xmlns:a16="http://schemas.microsoft.com/office/drawing/2014/main" id="{BA684EFC-ECF1-4A17-8D06-75826BD53CB0}"/>
                </a:ext>
              </a:extLst>
            </p:cNvPr>
            <p:cNvSpPr/>
            <p:nvPr/>
          </p:nvSpPr>
          <p:spPr>
            <a:xfrm>
              <a:off x="3460675" y="2352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721;p44">
              <a:extLst>
                <a:ext uri="{FF2B5EF4-FFF2-40B4-BE49-F238E27FC236}">
                  <a16:creationId xmlns:a16="http://schemas.microsoft.com/office/drawing/2014/main" id="{3B92CC18-828D-47D6-87B6-5E8518012588}"/>
                </a:ext>
              </a:extLst>
            </p:cNvPr>
            <p:cNvSpPr/>
            <p:nvPr/>
          </p:nvSpPr>
          <p:spPr>
            <a:xfrm>
              <a:off x="346067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722;p44">
              <a:extLst>
                <a:ext uri="{FF2B5EF4-FFF2-40B4-BE49-F238E27FC236}">
                  <a16:creationId xmlns:a16="http://schemas.microsoft.com/office/drawing/2014/main" id="{E6C8CA93-7E5B-4C32-9A82-147DE401EF85}"/>
                </a:ext>
              </a:extLst>
            </p:cNvPr>
            <p:cNvSpPr/>
            <p:nvPr/>
          </p:nvSpPr>
          <p:spPr>
            <a:xfrm>
              <a:off x="346005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723;p44">
              <a:extLst>
                <a:ext uri="{FF2B5EF4-FFF2-40B4-BE49-F238E27FC236}">
                  <a16:creationId xmlns:a16="http://schemas.microsoft.com/office/drawing/2014/main" id="{8C3696B6-FC17-4D46-B17A-D9785A65AE70}"/>
                </a:ext>
              </a:extLst>
            </p:cNvPr>
            <p:cNvSpPr/>
            <p:nvPr/>
          </p:nvSpPr>
          <p:spPr>
            <a:xfrm>
              <a:off x="34600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724;p44">
              <a:extLst>
                <a:ext uri="{FF2B5EF4-FFF2-40B4-BE49-F238E27FC236}">
                  <a16:creationId xmlns:a16="http://schemas.microsoft.com/office/drawing/2014/main" id="{1BD06752-E0C5-4758-9109-4AB9A68D34AD}"/>
                </a:ext>
              </a:extLst>
            </p:cNvPr>
            <p:cNvSpPr/>
            <p:nvPr/>
          </p:nvSpPr>
          <p:spPr>
            <a:xfrm>
              <a:off x="34600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725;p44">
              <a:extLst>
                <a:ext uri="{FF2B5EF4-FFF2-40B4-BE49-F238E27FC236}">
                  <a16:creationId xmlns:a16="http://schemas.microsoft.com/office/drawing/2014/main" id="{DC3B3FEE-7DBA-4EEE-BB35-4CBC3EEDD2E2}"/>
                </a:ext>
              </a:extLst>
            </p:cNvPr>
            <p:cNvSpPr/>
            <p:nvPr/>
          </p:nvSpPr>
          <p:spPr>
            <a:xfrm>
              <a:off x="3459425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726;p44">
              <a:extLst>
                <a:ext uri="{FF2B5EF4-FFF2-40B4-BE49-F238E27FC236}">
                  <a16:creationId xmlns:a16="http://schemas.microsoft.com/office/drawing/2014/main" id="{99B59FEA-5DE1-4628-BF41-0870432F35EA}"/>
                </a:ext>
              </a:extLst>
            </p:cNvPr>
            <p:cNvSpPr/>
            <p:nvPr/>
          </p:nvSpPr>
          <p:spPr>
            <a:xfrm>
              <a:off x="345942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727;p44">
              <a:extLst>
                <a:ext uri="{FF2B5EF4-FFF2-40B4-BE49-F238E27FC236}">
                  <a16:creationId xmlns:a16="http://schemas.microsoft.com/office/drawing/2014/main" id="{E5BE46C8-BBC3-42E6-B3D1-8CEA720642D3}"/>
                </a:ext>
              </a:extLst>
            </p:cNvPr>
            <p:cNvSpPr/>
            <p:nvPr/>
          </p:nvSpPr>
          <p:spPr>
            <a:xfrm>
              <a:off x="345942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728;p44">
              <a:extLst>
                <a:ext uri="{FF2B5EF4-FFF2-40B4-BE49-F238E27FC236}">
                  <a16:creationId xmlns:a16="http://schemas.microsoft.com/office/drawing/2014/main" id="{F28A4B8B-202C-4272-BDEE-0EE7CA7EF7C3}"/>
                </a:ext>
              </a:extLst>
            </p:cNvPr>
            <p:cNvSpPr/>
            <p:nvPr/>
          </p:nvSpPr>
          <p:spPr>
            <a:xfrm>
              <a:off x="345880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729;p44">
              <a:extLst>
                <a:ext uri="{FF2B5EF4-FFF2-40B4-BE49-F238E27FC236}">
                  <a16:creationId xmlns:a16="http://schemas.microsoft.com/office/drawing/2014/main" id="{9AA9D1C0-50A4-4E17-9E9F-7B6BAAFFBFC6}"/>
                </a:ext>
              </a:extLst>
            </p:cNvPr>
            <p:cNvSpPr/>
            <p:nvPr/>
          </p:nvSpPr>
          <p:spPr>
            <a:xfrm>
              <a:off x="3458175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730;p44">
              <a:extLst>
                <a:ext uri="{FF2B5EF4-FFF2-40B4-BE49-F238E27FC236}">
                  <a16:creationId xmlns:a16="http://schemas.microsoft.com/office/drawing/2014/main" id="{74B4342B-2BDB-466B-A8C2-A34370ED6929}"/>
                </a:ext>
              </a:extLst>
            </p:cNvPr>
            <p:cNvSpPr/>
            <p:nvPr/>
          </p:nvSpPr>
          <p:spPr>
            <a:xfrm>
              <a:off x="345817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731;p44">
              <a:extLst>
                <a:ext uri="{FF2B5EF4-FFF2-40B4-BE49-F238E27FC236}">
                  <a16:creationId xmlns:a16="http://schemas.microsoft.com/office/drawing/2014/main" id="{249B8ABA-3D2C-47EA-B256-9EEF5F74C461}"/>
                </a:ext>
              </a:extLst>
            </p:cNvPr>
            <p:cNvSpPr/>
            <p:nvPr/>
          </p:nvSpPr>
          <p:spPr>
            <a:xfrm>
              <a:off x="3610425" y="2351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732;p44">
              <a:extLst>
                <a:ext uri="{FF2B5EF4-FFF2-40B4-BE49-F238E27FC236}">
                  <a16:creationId xmlns:a16="http://schemas.microsoft.com/office/drawing/2014/main" id="{A46F2F2B-3190-4064-9F7F-DFF2D8F853CA}"/>
                </a:ext>
              </a:extLst>
            </p:cNvPr>
            <p:cNvSpPr/>
            <p:nvPr/>
          </p:nvSpPr>
          <p:spPr>
            <a:xfrm>
              <a:off x="3620450" y="2352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733;p44">
              <a:extLst>
                <a:ext uri="{FF2B5EF4-FFF2-40B4-BE49-F238E27FC236}">
                  <a16:creationId xmlns:a16="http://schemas.microsoft.com/office/drawing/2014/main" id="{D614F3E4-9F68-4C52-BEB9-6DF56EEEF061}"/>
                </a:ext>
              </a:extLst>
            </p:cNvPr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734;p44">
              <a:extLst>
                <a:ext uri="{FF2B5EF4-FFF2-40B4-BE49-F238E27FC236}">
                  <a16:creationId xmlns:a16="http://schemas.microsoft.com/office/drawing/2014/main" id="{E9FA1284-8E0F-4132-A62E-DE3F5B1BD4CE}"/>
                </a:ext>
              </a:extLst>
            </p:cNvPr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735;p44">
              <a:extLst>
                <a:ext uri="{FF2B5EF4-FFF2-40B4-BE49-F238E27FC236}">
                  <a16:creationId xmlns:a16="http://schemas.microsoft.com/office/drawing/2014/main" id="{78A0B1A9-8946-4B19-88F0-0AED6792C2D2}"/>
                </a:ext>
              </a:extLst>
            </p:cNvPr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736;p44">
              <a:extLst>
                <a:ext uri="{FF2B5EF4-FFF2-40B4-BE49-F238E27FC236}">
                  <a16:creationId xmlns:a16="http://schemas.microsoft.com/office/drawing/2014/main" id="{B611B266-6A80-413D-88B5-56622CEE50CC}"/>
                </a:ext>
              </a:extLst>
            </p:cNvPr>
            <p:cNvSpPr/>
            <p:nvPr/>
          </p:nvSpPr>
          <p:spPr>
            <a:xfrm>
              <a:off x="3571575" y="2352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737;p44">
              <a:extLst>
                <a:ext uri="{FF2B5EF4-FFF2-40B4-BE49-F238E27FC236}">
                  <a16:creationId xmlns:a16="http://schemas.microsoft.com/office/drawing/2014/main" id="{CA4816AE-D377-4265-9234-B8BA9CFAF900}"/>
                </a:ext>
              </a:extLst>
            </p:cNvPr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738;p44">
              <a:extLst>
                <a:ext uri="{FF2B5EF4-FFF2-40B4-BE49-F238E27FC236}">
                  <a16:creationId xmlns:a16="http://schemas.microsoft.com/office/drawing/2014/main" id="{3F16D1FE-8E70-4251-943E-4A048CACFA9D}"/>
                </a:ext>
              </a:extLst>
            </p:cNvPr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739;p44">
              <a:extLst>
                <a:ext uri="{FF2B5EF4-FFF2-40B4-BE49-F238E27FC236}">
                  <a16:creationId xmlns:a16="http://schemas.microsoft.com/office/drawing/2014/main" id="{86DE427A-31A6-4770-905C-DB5F1B0CDBFD}"/>
                </a:ext>
              </a:extLst>
            </p:cNvPr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740;p44">
              <a:extLst>
                <a:ext uri="{FF2B5EF4-FFF2-40B4-BE49-F238E27FC236}">
                  <a16:creationId xmlns:a16="http://schemas.microsoft.com/office/drawing/2014/main" id="{47C93923-9EBE-426E-B444-7DFA2EBA432E}"/>
                </a:ext>
              </a:extLst>
            </p:cNvPr>
            <p:cNvSpPr/>
            <p:nvPr/>
          </p:nvSpPr>
          <p:spPr>
            <a:xfrm>
              <a:off x="35715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741;p44">
              <a:extLst>
                <a:ext uri="{FF2B5EF4-FFF2-40B4-BE49-F238E27FC236}">
                  <a16:creationId xmlns:a16="http://schemas.microsoft.com/office/drawing/2014/main" id="{225C1A24-C55C-4905-8A9F-610770233FDD}"/>
                </a:ext>
              </a:extLst>
            </p:cNvPr>
            <p:cNvSpPr/>
            <p:nvPr/>
          </p:nvSpPr>
          <p:spPr>
            <a:xfrm>
              <a:off x="34995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742;p44">
              <a:extLst>
                <a:ext uri="{FF2B5EF4-FFF2-40B4-BE49-F238E27FC236}">
                  <a16:creationId xmlns:a16="http://schemas.microsoft.com/office/drawing/2014/main" id="{63848F61-D5EB-4925-812D-BE5C26574044}"/>
                </a:ext>
              </a:extLst>
            </p:cNvPr>
            <p:cNvSpPr/>
            <p:nvPr/>
          </p:nvSpPr>
          <p:spPr>
            <a:xfrm>
              <a:off x="349952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743;p44">
              <a:extLst>
                <a:ext uri="{FF2B5EF4-FFF2-40B4-BE49-F238E27FC236}">
                  <a16:creationId xmlns:a16="http://schemas.microsoft.com/office/drawing/2014/main" id="{C20F640A-65E2-47C3-9DE0-35774101011D}"/>
                </a:ext>
              </a:extLst>
            </p:cNvPr>
            <p:cNvSpPr/>
            <p:nvPr/>
          </p:nvSpPr>
          <p:spPr>
            <a:xfrm>
              <a:off x="349952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744;p44">
              <a:extLst>
                <a:ext uri="{FF2B5EF4-FFF2-40B4-BE49-F238E27FC236}">
                  <a16:creationId xmlns:a16="http://schemas.microsoft.com/office/drawing/2014/main" id="{D36CD531-AD8B-4C81-BE8F-F453686C125B}"/>
                </a:ext>
              </a:extLst>
            </p:cNvPr>
            <p:cNvSpPr/>
            <p:nvPr/>
          </p:nvSpPr>
          <p:spPr>
            <a:xfrm>
              <a:off x="3498900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745;p44">
              <a:extLst>
                <a:ext uri="{FF2B5EF4-FFF2-40B4-BE49-F238E27FC236}">
                  <a16:creationId xmlns:a16="http://schemas.microsoft.com/office/drawing/2014/main" id="{C6448A05-68F3-4167-B089-29052F728ACE}"/>
                </a:ext>
              </a:extLst>
            </p:cNvPr>
            <p:cNvSpPr/>
            <p:nvPr/>
          </p:nvSpPr>
          <p:spPr>
            <a:xfrm>
              <a:off x="349890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746;p44">
              <a:extLst>
                <a:ext uri="{FF2B5EF4-FFF2-40B4-BE49-F238E27FC236}">
                  <a16:creationId xmlns:a16="http://schemas.microsoft.com/office/drawing/2014/main" id="{42198CA1-0E8A-4429-9D80-7A19171DC4A6}"/>
                </a:ext>
              </a:extLst>
            </p:cNvPr>
            <p:cNvSpPr/>
            <p:nvPr/>
          </p:nvSpPr>
          <p:spPr>
            <a:xfrm>
              <a:off x="3498275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747;p44">
              <a:extLst>
                <a:ext uri="{FF2B5EF4-FFF2-40B4-BE49-F238E27FC236}">
                  <a16:creationId xmlns:a16="http://schemas.microsoft.com/office/drawing/2014/main" id="{C54AEDE6-15B9-41D7-AB09-DE5ABD2E0BA3}"/>
                </a:ext>
              </a:extLst>
            </p:cNvPr>
            <p:cNvSpPr/>
            <p:nvPr/>
          </p:nvSpPr>
          <p:spPr>
            <a:xfrm>
              <a:off x="34982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748;p44">
              <a:extLst>
                <a:ext uri="{FF2B5EF4-FFF2-40B4-BE49-F238E27FC236}">
                  <a16:creationId xmlns:a16="http://schemas.microsoft.com/office/drawing/2014/main" id="{E9988E5A-BCE8-4D89-B656-82C73B6638B8}"/>
                </a:ext>
              </a:extLst>
            </p:cNvPr>
            <p:cNvSpPr/>
            <p:nvPr/>
          </p:nvSpPr>
          <p:spPr>
            <a:xfrm>
              <a:off x="34982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749;p44">
              <a:extLst>
                <a:ext uri="{FF2B5EF4-FFF2-40B4-BE49-F238E27FC236}">
                  <a16:creationId xmlns:a16="http://schemas.microsoft.com/office/drawing/2014/main" id="{32B73D18-8E8E-4EAB-A77C-7F8765146309}"/>
                </a:ext>
              </a:extLst>
            </p:cNvPr>
            <p:cNvSpPr/>
            <p:nvPr/>
          </p:nvSpPr>
          <p:spPr>
            <a:xfrm>
              <a:off x="3497650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750;p44">
              <a:extLst>
                <a:ext uri="{FF2B5EF4-FFF2-40B4-BE49-F238E27FC236}">
                  <a16:creationId xmlns:a16="http://schemas.microsoft.com/office/drawing/2014/main" id="{7ABDD812-8090-4A1A-B5F7-55967E15D66D}"/>
                </a:ext>
              </a:extLst>
            </p:cNvPr>
            <p:cNvSpPr/>
            <p:nvPr/>
          </p:nvSpPr>
          <p:spPr>
            <a:xfrm>
              <a:off x="34976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751;p44">
              <a:extLst>
                <a:ext uri="{FF2B5EF4-FFF2-40B4-BE49-F238E27FC236}">
                  <a16:creationId xmlns:a16="http://schemas.microsoft.com/office/drawing/2014/main" id="{002762B7-1B14-4D2C-BFDA-847D6E155E84}"/>
                </a:ext>
              </a:extLst>
            </p:cNvPr>
            <p:cNvSpPr/>
            <p:nvPr/>
          </p:nvSpPr>
          <p:spPr>
            <a:xfrm>
              <a:off x="34970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752;p44">
              <a:extLst>
                <a:ext uri="{FF2B5EF4-FFF2-40B4-BE49-F238E27FC236}">
                  <a16:creationId xmlns:a16="http://schemas.microsoft.com/office/drawing/2014/main" id="{45C9CFAD-B4B7-4E80-A80A-B6446721DE41}"/>
                </a:ext>
              </a:extLst>
            </p:cNvPr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753;p44">
              <a:extLst>
                <a:ext uri="{FF2B5EF4-FFF2-40B4-BE49-F238E27FC236}">
                  <a16:creationId xmlns:a16="http://schemas.microsoft.com/office/drawing/2014/main" id="{1BC59716-5423-4F83-B56D-B79CA7CF2E97}"/>
                </a:ext>
              </a:extLst>
            </p:cNvPr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3754;p44">
              <a:extLst>
                <a:ext uri="{FF2B5EF4-FFF2-40B4-BE49-F238E27FC236}">
                  <a16:creationId xmlns:a16="http://schemas.microsoft.com/office/drawing/2014/main" id="{17C466E0-3460-44A4-8462-FA75EAA73577}"/>
                </a:ext>
              </a:extLst>
            </p:cNvPr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3755;p44">
              <a:extLst>
                <a:ext uri="{FF2B5EF4-FFF2-40B4-BE49-F238E27FC236}">
                  <a16:creationId xmlns:a16="http://schemas.microsoft.com/office/drawing/2014/main" id="{3689BA67-A087-4B70-B586-BD8F606AC8AF}"/>
                </a:ext>
              </a:extLst>
            </p:cNvPr>
            <p:cNvSpPr/>
            <p:nvPr/>
          </p:nvSpPr>
          <p:spPr>
            <a:xfrm>
              <a:off x="3611050" y="2352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756;p44">
              <a:extLst>
                <a:ext uri="{FF2B5EF4-FFF2-40B4-BE49-F238E27FC236}">
                  <a16:creationId xmlns:a16="http://schemas.microsoft.com/office/drawing/2014/main" id="{783AEBEA-536D-4FDD-B807-4B1604D67300}"/>
                </a:ext>
              </a:extLst>
            </p:cNvPr>
            <p:cNvSpPr/>
            <p:nvPr/>
          </p:nvSpPr>
          <p:spPr>
            <a:xfrm>
              <a:off x="36104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757;p44">
              <a:extLst>
                <a:ext uri="{FF2B5EF4-FFF2-40B4-BE49-F238E27FC236}">
                  <a16:creationId xmlns:a16="http://schemas.microsoft.com/office/drawing/2014/main" id="{C0B5F44B-FAC7-422A-80E8-794DE85CFDD2}"/>
                </a:ext>
              </a:extLst>
            </p:cNvPr>
            <p:cNvSpPr/>
            <p:nvPr/>
          </p:nvSpPr>
          <p:spPr>
            <a:xfrm>
              <a:off x="3610425" y="2352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758;p44">
              <a:extLst>
                <a:ext uri="{FF2B5EF4-FFF2-40B4-BE49-F238E27FC236}">
                  <a16:creationId xmlns:a16="http://schemas.microsoft.com/office/drawing/2014/main" id="{D13DCDDF-9E6E-4509-A993-198DBC13217F}"/>
                </a:ext>
              </a:extLst>
            </p:cNvPr>
            <p:cNvSpPr/>
            <p:nvPr/>
          </p:nvSpPr>
          <p:spPr>
            <a:xfrm>
              <a:off x="3610425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759;p44">
              <a:extLst>
                <a:ext uri="{FF2B5EF4-FFF2-40B4-BE49-F238E27FC236}">
                  <a16:creationId xmlns:a16="http://schemas.microsoft.com/office/drawing/2014/main" id="{944AB04C-C542-491D-A997-DE43BAB17631}"/>
                </a:ext>
              </a:extLst>
            </p:cNvPr>
            <p:cNvSpPr/>
            <p:nvPr/>
          </p:nvSpPr>
          <p:spPr>
            <a:xfrm>
              <a:off x="3610425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760;p44">
              <a:extLst>
                <a:ext uri="{FF2B5EF4-FFF2-40B4-BE49-F238E27FC236}">
                  <a16:creationId xmlns:a16="http://schemas.microsoft.com/office/drawing/2014/main" id="{A0E88BA9-CBD5-46CE-940F-973BF562258D}"/>
                </a:ext>
              </a:extLst>
            </p:cNvPr>
            <p:cNvSpPr/>
            <p:nvPr/>
          </p:nvSpPr>
          <p:spPr>
            <a:xfrm>
              <a:off x="3539000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761;p44">
              <a:extLst>
                <a:ext uri="{FF2B5EF4-FFF2-40B4-BE49-F238E27FC236}">
                  <a16:creationId xmlns:a16="http://schemas.microsoft.com/office/drawing/2014/main" id="{41936905-F897-4C31-90AA-0919E0863365}"/>
                </a:ext>
              </a:extLst>
            </p:cNvPr>
            <p:cNvSpPr/>
            <p:nvPr/>
          </p:nvSpPr>
          <p:spPr>
            <a:xfrm>
              <a:off x="3538375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762;p44">
              <a:extLst>
                <a:ext uri="{FF2B5EF4-FFF2-40B4-BE49-F238E27FC236}">
                  <a16:creationId xmlns:a16="http://schemas.microsoft.com/office/drawing/2014/main" id="{ACE22DF1-2CB4-46A4-A845-2D587A63E61F}"/>
                </a:ext>
              </a:extLst>
            </p:cNvPr>
            <p:cNvSpPr/>
            <p:nvPr/>
          </p:nvSpPr>
          <p:spPr>
            <a:xfrm>
              <a:off x="3538375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763;p44">
              <a:extLst>
                <a:ext uri="{FF2B5EF4-FFF2-40B4-BE49-F238E27FC236}">
                  <a16:creationId xmlns:a16="http://schemas.microsoft.com/office/drawing/2014/main" id="{95E74C57-8885-498A-A171-5E4DF74712A1}"/>
                </a:ext>
              </a:extLst>
            </p:cNvPr>
            <p:cNvSpPr/>
            <p:nvPr/>
          </p:nvSpPr>
          <p:spPr>
            <a:xfrm>
              <a:off x="3537750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25" y="227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764;p44">
              <a:extLst>
                <a:ext uri="{FF2B5EF4-FFF2-40B4-BE49-F238E27FC236}">
                  <a16:creationId xmlns:a16="http://schemas.microsoft.com/office/drawing/2014/main" id="{02E69C81-E49F-4EF8-85AD-9EAB25F1EF9E}"/>
                </a:ext>
              </a:extLst>
            </p:cNvPr>
            <p:cNvSpPr/>
            <p:nvPr/>
          </p:nvSpPr>
          <p:spPr>
            <a:xfrm>
              <a:off x="3537750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765;p44">
              <a:extLst>
                <a:ext uri="{FF2B5EF4-FFF2-40B4-BE49-F238E27FC236}">
                  <a16:creationId xmlns:a16="http://schemas.microsoft.com/office/drawing/2014/main" id="{34F945D5-AF38-44C6-B0AB-A4B43C6403FE}"/>
                </a:ext>
              </a:extLst>
            </p:cNvPr>
            <p:cNvSpPr/>
            <p:nvPr/>
          </p:nvSpPr>
          <p:spPr>
            <a:xfrm>
              <a:off x="3537750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3766;p44">
              <a:extLst>
                <a:ext uri="{FF2B5EF4-FFF2-40B4-BE49-F238E27FC236}">
                  <a16:creationId xmlns:a16="http://schemas.microsoft.com/office/drawing/2014/main" id="{A126C090-E5F1-4833-A754-0917C61E9A60}"/>
                </a:ext>
              </a:extLst>
            </p:cNvPr>
            <p:cNvSpPr/>
            <p:nvPr/>
          </p:nvSpPr>
          <p:spPr>
            <a:xfrm>
              <a:off x="3537125" y="2353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767;p44">
              <a:extLst>
                <a:ext uri="{FF2B5EF4-FFF2-40B4-BE49-F238E27FC236}">
                  <a16:creationId xmlns:a16="http://schemas.microsoft.com/office/drawing/2014/main" id="{936BC8BA-3C6D-465B-A3B1-0740288ED367}"/>
                </a:ext>
              </a:extLst>
            </p:cNvPr>
            <p:cNvSpPr/>
            <p:nvPr/>
          </p:nvSpPr>
          <p:spPr>
            <a:xfrm>
              <a:off x="3537125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768;p44">
              <a:extLst>
                <a:ext uri="{FF2B5EF4-FFF2-40B4-BE49-F238E27FC236}">
                  <a16:creationId xmlns:a16="http://schemas.microsoft.com/office/drawing/2014/main" id="{DFEACF9F-E71A-4095-8A10-A5A0C0EDF636}"/>
                </a:ext>
              </a:extLst>
            </p:cNvPr>
            <p:cNvSpPr/>
            <p:nvPr/>
          </p:nvSpPr>
          <p:spPr>
            <a:xfrm>
              <a:off x="3536500" y="2353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769;p44">
              <a:extLst>
                <a:ext uri="{FF2B5EF4-FFF2-40B4-BE49-F238E27FC236}">
                  <a16:creationId xmlns:a16="http://schemas.microsoft.com/office/drawing/2014/main" id="{C21C49DB-D4E0-43CD-8032-C01B95831812}"/>
                </a:ext>
              </a:extLst>
            </p:cNvPr>
            <p:cNvSpPr/>
            <p:nvPr/>
          </p:nvSpPr>
          <p:spPr>
            <a:xfrm>
              <a:off x="3536500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770;p44">
              <a:extLst>
                <a:ext uri="{FF2B5EF4-FFF2-40B4-BE49-F238E27FC236}">
                  <a16:creationId xmlns:a16="http://schemas.microsoft.com/office/drawing/2014/main" id="{AB57CEFF-326F-44ED-BFF2-20B3639526C0}"/>
                </a:ext>
              </a:extLst>
            </p:cNvPr>
            <p:cNvSpPr/>
            <p:nvPr/>
          </p:nvSpPr>
          <p:spPr>
            <a:xfrm>
              <a:off x="3535875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771;p44">
              <a:extLst>
                <a:ext uri="{FF2B5EF4-FFF2-40B4-BE49-F238E27FC236}">
                  <a16:creationId xmlns:a16="http://schemas.microsoft.com/office/drawing/2014/main" id="{56257DE5-A630-411B-82F5-7C0735BC2B16}"/>
                </a:ext>
              </a:extLst>
            </p:cNvPr>
            <p:cNvSpPr/>
            <p:nvPr/>
          </p:nvSpPr>
          <p:spPr>
            <a:xfrm>
              <a:off x="3577850" y="2354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772;p44">
              <a:extLst>
                <a:ext uri="{FF2B5EF4-FFF2-40B4-BE49-F238E27FC236}">
                  <a16:creationId xmlns:a16="http://schemas.microsoft.com/office/drawing/2014/main" id="{1028B605-7516-40DA-A0E8-FB5E41F58C1B}"/>
                </a:ext>
              </a:extLst>
            </p:cNvPr>
            <p:cNvSpPr/>
            <p:nvPr/>
          </p:nvSpPr>
          <p:spPr>
            <a:xfrm>
              <a:off x="3577225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773;p44">
              <a:extLst>
                <a:ext uri="{FF2B5EF4-FFF2-40B4-BE49-F238E27FC236}">
                  <a16:creationId xmlns:a16="http://schemas.microsoft.com/office/drawing/2014/main" id="{1E3310CC-8585-406C-8CC6-2A5E707DB1EE}"/>
                </a:ext>
              </a:extLst>
            </p:cNvPr>
            <p:cNvSpPr/>
            <p:nvPr/>
          </p:nvSpPr>
          <p:spPr>
            <a:xfrm>
              <a:off x="357722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774;p44">
              <a:extLst>
                <a:ext uri="{FF2B5EF4-FFF2-40B4-BE49-F238E27FC236}">
                  <a16:creationId xmlns:a16="http://schemas.microsoft.com/office/drawing/2014/main" id="{E26055DE-B5B4-4457-9E89-11595D98904D}"/>
                </a:ext>
              </a:extLst>
            </p:cNvPr>
            <p:cNvSpPr/>
            <p:nvPr/>
          </p:nvSpPr>
          <p:spPr>
            <a:xfrm>
              <a:off x="357722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775;p44">
              <a:extLst>
                <a:ext uri="{FF2B5EF4-FFF2-40B4-BE49-F238E27FC236}">
                  <a16:creationId xmlns:a16="http://schemas.microsoft.com/office/drawing/2014/main" id="{EEF21BDC-34AD-4F6C-9164-52BB40F6892B}"/>
                </a:ext>
              </a:extLst>
            </p:cNvPr>
            <p:cNvSpPr/>
            <p:nvPr/>
          </p:nvSpPr>
          <p:spPr>
            <a:xfrm>
              <a:off x="3576600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776;p44">
              <a:extLst>
                <a:ext uri="{FF2B5EF4-FFF2-40B4-BE49-F238E27FC236}">
                  <a16:creationId xmlns:a16="http://schemas.microsoft.com/office/drawing/2014/main" id="{6DDC11A8-20B8-4F34-9620-F1ADCA05154A}"/>
                </a:ext>
              </a:extLst>
            </p:cNvPr>
            <p:cNvSpPr/>
            <p:nvPr/>
          </p:nvSpPr>
          <p:spPr>
            <a:xfrm>
              <a:off x="3576600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777;p44">
              <a:extLst>
                <a:ext uri="{FF2B5EF4-FFF2-40B4-BE49-F238E27FC236}">
                  <a16:creationId xmlns:a16="http://schemas.microsoft.com/office/drawing/2014/main" id="{D41CB9D7-4E3C-484B-9245-1BB1DA6C622E}"/>
                </a:ext>
              </a:extLst>
            </p:cNvPr>
            <p:cNvSpPr/>
            <p:nvPr/>
          </p:nvSpPr>
          <p:spPr>
            <a:xfrm>
              <a:off x="3575975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778;p44">
              <a:extLst>
                <a:ext uri="{FF2B5EF4-FFF2-40B4-BE49-F238E27FC236}">
                  <a16:creationId xmlns:a16="http://schemas.microsoft.com/office/drawing/2014/main" id="{C5BC45A7-9387-4B51-B426-B31CB8DD3A16}"/>
                </a:ext>
              </a:extLst>
            </p:cNvPr>
            <p:cNvSpPr/>
            <p:nvPr/>
          </p:nvSpPr>
          <p:spPr>
            <a:xfrm>
              <a:off x="357597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779;p44">
              <a:extLst>
                <a:ext uri="{FF2B5EF4-FFF2-40B4-BE49-F238E27FC236}">
                  <a16:creationId xmlns:a16="http://schemas.microsoft.com/office/drawing/2014/main" id="{7619501A-4F3D-4FB3-98A0-898F5B97047E}"/>
                </a:ext>
              </a:extLst>
            </p:cNvPr>
            <p:cNvSpPr/>
            <p:nvPr/>
          </p:nvSpPr>
          <p:spPr>
            <a:xfrm>
              <a:off x="357597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3780;p44">
              <a:extLst>
                <a:ext uri="{FF2B5EF4-FFF2-40B4-BE49-F238E27FC236}">
                  <a16:creationId xmlns:a16="http://schemas.microsoft.com/office/drawing/2014/main" id="{2BB7CD37-536D-4D43-B135-736DBC222A6E}"/>
                </a:ext>
              </a:extLst>
            </p:cNvPr>
            <p:cNvSpPr/>
            <p:nvPr/>
          </p:nvSpPr>
          <p:spPr>
            <a:xfrm>
              <a:off x="3575325" y="23540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3781;p44">
              <a:extLst>
                <a:ext uri="{FF2B5EF4-FFF2-40B4-BE49-F238E27FC236}">
                  <a16:creationId xmlns:a16="http://schemas.microsoft.com/office/drawing/2014/main" id="{C2B3BBA7-0957-4F9E-82E1-3DE6A0FEE990}"/>
                </a:ext>
              </a:extLst>
            </p:cNvPr>
            <p:cNvSpPr/>
            <p:nvPr/>
          </p:nvSpPr>
          <p:spPr>
            <a:xfrm>
              <a:off x="3574700" y="2354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782;p44">
              <a:extLst>
                <a:ext uri="{FF2B5EF4-FFF2-40B4-BE49-F238E27FC236}">
                  <a16:creationId xmlns:a16="http://schemas.microsoft.com/office/drawing/2014/main" id="{B964E2EC-FD50-4FE3-AE46-0DE18EB99045}"/>
                </a:ext>
              </a:extLst>
            </p:cNvPr>
            <p:cNvSpPr/>
            <p:nvPr/>
          </p:nvSpPr>
          <p:spPr>
            <a:xfrm>
              <a:off x="3616700" y="2355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783;p44">
              <a:extLst>
                <a:ext uri="{FF2B5EF4-FFF2-40B4-BE49-F238E27FC236}">
                  <a16:creationId xmlns:a16="http://schemas.microsoft.com/office/drawing/2014/main" id="{DD1A7638-8318-4FA4-B3F5-F2F867450031}"/>
                </a:ext>
              </a:extLst>
            </p:cNvPr>
            <p:cNvSpPr/>
            <p:nvPr/>
          </p:nvSpPr>
          <p:spPr>
            <a:xfrm>
              <a:off x="3616075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3784;p44">
              <a:extLst>
                <a:ext uri="{FF2B5EF4-FFF2-40B4-BE49-F238E27FC236}">
                  <a16:creationId xmlns:a16="http://schemas.microsoft.com/office/drawing/2014/main" id="{66024A44-E9E5-4C67-ADD0-FE8499157993}"/>
                </a:ext>
              </a:extLst>
            </p:cNvPr>
            <p:cNvSpPr/>
            <p:nvPr/>
          </p:nvSpPr>
          <p:spPr>
            <a:xfrm>
              <a:off x="3616075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3785;p44">
              <a:extLst>
                <a:ext uri="{FF2B5EF4-FFF2-40B4-BE49-F238E27FC236}">
                  <a16:creationId xmlns:a16="http://schemas.microsoft.com/office/drawing/2014/main" id="{5196FBA0-EE29-4972-8177-FEF03A38BD04}"/>
                </a:ext>
              </a:extLst>
            </p:cNvPr>
            <p:cNvSpPr/>
            <p:nvPr/>
          </p:nvSpPr>
          <p:spPr>
            <a:xfrm>
              <a:off x="3616075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3786;p44">
              <a:extLst>
                <a:ext uri="{FF2B5EF4-FFF2-40B4-BE49-F238E27FC236}">
                  <a16:creationId xmlns:a16="http://schemas.microsoft.com/office/drawing/2014/main" id="{C1B339A8-C249-4CA7-94B7-F4C0E4614CF6}"/>
                </a:ext>
              </a:extLst>
            </p:cNvPr>
            <p:cNvSpPr/>
            <p:nvPr/>
          </p:nvSpPr>
          <p:spPr>
            <a:xfrm>
              <a:off x="3615450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3787;p44">
              <a:extLst>
                <a:ext uri="{FF2B5EF4-FFF2-40B4-BE49-F238E27FC236}">
                  <a16:creationId xmlns:a16="http://schemas.microsoft.com/office/drawing/2014/main" id="{9AEA44E5-2B55-4B9C-9231-39B33B5F4A08}"/>
                </a:ext>
              </a:extLst>
            </p:cNvPr>
            <p:cNvSpPr/>
            <p:nvPr/>
          </p:nvSpPr>
          <p:spPr>
            <a:xfrm>
              <a:off x="3615450" y="2355300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3788;p44">
              <a:extLst>
                <a:ext uri="{FF2B5EF4-FFF2-40B4-BE49-F238E27FC236}">
                  <a16:creationId xmlns:a16="http://schemas.microsoft.com/office/drawing/2014/main" id="{615F1BC3-4826-48F2-8D59-5E422A03FFCD}"/>
                </a:ext>
              </a:extLst>
            </p:cNvPr>
            <p:cNvSpPr/>
            <p:nvPr/>
          </p:nvSpPr>
          <p:spPr>
            <a:xfrm>
              <a:off x="3615450" y="2355300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3789;p44">
              <a:extLst>
                <a:ext uri="{FF2B5EF4-FFF2-40B4-BE49-F238E27FC236}">
                  <a16:creationId xmlns:a16="http://schemas.microsoft.com/office/drawing/2014/main" id="{7E013C33-B06B-4D24-9D21-8C3C6EC25DB6}"/>
                </a:ext>
              </a:extLst>
            </p:cNvPr>
            <p:cNvSpPr/>
            <p:nvPr/>
          </p:nvSpPr>
          <p:spPr>
            <a:xfrm>
              <a:off x="3614800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3790;p44">
              <a:extLst>
                <a:ext uri="{FF2B5EF4-FFF2-40B4-BE49-F238E27FC236}">
                  <a16:creationId xmlns:a16="http://schemas.microsoft.com/office/drawing/2014/main" id="{FEEEFE0F-14CB-45C9-BCCA-CED66FDCA4DB}"/>
                </a:ext>
              </a:extLst>
            </p:cNvPr>
            <p:cNvSpPr/>
            <p:nvPr/>
          </p:nvSpPr>
          <p:spPr>
            <a:xfrm>
              <a:off x="3614800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3791;p44">
              <a:extLst>
                <a:ext uri="{FF2B5EF4-FFF2-40B4-BE49-F238E27FC236}">
                  <a16:creationId xmlns:a16="http://schemas.microsoft.com/office/drawing/2014/main" id="{AC4C55BC-D6AD-4C8C-95EC-39A9D077FA3D}"/>
                </a:ext>
              </a:extLst>
            </p:cNvPr>
            <p:cNvSpPr/>
            <p:nvPr/>
          </p:nvSpPr>
          <p:spPr>
            <a:xfrm>
              <a:off x="3614175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3792;p44">
              <a:extLst>
                <a:ext uri="{FF2B5EF4-FFF2-40B4-BE49-F238E27FC236}">
                  <a16:creationId xmlns:a16="http://schemas.microsoft.com/office/drawing/2014/main" id="{C8F2E31E-F923-4985-9348-163724D140FC}"/>
                </a:ext>
              </a:extLst>
            </p:cNvPr>
            <p:cNvSpPr/>
            <p:nvPr/>
          </p:nvSpPr>
          <p:spPr>
            <a:xfrm>
              <a:off x="3613550" y="23553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3793;p44">
              <a:extLst>
                <a:ext uri="{FF2B5EF4-FFF2-40B4-BE49-F238E27FC236}">
                  <a16:creationId xmlns:a16="http://schemas.microsoft.com/office/drawing/2014/main" id="{7A368800-B4F1-4173-B15D-0EEBBF8B2DF9}"/>
                </a:ext>
              </a:extLst>
            </p:cNvPr>
            <p:cNvSpPr/>
            <p:nvPr/>
          </p:nvSpPr>
          <p:spPr>
            <a:xfrm>
              <a:off x="3628600" y="23477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3794;p44">
              <a:extLst>
                <a:ext uri="{FF2B5EF4-FFF2-40B4-BE49-F238E27FC236}">
                  <a16:creationId xmlns:a16="http://schemas.microsoft.com/office/drawing/2014/main" id="{7F0497FE-3264-4A9E-ACD7-B24F48214153}"/>
                </a:ext>
              </a:extLst>
            </p:cNvPr>
            <p:cNvSpPr/>
            <p:nvPr/>
          </p:nvSpPr>
          <p:spPr>
            <a:xfrm>
              <a:off x="36430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5"/>
                  </a:lnTo>
                  <a:cubicBezTo>
                    <a:pt x="26" y="0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3795;p44">
              <a:extLst>
                <a:ext uri="{FF2B5EF4-FFF2-40B4-BE49-F238E27FC236}">
                  <a16:creationId xmlns:a16="http://schemas.microsoft.com/office/drawing/2014/main" id="{DAFE7403-ED13-4549-AEB9-717FAA1F1401}"/>
                </a:ext>
              </a:extLst>
            </p:cNvPr>
            <p:cNvSpPr/>
            <p:nvPr/>
          </p:nvSpPr>
          <p:spPr>
            <a:xfrm>
              <a:off x="3443125" y="23502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3796;p44">
              <a:extLst>
                <a:ext uri="{FF2B5EF4-FFF2-40B4-BE49-F238E27FC236}">
                  <a16:creationId xmlns:a16="http://schemas.microsoft.com/office/drawing/2014/main" id="{6328F664-8EAD-460A-93A7-FF73CDDDD954}"/>
                </a:ext>
              </a:extLst>
            </p:cNvPr>
            <p:cNvSpPr/>
            <p:nvPr/>
          </p:nvSpPr>
          <p:spPr>
            <a:xfrm>
              <a:off x="3426850" y="23484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3797;p44">
              <a:extLst>
                <a:ext uri="{FF2B5EF4-FFF2-40B4-BE49-F238E27FC236}">
                  <a16:creationId xmlns:a16="http://schemas.microsoft.com/office/drawing/2014/main" id="{67FFBDFD-B856-4130-B5C9-1F12C605E70D}"/>
                </a:ext>
              </a:extLst>
            </p:cNvPr>
            <p:cNvSpPr/>
            <p:nvPr/>
          </p:nvSpPr>
          <p:spPr>
            <a:xfrm>
              <a:off x="3443125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3798;p44">
              <a:extLst>
                <a:ext uri="{FF2B5EF4-FFF2-40B4-BE49-F238E27FC236}">
                  <a16:creationId xmlns:a16="http://schemas.microsoft.com/office/drawing/2014/main" id="{BBE801EB-F47E-4710-AE92-2516560F632C}"/>
                </a:ext>
              </a:extLst>
            </p:cNvPr>
            <p:cNvSpPr/>
            <p:nvPr/>
          </p:nvSpPr>
          <p:spPr>
            <a:xfrm>
              <a:off x="34425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3799;p44">
              <a:extLst>
                <a:ext uri="{FF2B5EF4-FFF2-40B4-BE49-F238E27FC236}">
                  <a16:creationId xmlns:a16="http://schemas.microsoft.com/office/drawing/2014/main" id="{4CF59686-1967-4EA3-979B-D9FDE6E9BD21}"/>
                </a:ext>
              </a:extLst>
            </p:cNvPr>
            <p:cNvSpPr/>
            <p:nvPr/>
          </p:nvSpPr>
          <p:spPr>
            <a:xfrm>
              <a:off x="3441875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3800;p44">
              <a:extLst>
                <a:ext uri="{FF2B5EF4-FFF2-40B4-BE49-F238E27FC236}">
                  <a16:creationId xmlns:a16="http://schemas.microsoft.com/office/drawing/2014/main" id="{A86B185C-05F6-40C5-A20C-8E98791B6ECC}"/>
                </a:ext>
              </a:extLst>
            </p:cNvPr>
            <p:cNvSpPr/>
            <p:nvPr/>
          </p:nvSpPr>
          <p:spPr>
            <a:xfrm>
              <a:off x="344187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3801;p44">
              <a:extLst>
                <a:ext uri="{FF2B5EF4-FFF2-40B4-BE49-F238E27FC236}">
                  <a16:creationId xmlns:a16="http://schemas.microsoft.com/office/drawing/2014/main" id="{13AE5CAB-DE48-4C68-80A3-896B9C14A60D}"/>
                </a:ext>
              </a:extLst>
            </p:cNvPr>
            <p:cNvSpPr/>
            <p:nvPr/>
          </p:nvSpPr>
          <p:spPr>
            <a:xfrm>
              <a:off x="344187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3802;p44">
              <a:extLst>
                <a:ext uri="{FF2B5EF4-FFF2-40B4-BE49-F238E27FC236}">
                  <a16:creationId xmlns:a16="http://schemas.microsoft.com/office/drawing/2014/main" id="{0638CA05-D48D-4EFB-8EF9-4FBDDC18F81B}"/>
                </a:ext>
              </a:extLst>
            </p:cNvPr>
            <p:cNvSpPr/>
            <p:nvPr/>
          </p:nvSpPr>
          <p:spPr>
            <a:xfrm>
              <a:off x="3441250" y="2357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3803;p44">
              <a:extLst>
                <a:ext uri="{FF2B5EF4-FFF2-40B4-BE49-F238E27FC236}">
                  <a16:creationId xmlns:a16="http://schemas.microsoft.com/office/drawing/2014/main" id="{61957950-6084-438A-8528-EE785D3A733A}"/>
                </a:ext>
              </a:extLst>
            </p:cNvPr>
            <p:cNvSpPr/>
            <p:nvPr/>
          </p:nvSpPr>
          <p:spPr>
            <a:xfrm>
              <a:off x="3441250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3804;p44">
              <a:extLst>
                <a:ext uri="{FF2B5EF4-FFF2-40B4-BE49-F238E27FC236}">
                  <a16:creationId xmlns:a16="http://schemas.microsoft.com/office/drawing/2014/main" id="{E074EA47-2079-4F0E-A7A3-E2ACE7C02EA6}"/>
                </a:ext>
              </a:extLst>
            </p:cNvPr>
            <p:cNvSpPr/>
            <p:nvPr/>
          </p:nvSpPr>
          <p:spPr>
            <a:xfrm>
              <a:off x="3441250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3805;p44">
              <a:extLst>
                <a:ext uri="{FF2B5EF4-FFF2-40B4-BE49-F238E27FC236}">
                  <a16:creationId xmlns:a16="http://schemas.microsoft.com/office/drawing/2014/main" id="{5BC03CEA-057A-4C09-9264-DC7C11186E7F}"/>
                </a:ext>
              </a:extLst>
            </p:cNvPr>
            <p:cNvSpPr/>
            <p:nvPr/>
          </p:nvSpPr>
          <p:spPr>
            <a:xfrm>
              <a:off x="3440625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3806;p44">
              <a:extLst>
                <a:ext uri="{FF2B5EF4-FFF2-40B4-BE49-F238E27FC236}">
                  <a16:creationId xmlns:a16="http://schemas.microsoft.com/office/drawing/2014/main" id="{AF9E18E8-69F8-4582-A416-80FAF1DB6B09}"/>
                </a:ext>
              </a:extLst>
            </p:cNvPr>
            <p:cNvSpPr/>
            <p:nvPr/>
          </p:nvSpPr>
          <p:spPr>
            <a:xfrm>
              <a:off x="3440625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3807;p44">
              <a:extLst>
                <a:ext uri="{FF2B5EF4-FFF2-40B4-BE49-F238E27FC236}">
                  <a16:creationId xmlns:a16="http://schemas.microsoft.com/office/drawing/2014/main" id="{1CCD7DB0-F258-488E-AD84-283FB35BF20C}"/>
                </a:ext>
              </a:extLst>
            </p:cNvPr>
            <p:cNvSpPr/>
            <p:nvPr/>
          </p:nvSpPr>
          <p:spPr>
            <a:xfrm>
              <a:off x="34400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3808;p44">
              <a:extLst>
                <a:ext uri="{FF2B5EF4-FFF2-40B4-BE49-F238E27FC236}">
                  <a16:creationId xmlns:a16="http://schemas.microsoft.com/office/drawing/2014/main" id="{9D7CA035-1F05-430E-AC58-4ECD112586D2}"/>
                </a:ext>
              </a:extLst>
            </p:cNvPr>
            <p:cNvSpPr/>
            <p:nvPr/>
          </p:nvSpPr>
          <p:spPr>
            <a:xfrm>
              <a:off x="3425575" y="233977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8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179" y="396"/>
                    <a:pt x="1179" y="345"/>
                    <a:pt x="1154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3809;p44">
              <a:extLst>
                <a:ext uri="{FF2B5EF4-FFF2-40B4-BE49-F238E27FC236}">
                  <a16:creationId xmlns:a16="http://schemas.microsoft.com/office/drawing/2014/main" id="{D6852C2E-4CC0-460E-8A25-8C8D1A66BDA8}"/>
                </a:ext>
              </a:extLst>
            </p:cNvPr>
            <p:cNvSpPr/>
            <p:nvPr/>
          </p:nvSpPr>
          <p:spPr>
            <a:xfrm>
              <a:off x="3426850" y="2340250"/>
              <a:ext cx="27575" cy="14450"/>
            </a:xfrm>
            <a:custGeom>
              <a:avLst/>
              <a:gdLst/>
              <a:ahLst/>
              <a:cxnLst/>
              <a:rect l="l" t="t" r="r" b="b"/>
              <a:pathLst>
                <a:path w="1103" h="578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51"/>
                    <a:pt x="0" y="251"/>
                    <a:pt x="0" y="276"/>
                  </a:cubicBezTo>
                  <a:lnTo>
                    <a:pt x="551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103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3810;p44">
              <a:extLst>
                <a:ext uri="{FF2B5EF4-FFF2-40B4-BE49-F238E27FC236}">
                  <a16:creationId xmlns:a16="http://schemas.microsoft.com/office/drawing/2014/main" id="{E588EE4D-AC80-4618-9388-1EBD31D86AA5}"/>
                </a:ext>
              </a:extLst>
            </p:cNvPr>
            <p:cNvSpPr/>
            <p:nvPr/>
          </p:nvSpPr>
          <p:spPr>
            <a:xfrm>
              <a:off x="364362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3811;p44">
              <a:extLst>
                <a:ext uri="{FF2B5EF4-FFF2-40B4-BE49-F238E27FC236}">
                  <a16:creationId xmlns:a16="http://schemas.microsoft.com/office/drawing/2014/main" id="{8EA17A04-A0C0-4253-B579-F58F9BECBD12}"/>
                </a:ext>
              </a:extLst>
            </p:cNvPr>
            <p:cNvSpPr/>
            <p:nvPr/>
          </p:nvSpPr>
          <p:spPr>
            <a:xfrm>
              <a:off x="364362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3812;p44">
              <a:extLst>
                <a:ext uri="{FF2B5EF4-FFF2-40B4-BE49-F238E27FC236}">
                  <a16:creationId xmlns:a16="http://schemas.microsoft.com/office/drawing/2014/main" id="{D23428ED-88BD-4BFF-9588-13364A8595C9}"/>
                </a:ext>
              </a:extLst>
            </p:cNvPr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3813;p44">
              <a:extLst>
                <a:ext uri="{FF2B5EF4-FFF2-40B4-BE49-F238E27FC236}">
                  <a16:creationId xmlns:a16="http://schemas.microsoft.com/office/drawing/2014/main" id="{47B5DA76-38F1-4632-A94C-80A658471760}"/>
                </a:ext>
              </a:extLst>
            </p:cNvPr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3814;p44">
              <a:extLst>
                <a:ext uri="{FF2B5EF4-FFF2-40B4-BE49-F238E27FC236}">
                  <a16:creationId xmlns:a16="http://schemas.microsoft.com/office/drawing/2014/main" id="{6AC9C2DC-8009-475B-9942-B6B84A152C8B}"/>
                </a:ext>
              </a:extLst>
            </p:cNvPr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3815;p44">
              <a:extLst>
                <a:ext uri="{FF2B5EF4-FFF2-40B4-BE49-F238E27FC236}">
                  <a16:creationId xmlns:a16="http://schemas.microsoft.com/office/drawing/2014/main" id="{832442F3-D3B0-41C5-A947-A54C681F6A3A}"/>
                </a:ext>
              </a:extLst>
            </p:cNvPr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3816;p44">
              <a:extLst>
                <a:ext uri="{FF2B5EF4-FFF2-40B4-BE49-F238E27FC236}">
                  <a16:creationId xmlns:a16="http://schemas.microsoft.com/office/drawing/2014/main" id="{BBE5872F-B7E9-46A0-BBA0-BC884C48013A}"/>
                </a:ext>
              </a:extLst>
            </p:cNvPr>
            <p:cNvSpPr/>
            <p:nvPr/>
          </p:nvSpPr>
          <p:spPr>
            <a:xfrm>
              <a:off x="364300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3817;p44">
              <a:extLst>
                <a:ext uri="{FF2B5EF4-FFF2-40B4-BE49-F238E27FC236}">
                  <a16:creationId xmlns:a16="http://schemas.microsoft.com/office/drawing/2014/main" id="{FBC9F2DD-9B40-416A-B3F8-AC2B304D849D}"/>
                </a:ext>
              </a:extLst>
            </p:cNvPr>
            <p:cNvSpPr/>
            <p:nvPr/>
          </p:nvSpPr>
          <p:spPr>
            <a:xfrm>
              <a:off x="36430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3818;p44">
              <a:extLst>
                <a:ext uri="{FF2B5EF4-FFF2-40B4-BE49-F238E27FC236}">
                  <a16:creationId xmlns:a16="http://schemas.microsoft.com/office/drawing/2014/main" id="{37895F72-1601-4588-981C-BD3E2CC2682D}"/>
                </a:ext>
              </a:extLst>
            </p:cNvPr>
            <p:cNvSpPr/>
            <p:nvPr/>
          </p:nvSpPr>
          <p:spPr>
            <a:xfrm>
              <a:off x="3481975" y="23509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6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3819;p44">
              <a:extLst>
                <a:ext uri="{FF2B5EF4-FFF2-40B4-BE49-F238E27FC236}">
                  <a16:creationId xmlns:a16="http://schemas.microsoft.com/office/drawing/2014/main" id="{9978DF76-6DE4-41A5-B765-EAF3D52883B3}"/>
                </a:ext>
              </a:extLst>
            </p:cNvPr>
            <p:cNvSpPr/>
            <p:nvPr/>
          </p:nvSpPr>
          <p:spPr>
            <a:xfrm>
              <a:off x="3465700" y="23496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3820;p44">
              <a:extLst>
                <a:ext uri="{FF2B5EF4-FFF2-40B4-BE49-F238E27FC236}">
                  <a16:creationId xmlns:a16="http://schemas.microsoft.com/office/drawing/2014/main" id="{6404A405-604B-40AD-9DC8-97C29F20D121}"/>
                </a:ext>
              </a:extLst>
            </p:cNvPr>
            <p:cNvSpPr/>
            <p:nvPr/>
          </p:nvSpPr>
          <p:spPr>
            <a:xfrm>
              <a:off x="3464425" y="2341025"/>
              <a:ext cx="30100" cy="16650"/>
            </a:xfrm>
            <a:custGeom>
              <a:avLst/>
              <a:gdLst/>
              <a:ahLst/>
              <a:cxnLst/>
              <a:rect l="l" t="t" r="r" b="b"/>
              <a:pathLst>
                <a:path w="1204" h="666" extrusionOk="0">
                  <a:moveTo>
                    <a:pt x="552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21"/>
                    <a:pt x="51" y="346"/>
                  </a:cubicBezTo>
                  <a:lnTo>
                    <a:pt x="577" y="646"/>
                  </a:lnTo>
                  <a:cubicBezTo>
                    <a:pt x="602" y="659"/>
                    <a:pt x="627" y="665"/>
                    <a:pt x="649" y="665"/>
                  </a:cubicBezTo>
                  <a:cubicBezTo>
                    <a:pt x="671" y="665"/>
                    <a:pt x="690" y="659"/>
                    <a:pt x="703" y="646"/>
                  </a:cubicBezTo>
                  <a:lnTo>
                    <a:pt x="1154" y="396"/>
                  </a:lnTo>
                  <a:cubicBezTo>
                    <a:pt x="1204" y="371"/>
                    <a:pt x="1204" y="346"/>
                    <a:pt x="1154" y="321"/>
                  </a:cubicBezTo>
                  <a:lnTo>
                    <a:pt x="627" y="20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3821;p44">
              <a:extLst>
                <a:ext uri="{FF2B5EF4-FFF2-40B4-BE49-F238E27FC236}">
                  <a16:creationId xmlns:a16="http://schemas.microsoft.com/office/drawing/2014/main" id="{CC7D7B87-725A-47E8-BFBB-04FE09B13BAE}"/>
                </a:ext>
              </a:extLst>
            </p:cNvPr>
            <p:cNvSpPr/>
            <p:nvPr/>
          </p:nvSpPr>
          <p:spPr>
            <a:xfrm>
              <a:off x="3465700" y="2340875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577"/>
                  </a:lnTo>
                  <a:cubicBezTo>
                    <a:pt x="576" y="602"/>
                    <a:pt x="576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1078" y="327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3822;p44">
              <a:extLst>
                <a:ext uri="{FF2B5EF4-FFF2-40B4-BE49-F238E27FC236}">
                  <a16:creationId xmlns:a16="http://schemas.microsoft.com/office/drawing/2014/main" id="{F2C7DA31-B73B-41E6-9D8E-4B7F65AA4623}"/>
                </a:ext>
              </a:extLst>
            </p:cNvPr>
            <p:cNvSpPr/>
            <p:nvPr/>
          </p:nvSpPr>
          <p:spPr>
            <a:xfrm>
              <a:off x="3481975" y="2357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3823;p44">
              <a:extLst>
                <a:ext uri="{FF2B5EF4-FFF2-40B4-BE49-F238E27FC236}">
                  <a16:creationId xmlns:a16="http://schemas.microsoft.com/office/drawing/2014/main" id="{13025996-673E-4693-93DB-AD34D0F5692B}"/>
                </a:ext>
              </a:extLst>
            </p:cNvPr>
            <p:cNvSpPr/>
            <p:nvPr/>
          </p:nvSpPr>
          <p:spPr>
            <a:xfrm>
              <a:off x="348135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3824;p44">
              <a:extLst>
                <a:ext uri="{FF2B5EF4-FFF2-40B4-BE49-F238E27FC236}">
                  <a16:creationId xmlns:a16="http://schemas.microsoft.com/office/drawing/2014/main" id="{F5E6A227-9802-4AF7-9A17-3171B9C35D2E}"/>
                </a:ext>
              </a:extLst>
            </p:cNvPr>
            <p:cNvSpPr/>
            <p:nvPr/>
          </p:nvSpPr>
          <p:spPr>
            <a:xfrm>
              <a:off x="348135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3825;p44">
              <a:extLst>
                <a:ext uri="{FF2B5EF4-FFF2-40B4-BE49-F238E27FC236}">
                  <a16:creationId xmlns:a16="http://schemas.microsoft.com/office/drawing/2014/main" id="{D316D34C-7621-49F1-8684-9451ED4F82F4}"/>
                </a:ext>
              </a:extLst>
            </p:cNvPr>
            <p:cNvSpPr/>
            <p:nvPr/>
          </p:nvSpPr>
          <p:spPr>
            <a:xfrm>
              <a:off x="3480725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3826;p44">
              <a:extLst>
                <a:ext uri="{FF2B5EF4-FFF2-40B4-BE49-F238E27FC236}">
                  <a16:creationId xmlns:a16="http://schemas.microsoft.com/office/drawing/2014/main" id="{8E6562BC-647E-47CF-8A6C-B2CA4D698E6B}"/>
                </a:ext>
              </a:extLst>
            </p:cNvPr>
            <p:cNvSpPr/>
            <p:nvPr/>
          </p:nvSpPr>
          <p:spPr>
            <a:xfrm>
              <a:off x="3480725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3827;p44">
              <a:extLst>
                <a:ext uri="{FF2B5EF4-FFF2-40B4-BE49-F238E27FC236}">
                  <a16:creationId xmlns:a16="http://schemas.microsoft.com/office/drawing/2014/main" id="{1C0BD888-AAF8-4ED1-9E7C-4FC760D868BE}"/>
                </a:ext>
              </a:extLst>
            </p:cNvPr>
            <p:cNvSpPr/>
            <p:nvPr/>
          </p:nvSpPr>
          <p:spPr>
            <a:xfrm>
              <a:off x="348010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3828;p44">
              <a:extLst>
                <a:ext uri="{FF2B5EF4-FFF2-40B4-BE49-F238E27FC236}">
                  <a16:creationId xmlns:a16="http://schemas.microsoft.com/office/drawing/2014/main" id="{E7816736-FF86-4E43-9E7F-4522830AAC17}"/>
                </a:ext>
              </a:extLst>
            </p:cNvPr>
            <p:cNvSpPr/>
            <p:nvPr/>
          </p:nvSpPr>
          <p:spPr>
            <a:xfrm>
              <a:off x="34801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3829;p44">
              <a:extLst>
                <a:ext uri="{FF2B5EF4-FFF2-40B4-BE49-F238E27FC236}">
                  <a16:creationId xmlns:a16="http://schemas.microsoft.com/office/drawing/2014/main" id="{8F685002-A376-4EA6-82CE-B5BE5F068F37}"/>
                </a:ext>
              </a:extLst>
            </p:cNvPr>
            <p:cNvSpPr/>
            <p:nvPr/>
          </p:nvSpPr>
          <p:spPr>
            <a:xfrm>
              <a:off x="34801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3830;p44">
              <a:extLst>
                <a:ext uri="{FF2B5EF4-FFF2-40B4-BE49-F238E27FC236}">
                  <a16:creationId xmlns:a16="http://schemas.microsoft.com/office/drawing/2014/main" id="{8A5A229D-A23E-4EE4-9733-A4D352DCEDC0}"/>
                </a:ext>
              </a:extLst>
            </p:cNvPr>
            <p:cNvSpPr/>
            <p:nvPr/>
          </p:nvSpPr>
          <p:spPr>
            <a:xfrm>
              <a:off x="3479475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3831;p44">
              <a:extLst>
                <a:ext uri="{FF2B5EF4-FFF2-40B4-BE49-F238E27FC236}">
                  <a16:creationId xmlns:a16="http://schemas.microsoft.com/office/drawing/2014/main" id="{1C9630C9-6CC5-4A21-A970-EFC606032832}"/>
                </a:ext>
              </a:extLst>
            </p:cNvPr>
            <p:cNvSpPr/>
            <p:nvPr/>
          </p:nvSpPr>
          <p:spPr>
            <a:xfrm>
              <a:off x="3479475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3832;p44">
              <a:extLst>
                <a:ext uri="{FF2B5EF4-FFF2-40B4-BE49-F238E27FC236}">
                  <a16:creationId xmlns:a16="http://schemas.microsoft.com/office/drawing/2014/main" id="{445FC8BB-F32A-4D2F-9A53-800237AE07AD}"/>
                </a:ext>
              </a:extLst>
            </p:cNvPr>
            <p:cNvSpPr/>
            <p:nvPr/>
          </p:nvSpPr>
          <p:spPr>
            <a:xfrm>
              <a:off x="3478850" y="2357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3833;p44">
              <a:extLst>
                <a:ext uri="{FF2B5EF4-FFF2-40B4-BE49-F238E27FC236}">
                  <a16:creationId xmlns:a16="http://schemas.microsoft.com/office/drawing/2014/main" id="{34C766A4-DE59-4598-8C28-71B84163CBE5}"/>
                </a:ext>
              </a:extLst>
            </p:cNvPr>
            <p:cNvSpPr/>
            <p:nvPr/>
          </p:nvSpPr>
          <p:spPr>
            <a:xfrm>
              <a:off x="3521450" y="23515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3834;p44">
              <a:extLst>
                <a:ext uri="{FF2B5EF4-FFF2-40B4-BE49-F238E27FC236}">
                  <a16:creationId xmlns:a16="http://schemas.microsoft.com/office/drawing/2014/main" id="{F18F1F53-2930-4FCE-91C5-1EF7E0840243}"/>
                </a:ext>
              </a:extLst>
            </p:cNvPr>
            <p:cNvSpPr/>
            <p:nvPr/>
          </p:nvSpPr>
          <p:spPr>
            <a:xfrm>
              <a:off x="3504525" y="23502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3835;p44">
              <a:extLst>
                <a:ext uri="{FF2B5EF4-FFF2-40B4-BE49-F238E27FC236}">
                  <a16:creationId xmlns:a16="http://schemas.microsoft.com/office/drawing/2014/main" id="{0868D6EF-3A3A-41A7-9161-1F18080F53D1}"/>
                </a:ext>
              </a:extLst>
            </p:cNvPr>
            <p:cNvSpPr/>
            <p:nvPr/>
          </p:nvSpPr>
          <p:spPr>
            <a:xfrm>
              <a:off x="3446900" y="23521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3836;p44">
              <a:extLst>
                <a:ext uri="{FF2B5EF4-FFF2-40B4-BE49-F238E27FC236}">
                  <a16:creationId xmlns:a16="http://schemas.microsoft.com/office/drawing/2014/main" id="{2D65F9F1-F8D9-4FC0-B900-CF83382B40A1}"/>
                </a:ext>
              </a:extLst>
            </p:cNvPr>
            <p:cNvSpPr/>
            <p:nvPr/>
          </p:nvSpPr>
          <p:spPr>
            <a:xfrm>
              <a:off x="3520825" y="2358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3837;p44">
              <a:extLst>
                <a:ext uri="{FF2B5EF4-FFF2-40B4-BE49-F238E27FC236}">
                  <a16:creationId xmlns:a16="http://schemas.microsoft.com/office/drawing/2014/main" id="{52AD0F7E-B8CA-4865-9505-CE802435352D}"/>
                </a:ext>
              </a:extLst>
            </p:cNvPr>
            <p:cNvSpPr/>
            <p:nvPr/>
          </p:nvSpPr>
          <p:spPr>
            <a:xfrm>
              <a:off x="3520200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3838;p44">
              <a:extLst>
                <a:ext uri="{FF2B5EF4-FFF2-40B4-BE49-F238E27FC236}">
                  <a16:creationId xmlns:a16="http://schemas.microsoft.com/office/drawing/2014/main" id="{E367B0E5-E1F8-4238-B294-804A5490FDA8}"/>
                </a:ext>
              </a:extLst>
            </p:cNvPr>
            <p:cNvSpPr/>
            <p:nvPr/>
          </p:nvSpPr>
          <p:spPr>
            <a:xfrm>
              <a:off x="352020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839;p44">
              <a:extLst>
                <a:ext uri="{FF2B5EF4-FFF2-40B4-BE49-F238E27FC236}">
                  <a16:creationId xmlns:a16="http://schemas.microsoft.com/office/drawing/2014/main" id="{911B532D-8975-4BAF-BDF4-01BFECA318AA}"/>
                </a:ext>
              </a:extLst>
            </p:cNvPr>
            <p:cNvSpPr/>
            <p:nvPr/>
          </p:nvSpPr>
          <p:spPr>
            <a:xfrm>
              <a:off x="351957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840;p44">
              <a:extLst>
                <a:ext uri="{FF2B5EF4-FFF2-40B4-BE49-F238E27FC236}">
                  <a16:creationId xmlns:a16="http://schemas.microsoft.com/office/drawing/2014/main" id="{4E9A947E-E1B5-494B-8118-B8D127EB54D7}"/>
                </a:ext>
              </a:extLst>
            </p:cNvPr>
            <p:cNvSpPr/>
            <p:nvPr/>
          </p:nvSpPr>
          <p:spPr>
            <a:xfrm>
              <a:off x="351957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841;p44">
              <a:extLst>
                <a:ext uri="{FF2B5EF4-FFF2-40B4-BE49-F238E27FC236}">
                  <a16:creationId xmlns:a16="http://schemas.microsoft.com/office/drawing/2014/main" id="{E42DD8DF-29AC-47E0-B263-A5D5A85031D8}"/>
                </a:ext>
              </a:extLst>
            </p:cNvPr>
            <p:cNvSpPr/>
            <p:nvPr/>
          </p:nvSpPr>
          <p:spPr>
            <a:xfrm>
              <a:off x="351957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842;p44">
              <a:extLst>
                <a:ext uri="{FF2B5EF4-FFF2-40B4-BE49-F238E27FC236}">
                  <a16:creationId xmlns:a16="http://schemas.microsoft.com/office/drawing/2014/main" id="{D1E75245-2780-4611-9FC1-A08BDE6CCCF1}"/>
                </a:ext>
              </a:extLst>
            </p:cNvPr>
            <p:cNvSpPr/>
            <p:nvPr/>
          </p:nvSpPr>
          <p:spPr>
            <a:xfrm>
              <a:off x="3518950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843;p44">
              <a:extLst>
                <a:ext uri="{FF2B5EF4-FFF2-40B4-BE49-F238E27FC236}">
                  <a16:creationId xmlns:a16="http://schemas.microsoft.com/office/drawing/2014/main" id="{434DFB29-3369-4491-A1A1-2CDAB96B0A52}"/>
                </a:ext>
              </a:extLst>
            </p:cNvPr>
            <p:cNvSpPr/>
            <p:nvPr/>
          </p:nvSpPr>
          <p:spPr>
            <a:xfrm>
              <a:off x="351895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844;p44">
              <a:extLst>
                <a:ext uri="{FF2B5EF4-FFF2-40B4-BE49-F238E27FC236}">
                  <a16:creationId xmlns:a16="http://schemas.microsoft.com/office/drawing/2014/main" id="{33D1F27B-BC20-43C7-B5A2-D3C6F39F2F39}"/>
                </a:ext>
              </a:extLst>
            </p:cNvPr>
            <p:cNvSpPr/>
            <p:nvPr/>
          </p:nvSpPr>
          <p:spPr>
            <a:xfrm>
              <a:off x="351832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845;p44">
              <a:extLst>
                <a:ext uri="{FF2B5EF4-FFF2-40B4-BE49-F238E27FC236}">
                  <a16:creationId xmlns:a16="http://schemas.microsoft.com/office/drawing/2014/main" id="{D0CACF5F-8F13-4A19-904F-9CDA0401633B}"/>
                </a:ext>
              </a:extLst>
            </p:cNvPr>
            <p:cNvSpPr/>
            <p:nvPr/>
          </p:nvSpPr>
          <p:spPr>
            <a:xfrm>
              <a:off x="351832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846;p44">
              <a:extLst>
                <a:ext uri="{FF2B5EF4-FFF2-40B4-BE49-F238E27FC236}">
                  <a16:creationId xmlns:a16="http://schemas.microsoft.com/office/drawing/2014/main" id="{56095E9B-A6FC-4CA6-84C9-F26C0342A20F}"/>
                </a:ext>
              </a:extLst>
            </p:cNvPr>
            <p:cNvSpPr/>
            <p:nvPr/>
          </p:nvSpPr>
          <p:spPr>
            <a:xfrm>
              <a:off x="3517700" y="2358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47;p44">
              <a:extLst>
                <a:ext uri="{FF2B5EF4-FFF2-40B4-BE49-F238E27FC236}">
                  <a16:creationId xmlns:a16="http://schemas.microsoft.com/office/drawing/2014/main" id="{9DBE9561-2562-4BF9-ACA0-C506F6AC6AE7}"/>
                </a:ext>
              </a:extLst>
            </p:cNvPr>
            <p:cNvSpPr/>
            <p:nvPr/>
          </p:nvSpPr>
          <p:spPr>
            <a:xfrm>
              <a:off x="3503275" y="23416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0"/>
                  </a:moveTo>
                  <a:cubicBezTo>
                    <a:pt x="533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0"/>
                  </a:lnTo>
                  <a:lnTo>
                    <a:pt x="728" y="670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848;p44">
              <a:extLst>
                <a:ext uri="{FF2B5EF4-FFF2-40B4-BE49-F238E27FC236}">
                  <a16:creationId xmlns:a16="http://schemas.microsoft.com/office/drawing/2014/main" id="{15FFF37E-E4AD-4D3C-8635-16DD10B8C711}"/>
                </a:ext>
              </a:extLst>
            </p:cNvPr>
            <p:cNvSpPr/>
            <p:nvPr/>
          </p:nvSpPr>
          <p:spPr>
            <a:xfrm>
              <a:off x="3504525" y="234150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3" y="602"/>
                  </a:lnTo>
                  <a:cubicBezTo>
                    <a:pt x="653" y="602"/>
                    <a:pt x="1104" y="327"/>
                    <a:pt x="1104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3849;p44">
              <a:extLst>
                <a:ext uri="{FF2B5EF4-FFF2-40B4-BE49-F238E27FC236}">
                  <a16:creationId xmlns:a16="http://schemas.microsoft.com/office/drawing/2014/main" id="{9E9B235D-666A-4D1A-8A7D-6ADA5DA3282B}"/>
                </a:ext>
              </a:extLst>
            </p:cNvPr>
            <p:cNvSpPr/>
            <p:nvPr/>
          </p:nvSpPr>
          <p:spPr>
            <a:xfrm>
              <a:off x="3560300" y="2352775"/>
              <a:ext cx="11300" cy="11950"/>
            </a:xfrm>
            <a:custGeom>
              <a:avLst/>
              <a:gdLst/>
              <a:ahLst/>
              <a:cxnLst/>
              <a:rect l="l" t="t" r="r" b="b"/>
              <a:pathLst>
                <a:path w="452" h="478" extrusionOk="0">
                  <a:moveTo>
                    <a:pt x="452" y="1"/>
                  </a:moveTo>
                  <a:lnTo>
                    <a:pt x="0" y="252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3850;p44">
              <a:extLst>
                <a:ext uri="{FF2B5EF4-FFF2-40B4-BE49-F238E27FC236}">
                  <a16:creationId xmlns:a16="http://schemas.microsoft.com/office/drawing/2014/main" id="{B5F4DF96-57AC-4098-B35E-965D1D8BCE3C}"/>
                </a:ext>
              </a:extLst>
            </p:cNvPr>
            <p:cNvSpPr/>
            <p:nvPr/>
          </p:nvSpPr>
          <p:spPr>
            <a:xfrm>
              <a:off x="3543375" y="23509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3851;p44">
              <a:extLst>
                <a:ext uri="{FF2B5EF4-FFF2-40B4-BE49-F238E27FC236}">
                  <a16:creationId xmlns:a16="http://schemas.microsoft.com/office/drawing/2014/main" id="{35935DA1-D565-407C-957E-722DCD037998}"/>
                </a:ext>
              </a:extLst>
            </p:cNvPr>
            <p:cNvSpPr/>
            <p:nvPr/>
          </p:nvSpPr>
          <p:spPr>
            <a:xfrm>
              <a:off x="3648650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3852;p44">
              <a:extLst>
                <a:ext uri="{FF2B5EF4-FFF2-40B4-BE49-F238E27FC236}">
                  <a16:creationId xmlns:a16="http://schemas.microsoft.com/office/drawing/2014/main" id="{39AC172E-DF3B-442F-8C43-B9681A978E7A}"/>
                </a:ext>
              </a:extLst>
            </p:cNvPr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3853;p44">
              <a:extLst>
                <a:ext uri="{FF2B5EF4-FFF2-40B4-BE49-F238E27FC236}">
                  <a16:creationId xmlns:a16="http://schemas.microsoft.com/office/drawing/2014/main" id="{52962B64-9257-443F-9D13-E889FF8773DC}"/>
                </a:ext>
              </a:extLst>
            </p:cNvPr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3854;p44">
              <a:extLst>
                <a:ext uri="{FF2B5EF4-FFF2-40B4-BE49-F238E27FC236}">
                  <a16:creationId xmlns:a16="http://schemas.microsoft.com/office/drawing/2014/main" id="{0A013D77-FC9E-4038-801C-BB30FC06CA7C}"/>
                </a:ext>
              </a:extLst>
            </p:cNvPr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3855;p44">
              <a:extLst>
                <a:ext uri="{FF2B5EF4-FFF2-40B4-BE49-F238E27FC236}">
                  <a16:creationId xmlns:a16="http://schemas.microsoft.com/office/drawing/2014/main" id="{2337572E-03E2-449E-847A-D300ABB826F9}"/>
                </a:ext>
              </a:extLst>
            </p:cNvPr>
            <p:cNvSpPr/>
            <p:nvPr/>
          </p:nvSpPr>
          <p:spPr>
            <a:xfrm>
              <a:off x="3648025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3856;p44">
              <a:extLst>
                <a:ext uri="{FF2B5EF4-FFF2-40B4-BE49-F238E27FC236}">
                  <a16:creationId xmlns:a16="http://schemas.microsoft.com/office/drawing/2014/main" id="{0DBA698C-2DF7-4B12-84F4-9015E2851B8F}"/>
                </a:ext>
              </a:extLst>
            </p:cNvPr>
            <p:cNvSpPr/>
            <p:nvPr/>
          </p:nvSpPr>
          <p:spPr>
            <a:xfrm>
              <a:off x="36480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3857;p44">
              <a:extLst>
                <a:ext uri="{FF2B5EF4-FFF2-40B4-BE49-F238E27FC236}">
                  <a16:creationId xmlns:a16="http://schemas.microsoft.com/office/drawing/2014/main" id="{47A8538F-A193-4DFA-90F5-B531DC1BFE35}"/>
                </a:ext>
              </a:extLst>
            </p:cNvPr>
            <p:cNvSpPr/>
            <p:nvPr/>
          </p:nvSpPr>
          <p:spPr>
            <a:xfrm>
              <a:off x="36480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3858;p44">
              <a:extLst>
                <a:ext uri="{FF2B5EF4-FFF2-40B4-BE49-F238E27FC236}">
                  <a16:creationId xmlns:a16="http://schemas.microsoft.com/office/drawing/2014/main" id="{6221E38F-D1BE-4954-B2AD-4169365CED94}"/>
                </a:ext>
              </a:extLst>
            </p:cNvPr>
            <p:cNvSpPr/>
            <p:nvPr/>
          </p:nvSpPr>
          <p:spPr>
            <a:xfrm>
              <a:off x="3647400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3859;p44">
              <a:extLst>
                <a:ext uri="{FF2B5EF4-FFF2-40B4-BE49-F238E27FC236}">
                  <a16:creationId xmlns:a16="http://schemas.microsoft.com/office/drawing/2014/main" id="{F8DDA7F1-E000-450C-885A-EF91022A718F}"/>
                </a:ext>
              </a:extLst>
            </p:cNvPr>
            <p:cNvSpPr/>
            <p:nvPr/>
          </p:nvSpPr>
          <p:spPr>
            <a:xfrm>
              <a:off x="364740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3860;p44">
              <a:extLst>
                <a:ext uri="{FF2B5EF4-FFF2-40B4-BE49-F238E27FC236}">
                  <a16:creationId xmlns:a16="http://schemas.microsoft.com/office/drawing/2014/main" id="{EF56857A-AA9E-4CC2-BD7D-7B670216E9B6}"/>
                </a:ext>
              </a:extLst>
            </p:cNvPr>
            <p:cNvSpPr/>
            <p:nvPr/>
          </p:nvSpPr>
          <p:spPr>
            <a:xfrm>
              <a:off x="364740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3861;p44">
              <a:extLst>
                <a:ext uri="{FF2B5EF4-FFF2-40B4-BE49-F238E27FC236}">
                  <a16:creationId xmlns:a16="http://schemas.microsoft.com/office/drawing/2014/main" id="{62A51801-B272-4FD9-B4B2-2FEAA781502E}"/>
                </a:ext>
              </a:extLst>
            </p:cNvPr>
            <p:cNvSpPr/>
            <p:nvPr/>
          </p:nvSpPr>
          <p:spPr>
            <a:xfrm>
              <a:off x="3646775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3862;p44">
              <a:extLst>
                <a:ext uri="{FF2B5EF4-FFF2-40B4-BE49-F238E27FC236}">
                  <a16:creationId xmlns:a16="http://schemas.microsoft.com/office/drawing/2014/main" id="{C0B4D3C5-CFEC-401C-952B-7B6A3A507806}"/>
                </a:ext>
              </a:extLst>
            </p:cNvPr>
            <p:cNvSpPr/>
            <p:nvPr/>
          </p:nvSpPr>
          <p:spPr>
            <a:xfrm>
              <a:off x="3485750" y="235277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5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3863;p44">
              <a:extLst>
                <a:ext uri="{FF2B5EF4-FFF2-40B4-BE49-F238E27FC236}">
                  <a16:creationId xmlns:a16="http://schemas.microsoft.com/office/drawing/2014/main" id="{F5BAAEEC-5BCC-4F4C-AF25-9F7E6CF96E98}"/>
                </a:ext>
              </a:extLst>
            </p:cNvPr>
            <p:cNvSpPr/>
            <p:nvPr/>
          </p:nvSpPr>
          <p:spPr>
            <a:xfrm>
              <a:off x="3559675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3864;p44">
              <a:extLst>
                <a:ext uri="{FF2B5EF4-FFF2-40B4-BE49-F238E27FC236}">
                  <a16:creationId xmlns:a16="http://schemas.microsoft.com/office/drawing/2014/main" id="{BA5A813F-0E0B-446E-AF83-958EF2554B7D}"/>
                </a:ext>
              </a:extLst>
            </p:cNvPr>
            <p:cNvSpPr/>
            <p:nvPr/>
          </p:nvSpPr>
          <p:spPr>
            <a:xfrm>
              <a:off x="3559050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3865;p44">
              <a:extLst>
                <a:ext uri="{FF2B5EF4-FFF2-40B4-BE49-F238E27FC236}">
                  <a16:creationId xmlns:a16="http://schemas.microsoft.com/office/drawing/2014/main" id="{5F1E7126-3A22-43C2-AEA1-9452FB4CAA83}"/>
                </a:ext>
              </a:extLst>
            </p:cNvPr>
            <p:cNvSpPr/>
            <p:nvPr/>
          </p:nvSpPr>
          <p:spPr>
            <a:xfrm>
              <a:off x="355905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3866;p44">
              <a:extLst>
                <a:ext uri="{FF2B5EF4-FFF2-40B4-BE49-F238E27FC236}">
                  <a16:creationId xmlns:a16="http://schemas.microsoft.com/office/drawing/2014/main" id="{B009964B-2407-4B34-81F0-8C2BD8F03269}"/>
                </a:ext>
              </a:extLst>
            </p:cNvPr>
            <p:cNvSpPr/>
            <p:nvPr/>
          </p:nvSpPr>
          <p:spPr>
            <a:xfrm>
              <a:off x="3558425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3867;p44">
              <a:extLst>
                <a:ext uri="{FF2B5EF4-FFF2-40B4-BE49-F238E27FC236}">
                  <a16:creationId xmlns:a16="http://schemas.microsoft.com/office/drawing/2014/main" id="{F52CB972-3A6A-469E-B8A8-DCC6ADC18922}"/>
                </a:ext>
              </a:extLst>
            </p:cNvPr>
            <p:cNvSpPr/>
            <p:nvPr/>
          </p:nvSpPr>
          <p:spPr>
            <a:xfrm>
              <a:off x="35584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3868;p44">
              <a:extLst>
                <a:ext uri="{FF2B5EF4-FFF2-40B4-BE49-F238E27FC236}">
                  <a16:creationId xmlns:a16="http://schemas.microsoft.com/office/drawing/2014/main" id="{CFB7DCC8-0FF4-429A-B34A-129085739B09}"/>
                </a:ext>
              </a:extLst>
            </p:cNvPr>
            <p:cNvSpPr/>
            <p:nvPr/>
          </p:nvSpPr>
          <p:spPr>
            <a:xfrm>
              <a:off x="35584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3869;p44">
              <a:extLst>
                <a:ext uri="{FF2B5EF4-FFF2-40B4-BE49-F238E27FC236}">
                  <a16:creationId xmlns:a16="http://schemas.microsoft.com/office/drawing/2014/main" id="{06F002BF-C6BD-440E-9A76-9186122BC53F}"/>
                </a:ext>
              </a:extLst>
            </p:cNvPr>
            <p:cNvSpPr/>
            <p:nvPr/>
          </p:nvSpPr>
          <p:spPr>
            <a:xfrm>
              <a:off x="3557800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3870;p44">
              <a:extLst>
                <a:ext uri="{FF2B5EF4-FFF2-40B4-BE49-F238E27FC236}">
                  <a16:creationId xmlns:a16="http://schemas.microsoft.com/office/drawing/2014/main" id="{C961FBE9-1B48-4822-A972-17150A398193}"/>
                </a:ext>
              </a:extLst>
            </p:cNvPr>
            <p:cNvSpPr/>
            <p:nvPr/>
          </p:nvSpPr>
          <p:spPr>
            <a:xfrm>
              <a:off x="355780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3871;p44">
              <a:extLst>
                <a:ext uri="{FF2B5EF4-FFF2-40B4-BE49-F238E27FC236}">
                  <a16:creationId xmlns:a16="http://schemas.microsoft.com/office/drawing/2014/main" id="{EB1D9EDE-FBE3-4970-B17D-BC2E2510901E}"/>
                </a:ext>
              </a:extLst>
            </p:cNvPr>
            <p:cNvSpPr/>
            <p:nvPr/>
          </p:nvSpPr>
          <p:spPr>
            <a:xfrm>
              <a:off x="355780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3872;p44">
              <a:extLst>
                <a:ext uri="{FF2B5EF4-FFF2-40B4-BE49-F238E27FC236}">
                  <a16:creationId xmlns:a16="http://schemas.microsoft.com/office/drawing/2014/main" id="{2551BDB9-E838-42EB-8090-D01B79853E34}"/>
                </a:ext>
              </a:extLst>
            </p:cNvPr>
            <p:cNvSpPr/>
            <p:nvPr/>
          </p:nvSpPr>
          <p:spPr>
            <a:xfrm>
              <a:off x="3557175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3873;p44">
              <a:extLst>
                <a:ext uri="{FF2B5EF4-FFF2-40B4-BE49-F238E27FC236}">
                  <a16:creationId xmlns:a16="http://schemas.microsoft.com/office/drawing/2014/main" id="{56FEBFA6-7A18-4D8A-A5CD-7FAAD085FB5A}"/>
                </a:ext>
              </a:extLst>
            </p:cNvPr>
            <p:cNvSpPr/>
            <p:nvPr/>
          </p:nvSpPr>
          <p:spPr>
            <a:xfrm>
              <a:off x="35571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3874;p44">
              <a:extLst>
                <a:ext uri="{FF2B5EF4-FFF2-40B4-BE49-F238E27FC236}">
                  <a16:creationId xmlns:a16="http://schemas.microsoft.com/office/drawing/2014/main" id="{FAB2ED51-D8AC-4272-807A-4AD0D36918C1}"/>
                </a:ext>
              </a:extLst>
            </p:cNvPr>
            <p:cNvSpPr/>
            <p:nvPr/>
          </p:nvSpPr>
          <p:spPr>
            <a:xfrm>
              <a:off x="3542750" y="23423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89" y="6"/>
                    <a:pt x="477" y="19"/>
                  </a:cubicBezTo>
                  <a:lnTo>
                    <a:pt x="26" y="295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8" y="689"/>
                    <a:pt x="630" y="689"/>
                  </a:cubicBezTo>
                  <a:cubicBezTo>
                    <a:pt x="652" y="689"/>
                    <a:pt x="677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3875;p44">
              <a:extLst>
                <a:ext uri="{FF2B5EF4-FFF2-40B4-BE49-F238E27FC236}">
                  <a16:creationId xmlns:a16="http://schemas.microsoft.com/office/drawing/2014/main" id="{A7228E57-2CDE-4551-B02E-E2057C5D9CBA}"/>
                </a:ext>
              </a:extLst>
            </p:cNvPr>
            <p:cNvSpPr/>
            <p:nvPr/>
          </p:nvSpPr>
          <p:spPr>
            <a:xfrm>
              <a:off x="3544000" y="2342750"/>
              <a:ext cx="26975" cy="14450"/>
            </a:xfrm>
            <a:custGeom>
              <a:avLst/>
              <a:gdLst/>
              <a:ahLst/>
              <a:cxnLst/>
              <a:rect l="l" t="t" r="r" b="b"/>
              <a:pathLst>
                <a:path w="1079" h="578" extrusionOk="0">
                  <a:moveTo>
                    <a:pt x="452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77"/>
                  </a:cubicBezTo>
                  <a:lnTo>
                    <a:pt x="527" y="577"/>
                  </a:lnTo>
                  <a:lnTo>
                    <a:pt x="627" y="577"/>
                  </a:lnTo>
                  <a:cubicBezTo>
                    <a:pt x="627" y="577"/>
                    <a:pt x="1079" y="327"/>
                    <a:pt x="1079" y="327"/>
                  </a:cubicBezTo>
                  <a:cubicBezTo>
                    <a:pt x="1079" y="327"/>
                    <a:pt x="1079" y="327"/>
                    <a:pt x="1079" y="302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3876;p44">
              <a:extLst>
                <a:ext uri="{FF2B5EF4-FFF2-40B4-BE49-F238E27FC236}">
                  <a16:creationId xmlns:a16="http://schemas.microsoft.com/office/drawing/2014/main" id="{BC89B453-4E51-42A5-8F31-AAC419F4F2B6}"/>
                </a:ext>
              </a:extLst>
            </p:cNvPr>
            <p:cNvSpPr/>
            <p:nvPr/>
          </p:nvSpPr>
          <p:spPr>
            <a:xfrm>
              <a:off x="344690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3877;p44">
              <a:extLst>
                <a:ext uri="{FF2B5EF4-FFF2-40B4-BE49-F238E27FC236}">
                  <a16:creationId xmlns:a16="http://schemas.microsoft.com/office/drawing/2014/main" id="{3F2FE593-266B-4F42-890E-35CC03C664A3}"/>
                </a:ext>
              </a:extLst>
            </p:cNvPr>
            <p:cNvSpPr/>
            <p:nvPr/>
          </p:nvSpPr>
          <p:spPr>
            <a:xfrm>
              <a:off x="344627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25" y="0"/>
                    <a:pt x="25" y="0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3878;p44">
              <a:extLst>
                <a:ext uri="{FF2B5EF4-FFF2-40B4-BE49-F238E27FC236}">
                  <a16:creationId xmlns:a16="http://schemas.microsoft.com/office/drawing/2014/main" id="{46B09640-3883-4E47-97A7-283194D86342}"/>
                </a:ext>
              </a:extLst>
            </p:cNvPr>
            <p:cNvSpPr/>
            <p:nvPr/>
          </p:nvSpPr>
          <p:spPr>
            <a:xfrm>
              <a:off x="3446275" y="2359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3879;p44">
              <a:extLst>
                <a:ext uri="{FF2B5EF4-FFF2-40B4-BE49-F238E27FC236}">
                  <a16:creationId xmlns:a16="http://schemas.microsoft.com/office/drawing/2014/main" id="{60A3386A-CBC3-493E-970F-DD2297FECDB3}"/>
                </a:ext>
              </a:extLst>
            </p:cNvPr>
            <p:cNvSpPr/>
            <p:nvPr/>
          </p:nvSpPr>
          <p:spPr>
            <a:xfrm>
              <a:off x="3446275" y="2359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3880;p44">
              <a:extLst>
                <a:ext uri="{FF2B5EF4-FFF2-40B4-BE49-F238E27FC236}">
                  <a16:creationId xmlns:a16="http://schemas.microsoft.com/office/drawing/2014/main" id="{C91DC288-D825-4B0C-99A8-5F7E92670A38}"/>
                </a:ext>
              </a:extLst>
            </p:cNvPr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3881;p44">
              <a:extLst>
                <a:ext uri="{FF2B5EF4-FFF2-40B4-BE49-F238E27FC236}">
                  <a16:creationId xmlns:a16="http://schemas.microsoft.com/office/drawing/2014/main" id="{6E8CE769-D3EF-4599-8D8A-B645E4DFB5EC}"/>
                </a:ext>
              </a:extLst>
            </p:cNvPr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3882;p44">
              <a:extLst>
                <a:ext uri="{FF2B5EF4-FFF2-40B4-BE49-F238E27FC236}">
                  <a16:creationId xmlns:a16="http://schemas.microsoft.com/office/drawing/2014/main" id="{D28F8718-72D1-44F0-8839-E2192E17A9E9}"/>
                </a:ext>
              </a:extLst>
            </p:cNvPr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3883;p44">
              <a:extLst>
                <a:ext uri="{FF2B5EF4-FFF2-40B4-BE49-F238E27FC236}">
                  <a16:creationId xmlns:a16="http://schemas.microsoft.com/office/drawing/2014/main" id="{03EAD044-B5EF-4C02-A4E5-177783F48B45}"/>
                </a:ext>
              </a:extLst>
            </p:cNvPr>
            <p:cNvSpPr/>
            <p:nvPr/>
          </p:nvSpPr>
          <p:spPr>
            <a:xfrm>
              <a:off x="344627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3884;p44">
              <a:extLst>
                <a:ext uri="{FF2B5EF4-FFF2-40B4-BE49-F238E27FC236}">
                  <a16:creationId xmlns:a16="http://schemas.microsoft.com/office/drawing/2014/main" id="{1CEC5635-1D03-4601-BBCE-FAFFF9A65CED}"/>
                </a:ext>
              </a:extLst>
            </p:cNvPr>
            <p:cNvSpPr/>
            <p:nvPr/>
          </p:nvSpPr>
          <p:spPr>
            <a:xfrm>
              <a:off x="3599150" y="23534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3885;p44">
              <a:extLst>
                <a:ext uri="{FF2B5EF4-FFF2-40B4-BE49-F238E27FC236}">
                  <a16:creationId xmlns:a16="http://schemas.microsoft.com/office/drawing/2014/main" id="{A40AD1B5-2387-4157-A9C5-3759A4E38DCF}"/>
                </a:ext>
              </a:extLst>
            </p:cNvPr>
            <p:cNvSpPr/>
            <p:nvPr/>
          </p:nvSpPr>
          <p:spPr>
            <a:xfrm>
              <a:off x="3582225" y="23521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3886;p44">
              <a:extLst>
                <a:ext uri="{FF2B5EF4-FFF2-40B4-BE49-F238E27FC236}">
                  <a16:creationId xmlns:a16="http://schemas.microsoft.com/office/drawing/2014/main" id="{506E91F3-0B03-4F68-BF07-FEC48F86C742}"/>
                </a:ext>
              </a:extLst>
            </p:cNvPr>
            <p:cNvSpPr/>
            <p:nvPr/>
          </p:nvSpPr>
          <p:spPr>
            <a:xfrm>
              <a:off x="3598525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3887;p44">
              <a:extLst>
                <a:ext uri="{FF2B5EF4-FFF2-40B4-BE49-F238E27FC236}">
                  <a16:creationId xmlns:a16="http://schemas.microsoft.com/office/drawing/2014/main" id="{ECCED8B4-A0C3-40D4-9DFA-845DE106D823}"/>
                </a:ext>
              </a:extLst>
            </p:cNvPr>
            <p:cNvSpPr/>
            <p:nvPr/>
          </p:nvSpPr>
          <p:spPr>
            <a:xfrm>
              <a:off x="359790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3888;p44">
              <a:extLst>
                <a:ext uri="{FF2B5EF4-FFF2-40B4-BE49-F238E27FC236}">
                  <a16:creationId xmlns:a16="http://schemas.microsoft.com/office/drawing/2014/main" id="{6CC69A23-B70E-43AD-9824-A86B86FA9AD2}"/>
                </a:ext>
              </a:extLst>
            </p:cNvPr>
            <p:cNvSpPr/>
            <p:nvPr/>
          </p:nvSpPr>
          <p:spPr>
            <a:xfrm>
              <a:off x="359790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3889;p44">
              <a:extLst>
                <a:ext uri="{FF2B5EF4-FFF2-40B4-BE49-F238E27FC236}">
                  <a16:creationId xmlns:a16="http://schemas.microsoft.com/office/drawing/2014/main" id="{B23AC948-B821-42D1-9FA8-78BBE0C25AB6}"/>
                </a:ext>
              </a:extLst>
            </p:cNvPr>
            <p:cNvSpPr/>
            <p:nvPr/>
          </p:nvSpPr>
          <p:spPr>
            <a:xfrm>
              <a:off x="35979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3890;p44">
              <a:extLst>
                <a:ext uri="{FF2B5EF4-FFF2-40B4-BE49-F238E27FC236}">
                  <a16:creationId xmlns:a16="http://schemas.microsoft.com/office/drawing/2014/main" id="{112B936B-9FC2-48EA-8364-1E711CFDD126}"/>
                </a:ext>
              </a:extLst>
            </p:cNvPr>
            <p:cNvSpPr/>
            <p:nvPr/>
          </p:nvSpPr>
          <p:spPr>
            <a:xfrm>
              <a:off x="3597275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3891;p44">
              <a:extLst>
                <a:ext uri="{FF2B5EF4-FFF2-40B4-BE49-F238E27FC236}">
                  <a16:creationId xmlns:a16="http://schemas.microsoft.com/office/drawing/2014/main" id="{8628F8A6-BD97-4231-A5CB-EF1108230EE4}"/>
                </a:ext>
              </a:extLst>
            </p:cNvPr>
            <p:cNvSpPr/>
            <p:nvPr/>
          </p:nvSpPr>
          <p:spPr>
            <a:xfrm>
              <a:off x="35972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3892;p44">
              <a:extLst>
                <a:ext uri="{FF2B5EF4-FFF2-40B4-BE49-F238E27FC236}">
                  <a16:creationId xmlns:a16="http://schemas.microsoft.com/office/drawing/2014/main" id="{31E34B45-B00C-4254-8E4B-990D406BDA8B}"/>
                </a:ext>
              </a:extLst>
            </p:cNvPr>
            <p:cNvSpPr/>
            <p:nvPr/>
          </p:nvSpPr>
          <p:spPr>
            <a:xfrm>
              <a:off x="35972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3893;p44">
              <a:extLst>
                <a:ext uri="{FF2B5EF4-FFF2-40B4-BE49-F238E27FC236}">
                  <a16:creationId xmlns:a16="http://schemas.microsoft.com/office/drawing/2014/main" id="{5F63F4FB-DBF8-4CA5-B419-A8AFF5E58F28}"/>
                </a:ext>
              </a:extLst>
            </p:cNvPr>
            <p:cNvSpPr/>
            <p:nvPr/>
          </p:nvSpPr>
          <p:spPr>
            <a:xfrm>
              <a:off x="359665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3894;p44">
              <a:extLst>
                <a:ext uri="{FF2B5EF4-FFF2-40B4-BE49-F238E27FC236}">
                  <a16:creationId xmlns:a16="http://schemas.microsoft.com/office/drawing/2014/main" id="{2D2655DF-07C5-439B-915D-EAC8551C9561}"/>
                </a:ext>
              </a:extLst>
            </p:cNvPr>
            <p:cNvSpPr/>
            <p:nvPr/>
          </p:nvSpPr>
          <p:spPr>
            <a:xfrm>
              <a:off x="359665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3895;p44">
              <a:extLst>
                <a:ext uri="{FF2B5EF4-FFF2-40B4-BE49-F238E27FC236}">
                  <a16:creationId xmlns:a16="http://schemas.microsoft.com/office/drawing/2014/main" id="{3183BF5A-B646-4E6C-841E-46481F605DE8}"/>
                </a:ext>
              </a:extLst>
            </p:cNvPr>
            <p:cNvSpPr/>
            <p:nvPr/>
          </p:nvSpPr>
          <p:spPr>
            <a:xfrm>
              <a:off x="3596025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3896;p44">
              <a:extLst>
                <a:ext uri="{FF2B5EF4-FFF2-40B4-BE49-F238E27FC236}">
                  <a16:creationId xmlns:a16="http://schemas.microsoft.com/office/drawing/2014/main" id="{9A25BCF5-ED47-4264-858B-6A92BD17947F}"/>
                </a:ext>
              </a:extLst>
            </p:cNvPr>
            <p:cNvSpPr/>
            <p:nvPr/>
          </p:nvSpPr>
          <p:spPr>
            <a:xfrm>
              <a:off x="3596025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3897;p44">
              <a:extLst>
                <a:ext uri="{FF2B5EF4-FFF2-40B4-BE49-F238E27FC236}">
                  <a16:creationId xmlns:a16="http://schemas.microsoft.com/office/drawing/2014/main" id="{4F45DF04-23C9-4D58-83F2-44F00A77FA6E}"/>
                </a:ext>
              </a:extLst>
            </p:cNvPr>
            <p:cNvSpPr/>
            <p:nvPr/>
          </p:nvSpPr>
          <p:spPr>
            <a:xfrm>
              <a:off x="3581600" y="23435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0"/>
                  </a:moveTo>
                  <a:cubicBezTo>
                    <a:pt x="514" y="0"/>
                    <a:pt x="489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2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3898;p44">
              <a:extLst>
                <a:ext uri="{FF2B5EF4-FFF2-40B4-BE49-F238E27FC236}">
                  <a16:creationId xmlns:a16="http://schemas.microsoft.com/office/drawing/2014/main" id="{A9D0477B-EBA8-4793-8AED-18D55F860E7C}"/>
                </a:ext>
              </a:extLst>
            </p:cNvPr>
            <p:cNvSpPr/>
            <p:nvPr/>
          </p:nvSpPr>
          <p:spPr>
            <a:xfrm>
              <a:off x="3582850" y="23433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3899;p44">
              <a:extLst>
                <a:ext uri="{FF2B5EF4-FFF2-40B4-BE49-F238E27FC236}">
                  <a16:creationId xmlns:a16="http://schemas.microsoft.com/office/drawing/2014/main" id="{4A1A2DF0-1BA2-45F4-A785-29280381686F}"/>
                </a:ext>
              </a:extLst>
            </p:cNvPr>
            <p:cNvSpPr/>
            <p:nvPr/>
          </p:nvSpPr>
          <p:spPr>
            <a:xfrm>
              <a:off x="3524575" y="235405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3900;p44">
              <a:extLst>
                <a:ext uri="{FF2B5EF4-FFF2-40B4-BE49-F238E27FC236}">
                  <a16:creationId xmlns:a16="http://schemas.microsoft.com/office/drawing/2014/main" id="{E095BEE2-81E2-4108-B11F-5818A3016E02}"/>
                </a:ext>
              </a:extLst>
            </p:cNvPr>
            <p:cNvSpPr/>
            <p:nvPr/>
          </p:nvSpPr>
          <p:spPr>
            <a:xfrm>
              <a:off x="3485750" y="23590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3901;p44">
              <a:extLst>
                <a:ext uri="{FF2B5EF4-FFF2-40B4-BE49-F238E27FC236}">
                  <a16:creationId xmlns:a16="http://schemas.microsoft.com/office/drawing/2014/main" id="{77E4993D-3451-4A0E-BF1B-F926FD5C97F4}"/>
                </a:ext>
              </a:extLst>
            </p:cNvPr>
            <p:cNvSpPr/>
            <p:nvPr/>
          </p:nvSpPr>
          <p:spPr>
            <a:xfrm>
              <a:off x="3485750" y="23590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3902;p44">
              <a:extLst>
                <a:ext uri="{FF2B5EF4-FFF2-40B4-BE49-F238E27FC236}">
                  <a16:creationId xmlns:a16="http://schemas.microsoft.com/office/drawing/2014/main" id="{A223DF60-5D92-4FD8-A4CD-6760B4FEFA62}"/>
                </a:ext>
              </a:extLst>
            </p:cNvPr>
            <p:cNvSpPr/>
            <p:nvPr/>
          </p:nvSpPr>
          <p:spPr>
            <a:xfrm>
              <a:off x="3485100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3903;p44">
              <a:extLst>
                <a:ext uri="{FF2B5EF4-FFF2-40B4-BE49-F238E27FC236}">
                  <a16:creationId xmlns:a16="http://schemas.microsoft.com/office/drawing/2014/main" id="{60B46FA9-6FD8-4B71-A39F-2F4626CC5C89}"/>
                </a:ext>
              </a:extLst>
            </p:cNvPr>
            <p:cNvSpPr/>
            <p:nvPr/>
          </p:nvSpPr>
          <p:spPr>
            <a:xfrm>
              <a:off x="3485100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3904;p44">
              <a:extLst>
                <a:ext uri="{FF2B5EF4-FFF2-40B4-BE49-F238E27FC236}">
                  <a16:creationId xmlns:a16="http://schemas.microsoft.com/office/drawing/2014/main" id="{7365DA03-E514-4A55-849F-EF8573417DA9}"/>
                </a:ext>
              </a:extLst>
            </p:cNvPr>
            <p:cNvSpPr/>
            <p:nvPr/>
          </p:nvSpPr>
          <p:spPr>
            <a:xfrm>
              <a:off x="3485100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3905;p44">
              <a:extLst>
                <a:ext uri="{FF2B5EF4-FFF2-40B4-BE49-F238E27FC236}">
                  <a16:creationId xmlns:a16="http://schemas.microsoft.com/office/drawing/2014/main" id="{3EC70276-0203-4972-B3BA-B6FE7C519456}"/>
                </a:ext>
              </a:extLst>
            </p:cNvPr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906;p44">
              <a:extLst>
                <a:ext uri="{FF2B5EF4-FFF2-40B4-BE49-F238E27FC236}">
                  <a16:creationId xmlns:a16="http://schemas.microsoft.com/office/drawing/2014/main" id="{C9EF42A7-1EF0-4199-8CB3-4D3E419DA1C7}"/>
                </a:ext>
              </a:extLst>
            </p:cNvPr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907;p44">
              <a:extLst>
                <a:ext uri="{FF2B5EF4-FFF2-40B4-BE49-F238E27FC236}">
                  <a16:creationId xmlns:a16="http://schemas.microsoft.com/office/drawing/2014/main" id="{41C0F23D-1103-463A-92CE-63CD6F7D6D2F}"/>
                </a:ext>
              </a:extLst>
            </p:cNvPr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908;p44">
              <a:extLst>
                <a:ext uri="{FF2B5EF4-FFF2-40B4-BE49-F238E27FC236}">
                  <a16:creationId xmlns:a16="http://schemas.microsoft.com/office/drawing/2014/main" id="{6EEFE9E9-A115-4605-A93D-183CDFD02426}"/>
                </a:ext>
              </a:extLst>
            </p:cNvPr>
            <p:cNvSpPr/>
            <p:nvPr/>
          </p:nvSpPr>
          <p:spPr>
            <a:xfrm>
              <a:off x="3446275" y="23596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909;p44">
              <a:extLst>
                <a:ext uri="{FF2B5EF4-FFF2-40B4-BE49-F238E27FC236}">
                  <a16:creationId xmlns:a16="http://schemas.microsoft.com/office/drawing/2014/main" id="{AA3C5C41-665B-49E2-8186-841DE439EEE8}"/>
                </a:ext>
              </a:extLst>
            </p:cNvPr>
            <p:cNvSpPr/>
            <p:nvPr/>
          </p:nvSpPr>
          <p:spPr>
            <a:xfrm>
              <a:off x="3621075" y="2352775"/>
              <a:ext cx="14450" cy="14450"/>
            </a:xfrm>
            <a:custGeom>
              <a:avLst/>
              <a:gdLst/>
              <a:ahLst/>
              <a:cxnLst/>
              <a:rect l="l" t="t" r="r" b="b"/>
              <a:pathLst>
                <a:path w="578" h="578" extrusionOk="0">
                  <a:moveTo>
                    <a:pt x="1" y="1"/>
                  </a:moveTo>
                  <a:lnTo>
                    <a:pt x="1" y="226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910;p44">
              <a:extLst>
                <a:ext uri="{FF2B5EF4-FFF2-40B4-BE49-F238E27FC236}">
                  <a16:creationId xmlns:a16="http://schemas.microsoft.com/office/drawing/2014/main" id="{DC44B194-7D4C-4407-8C55-CA7305FAE452}"/>
                </a:ext>
              </a:extLst>
            </p:cNvPr>
            <p:cNvSpPr/>
            <p:nvPr/>
          </p:nvSpPr>
          <p:spPr>
            <a:xfrm>
              <a:off x="3638000" y="2357800"/>
              <a:ext cx="5025" cy="9425"/>
            </a:xfrm>
            <a:custGeom>
              <a:avLst/>
              <a:gdLst/>
              <a:ahLst/>
              <a:cxnLst/>
              <a:rect l="l" t="t" r="r" b="b"/>
              <a:pathLst>
                <a:path w="201" h="377" extrusionOk="0">
                  <a:moveTo>
                    <a:pt x="201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01" y="22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911;p44">
              <a:extLst>
                <a:ext uri="{FF2B5EF4-FFF2-40B4-BE49-F238E27FC236}">
                  <a16:creationId xmlns:a16="http://schemas.microsoft.com/office/drawing/2014/main" id="{64954D92-1A44-496B-8DB8-9F01FAD4E729}"/>
                </a:ext>
              </a:extLst>
            </p:cNvPr>
            <p:cNvSpPr/>
            <p:nvPr/>
          </p:nvSpPr>
          <p:spPr>
            <a:xfrm>
              <a:off x="3500150" y="2352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912;p44">
              <a:extLst>
                <a:ext uri="{FF2B5EF4-FFF2-40B4-BE49-F238E27FC236}">
                  <a16:creationId xmlns:a16="http://schemas.microsoft.com/office/drawing/2014/main" id="{2FAD7CEF-E1E6-408A-AFEF-75C3E0EBB05D}"/>
                </a:ext>
              </a:extLst>
            </p:cNvPr>
            <p:cNvSpPr/>
            <p:nvPr/>
          </p:nvSpPr>
          <p:spPr>
            <a:xfrm>
              <a:off x="3563425" y="23546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913;p44">
              <a:extLst>
                <a:ext uri="{FF2B5EF4-FFF2-40B4-BE49-F238E27FC236}">
                  <a16:creationId xmlns:a16="http://schemas.microsoft.com/office/drawing/2014/main" id="{2BB7F3D0-3457-4EED-B4F0-E6926F666EDC}"/>
                </a:ext>
              </a:extLst>
            </p:cNvPr>
            <p:cNvSpPr/>
            <p:nvPr/>
          </p:nvSpPr>
          <p:spPr>
            <a:xfrm>
              <a:off x="3620450" y="2347775"/>
              <a:ext cx="23200" cy="13650"/>
            </a:xfrm>
            <a:custGeom>
              <a:avLst/>
              <a:gdLst/>
              <a:ahLst/>
              <a:cxnLst/>
              <a:rect l="l" t="t" r="r" b="b"/>
              <a:pathLst>
                <a:path w="928" h="546" extrusionOk="0">
                  <a:moveTo>
                    <a:pt x="251" y="0"/>
                  </a:moveTo>
                  <a:lnTo>
                    <a:pt x="26" y="151"/>
                  </a:lnTo>
                  <a:cubicBezTo>
                    <a:pt x="1" y="151"/>
                    <a:pt x="1" y="176"/>
                    <a:pt x="26" y="201"/>
                  </a:cubicBezTo>
                  <a:lnTo>
                    <a:pt x="602" y="527"/>
                  </a:lnTo>
                  <a:cubicBezTo>
                    <a:pt x="615" y="539"/>
                    <a:pt x="627" y="546"/>
                    <a:pt x="643" y="546"/>
                  </a:cubicBezTo>
                  <a:cubicBezTo>
                    <a:pt x="658" y="546"/>
                    <a:pt x="677" y="539"/>
                    <a:pt x="702" y="527"/>
                  </a:cubicBezTo>
                  <a:lnTo>
                    <a:pt x="903" y="401"/>
                  </a:lnTo>
                  <a:cubicBezTo>
                    <a:pt x="928" y="376"/>
                    <a:pt x="928" y="351"/>
                    <a:pt x="903" y="351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914;p44">
              <a:extLst>
                <a:ext uri="{FF2B5EF4-FFF2-40B4-BE49-F238E27FC236}">
                  <a16:creationId xmlns:a16="http://schemas.microsoft.com/office/drawing/2014/main" id="{ADCE95F6-074E-4782-9959-80BF1FC0BB13}"/>
                </a:ext>
              </a:extLst>
            </p:cNvPr>
            <p:cNvSpPr/>
            <p:nvPr/>
          </p:nvSpPr>
          <p:spPr>
            <a:xfrm>
              <a:off x="3621700" y="2347775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01" y="0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3915;p44">
              <a:extLst>
                <a:ext uri="{FF2B5EF4-FFF2-40B4-BE49-F238E27FC236}">
                  <a16:creationId xmlns:a16="http://schemas.microsoft.com/office/drawing/2014/main" id="{EEE6E104-135F-4B2C-8223-9995D832DA33}"/>
                </a:ext>
              </a:extLst>
            </p:cNvPr>
            <p:cNvSpPr/>
            <p:nvPr/>
          </p:nvSpPr>
          <p:spPr>
            <a:xfrm>
              <a:off x="3637375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3916;p44">
              <a:extLst>
                <a:ext uri="{FF2B5EF4-FFF2-40B4-BE49-F238E27FC236}">
                  <a16:creationId xmlns:a16="http://schemas.microsoft.com/office/drawing/2014/main" id="{C290C444-D694-4466-B60C-1AC0E428CB13}"/>
                </a:ext>
              </a:extLst>
            </p:cNvPr>
            <p:cNvSpPr/>
            <p:nvPr/>
          </p:nvSpPr>
          <p:spPr>
            <a:xfrm>
              <a:off x="3636750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3917;p44">
              <a:extLst>
                <a:ext uri="{FF2B5EF4-FFF2-40B4-BE49-F238E27FC236}">
                  <a16:creationId xmlns:a16="http://schemas.microsoft.com/office/drawing/2014/main" id="{F3813DFE-9155-4D11-ABBC-56887FD1EF08}"/>
                </a:ext>
              </a:extLst>
            </p:cNvPr>
            <p:cNvSpPr/>
            <p:nvPr/>
          </p:nvSpPr>
          <p:spPr>
            <a:xfrm>
              <a:off x="36367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3918;p44">
              <a:extLst>
                <a:ext uri="{FF2B5EF4-FFF2-40B4-BE49-F238E27FC236}">
                  <a16:creationId xmlns:a16="http://schemas.microsoft.com/office/drawing/2014/main" id="{FBCA22AC-8818-4379-92DB-A24081BCF56B}"/>
                </a:ext>
              </a:extLst>
            </p:cNvPr>
            <p:cNvSpPr/>
            <p:nvPr/>
          </p:nvSpPr>
          <p:spPr>
            <a:xfrm>
              <a:off x="36367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3919;p44">
              <a:extLst>
                <a:ext uri="{FF2B5EF4-FFF2-40B4-BE49-F238E27FC236}">
                  <a16:creationId xmlns:a16="http://schemas.microsoft.com/office/drawing/2014/main" id="{E6F688C7-FC05-424B-8955-0E4AB69A07AB}"/>
                </a:ext>
              </a:extLst>
            </p:cNvPr>
            <p:cNvSpPr/>
            <p:nvPr/>
          </p:nvSpPr>
          <p:spPr>
            <a:xfrm>
              <a:off x="3636125" y="23615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3920;p44">
              <a:extLst>
                <a:ext uri="{FF2B5EF4-FFF2-40B4-BE49-F238E27FC236}">
                  <a16:creationId xmlns:a16="http://schemas.microsoft.com/office/drawing/2014/main" id="{D3C40A6D-A1DF-4BD5-AC51-FC9138A787D3}"/>
                </a:ext>
              </a:extLst>
            </p:cNvPr>
            <p:cNvSpPr/>
            <p:nvPr/>
          </p:nvSpPr>
          <p:spPr>
            <a:xfrm>
              <a:off x="3636125" y="2361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3921;p44">
              <a:extLst>
                <a:ext uri="{FF2B5EF4-FFF2-40B4-BE49-F238E27FC236}">
                  <a16:creationId xmlns:a16="http://schemas.microsoft.com/office/drawing/2014/main" id="{7ADB0F38-5692-469C-AB1E-C62B7BB03D25}"/>
                </a:ext>
              </a:extLst>
            </p:cNvPr>
            <p:cNvSpPr/>
            <p:nvPr/>
          </p:nvSpPr>
          <p:spPr>
            <a:xfrm>
              <a:off x="36361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3922;p44">
              <a:extLst>
                <a:ext uri="{FF2B5EF4-FFF2-40B4-BE49-F238E27FC236}">
                  <a16:creationId xmlns:a16="http://schemas.microsoft.com/office/drawing/2014/main" id="{2E822632-83FB-44EB-8982-4AA0711D8E11}"/>
                </a:ext>
              </a:extLst>
            </p:cNvPr>
            <p:cNvSpPr/>
            <p:nvPr/>
          </p:nvSpPr>
          <p:spPr>
            <a:xfrm>
              <a:off x="36361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3923;p44">
              <a:extLst>
                <a:ext uri="{FF2B5EF4-FFF2-40B4-BE49-F238E27FC236}">
                  <a16:creationId xmlns:a16="http://schemas.microsoft.com/office/drawing/2014/main" id="{F2D467BC-BAE6-444C-94B4-5CC6874EE77A}"/>
                </a:ext>
              </a:extLst>
            </p:cNvPr>
            <p:cNvSpPr/>
            <p:nvPr/>
          </p:nvSpPr>
          <p:spPr>
            <a:xfrm>
              <a:off x="3635500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3924;p44">
              <a:extLst>
                <a:ext uri="{FF2B5EF4-FFF2-40B4-BE49-F238E27FC236}">
                  <a16:creationId xmlns:a16="http://schemas.microsoft.com/office/drawing/2014/main" id="{34FB674F-3D83-49A7-BE5C-B11D6B91425A}"/>
                </a:ext>
              </a:extLst>
            </p:cNvPr>
            <p:cNvSpPr/>
            <p:nvPr/>
          </p:nvSpPr>
          <p:spPr>
            <a:xfrm>
              <a:off x="363550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3925;p44">
              <a:extLst>
                <a:ext uri="{FF2B5EF4-FFF2-40B4-BE49-F238E27FC236}">
                  <a16:creationId xmlns:a16="http://schemas.microsoft.com/office/drawing/2014/main" id="{4C0750A0-4B86-4E58-8A90-1952B7BA2917}"/>
                </a:ext>
              </a:extLst>
            </p:cNvPr>
            <p:cNvSpPr/>
            <p:nvPr/>
          </p:nvSpPr>
          <p:spPr>
            <a:xfrm>
              <a:off x="363550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3926;p44">
              <a:extLst>
                <a:ext uri="{FF2B5EF4-FFF2-40B4-BE49-F238E27FC236}">
                  <a16:creationId xmlns:a16="http://schemas.microsoft.com/office/drawing/2014/main" id="{469C6DE9-00AE-4532-9035-CCB17760F6A4}"/>
                </a:ext>
              </a:extLst>
            </p:cNvPr>
            <p:cNvSpPr/>
            <p:nvPr/>
          </p:nvSpPr>
          <p:spPr>
            <a:xfrm>
              <a:off x="35245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3927;p44">
              <a:extLst>
                <a:ext uri="{FF2B5EF4-FFF2-40B4-BE49-F238E27FC236}">
                  <a16:creationId xmlns:a16="http://schemas.microsoft.com/office/drawing/2014/main" id="{EF5845AD-E9AA-42FD-BC57-FD6F0F9C0303}"/>
                </a:ext>
              </a:extLst>
            </p:cNvPr>
            <p:cNvSpPr/>
            <p:nvPr/>
          </p:nvSpPr>
          <p:spPr>
            <a:xfrm>
              <a:off x="3524575" y="2360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3928;p44">
              <a:extLst>
                <a:ext uri="{FF2B5EF4-FFF2-40B4-BE49-F238E27FC236}">
                  <a16:creationId xmlns:a16="http://schemas.microsoft.com/office/drawing/2014/main" id="{7E02768A-5BC9-48F0-BA2E-CA6F4F10AFB7}"/>
                </a:ext>
              </a:extLst>
            </p:cNvPr>
            <p:cNvSpPr/>
            <p:nvPr/>
          </p:nvSpPr>
          <p:spPr>
            <a:xfrm>
              <a:off x="3523950" y="2360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3929;p44">
              <a:extLst>
                <a:ext uri="{FF2B5EF4-FFF2-40B4-BE49-F238E27FC236}">
                  <a16:creationId xmlns:a16="http://schemas.microsoft.com/office/drawing/2014/main" id="{7013B434-5C46-464D-AB33-F4E4BDD7657A}"/>
                </a:ext>
              </a:extLst>
            </p:cNvPr>
            <p:cNvSpPr/>
            <p:nvPr/>
          </p:nvSpPr>
          <p:spPr>
            <a:xfrm>
              <a:off x="3523950" y="2360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3930;p44">
              <a:extLst>
                <a:ext uri="{FF2B5EF4-FFF2-40B4-BE49-F238E27FC236}">
                  <a16:creationId xmlns:a16="http://schemas.microsoft.com/office/drawing/2014/main" id="{A04CD26E-E993-4A79-82E6-F4047F319D32}"/>
                </a:ext>
              </a:extLst>
            </p:cNvPr>
            <p:cNvSpPr/>
            <p:nvPr/>
          </p:nvSpPr>
          <p:spPr>
            <a:xfrm>
              <a:off x="3523950" y="2360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3931;p44">
              <a:extLst>
                <a:ext uri="{FF2B5EF4-FFF2-40B4-BE49-F238E27FC236}">
                  <a16:creationId xmlns:a16="http://schemas.microsoft.com/office/drawing/2014/main" id="{B4337FC5-4EA2-4FA3-AE32-EF9BA98512EA}"/>
                </a:ext>
              </a:extLst>
            </p:cNvPr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3932;p44">
              <a:extLst>
                <a:ext uri="{FF2B5EF4-FFF2-40B4-BE49-F238E27FC236}">
                  <a16:creationId xmlns:a16="http://schemas.microsoft.com/office/drawing/2014/main" id="{F8886D42-19BF-4732-B9B5-AEA949B67104}"/>
                </a:ext>
              </a:extLst>
            </p:cNvPr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3933;p44">
              <a:extLst>
                <a:ext uri="{FF2B5EF4-FFF2-40B4-BE49-F238E27FC236}">
                  <a16:creationId xmlns:a16="http://schemas.microsoft.com/office/drawing/2014/main" id="{0CFDACC9-1D5C-41A9-8095-A0D02F08BFD2}"/>
                </a:ext>
              </a:extLst>
            </p:cNvPr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3934;p44">
              <a:extLst>
                <a:ext uri="{FF2B5EF4-FFF2-40B4-BE49-F238E27FC236}">
                  <a16:creationId xmlns:a16="http://schemas.microsoft.com/office/drawing/2014/main" id="{3BAB8643-28E7-45AD-B4B5-B7AF83AE0182}"/>
                </a:ext>
              </a:extLst>
            </p:cNvPr>
            <p:cNvSpPr/>
            <p:nvPr/>
          </p:nvSpPr>
          <p:spPr>
            <a:xfrm>
              <a:off x="3485100" y="2360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3935;p44">
              <a:extLst>
                <a:ext uri="{FF2B5EF4-FFF2-40B4-BE49-F238E27FC236}">
                  <a16:creationId xmlns:a16="http://schemas.microsoft.com/office/drawing/2014/main" id="{4295AB1F-6035-4C06-84F9-3D9695D09284}"/>
                </a:ext>
              </a:extLst>
            </p:cNvPr>
            <p:cNvSpPr/>
            <p:nvPr/>
          </p:nvSpPr>
          <p:spPr>
            <a:xfrm>
              <a:off x="3539000" y="2354050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26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3936;p44">
              <a:extLst>
                <a:ext uri="{FF2B5EF4-FFF2-40B4-BE49-F238E27FC236}">
                  <a16:creationId xmlns:a16="http://schemas.microsoft.com/office/drawing/2014/main" id="{F073B3E1-CD65-4B56-9909-87CEC8DC5743}"/>
                </a:ext>
              </a:extLst>
            </p:cNvPr>
            <p:cNvSpPr/>
            <p:nvPr/>
          </p:nvSpPr>
          <p:spPr>
            <a:xfrm>
              <a:off x="3602900" y="23553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3937;p44">
              <a:extLst>
                <a:ext uri="{FF2B5EF4-FFF2-40B4-BE49-F238E27FC236}">
                  <a16:creationId xmlns:a16="http://schemas.microsoft.com/office/drawing/2014/main" id="{3C121536-31ED-4F53-AA39-8BD966EB3B74}"/>
                </a:ext>
              </a:extLst>
            </p:cNvPr>
            <p:cNvSpPr/>
            <p:nvPr/>
          </p:nvSpPr>
          <p:spPr>
            <a:xfrm>
              <a:off x="3513925" y="2360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3938;p44">
              <a:extLst>
                <a:ext uri="{FF2B5EF4-FFF2-40B4-BE49-F238E27FC236}">
                  <a16:creationId xmlns:a16="http://schemas.microsoft.com/office/drawing/2014/main" id="{53CCD217-D6AC-4191-B52F-226C62F35FB8}"/>
                </a:ext>
              </a:extLst>
            </p:cNvPr>
            <p:cNvSpPr/>
            <p:nvPr/>
          </p:nvSpPr>
          <p:spPr>
            <a:xfrm>
              <a:off x="35634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3939;p44">
              <a:extLst>
                <a:ext uri="{FF2B5EF4-FFF2-40B4-BE49-F238E27FC236}">
                  <a16:creationId xmlns:a16="http://schemas.microsoft.com/office/drawing/2014/main" id="{9D7F9915-D9AA-47C3-90D6-A98CC62A5C44}"/>
                </a:ext>
              </a:extLst>
            </p:cNvPr>
            <p:cNvSpPr/>
            <p:nvPr/>
          </p:nvSpPr>
          <p:spPr>
            <a:xfrm>
              <a:off x="35634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3940;p44">
              <a:extLst>
                <a:ext uri="{FF2B5EF4-FFF2-40B4-BE49-F238E27FC236}">
                  <a16:creationId xmlns:a16="http://schemas.microsoft.com/office/drawing/2014/main" id="{D64C68FA-7D78-4386-B265-C3781BA36BA4}"/>
                </a:ext>
              </a:extLst>
            </p:cNvPr>
            <p:cNvSpPr/>
            <p:nvPr/>
          </p:nvSpPr>
          <p:spPr>
            <a:xfrm>
              <a:off x="3563425" y="2361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3941;p44">
              <a:extLst>
                <a:ext uri="{FF2B5EF4-FFF2-40B4-BE49-F238E27FC236}">
                  <a16:creationId xmlns:a16="http://schemas.microsoft.com/office/drawing/2014/main" id="{062FC179-E5D9-4A0D-92B9-DB51F1139A44}"/>
                </a:ext>
              </a:extLst>
            </p:cNvPr>
            <p:cNvSpPr/>
            <p:nvPr/>
          </p:nvSpPr>
          <p:spPr>
            <a:xfrm>
              <a:off x="3562800" y="23615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3942;p44">
              <a:extLst>
                <a:ext uri="{FF2B5EF4-FFF2-40B4-BE49-F238E27FC236}">
                  <a16:creationId xmlns:a16="http://schemas.microsoft.com/office/drawing/2014/main" id="{01092AEA-6C6E-4E26-AB73-92F14C6072B9}"/>
                </a:ext>
              </a:extLst>
            </p:cNvPr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3943;p44">
              <a:extLst>
                <a:ext uri="{FF2B5EF4-FFF2-40B4-BE49-F238E27FC236}">
                  <a16:creationId xmlns:a16="http://schemas.microsoft.com/office/drawing/2014/main" id="{E28574AA-FE6C-4B14-A5DA-9FF4DAF0B990}"/>
                </a:ext>
              </a:extLst>
            </p:cNvPr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3944;p44">
              <a:extLst>
                <a:ext uri="{FF2B5EF4-FFF2-40B4-BE49-F238E27FC236}">
                  <a16:creationId xmlns:a16="http://schemas.microsoft.com/office/drawing/2014/main" id="{C440AACF-6C20-49B8-A76E-92E2A05E73B3}"/>
                </a:ext>
              </a:extLst>
            </p:cNvPr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3945;p44">
              <a:extLst>
                <a:ext uri="{FF2B5EF4-FFF2-40B4-BE49-F238E27FC236}">
                  <a16:creationId xmlns:a16="http://schemas.microsoft.com/office/drawing/2014/main" id="{95BC7585-0F46-436E-B0C7-9D715A79D78D}"/>
                </a:ext>
              </a:extLst>
            </p:cNvPr>
            <p:cNvSpPr/>
            <p:nvPr/>
          </p:nvSpPr>
          <p:spPr>
            <a:xfrm>
              <a:off x="3562800" y="2362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3946;p44">
              <a:extLst>
                <a:ext uri="{FF2B5EF4-FFF2-40B4-BE49-F238E27FC236}">
                  <a16:creationId xmlns:a16="http://schemas.microsoft.com/office/drawing/2014/main" id="{F50C5621-F364-4B2B-87AD-A216BDB62866}"/>
                </a:ext>
              </a:extLst>
            </p:cNvPr>
            <p:cNvSpPr/>
            <p:nvPr/>
          </p:nvSpPr>
          <p:spPr>
            <a:xfrm>
              <a:off x="3523950" y="2360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3947;p44">
              <a:extLst>
                <a:ext uri="{FF2B5EF4-FFF2-40B4-BE49-F238E27FC236}">
                  <a16:creationId xmlns:a16="http://schemas.microsoft.com/office/drawing/2014/main" id="{92526489-E43C-4831-803D-6FABA73A2CF2}"/>
                </a:ext>
              </a:extLst>
            </p:cNvPr>
            <p:cNvSpPr/>
            <p:nvPr/>
          </p:nvSpPr>
          <p:spPr>
            <a:xfrm>
              <a:off x="3577850" y="23546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3948;p44">
              <a:extLst>
                <a:ext uri="{FF2B5EF4-FFF2-40B4-BE49-F238E27FC236}">
                  <a16:creationId xmlns:a16="http://schemas.microsoft.com/office/drawing/2014/main" id="{10894D24-482A-4BA1-BC4C-40A29E1DA4A0}"/>
                </a:ext>
              </a:extLst>
            </p:cNvPr>
            <p:cNvSpPr/>
            <p:nvPr/>
          </p:nvSpPr>
          <p:spPr>
            <a:xfrm>
              <a:off x="3552775" y="2361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3949;p44">
              <a:extLst>
                <a:ext uri="{FF2B5EF4-FFF2-40B4-BE49-F238E27FC236}">
                  <a16:creationId xmlns:a16="http://schemas.microsoft.com/office/drawing/2014/main" id="{066E1855-798D-48EF-9376-5165DD8242C5}"/>
                </a:ext>
              </a:extLst>
            </p:cNvPr>
            <p:cNvSpPr/>
            <p:nvPr/>
          </p:nvSpPr>
          <p:spPr>
            <a:xfrm>
              <a:off x="360227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3950;p44">
              <a:extLst>
                <a:ext uri="{FF2B5EF4-FFF2-40B4-BE49-F238E27FC236}">
                  <a16:creationId xmlns:a16="http://schemas.microsoft.com/office/drawing/2014/main" id="{2D86DDBD-F447-4D09-B8AB-974DF3BDB046}"/>
                </a:ext>
              </a:extLst>
            </p:cNvPr>
            <p:cNvSpPr/>
            <p:nvPr/>
          </p:nvSpPr>
          <p:spPr>
            <a:xfrm>
              <a:off x="360227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3951;p44">
              <a:extLst>
                <a:ext uri="{FF2B5EF4-FFF2-40B4-BE49-F238E27FC236}">
                  <a16:creationId xmlns:a16="http://schemas.microsoft.com/office/drawing/2014/main" id="{2846D20D-1FE9-4615-847F-6F504448E253}"/>
                </a:ext>
              </a:extLst>
            </p:cNvPr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3952;p44">
              <a:extLst>
                <a:ext uri="{FF2B5EF4-FFF2-40B4-BE49-F238E27FC236}">
                  <a16:creationId xmlns:a16="http://schemas.microsoft.com/office/drawing/2014/main" id="{2925DE79-8314-40CE-9D19-CEFFC1903CEB}"/>
                </a:ext>
              </a:extLst>
            </p:cNvPr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3953;p44">
              <a:extLst>
                <a:ext uri="{FF2B5EF4-FFF2-40B4-BE49-F238E27FC236}">
                  <a16:creationId xmlns:a16="http://schemas.microsoft.com/office/drawing/2014/main" id="{8B888078-492C-4758-8D5C-DFEF75F626B6}"/>
                </a:ext>
              </a:extLst>
            </p:cNvPr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3954;p44">
              <a:extLst>
                <a:ext uri="{FF2B5EF4-FFF2-40B4-BE49-F238E27FC236}">
                  <a16:creationId xmlns:a16="http://schemas.microsoft.com/office/drawing/2014/main" id="{589EB836-814C-4404-BF33-7ABD0AA06A6B}"/>
                </a:ext>
              </a:extLst>
            </p:cNvPr>
            <p:cNvSpPr/>
            <p:nvPr/>
          </p:nvSpPr>
          <p:spPr>
            <a:xfrm>
              <a:off x="3601650" y="2362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3955;p44">
              <a:extLst>
                <a:ext uri="{FF2B5EF4-FFF2-40B4-BE49-F238E27FC236}">
                  <a16:creationId xmlns:a16="http://schemas.microsoft.com/office/drawing/2014/main" id="{3C9A764B-6DEE-479F-BA8F-CC5DE3D7A985}"/>
                </a:ext>
              </a:extLst>
            </p:cNvPr>
            <p:cNvSpPr/>
            <p:nvPr/>
          </p:nvSpPr>
          <p:spPr>
            <a:xfrm>
              <a:off x="3601650" y="2362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26" y="1"/>
                  </a:lnTo>
                  <a:cubicBezTo>
                    <a:pt x="26" y="1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3956;p44">
              <a:extLst>
                <a:ext uri="{FF2B5EF4-FFF2-40B4-BE49-F238E27FC236}">
                  <a16:creationId xmlns:a16="http://schemas.microsoft.com/office/drawing/2014/main" id="{731DC3DB-C333-479D-B858-726B404947CD}"/>
                </a:ext>
              </a:extLst>
            </p:cNvPr>
            <p:cNvSpPr/>
            <p:nvPr/>
          </p:nvSpPr>
          <p:spPr>
            <a:xfrm>
              <a:off x="360165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3957;p44">
              <a:extLst>
                <a:ext uri="{FF2B5EF4-FFF2-40B4-BE49-F238E27FC236}">
                  <a16:creationId xmlns:a16="http://schemas.microsoft.com/office/drawing/2014/main" id="{1C4E02ED-10F6-45F9-BD4F-EBB3710F9A4C}"/>
                </a:ext>
              </a:extLst>
            </p:cNvPr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3958;p44">
              <a:extLst>
                <a:ext uri="{FF2B5EF4-FFF2-40B4-BE49-F238E27FC236}">
                  <a16:creationId xmlns:a16="http://schemas.microsoft.com/office/drawing/2014/main" id="{91E254E7-7810-4D47-8F6D-7C7F1E918BF9}"/>
                </a:ext>
              </a:extLst>
            </p:cNvPr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3959;p44">
              <a:extLst>
                <a:ext uri="{FF2B5EF4-FFF2-40B4-BE49-F238E27FC236}">
                  <a16:creationId xmlns:a16="http://schemas.microsoft.com/office/drawing/2014/main" id="{140DE7CE-7BD6-49D9-A7B3-40859CAC56B8}"/>
                </a:ext>
              </a:extLst>
            </p:cNvPr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3960;p44">
              <a:extLst>
                <a:ext uri="{FF2B5EF4-FFF2-40B4-BE49-F238E27FC236}">
                  <a16:creationId xmlns:a16="http://schemas.microsoft.com/office/drawing/2014/main" id="{3813A32D-4466-4C5D-837F-E965F0F1DD5F}"/>
                </a:ext>
              </a:extLst>
            </p:cNvPr>
            <p:cNvSpPr/>
            <p:nvPr/>
          </p:nvSpPr>
          <p:spPr>
            <a:xfrm>
              <a:off x="351392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3961;p44">
              <a:extLst>
                <a:ext uri="{FF2B5EF4-FFF2-40B4-BE49-F238E27FC236}">
                  <a16:creationId xmlns:a16="http://schemas.microsoft.com/office/drawing/2014/main" id="{8AFFD387-4673-43CF-8285-91A8090F8A99}"/>
                </a:ext>
              </a:extLst>
            </p:cNvPr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3962;p44">
              <a:extLst>
                <a:ext uri="{FF2B5EF4-FFF2-40B4-BE49-F238E27FC236}">
                  <a16:creationId xmlns:a16="http://schemas.microsoft.com/office/drawing/2014/main" id="{87849219-4796-4290-880F-E8A46185AA1F}"/>
                </a:ext>
              </a:extLst>
            </p:cNvPr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3963;p44">
              <a:extLst>
                <a:ext uri="{FF2B5EF4-FFF2-40B4-BE49-F238E27FC236}">
                  <a16:creationId xmlns:a16="http://schemas.microsoft.com/office/drawing/2014/main" id="{B6371312-AD96-4BE2-9975-94692DEA3EDF}"/>
                </a:ext>
              </a:extLst>
            </p:cNvPr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3964;p44">
              <a:extLst>
                <a:ext uri="{FF2B5EF4-FFF2-40B4-BE49-F238E27FC236}">
                  <a16:creationId xmlns:a16="http://schemas.microsoft.com/office/drawing/2014/main" id="{9FAD4974-6622-46AC-89AE-EADC5DD926E0}"/>
                </a:ext>
              </a:extLst>
            </p:cNvPr>
            <p:cNvSpPr/>
            <p:nvPr/>
          </p:nvSpPr>
          <p:spPr>
            <a:xfrm>
              <a:off x="3513925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3965;p44">
              <a:extLst>
                <a:ext uri="{FF2B5EF4-FFF2-40B4-BE49-F238E27FC236}">
                  <a16:creationId xmlns:a16="http://schemas.microsoft.com/office/drawing/2014/main" id="{D320EB11-9B98-4C6B-8AB5-73827ECE14A4}"/>
                </a:ext>
              </a:extLst>
            </p:cNvPr>
            <p:cNvSpPr/>
            <p:nvPr/>
          </p:nvSpPr>
          <p:spPr>
            <a:xfrm>
              <a:off x="3641125" y="23596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1" y="126"/>
                  </a:lnTo>
                  <a:lnTo>
                    <a:pt x="1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3966;p44">
              <a:extLst>
                <a:ext uri="{FF2B5EF4-FFF2-40B4-BE49-F238E27FC236}">
                  <a16:creationId xmlns:a16="http://schemas.microsoft.com/office/drawing/2014/main" id="{C66ECB22-DCE8-460C-AE3C-BEF9C5FF1E44}"/>
                </a:ext>
              </a:extLst>
            </p:cNvPr>
            <p:cNvSpPr/>
            <p:nvPr/>
          </p:nvSpPr>
          <p:spPr>
            <a:xfrm>
              <a:off x="3562800" y="2362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3967;p44">
              <a:extLst>
                <a:ext uri="{FF2B5EF4-FFF2-40B4-BE49-F238E27FC236}">
                  <a16:creationId xmlns:a16="http://schemas.microsoft.com/office/drawing/2014/main" id="{DE5ACAEE-95C3-4475-A219-50901C9059D4}"/>
                </a:ext>
              </a:extLst>
            </p:cNvPr>
            <p:cNvSpPr/>
            <p:nvPr/>
          </p:nvSpPr>
          <p:spPr>
            <a:xfrm>
              <a:off x="3616700" y="23553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3968;p44">
              <a:extLst>
                <a:ext uri="{FF2B5EF4-FFF2-40B4-BE49-F238E27FC236}">
                  <a16:creationId xmlns:a16="http://schemas.microsoft.com/office/drawing/2014/main" id="{1124DF0D-4F06-4108-B932-236E5CF097C4}"/>
                </a:ext>
              </a:extLst>
            </p:cNvPr>
            <p:cNvSpPr/>
            <p:nvPr/>
          </p:nvSpPr>
          <p:spPr>
            <a:xfrm>
              <a:off x="3591625" y="2362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3969;p44">
              <a:extLst>
                <a:ext uri="{FF2B5EF4-FFF2-40B4-BE49-F238E27FC236}">
                  <a16:creationId xmlns:a16="http://schemas.microsoft.com/office/drawing/2014/main" id="{608D6AD7-A2DC-441C-B6AD-008363B317E1}"/>
                </a:ext>
              </a:extLst>
            </p:cNvPr>
            <p:cNvSpPr/>
            <p:nvPr/>
          </p:nvSpPr>
          <p:spPr>
            <a:xfrm>
              <a:off x="364112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3970;p44">
              <a:extLst>
                <a:ext uri="{FF2B5EF4-FFF2-40B4-BE49-F238E27FC236}">
                  <a16:creationId xmlns:a16="http://schemas.microsoft.com/office/drawing/2014/main" id="{C08E03BA-06B8-434C-8503-EFCF9EA6D5F4}"/>
                </a:ext>
              </a:extLst>
            </p:cNvPr>
            <p:cNvSpPr/>
            <p:nvPr/>
          </p:nvSpPr>
          <p:spPr>
            <a:xfrm>
              <a:off x="364112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3971;p44">
              <a:extLst>
                <a:ext uri="{FF2B5EF4-FFF2-40B4-BE49-F238E27FC236}">
                  <a16:creationId xmlns:a16="http://schemas.microsoft.com/office/drawing/2014/main" id="{EC43A2BD-F469-40DB-9B3F-C4A495B10102}"/>
                </a:ext>
              </a:extLst>
            </p:cNvPr>
            <p:cNvSpPr/>
            <p:nvPr/>
          </p:nvSpPr>
          <p:spPr>
            <a:xfrm>
              <a:off x="3640500" y="2363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972;p44">
              <a:extLst>
                <a:ext uri="{FF2B5EF4-FFF2-40B4-BE49-F238E27FC236}">
                  <a16:creationId xmlns:a16="http://schemas.microsoft.com/office/drawing/2014/main" id="{DED24DDC-902B-4812-9364-6B5B5F369512}"/>
                </a:ext>
              </a:extLst>
            </p:cNvPr>
            <p:cNvSpPr/>
            <p:nvPr/>
          </p:nvSpPr>
          <p:spPr>
            <a:xfrm>
              <a:off x="3640500" y="2363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973;p44">
              <a:extLst>
                <a:ext uri="{FF2B5EF4-FFF2-40B4-BE49-F238E27FC236}">
                  <a16:creationId xmlns:a16="http://schemas.microsoft.com/office/drawing/2014/main" id="{531A9799-A360-463A-8B66-3BBC1EFDAE8A}"/>
                </a:ext>
              </a:extLst>
            </p:cNvPr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974;p44">
              <a:extLst>
                <a:ext uri="{FF2B5EF4-FFF2-40B4-BE49-F238E27FC236}">
                  <a16:creationId xmlns:a16="http://schemas.microsoft.com/office/drawing/2014/main" id="{4645D76F-5647-46DE-AEA7-8AA0755CF3A2}"/>
                </a:ext>
              </a:extLst>
            </p:cNvPr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975;p44">
              <a:extLst>
                <a:ext uri="{FF2B5EF4-FFF2-40B4-BE49-F238E27FC236}">
                  <a16:creationId xmlns:a16="http://schemas.microsoft.com/office/drawing/2014/main" id="{B3065A80-FD6C-417D-8D44-0EFB9630FE6F}"/>
                </a:ext>
              </a:extLst>
            </p:cNvPr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976;p44">
              <a:extLst>
                <a:ext uri="{FF2B5EF4-FFF2-40B4-BE49-F238E27FC236}">
                  <a16:creationId xmlns:a16="http://schemas.microsoft.com/office/drawing/2014/main" id="{79C8F044-C641-49FD-AE2A-44BF6CB98F72}"/>
                </a:ext>
              </a:extLst>
            </p:cNvPr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977;p44">
              <a:extLst>
                <a:ext uri="{FF2B5EF4-FFF2-40B4-BE49-F238E27FC236}">
                  <a16:creationId xmlns:a16="http://schemas.microsoft.com/office/drawing/2014/main" id="{75CB925D-F948-4619-B8F2-0744FC745A7B}"/>
                </a:ext>
              </a:extLst>
            </p:cNvPr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978;p44">
              <a:extLst>
                <a:ext uri="{FF2B5EF4-FFF2-40B4-BE49-F238E27FC236}">
                  <a16:creationId xmlns:a16="http://schemas.microsoft.com/office/drawing/2014/main" id="{467C1D86-6C80-4C95-90B2-5FDB41BC25B7}"/>
                </a:ext>
              </a:extLst>
            </p:cNvPr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979;p44">
              <a:extLst>
                <a:ext uri="{FF2B5EF4-FFF2-40B4-BE49-F238E27FC236}">
                  <a16:creationId xmlns:a16="http://schemas.microsoft.com/office/drawing/2014/main" id="{A8F361BE-0668-4E17-8AC9-59FDFE372C9E}"/>
                </a:ext>
              </a:extLst>
            </p:cNvPr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980;p44">
              <a:extLst>
                <a:ext uri="{FF2B5EF4-FFF2-40B4-BE49-F238E27FC236}">
                  <a16:creationId xmlns:a16="http://schemas.microsoft.com/office/drawing/2014/main" id="{35E77F05-9D3B-4145-8AC5-ADE5AFE5336E}"/>
                </a:ext>
              </a:extLst>
            </p:cNvPr>
            <p:cNvSpPr/>
            <p:nvPr/>
          </p:nvSpPr>
          <p:spPr>
            <a:xfrm>
              <a:off x="3553400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981;p44">
              <a:extLst>
                <a:ext uri="{FF2B5EF4-FFF2-40B4-BE49-F238E27FC236}">
                  <a16:creationId xmlns:a16="http://schemas.microsoft.com/office/drawing/2014/main" id="{FD8CEBEB-4170-4453-8954-7C02FE0C6787}"/>
                </a:ext>
              </a:extLst>
            </p:cNvPr>
            <p:cNvSpPr/>
            <p:nvPr/>
          </p:nvSpPr>
          <p:spPr>
            <a:xfrm>
              <a:off x="3552775" y="2362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982;p44">
              <a:extLst>
                <a:ext uri="{FF2B5EF4-FFF2-40B4-BE49-F238E27FC236}">
                  <a16:creationId xmlns:a16="http://schemas.microsoft.com/office/drawing/2014/main" id="{5BC5359D-7647-429C-A569-F51E09DDD5B8}"/>
                </a:ext>
              </a:extLst>
            </p:cNvPr>
            <p:cNvSpPr/>
            <p:nvPr/>
          </p:nvSpPr>
          <p:spPr>
            <a:xfrm>
              <a:off x="355277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983;p44">
              <a:extLst>
                <a:ext uri="{FF2B5EF4-FFF2-40B4-BE49-F238E27FC236}">
                  <a16:creationId xmlns:a16="http://schemas.microsoft.com/office/drawing/2014/main" id="{8A637062-EAF9-4EA9-9669-34F3B8B2F0E5}"/>
                </a:ext>
              </a:extLst>
            </p:cNvPr>
            <p:cNvSpPr/>
            <p:nvPr/>
          </p:nvSpPr>
          <p:spPr>
            <a:xfrm>
              <a:off x="3552775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984;p44">
              <a:extLst>
                <a:ext uri="{FF2B5EF4-FFF2-40B4-BE49-F238E27FC236}">
                  <a16:creationId xmlns:a16="http://schemas.microsoft.com/office/drawing/2014/main" id="{2B43FEE8-3A98-47C0-A9D9-79E40AEE544B}"/>
                </a:ext>
              </a:extLst>
            </p:cNvPr>
            <p:cNvSpPr/>
            <p:nvPr/>
          </p:nvSpPr>
          <p:spPr>
            <a:xfrm>
              <a:off x="3552775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985;p44">
              <a:extLst>
                <a:ext uri="{FF2B5EF4-FFF2-40B4-BE49-F238E27FC236}">
                  <a16:creationId xmlns:a16="http://schemas.microsoft.com/office/drawing/2014/main" id="{94B62063-8925-4285-B5C6-DB01BF58D017}"/>
                </a:ext>
              </a:extLst>
            </p:cNvPr>
            <p:cNvSpPr/>
            <p:nvPr/>
          </p:nvSpPr>
          <p:spPr>
            <a:xfrm>
              <a:off x="3601650" y="236280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26" y="1"/>
                  </a:moveTo>
                  <a:lnTo>
                    <a:pt x="26" y="1"/>
                  </a:lnTo>
                  <a:cubicBezTo>
                    <a:pt x="11" y="15"/>
                    <a:pt x="13" y="21"/>
                    <a:pt x="23" y="29"/>
                  </a:cubicBezTo>
                  <a:lnTo>
                    <a:pt x="23" y="29"/>
                  </a:lnTo>
                  <a:lnTo>
                    <a:pt x="26" y="1"/>
                  </a:lnTo>
                  <a:close/>
                  <a:moveTo>
                    <a:pt x="23" y="29"/>
                  </a:moveTo>
                  <a:lnTo>
                    <a:pt x="1" y="226"/>
                  </a:lnTo>
                  <a:cubicBezTo>
                    <a:pt x="1" y="252"/>
                    <a:pt x="26" y="277"/>
                    <a:pt x="51" y="277"/>
                  </a:cubicBezTo>
                  <a:lnTo>
                    <a:pt x="51" y="51"/>
                  </a:lnTo>
                  <a:cubicBezTo>
                    <a:pt x="40" y="40"/>
                    <a:pt x="29" y="34"/>
                    <a:pt x="23" y="29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986;p44">
              <a:extLst>
                <a:ext uri="{FF2B5EF4-FFF2-40B4-BE49-F238E27FC236}">
                  <a16:creationId xmlns:a16="http://schemas.microsoft.com/office/drawing/2014/main" id="{A5E22BF9-D468-4BCC-8870-FCF7AAC09F0F}"/>
                </a:ext>
              </a:extLst>
            </p:cNvPr>
            <p:cNvSpPr/>
            <p:nvPr/>
          </p:nvSpPr>
          <p:spPr>
            <a:xfrm>
              <a:off x="3630475" y="2363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987;p44">
              <a:extLst>
                <a:ext uri="{FF2B5EF4-FFF2-40B4-BE49-F238E27FC236}">
                  <a16:creationId xmlns:a16="http://schemas.microsoft.com/office/drawing/2014/main" id="{B2690E83-6BC8-45CD-B482-561629185EC8}"/>
                </a:ext>
              </a:extLst>
            </p:cNvPr>
            <p:cNvSpPr/>
            <p:nvPr/>
          </p:nvSpPr>
          <p:spPr>
            <a:xfrm>
              <a:off x="3640500" y="2363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3988;p44">
              <a:extLst>
                <a:ext uri="{FF2B5EF4-FFF2-40B4-BE49-F238E27FC236}">
                  <a16:creationId xmlns:a16="http://schemas.microsoft.com/office/drawing/2014/main" id="{4641397E-DEC4-4DF2-9A4E-DD0D4E983AC3}"/>
                </a:ext>
              </a:extLst>
            </p:cNvPr>
            <p:cNvSpPr/>
            <p:nvPr/>
          </p:nvSpPr>
          <p:spPr>
            <a:xfrm>
              <a:off x="3592250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3989;p44">
              <a:extLst>
                <a:ext uri="{FF2B5EF4-FFF2-40B4-BE49-F238E27FC236}">
                  <a16:creationId xmlns:a16="http://schemas.microsoft.com/office/drawing/2014/main" id="{097236D9-CEAC-4532-BE94-DB0F126B39AF}"/>
                </a:ext>
              </a:extLst>
            </p:cNvPr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3990;p44">
              <a:extLst>
                <a:ext uri="{FF2B5EF4-FFF2-40B4-BE49-F238E27FC236}">
                  <a16:creationId xmlns:a16="http://schemas.microsoft.com/office/drawing/2014/main" id="{5BD08C63-3F91-4902-A1BD-9BCE2CEF8C50}"/>
                </a:ext>
              </a:extLst>
            </p:cNvPr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3991;p44">
              <a:extLst>
                <a:ext uri="{FF2B5EF4-FFF2-40B4-BE49-F238E27FC236}">
                  <a16:creationId xmlns:a16="http://schemas.microsoft.com/office/drawing/2014/main" id="{5983E7D4-D793-4742-BC9A-852BBE2C440E}"/>
                </a:ext>
              </a:extLst>
            </p:cNvPr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3992;p44">
              <a:extLst>
                <a:ext uri="{FF2B5EF4-FFF2-40B4-BE49-F238E27FC236}">
                  <a16:creationId xmlns:a16="http://schemas.microsoft.com/office/drawing/2014/main" id="{71336754-B238-4486-AB5D-0D03F1597037}"/>
                </a:ext>
              </a:extLst>
            </p:cNvPr>
            <p:cNvSpPr/>
            <p:nvPr/>
          </p:nvSpPr>
          <p:spPr>
            <a:xfrm>
              <a:off x="3592250" y="23640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3993;p44">
              <a:extLst>
                <a:ext uri="{FF2B5EF4-FFF2-40B4-BE49-F238E27FC236}">
                  <a16:creationId xmlns:a16="http://schemas.microsoft.com/office/drawing/2014/main" id="{8C6A51E3-976C-4CA3-BC15-BEDE360A37B2}"/>
                </a:ext>
              </a:extLst>
            </p:cNvPr>
            <p:cNvSpPr/>
            <p:nvPr/>
          </p:nvSpPr>
          <p:spPr>
            <a:xfrm>
              <a:off x="3591625" y="2364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3994;p44">
              <a:extLst>
                <a:ext uri="{FF2B5EF4-FFF2-40B4-BE49-F238E27FC236}">
                  <a16:creationId xmlns:a16="http://schemas.microsoft.com/office/drawing/2014/main" id="{A5EB3D15-C46F-463C-BFD5-A850C541481E}"/>
                </a:ext>
              </a:extLst>
            </p:cNvPr>
            <p:cNvSpPr/>
            <p:nvPr/>
          </p:nvSpPr>
          <p:spPr>
            <a:xfrm>
              <a:off x="35916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3995;p44">
              <a:extLst>
                <a:ext uri="{FF2B5EF4-FFF2-40B4-BE49-F238E27FC236}">
                  <a16:creationId xmlns:a16="http://schemas.microsoft.com/office/drawing/2014/main" id="{F770B7D9-A479-43D5-9D76-0746900482A4}"/>
                </a:ext>
              </a:extLst>
            </p:cNvPr>
            <p:cNvSpPr/>
            <p:nvPr/>
          </p:nvSpPr>
          <p:spPr>
            <a:xfrm>
              <a:off x="35916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3996;p44">
              <a:extLst>
                <a:ext uri="{FF2B5EF4-FFF2-40B4-BE49-F238E27FC236}">
                  <a16:creationId xmlns:a16="http://schemas.microsoft.com/office/drawing/2014/main" id="{01EF9B59-DB3D-44D0-9C74-441BE41D363D}"/>
                </a:ext>
              </a:extLst>
            </p:cNvPr>
            <p:cNvSpPr/>
            <p:nvPr/>
          </p:nvSpPr>
          <p:spPr>
            <a:xfrm>
              <a:off x="3520200" y="2364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3997;p44">
              <a:extLst>
                <a:ext uri="{FF2B5EF4-FFF2-40B4-BE49-F238E27FC236}">
                  <a16:creationId xmlns:a16="http://schemas.microsoft.com/office/drawing/2014/main" id="{9C86F0D5-263A-419B-927C-BAB69D4E02FF}"/>
                </a:ext>
              </a:extLst>
            </p:cNvPr>
            <p:cNvSpPr/>
            <p:nvPr/>
          </p:nvSpPr>
          <p:spPr>
            <a:xfrm>
              <a:off x="3519575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3998;p44">
              <a:extLst>
                <a:ext uri="{FF2B5EF4-FFF2-40B4-BE49-F238E27FC236}">
                  <a16:creationId xmlns:a16="http://schemas.microsoft.com/office/drawing/2014/main" id="{939514B3-9667-4CF5-8195-47CC3B8E6070}"/>
                </a:ext>
              </a:extLst>
            </p:cNvPr>
            <p:cNvSpPr/>
            <p:nvPr/>
          </p:nvSpPr>
          <p:spPr>
            <a:xfrm>
              <a:off x="351957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999;p44">
              <a:extLst>
                <a:ext uri="{FF2B5EF4-FFF2-40B4-BE49-F238E27FC236}">
                  <a16:creationId xmlns:a16="http://schemas.microsoft.com/office/drawing/2014/main" id="{24140D17-5E59-41D2-9F99-A1B7021204EE}"/>
                </a:ext>
              </a:extLst>
            </p:cNvPr>
            <p:cNvSpPr/>
            <p:nvPr/>
          </p:nvSpPr>
          <p:spPr>
            <a:xfrm>
              <a:off x="351957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000;p44">
              <a:extLst>
                <a:ext uri="{FF2B5EF4-FFF2-40B4-BE49-F238E27FC236}">
                  <a16:creationId xmlns:a16="http://schemas.microsoft.com/office/drawing/2014/main" id="{D83FAB8A-403E-4CD6-8FA4-4BCE29873BFD}"/>
                </a:ext>
              </a:extLst>
            </p:cNvPr>
            <p:cNvSpPr/>
            <p:nvPr/>
          </p:nvSpPr>
          <p:spPr>
            <a:xfrm>
              <a:off x="3518950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001;p44">
              <a:extLst>
                <a:ext uri="{FF2B5EF4-FFF2-40B4-BE49-F238E27FC236}">
                  <a16:creationId xmlns:a16="http://schemas.microsoft.com/office/drawing/2014/main" id="{D3EAF2F3-6D42-4437-80B5-846B13E24F75}"/>
                </a:ext>
              </a:extLst>
            </p:cNvPr>
            <p:cNvSpPr/>
            <p:nvPr/>
          </p:nvSpPr>
          <p:spPr>
            <a:xfrm>
              <a:off x="351895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002;p44">
              <a:extLst>
                <a:ext uri="{FF2B5EF4-FFF2-40B4-BE49-F238E27FC236}">
                  <a16:creationId xmlns:a16="http://schemas.microsoft.com/office/drawing/2014/main" id="{F7A612C2-9444-43FC-9A68-DBADF0AE1789}"/>
                </a:ext>
              </a:extLst>
            </p:cNvPr>
            <p:cNvSpPr/>
            <p:nvPr/>
          </p:nvSpPr>
          <p:spPr>
            <a:xfrm>
              <a:off x="3518325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003;p44">
              <a:extLst>
                <a:ext uri="{FF2B5EF4-FFF2-40B4-BE49-F238E27FC236}">
                  <a16:creationId xmlns:a16="http://schemas.microsoft.com/office/drawing/2014/main" id="{F4F7A75B-5721-4B33-9F2B-7466F3C52D37}"/>
                </a:ext>
              </a:extLst>
            </p:cNvPr>
            <p:cNvSpPr/>
            <p:nvPr/>
          </p:nvSpPr>
          <p:spPr>
            <a:xfrm>
              <a:off x="35183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004;p44">
              <a:extLst>
                <a:ext uri="{FF2B5EF4-FFF2-40B4-BE49-F238E27FC236}">
                  <a16:creationId xmlns:a16="http://schemas.microsoft.com/office/drawing/2014/main" id="{AD9677BD-A91D-4C15-B675-121099AFC8A8}"/>
                </a:ext>
              </a:extLst>
            </p:cNvPr>
            <p:cNvSpPr/>
            <p:nvPr/>
          </p:nvSpPr>
          <p:spPr>
            <a:xfrm>
              <a:off x="35183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005;p44">
              <a:extLst>
                <a:ext uri="{FF2B5EF4-FFF2-40B4-BE49-F238E27FC236}">
                  <a16:creationId xmlns:a16="http://schemas.microsoft.com/office/drawing/2014/main" id="{98849095-4EA8-44B4-95EA-D2455C385B47}"/>
                </a:ext>
              </a:extLst>
            </p:cNvPr>
            <p:cNvSpPr/>
            <p:nvPr/>
          </p:nvSpPr>
          <p:spPr>
            <a:xfrm>
              <a:off x="3517700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006;p44">
              <a:extLst>
                <a:ext uri="{FF2B5EF4-FFF2-40B4-BE49-F238E27FC236}">
                  <a16:creationId xmlns:a16="http://schemas.microsoft.com/office/drawing/2014/main" id="{67A60185-7E65-49D7-8045-C347986A96DB}"/>
                </a:ext>
              </a:extLst>
            </p:cNvPr>
            <p:cNvSpPr/>
            <p:nvPr/>
          </p:nvSpPr>
          <p:spPr>
            <a:xfrm>
              <a:off x="3517075" y="2364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007;p44">
              <a:extLst>
                <a:ext uri="{FF2B5EF4-FFF2-40B4-BE49-F238E27FC236}">
                  <a16:creationId xmlns:a16="http://schemas.microsoft.com/office/drawing/2014/main" id="{C812CE5A-BDD3-4074-A711-B4686BF944B6}"/>
                </a:ext>
              </a:extLst>
            </p:cNvPr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008;p44">
              <a:extLst>
                <a:ext uri="{FF2B5EF4-FFF2-40B4-BE49-F238E27FC236}">
                  <a16:creationId xmlns:a16="http://schemas.microsoft.com/office/drawing/2014/main" id="{7184FB4D-DF56-48FD-99C6-AC845E6437EA}"/>
                </a:ext>
              </a:extLst>
            </p:cNvPr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009;p44">
              <a:extLst>
                <a:ext uri="{FF2B5EF4-FFF2-40B4-BE49-F238E27FC236}">
                  <a16:creationId xmlns:a16="http://schemas.microsoft.com/office/drawing/2014/main" id="{C7A7EF22-395C-4C12-AE19-444CCCAC7409}"/>
                </a:ext>
              </a:extLst>
            </p:cNvPr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010;p44">
              <a:extLst>
                <a:ext uri="{FF2B5EF4-FFF2-40B4-BE49-F238E27FC236}">
                  <a16:creationId xmlns:a16="http://schemas.microsoft.com/office/drawing/2014/main" id="{8CDFE6D3-7ADE-4BE2-8517-4569F0AD8C6E}"/>
                </a:ext>
              </a:extLst>
            </p:cNvPr>
            <p:cNvSpPr/>
            <p:nvPr/>
          </p:nvSpPr>
          <p:spPr>
            <a:xfrm>
              <a:off x="3631100" y="2364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011;p44">
              <a:extLst>
                <a:ext uri="{FF2B5EF4-FFF2-40B4-BE49-F238E27FC236}">
                  <a16:creationId xmlns:a16="http://schemas.microsoft.com/office/drawing/2014/main" id="{1272C652-111C-45A2-A426-A7DE6ED2F911}"/>
                </a:ext>
              </a:extLst>
            </p:cNvPr>
            <p:cNvSpPr/>
            <p:nvPr/>
          </p:nvSpPr>
          <p:spPr>
            <a:xfrm>
              <a:off x="3631100" y="2364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012;p44">
              <a:extLst>
                <a:ext uri="{FF2B5EF4-FFF2-40B4-BE49-F238E27FC236}">
                  <a16:creationId xmlns:a16="http://schemas.microsoft.com/office/drawing/2014/main" id="{4B92F984-9EC6-42E1-BAED-8B81A5D7B907}"/>
                </a:ext>
              </a:extLst>
            </p:cNvPr>
            <p:cNvSpPr/>
            <p:nvPr/>
          </p:nvSpPr>
          <p:spPr>
            <a:xfrm>
              <a:off x="3631100" y="2364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013;p44">
              <a:extLst>
                <a:ext uri="{FF2B5EF4-FFF2-40B4-BE49-F238E27FC236}">
                  <a16:creationId xmlns:a16="http://schemas.microsoft.com/office/drawing/2014/main" id="{6E212ABE-5ED9-42A5-B5B4-11ACEA07B5E2}"/>
                </a:ext>
              </a:extLst>
            </p:cNvPr>
            <p:cNvSpPr/>
            <p:nvPr/>
          </p:nvSpPr>
          <p:spPr>
            <a:xfrm>
              <a:off x="3630475" y="2364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014;p44">
              <a:extLst>
                <a:ext uri="{FF2B5EF4-FFF2-40B4-BE49-F238E27FC236}">
                  <a16:creationId xmlns:a16="http://schemas.microsoft.com/office/drawing/2014/main" id="{3A913454-3F83-4CD5-A2EE-A3A5D6ED7CF0}"/>
                </a:ext>
              </a:extLst>
            </p:cNvPr>
            <p:cNvSpPr/>
            <p:nvPr/>
          </p:nvSpPr>
          <p:spPr>
            <a:xfrm>
              <a:off x="363047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015;p44">
              <a:extLst>
                <a:ext uri="{FF2B5EF4-FFF2-40B4-BE49-F238E27FC236}">
                  <a16:creationId xmlns:a16="http://schemas.microsoft.com/office/drawing/2014/main" id="{687F8A2F-6742-4484-A116-5E118102B2AE}"/>
                </a:ext>
              </a:extLst>
            </p:cNvPr>
            <p:cNvSpPr/>
            <p:nvPr/>
          </p:nvSpPr>
          <p:spPr>
            <a:xfrm>
              <a:off x="3557800" y="2276350"/>
              <a:ext cx="148525" cy="91500"/>
            </a:xfrm>
            <a:custGeom>
              <a:avLst/>
              <a:gdLst/>
              <a:ahLst/>
              <a:cxnLst/>
              <a:rect l="l" t="t" r="r" b="b"/>
              <a:pathLst>
                <a:path w="5941" h="3660" extrusionOk="0">
                  <a:moveTo>
                    <a:pt x="0" y="0"/>
                  </a:moveTo>
                  <a:lnTo>
                    <a:pt x="0" y="251"/>
                  </a:lnTo>
                  <a:lnTo>
                    <a:pt x="5940" y="3659"/>
                  </a:lnTo>
                  <a:lnTo>
                    <a:pt x="5940" y="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016;p44">
              <a:extLst>
                <a:ext uri="{FF2B5EF4-FFF2-40B4-BE49-F238E27FC236}">
                  <a16:creationId xmlns:a16="http://schemas.microsoft.com/office/drawing/2014/main" id="{69604550-7111-45E1-8A46-CDBB3F608E8D}"/>
                </a:ext>
              </a:extLst>
            </p:cNvPr>
            <p:cNvSpPr/>
            <p:nvPr/>
          </p:nvSpPr>
          <p:spPr>
            <a:xfrm>
              <a:off x="3559050" y="2365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017;p44">
              <a:extLst>
                <a:ext uri="{FF2B5EF4-FFF2-40B4-BE49-F238E27FC236}">
                  <a16:creationId xmlns:a16="http://schemas.microsoft.com/office/drawing/2014/main" id="{3B6AA543-8A08-45C1-B60F-7DEDAEAFC7F3}"/>
                </a:ext>
              </a:extLst>
            </p:cNvPr>
            <p:cNvSpPr/>
            <p:nvPr/>
          </p:nvSpPr>
          <p:spPr>
            <a:xfrm>
              <a:off x="3558425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018;p44">
              <a:extLst>
                <a:ext uri="{FF2B5EF4-FFF2-40B4-BE49-F238E27FC236}">
                  <a16:creationId xmlns:a16="http://schemas.microsoft.com/office/drawing/2014/main" id="{8A61F51A-F444-445E-BF89-C9585F1143B0}"/>
                </a:ext>
              </a:extLst>
            </p:cNvPr>
            <p:cNvSpPr/>
            <p:nvPr/>
          </p:nvSpPr>
          <p:spPr>
            <a:xfrm>
              <a:off x="355842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019;p44">
              <a:extLst>
                <a:ext uri="{FF2B5EF4-FFF2-40B4-BE49-F238E27FC236}">
                  <a16:creationId xmlns:a16="http://schemas.microsoft.com/office/drawing/2014/main" id="{99E834DC-3EEB-426C-ACBA-36F6CBF307DC}"/>
                </a:ext>
              </a:extLst>
            </p:cNvPr>
            <p:cNvSpPr/>
            <p:nvPr/>
          </p:nvSpPr>
          <p:spPr>
            <a:xfrm>
              <a:off x="355842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020;p44">
              <a:extLst>
                <a:ext uri="{FF2B5EF4-FFF2-40B4-BE49-F238E27FC236}">
                  <a16:creationId xmlns:a16="http://schemas.microsoft.com/office/drawing/2014/main" id="{B36B99AC-EF4F-4E0F-9F56-A44A185F32A2}"/>
                </a:ext>
              </a:extLst>
            </p:cNvPr>
            <p:cNvSpPr/>
            <p:nvPr/>
          </p:nvSpPr>
          <p:spPr>
            <a:xfrm>
              <a:off x="3557800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021;p44">
              <a:extLst>
                <a:ext uri="{FF2B5EF4-FFF2-40B4-BE49-F238E27FC236}">
                  <a16:creationId xmlns:a16="http://schemas.microsoft.com/office/drawing/2014/main" id="{5DDADFAD-649A-4D48-ADE5-5AD991DE890D}"/>
                </a:ext>
              </a:extLst>
            </p:cNvPr>
            <p:cNvSpPr/>
            <p:nvPr/>
          </p:nvSpPr>
          <p:spPr>
            <a:xfrm>
              <a:off x="3557800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022;p44">
              <a:extLst>
                <a:ext uri="{FF2B5EF4-FFF2-40B4-BE49-F238E27FC236}">
                  <a16:creationId xmlns:a16="http://schemas.microsoft.com/office/drawing/2014/main" id="{F9E63677-F928-47C9-9E0A-E19BA737769E}"/>
                </a:ext>
              </a:extLst>
            </p:cNvPr>
            <p:cNvSpPr/>
            <p:nvPr/>
          </p:nvSpPr>
          <p:spPr>
            <a:xfrm>
              <a:off x="3557800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023;p44">
              <a:extLst>
                <a:ext uri="{FF2B5EF4-FFF2-40B4-BE49-F238E27FC236}">
                  <a16:creationId xmlns:a16="http://schemas.microsoft.com/office/drawing/2014/main" id="{AA12FD29-5468-4CB8-8EF1-8027AD5F58B6}"/>
                </a:ext>
              </a:extLst>
            </p:cNvPr>
            <p:cNvSpPr/>
            <p:nvPr/>
          </p:nvSpPr>
          <p:spPr>
            <a:xfrm>
              <a:off x="3557175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024;p44">
              <a:extLst>
                <a:ext uri="{FF2B5EF4-FFF2-40B4-BE49-F238E27FC236}">
                  <a16:creationId xmlns:a16="http://schemas.microsoft.com/office/drawing/2014/main" id="{1C819EF7-E8BA-4D3F-A696-90346D16E3DF}"/>
                </a:ext>
              </a:extLst>
            </p:cNvPr>
            <p:cNvSpPr/>
            <p:nvPr/>
          </p:nvSpPr>
          <p:spPr>
            <a:xfrm>
              <a:off x="355717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025;p44">
              <a:extLst>
                <a:ext uri="{FF2B5EF4-FFF2-40B4-BE49-F238E27FC236}">
                  <a16:creationId xmlns:a16="http://schemas.microsoft.com/office/drawing/2014/main" id="{07AFA70C-2B98-491C-81C4-71E9E266DD66}"/>
                </a:ext>
              </a:extLst>
            </p:cNvPr>
            <p:cNvSpPr/>
            <p:nvPr/>
          </p:nvSpPr>
          <p:spPr>
            <a:xfrm>
              <a:off x="3556550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026;p44">
              <a:extLst>
                <a:ext uri="{FF2B5EF4-FFF2-40B4-BE49-F238E27FC236}">
                  <a16:creationId xmlns:a16="http://schemas.microsoft.com/office/drawing/2014/main" id="{2CF4521C-B7A4-43DE-A878-90F750CD4651}"/>
                </a:ext>
              </a:extLst>
            </p:cNvPr>
            <p:cNvSpPr/>
            <p:nvPr/>
          </p:nvSpPr>
          <p:spPr>
            <a:xfrm>
              <a:off x="3555925" y="23653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027;p44">
              <a:extLst>
                <a:ext uri="{FF2B5EF4-FFF2-40B4-BE49-F238E27FC236}">
                  <a16:creationId xmlns:a16="http://schemas.microsoft.com/office/drawing/2014/main" id="{992EBF04-5793-4E65-9D27-F4B18C24F8F8}"/>
                </a:ext>
              </a:extLst>
            </p:cNvPr>
            <p:cNvSpPr/>
            <p:nvPr/>
          </p:nvSpPr>
          <p:spPr>
            <a:xfrm>
              <a:off x="359790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028;p44">
              <a:extLst>
                <a:ext uri="{FF2B5EF4-FFF2-40B4-BE49-F238E27FC236}">
                  <a16:creationId xmlns:a16="http://schemas.microsoft.com/office/drawing/2014/main" id="{814C6DBD-0926-4F10-9BCC-B1CACBF2D9F1}"/>
                </a:ext>
              </a:extLst>
            </p:cNvPr>
            <p:cNvSpPr/>
            <p:nvPr/>
          </p:nvSpPr>
          <p:spPr>
            <a:xfrm>
              <a:off x="3597900" y="2365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029;p44">
              <a:extLst>
                <a:ext uri="{FF2B5EF4-FFF2-40B4-BE49-F238E27FC236}">
                  <a16:creationId xmlns:a16="http://schemas.microsoft.com/office/drawing/2014/main" id="{544F26C7-CE0C-446C-ABAC-57A36F4087A6}"/>
                </a:ext>
              </a:extLst>
            </p:cNvPr>
            <p:cNvSpPr/>
            <p:nvPr/>
          </p:nvSpPr>
          <p:spPr>
            <a:xfrm>
              <a:off x="3597275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030;p44">
              <a:extLst>
                <a:ext uri="{FF2B5EF4-FFF2-40B4-BE49-F238E27FC236}">
                  <a16:creationId xmlns:a16="http://schemas.microsoft.com/office/drawing/2014/main" id="{730CD87E-1E29-4745-8328-DDBA85929FDA}"/>
                </a:ext>
              </a:extLst>
            </p:cNvPr>
            <p:cNvSpPr/>
            <p:nvPr/>
          </p:nvSpPr>
          <p:spPr>
            <a:xfrm>
              <a:off x="3597275" y="2365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031;p44">
              <a:extLst>
                <a:ext uri="{FF2B5EF4-FFF2-40B4-BE49-F238E27FC236}">
                  <a16:creationId xmlns:a16="http://schemas.microsoft.com/office/drawing/2014/main" id="{44EA2A11-5B80-4CE9-8E3D-218498E7D1AD}"/>
                </a:ext>
              </a:extLst>
            </p:cNvPr>
            <p:cNvSpPr/>
            <p:nvPr/>
          </p:nvSpPr>
          <p:spPr>
            <a:xfrm>
              <a:off x="3597275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032;p44">
              <a:extLst>
                <a:ext uri="{FF2B5EF4-FFF2-40B4-BE49-F238E27FC236}">
                  <a16:creationId xmlns:a16="http://schemas.microsoft.com/office/drawing/2014/main" id="{6A27FECC-AD73-43F5-B3BD-B30DB2CC9B72}"/>
                </a:ext>
              </a:extLst>
            </p:cNvPr>
            <p:cNvSpPr/>
            <p:nvPr/>
          </p:nvSpPr>
          <p:spPr>
            <a:xfrm>
              <a:off x="3596650" y="23659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033;p44">
              <a:extLst>
                <a:ext uri="{FF2B5EF4-FFF2-40B4-BE49-F238E27FC236}">
                  <a16:creationId xmlns:a16="http://schemas.microsoft.com/office/drawing/2014/main" id="{CA186CE9-6DA6-4047-8D15-FEBA1FB8A76A}"/>
                </a:ext>
              </a:extLst>
            </p:cNvPr>
            <p:cNvSpPr/>
            <p:nvPr/>
          </p:nvSpPr>
          <p:spPr>
            <a:xfrm>
              <a:off x="3596650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034;p44">
              <a:extLst>
                <a:ext uri="{FF2B5EF4-FFF2-40B4-BE49-F238E27FC236}">
                  <a16:creationId xmlns:a16="http://schemas.microsoft.com/office/drawing/2014/main" id="{2979589E-339D-42FB-A40F-7B51AA44DC6E}"/>
                </a:ext>
              </a:extLst>
            </p:cNvPr>
            <p:cNvSpPr/>
            <p:nvPr/>
          </p:nvSpPr>
          <p:spPr>
            <a:xfrm>
              <a:off x="3596025" y="23659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035;p44">
              <a:extLst>
                <a:ext uri="{FF2B5EF4-FFF2-40B4-BE49-F238E27FC236}">
                  <a16:creationId xmlns:a16="http://schemas.microsoft.com/office/drawing/2014/main" id="{3A5C8222-FD30-4352-95AA-BFC7AEC4A1AB}"/>
                </a:ext>
              </a:extLst>
            </p:cNvPr>
            <p:cNvSpPr/>
            <p:nvPr/>
          </p:nvSpPr>
          <p:spPr>
            <a:xfrm>
              <a:off x="3596025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036;p44">
              <a:extLst>
                <a:ext uri="{FF2B5EF4-FFF2-40B4-BE49-F238E27FC236}">
                  <a16:creationId xmlns:a16="http://schemas.microsoft.com/office/drawing/2014/main" id="{78073FEB-5E78-4BBB-82C0-95EEC2D74F79}"/>
                </a:ext>
              </a:extLst>
            </p:cNvPr>
            <p:cNvSpPr/>
            <p:nvPr/>
          </p:nvSpPr>
          <p:spPr>
            <a:xfrm>
              <a:off x="359540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037;p44">
              <a:extLst>
                <a:ext uri="{FF2B5EF4-FFF2-40B4-BE49-F238E27FC236}">
                  <a16:creationId xmlns:a16="http://schemas.microsoft.com/office/drawing/2014/main" id="{8432E5BC-A6BB-484F-82DD-255354FEEECA}"/>
                </a:ext>
              </a:extLst>
            </p:cNvPr>
            <p:cNvSpPr/>
            <p:nvPr/>
          </p:nvSpPr>
          <p:spPr>
            <a:xfrm>
              <a:off x="359475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038;p44">
              <a:extLst>
                <a:ext uri="{FF2B5EF4-FFF2-40B4-BE49-F238E27FC236}">
                  <a16:creationId xmlns:a16="http://schemas.microsoft.com/office/drawing/2014/main" id="{42CAF0FB-01E6-4678-BF6F-D21C9418819E}"/>
                </a:ext>
              </a:extLst>
            </p:cNvPr>
            <p:cNvSpPr/>
            <p:nvPr/>
          </p:nvSpPr>
          <p:spPr>
            <a:xfrm>
              <a:off x="3636750" y="23672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039;p44">
              <a:extLst>
                <a:ext uri="{FF2B5EF4-FFF2-40B4-BE49-F238E27FC236}">
                  <a16:creationId xmlns:a16="http://schemas.microsoft.com/office/drawing/2014/main" id="{AF38CA16-31C0-4E92-905D-99C22CA4AB0A}"/>
                </a:ext>
              </a:extLst>
            </p:cNvPr>
            <p:cNvSpPr/>
            <p:nvPr/>
          </p:nvSpPr>
          <p:spPr>
            <a:xfrm>
              <a:off x="3636750" y="2367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040;p44">
              <a:extLst>
                <a:ext uri="{FF2B5EF4-FFF2-40B4-BE49-F238E27FC236}">
                  <a16:creationId xmlns:a16="http://schemas.microsoft.com/office/drawing/2014/main" id="{EBA4963C-2E24-4D7A-9BBD-BCE3A740036C}"/>
                </a:ext>
              </a:extLst>
            </p:cNvPr>
            <p:cNvSpPr/>
            <p:nvPr/>
          </p:nvSpPr>
          <p:spPr>
            <a:xfrm>
              <a:off x="3636125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041;p44">
              <a:extLst>
                <a:ext uri="{FF2B5EF4-FFF2-40B4-BE49-F238E27FC236}">
                  <a16:creationId xmlns:a16="http://schemas.microsoft.com/office/drawing/2014/main" id="{4DD9190D-5D67-48B7-BD1A-C7EAF3171CAA}"/>
                </a:ext>
              </a:extLst>
            </p:cNvPr>
            <p:cNvSpPr/>
            <p:nvPr/>
          </p:nvSpPr>
          <p:spPr>
            <a:xfrm>
              <a:off x="3636125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042;p44">
              <a:extLst>
                <a:ext uri="{FF2B5EF4-FFF2-40B4-BE49-F238E27FC236}">
                  <a16:creationId xmlns:a16="http://schemas.microsoft.com/office/drawing/2014/main" id="{9FCDDA7B-B9B5-4437-946B-ED0E03B9E0BE}"/>
                </a:ext>
              </a:extLst>
            </p:cNvPr>
            <p:cNvSpPr/>
            <p:nvPr/>
          </p:nvSpPr>
          <p:spPr>
            <a:xfrm>
              <a:off x="3636125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043;p44">
              <a:extLst>
                <a:ext uri="{FF2B5EF4-FFF2-40B4-BE49-F238E27FC236}">
                  <a16:creationId xmlns:a16="http://schemas.microsoft.com/office/drawing/2014/main" id="{7DE9F4F9-AC7A-4033-86E3-49DB90256235}"/>
                </a:ext>
              </a:extLst>
            </p:cNvPr>
            <p:cNvSpPr/>
            <p:nvPr/>
          </p:nvSpPr>
          <p:spPr>
            <a:xfrm>
              <a:off x="3635500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044;p44">
              <a:extLst>
                <a:ext uri="{FF2B5EF4-FFF2-40B4-BE49-F238E27FC236}">
                  <a16:creationId xmlns:a16="http://schemas.microsoft.com/office/drawing/2014/main" id="{70AD7181-54CB-4E1C-A88B-213B7EFD6919}"/>
                </a:ext>
              </a:extLst>
            </p:cNvPr>
            <p:cNvSpPr/>
            <p:nvPr/>
          </p:nvSpPr>
          <p:spPr>
            <a:xfrm>
              <a:off x="3635500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045;p44">
              <a:extLst>
                <a:ext uri="{FF2B5EF4-FFF2-40B4-BE49-F238E27FC236}">
                  <a16:creationId xmlns:a16="http://schemas.microsoft.com/office/drawing/2014/main" id="{EDCD7F1C-CD55-4763-BDFC-CBEE2345C754}"/>
                </a:ext>
              </a:extLst>
            </p:cNvPr>
            <p:cNvSpPr/>
            <p:nvPr/>
          </p:nvSpPr>
          <p:spPr>
            <a:xfrm>
              <a:off x="3635500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046;p44">
              <a:extLst>
                <a:ext uri="{FF2B5EF4-FFF2-40B4-BE49-F238E27FC236}">
                  <a16:creationId xmlns:a16="http://schemas.microsoft.com/office/drawing/2014/main" id="{B50E2158-40F9-4CD2-900C-2C1695C219BF}"/>
                </a:ext>
              </a:extLst>
            </p:cNvPr>
            <p:cNvSpPr/>
            <p:nvPr/>
          </p:nvSpPr>
          <p:spPr>
            <a:xfrm>
              <a:off x="3634850" y="236657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047;p44">
              <a:extLst>
                <a:ext uri="{FF2B5EF4-FFF2-40B4-BE49-F238E27FC236}">
                  <a16:creationId xmlns:a16="http://schemas.microsoft.com/office/drawing/2014/main" id="{F64EB434-5ABA-410A-85C1-4BF7A597317E}"/>
                </a:ext>
              </a:extLst>
            </p:cNvPr>
            <p:cNvSpPr/>
            <p:nvPr/>
          </p:nvSpPr>
          <p:spPr>
            <a:xfrm>
              <a:off x="3634225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048;p44">
              <a:extLst>
                <a:ext uri="{FF2B5EF4-FFF2-40B4-BE49-F238E27FC236}">
                  <a16:creationId xmlns:a16="http://schemas.microsoft.com/office/drawing/2014/main" id="{C224DD75-BE6B-4211-8401-7A1DE3971944}"/>
                </a:ext>
              </a:extLst>
            </p:cNvPr>
            <p:cNvSpPr/>
            <p:nvPr/>
          </p:nvSpPr>
          <p:spPr>
            <a:xfrm>
              <a:off x="3634225" y="2367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049;p44">
              <a:extLst>
                <a:ext uri="{FF2B5EF4-FFF2-40B4-BE49-F238E27FC236}">
                  <a16:creationId xmlns:a16="http://schemas.microsoft.com/office/drawing/2014/main" id="{D91F4D1F-065C-4DF6-8794-31B48A10ADEF}"/>
                </a:ext>
              </a:extLst>
            </p:cNvPr>
            <p:cNvSpPr/>
            <p:nvPr/>
          </p:nvSpPr>
          <p:spPr>
            <a:xfrm>
              <a:off x="3649275" y="23596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050;p44">
              <a:extLst>
                <a:ext uri="{FF2B5EF4-FFF2-40B4-BE49-F238E27FC236}">
                  <a16:creationId xmlns:a16="http://schemas.microsoft.com/office/drawing/2014/main" id="{5C6D8320-1DF8-4DE6-97EC-3C9B423A7E36}"/>
                </a:ext>
              </a:extLst>
            </p:cNvPr>
            <p:cNvSpPr/>
            <p:nvPr/>
          </p:nvSpPr>
          <p:spPr>
            <a:xfrm>
              <a:off x="3663675" y="23678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051;p44">
              <a:extLst>
                <a:ext uri="{FF2B5EF4-FFF2-40B4-BE49-F238E27FC236}">
                  <a16:creationId xmlns:a16="http://schemas.microsoft.com/office/drawing/2014/main" id="{0A394AB9-6DAF-4A63-8B6C-464E34DB3491}"/>
                </a:ext>
              </a:extLst>
            </p:cNvPr>
            <p:cNvSpPr/>
            <p:nvPr/>
          </p:nvSpPr>
          <p:spPr>
            <a:xfrm>
              <a:off x="3664300" y="2368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052;p44">
              <a:extLst>
                <a:ext uri="{FF2B5EF4-FFF2-40B4-BE49-F238E27FC236}">
                  <a16:creationId xmlns:a16="http://schemas.microsoft.com/office/drawing/2014/main" id="{8ECD8AB7-AE5A-41D7-B88B-93FA55BA3CD2}"/>
                </a:ext>
              </a:extLst>
            </p:cNvPr>
            <p:cNvSpPr/>
            <p:nvPr/>
          </p:nvSpPr>
          <p:spPr>
            <a:xfrm>
              <a:off x="3664300" y="2368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053;p44">
              <a:extLst>
                <a:ext uri="{FF2B5EF4-FFF2-40B4-BE49-F238E27FC236}">
                  <a16:creationId xmlns:a16="http://schemas.microsoft.com/office/drawing/2014/main" id="{0A6B41B1-18CC-4437-80FF-24F9890425E6}"/>
                </a:ext>
              </a:extLst>
            </p:cNvPr>
            <p:cNvSpPr/>
            <p:nvPr/>
          </p:nvSpPr>
          <p:spPr>
            <a:xfrm>
              <a:off x="3663675" y="2369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054;p44">
              <a:extLst>
                <a:ext uri="{FF2B5EF4-FFF2-40B4-BE49-F238E27FC236}">
                  <a16:creationId xmlns:a16="http://schemas.microsoft.com/office/drawing/2014/main" id="{A239ECF0-6B60-490B-86E5-0B9F08F0D739}"/>
                </a:ext>
              </a:extLst>
            </p:cNvPr>
            <p:cNvSpPr/>
            <p:nvPr/>
          </p:nvSpPr>
          <p:spPr>
            <a:xfrm>
              <a:off x="3663675" y="2369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055;p44">
              <a:extLst>
                <a:ext uri="{FF2B5EF4-FFF2-40B4-BE49-F238E27FC236}">
                  <a16:creationId xmlns:a16="http://schemas.microsoft.com/office/drawing/2014/main" id="{17162E24-42E3-4400-9FC0-03893CE9BADA}"/>
                </a:ext>
              </a:extLst>
            </p:cNvPr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056;p44">
              <a:extLst>
                <a:ext uri="{FF2B5EF4-FFF2-40B4-BE49-F238E27FC236}">
                  <a16:creationId xmlns:a16="http://schemas.microsoft.com/office/drawing/2014/main" id="{1A7F9265-4FD6-4DFC-B8E8-499B5AB51F2E}"/>
                </a:ext>
              </a:extLst>
            </p:cNvPr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057;p44">
              <a:extLst>
                <a:ext uri="{FF2B5EF4-FFF2-40B4-BE49-F238E27FC236}">
                  <a16:creationId xmlns:a16="http://schemas.microsoft.com/office/drawing/2014/main" id="{52BA2AB9-99A5-4234-AA4C-77D2A7B875F4}"/>
                </a:ext>
              </a:extLst>
            </p:cNvPr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058;p44">
              <a:extLst>
                <a:ext uri="{FF2B5EF4-FFF2-40B4-BE49-F238E27FC236}">
                  <a16:creationId xmlns:a16="http://schemas.microsoft.com/office/drawing/2014/main" id="{B7F55003-EDD1-4FCB-9523-02AFAA9121BF}"/>
                </a:ext>
              </a:extLst>
            </p:cNvPr>
            <p:cNvSpPr/>
            <p:nvPr/>
          </p:nvSpPr>
          <p:spPr>
            <a:xfrm>
              <a:off x="36636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059;p44">
              <a:extLst>
                <a:ext uri="{FF2B5EF4-FFF2-40B4-BE49-F238E27FC236}">
                  <a16:creationId xmlns:a16="http://schemas.microsoft.com/office/drawing/2014/main" id="{048AD56A-263F-4DCB-9CF7-723FCB80CB59}"/>
                </a:ext>
              </a:extLst>
            </p:cNvPr>
            <p:cNvSpPr/>
            <p:nvPr/>
          </p:nvSpPr>
          <p:spPr>
            <a:xfrm>
              <a:off x="3502650" y="2362800"/>
              <a:ext cx="11300" cy="11950"/>
            </a:xfrm>
            <a:custGeom>
              <a:avLst/>
              <a:gdLst/>
              <a:ahLst/>
              <a:cxnLst/>
              <a:rect l="l" t="t" r="r" b="b"/>
              <a:pathLst>
                <a:path w="452" h="478" extrusionOk="0">
                  <a:moveTo>
                    <a:pt x="452" y="1"/>
                  </a:moveTo>
                  <a:lnTo>
                    <a:pt x="1" y="252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060;p44">
              <a:extLst>
                <a:ext uri="{FF2B5EF4-FFF2-40B4-BE49-F238E27FC236}">
                  <a16:creationId xmlns:a16="http://schemas.microsoft.com/office/drawing/2014/main" id="{A322495D-8E6A-47EA-BD45-59F8DEFD29CE}"/>
                </a:ext>
              </a:extLst>
            </p:cNvPr>
            <p:cNvSpPr/>
            <p:nvPr/>
          </p:nvSpPr>
          <p:spPr>
            <a:xfrm>
              <a:off x="3485750" y="23609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061;p44">
              <a:extLst>
                <a:ext uri="{FF2B5EF4-FFF2-40B4-BE49-F238E27FC236}">
                  <a16:creationId xmlns:a16="http://schemas.microsoft.com/office/drawing/2014/main" id="{9304FCA2-E44B-4335-B777-4FDAFAD46D62}"/>
                </a:ext>
              </a:extLst>
            </p:cNvPr>
            <p:cNvSpPr/>
            <p:nvPr/>
          </p:nvSpPr>
          <p:spPr>
            <a:xfrm>
              <a:off x="3485100" y="23523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90" y="6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9" y="689"/>
                    <a:pt x="631" y="689"/>
                  </a:cubicBezTo>
                  <a:cubicBezTo>
                    <a:pt x="653" y="689"/>
                    <a:pt x="678" y="683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062;p44">
              <a:extLst>
                <a:ext uri="{FF2B5EF4-FFF2-40B4-BE49-F238E27FC236}">
                  <a16:creationId xmlns:a16="http://schemas.microsoft.com/office/drawing/2014/main" id="{CF5699E6-8D15-4E83-8808-8B989BF13AD6}"/>
                </a:ext>
              </a:extLst>
            </p:cNvPr>
            <p:cNvSpPr/>
            <p:nvPr/>
          </p:nvSpPr>
          <p:spPr>
            <a:xfrm>
              <a:off x="3486375" y="2352775"/>
              <a:ext cx="26950" cy="14450"/>
            </a:xfrm>
            <a:custGeom>
              <a:avLst/>
              <a:gdLst/>
              <a:ahLst/>
              <a:cxnLst/>
              <a:rect l="l" t="t" r="r" b="b"/>
              <a:pathLst>
                <a:path w="1078" h="578" extrusionOk="0">
                  <a:moveTo>
                    <a:pt x="451" y="1"/>
                  </a:moveTo>
                  <a:cubicBezTo>
                    <a:pt x="451" y="1"/>
                    <a:pt x="0" y="252"/>
                    <a:pt x="0" y="252"/>
                  </a:cubicBezTo>
                  <a:cubicBezTo>
                    <a:pt x="0" y="252"/>
                    <a:pt x="0" y="277"/>
                    <a:pt x="0" y="277"/>
                  </a:cubicBezTo>
                  <a:lnTo>
                    <a:pt x="526" y="577"/>
                  </a:lnTo>
                  <a:lnTo>
                    <a:pt x="627" y="577"/>
                  </a:lnTo>
                  <a:cubicBezTo>
                    <a:pt x="627" y="577"/>
                    <a:pt x="1078" y="327"/>
                    <a:pt x="1078" y="327"/>
                  </a:cubicBezTo>
                  <a:cubicBezTo>
                    <a:pt x="1078" y="327"/>
                    <a:pt x="1078" y="327"/>
                    <a:pt x="1078" y="30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063;p44">
              <a:extLst>
                <a:ext uri="{FF2B5EF4-FFF2-40B4-BE49-F238E27FC236}">
                  <a16:creationId xmlns:a16="http://schemas.microsoft.com/office/drawing/2014/main" id="{BABED984-AE19-4A53-BF96-177CA85EE10F}"/>
                </a:ext>
              </a:extLst>
            </p:cNvPr>
            <p:cNvSpPr/>
            <p:nvPr/>
          </p:nvSpPr>
          <p:spPr>
            <a:xfrm>
              <a:off x="3502025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064;p44">
              <a:extLst>
                <a:ext uri="{FF2B5EF4-FFF2-40B4-BE49-F238E27FC236}">
                  <a16:creationId xmlns:a16="http://schemas.microsoft.com/office/drawing/2014/main" id="{B58BA659-02E5-4F0A-B417-64C2551C4BF1}"/>
                </a:ext>
              </a:extLst>
            </p:cNvPr>
            <p:cNvSpPr/>
            <p:nvPr/>
          </p:nvSpPr>
          <p:spPr>
            <a:xfrm>
              <a:off x="3501400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065;p44">
              <a:extLst>
                <a:ext uri="{FF2B5EF4-FFF2-40B4-BE49-F238E27FC236}">
                  <a16:creationId xmlns:a16="http://schemas.microsoft.com/office/drawing/2014/main" id="{867510FF-B0CB-457D-AE89-8EA3D0C38927}"/>
                </a:ext>
              </a:extLst>
            </p:cNvPr>
            <p:cNvSpPr/>
            <p:nvPr/>
          </p:nvSpPr>
          <p:spPr>
            <a:xfrm>
              <a:off x="350140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066;p44">
              <a:extLst>
                <a:ext uri="{FF2B5EF4-FFF2-40B4-BE49-F238E27FC236}">
                  <a16:creationId xmlns:a16="http://schemas.microsoft.com/office/drawing/2014/main" id="{A349E1D2-F53C-48BD-9A21-CD52460799E6}"/>
                </a:ext>
              </a:extLst>
            </p:cNvPr>
            <p:cNvSpPr/>
            <p:nvPr/>
          </p:nvSpPr>
          <p:spPr>
            <a:xfrm>
              <a:off x="3500775" y="2369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067;p44">
              <a:extLst>
                <a:ext uri="{FF2B5EF4-FFF2-40B4-BE49-F238E27FC236}">
                  <a16:creationId xmlns:a16="http://schemas.microsoft.com/office/drawing/2014/main" id="{4AA86C44-A476-4AAF-BE16-2A77F3374A6B}"/>
                </a:ext>
              </a:extLst>
            </p:cNvPr>
            <p:cNvSpPr/>
            <p:nvPr/>
          </p:nvSpPr>
          <p:spPr>
            <a:xfrm>
              <a:off x="35007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068;p44">
              <a:extLst>
                <a:ext uri="{FF2B5EF4-FFF2-40B4-BE49-F238E27FC236}">
                  <a16:creationId xmlns:a16="http://schemas.microsoft.com/office/drawing/2014/main" id="{3067CD2B-0E69-4F97-A07B-D4BAA0FACB3C}"/>
                </a:ext>
              </a:extLst>
            </p:cNvPr>
            <p:cNvSpPr/>
            <p:nvPr/>
          </p:nvSpPr>
          <p:spPr>
            <a:xfrm>
              <a:off x="35007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069;p44">
              <a:extLst>
                <a:ext uri="{FF2B5EF4-FFF2-40B4-BE49-F238E27FC236}">
                  <a16:creationId xmlns:a16="http://schemas.microsoft.com/office/drawing/2014/main" id="{80A4CFAC-1648-4FDC-88E2-EEE2D49E8773}"/>
                </a:ext>
              </a:extLst>
            </p:cNvPr>
            <p:cNvSpPr/>
            <p:nvPr/>
          </p:nvSpPr>
          <p:spPr>
            <a:xfrm>
              <a:off x="3500150" y="2369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070;p44">
              <a:extLst>
                <a:ext uri="{FF2B5EF4-FFF2-40B4-BE49-F238E27FC236}">
                  <a16:creationId xmlns:a16="http://schemas.microsoft.com/office/drawing/2014/main" id="{5B244D78-6948-4C40-ADAB-948C98C94542}"/>
                </a:ext>
              </a:extLst>
            </p:cNvPr>
            <p:cNvSpPr/>
            <p:nvPr/>
          </p:nvSpPr>
          <p:spPr>
            <a:xfrm>
              <a:off x="350015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071;p44">
              <a:extLst>
                <a:ext uri="{FF2B5EF4-FFF2-40B4-BE49-F238E27FC236}">
                  <a16:creationId xmlns:a16="http://schemas.microsoft.com/office/drawing/2014/main" id="{417DA9C1-AE2F-4BAC-8EB9-A700C8CDDFE4}"/>
                </a:ext>
              </a:extLst>
            </p:cNvPr>
            <p:cNvSpPr/>
            <p:nvPr/>
          </p:nvSpPr>
          <p:spPr>
            <a:xfrm>
              <a:off x="350015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072;p44">
              <a:extLst>
                <a:ext uri="{FF2B5EF4-FFF2-40B4-BE49-F238E27FC236}">
                  <a16:creationId xmlns:a16="http://schemas.microsoft.com/office/drawing/2014/main" id="{02CCBE83-771B-4ED3-8124-53AC27ECD735}"/>
                </a:ext>
              </a:extLst>
            </p:cNvPr>
            <p:cNvSpPr/>
            <p:nvPr/>
          </p:nvSpPr>
          <p:spPr>
            <a:xfrm>
              <a:off x="3499525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073;p44">
              <a:extLst>
                <a:ext uri="{FF2B5EF4-FFF2-40B4-BE49-F238E27FC236}">
                  <a16:creationId xmlns:a16="http://schemas.microsoft.com/office/drawing/2014/main" id="{FF5B0BDD-63D2-4C11-805C-15C949CA42CA}"/>
                </a:ext>
              </a:extLst>
            </p:cNvPr>
            <p:cNvSpPr/>
            <p:nvPr/>
          </p:nvSpPr>
          <p:spPr>
            <a:xfrm>
              <a:off x="349952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074;p44">
              <a:extLst>
                <a:ext uri="{FF2B5EF4-FFF2-40B4-BE49-F238E27FC236}">
                  <a16:creationId xmlns:a16="http://schemas.microsoft.com/office/drawing/2014/main" id="{B92A5465-1821-4329-A683-D7C00F126C8C}"/>
                </a:ext>
              </a:extLst>
            </p:cNvPr>
            <p:cNvSpPr/>
            <p:nvPr/>
          </p:nvSpPr>
          <p:spPr>
            <a:xfrm>
              <a:off x="3541500" y="23634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2"/>
                  </a:lnTo>
                  <a:lnTo>
                    <a:pt x="1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075;p44">
              <a:extLst>
                <a:ext uri="{FF2B5EF4-FFF2-40B4-BE49-F238E27FC236}">
                  <a16:creationId xmlns:a16="http://schemas.microsoft.com/office/drawing/2014/main" id="{14BAA7B2-A666-4204-AF24-9C076BCAD215}"/>
                </a:ext>
              </a:extLst>
            </p:cNvPr>
            <p:cNvSpPr/>
            <p:nvPr/>
          </p:nvSpPr>
          <p:spPr>
            <a:xfrm>
              <a:off x="3524575" y="23621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076;p44">
              <a:extLst>
                <a:ext uri="{FF2B5EF4-FFF2-40B4-BE49-F238E27FC236}">
                  <a16:creationId xmlns:a16="http://schemas.microsoft.com/office/drawing/2014/main" id="{5D4C22E8-4AD6-4FCA-90F8-FD85DF0433EA}"/>
                </a:ext>
              </a:extLst>
            </p:cNvPr>
            <p:cNvSpPr/>
            <p:nvPr/>
          </p:nvSpPr>
          <p:spPr>
            <a:xfrm>
              <a:off x="3523950" y="23535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077;p44">
              <a:extLst>
                <a:ext uri="{FF2B5EF4-FFF2-40B4-BE49-F238E27FC236}">
                  <a16:creationId xmlns:a16="http://schemas.microsoft.com/office/drawing/2014/main" id="{C51103E1-9F36-4E71-8CAE-9C012B103F79}"/>
                </a:ext>
              </a:extLst>
            </p:cNvPr>
            <p:cNvSpPr/>
            <p:nvPr/>
          </p:nvSpPr>
          <p:spPr>
            <a:xfrm>
              <a:off x="3525200" y="23534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8" y="602"/>
                    <a:pt x="628" y="577"/>
                  </a:cubicBezTo>
                  <a:cubicBezTo>
                    <a:pt x="628" y="577"/>
                    <a:pt x="1079" y="327"/>
                    <a:pt x="1079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078;p44">
              <a:extLst>
                <a:ext uri="{FF2B5EF4-FFF2-40B4-BE49-F238E27FC236}">
                  <a16:creationId xmlns:a16="http://schemas.microsoft.com/office/drawing/2014/main" id="{41FFEC09-D74D-46DB-A19A-5BB0D8EB5C05}"/>
                </a:ext>
              </a:extLst>
            </p:cNvPr>
            <p:cNvSpPr/>
            <p:nvPr/>
          </p:nvSpPr>
          <p:spPr>
            <a:xfrm>
              <a:off x="3540875" y="2369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079;p44">
              <a:extLst>
                <a:ext uri="{FF2B5EF4-FFF2-40B4-BE49-F238E27FC236}">
                  <a16:creationId xmlns:a16="http://schemas.microsoft.com/office/drawing/2014/main" id="{D3DBECFD-23E9-4747-BEC3-898A491FD2D3}"/>
                </a:ext>
              </a:extLst>
            </p:cNvPr>
            <p:cNvSpPr/>
            <p:nvPr/>
          </p:nvSpPr>
          <p:spPr>
            <a:xfrm>
              <a:off x="3540250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080;p44">
              <a:extLst>
                <a:ext uri="{FF2B5EF4-FFF2-40B4-BE49-F238E27FC236}">
                  <a16:creationId xmlns:a16="http://schemas.microsoft.com/office/drawing/2014/main" id="{2F03DBA3-AEE8-499C-81F7-7200CF1A8520}"/>
                </a:ext>
              </a:extLst>
            </p:cNvPr>
            <p:cNvSpPr/>
            <p:nvPr/>
          </p:nvSpPr>
          <p:spPr>
            <a:xfrm>
              <a:off x="354025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081;p44">
              <a:extLst>
                <a:ext uri="{FF2B5EF4-FFF2-40B4-BE49-F238E27FC236}">
                  <a16:creationId xmlns:a16="http://schemas.microsoft.com/office/drawing/2014/main" id="{8554AAF6-02D3-4E37-8DCB-7142217759F4}"/>
                </a:ext>
              </a:extLst>
            </p:cNvPr>
            <p:cNvSpPr/>
            <p:nvPr/>
          </p:nvSpPr>
          <p:spPr>
            <a:xfrm>
              <a:off x="354025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082;p44">
              <a:extLst>
                <a:ext uri="{FF2B5EF4-FFF2-40B4-BE49-F238E27FC236}">
                  <a16:creationId xmlns:a16="http://schemas.microsoft.com/office/drawing/2014/main" id="{290BC239-879A-4EE5-BD5D-894AB5FB28F2}"/>
                </a:ext>
              </a:extLst>
            </p:cNvPr>
            <p:cNvSpPr/>
            <p:nvPr/>
          </p:nvSpPr>
          <p:spPr>
            <a:xfrm>
              <a:off x="3539625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083;p44">
              <a:extLst>
                <a:ext uri="{FF2B5EF4-FFF2-40B4-BE49-F238E27FC236}">
                  <a16:creationId xmlns:a16="http://schemas.microsoft.com/office/drawing/2014/main" id="{2F101D61-17CC-40C6-B51A-E49A8EAF41A6}"/>
                </a:ext>
              </a:extLst>
            </p:cNvPr>
            <p:cNvSpPr/>
            <p:nvPr/>
          </p:nvSpPr>
          <p:spPr>
            <a:xfrm>
              <a:off x="3539625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084;p44">
              <a:extLst>
                <a:ext uri="{FF2B5EF4-FFF2-40B4-BE49-F238E27FC236}">
                  <a16:creationId xmlns:a16="http://schemas.microsoft.com/office/drawing/2014/main" id="{A92A2B6B-2AEB-4CB1-AC71-94770A34E9D6}"/>
                </a:ext>
              </a:extLst>
            </p:cNvPr>
            <p:cNvSpPr/>
            <p:nvPr/>
          </p:nvSpPr>
          <p:spPr>
            <a:xfrm>
              <a:off x="3539625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085;p44">
              <a:extLst>
                <a:ext uri="{FF2B5EF4-FFF2-40B4-BE49-F238E27FC236}">
                  <a16:creationId xmlns:a16="http://schemas.microsoft.com/office/drawing/2014/main" id="{879CAEC9-B209-4839-A691-6D47FDF8B4F2}"/>
                </a:ext>
              </a:extLst>
            </p:cNvPr>
            <p:cNvSpPr/>
            <p:nvPr/>
          </p:nvSpPr>
          <p:spPr>
            <a:xfrm>
              <a:off x="3539000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086;p44">
              <a:extLst>
                <a:ext uri="{FF2B5EF4-FFF2-40B4-BE49-F238E27FC236}">
                  <a16:creationId xmlns:a16="http://schemas.microsoft.com/office/drawing/2014/main" id="{57409641-9085-469E-9C2C-CC1DD4966AB6}"/>
                </a:ext>
              </a:extLst>
            </p:cNvPr>
            <p:cNvSpPr/>
            <p:nvPr/>
          </p:nvSpPr>
          <p:spPr>
            <a:xfrm>
              <a:off x="353900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087;p44">
              <a:extLst>
                <a:ext uri="{FF2B5EF4-FFF2-40B4-BE49-F238E27FC236}">
                  <a16:creationId xmlns:a16="http://schemas.microsoft.com/office/drawing/2014/main" id="{6C83CCC8-370D-48DE-A95C-5C369DC31A1D}"/>
                </a:ext>
              </a:extLst>
            </p:cNvPr>
            <p:cNvSpPr/>
            <p:nvPr/>
          </p:nvSpPr>
          <p:spPr>
            <a:xfrm>
              <a:off x="3538375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088;p44">
              <a:extLst>
                <a:ext uri="{FF2B5EF4-FFF2-40B4-BE49-F238E27FC236}">
                  <a16:creationId xmlns:a16="http://schemas.microsoft.com/office/drawing/2014/main" id="{9A0702BA-1110-4CA1-AA46-4EFDC785112A}"/>
                </a:ext>
              </a:extLst>
            </p:cNvPr>
            <p:cNvSpPr/>
            <p:nvPr/>
          </p:nvSpPr>
          <p:spPr>
            <a:xfrm>
              <a:off x="3538375" y="2369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089;p44">
              <a:extLst>
                <a:ext uri="{FF2B5EF4-FFF2-40B4-BE49-F238E27FC236}">
                  <a16:creationId xmlns:a16="http://schemas.microsoft.com/office/drawing/2014/main" id="{3753B4F2-CE0C-4F50-9D94-F9BFFE5452E6}"/>
                </a:ext>
              </a:extLst>
            </p:cNvPr>
            <p:cNvSpPr/>
            <p:nvPr/>
          </p:nvSpPr>
          <p:spPr>
            <a:xfrm>
              <a:off x="3580350" y="23640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090;p44">
              <a:extLst>
                <a:ext uri="{FF2B5EF4-FFF2-40B4-BE49-F238E27FC236}">
                  <a16:creationId xmlns:a16="http://schemas.microsoft.com/office/drawing/2014/main" id="{BEB9AB95-2CA1-4725-95B5-6E832F2D07FF}"/>
                </a:ext>
              </a:extLst>
            </p:cNvPr>
            <p:cNvSpPr/>
            <p:nvPr/>
          </p:nvSpPr>
          <p:spPr>
            <a:xfrm>
              <a:off x="3563425" y="23628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091;p44">
              <a:extLst>
                <a:ext uri="{FF2B5EF4-FFF2-40B4-BE49-F238E27FC236}">
                  <a16:creationId xmlns:a16="http://schemas.microsoft.com/office/drawing/2014/main" id="{85636E44-92B5-44E2-BE2F-4873402BA028}"/>
                </a:ext>
              </a:extLst>
            </p:cNvPr>
            <p:cNvSpPr/>
            <p:nvPr/>
          </p:nvSpPr>
          <p:spPr>
            <a:xfrm>
              <a:off x="3669325" y="2371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092;p44">
              <a:extLst>
                <a:ext uri="{FF2B5EF4-FFF2-40B4-BE49-F238E27FC236}">
                  <a16:creationId xmlns:a16="http://schemas.microsoft.com/office/drawing/2014/main" id="{140C0F61-0601-4153-AFB3-9A55EFBC4421}"/>
                </a:ext>
              </a:extLst>
            </p:cNvPr>
            <p:cNvSpPr/>
            <p:nvPr/>
          </p:nvSpPr>
          <p:spPr>
            <a:xfrm>
              <a:off x="366870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093;p44">
              <a:extLst>
                <a:ext uri="{FF2B5EF4-FFF2-40B4-BE49-F238E27FC236}">
                  <a16:creationId xmlns:a16="http://schemas.microsoft.com/office/drawing/2014/main" id="{9318D3D1-7794-4B13-9BE5-62BA9B9E9253}"/>
                </a:ext>
              </a:extLst>
            </p:cNvPr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094;p44">
              <a:extLst>
                <a:ext uri="{FF2B5EF4-FFF2-40B4-BE49-F238E27FC236}">
                  <a16:creationId xmlns:a16="http://schemas.microsoft.com/office/drawing/2014/main" id="{D757AF1D-8C7D-4401-B688-BF77F5814796}"/>
                </a:ext>
              </a:extLst>
            </p:cNvPr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095;p44">
              <a:extLst>
                <a:ext uri="{FF2B5EF4-FFF2-40B4-BE49-F238E27FC236}">
                  <a16:creationId xmlns:a16="http://schemas.microsoft.com/office/drawing/2014/main" id="{76904EC6-5605-4074-8184-927D96A114B9}"/>
                </a:ext>
              </a:extLst>
            </p:cNvPr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096;p44">
              <a:extLst>
                <a:ext uri="{FF2B5EF4-FFF2-40B4-BE49-F238E27FC236}">
                  <a16:creationId xmlns:a16="http://schemas.microsoft.com/office/drawing/2014/main" id="{D962910D-A764-4753-BC17-4CCB49C55A5A}"/>
                </a:ext>
              </a:extLst>
            </p:cNvPr>
            <p:cNvSpPr/>
            <p:nvPr/>
          </p:nvSpPr>
          <p:spPr>
            <a:xfrm>
              <a:off x="366807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097;p44">
              <a:extLst>
                <a:ext uri="{FF2B5EF4-FFF2-40B4-BE49-F238E27FC236}">
                  <a16:creationId xmlns:a16="http://schemas.microsoft.com/office/drawing/2014/main" id="{2FEC8087-CCC7-404B-9EF8-3790775F0696}"/>
                </a:ext>
              </a:extLst>
            </p:cNvPr>
            <p:cNvSpPr/>
            <p:nvPr/>
          </p:nvSpPr>
          <p:spPr>
            <a:xfrm>
              <a:off x="36680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098;p44">
              <a:extLst>
                <a:ext uri="{FF2B5EF4-FFF2-40B4-BE49-F238E27FC236}">
                  <a16:creationId xmlns:a16="http://schemas.microsoft.com/office/drawing/2014/main" id="{4FFF0671-3FFA-4933-AF6A-53F15EA7D764}"/>
                </a:ext>
              </a:extLst>
            </p:cNvPr>
            <p:cNvSpPr/>
            <p:nvPr/>
          </p:nvSpPr>
          <p:spPr>
            <a:xfrm>
              <a:off x="36680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099;p44">
              <a:extLst>
                <a:ext uri="{FF2B5EF4-FFF2-40B4-BE49-F238E27FC236}">
                  <a16:creationId xmlns:a16="http://schemas.microsoft.com/office/drawing/2014/main" id="{3416EA7C-2333-40BB-879E-D420767EC21D}"/>
                </a:ext>
              </a:extLst>
            </p:cNvPr>
            <p:cNvSpPr/>
            <p:nvPr/>
          </p:nvSpPr>
          <p:spPr>
            <a:xfrm>
              <a:off x="366745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100;p44">
              <a:extLst>
                <a:ext uri="{FF2B5EF4-FFF2-40B4-BE49-F238E27FC236}">
                  <a16:creationId xmlns:a16="http://schemas.microsoft.com/office/drawing/2014/main" id="{F638A58E-A49D-4DA0-9772-725D60B17B4A}"/>
                </a:ext>
              </a:extLst>
            </p:cNvPr>
            <p:cNvSpPr/>
            <p:nvPr/>
          </p:nvSpPr>
          <p:spPr>
            <a:xfrm>
              <a:off x="36674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101;p44">
              <a:extLst>
                <a:ext uri="{FF2B5EF4-FFF2-40B4-BE49-F238E27FC236}">
                  <a16:creationId xmlns:a16="http://schemas.microsoft.com/office/drawing/2014/main" id="{00C1D85B-F7C2-4E46-86C4-C120D39213B8}"/>
                </a:ext>
              </a:extLst>
            </p:cNvPr>
            <p:cNvSpPr/>
            <p:nvPr/>
          </p:nvSpPr>
          <p:spPr>
            <a:xfrm>
              <a:off x="366682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102;p44">
              <a:extLst>
                <a:ext uri="{FF2B5EF4-FFF2-40B4-BE49-F238E27FC236}">
                  <a16:creationId xmlns:a16="http://schemas.microsoft.com/office/drawing/2014/main" id="{D16E9F20-1613-46DA-B7F3-9BBE0042375A}"/>
                </a:ext>
              </a:extLst>
            </p:cNvPr>
            <p:cNvSpPr/>
            <p:nvPr/>
          </p:nvSpPr>
          <p:spPr>
            <a:xfrm>
              <a:off x="3562800" y="235420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54" y="395"/>
                  </a:lnTo>
                  <a:cubicBezTo>
                    <a:pt x="1179" y="395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103;p44">
              <a:extLst>
                <a:ext uri="{FF2B5EF4-FFF2-40B4-BE49-F238E27FC236}">
                  <a16:creationId xmlns:a16="http://schemas.microsoft.com/office/drawing/2014/main" id="{2A4F6CC1-1D17-473E-8BB7-B8B75AC28DD6}"/>
                </a:ext>
              </a:extLst>
            </p:cNvPr>
            <p:cNvSpPr/>
            <p:nvPr/>
          </p:nvSpPr>
          <p:spPr>
            <a:xfrm>
              <a:off x="3564050" y="235405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02" y="0"/>
                  </a:moveTo>
                  <a:cubicBezTo>
                    <a:pt x="477" y="0"/>
                    <a:pt x="452" y="0"/>
                    <a:pt x="452" y="25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9" y="326"/>
                    <a:pt x="1079" y="326"/>
                  </a:cubicBezTo>
                  <a:lnTo>
                    <a:pt x="527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104;p44">
              <a:extLst>
                <a:ext uri="{FF2B5EF4-FFF2-40B4-BE49-F238E27FC236}">
                  <a16:creationId xmlns:a16="http://schemas.microsoft.com/office/drawing/2014/main" id="{0E0A94DF-441D-4335-9708-35D95CA6DF21}"/>
                </a:ext>
              </a:extLst>
            </p:cNvPr>
            <p:cNvSpPr/>
            <p:nvPr/>
          </p:nvSpPr>
          <p:spPr>
            <a:xfrm>
              <a:off x="3579725" y="2370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105;p44">
              <a:extLst>
                <a:ext uri="{FF2B5EF4-FFF2-40B4-BE49-F238E27FC236}">
                  <a16:creationId xmlns:a16="http://schemas.microsoft.com/office/drawing/2014/main" id="{094B5564-720A-4690-9228-325B31DC8E68}"/>
                </a:ext>
              </a:extLst>
            </p:cNvPr>
            <p:cNvSpPr/>
            <p:nvPr/>
          </p:nvSpPr>
          <p:spPr>
            <a:xfrm>
              <a:off x="357972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106;p44">
              <a:extLst>
                <a:ext uri="{FF2B5EF4-FFF2-40B4-BE49-F238E27FC236}">
                  <a16:creationId xmlns:a16="http://schemas.microsoft.com/office/drawing/2014/main" id="{F67359DE-6989-42C2-B5E7-F861F2D358C5}"/>
                </a:ext>
              </a:extLst>
            </p:cNvPr>
            <p:cNvSpPr/>
            <p:nvPr/>
          </p:nvSpPr>
          <p:spPr>
            <a:xfrm>
              <a:off x="357910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107;p44">
              <a:extLst>
                <a:ext uri="{FF2B5EF4-FFF2-40B4-BE49-F238E27FC236}">
                  <a16:creationId xmlns:a16="http://schemas.microsoft.com/office/drawing/2014/main" id="{18A77307-ED46-4CA5-89A3-E8024B58726E}"/>
                </a:ext>
              </a:extLst>
            </p:cNvPr>
            <p:cNvSpPr/>
            <p:nvPr/>
          </p:nvSpPr>
          <p:spPr>
            <a:xfrm>
              <a:off x="35791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108;p44">
              <a:extLst>
                <a:ext uri="{FF2B5EF4-FFF2-40B4-BE49-F238E27FC236}">
                  <a16:creationId xmlns:a16="http://schemas.microsoft.com/office/drawing/2014/main" id="{54373018-EFB3-4FFA-87E5-B856567D6674}"/>
                </a:ext>
              </a:extLst>
            </p:cNvPr>
            <p:cNvSpPr/>
            <p:nvPr/>
          </p:nvSpPr>
          <p:spPr>
            <a:xfrm>
              <a:off x="357847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109;p44">
              <a:extLst>
                <a:ext uri="{FF2B5EF4-FFF2-40B4-BE49-F238E27FC236}">
                  <a16:creationId xmlns:a16="http://schemas.microsoft.com/office/drawing/2014/main" id="{97A0BA16-A1F6-4525-8C94-807318079AE4}"/>
                </a:ext>
              </a:extLst>
            </p:cNvPr>
            <p:cNvSpPr/>
            <p:nvPr/>
          </p:nvSpPr>
          <p:spPr>
            <a:xfrm>
              <a:off x="35784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110;p44">
              <a:extLst>
                <a:ext uri="{FF2B5EF4-FFF2-40B4-BE49-F238E27FC236}">
                  <a16:creationId xmlns:a16="http://schemas.microsoft.com/office/drawing/2014/main" id="{6BBBD884-FFDF-4273-868D-38A7336C3B77}"/>
                </a:ext>
              </a:extLst>
            </p:cNvPr>
            <p:cNvSpPr/>
            <p:nvPr/>
          </p:nvSpPr>
          <p:spPr>
            <a:xfrm>
              <a:off x="35784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111;p44">
              <a:extLst>
                <a:ext uri="{FF2B5EF4-FFF2-40B4-BE49-F238E27FC236}">
                  <a16:creationId xmlns:a16="http://schemas.microsoft.com/office/drawing/2014/main" id="{D330B876-372A-43D9-B1A8-00BE1B4EFDDB}"/>
                </a:ext>
              </a:extLst>
            </p:cNvPr>
            <p:cNvSpPr/>
            <p:nvPr/>
          </p:nvSpPr>
          <p:spPr>
            <a:xfrm>
              <a:off x="357785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112;p44">
              <a:extLst>
                <a:ext uri="{FF2B5EF4-FFF2-40B4-BE49-F238E27FC236}">
                  <a16:creationId xmlns:a16="http://schemas.microsoft.com/office/drawing/2014/main" id="{9DE9B3F3-5D82-4F95-A467-B45947A445C4}"/>
                </a:ext>
              </a:extLst>
            </p:cNvPr>
            <p:cNvSpPr/>
            <p:nvPr/>
          </p:nvSpPr>
          <p:spPr>
            <a:xfrm>
              <a:off x="35778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113;p44">
              <a:extLst>
                <a:ext uri="{FF2B5EF4-FFF2-40B4-BE49-F238E27FC236}">
                  <a16:creationId xmlns:a16="http://schemas.microsoft.com/office/drawing/2014/main" id="{DD2EA8C1-E231-4EDE-A747-809BC34A2A9E}"/>
                </a:ext>
              </a:extLst>
            </p:cNvPr>
            <p:cNvSpPr/>
            <p:nvPr/>
          </p:nvSpPr>
          <p:spPr>
            <a:xfrm>
              <a:off x="35778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114;p44">
              <a:extLst>
                <a:ext uri="{FF2B5EF4-FFF2-40B4-BE49-F238E27FC236}">
                  <a16:creationId xmlns:a16="http://schemas.microsoft.com/office/drawing/2014/main" id="{A13D6692-9362-4626-AC27-B5D6409C5E8E}"/>
                </a:ext>
              </a:extLst>
            </p:cNvPr>
            <p:cNvSpPr/>
            <p:nvPr/>
          </p:nvSpPr>
          <p:spPr>
            <a:xfrm>
              <a:off x="3577225" y="2370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115;p44">
              <a:extLst>
                <a:ext uri="{FF2B5EF4-FFF2-40B4-BE49-F238E27FC236}">
                  <a16:creationId xmlns:a16="http://schemas.microsoft.com/office/drawing/2014/main" id="{B89CE1B1-04C6-43F8-A3C0-CC6FEECF916C}"/>
                </a:ext>
              </a:extLst>
            </p:cNvPr>
            <p:cNvSpPr/>
            <p:nvPr/>
          </p:nvSpPr>
          <p:spPr>
            <a:xfrm>
              <a:off x="3505800" y="23647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116;p44">
              <a:extLst>
                <a:ext uri="{FF2B5EF4-FFF2-40B4-BE49-F238E27FC236}">
                  <a16:creationId xmlns:a16="http://schemas.microsoft.com/office/drawing/2014/main" id="{F2521DFC-C43A-4811-B247-D6391DA10460}"/>
                </a:ext>
              </a:extLst>
            </p:cNvPr>
            <p:cNvSpPr/>
            <p:nvPr/>
          </p:nvSpPr>
          <p:spPr>
            <a:xfrm>
              <a:off x="3619200" y="23653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117;p44">
              <a:extLst>
                <a:ext uri="{FF2B5EF4-FFF2-40B4-BE49-F238E27FC236}">
                  <a16:creationId xmlns:a16="http://schemas.microsoft.com/office/drawing/2014/main" id="{C9CB5453-8306-42C0-9493-C42FE8D74E87}"/>
                </a:ext>
              </a:extLst>
            </p:cNvPr>
            <p:cNvSpPr/>
            <p:nvPr/>
          </p:nvSpPr>
          <p:spPr>
            <a:xfrm>
              <a:off x="3602900" y="2364075"/>
              <a:ext cx="13200" cy="13175"/>
            </a:xfrm>
            <a:custGeom>
              <a:avLst/>
              <a:gdLst/>
              <a:ahLst/>
              <a:cxnLst/>
              <a:rect l="l" t="t" r="r" b="b"/>
              <a:pathLst>
                <a:path w="528" h="527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26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118;p44">
              <a:extLst>
                <a:ext uri="{FF2B5EF4-FFF2-40B4-BE49-F238E27FC236}">
                  <a16:creationId xmlns:a16="http://schemas.microsoft.com/office/drawing/2014/main" id="{659E6898-1AF6-4F88-A46A-5D37D2D437A8}"/>
                </a:ext>
              </a:extLst>
            </p:cNvPr>
            <p:cNvSpPr/>
            <p:nvPr/>
          </p:nvSpPr>
          <p:spPr>
            <a:xfrm>
              <a:off x="3545250" y="2365325"/>
              <a:ext cx="10700" cy="12550"/>
            </a:xfrm>
            <a:custGeom>
              <a:avLst/>
              <a:gdLst/>
              <a:ahLst/>
              <a:cxnLst/>
              <a:rect l="l" t="t" r="r" b="b"/>
              <a:pathLst>
                <a:path w="428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119;p44">
              <a:extLst>
                <a:ext uri="{FF2B5EF4-FFF2-40B4-BE49-F238E27FC236}">
                  <a16:creationId xmlns:a16="http://schemas.microsoft.com/office/drawing/2014/main" id="{9F9A73C6-391E-42A3-9D6E-E18DA193BAD8}"/>
                </a:ext>
              </a:extLst>
            </p:cNvPr>
            <p:cNvSpPr/>
            <p:nvPr/>
          </p:nvSpPr>
          <p:spPr>
            <a:xfrm>
              <a:off x="3601650" y="23548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51" y="295"/>
                  </a:lnTo>
                  <a:cubicBezTo>
                    <a:pt x="1" y="295"/>
                    <a:pt x="1" y="345"/>
                    <a:pt x="51" y="370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120;p44">
              <a:extLst>
                <a:ext uri="{FF2B5EF4-FFF2-40B4-BE49-F238E27FC236}">
                  <a16:creationId xmlns:a16="http://schemas.microsoft.com/office/drawing/2014/main" id="{DCDBEA5D-1002-4646-9E06-C1DEB8280AE6}"/>
                </a:ext>
              </a:extLst>
            </p:cNvPr>
            <p:cNvSpPr/>
            <p:nvPr/>
          </p:nvSpPr>
          <p:spPr>
            <a:xfrm>
              <a:off x="3602900" y="23553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02" y="602"/>
                    <a:pt x="627" y="577"/>
                    <a:pt x="652" y="577"/>
                  </a:cubicBezTo>
                  <a:cubicBezTo>
                    <a:pt x="652" y="577"/>
                    <a:pt x="1078" y="326"/>
                    <a:pt x="1104" y="326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121;p44">
              <a:extLst>
                <a:ext uri="{FF2B5EF4-FFF2-40B4-BE49-F238E27FC236}">
                  <a16:creationId xmlns:a16="http://schemas.microsoft.com/office/drawing/2014/main" id="{FD41EBE3-03A7-441F-9BED-D274C7A9E97F}"/>
                </a:ext>
              </a:extLst>
            </p:cNvPr>
            <p:cNvSpPr/>
            <p:nvPr/>
          </p:nvSpPr>
          <p:spPr>
            <a:xfrm>
              <a:off x="361920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122;p44">
              <a:extLst>
                <a:ext uri="{FF2B5EF4-FFF2-40B4-BE49-F238E27FC236}">
                  <a16:creationId xmlns:a16="http://schemas.microsoft.com/office/drawing/2014/main" id="{F6265B3C-383C-499B-8D35-ADA4B7DC8540}"/>
                </a:ext>
              </a:extLst>
            </p:cNvPr>
            <p:cNvSpPr/>
            <p:nvPr/>
          </p:nvSpPr>
          <p:spPr>
            <a:xfrm>
              <a:off x="3618575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123;p44">
              <a:extLst>
                <a:ext uri="{FF2B5EF4-FFF2-40B4-BE49-F238E27FC236}">
                  <a16:creationId xmlns:a16="http://schemas.microsoft.com/office/drawing/2014/main" id="{1FEBA600-59C7-49F9-9E75-ED8167D0E071}"/>
                </a:ext>
              </a:extLst>
            </p:cNvPr>
            <p:cNvSpPr/>
            <p:nvPr/>
          </p:nvSpPr>
          <p:spPr>
            <a:xfrm>
              <a:off x="3617950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124;p44">
              <a:extLst>
                <a:ext uri="{FF2B5EF4-FFF2-40B4-BE49-F238E27FC236}">
                  <a16:creationId xmlns:a16="http://schemas.microsoft.com/office/drawing/2014/main" id="{CECF7B5D-13F9-4B4B-B9D5-04EA1B87CE84}"/>
                </a:ext>
              </a:extLst>
            </p:cNvPr>
            <p:cNvSpPr/>
            <p:nvPr/>
          </p:nvSpPr>
          <p:spPr>
            <a:xfrm>
              <a:off x="36179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125;p44">
              <a:extLst>
                <a:ext uri="{FF2B5EF4-FFF2-40B4-BE49-F238E27FC236}">
                  <a16:creationId xmlns:a16="http://schemas.microsoft.com/office/drawing/2014/main" id="{AD286BCD-8437-4663-BCD6-79BE2D4A7A69}"/>
                </a:ext>
              </a:extLst>
            </p:cNvPr>
            <p:cNvSpPr/>
            <p:nvPr/>
          </p:nvSpPr>
          <p:spPr>
            <a:xfrm>
              <a:off x="36179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126;p44">
              <a:extLst>
                <a:ext uri="{FF2B5EF4-FFF2-40B4-BE49-F238E27FC236}">
                  <a16:creationId xmlns:a16="http://schemas.microsoft.com/office/drawing/2014/main" id="{68406072-372B-4C22-8826-1689B4647ABF}"/>
                </a:ext>
              </a:extLst>
            </p:cNvPr>
            <p:cNvSpPr/>
            <p:nvPr/>
          </p:nvSpPr>
          <p:spPr>
            <a:xfrm>
              <a:off x="36173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127;p44">
              <a:extLst>
                <a:ext uri="{FF2B5EF4-FFF2-40B4-BE49-F238E27FC236}">
                  <a16:creationId xmlns:a16="http://schemas.microsoft.com/office/drawing/2014/main" id="{1803DC49-ABD3-4F28-8FF4-CC28B64D0794}"/>
                </a:ext>
              </a:extLst>
            </p:cNvPr>
            <p:cNvSpPr/>
            <p:nvPr/>
          </p:nvSpPr>
          <p:spPr>
            <a:xfrm>
              <a:off x="3617325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128;p44">
              <a:extLst>
                <a:ext uri="{FF2B5EF4-FFF2-40B4-BE49-F238E27FC236}">
                  <a16:creationId xmlns:a16="http://schemas.microsoft.com/office/drawing/2014/main" id="{012DB537-7687-4F86-B662-3E0B803A98C0}"/>
                </a:ext>
              </a:extLst>
            </p:cNvPr>
            <p:cNvSpPr/>
            <p:nvPr/>
          </p:nvSpPr>
          <p:spPr>
            <a:xfrm>
              <a:off x="3617325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129;p44">
              <a:extLst>
                <a:ext uri="{FF2B5EF4-FFF2-40B4-BE49-F238E27FC236}">
                  <a16:creationId xmlns:a16="http://schemas.microsoft.com/office/drawing/2014/main" id="{7698374B-73F9-49FF-B354-4F6AE5911E59}"/>
                </a:ext>
              </a:extLst>
            </p:cNvPr>
            <p:cNvSpPr/>
            <p:nvPr/>
          </p:nvSpPr>
          <p:spPr>
            <a:xfrm>
              <a:off x="3616700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130;p44">
              <a:extLst>
                <a:ext uri="{FF2B5EF4-FFF2-40B4-BE49-F238E27FC236}">
                  <a16:creationId xmlns:a16="http://schemas.microsoft.com/office/drawing/2014/main" id="{EAA9FB4B-5E7C-4446-8DAF-21E740069DB0}"/>
                </a:ext>
              </a:extLst>
            </p:cNvPr>
            <p:cNvSpPr/>
            <p:nvPr/>
          </p:nvSpPr>
          <p:spPr>
            <a:xfrm>
              <a:off x="361670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131;p44">
              <a:extLst>
                <a:ext uri="{FF2B5EF4-FFF2-40B4-BE49-F238E27FC236}">
                  <a16:creationId xmlns:a16="http://schemas.microsoft.com/office/drawing/2014/main" id="{BD15A928-0EDB-4A8E-8827-B5585223520D}"/>
                </a:ext>
              </a:extLst>
            </p:cNvPr>
            <p:cNvSpPr/>
            <p:nvPr/>
          </p:nvSpPr>
          <p:spPr>
            <a:xfrm>
              <a:off x="3616075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132;p44">
              <a:extLst>
                <a:ext uri="{FF2B5EF4-FFF2-40B4-BE49-F238E27FC236}">
                  <a16:creationId xmlns:a16="http://schemas.microsoft.com/office/drawing/2014/main" id="{746FA588-CF55-4332-97E1-E6BE90C4A28F}"/>
                </a:ext>
              </a:extLst>
            </p:cNvPr>
            <p:cNvSpPr/>
            <p:nvPr/>
          </p:nvSpPr>
          <p:spPr>
            <a:xfrm>
              <a:off x="35058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133;p44">
              <a:extLst>
                <a:ext uri="{FF2B5EF4-FFF2-40B4-BE49-F238E27FC236}">
                  <a16:creationId xmlns:a16="http://schemas.microsoft.com/office/drawing/2014/main" id="{9902C6DF-2DD4-40A8-8FF5-5F7C391B3B32}"/>
                </a:ext>
              </a:extLst>
            </p:cNvPr>
            <p:cNvSpPr/>
            <p:nvPr/>
          </p:nvSpPr>
          <p:spPr>
            <a:xfrm>
              <a:off x="35058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134;p44">
              <a:extLst>
                <a:ext uri="{FF2B5EF4-FFF2-40B4-BE49-F238E27FC236}">
                  <a16:creationId xmlns:a16="http://schemas.microsoft.com/office/drawing/2014/main" id="{AA562435-5E75-48F6-8C0C-00C61D5381B2}"/>
                </a:ext>
              </a:extLst>
            </p:cNvPr>
            <p:cNvSpPr/>
            <p:nvPr/>
          </p:nvSpPr>
          <p:spPr>
            <a:xfrm>
              <a:off x="3505800" y="2371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135;p44">
              <a:extLst>
                <a:ext uri="{FF2B5EF4-FFF2-40B4-BE49-F238E27FC236}">
                  <a16:creationId xmlns:a16="http://schemas.microsoft.com/office/drawing/2014/main" id="{02AADE1B-F387-4BF9-947C-E8CCCF706FFC}"/>
                </a:ext>
              </a:extLst>
            </p:cNvPr>
            <p:cNvSpPr/>
            <p:nvPr/>
          </p:nvSpPr>
          <p:spPr>
            <a:xfrm>
              <a:off x="3505150" y="23715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136;p44">
              <a:extLst>
                <a:ext uri="{FF2B5EF4-FFF2-40B4-BE49-F238E27FC236}">
                  <a16:creationId xmlns:a16="http://schemas.microsoft.com/office/drawing/2014/main" id="{BA3D8E27-DDC4-42F7-B4E9-D03C54515DAC}"/>
                </a:ext>
              </a:extLst>
            </p:cNvPr>
            <p:cNvSpPr/>
            <p:nvPr/>
          </p:nvSpPr>
          <p:spPr>
            <a:xfrm>
              <a:off x="3505150" y="23715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137;p44">
              <a:extLst>
                <a:ext uri="{FF2B5EF4-FFF2-40B4-BE49-F238E27FC236}">
                  <a16:creationId xmlns:a16="http://schemas.microsoft.com/office/drawing/2014/main" id="{2D7A8022-471D-4841-8204-78CA83865ACF}"/>
                </a:ext>
              </a:extLst>
            </p:cNvPr>
            <p:cNvSpPr/>
            <p:nvPr/>
          </p:nvSpPr>
          <p:spPr>
            <a:xfrm>
              <a:off x="350515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138;p44">
              <a:extLst>
                <a:ext uri="{FF2B5EF4-FFF2-40B4-BE49-F238E27FC236}">
                  <a16:creationId xmlns:a16="http://schemas.microsoft.com/office/drawing/2014/main" id="{823AFDC2-BF4A-491E-8B87-8757C2D62419}"/>
                </a:ext>
              </a:extLst>
            </p:cNvPr>
            <p:cNvSpPr/>
            <p:nvPr/>
          </p:nvSpPr>
          <p:spPr>
            <a:xfrm>
              <a:off x="350515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139;p44">
              <a:extLst>
                <a:ext uri="{FF2B5EF4-FFF2-40B4-BE49-F238E27FC236}">
                  <a16:creationId xmlns:a16="http://schemas.microsoft.com/office/drawing/2014/main" id="{51F3364B-CC18-4C8B-AFEC-2EBE8519C978}"/>
                </a:ext>
              </a:extLst>
            </p:cNvPr>
            <p:cNvSpPr/>
            <p:nvPr/>
          </p:nvSpPr>
          <p:spPr>
            <a:xfrm>
              <a:off x="35051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140;p44">
              <a:extLst>
                <a:ext uri="{FF2B5EF4-FFF2-40B4-BE49-F238E27FC236}">
                  <a16:creationId xmlns:a16="http://schemas.microsoft.com/office/drawing/2014/main" id="{E54BAD6F-61F3-4959-9A50-046136AF2BFA}"/>
                </a:ext>
              </a:extLst>
            </p:cNvPr>
            <p:cNvSpPr/>
            <p:nvPr/>
          </p:nvSpPr>
          <p:spPr>
            <a:xfrm>
              <a:off x="3658050" y="23697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141;p44">
              <a:extLst>
                <a:ext uri="{FF2B5EF4-FFF2-40B4-BE49-F238E27FC236}">
                  <a16:creationId xmlns:a16="http://schemas.microsoft.com/office/drawing/2014/main" id="{9599383D-960D-4D66-A5FA-C6C2AC13FE70}"/>
                </a:ext>
              </a:extLst>
            </p:cNvPr>
            <p:cNvSpPr/>
            <p:nvPr/>
          </p:nvSpPr>
          <p:spPr>
            <a:xfrm>
              <a:off x="3641125" y="23640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51"/>
                  </a:lnTo>
                  <a:lnTo>
                    <a:pt x="577" y="576"/>
                  </a:lnTo>
                  <a:lnTo>
                    <a:pt x="577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142;p44">
              <a:extLst>
                <a:ext uri="{FF2B5EF4-FFF2-40B4-BE49-F238E27FC236}">
                  <a16:creationId xmlns:a16="http://schemas.microsoft.com/office/drawing/2014/main" id="{F72E8216-C199-4B3E-9E16-069BC2C7C440}"/>
                </a:ext>
              </a:extLst>
            </p:cNvPr>
            <p:cNvSpPr/>
            <p:nvPr/>
          </p:nvSpPr>
          <p:spPr>
            <a:xfrm>
              <a:off x="3520200" y="23647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143;p44">
              <a:extLst>
                <a:ext uri="{FF2B5EF4-FFF2-40B4-BE49-F238E27FC236}">
                  <a16:creationId xmlns:a16="http://schemas.microsoft.com/office/drawing/2014/main" id="{233EA75F-8A59-43FB-B850-D0FD3F7FEA95}"/>
                </a:ext>
              </a:extLst>
            </p:cNvPr>
            <p:cNvSpPr/>
            <p:nvPr/>
          </p:nvSpPr>
          <p:spPr>
            <a:xfrm>
              <a:off x="3584100" y="2366575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144;p44">
              <a:extLst>
                <a:ext uri="{FF2B5EF4-FFF2-40B4-BE49-F238E27FC236}">
                  <a16:creationId xmlns:a16="http://schemas.microsoft.com/office/drawing/2014/main" id="{01934CA3-53D8-4525-AC46-008EF002BAF6}"/>
                </a:ext>
              </a:extLst>
            </p:cNvPr>
            <p:cNvSpPr/>
            <p:nvPr/>
          </p:nvSpPr>
          <p:spPr>
            <a:xfrm>
              <a:off x="3640500" y="235920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6" y="145"/>
                  </a:lnTo>
                  <a:cubicBezTo>
                    <a:pt x="1" y="170"/>
                    <a:pt x="1" y="195"/>
                    <a:pt x="26" y="195"/>
                  </a:cubicBezTo>
                  <a:lnTo>
                    <a:pt x="602" y="546"/>
                  </a:lnTo>
                  <a:lnTo>
                    <a:pt x="702" y="546"/>
                  </a:lnTo>
                  <a:lnTo>
                    <a:pt x="928" y="421"/>
                  </a:lnTo>
                  <a:cubicBezTo>
                    <a:pt x="953" y="396"/>
                    <a:pt x="953" y="370"/>
                    <a:pt x="928" y="345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145;p44">
              <a:extLst>
                <a:ext uri="{FF2B5EF4-FFF2-40B4-BE49-F238E27FC236}">
                  <a16:creationId xmlns:a16="http://schemas.microsoft.com/office/drawing/2014/main" id="{E8E90C20-4F1B-4E4A-AC10-424537E9707E}"/>
                </a:ext>
              </a:extLst>
            </p:cNvPr>
            <p:cNvSpPr/>
            <p:nvPr/>
          </p:nvSpPr>
          <p:spPr>
            <a:xfrm>
              <a:off x="3641750" y="2359675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1"/>
                  </a:moveTo>
                  <a:lnTo>
                    <a:pt x="1" y="126"/>
                  </a:lnTo>
                  <a:lnTo>
                    <a:pt x="577" y="452"/>
                  </a:lnTo>
                  <a:lnTo>
                    <a:pt x="627" y="452"/>
                  </a:lnTo>
                  <a:lnTo>
                    <a:pt x="853" y="32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146;p44">
              <a:extLst>
                <a:ext uri="{FF2B5EF4-FFF2-40B4-BE49-F238E27FC236}">
                  <a16:creationId xmlns:a16="http://schemas.microsoft.com/office/drawing/2014/main" id="{39204E29-9190-42E4-BE1B-1460B04E06E5}"/>
                </a:ext>
              </a:extLst>
            </p:cNvPr>
            <p:cNvSpPr/>
            <p:nvPr/>
          </p:nvSpPr>
          <p:spPr>
            <a:xfrm>
              <a:off x="3657425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147;p44">
              <a:extLst>
                <a:ext uri="{FF2B5EF4-FFF2-40B4-BE49-F238E27FC236}">
                  <a16:creationId xmlns:a16="http://schemas.microsoft.com/office/drawing/2014/main" id="{53FAA900-9142-4861-ACAA-2B9069CFBC20}"/>
                </a:ext>
              </a:extLst>
            </p:cNvPr>
            <p:cNvSpPr/>
            <p:nvPr/>
          </p:nvSpPr>
          <p:spPr>
            <a:xfrm>
              <a:off x="365742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148;p44">
              <a:extLst>
                <a:ext uri="{FF2B5EF4-FFF2-40B4-BE49-F238E27FC236}">
                  <a16:creationId xmlns:a16="http://schemas.microsoft.com/office/drawing/2014/main" id="{C59579F1-9310-4868-81D2-CDCDD54F526A}"/>
                </a:ext>
              </a:extLst>
            </p:cNvPr>
            <p:cNvSpPr/>
            <p:nvPr/>
          </p:nvSpPr>
          <p:spPr>
            <a:xfrm>
              <a:off x="3656800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149;p44">
              <a:extLst>
                <a:ext uri="{FF2B5EF4-FFF2-40B4-BE49-F238E27FC236}">
                  <a16:creationId xmlns:a16="http://schemas.microsoft.com/office/drawing/2014/main" id="{154EB790-4DC8-4F04-B968-87880354A110}"/>
                </a:ext>
              </a:extLst>
            </p:cNvPr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150;p44">
              <a:extLst>
                <a:ext uri="{FF2B5EF4-FFF2-40B4-BE49-F238E27FC236}">
                  <a16:creationId xmlns:a16="http://schemas.microsoft.com/office/drawing/2014/main" id="{7744A60A-5C99-4130-B494-44E5577DB286}"/>
                </a:ext>
              </a:extLst>
            </p:cNvPr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151;p44">
              <a:extLst>
                <a:ext uri="{FF2B5EF4-FFF2-40B4-BE49-F238E27FC236}">
                  <a16:creationId xmlns:a16="http://schemas.microsoft.com/office/drawing/2014/main" id="{51E86B74-E95D-470F-A887-6E0042F808CB}"/>
                </a:ext>
              </a:extLst>
            </p:cNvPr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152;p44">
              <a:extLst>
                <a:ext uri="{FF2B5EF4-FFF2-40B4-BE49-F238E27FC236}">
                  <a16:creationId xmlns:a16="http://schemas.microsoft.com/office/drawing/2014/main" id="{31815215-8CB9-4288-8BEE-F263BB1EC9D3}"/>
                </a:ext>
              </a:extLst>
            </p:cNvPr>
            <p:cNvSpPr/>
            <p:nvPr/>
          </p:nvSpPr>
          <p:spPr>
            <a:xfrm>
              <a:off x="3656175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153;p44">
              <a:extLst>
                <a:ext uri="{FF2B5EF4-FFF2-40B4-BE49-F238E27FC236}">
                  <a16:creationId xmlns:a16="http://schemas.microsoft.com/office/drawing/2014/main" id="{7A39754A-1472-46E1-8645-A0833416C88E}"/>
                </a:ext>
              </a:extLst>
            </p:cNvPr>
            <p:cNvSpPr/>
            <p:nvPr/>
          </p:nvSpPr>
          <p:spPr>
            <a:xfrm>
              <a:off x="36561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154;p44">
              <a:extLst>
                <a:ext uri="{FF2B5EF4-FFF2-40B4-BE49-F238E27FC236}">
                  <a16:creationId xmlns:a16="http://schemas.microsoft.com/office/drawing/2014/main" id="{7E27D13A-4AAF-4B63-B5EC-CF11B106A3AC}"/>
                </a:ext>
              </a:extLst>
            </p:cNvPr>
            <p:cNvSpPr/>
            <p:nvPr/>
          </p:nvSpPr>
          <p:spPr>
            <a:xfrm>
              <a:off x="36561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155;p44">
              <a:extLst>
                <a:ext uri="{FF2B5EF4-FFF2-40B4-BE49-F238E27FC236}">
                  <a16:creationId xmlns:a16="http://schemas.microsoft.com/office/drawing/2014/main" id="{1CBF5DD5-4F7B-4669-B45B-703128B35A41}"/>
                </a:ext>
              </a:extLst>
            </p:cNvPr>
            <p:cNvSpPr/>
            <p:nvPr/>
          </p:nvSpPr>
          <p:spPr>
            <a:xfrm>
              <a:off x="365555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156;p44">
              <a:extLst>
                <a:ext uri="{FF2B5EF4-FFF2-40B4-BE49-F238E27FC236}">
                  <a16:creationId xmlns:a16="http://schemas.microsoft.com/office/drawing/2014/main" id="{D8D9B1A8-B775-40E9-B428-1D5034C1CED0}"/>
                </a:ext>
              </a:extLst>
            </p:cNvPr>
            <p:cNvSpPr/>
            <p:nvPr/>
          </p:nvSpPr>
          <p:spPr>
            <a:xfrm>
              <a:off x="365555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157;p44">
              <a:extLst>
                <a:ext uri="{FF2B5EF4-FFF2-40B4-BE49-F238E27FC236}">
                  <a16:creationId xmlns:a16="http://schemas.microsoft.com/office/drawing/2014/main" id="{5BE51037-CFA5-4756-83FB-A50F099D8797}"/>
                </a:ext>
              </a:extLst>
            </p:cNvPr>
            <p:cNvSpPr/>
            <p:nvPr/>
          </p:nvSpPr>
          <p:spPr>
            <a:xfrm>
              <a:off x="35446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158;p44">
              <a:extLst>
                <a:ext uri="{FF2B5EF4-FFF2-40B4-BE49-F238E27FC236}">
                  <a16:creationId xmlns:a16="http://schemas.microsoft.com/office/drawing/2014/main" id="{C99CC7C5-DECA-4BB1-866B-F07CEA1C838B}"/>
                </a:ext>
              </a:extLst>
            </p:cNvPr>
            <p:cNvSpPr/>
            <p:nvPr/>
          </p:nvSpPr>
          <p:spPr>
            <a:xfrm>
              <a:off x="35446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159;p44">
              <a:extLst>
                <a:ext uri="{FF2B5EF4-FFF2-40B4-BE49-F238E27FC236}">
                  <a16:creationId xmlns:a16="http://schemas.microsoft.com/office/drawing/2014/main" id="{58714154-B3BC-4455-BC0B-F259F802B61E}"/>
                </a:ext>
              </a:extLst>
            </p:cNvPr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160;p44">
              <a:extLst>
                <a:ext uri="{FF2B5EF4-FFF2-40B4-BE49-F238E27FC236}">
                  <a16:creationId xmlns:a16="http://schemas.microsoft.com/office/drawing/2014/main" id="{15560B9C-AF66-4D6F-B1EF-069A51509853}"/>
                </a:ext>
              </a:extLst>
            </p:cNvPr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161;p44">
              <a:extLst>
                <a:ext uri="{FF2B5EF4-FFF2-40B4-BE49-F238E27FC236}">
                  <a16:creationId xmlns:a16="http://schemas.microsoft.com/office/drawing/2014/main" id="{1C9512BC-0F1A-4B0B-B9DC-74A2A7CB28B2}"/>
                </a:ext>
              </a:extLst>
            </p:cNvPr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162;p44">
              <a:extLst>
                <a:ext uri="{FF2B5EF4-FFF2-40B4-BE49-F238E27FC236}">
                  <a16:creationId xmlns:a16="http://schemas.microsoft.com/office/drawing/2014/main" id="{54799C21-A09E-41DD-9DF3-7F99FCA2FF8D}"/>
                </a:ext>
              </a:extLst>
            </p:cNvPr>
            <p:cNvSpPr/>
            <p:nvPr/>
          </p:nvSpPr>
          <p:spPr>
            <a:xfrm>
              <a:off x="354400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163;p44">
              <a:extLst>
                <a:ext uri="{FF2B5EF4-FFF2-40B4-BE49-F238E27FC236}">
                  <a16:creationId xmlns:a16="http://schemas.microsoft.com/office/drawing/2014/main" id="{1E37EBE7-5B0F-48EB-BFDB-D75AF8F07703}"/>
                </a:ext>
              </a:extLst>
            </p:cNvPr>
            <p:cNvSpPr/>
            <p:nvPr/>
          </p:nvSpPr>
          <p:spPr>
            <a:xfrm>
              <a:off x="354400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164;p44">
              <a:extLst>
                <a:ext uri="{FF2B5EF4-FFF2-40B4-BE49-F238E27FC236}">
                  <a16:creationId xmlns:a16="http://schemas.microsoft.com/office/drawing/2014/main" id="{1277D3E3-1F42-4BD8-BF25-085DA03976FC}"/>
                </a:ext>
              </a:extLst>
            </p:cNvPr>
            <p:cNvSpPr/>
            <p:nvPr/>
          </p:nvSpPr>
          <p:spPr>
            <a:xfrm>
              <a:off x="354400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165;p44">
              <a:extLst>
                <a:ext uri="{FF2B5EF4-FFF2-40B4-BE49-F238E27FC236}">
                  <a16:creationId xmlns:a16="http://schemas.microsoft.com/office/drawing/2014/main" id="{6D19A221-E674-432B-A39C-865D676564D5}"/>
                </a:ext>
              </a:extLst>
            </p:cNvPr>
            <p:cNvSpPr/>
            <p:nvPr/>
          </p:nvSpPr>
          <p:spPr>
            <a:xfrm>
              <a:off x="3505150" y="2372200"/>
              <a:ext cx="675" cy="6925"/>
            </a:xfrm>
            <a:custGeom>
              <a:avLst/>
              <a:gdLst/>
              <a:ahLst/>
              <a:cxnLst/>
              <a:rect l="l" t="t" r="r" b="b"/>
              <a:pathLst>
                <a:path w="27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166;p44">
              <a:extLst>
                <a:ext uri="{FF2B5EF4-FFF2-40B4-BE49-F238E27FC236}">
                  <a16:creationId xmlns:a16="http://schemas.microsoft.com/office/drawing/2014/main" id="{7FD58217-BACF-43BE-B9A6-7461ACCEF92A}"/>
                </a:ext>
              </a:extLst>
            </p:cNvPr>
            <p:cNvSpPr/>
            <p:nvPr/>
          </p:nvSpPr>
          <p:spPr>
            <a:xfrm>
              <a:off x="3559050" y="23653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167;p44">
              <a:extLst>
                <a:ext uri="{FF2B5EF4-FFF2-40B4-BE49-F238E27FC236}">
                  <a16:creationId xmlns:a16="http://schemas.microsoft.com/office/drawing/2014/main" id="{89BCD5D2-09EC-4288-BE88-6517F7DB51EF}"/>
                </a:ext>
              </a:extLst>
            </p:cNvPr>
            <p:cNvSpPr/>
            <p:nvPr/>
          </p:nvSpPr>
          <p:spPr>
            <a:xfrm>
              <a:off x="3622950" y="23672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168;p44">
              <a:extLst>
                <a:ext uri="{FF2B5EF4-FFF2-40B4-BE49-F238E27FC236}">
                  <a16:creationId xmlns:a16="http://schemas.microsoft.com/office/drawing/2014/main" id="{F7F57FEF-823B-4793-9AA3-10BBC564B8D7}"/>
                </a:ext>
              </a:extLst>
            </p:cNvPr>
            <p:cNvSpPr/>
            <p:nvPr/>
          </p:nvSpPr>
          <p:spPr>
            <a:xfrm>
              <a:off x="3533975" y="23722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169;p44">
              <a:extLst>
                <a:ext uri="{FF2B5EF4-FFF2-40B4-BE49-F238E27FC236}">
                  <a16:creationId xmlns:a16="http://schemas.microsoft.com/office/drawing/2014/main" id="{3EA131CD-E304-478D-A72A-F2ECD656EA70}"/>
                </a:ext>
              </a:extLst>
            </p:cNvPr>
            <p:cNvSpPr/>
            <p:nvPr/>
          </p:nvSpPr>
          <p:spPr>
            <a:xfrm>
              <a:off x="358410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170;p44">
              <a:extLst>
                <a:ext uri="{FF2B5EF4-FFF2-40B4-BE49-F238E27FC236}">
                  <a16:creationId xmlns:a16="http://schemas.microsoft.com/office/drawing/2014/main" id="{A8A79D68-886D-4C54-9647-044E5911C155}"/>
                </a:ext>
              </a:extLst>
            </p:cNvPr>
            <p:cNvSpPr/>
            <p:nvPr/>
          </p:nvSpPr>
          <p:spPr>
            <a:xfrm>
              <a:off x="3583475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171;p44">
              <a:extLst>
                <a:ext uri="{FF2B5EF4-FFF2-40B4-BE49-F238E27FC236}">
                  <a16:creationId xmlns:a16="http://schemas.microsoft.com/office/drawing/2014/main" id="{7CDA640A-0D76-4975-90A9-0951D46490BE}"/>
                </a:ext>
              </a:extLst>
            </p:cNvPr>
            <p:cNvSpPr/>
            <p:nvPr/>
          </p:nvSpPr>
          <p:spPr>
            <a:xfrm>
              <a:off x="35834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172;p44">
              <a:extLst>
                <a:ext uri="{FF2B5EF4-FFF2-40B4-BE49-F238E27FC236}">
                  <a16:creationId xmlns:a16="http://schemas.microsoft.com/office/drawing/2014/main" id="{3C2051E4-2E2B-4F55-98C7-F1C3F89B86EB}"/>
                </a:ext>
              </a:extLst>
            </p:cNvPr>
            <p:cNvSpPr/>
            <p:nvPr/>
          </p:nvSpPr>
          <p:spPr>
            <a:xfrm>
              <a:off x="35834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173;p44">
              <a:extLst>
                <a:ext uri="{FF2B5EF4-FFF2-40B4-BE49-F238E27FC236}">
                  <a16:creationId xmlns:a16="http://schemas.microsoft.com/office/drawing/2014/main" id="{37843E30-B568-4CDA-9CAF-6A1004714E3A}"/>
                </a:ext>
              </a:extLst>
            </p:cNvPr>
            <p:cNvSpPr/>
            <p:nvPr/>
          </p:nvSpPr>
          <p:spPr>
            <a:xfrm>
              <a:off x="3583475" y="2373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174;p44">
              <a:extLst>
                <a:ext uri="{FF2B5EF4-FFF2-40B4-BE49-F238E27FC236}">
                  <a16:creationId xmlns:a16="http://schemas.microsoft.com/office/drawing/2014/main" id="{D85B7A66-9995-4F05-909B-51E663204A84}"/>
                </a:ext>
              </a:extLst>
            </p:cNvPr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175;p44">
              <a:extLst>
                <a:ext uri="{FF2B5EF4-FFF2-40B4-BE49-F238E27FC236}">
                  <a16:creationId xmlns:a16="http://schemas.microsoft.com/office/drawing/2014/main" id="{C396BA29-F93D-4B5A-B9C6-7E864CE424CF}"/>
                </a:ext>
              </a:extLst>
            </p:cNvPr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176;p44">
              <a:extLst>
                <a:ext uri="{FF2B5EF4-FFF2-40B4-BE49-F238E27FC236}">
                  <a16:creationId xmlns:a16="http://schemas.microsoft.com/office/drawing/2014/main" id="{75D39212-23EC-45BC-A0B4-80CF9297E27F}"/>
                </a:ext>
              </a:extLst>
            </p:cNvPr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177;p44">
              <a:extLst>
                <a:ext uri="{FF2B5EF4-FFF2-40B4-BE49-F238E27FC236}">
                  <a16:creationId xmlns:a16="http://schemas.microsoft.com/office/drawing/2014/main" id="{2695F343-8E9F-4E6C-BB11-43F1EA2D28B3}"/>
                </a:ext>
              </a:extLst>
            </p:cNvPr>
            <p:cNvSpPr/>
            <p:nvPr/>
          </p:nvSpPr>
          <p:spPr>
            <a:xfrm>
              <a:off x="3544000" y="23728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77"/>
                    <a:pt x="51" y="277"/>
                  </a:cubicBezTo>
                  <a:lnTo>
                    <a:pt x="51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178;p44">
              <a:extLst>
                <a:ext uri="{FF2B5EF4-FFF2-40B4-BE49-F238E27FC236}">
                  <a16:creationId xmlns:a16="http://schemas.microsoft.com/office/drawing/2014/main" id="{A35EEBD0-9A8E-45D6-A261-8E858E75938C}"/>
                </a:ext>
              </a:extLst>
            </p:cNvPr>
            <p:cNvSpPr/>
            <p:nvPr/>
          </p:nvSpPr>
          <p:spPr>
            <a:xfrm>
              <a:off x="3598525" y="23665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179;p44">
              <a:extLst>
                <a:ext uri="{FF2B5EF4-FFF2-40B4-BE49-F238E27FC236}">
                  <a16:creationId xmlns:a16="http://schemas.microsoft.com/office/drawing/2014/main" id="{AF349EFB-771B-4762-B795-225098F702C9}"/>
                </a:ext>
              </a:extLst>
            </p:cNvPr>
            <p:cNvSpPr/>
            <p:nvPr/>
          </p:nvSpPr>
          <p:spPr>
            <a:xfrm>
              <a:off x="3572825" y="2373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180;p44">
              <a:extLst>
                <a:ext uri="{FF2B5EF4-FFF2-40B4-BE49-F238E27FC236}">
                  <a16:creationId xmlns:a16="http://schemas.microsoft.com/office/drawing/2014/main" id="{A202B3BB-D066-4D8B-91E9-5EB09846E8E0}"/>
                </a:ext>
              </a:extLst>
            </p:cNvPr>
            <p:cNvSpPr/>
            <p:nvPr/>
          </p:nvSpPr>
          <p:spPr>
            <a:xfrm>
              <a:off x="362295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181;p44">
              <a:extLst>
                <a:ext uri="{FF2B5EF4-FFF2-40B4-BE49-F238E27FC236}">
                  <a16:creationId xmlns:a16="http://schemas.microsoft.com/office/drawing/2014/main" id="{C0145BFC-5D5F-4AD6-B445-658A8AEF4EE6}"/>
                </a:ext>
              </a:extLst>
            </p:cNvPr>
            <p:cNvSpPr/>
            <p:nvPr/>
          </p:nvSpPr>
          <p:spPr>
            <a:xfrm>
              <a:off x="3622325" y="2373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182;p44">
              <a:extLst>
                <a:ext uri="{FF2B5EF4-FFF2-40B4-BE49-F238E27FC236}">
                  <a16:creationId xmlns:a16="http://schemas.microsoft.com/office/drawing/2014/main" id="{4C1C8238-6E20-42B9-96B8-3D66D5939A3E}"/>
                </a:ext>
              </a:extLst>
            </p:cNvPr>
            <p:cNvSpPr/>
            <p:nvPr/>
          </p:nvSpPr>
          <p:spPr>
            <a:xfrm>
              <a:off x="3622325" y="2374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183;p44">
              <a:extLst>
                <a:ext uri="{FF2B5EF4-FFF2-40B4-BE49-F238E27FC236}">
                  <a16:creationId xmlns:a16="http://schemas.microsoft.com/office/drawing/2014/main" id="{0229F71B-E2D6-4C4B-A089-2C5B068AFD54}"/>
                </a:ext>
              </a:extLst>
            </p:cNvPr>
            <p:cNvSpPr/>
            <p:nvPr/>
          </p:nvSpPr>
          <p:spPr>
            <a:xfrm>
              <a:off x="3622325" y="2374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184;p44">
              <a:extLst>
                <a:ext uri="{FF2B5EF4-FFF2-40B4-BE49-F238E27FC236}">
                  <a16:creationId xmlns:a16="http://schemas.microsoft.com/office/drawing/2014/main" id="{934942EA-5566-49E0-894E-D491C2FC1786}"/>
                </a:ext>
              </a:extLst>
            </p:cNvPr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185;p44">
              <a:extLst>
                <a:ext uri="{FF2B5EF4-FFF2-40B4-BE49-F238E27FC236}">
                  <a16:creationId xmlns:a16="http://schemas.microsoft.com/office/drawing/2014/main" id="{17355A22-FA11-45CD-832D-4ADA1E934014}"/>
                </a:ext>
              </a:extLst>
            </p:cNvPr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186;p44">
              <a:extLst>
                <a:ext uri="{FF2B5EF4-FFF2-40B4-BE49-F238E27FC236}">
                  <a16:creationId xmlns:a16="http://schemas.microsoft.com/office/drawing/2014/main" id="{BD6EC9BB-31EA-42BB-A9FF-4C2D166F3045}"/>
                </a:ext>
              </a:extLst>
            </p:cNvPr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187;p44">
              <a:extLst>
                <a:ext uri="{FF2B5EF4-FFF2-40B4-BE49-F238E27FC236}">
                  <a16:creationId xmlns:a16="http://schemas.microsoft.com/office/drawing/2014/main" id="{BF3F1160-088B-4C1D-8700-DF6EAF0544A0}"/>
                </a:ext>
              </a:extLst>
            </p:cNvPr>
            <p:cNvSpPr/>
            <p:nvPr/>
          </p:nvSpPr>
          <p:spPr>
            <a:xfrm>
              <a:off x="3622325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188;p44">
              <a:extLst>
                <a:ext uri="{FF2B5EF4-FFF2-40B4-BE49-F238E27FC236}">
                  <a16:creationId xmlns:a16="http://schemas.microsoft.com/office/drawing/2014/main" id="{FDA4D2EA-BEA7-4642-8F65-67FE607B8D4D}"/>
                </a:ext>
              </a:extLst>
            </p:cNvPr>
            <p:cNvSpPr/>
            <p:nvPr/>
          </p:nvSpPr>
          <p:spPr>
            <a:xfrm>
              <a:off x="3534600" y="2373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189;p44">
              <a:extLst>
                <a:ext uri="{FF2B5EF4-FFF2-40B4-BE49-F238E27FC236}">
                  <a16:creationId xmlns:a16="http://schemas.microsoft.com/office/drawing/2014/main" id="{4B0C9757-C573-4DB5-B458-571773B8CA47}"/>
                </a:ext>
              </a:extLst>
            </p:cNvPr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190;p44">
              <a:extLst>
                <a:ext uri="{FF2B5EF4-FFF2-40B4-BE49-F238E27FC236}">
                  <a16:creationId xmlns:a16="http://schemas.microsoft.com/office/drawing/2014/main" id="{E22AE70B-91CA-496F-B3E9-BB4F2A8E6572}"/>
                </a:ext>
              </a:extLst>
            </p:cNvPr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191;p44">
              <a:extLst>
                <a:ext uri="{FF2B5EF4-FFF2-40B4-BE49-F238E27FC236}">
                  <a16:creationId xmlns:a16="http://schemas.microsoft.com/office/drawing/2014/main" id="{F88F0592-DA02-4606-9C39-6AEE048B8087}"/>
                </a:ext>
              </a:extLst>
            </p:cNvPr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192;p44">
              <a:extLst>
                <a:ext uri="{FF2B5EF4-FFF2-40B4-BE49-F238E27FC236}">
                  <a16:creationId xmlns:a16="http://schemas.microsoft.com/office/drawing/2014/main" id="{0E1B5E73-9D18-487D-B0F6-F1CA428F17F7}"/>
                </a:ext>
              </a:extLst>
            </p:cNvPr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193;p44">
              <a:extLst>
                <a:ext uri="{FF2B5EF4-FFF2-40B4-BE49-F238E27FC236}">
                  <a16:creationId xmlns:a16="http://schemas.microsoft.com/office/drawing/2014/main" id="{B30B7F07-A87E-4ABA-8D4C-9080074B3E34}"/>
                </a:ext>
              </a:extLst>
            </p:cNvPr>
            <p:cNvSpPr/>
            <p:nvPr/>
          </p:nvSpPr>
          <p:spPr>
            <a:xfrm>
              <a:off x="3533975" y="2374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194;p44">
              <a:extLst>
                <a:ext uri="{FF2B5EF4-FFF2-40B4-BE49-F238E27FC236}">
                  <a16:creationId xmlns:a16="http://schemas.microsoft.com/office/drawing/2014/main" id="{BF6A6AAB-1531-4B20-AAB0-E21E04E66C71}"/>
                </a:ext>
              </a:extLst>
            </p:cNvPr>
            <p:cNvSpPr/>
            <p:nvPr/>
          </p:nvSpPr>
          <p:spPr>
            <a:xfrm>
              <a:off x="353397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195;p44">
              <a:extLst>
                <a:ext uri="{FF2B5EF4-FFF2-40B4-BE49-F238E27FC236}">
                  <a16:creationId xmlns:a16="http://schemas.microsoft.com/office/drawing/2014/main" id="{9E317CCC-A99E-4B30-A6FE-FDC449201838}"/>
                </a:ext>
              </a:extLst>
            </p:cNvPr>
            <p:cNvSpPr/>
            <p:nvPr/>
          </p:nvSpPr>
          <p:spPr>
            <a:xfrm>
              <a:off x="353397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196;p44">
              <a:extLst>
                <a:ext uri="{FF2B5EF4-FFF2-40B4-BE49-F238E27FC236}">
                  <a16:creationId xmlns:a16="http://schemas.microsoft.com/office/drawing/2014/main" id="{E7C1DE1D-0A7F-42A3-9546-A38D7E62B479}"/>
                </a:ext>
              </a:extLst>
            </p:cNvPr>
            <p:cNvSpPr/>
            <p:nvPr/>
          </p:nvSpPr>
          <p:spPr>
            <a:xfrm>
              <a:off x="3661175" y="2371575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1"/>
                  </a:moveTo>
                  <a:lnTo>
                    <a:pt x="1" y="126"/>
                  </a:lnTo>
                  <a:lnTo>
                    <a:pt x="1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197;p44">
              <a:extLst>
                <a:ext uri="{FF2B5EF4-FFF2-40B4-BE49-F238E27FC236}">
                  <a16:creationId xmlns:a16="http://schemas.microsoft.com/office/drawing/2014/main" id="{BF85898D-3D95-4805-B993-6781B4A3B985}"/>
                </a:ext>
              </a:extLst>
            </p:cNvPr>
            <p:cNvSpPr/>
            <p:nvPr/>
          </p:nvSpPr>
          <p:spPr>
            <a:xfrm>
              <a:off x="3583475" y="2373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198;p44">
              <a:extLst>
                <a:ext uri="{FF2B5EF4-FFF2-40B4-BE49-F238E27FC236}">
                  <a16:creationId xmlns:a16="http://schemas.microsoft.com/office/drawing/2014/main" id="{E7E85D6C-DEDA-402D-8B7B-A8DECFD9A2BF}"/>
                </a:ext>
              </a:extLst>
            </p:cNvPr>
            <p:cNvSpPr/>
            <p:nvPr/>
          </p:nvSpPr>
          <p:spPr>
            <a:xfrm>
              <a:off x="3637375" y="23672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199;p44">
              <a:extLst>
                <a:ext uri="{FF2B5EF4-FFF2-40B4-BE49-F238E27FC236}">
                  <a16:creationId xmlns:a16="http://schemas.microsoft.com/office/drawing/2014/main" id="{6B801FD6-C3E8-4B56-8BA0-BABCC09B30BE}"/>
                </a:ext>
              </a:extLst>
            </p:cNvPr>
            <p:cNvSpPr/>
            <p:nvPr/>
          </p:nvSpPr>
          <p:spPr>
            <a:xfrm>
              <a:off x="3611675" y="23741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200;p44">
              <a:extLst>
                <a:ext uri="{FF2B5EF4-FFF2-40B4-BE49-F238E27FC236}">
                  <a16:creationId xmlns:a16="http://schemas.microsoft.com/office/drawing/2014/main" id="{2FBCE6E2-7FA3-4842-8C51-23B6D3415B53}"/>
                </a:ext>
              </a:extLst>
            </p:cNvPr>
            <p:cNvSpPr/>
            <p:nvPr/>
          </p:nvSpPr>
          <p:spPr>
            <a:xfrm>
              <a:off x="3661175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201;p44">
              <a:extLst>
                <a:ext uri="{FF2B5EF4-FFF2-40B4-BE49-F238E27FC236}">
                  <a16:creationId xmlns:a16="http://schemas.microsoft.com/office/drawing/2014/main" id="{C1264891-1B53-49BD-89DF-8BC95D28769E}"/>
                </a:ext>
              </a:extLst>
            </p:cNvPr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202;p44">
              <a:extLst>
                <a:ext uri="{FF2B5EF4-FFF2-40B4-BE49-F238E27FC236}">
                  <a16:creationId xmlns:a16="http://schemas.microsoft.com/office/drawing/2014/main" id="{30DFE859-3CD6-4E96-B664-A5F13C99F3B1}"/>
                </a:ext>
              </a:extLst>
            </p:cNvPr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203;p44">
              <a:extLst>
                <a:ext uri="{FF2B5EF4-FFF2-40B4-BE49-F238E27FC236}">
                  <a16:creationId xmlns:a16="http://schemas.microsoft.com/office/drawing/2014/main" id="{A898EE3F-FD1D-41AB-B53D-4072A31B4904}"/>
                </a:ext>
              </a:extLst>
            </p:cNvPr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204;p44">
              <a:extLst>
                <a:ext uri="{FF2B5EF4-FFF2-40B4-BE49-F238E27FC236}">
                  <a16:creationId xmlns:a16="http://schemas.microsoft.com/office/drawing/2014/main" id="{92D8B7E9-F9F7-4207-9171-2C56D129D782}"/>
                </a:ext>
              </a:extLst>
            </p:cNvPr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205;p44">
              <a:extLst>
                <a:ext uri="{FF2B5EF4-FFF2-40B4-BE49-F238E27FC236}">
                  <a16:creationId xmlns:a16="http://schemas.microsoft.com/office/drawing/2014/main" id="{3FCF1877-1952-4A49-A511-DD8CCC56E4AE}"/>
                </a:ext>
              </a:extLst>
            </p:cNvPr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206;p44">
              <a:extLst>
                <a:ext uri="{FF2B5EF4-FFF2-40B4-BE49-F238E27FC236}">
                  <a16:creationId xmlns:a16="http://schemas.microsoft.com/office/drawing/2014/main" id="{9E12D983-68D7-4A88-B50E-57B1BAE13891}"/>
                </a:ext>
              </a:extLst>
            </p:cNvPr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207;p44">
              <a:extLst>
                <a:ext uri="{FF2B5EF4-FFF2-40B4-BE49-F238E27FC236}">
                  <a16:creationId xmlns:a16="http://schemas.microsoft.com/office/drawing/2014/main" id="{D1C5EFBD-D7B6-4B30-9E8C-88B542326342}"/>
                </a:ext>
              </a:extLst>
            </p:cNvPr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208;p44">
              <a:extLst>
                <a:ext uri="{FF2B5EF4-FFF2-40B4-BE49-F238E27FC236}">
                  <a16:creationId xmlns:a16="http://schemas.microsoft.com/office/drawing/2014/main" id="{15B9F6CE-BE5B-4786-BF43-F80DB975EE34}"/>
                </a:ext>
              </a:extLst>
            </p:cNvPr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209;p44">
              <a:extLst>
                <a:ext uri="{FF2B5EF4-FFF2-40B4-BE49-F238E27FC236}">
                  <a16:creationId xmlns:a16="http://schemas.microsoft.com/office/drawing/2014/main" id="{768749B5-4203-4565-8E9D-AFF94B8934A6}"/>
                </a:ext>
              </a:extLst>
            </p:cNvPr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210;p44">
              <a:extLst>
                <a:ext uri="{FF2B5EF4-FFF2-40B4-BE49-F238E27FC236}">
                  <a16:creationId xmlns:a16="http://schemas.microsoft.com/office/drawing/2014/main" id="{C4B5C7E3-4A04-4F13-A3AE-077A1C035A2F}"/>
                </a:ext>
              </a:extLst>
            </p:cNvPr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211;p44">
              <a:extLst>
                <a:ext uri="{FF2B5EF4-FFF2-40B4-BE49-F238E27FC236}">
                  <a16:creationId xmlns:a16="http://schemas.microsoft.com/office/drawing/2014/main" id="{4CAB35BE-2AD3-47E3-8836-33BEFAA56DB9}"/>
                </a:ext>
              </a:extLst>
            </p:cNvPr>
            <p:cNvSpPr/>
            <p:nvPr/>
          </p:nvSpPr>
          <p:spPr>
            <a:xfrm>
              <a:off x="3573450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212;p44">
              <a:extLst>
                <a:ext uri="{FF2B5EF4-FFF2-40B4-BE49-F238E27FC236}">
                  <a16:creationId xmlns:a16="http://schemas.microsoft.com/office/drawing/2014/main" id="{B39F5AD9-0F07-4D7F-8F06-0900DB237381}"/>
                </a:ext>
              </a:extLst>
            </p:cNvPr>
            <p:cNvSpPr/>
            <p:nvPr/>
          </p:nvSpPr>
          <p:spPr>
            <a:xfrm>
              <a:off x="3573450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213;p44">
              <a:extLst>
                <a:ext uri="{FF2B5EF4-FFF2-40B4-BE49-F238E27FC236}">
                  <a16:creationId xmlns:a16="http://schemas.microsoft.com/office/drawing/2014/main" id="{26EA546C-74DC-443C-8CB3-D4E7D8487D04}"/>
                </a:ext>
              </a:extLst>
            </p:cNvPr>
            <p:cNvSpPr/>
            <p:nvPr/>
          </p:nvSpPr>
          <p:spPr>
            <a:xfrm>
              <a:off x="3573450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214;p44">
              <a:extLst>
                <a:ext uri="{FF2B5EF4-FFF2-40B4-BE49-F238E27FC236}">
                  <a16:creationId xmlns:a16="http://schemas.microsoft.com/office/drawing/2014/main" id="{E91D1B80-416F-41F6-ADC6-630DB30286F5}"/>
                </a:ext>
              </a:extLst>
            </p:cNvPr>
            <p:cNvSpPr/>
            <p:nvPr/>
          </p:nvSpPr>
          <p:spPr>
            <a:xfrm>
              <a:off x="3572825" y="2374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215;p44">
              <a:extLst>
                <a:ext uri="{FF2B5EF4-FFF2-40B4-BE49-F238E27FC236}">
                  <a16:creationId xmlns:a16="http://schemas.microsoft.com/office/drawing/2014/main" id="{F60ECFED-1FA9-4D8E-84D0-8B04A4A8301D}"/>
                </a:ext>
              </a:extLst>
            </p:cNvPr>
            <p:cNvSpPr/>
            <p:nvPr/>
          </p:nvSpPr>
          <p:spPr>
            <a:xfrm>
              <a:off x="357282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216;p44">
              <a:extLst>
                <a:ext uri="{FF2B5EF4-FFF2-40B4-BE49-F238E27FC236}">
                  <a16:creationId xmlns:a16="http://schemas.microsoft.com/office/drawing/2014/main" id="{B0F96349-0866-4D66-B61B-845D9298E020}"/>
                </a:ext>
              </a:extLst>
            </p:cNvPr>
            <p:cNvSpPr/>
            <p:nvPr/>
          </p:nvSpPr>
          <p:spPr>
            <a:xfrm>
              <a:off x="3622325" y="23747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217;p44">
              <a:extLst>
                <a:ext uri="{FF2B5EF4-FFF2-40B4-BE49-F238E27FC236}">
                  <a16:creationId xmlns:a16="http://schemas.microsoft.com/office/drawing/2014/main" id="{258EC6B5-6192-4707-BE0A-57E3209AA221}"/>
                </a:ext>
              </a:extLst>
            </p:cNvPr>
            <p:cNvSpPr/>
            <p:nvPr/>
          </p:nvSpPr>
          <p:spPr>
            <a:xfrm>
              <a:off x="3650525" y="23747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218;p44">
              <a:extLst>
                <a:ext uri="{FF2B5EF4-FFF2-40B4-BE49-F238E27FC236}">
                  <a16:creationId xmlns:a16="http://schemas.microsoft.com/office/drawing/2014/main" id="{2DB09EB8-0950-47EA-AE34-5549D306ABCC}"/>
                </a:ext>
              </a:extLst>
            </p:cNvPr>
            <p:cNvSpPr/>
            <p:nvPr/>
          </p:nvSpPr>
          <p:spPr>
            <a:xfrm>
              <a:off x="3661175" y="2375350"/>
              <a:ext cx="25" cy="6900"/>
            </a:xfrm>
            <a:custGeom>
              <a:avLst/>
              <a:gdLst/>
              <a:ahLst/>
              <a:cxnLst/>
              <a:rect l="l" t="t" r="r" b="b"/>
              <a:pathLst>
                <a:path w="1" h="276" extrusionOk="0">
                  <a:moveTo>
                    <a:pt x="1" y="25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219;p44">
              <a:extLst>
                <a:ext uri="{FF2B5EF4-FFF2-40B4-BE49-F238E27FC236}">
                  <a16:creationId xmlns:a16="http://schemas.microsoft.com/office/drawing/2014/main" id="{52247E90-D44E-41B3-9EA7-7F0E22EC4132}"/>
                </a:ext>
              </a:extLst>
            </p:cNvPr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220;p44">
              <a:extLst>
                <a:ext uri="{FF2B5EF4-FFF2-40B4-BE49-F238E27FC236}">
                  <a16:creationId xmlns:a16="http://schemas.microsoft.com/office/drawing/2014/main" id="{1EA9C6C2-ACBE-43E6-9236-8DE097E9FA16}"/>
                </a:ext>
              </a:extLst>
            </p:cNvPr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221;p44">
              <a:extLst>
                <a:ext uri="{FF2B5EF4-FFF2-40B4-BE49-F238E27FC236}">
                  <a16:creationId xmlns:a16="http://schemas.microsoft.com/office/drawing/2014/main" id="{7DD445C4-2287-4E00-AE11-B930E766D141}"/>
                </a:ext>
              </a:extLst>
            </p:cNvPr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222;p44">
              <a:extLst>
                <a:ext uri="{FF2B5EF4-FFF2-40B4-BE49-F238E27FC236}">
                  <a16:creationId xmlns:a16="http://schemas.microsoft.com/office/drawing/2014/main" id="{E65DC39E-7F90-4E71-A4CF-B8293EE1471A}"/>
                </a:ext>
              </a:extLst>
            </p:cNvPr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223;p44">
              <a:extLst>
                <a:ext uri="{FF2B5EF4-FFF2-40B4-BE49-F238E27FC236}">
                  <a16:creationId xmlns:a16="http://schemas.microsoft.com/office/drawing/2014/main" id="{5939969C-212F-42B8-8D99-68CE19C8B620}"/>
                </a:ext>
              </a:extLst>
            </p:cNvPr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224;p44">
              <a:extLst>
                <a:ext uri="{FF2B5EF4-FFF2-40B4-BE49-F238E27FC236}">
                  <a16:creationId xmlns:a16="http://schemas.microsoft.com/office/drawing/2014/main" id="{B5637FE8-2FC7-42EC-9167-8045E9FA81C0}"/>
                </a:ext>
              </a:extLst>
            </p:cNvPr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225;p44">
              <a:extLst>
                <a:ext uri="{FF2B5EF4-FFF2-40B4-BE49-F238E27FC236}">
                  <a16:creationId xmlns:a16="http://schemas.microsoft.com/office/drawing/2014/main" id="{43734C36-FBAD-43EB-A18D-4D0DF25ED5A8}"/>
                </a:ext>
              </a:extLst>
            </p:cNvPr>
            <p:cNvSpPr/>
            <p:nvPr/>
          </p:nvSpPr>
          <p:spPr>
            <a:xfrm>
              <a:off x="3611675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226;p44">
              <a:extLst>
                <a:ext uri="{FF2B5EF4-FFF2-40B4-BE49-F238E27FC236}">
                  <a16:creationId xmlns:a16="http://schemas.microsoft.com/office/drawing/2014/main" id="{DAF298C5-1CD2-462D-8E86-DA02DAA8F316}"/>
                </a:ext>
              </a:extLst>
            </p:cNvPr>
            <p:cNvSpPr/>
            <p:nvPr/>
          </p:nvSpPr>
          <p:spPr>
            <a:xfrm>
              <a:off x="3611675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227;p44">
              <a:extLst>
                <a:ext uri="{FF2B5EF4-FFF2-40B4-BE49-F238E27FC236}">
                  <a16:creationId xmlns:a16="http://schemas.microsoft.com/office/drawing/2014/main" id="{572357D9-0D18-4540-B372-F1C728759142}"/>
                </a:ext>
              </a:extLst>
            </p:cNvPr>
            <p:cNvSpPr/>
            <p:nvPr/>
          </p:nvSpPr>
          <p:spPr>
            <a:xfrm>
              <a:off x="3540250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228;p44">
              <a:extLst>
                <a:ext uri="{FF2B5EF4-FFF2-40B4-BE49-F238E27FC236}">
                  <a16:creationId xmlns:a16="http://schemas.microsoft.com/office/drawing/2014/main" id="{4593041B-BDD2-4F59-AB7F-B2625649D83D}"/>
                </a:ext>
              </a:extLst>
            </p:cNvPr>
            <p:cNvSpPr/>
            <p:nvPr/>
          </p:nvSpPr>
          <p:spPr>
            <a:xfrm>
              <a:off x="35402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29;p44">
              <a:extLst>
                <a:ext uri="{FF2B5EF4-FFF2-40B4-BE49-F238E27FC236}">
                  <a16:creationId xmlns:a16="http://schemas.microsoft.com/office/drawing/2014/main" id="{7244DF2B-5840-467C-A455-27A33E0ABC58}"/>
                </a:ext>
              </a:extLst>
            </p:cNvPr>
            <p:cNvSpPr/>
            <p:nvPr/>
          </p:nvSpPr>
          <p:spPr>
            <a:xfrm>
              <a:off x="3539625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30;p44">
              <a:extLst>
                <a:ext uri="{FF2B5EF4-FFF2-40B4-BE49-F238E27FC236}">
                  <a16:creationId xmlns:a16="http://schemas.microsoft.com/office/drawing/2014/main" id="{89373DC8-F4C0-426F-B8BA-32681D85753F}"/>
                </a:ext>
              </a:extLst>
            </p:cNvPr>
            <p:cNvSpPr/>
            <p:nvPr/>
          </p:nvSpPr>
          <p:spPr>
            <a:xfrm>
              <a:off x="3539625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4231;p44">
              <a:extLst>
                <a:ext uri="{FF2B5EF4-FFF2-40B4-BE49-F238E27FC236}">
                  <a16:creationId xmlns:a16="http://schemas.microsoft.com/office/drawing/2014/main" id="{CAE86186-A33D-402F-98AE-8AB786B066FB}"/>
                </a:ext>
              </a:extLst>
            </p:cNvPr>
            <p:cNvSpPr/>
            <p:nvPr/>
          </p:nvSpPr>
          <p:spPr>
            <a:xfrm>
              <a:off x="3539625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4232;p44">
              <a:extLst>
                <a:ext uri="{FF2B5EF4-FFF2-40B4-BE49-F238E27FC236}">
                  <a16:creationId xmlns:a16="http://schemas.microsoft.com/office/drawing/2014/main" id="{B3312392-7E90-43FB-A939-4BDCD401C0EA}"/>
                </a:ext>
              </a:extLst>
            </p:cNvPr>
            <p:cNvSpPr/>
            <p:nvPr/>
          </p:nvSpPr>
          <p:spPr>
            <a:xfrm>
              <a:off x="3539000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33;p44">
              <a:extLst>
                <a:ext uri="{FF2B5EF4-FFF2-40B4-BE49-F238E27FC236}">
                  <a16:creationId xmlns:a16="http://schemas.microsoft.com/office/drawing/2014/main" id="{919E5FC4-0186-44B3-A55E-5238BD47DF62}"/>
                </a:ext>
              </a:extLst>
            </p:cNvPr>
            <p:cNvSpPr/>
            <p:nvPr/>
          </p:nvSpPr>
          <p:spPr>
            <a:xfrm>
              <a:off x="3539000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34;p44">
              <a:extLst>
                <a:ext uri="{FF2B5EF4-FFF2-40B4-BE49-F238E27FC236}">
                  <a16:creationId xmlns:a16="http://schemas.microsoft.com/office/drawing/2014/main" id="{B6E393A7-D8A9-4C28-9BD7-6B4E89BD15E9}"/>
                </a:ext>
              </a:extLst>
            </p:cNvPr>
            <p:cNvSpPr/>
            <p:nvPr/>
          </p:nvSpPr>
          <p:spPr>
            <a:xfrm>
              <a:off x="3538375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35;p44">
              <a:extLst>
                <a:ext uri="{FF2B5EF4-FFF2-40B4-BE49-F238E27FC236}">
                  <a16:creationId xmlns:a16="http://schemas.microsoft.com/office/drawing/2014/main" id="{6F9C9FE1-6F04-49CA-87C3-CE50187F94A4}"/>
                </a:ext>
              </a:extLst>
            </p:cNvPr>
            <p:cNvSpPr/>
            <p:nvPr/>
          </p:nvSpPr>
          <p:spPr>
            <a:xfrm>
              <a:off x="3538375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36;p44">
              <a:extLst>
                <a:ext uri="{FF2B5EF4-FFF2-40B4-BE49-F238E27FC236}">
                  <a16:creationId xmlns:a16="http://schemas.microsoft.com/office/drawing/2014/main" id="{45FE71FF-5AD3-4ECF-9C40-601C296F38B5}"/>
                </a:ext>
              </a:extLst>
            </p:cNvPr>
            <p:cNvSpPr/>
            <p:nvPr/>
          </p:nvSpPr>
          <p:spPr>
            <a:xfrm>
              <a:off x="3537750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37;p44">
              <a:extLst>
                <a:ext uri="{FF2B5EF4-FFF2-40B4-BE49-F238E27FC236}">
                  <a16:creationId xmlns:a16="http://schemas.microsoft.com/office/drawing/2014/main" id="{F4E24F21-A8F7-4942-9604-B45563965011}"/>
                </a:ext>
              </a:extLst>
            </p:cNvPr>
            <p:cNvSpPr/>
            <p:nvPr/>
          </p:nvSpPr>
          <p:spPr>
            <a:xfrm>
              <a:off x="3537125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38;p44">
              <a:extLst>
                <a:ext uri="{FF2B5EF4-FFF2-40B4-BE49-F238E27FC236}">
                  <a16:creationId xmlns:a16="http://schemas.microsoft.com/office/drawing/2014/main" id="{3194EB01-6026-4785-A0B2-B8F5A471267E}"/>
                </a:ext>
              </a:extLst>
            </p:cNvPr>
            <p:cNvSpPr/>
            <p:nvPr/>
          </p:nvSpPr>
          <p:spPr>
            <a:xfrm>
              <a:off x="3651150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239;p44">
              <a:extLst>
                <a:ext uri="{FF2B5EF4-FFF2-40B4-BE49-F238E27FC236}">
                  <a16:creationId xmlns:a16="http://schemas.microsoft.com/office/drawing/2014/main" id="{BB785AAB-7941-4571-9C36-E7781F723B3B}"/>
                </a:ext>
              </a:extLst>
            </p:cNvPr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240;p44">
              <a:extLst>
                <a:ext uri="{FF2B5EF4-FFF2-40B4-BE49-F238E27FC236}">
                  <a16:creationId xmlns:a16="http://schemas.microsoft.com/office/drawing/2014/main" id="{A8FD1FC4-08D7-4EAA-914E-BFE44AF7CCFC}"/>
                </a:ext>
              </a:extLst>
            </p:cNvPr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241;p44">
              <a:extLst>
                <a:ext uri="{FF2B5EF4-FFF2-40B4-BE49-F238E27FC236}">
                  <a16:creationId xmlns:a16="http://schemas.microsoft.com/office/drawing/2014/main" id="{3E3F2316-037A-4270-97AE-7750578E5AA6}"/>
                </a:ext>
              </a:extLst>
            </p:cNvPr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242;p44">
              <a:extLst>
                <a:ext uri="{FF2B5EF4-FFF2-40B4-BE49-F238E27FC236}">
                  <a16:creationId xmlns:a16="http://schemas.microsoft.com/office/drawing/2014/main" id="{6C8C503E-7484-4FE4-9964-D583EDB69335}"/>
                </a:ext>
              </a:extLst>
            </p:cNvPr>
            <p:cNvSpPr/>
            <p:nvPr/>
          </p:nvSpPr>
          <p:spPr>
            <a:xfrm>
              <a:off x="3651150" y="2376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243;p44">
              <a:extLst>
                <a:ext uri="{FF2B5EF4-FFF2-40B4-BE49-F238E27FC236}">
                  <a16:creationId xmlns:a16="http://schemas.microsoft.com/office/drawing/2014/main" id="{EE6022E2-8702-49BA-8F00-EF2049489F23}"/>
                </a:ext>
              </a:extLst>
            </p:cNvPr>
            <p:cNvSpPr/>
            <p:nvPr/>
          </p:nvSpPr>
          <p:spPr>
            <a:xfrm>
              <a:off x="3651150" y="2376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244;p44">
              <a:extLst>
                <a:ext uri="{FF2B5EF4-FFF2-40B4-BE49-F238E27FC236}">
                  <a16:creationId xmlns:a16="http://schemas.microsoft.com/office/drawing/2014/main" id="{CC7D6847-0CF6-44F3-9DF0-1442EBD4828E}"/>
                </a:ext>
              </a:extLst>
            </p:cNvPr>
            <p:cNvSpPr/>
            <p:nvPr/>
          </p:nvSpPr>
          <p:spPr>
            <a:xfrm>
              <a:off x="365052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245;p44">
              <a:extLst>
                <a:ext uri="{FF2B5EF4-FFF2-40B4-BE49-F238E27FC236}">
                  <a16:creationId xmlns:a16="http://schemas.microsoft.com/office/drawing/2014/main" id="{4E7529CF-536A-469C-8CD0-D198D59D49F0}"/>
                </a:ext>
              </a:extLst>
            </p:cNvPr>
            <p:cNvSpPr/>
            <p:nvPr/>
          </p:nvSpPr>
          <p:spPr>
            <a:xfrm>
              <a:off x="365052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246;p44">
              <a:extLst>
                <a:ext uri="{FF2B5EF4-FFF2-40B4-BE49-F238E27FC236}">
                  <a16:creationId xmlns:a16="http://schemas.microsoft.com/office/drawing/2014/main" id="{58A096D4-4D5F-4AEC-AA1D-0767B2440073}"/>
                </a:ext>
              </a:extLst>
            </p:cNvPr>
            <p:cNvSpPr/>
            <p:nvPr/>
          </p:nvSpPr>
          <p:spPr>
            <a:xfrm>
              <a:off x="3579100" y="2377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247;p44">
              <a:extLst>
                <a:ext uri="{FF2B5EF4-FFF2-40B4-BE49-F238E27FC236}">
                  <a16:creationId xmlns:a16="http://schemas.microsoft.com/office/drawing/2014/main" id="{E39EBE45-351F-4AB0-9C61-B41A3C86D573}"/>
                </a:ext>
              </a:extLst>
            </p:cNvPr>
            <p:cNvSpPr/>
            <p:nvPr/>
          </p:nvSpPr>
          <p:spPr>
            <a:xfrm>
              <a:off x="357910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248;p44">
              <a:extLst>
                <a:ext uri="{FF2B5EF4-FFF2-40B4-BE49-F238E27FC236}">
                  <a16:creationId xmlns:a16="http://schemas.microsoft.com/office/drawing/2014/main" id="{579E743E-6382-4B70-8D5D-36933F0D226E}"/>
                </a:ext>
              </a:extLst>
            </p:cNvPr>
            <p:cNvSpPr/>
            <p:nvPr/>
          </p:nvSpPr>
          <p:spPr>
            <a:xfrm>
              <a:off x="357847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249;p44">
              <a:extLst>
                <a:ext uri="{FF2B5EF4-FFF2-40B4-BE49-F238E27FC236}">
                  <a16:creationId xmlns:a16="http://schemas.microsoft.com/office/drawing/2014/main" id="{2812221E-73FD-4138-97BE-1AF23B7030B1}"/>
                </a:ext>
              </a:extLst>
            </p:cNvPr>
            <p:cNvSpPr/>
            <p:nvPr/>
          </p:nvSpPr>
          <p:spPr>
            <a:xfrm>
              <a:off x="357847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250;p44">
              <a:extLst>
                <a:ext uri="{FF2B5EF4-FFF2-40B4-BE49-F238E27FC236}">
                  <a16:creationId xmlns:a16="http://schemas.microsoft.com/office/drawing/2014/main" id="{F84E3882-D215-40CA-BB2A-9343F22C06A8}"/>
                </a:ext>
              </a:extLst>
            </p:cNvPr>
            <p:cNvSpPr/>
            <p:nvPr/>
          </p:nvSpPr>
          <p:spPr>
            <a:xfrm>
              <a:off x="357847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251;p44">
              <a:extLst>
                <a:ext uri="{FF2B5EF4-FFF2-40B4-BE49-F238E27FC236}">
                  <a16:creationId xmlns:a16="http://schemas.microsoft.com/office/drawing/2014/main" id="{AD044EF8-DC8B-4F6D-B34B-1629185CF0D0}"/>
                </a:ext>
              </a:extLst>
            </p:cNvPr>
            <p:cNvSpPr/>
            <p:nvPr/>
          </p:nvSpPr>
          <p:spPr>
            <a:xfrm>
              <a:off x="3577850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252;p44">
              <a:extLst>
                <a:ext uri="{FF2B5EF4-FFF2-40B4-BE49-F238E27FC236}">
                  <a16:creationId xmlns:a16="http://schemas.microsoft.com/office/drawing/2014/main" id="{9EBFEF2E-761D-48B1-A7FD-9D90012956B6}"/>
                </a:ext>
              </a:extLst>
            </p:cNvPr>
            <p:cNvSpPr/>
            <p:nvPr/>
          </p:nvSpPr>
          <p:spPr>
            <a:xfrm>
              <a:off x="357785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253;p44">
              <a:extLst>
                <a:ext uri="{FF2B5EF4-FFF2-40B4-BE49-F238E27FC236}">
                  <a16:creationId xmlns:a16="http://schemas.microsoft.com/office/drawing/2014/main" id="{711A0929-361B-4822-B35C-B37CACF8B084}"/>
                </a:ext>
              </a:extLst>
            </p:cNvPr>
            <p:cNvSpPr/>
            <p:nvPr/>
          </p:nvSpPr>
          <p:spPr>
            <a:xfrm>
              <a:off x="357785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254;p44">
              <a:extLst>
                <a:ext uri="{FF2B5EF4-FFF2-40B4-BE49-F238E27FC236}">
                  <a16:creationId xmlns:a16="http://schemas.microsoft.com/office/drawing/2014/main" id="{4E7D949E-A534-4516-9650-5F4427637E03}"/>
                </a:ext>
              </a:extLst>
            </p:cNvPr>
            <p:cNvSpPr/>
            <p:nvPr/>
          </p:nvSpPr>
          <p:spPr>
            <a:xfrm>
              <a:off x="357722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255;p44">
              <a:extLst>
                <a:ext uri="{FF2B5EF4-FFF2-40B4-BE49-F238E27FC236}">
                  <a16:creationId xmlns:a16="http://schemas.microsoft.com/office/drawing/2014/main" id="{3653360B-5E7F-428D-B7FE-D7379427D4DC}"/>
                </a:ext>
              </a:extLst>
            </p:cNvPr>
            <p:cNvSpPr/>
            <p:nvPr/>
          </p:nvSpPr>
          <p:spPr>
            <a:xfrm>
              <a:off x="3576600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256;p44">
              <a:extLst>
                <a:ext uri="{FF2B5EF4-FFF2-40B4-BE49-F238E27FC236}">
                  <a16:creationId xmlns:a16="http://schemas.microsoft.com/office/drawing/2014/main" id="{9439C1FD-C741-4C9C-9455-C6F8178D555F}"/>
                </a:ext>
              </a:extLst>
            </p:cNvPr>
            <p:cNvSpPr/>
            <p:nvPr/>
          </p:nvSpPr>
          <p:spPr>
            <a:xfrm>
              <a:off x="3576600" y="2377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257;p44">
              <a:extLst>
                <a:ext uri="{FF2B5EF4-FFF2-40B4-BE49-F238E27FC236}">
                  <a16:creationId xmlns:a16="http://schemas.microsoft.com/office/drawing/2014/main" id="{9345F67B-D578-4303-B4F9-446957DD8D97}"/>
                </a:ext>
              </a:extLst>
            </p:cNvPr>
            <p:cNvSpPr/>
            <p:nvPr/>
          </p:nvSpPr>
          <p:spPr>
            <a:xfrm>
              <a:off x="3617950" y="2377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258;p44">
              <a:extLst>
                <a:ext uri="{FF2B5EF4-FFF2-40B4-BE49-F238E27FC236}">
                  <a16:creationId xmlns:a16="http://schemas.microsoft.com/office/drawing/2014/main" id="{02962033-47DD-49CE-8900-6E68F44B8FA6}"/>
                </a:ext>
              </a:extLst>
            </p:cNvPr>
            <p:cNvSpPr/>
            <p:nvPr/>
          </p:nvSpPr>
          <p:spPr>
            <a:xfrm>
              <a:off x="361795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259;p44">
              <a:extLst>
                <a:ext uri="{FF2B5EF4-FFF2-40B4-BE49-F238E27FC236}">
                  <a16:creationId xmlns:a16="http://schemas.microsoft.com/office/drawing/2014/main" id="{11703100-ABE1-4F26-B375-BC0B48871D21}"/>
                </a:ext>
              </a:extLst>
            </p:cNvPr>
            <p:cNvSpPr/>
            <p:nvPr/>
          </p:nvSpPr>
          <p:spPr>
            <a:xfrm>
              <a:off x="361795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260;p44">
              <a:extLst>
                <a:ext uri="{FF2B5EF4-FFF2-40B4-BE49-F238E27FC236}">
                  <a16:creationId xmlns:a16="http://schemas.microsoft.com/office/drawing/2014/main" id="{075DBD07-BD2D-43EF-9737-921E724EF4D8}"/>
                </a:ext>
              </a:extLst>
            </p:cNvPr>
            <p:cNvSpPr/>
            <p:nvPr/>
          </p:nvSpPr>
          <p:spPr>
            <a:xfrm>
              <a:off x="3617325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261;p44">
              <a:extLst>
                <a:ext uri="{FF2B5EF4-FFF2-40B4-BE49-F238E27FC236}">
                  <a16:creationId xmlns:a16="http://schemas.microsoft.com/office/drawing/2014/main" id="{D84766BE-CAE0-4EA9-968C-FEF099B47EF8}"/>
                </a:ext>
              </a:extLst>
            </p:cNvPr>
            <p:cNvSpPr/>
            <p:nvPr/>
          </p:nvSpPr>
          <p:spPr>
            <a:xfrm>
              <a:off x="361732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262;p44">
              <a:extLst>
                <a:ext uri="{FF2B5EF4-FFF2-40B4-BE49-F238E27FC236}">
                  <a16:creationId xmlns:a16="http://schemas.microsoft.com/office/drawing/2014/main" id="{51DE97AE-9838-46DA-BDBD-3873478B7DD5}"/>
                </a:ext>
              </a:extLst>
            </p:cNvPr>
            <p:cNvSpPr/>
            <p:nvPr/>
          </p:nvSpPr>
          <p:spPr>
            <a:xfrm>
              <a:off x="361732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263;p44">
              <a:extLst>
                <a:ext uri="{FF2B5EF4-FFF2-40B4-BE49-F238E27FC236}">
                  <a16:creationId xmlns:a16="http://schemas.microsoft.com/office/drawing/2014/main" id="{A7D2EB69-E675-4BFF-A9EB-3EC193054A10}"/>
                </a:ext>
              </a:extLst>
            </p:cNvPr>
            <p:cNvSpPr/>
            <p:nvPr/>
          </p:nvSpPr>
          <p:spPr>
            <a:xfrm>
              <a:off x="3616700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264;p44">
              <a:extLst>
                <a:ext uri="{FF2B5EF4-FFF2-40B4-BE49-F238E27FC236}">
                  <a16:creationId xmlns:a16="http://schemas.microsoft.com/office/drawing/2014/main" id="{F1B7641E-3C7C-415E-91FC-E2F57F2D256A}"/>
                </a:ext>
              </a:extLst>
            </p:cNvPr>
            <p:cNvSpPr/>
            <p:nvPr/>
          </p:nvSpPr>
          <p:spPr>
            <a:xfrm>
              <a:off x="361670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265;p44">
              <a:extLst>
                <a:ext uri="{FF2B5EF4-FFF2-40B4-BE49-F238E27FC236}">
                  <a16:creationId xmlns:a16="http://schemas.microsoft.com/office/drawing/2014/main" id="{D2608A94-3D45-45BD-B998-EA9992E2DB17}"/>
                </a:ext>
              </a:extLst>
            </p:cNvPr>
            <p:cNvSpPr/>
            <p:nvPr/>
          </p:nvSpPr>
          <p:spPr>
            <a:xfrm>
              <a:off x="3616075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266;p44">
              <a:extLst>
                <a:ext uri="{FF2B5EF4-FFF2-40B4-BE49-F238E27FC236}">
                  <a16:creationId xmlns:a16="http://schemas.microsoft.com/office/drawing/2014/main" id="{AAE5860D-3B85-4E32-81D1-961344B49CD3}"/>
                </a:ext>
              </a:extLst>
            </p:cNvPr>
            <p:cNvSpPr/>
            <p:nvPr/>
          </p:nvSpPr>
          <p:spPr>
            <a:xfrm>
              <a:off x="361607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267;p44">
              <a:extLst>
                <a:ext uri="{FF2B5EF4-FFF2-40B4-BE49-F238E27FC236}">
                  <a16:creationId xmlns:a16="http://schemas.microsoft.com/office/drawing/2014/main" id="{79A03969-1DF4-48F6-9E7B-2E6451B192AA}"/>
                </a:ext>
              </a:extLst>
            </p:cNvPr>
            <p:cNvSpPr/>
            <p:nvPr/>
          </p:nvSpPr>
          <p:spPr>
            <a:xfrm>
              <a:off x="3615450" y="2377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268;p44">
              <a:extLst>
                <a:ext uri="{FF2B5EF4-FFF2-40B4-BE49-F238E27FC236}">
                  <a16:creationId xmlns:a16="http://schemas.microsoft.com/office/drawing/2014/main" id="{C2DE5C5F-5BAD-48DE-BE62-319A72237254}"/>
                </a:ext>
              </a:extLst>
            </p:cNvPr>
            <p:cNvSpPr/>
            <p:nvPr/>
          </p:nvSpPr>
          <p:spPr>
            <a:xfrm>
              <a:off x="3657425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269;p44">
              <a:extLst>
                <a:ext uri="{FF2B5EF4-FFF2-40B4-BE49-F238E27FC236}">
                  <a16:creationId xmlns:a16="http://schemas.microsoft.com/office/drawing/2014/main" id="{BDB1F786-07AF-4B7B-8CA7-CB49F5157A79}"/>
                </a:ext>
              </a:extLst>
            </p:cNvPr>
            <p:cNvSpPr/>
            <p:nvPr/>
          </p:nvSpPr>
          <p:spPr>
            <a:xfrm>
              <a:off x="3656800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270;p44">
              <a:extLst>
                <a:ext uri="{FF2B5EF4-FFF2-40B4-BE49-F238E27FC236}">
                  <a16:creationId xmlns:a16="http://schemas.microsoft.com/office/drawing/2014/main" id="{81AC3983-D902-46E0-B643-1C168759AC48}"/>
                </a:ext>
              </a:extLst>
            </p:cNvPr>
            <p:cNvSpPr/>
            <p:nvPr/>
          </p:nvSpPr>
          <p:spPr>
            <a:xfrm>
              <a:off x="3656800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271;p44">
              <a:extLst>
                <a:ext uri="{FF2B5EF4-FFF2-40B4-BE49-F238E27FC236}">
                  <a16:creationId xmlns:a16="http://schemas.microsoft.com/office/drawing/2014/main" id="{0E00A28B-F7C6-4C2B-BD48-F877203E980B}"/>
                </a:ext>
              </a:extLst>
            </p:cNvPr>
            <p:cNvSpPr/>
            <p:nvPr/>
          </p:nvSpPr>
          <p:spPr>
            <a:xfrm>
              <a:off x="3656175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272;p44">
              <a:extLst>
                <a:ext uri="{FF2B5EF4-FFF2-40B4-BE49-F238E27FC236}">
                  <a16:creationId xmlns:a16="http://schemas.microsoft.com/office/drawing/2014/main" id="{D5C9ED0A-9775-459E-A93A-21C4FDCDFD7E}"/>
                </a:ext>
              </a:extLst>
            </p:cNvPr>
            <p:cNvSpPr/>
            <p:nvPr/>
          </p:nvSpPr>
          <p:spPr>
            <a:xfrm>
              <a:off x="3656175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273;p44">
              <a:extLst>
                <a:ext uri="{FF2B5EF4-FFF2-40B4-BE49-F238E27FC236}">
                  <a16:creationId xmlns:a16="http://schemas.microsoft.com/office/drawing/2014/main" id="{F7749D67-FCE8-4F28-8B6C-30901F41610C}"/>
                </a:ext>
              </a:extLst>
            </p:cNvPr>
            <p:cNvSpPr/>
            <p:nvPr/>
          </p:nvSpPr>
          <p:spPr>
            <a:xfrm>
              <a:off x="3656175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274;p44">
              <a:extLst>
                <a:ext uri="{FF2B5EF4-FFF2-40B4-BE49-F238E27FC236}">
                  <a16:creationId xmlns:a16="http://schemas.microsoft.com/office/drawing/2014/main" id="{F3DDF4B0-E764-440A-8FB6-C64CD6F9E3F6}"/>
                </a:ext>
              </a:extLst>
            </p:cNvPr>
            <p:cNvSpPr/>
            <p:nvPr/>
          </p:nvSpPr>
          <p:spPr>
            <a:xfrm>
              <a:off x="3655550" y="2378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275;p44">
              <a:extLst>
                <a:ext uri="{FF2B5EF4-FFF2-40B4-BE49-F238E27FC236}">
                  <a16:creationId xmlns:a16="http://schemas.microsoft.com/office/drawing/2014/main" id="{A5CE8360-6CFC-4ABE-B7C1-2CC76F85D49F}"/>
                </a:ext>
              </a:extLst>
            </p:cNvPr>
            <p:cNvSpPr/>
            <p:nvPr/>
          </p:nvSpPr>
          <p:spPr>
            <a:xfrm>
              <a:off x="3655550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276;p44">
              <a:extLst>
                <a:ext uri="{FF2B5EF4-FFF2-40B4-BE49-F238E27FC236}">
                  <a16:creationId xmlns:a16="http://schemas.microsoft.com/office/drawing/2014/main" id="{4A50EEB0-C8F3-45CF-B94A-AC4B0C7E1D8F}"/>
                </a:ext>
              </a:extLst>
            </p:cNvPr>
            <p:cNvSpPr/>
            <p:nvPr/>
          </p:nvSpPr>
          <p:spPr>
            <a:xfrm>
              <a:off x="3654900" y="23784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277;p44">
              <a:extLst>
                <a:ext uri="{FF2B5EF4-FFF2-40B4-BE49-F238E27FC236}">
                  <a16:creationId xmlns:a16="http://schemas.microsoft.com/office/drawing/2014/main" id="{95B02435-67DF-474E-8EB4-67B3D3092E65}"/>
                </a:ext>
              </a:extLst>
            </p:cNvPr>
            <p:cNvSpPr/>
            <p:nvPr/>
          </p:nvSpPr>
          <p:spPr>
            <a:xfrm>
              <a:off x="3654900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278;p44">
              <a:extLst>
                <a:ext uri="{FF2B5EF4-FFF2-40B4-BE49-F238E27FC236}">
                  <a16:creationId xmlns:a16="http://schemas.microsoft.com/office/drawing/2014/main" id="{1C857098-A2E9-4401-8300-F6C9B9DF3AE0}"/>
                </a:ext>
              </a:extLst>
            </p:cNvPr>
            <p:cNvSpPr/>
            <p:nvPr/>
          </p:nvSpPr>
          <p:spPr>
            <a:xfrm>
              <a:off x="3654275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279;p44">
              <a:extLst>
                <a:ext uri="{FF2B5EF4-FFF2-40B4-BE49-F238E27FC236}">
                  <a16:creationId xmlns:a16="http://schemas.microsoft.com/office/drawing/2014/main" id="{B6F030BC-1CF2-4895-AB08-C81FF7641BC0}"/>
                </a:ext>
              </a:extLst>
            </p:cNvPr>
            <p:cNvSpPr/>
            <p:nvPr/>
          </p:nvSpPr>
          <p:spPr>
            <a:xfrm>
              <a:off x="3669325" y="2371575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280;p44">
              <a:extLst>
                <a:ext uri="{FF2B5EF4-FFF2-40B4-BE49-F238E27FC236}">
                  <a16:creationId xmlns:a16="http://schemas.microsoft.com/office/drawing/2014/main" id="{119334DB-B6FA-437E-B2D3-138A9FEFA1B6}"/>
                </a:ext>
              </a:extLst>
            </p:cNvPr>
            <p:cNvSpPr/>
            <p:nvPr/>
          </p:nvSpPr>
          <p:spPr>
            <a:xfrm>
              <a:off x="3683725" y="2379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281;p44">
              <a:extLst>
                <a:ext uri="{FF2B5EF4-FFF2-40B4-BE49-F238E27FC236}">
                  <a16:creationId xmlns:a16="http://schemas.microsoft.com/office/drawing/2014/main" id="{C023C9BD-3244-4B47-96D6-3736908777AC}"/>
                </a:ext>
              </a:extLst>
            </p:cNvPr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282;p44">
              <a:extLst>
                <a:ext uri="{FF2B5EF4-FFF2-40B4-BE49-F238E27FC236}">
                  <a16:creationId xmlns:a16="http://schemas.microsoft.com/office/drawing/2014/main" id="{DA644EEA-E7EB-414D-996B-B267663AB9F7}"/>
                </a:ext>
              </a:extLst>
            </p:cNvPr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283;p44">
              <a:extLst>
                <a:ext uri="{FF2B5EF4-FFF2-40B4-BE49-F238E27FC236}">
                  <a16:creationId xmlns:a16="http://schemas.microsoft.com/office/drawing/2014/main" id="{5F7BD719-D145-4E97-920B-D06C68F5EE51}"/>
                </a:ext>
              </a:extLst>
            </p:cNvPr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284;p44">
              <a:extLst>
                <a:ext uri="{FF2B5EF4-FFF2-40B4-BE49-F238E27FC236}">
                  <a16:creationId xmlns:a16="http://schemas.microsoft.com/office/drawing/2014/main" id="{F0DF5C08-5ED7-4B08-9EA1-29F34A06F32B}"/>
                </a:ext>
              </a:extLst>
            </p:cNvPr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285;p44">
              <a:extLst>
                <a:ext uri="{FF2B5EF4-FFF2-40B4-BE49-F238E27FC236}">
                  <a16:creationId xmlns:a16="http://schemas.microsoft.com/office/drawing/2014/main" id="{AAAB339C-F63B-475F-A56F-1CA273754459}"/>
                </a:ext>
              </a:extLst>
            </p:cNvPr>
            <p:cNvSpPr/>
            <p:nvPr/>
          </p:nvSpPr>
          <p:spPr>
            <a:xfrm>
              <a:off x="3684350" y="2380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286;p44">
              <a:extLst>
                <a:ext uri="{FF2B5EF4-FFF2-40B4-BE49-F238E27FC236}">
                  <a16:creationId xmlns:a16="http://schemas.microsoft.com/office/drawing/2014/main" id="{142E03BF-5200-4579-AAC5-27DF2AF39A93}"/>
                </a:ext>
              </a:extLst>
            </p:cNvPr>
            <p:cNvSpPr/>
            <p:nvPr/>
          </p:nvSpPr>
          <p:spPr>
            <a:xfrm>
              <a:off x="368372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287;p44">
              <a:extLst>
                <a:ext uri="{FF2B5EF4-FFF2-40B4-BE49-F238E27FC236}">
                  <a16:creationId xmlns:a16="http://schemas.microsoft.com/office/drawing/2014/main" id="{1F3BDDA3-AABD-41F3-A80F-852DEFF00AB4}"/>
                </a:ext>
              </a:extLst>
            </p:cNvPr>
            <p:cNvSpPr/>
            <p:nvPr/>
          </p:nvSpPr>
          <p:spPr>
            <a:xfrm>
              <a:off x="36837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288;p44">
              <a:extLst>
                <a:ext uri="{FF2B5EF4-FFF2-40B4-BE49-F238E27FC236}">
                  <a16:creationId xmlns:a16="http://schemas.microsoft.com/office/drawing/2014/main" id="{8A5A717B-E959-4685-9AA5-227F982406B9}"/>
                </a:ext>
              </a:extLst>
            </p:cNvPr>
            <p:cNvSpPr/>
            <p:nvPr/>
          </p:nvSpPr>
          <p:spPr>
            <a:xfrm>
              <a:off x="36837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289;p44">
              <a:extLst>
                <a:ext uri="{FF2B5EF4-FFF2-40B4-BE49-F238E27FC236}">
                  <a16:creationId xmlns:a16="http://schemas.microsoft.com/office/drawing/2014/main" id="{213002CD-E9AB-4DB3-88D1-6EAC5C8DCC60}"/>
                </a:ext>
              </a:extLst>
            </p:cNvPr>
            <p:cNvSpPr/>
            <p:nvPr/>
          </p:nvSpPr>
          <p:spPr>
            <a:xfrm>
              <a:off x="3522700" y="23741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290;p44">
              <a:extLst>
                <a:ext uri="{FF2B5EF4-FFF2-40B4-BE49-F238E27FC236}">
                  <a16:creationId xmlns:a16="http://schemas.microsoft.com/office/drawing/2014/main" id="{2ACCCA5A-7AE0-40F3-A4A2-93AC37317632}"/>
                </a:ext>
              </a:extLst>
            </p:cNvPr>
            <p:cNvSpPr/>
            <p:nvPr/>
          </p:nvSpPr>
          <p:spPr>
            <a:xfrm>
              <a:off x="3505800" y="23728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291;p44">
              <a:extLst>
                <a:ext uri="{FF2B5EF4-FFF2-40B4-BE49-F238E27FC236}">
                  <a16:creationId xmlns:a16="http://schemas.microsoft.com/office/drawing/2014/main" id="{02B54262-C2B0-44A8-B1D7-A825A9082DDD}"/>
                </a:ext>
              </a:extLst>
            </p:cNvPr>
            <p:cNvSpPr/>
            <p:nvPr/>
          </p:nvSpPr>
          <p:spPr>
            <a:xfrm>
              <a:off x="352207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292;p44">
              <a:extLst>
                <a:ext uri="{FF2B5EF4-FFF2-40B4-BE49-F238E27FC236}">
                  <a16:creationId xmlns:a16="http://schemas.microsoft.com/office/drawing/2014/main" id="{11E7CB34-9E6C-42B5-B837-4BD3309E074E}"/>
                </a:ext>
              </a:extLst>
            </p:cNvPr>
            <p:cNvSpPr/>
            <p:nvPr/>
          </p:nvSpPr>
          <p:spPr>
            <a:xfrm>
              <a:off x="352207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293;p44">
              <a:extLst>
                <a:ext uri="{FF2B5EF4-FFF2-40B4-BE49-F238E27FC236}">
                  <a16:creationId xmlns:a16="http://schemas.microsoft.com/office/drawing/2014/main" id="{9FBB0E78-F89F-48E4-861F-4940871682D4}"/>
                </a:ext>
              </a:extLst>
            </p:cNvPr>
            <p:cNvSpPr/>
            <p:nvPr/>
          </p:nvSpPr>
          <p:spPr>
            <a:xfrm>
              <a:off x="3521450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294;p44">
              <a:extLst>
                <a:ext uri="{FF2B5EF4-FFF2-40B4-BE49-F238E27FC236}">
                  <a16:creationId xmlns:a16="http://schemas.microsoft.com/office/drawing/2014/main" id="{A557221E-D812-47A3-9E8B-275459F0EFE0}"/>
                </a:ext>
              </a:extLst>
            </p:cNvPr>
            <p:cNvSpPr/>
            <p:nvPr/>
          </p:nvSpPr>
          <p:spPr>
            <a:xfrm>
              <a:off x="352145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295;p44">
              <a:extLst>
                <a:ext uri="{FF2B5EF4-FFF2-40B4-BE49-F238E27FC236}">
                  <a16:creationId xmlns:a16="http://schemas.microsoft.com/office/drawing/2014/main" id="{17F039F3-A3DA-43A2-8901-7F689383F640}"/>
                </a:ext>
              </a:extLst>
            </p:cNvPr>
            <p:cNvSpPr/>
            <p:nvPr/>
          </p:nvSpPr>
          <p:spPr>
            <a:xfrm>
              <a:off x="3520825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296;p44">
              <a:extLst>
                <a:ext uri="{FF2B5EF4-FFF2-40B4-BE49-F238E27FC236}">
                  <a16:creationId xmlns:a16="http://schemas.microsoft.com/office/drawing/2014/main" id="{401CCA3A-BB94-4A5E-B45A-3F67A7D5ABB6}"/>
                </a:ext>
              </a:extLst>
            </p:cNvPr>
            <p:cNvSpPr/>
            <p:nvPr/>
          </p:nvSpPr>
          <p:spPr>
            <a:xfrm>
              <a:off x="35208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297;p44">
              <a:extLst>
                <a:ext uri="{FF2B5EF4-FFF2-40B4-BE49-F238E27FC236}">
                  <a16:creationId xmlns:a16="http://schemas.microsoft.com/office/drawing/2014/main" id="{1CA0D8A8-D8C6-47A3-9C8C-AB6F17DDBE73}"/>
                </a:ext>
              </a:extLst>
            </p:cNvPr>
            <p:cNvSpPr/>
            <p:nvPr/>
          </p:nvSpPr>
          <p:spPr>
            <a:xfrm>
              <a:off x="35208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298;p44">
              <a:extLst>
                <a:ext uri="{FF2B5EF4-FFF2-40B4-BE49-F238E27FC236}">
                  <a16:creationId xmlns:a16="http://schemas.microsoft.com/office/drawing/2014/main" id="{D3F53DBF-8D49-46D3-ACB2-EF1845A330FA}"/>
                </a:ext>
              </a:extLst>
            </p:cNvPr>
            <p:cNvSpPr/>
            <p:nvPr/>
          </p:nvSpPr>
          <p:spPr>
            <a:xfrm>
              <a:off x="3520200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299;p44">
              <a:extLst>
                <a:ext uri="{FF2B5EF4-FFF2-40B4-BE49-F238E27FC236}">
                  <a16:creationId xmlns:a16="http://schemas.microsoft.com/office/drawing/2014/main" id="{95B325D6-8FF4-4C2F-ADB6-59218E1645EF}"/>
                </a:ext>
              </a:extLst>
            </p:cNvPr>
            <p:cNvSpPr/>
            <p:nvPr/>
          </p:nvSpPr>
          <p:spPr>
            <a:xfrm>
              <a:off x="352020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300;p44">
              <a:extLst>
                <a:ext uri="{FF2B5EF4-FFF2-40B4-BE49-F238E27FC236}">
                  <a16:creationId xmlns:a16="http://schemas.microsoft.com/office/drawing/2014/main" id="{CF34DEC7-7BEE-4F04-8616-CA53055B6B85}"/>
                </a:ext>
              </a:extLst>
            </p:cNvPr>
            <p:cNvSpPr/>
            <p:nvPr/>
          </p:nvSpPr>
          <p:spPr>
            <a:xfrm>
              <a:off x="352020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301;p44">
              <a:extLst>
                <a:ext uri="{FF2B5EF4-FFF2-40B4-BE49-F238E27FC236}">
                  <a16:creationId xmlns:a16="http://schemas.microsoft.com/office/drawing/2014/main" id="{6A25AA77-C1FC-465D-A1F7-8485E2194355}"/>
                </a:ext>
              </a:extLst>
            </p:cNvPr>
            <p:cNvSpPr/>
            <p:nvPr/>
          </p:nvSpPr>
          <p:spPr>
            <a:xfrm>
              <a:off x="351957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302;p44">
              <a:extLst>
                <a:ext uri="{FF2B5EF4-FFF2-40B4-BE49-F238E27FC236}">
                  <a16:creationId xmlns:a16="http://schemas.microsoft.com/office/drawing/2014/main" id="{020853B1-AB2C-4D71-A9EB-9289D361FE1F}"/>
                </a:ext>
              </a:extLst>
            </p:cNvPr>
            <p:cNvSpPr/>
            <p:nvPr/>
          </p:nvSpPr>
          <p:spPr>
            <a:xfrm>
              <a:off x="3505150" y="2364225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5"/>
                  </a:lnTo>
                  <a:cubicBezTo>
                    <a:pt x="1179" y="395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303;p44">
              <a:extLst>
                <a:ext uri="{FF2B5EF4-FFF2-40B4-BE49-F238E27FC236}">
                  <a16:creationId xmlns:a16="http://schemas.microsoft.com/office/drawing/2014/main" id="{0E47D80B-4B98-4F7E-9BA1-7A036CEFEED6}"/>
                </a:ext>
              </a:extLst>
            </p:cNvPr>
            <p:cNvSpPr/>
            <p:nvPr/>
          </p:nvSpPr>
          <p:spPr>
            <a:xfrm>
              <a:off x="3506425" y="23640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501" y="0"/>
                  </a:moveTo>
                  <a:cubicBezTo>
                    <a:pt x="476" y="0"/>
                    <a:pt x="451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551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51" y="25"/>
                  </a:lnTo>
                  <a:cubicBezTo>
                    <a:pt x="526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304;p44">
              <a:extLst>
                <a:ext uri="{FF2B5EF4-FFF2-40B4-BE49-F238E27FC236}">
                  <a16:creationId xmlns:a16="http://schemas.microsoft.com/office/drawing/2014/main" id="{34B15414-4105-4757-8FDB-7C58E5E501F3}"/>
                </a:ext>
              </a:extLst>
            </p:cNvPr>
            <p:cNvSpPr/>
            <p:nvPr/>
          </p:nvSpPr>
          <p:spPr>
            <a:xfrm>
              <a:off x="3561550" y="23753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305;p44">
              <a:extLst>
                <a:ext uri="{FF2B5EF4-FFF2-40B4-BE49-F238E27FC236}">
                  <a16:creationId xmlns:a16="http://schemas.microsoft.com/office/drawing/2014/main" id="{568A5615-59B8-4121-A1D2-CAA9D997F174}"/>
                </a:ext>
              </a:extLst>
            </p:cNvPr>
            <p:cNvSpPr/>
            <p:nvPr/>
          </p:nvSpPr>
          <p:spPr>
            <a:xfrm>
              <a:off x="3545250" y="2373450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27" y="552"/>
                  </a:lnTo>
                  <a:lnTo>
                    <a:pt x="52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306;p44">
              <a:extLst>
                <a:ext uri="{FF2B5EF4-FFF2-40B4-BE49-F238E27FC236}">
                  <a16:creationId xmlns:a16="http://schemas.microsoft.com/office/drawing/2014/main" id="{4B11003C-99F9-44D4-9A6D-534078A2163A}"/>
                </a:ext>
              </a:extLst>
            </p:cNvPr>
            <p:cNvSpPr/>
            <p:nvPr/>
          </p:nvSpPr>
          <p:spPr>
            <a:xfrm>
              <a:off x="3561550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307;p44">
              <a:extLst>
                <a:ext uri="{FF2B5EF4-FFF2-40B4-BE49-F238E27FC236}">
                  <a16:creationId xmlns:a16="http://schemas.microsoft.com/office/drawing/2014/main" id="{9819EC85-AC60-41D3-9951-E016D838DE80}"/>
                </a:ext>
              </a:extLst>
            </p:cNvPr>
            <p:cNvSpPr/>
            <p:nvPr/>
          </p:nvSpPr>
          <p:spPr>
            <a:xfrm>
              <a:off x="3560925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308;p44">
              <a:extLst>
                <a:ext uri="{FF2B5EF4-FFF2-40B4-BE49-F238E27FC236}">
                  <a16:creationId xmlns:a16="http://schemas.microsoft.com/office/drawing/2014/main" id="{BC38D3BC-EBCD-413A-ACE2-BEE62704A7D6}"/>
                </a:ext>
              </a:extLst>
            </p:cNvPr>
            <p:cNvSpPr/>
            <p:nvPr/>
          </p:nvSpPr>
          <p:spPr>
            <a:xfrm>
              <a:off x="3560300" y="2382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309;p44">
              <a:extLst>
                <a:ext uri="{FF2B5EF4-FFF2-40B4-BE49-F238E27FC236}">
                  <a16:creationId xmlns:a16="http://schemas.microsoft.com/office/drawing/2014/main" id="{567FEE99-2134-42CA-AB1C-70153E7631E2}"/>
                </a:ext>
              </a:extLst>
            </p:cNvPr>
            <p:cNvSpPr/>
            <p:nvPr/>
          </p:nvSpPr>
          <p:spPr>
            <a:xfrm>
              <a:off x="3560300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310;p44">
              <a:extLst>
                <a:ext uri="{FF2B5EF4-FFF2-40B4-BE49-F238E27FC236}">
                  <a16:creationId xmlns:a16="http://schemas.microsoft.com/office/drawing/2014/main" id="{D4F690A7-A4C5-4A80-B6AA-A3CEE9FE7417}"/>
                </a:ext>
              </a:extLst>
            </p:cNvPr>
            <p:cNvSpPr/>
            <p:nvPr/>
          </p:nvSpPr>
          <p:spPr>
            <a:xfrm>
              <a:off x="3560300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311;p44">
              <a:extLst>
                <a:ext uri="{FF2B5EF4-FFF2-40B4-BE49-F238E27FC236}">
                  <a16:creationId xmlns:a16="http://schemas.microsoft.com/office/drawing/2014/main" id="{4B83DEA2-2965-4B76-833A-D4237D98194D}"/>
                </a:ext>
              </a:extLst>
            </p:cNvPr>
            <p:cNvSpPr/>
            <p:nvPr/>
          </p:nvSpPr>
          <p:spPr>
            <a:xfrm>
              <a:off x="3559675" y="2382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312;p44">
              <a:extLst>
                <a:ext uri="{FF2B5EF4-FFF2-40B4-BE49-F238E27FC236}">
                  <a16:creationId xmlns:a16="http://schemas.microsoft.com/office/drawing/2014/main" id="{7763EB41-7B4F-43FD-BF72-736BFAB92469}"/>
                </a:ext>
              </a:extLst>
            </p:cNvPr>
            <p:cNvSpPr/>
            <p:nvPr/>
          </p:nvSpPr>
          <p:spPr>
            <a:xfrm>
              <a:off x="3559675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313;p44">
              <a:extLst>
                <a:ext uri="{FF2B5EF4-FFF2-40B4-BE49-F238E27FC236}">
                  <a16:creationId xmlns:a16="http://schemas.microsoft.com/office/drawing/2014/main" id="{2162AC71-A719-48AE-9727-01737A84F39F}"/>
                </a:ext>
              </a:extLst>
            </p:cNvPr>
            <p:cNvSpPr/>
            <p:nvPr/>
          </p:nvSpPr>
          <p:spPr>
            <a:xfrm>
              <a:off x="3559675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314;p44">
              <a:extLst>
                <a:ext uri="{FF2B5EF4-FFF2-40B4-BE49-F238E27FC236}">
                  <a16:creationId xmlns:a16="http://schemas.microsoft.com/office/drawing/2014/main" id="{7121E9D1-E628-4A17-8C2D-5A429755C102}"/>
                </a:ext>
              </a:extLst>
            </p:cNvPr>
            <p:cNvSpPr/>
            <p:nvPr/>
          </p:nvSpPr>
          <p:spPr>
            <a:xfrm>
              <a:off x="3559050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315;p44">
              <a:extLst>
                <a:ext uri="{FF2B5EF4-FFF2-40B4-BE49-F238E27FC236}">
                  <a16:creationId xmlns:a16="http://schemas.microsoft.com/office/drawing/2014/main" id="{247A2D33-4652-41DD-A6AF-60CFBCF9BFB6}"/>
                </a:ext>
              </a:extLst>
            </p:cNvPr>
            <p:cNvSpPr/>
            <p:nvPr/>
          </p:nvSpPr>
          <p:spPr>
            <a:xfrm>
              <a:off x="3559050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316;p44">
              <a:extLst>
                <a:ext uri="{FF2B5EF4-FFF2-40B4-BE49-F238E27FC236}">
                  <a16:creationId xmlns:a16="http://schemas.microsoft.com/office/drawing/2014/main" id="{D2D50D36-7C6F-4451-AE65-2E8FF4037C08}"/>
                </a:ext>
              </a:extLst>
            </p:cNvPr>
            <p:cNvSpPr/>
            <p:nvPr/>
          </p:nvSpPr>
          <p:spPr>
            <a:xfrm>
              <a:off x="3558425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317;p44">
              <a:extLst>
                <a:ext uri="{FF2B5EF4-FFF2-40B4-BE49-F238E27FC236}">
                  <a16:creationId xmlns:a16="http://schemas.microsoft.com/office/drawing/2014/main" id="{A03F4A13-BA88-42A7-8138-5D82AFF7C793}"/>
                </a:ext>
              </a:extLst>
            </p:cNvPr>
            <p:cNvSpPr/>
            <p:nvPr/>
          </p:nvSpPr>
          <p:spPr>
            <a:xfrm>
              <a:off x="3601025" y="23759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318;p44">
              <a:extLst>
                <a:ext uri="{FF2B5EF4-FFF2-40B4-BE49-F238E27FC236}">
                  <a16:creationId xmlns:a16="http://schemas.microsoft.com/office/drawing/2014/main" id="{FA0A9010-431F-4D6F-9A70-159C65AC3A5D}"/>
                </a:ext>
              </a:extLst>
            </p:cNvPr>
            <p:cNvSpPr/>
            <p:nvPr/>
          </p:nvSpPr>
          <p:spPr>
            <a:xfrm>
              <a:off x="3584100" y="23747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319;p44">
              <a:extLst>
                <a:ext uri="{FF2B5EF4-FFF2-40B4-BE49-F238E27FC236}">
                  <a16:creationId xmlns:a16="http://schemas.microsoft.com/office/drawing/2014/main" id="{78240253-0D5D-41AC-9C69-30E2CB696BC6}"/>
                </a:ext>
              </a:extLst>
            </p:cNvPr>
            <p:cNvSpPr/>
            <p:nvPr/>
          </p:nvSpPr>
          <p:spPr>
            <a:xfrm>
              <a:off x="3689375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320;p44">
              <a:extLst>
                <a:ext uri="{FF2B5EF4-FFF2-40B4-BE49-F238E27FC236}">
                  <a16:creationId xmlns:a16="http://schemas.microsoft.com/office/drawing/2014/main" id="{9DD0E694-F792-4C6D-AF2B-786B6F470BFB}"/>
                </a:ext>
              </a:extLst>
            </p:cNvPr>
            <p:cNvSpPr/>
            <p:nvPr/>
          </p:nvSpPr>
          <p:spPr>
            <a:xfrm>
              <a:off x="3689375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321;p44">
              <a:extLst>
                <a:ext uri="{FF2B5EF4-FFF2-40B4-BE49-F238E27FC236}">
                  <a16:creationId xmlns:a16="http://schemas.microsoft.com/office/drawing/2014/main" id="{6298D24C-1083-4ADE-BC0B-044F1E4E5C76}"/>
                </a:ext>
              </a:extLst>
            </p:cNvPr>
            <p:cNvSpPr/>
            <p:nvPr/>
          </p:nvSpPr>
          <p:spPr>
            <a:xfrm>
              <a:off x="36887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322;p44">
              <a:extLst>
                <a:ext uri="{FF2B5EF4-FFF2-40B4-BE49-F238E27FC236}">
                  <a16:creationId xmlns:a16="http://schemas.microsoft.com/office/drawing/2014/main" id="{BEF80A3C-1C45-4EA9-A46F-F439F2377DEC}"/>
                </a:ext>
              </a:extLst>
            </p:cNvPr>
            <p:cNvSpPr/>
            <p:nvPr/>
          </p:nvSpPr>
          <p:spPr>
            <a:xfrm>
              <a:off x="36887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52"/>
                    <a:pt x="0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323;p44">
              <a:extLst>
                <a:ext uri="{FF2B5EF4-FFF2-40B4-BE49-F238E27FC236}">
                  <a16:creationId xmlns:a16="http://schemas.microsoft.com/office/drawing/2014/main" id="{65575039-7C02-422B-AADC-20F2895855DE}"/>
                </a:ext>
              </a:extLst>
            </p:cNvPr>
            <p:cNvSpPr/>
            <p:nvPr/>
          </p:nvSpPr>
          <p:spPr>
            <a:xfrm>
              <a:off x="36887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324;p44">
              <a:extLst>
                <a:ext uri="{FF2B5EF4-FFF2-40B4-BE49-F238E27FC236}">
                  <a16:creationId xmlns:a16="http://schemas.microsoft.com/office/drawing/2014/main" id="{0E961DED-2D45-435B-828D-E9835A700E6F}"/>
                </a:ext>
              </a:extLst>
            </p:cNvPr>
            <p:cNvSpPr/>
            <p:nvPr/>
          </p:nvSpPr>
          <p:spPr>
            <a:xfrm>
              <a:off x="36887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325;p44">
              <a:extLst>
                <a:ext uri="{FF2B5EF4-FFF2-40B4-BE49-F238E27FC236}">
                  <a16:creationId xmlns:a16="http://schemas.microsoft.com/office/drawing/2014/main" id="{E5B6F179-4EF5-4EF4-AD85-C54C54861E9D}"/>
                </a:ext>
              </a:extLst>
            </p:cNvPr>
            <p:cNvSpPr/>
            <p:nvPr/>
          </p:nvSpPr>
          <p:spPr>
            <a:xfrm>
              <a:off x="368812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326;p44">
              <a:extLst>
                <a:ext uri="{FF2B5EF4-FFF2-40B4-BE49-F238E27FC236}">
                  <a16:creationId xmlns:a16="http://schemas.microsoft.com/office/drawing/2014/main" id="{045A16D2-E6ED-43FC-BB56-07A4322A5D2D}"/>
                </a:ext>
              </a:extLst>
            </p:cNvPr>
            <p:cNvSpPr/>
            <p:nvPr/>
          </p:nvSpPr>
          <p:spPr>
            <a:xfrm>
              <a:off x="36881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327;p44">
              <a:extLst>
                <a:ext uri="{FF2B5EF4-FFF2-40B4-BE49-F238E27FC236}">
                  <a16:creationId xmlns:a16="http://schemas.microsoft.com/office/drawing/2014/main" id="{DA3EF016-EE08-4AE3-A805-2D4424700895}"/>
                </a:ext>
              </a:extLst>
            </p:cNvPr>
            <p:cNvSpPr/>
            <p:nvPr/>
          </p:nvSpPr>
          <p:spPr>
            <a:xfrm>
              <a:off x="36881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328;p44">
              <a:extLst>
                <a:ext uri="{FF2B5EF4-FFF2-40B4-BE49-F238E27FC236}">
                  <a16:creationId xmlns:a16="http://schemas.microsoft.com/office/drawing/2014/main" id="{5B9E0D3A-CB56-4E17-9159-496FF13A2136}"/>
                </a:ext>
              </a:extLst>
            </p:cNvPr>
            <p:cNvSpPr/>
            <p:nvPr/>
          </p:nvSpPr>
          <p:spPr>
            <a:xfrm>
              <a:off x="368750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329;p44">
              <a:extLst>
                <a:ext uri="{FF2B5EF4-FFF2-40B4-BE49-F238E27FC236}">
                  <a16:creationId xmlns:a16="http://schemas.microsoft.com/office/drawing/2014/main" id="{5107AAFC-8234-4111-8824-D989B2066E00}"/>
                </a:ext>
              </a:extLst>
            </p:cNvPr>
            <p:cNvSpPr/>
            <p:nvPr/>
          </p:nvSpPr>
          <p:spPr>
            <a:xfrm>
              <a:off x="368750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330;p44">
              <a:extLst>
                <a:ext uri="{FF2B5EF4-FFF2-40B4-BE49-F238E27FC236}">
                  <a16:creationId xmlns:a16="http://schemas.microsoft.com/office/drawing/2014/main" id="{D389082F-857E-4339-BD57-AACE12D27818}"/>
                </a:ext>
              </a:extLst>
            </p:cNvPr>
            <p:cNvSpPr/>
            <p:nvPr/>
          </p:nvSpPr>
          <p:spPr>
            <a:xfrm>
              <a:off x="3526475" y="23766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6" y="0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331;p44">
              <a:extLst>
                <a:ext uri="{FF2B5EF4-FFF2-40B4-BE49-F238E27FC236}">
                  <a16:creationId xmlns:a16="http://schemas.microsoft.com/office/drawing/2014/main" id="{282A5887-9455-493B-BDF7-9CADCEE0C3C4}"/>
                </a:ext>
              </a:extLst>
            </p:cNvPr>
            <p:cNvSpPr/>
            <p:nvPr/>
          </p:nvSpPr>
          <p:spPr>
            <a:xfrm>
              <a:off x="3600400" y="2382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332;p44">
              <a:extLst>
                <a:ext uri="{FF2B5EF4-FFF2-40B4-BE49-F238E27FC236}">
                  <a16:creationId xmlns:a16="http://schemas.microsoft.com/office/drawing/2014/main" id="{46DD069A-4DE1-4953-9509-2D7ACB9238CB}"/>
                </a:ext>
              </a:extLst>
            </p:cNvPr>
            <p:cNvSpPr/>
            <p:nvPr/>
          </p:nvSpPr>
          <p:spPr>
            <a:xfrm>
              <a:off x="359977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333;p44">
              <a:extLst>
                <a:ext uri="{FF2B5EF4-FFF2-40B4-BE49-F238E27FC236}">
                  <a16:creationId xmlns:a16="http://schemas.microsoft.com/office/drawing/2014/main" id="{20470F52-951D-4AEA-BFBD-6DF62AFF1907}"/>
                </a:ext>
              </a:extLst>
            </p:cNvPr>
            <p:cNvSpPr/>
            <p:nvPr/>
          </p:nvSpPr>
          <p:spPr>
            <a:xfrm>
              <a:off x="359977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334;p44">
              <a:extLst>
                <a:ext uri="{FF2B5EF4-FFF2-40B4-BE49-F238E27FC236}">
                  <a16:creationId xmlns:a16="http://schemas.microsoft.com/office/drawing/2014/main" id="{D83F39B1-8A61-4309-931F-DAC71EDB2AC2}"/>
                </a:ext>
              </a:extLst>
            </p:cNvPr>
            <p:cNvSpPr/>
            <p:nvPr/>
          </p:nvSpPr>
          <p:spPr>
            <a:xfrm>
              <a:off x="3599150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335;p44">
              <a:extLst>
                <a:ext uri="{FF2B5EF4-FFF2-40B4-BE49-F238E27FC236}">
                  <a16:creationId xmlns:a16="http://schemas.microsoft.com/office/drawing/2014/main" id="{202CC28A-D4E5-4160-8006-C70BCC802628}"/>
                </a:ext>
              </a:extLst>
            </p:cNvPr>
            <p:cNvSpPr/>
            <p:nvPr/>
          </p:nvSpPr>
          <p:spPr>
            <a:xfrm>
              <a:off x="35991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336;p44">
              <a:extLst>
                <a:ext uri="{FF2B5EF4-FFF2-40B4-BE49-F238E27FC236}">
                  <a16:creationId xmlns:a16="http://schemas.microsoft.com/office/drawing/2014/main" id="{F9129C19-4CA7-4653-A9C3-1628D45AE7FE}"/>
                </a:ext>
              </a:extLst>
            </p:cNvPr>
            <p:cNvSpPr/>
            <p:nvPr/>
          </p:nvSpPr>
          <p:spPr>
            <a:xfrm>
              <a:off x="359852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337;p44">
              <a:extLst>
                <a:ext uri="{FF2B5EF4-FFF2-40B4-BE49-F238E27FC236}">
                  <a16:creationId xmlns:a16="http://schemas.microsoft.com/office/drawing/2014/main" id="{261ED48A-3DBD-4C0B-AE6E-2C195CDCE056}"/>
                </a:ext>
              </a:extLst>
            </p:cNvPr>
            <p:cNvSpPr/>
            <p:nvPr/>
          </p:nvSpPr>
          <p:spPr>
            <a:xfrm>
              <a:off x="35985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338;p44">
              <a:extLst>
                <a:ext uri="{FF2B5EF4-FFF2-40B4-BE49-F238E27FC236}">
                  <a16:creationId xmlns:a16="http://schemas.microsoft.com/office/drawing/2014/main" id="{4B31A8A9-DF8E-41BC-BC47-091DD90BB397}"/>
                </a:ext>
              </a:extLst>
            </p:cNvPr>
            <p:cNvSpPr/>
            <p:nvPr/>
          </p:nvSpPr>
          <p:spPr>
            <a:xfrm>
              <a:off x="35985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339;p44">
              <a:extLst>
                <a:ext uri="{FF2B5EF4-FFF2-40B4-BE49-F238E27FC236}">
                  <a16:creationId xmlns:a16="http://schemas.microsoft.com/office/drawing/2014/main" id="{E1D2F495-62E6-49A8-8E8D-8DE780A09BA1}"/>
                </a:ext>
              </a:extLst>
            </p:cNvPr>
            <p:cNvSpPr/>
            <p:nvPr/>
          </p:nvSpPr>
          <p:spPr>
            <a:xfrm>
              <a:off x="3597900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340;p44">
              <a:extLst>
                <a:ext uri="{FF2B5EF4-FFF2-40B4-BE49-F238E27FC236}">
                  <a16:creationId xmlns:a16="http://schemas.microsoft.com/office/drawing/2014/main" id="{F8021D7C-9EDA-49F5-BA6D-9ACE31F637DB}"/>
                </a:ext>
              </a:extLst>
            </p:cNvPr>
            <p:cNvSpPr/>
            <p:nvPr/>
          </p:nvSpPr>
          <p:spPr>
            <a:xfrm>
              <a:off x="359790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341;p44">
              <a:extLst>
                <a:ext uri="{FF2B5EF4-FFF2-40B4-BE49-F238E27FC236}">
                  <a16:creationId xmlns:a16="http://schemas.microsoft.com/office/drawing/2014/main" id="{115CCC96-D80F-4382-B163-D9BC6DB15D67}"/>
                </a:ext>
              </a:extLst>
            </p:cNvPr>
            <p:cNvSpPr/>
            <p:nvPr/>
          </p:nvSpPr>
          <p:spPr>
            <a:xfrm>
              <a:off x="3597275" y="2382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342;p44">
              <a:extLst>
                <a:ext uri="{FF2B5EF4-FFF2-40B4-BE49-F238E27FC236}">
                  <a16:creationId xmlns:a16="http://schemas.microsoft.com/office/drawing/2014/main" id="{BC884A77-C756-46BE-9F99-88DD3A2BA57C}"/>
                </a:ext>
              </a:extLst>
            </p:cNvPr>
            <p:cNvSpPr/>
            <p:nvPr/>
          </p:nvSpPr>
          <p:spPr>
            <a:xfrm>
              <a:off x="3582850" y="2366100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2" y="1"/>
                  </a:moveTo>
                  <a:cubicBezTo>
                    <a:pt x="527" y="1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6"/>
                  </a:lnTo>
                  <a:cubicBezTo>
                    <a:pt x="602" y="658"/>
                    <a:pt x="627" y="665"/>
                    <a:pt x="652" y="665"/>
                  </a:cubicBezTo>
                  <a:cubicBezTo>
                    <a:pt x="677" y="665"/>
                    <a:pt x="703" y="658"/>
                    <a:pt x="728" y="646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343;p44">
              <a:extLst>
                <a:ext uri="{FF2B5EF4-FFF2-40B4-BE49-F238E27FC236}">
                  <a16:creationId xmlns:a16="http://schemas.microsoft.com/office/drawing/2014/main" id="{F6D547F6-9926-4D80-A421-919F585FEC4E}"/>
                </a:ext>
              </a:extLst>
            </p:cNvPr>
            <p:cNvSpPr/>
            <p:nvPr/>
          </p:nvSpPr>
          <p:spPr>
            <a:xfrm>
              <a:off x="3584100" y="236595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26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lnTo>
                    <a:pt x="1079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344;p44">
              <a:extLst>
                <a:ext uri="{FF2B5EF4-FFF2-40B4-BE49-F238E27FC236}">
                  <a16:creationId xmlns:a16="http://schemas.microsoft.com/office/drawing/2014/main" id="{A606DAB6-2135-485E-975A-8A9249472518}"/>
                </a:ext>
              </a:extLst>
            </p:cNvPr>
            <p:cNvSpPr/>
            <p:nvPr/>
          </p:nvSpPr>
          <p:spPr>
            <a:xfrm>
              <a:off x="3639875" y="23766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345;p44">
              <a:extLst>
                <a:ext uri="{FF2B5EF4-FFF2-40B4-BE49-F238E27FC236}">
                  <a16:creationId xmlns:a16="http://schemas.microsoft.com/office/drawing/2014/main" id="{7A267444-9D07-455B-8FD3-0AE02B6E4EEC}"/>
                </a:ext>
              </a:extLst>
            </p:cNvPr>
            <p:cNvSpPr/>
            <p:nvPr/>
          </p:nvSpPr>
          <p:spPr>
            <a:xfrm>
              <a:off x="3622950" y="23753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346;p44">
              <a:extLst>
                <a:ext uri="{FF2B5EF4-FFF2-40B4-BE49-F238E27FC236}">
                  <a16:creationId xmlns:a16="http://schemas.microsoft.com/office/drawing/2014/main" id="{1B2A2086-243D-4D40-9EB9-EEB7950B25F2}"/>
                </a:ext>
              </a:extLst>
            </p:cNvPr>
            <p:cNvSpPr/>
            <p:nvPr/>
          </p:nvSpPr>
          <p:spPr>
            <a:xfrm>
              <a:off x="3265175" y="2349650"/>
              <a:ext cx="3175" cy="10675"/>
            </a:xfrm>
            <a:custGeom>
              <a:avLst/>
              <a:gdLst/>
              <a:ahLst/>
              <a:cxnLst/>
              <a:rect l="l" t="t" r="r" b="b"/>
              <a:pathLst>
                <a:path w="127" h="42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326"/>
                    <a:pt x="26" y="377"/>
                    <a:pt x="126" y="427"/>
                  </a:cubicBezTo>
                  <a:lnTo>
                    <a:pt x="126" y="201"/>
                  </a:lnTo>
                  <a:cubicBezTo>
                    <a:pt x="26" y="151"/>
                    <a:pt x="1" y="7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347;p44">
              <a:extLst>
                <a:ext uri="{FF2B5EF4-FFF2-40B4-BE49-F238E27FC236}">
                  <a16:creationId xmlns:a16="http://schemas.microsoft.com/office/drawing/2014/main" id="{E9E264F9-D2E0-44B6-91CD-DBC8FF40D339}"/>
                </a:ext>
              </a:extLst>
            </p:cNvPr>
            <p:cNvSpPr/>
            <p:nvPr/>
          </p:nvSpPr>
          <p:spPr>
            <a:xfrm>
              <a:off x="3265175" y="2349650"/>
              <a:ext cx="3175" cy="10675"/>
            </a:xfrm>
            <a:custGeom>
              <a:avLst/>
              <a:gdLst/>
              <a:ahLst/>
              <a:cxnLst/>
              <a:rect l="l" t="t" r="r" b="b"/>
              <a:pathLst>
                <a:path w="127" h="42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326"/>
                    <a:pt x="26" y="377"/>
                    <a:pt x="126" y="427"/>
                  </a:cubicBezTo>
                  <a:lnTo>
                    <a:pt x="126" y="201"/>
                  </a:lnTo>
                  <a:cubicBezTo>
                    <a:pt x="26" y="151"/>
                    <a:pt x="1" y="7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348;p44">
              <a:extLst>
                <a:ext uri="{FF2B5EF4-FFF2-40B4-BE49-F238E27FC236}">
                  <a16:creationId xmlns:a16="http://schemas.microsoft.com/office/drawing/2014/main" id="{4F18E12B-D461-41AF-9DF2-8CA070398E73}"/>
                </a:ext>
              </a:extLst>
            </p:cNvPr>
            <p:cNvSpPr/>
            <p:nvPr/>
          </p:nvSpPr>
          <p:spPr>
            <a:xfrm>
              <a:off x="3706300" y="2359050"/>
              <a:ext cx="5025" cy="8800"/>
            </a:xfrm>
            <a:custGeom>
              <a:avLst/>
              <a:gdLst/>
              <a:ahLst/>
              <a:cxnLst/>
              <a:rect l="l" t="t" r="r" b="b"/>
              <a:pathLst>
                <a:path w="201" h="352" extrusionOk="0">
                  <a:moveTo>
                    <a:pt x="201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01" y="226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349;p44">
              <a:extLst>
                <a:ext uri="{FF2B5EF4-FFF2-40B4-BE49-F238E27FC236}">
                  <a16:creationId xmlns:a16="http://schemas.microsoft.com/office/drawing/2014/main" id="{E5FAF472-222D-4F0E-BFA2-8FA934A3E53B}"/>
                </a:ext>
              </a:extLst>
            </p:cNvPr>
            <p:cNvSpPr/>
            <p:nvPr/>
          </p:nvSpPr>
          <p:spPr>
            <a:xfrm>
              <a:off x="344187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350;p44">
              <a:extLst>
                <a:ext uri="{FF2B5EF4-FFF2-40B4-BE49-F238E27FC236}">
                  <a16:creationId xmlns:a16="http://schemas.microsoft.com/office/drawing/2014/main" id="{46524E84-DB6E-40C6-91B1-4CEB577B0DF3}"/>
                </a:ext>
              </a:extLst>
            </p:cNvPr>
            <p:cNvSpPr/>
            <p:nvPr/>
          </p:nvSpPr>
          <p:spPr>
            <a:xfrm>
              <a:off x="3441875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351;p44">
              <a:extLst>
                <a:ext uri="{FF2B5EF4-FFF2-40B4-BE49-F238E27FC236}">
                  <a16:creationId xmlns:a16="http://schemas.microsoft.com/office/drawing/2014/main" id="{2236BA4C-8976-416C-A076-8BDF89AF0266}"/>
                </a:ext>
              </a:extLst>
            </p:cNvPr>
            <p:cNvSpPr/>
            <p:nvPr/>
          </p:nvSpPr>
          <p:spPr>
            <a:xfrm>
              <a:off x="3441250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352;p44">
              <a:extLst>
                <a:ext uri="{FF2B5EF4-FFF2-40B4-BE49-F238E27FC236}">
                  <a16:creationId xmlns:a16="http://schemas.microsoft.com/office/drawing/2014/main" id="{B8EBFB55-08AA-4C1F-B024-BBFC3ED8A4AB}"/>
                </a:ext>
              </a:extLst>
            </p:cNvPr>
            <p:cNvSpPr/>
            <p:nvPr/>
          </p:nvSpPr>
          <p:spPr>
            <a:xfrm>
              <a:off x="344062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26"/>
                    <a:pt x="26" y="226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353;p44">
              <a:extLst>
                <a:ext uri="{FF2B5EF4-FFF2-40B4-BE49-F238E27FC236}">
                  <a16:creationId xmlns:a16="http://schemas.microsoft.com/office/drawing/2014/main" id="{49463210-DDA3-4E36-A3E1-58A4B48A1A5A}"/>
                </a:ext>
              </a:extLst>
            </p:cNvPr>
            <p:cNvSpPr/>
            <p:nvPr/>
          </p:nvSpPr>
          <p:spPr>
            <a:xfrm>
              <a:off x="344062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354;p44">
              <a:extLst>
                <a:ext uri="{FF2B5EF4-FFF2-40B4-BE49-F238E27FC236}">
                  <a16:creationId xmlns:a16="http://schemas.microsoft.com/office/drawing/2014/main" id="{72471922-560C-46FB-975E-B68229B9FC44}"/>
                </a:ext>
              </a:extLst>
            </p:cNvPr>
            <p:cNvSpPr/>
            <p:nvPr/>
          </p:nvSpPr>
          <p:spPr>
            <a:xfrm>
              <a:off x="3440000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355;p44">
              <a:extLst>
                <a:ext uri="{FF2B5EF4-FFF2-40B4-BE49-F238E27FC236}">
                  <a16:creationId xmlns:a16="http://schemas.microsoft.com/office/drawing/2014/main" id="{A27CAD80-9C27-4B4F-9997-BDC3CC19B306}"/>
                </a:ext>
              </a:extLst>
            </p:cNvPr>
            <p:cNvSpPr/>
            <p:nvPr/>
          </p:nvSpPr>
          <p:spPr>
            <a:xfrm>
              <a:off x="3439375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356;p44">
              <a:extLst>
                <a:ext uri="{FF2B5EF4-FFF2-40B4-BE49-F238E27FC236}">
                  <a16:creationId xmlns:a16="http://schemas.microsoft.com/office/drawing/2014/main" id="{13052B47-23D6-461A-9FF3-1B5FF75D079E}"/>
                </a:ext>
              </a:extLst>
            </p:cNvPr>
            <p:cNvSpPr/>
            <p:nvPr/>
          </p:nvSpPr>
          <p:spPr>
            <a:xfrm>
              <a:off x="34393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357;p44">
              <a:extLst>
                <a:ext uri="{FF2B5EF4-FFF2-40B4-BE49-F238E27FC236}">
                  <a16:creationId xmlns:a16="http://schemas.microsoft.com/office/drawing/2014/main" id="{E93C5830-376A-4092-A33B-C32F951EB3D5}"/>
                </a:ext>
              </a:extLst>
            </p:cNvPr>
            <p:cNvSpPr/>
            <p:nvPr/>
          </p:nvSpPr>
          <p:spPr>
            <a:xfrm>
              <a:off x="3438750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358;p44">
              <a:extLst>
                <a:ext uri="{FF2B5EF4-FFF2-40B4-BE49-F238E27FC236}">
                  <a16:creationId xmlns:a16="http://schemas.microsoft.com/office/drawing/2014/main" id="{73F8AD52-7A81-46EA-992B-4700BE19BA1C}"/>
                </a:ext>
              </a:extLst>
            </p:cNvPr>
            <p:cNvSpPr/>
            <p:nvPr/>
          </p:nvSpPr>
          <p:spPr>
            <a:xfrm>
              <a:off x="343812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359;p44">
              <a:extLst>
                <a:ext uri="{FF2B5EF4-FFF2-40B4-BE49-F238E27FC236}">
                  <a16:creationId xmlns:a16="http://schemas.microsoft.com/office/drawing/2014/main" id="{11806FB9-0C84-4983-9812-70CA6F1A0928}"/>
                </a:ext>
              </a:extLst>
            </p:cNvPr>
            <p:cNvSpPr/>
            <p:nvPr/>
          </p:nvSpPr>
          <p:spPr>
            <a:xfrm>
              <a:off x="3436875" y="2375350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50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50" y="25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360;p44">
              <a:extLst>
                <a:ext uri="{FF2B5EF4-FFF2-40B4-BE49-F238E27FC236}">
                  <a16:creationId xmlns:a16="http://schemas.microsoft.com/office/drawing/2014/main" id="{E52CA2A9-EE5E-4798-BC49-01DF09D9368E}"/>
                </a:ext>
              </a:extLst>
            </p:cNvPr>
            <p:cNvSpPr/>
            <p:nvPr/>
          </p:nvSpPr>
          <p:spPr>
            <a:xfrm>
              <a:off x="3544000" y="2364850"/>
              <a:ext cx="30100" cy="17250"/>
            </a:xfrm>
            <a:custGeom>
              <a:avLst/>
              <a:gdLst/>
              <a:ahLst/>
              <a:cxnLst/>
              <a:rect l="l" t="t" r="r" b="b"/>
              <a:pathLst>
                <a:path w="1204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3" y="671"/>
                  </a:cubicBezTo>
                  <a:lnTo>
                    <a:pt x="1154" y="420"/>
                  </a:lnTo>
                  <a:cubicBezTo>
                    <a:pt x="1204" y="395"/>
                    <a:pt x="1204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361;p44">
              <a:extLst>
                <a:ext uri="{FF2B5EF4-FFF2-40B4-BE49-F238E27FC236}">
                  <a16:creationId xmlns:a16="http://schemas.microsoft.com/office/drawing/2014/main" id="{53BE4F3E-238F-4EDA-A66C-1704DD37E97E}"/>
                </a:ext>
              </a:extLst>
            </p:cNvPr>
            <p:cNvSpPr/>
            <p:nvPr/>
          </p:nvSpPr>
          <p:spPr>
            <a:xfrm>
              <a:off x="3545250" y="236532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02" y="602"/>
                    <a:pt x="628" y="577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cubicBezTo>
                    <a:pt x="1104" y="326"/>
                    <a:pt x="1079" y="326"/>
                    <a:pt x="1079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362;p44">
              <a:extLst>
                <a:ext uri="{FF2B5EF4-FFF2-40B4-BE49-F238E27FC236}">
                  <a16:creationId xmlns:a16="http://schemas.microsoft.com/office/drawing/2014/main" id="{7EFFC8E8-5C1E-4731-A90C-7D4B09E5DE4F}"/>
                </a:ext>
              </a:extLst>
            </p:cNvPr>
            <p:cNvSpPr/>
            <p:nvPr/>
          </p:nvSpPr>
          <p:spPr>
            <a:xfrm>
              <a:off x="3639250" y="23835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363;p44">
              <a:extLst>
                <a:ext uri="{FF2B5EF4-FFF2-40B4-BE49-F238E27FC236}">
                  <a16:creationId xmlns:a16="http://schemas.microsoft.com/office/drawing/2014/main" id="{DF3E8633-0F48-4B02-A337-398B828EA82A}"/>
                </a:ext>
              </a:extLst>
            </p:cNvPr>
            <p:cNvSpPr/>
            <p:nvPr/>
          </p:nvSpPr>
          <p:spPr>
            <a:xfrm>
              <a:off x="363862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364;p44">
              <a:extLst>
                <a:ext uri="{FF2B5EF4-FFF2-40B4-BE49-F238E27FC236}">
                  <a16:creationId xmlns:a16="http://schemas.microsoft.com/office/drawing/2014/main" id="{0BA50254-1B69-4595-9373-CD1295B052F8}"/>
                </a:ext>
              </a:extLst>
            </p:cNvPr>
            <p:cNvSpPr/>
            <p:nvPr/>
          </p:nvSpPr>
          <p:spPr>
            <a:xfrm>
              <a:off x="3638625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365;p44">
              <a:extLst>
                <a:ext uri="{FF2B5EF4-FFF2-40B4-BE49-F238E27FC236}">
                  <a16:creationId xmlns:a16="http://schemas.microsoft.com/office/drawing/2014/main" id="{6FCEAFCF-937C-4176-BE57-3305C4CA44F5}"/>
                </a:ext>
              </a:extLst>
            </p:cNvPr>
            <p:cNvSpPr/>
            <p:nvPr/>
          </p:nvSpPr>
          <p:spPr>
            <a:xfrm>
              <a:off x="363800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366;p44">
              <a:extLst>
                <a:ext uri="{FF2B5EF4-FFF2-40B4-BE49-F238E27FC236}">
                  <a16:creationId xmlns:a16="http://schemas.microsoft.com/office/drawing/2014/main" id="{53533B2E-72F1-4976-8E7D-C615B0029BAC}"/>
                </a:ext>
              </a:extLst>
            </p:cNvPr>
            <p:cNvSpPr/>
            <p:nvPr/>
          </p:nvSpPr>
          <p:spPr>
            <a:xfrm>
              <a:off x="36380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367;p44">
              <a:extLst>
                <a:ext uri="{FF2B5EF4-FFF2-40B4-BE49-F238E27FC236}">
                  <a16:creationId xmlns:a16="http://schemas.microsoft.com/office/drawing/2014/main" id="{6FEBD6A5-3BA9-49F7-8F20-1049FE06C18B}"/>
                </a:ext>
              </a:extLst>
            </p:cNvPr>
            <p:cNvSpPr/>
            <p:nvPr/>
          </p:nvSpPr>
          <p:spPr>
            <a:xfrm>
              <a:off x="36380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368;p44">
              <a:extLst>
                <a:ext uri="{FF2B5EF4-FFF2-40B4-BE49-F238E27FC236}">
                  <a16:creationId xmlns:a16="http://schemas.microsoft.com/office/drawing/2014/main" id="{6E52D433-D4EA-4B0B-8494-CF05F6C4073C}"/>
                </a:ext>
              </a:extLst>
            </p:cNvPr>
            <p:cNvSpPr/>
            <p:nvPr/>
          </p:nvSpPr>
          <p:spPr>
            <a:xfrm>
              <a:off x="363737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369;p44">
              <a:extLst>
                <a:ext uri="{FF2B5EF4-FFF2-40B4-BE49-F238E27FC236}">
                  <a16:creationId xmlns:a16="http://schemas.microsoft.com/office/drawing/2014/main" id="{7C6D254D-4D65-4269-A060-54D9D30C67B1}"/>
                </a:ext>
              </a:extLst>
            </p:cNvPr>
            <p:cNvSpPr/>
            <p:nvPr/>
          </p:nvSpPr>
          <p:spPr>
            <a:xfrm>
              <a:off x="3637375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370;p44">
              <a:extLst>
                <a:ext uri="{FF2B5EF4-FFF2-40B4-BE49-F238E27FC236}">
                  <a16:creationId xmlns:a16="http://schemas.microsoft.com/office/drawing/2014/main" id="{B8F26631-A5BA-428C-862F-50BCDC75ACEB}"/>
                </a:ext>
              </a:extLst>
            </p:cNvPr>
            <p:cNvSpPr/>
            <p:nvPr/>
          </p:nvSpPr>
          <p:spPr>
            <a:xfrm>
              <a:off x="363675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371;p44">
              <a:extLst>
                <a:ext uri="{FF2B5EF4-FFF2-40B4-BE49-F238E27FC236}">
                  <a16:creationId xmlns:a16="http://schemas.microsoft.com/office/drawing/2014/main" id="{6441364D-63B7-409D-B0B8-360F0B01B7AC}"/>
                </a:ext>
              </a:extLst>
            </p:cNvPr>
            <p:cNvSpPr/>
            <p:nvPr/>
          </p:nvSpPr>
          <p:spPr>
            <a:xfrm>
              <a:off x="363675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372;p44">
              <a:extLst>
                <a:ext uri="{FF2B5EF4-FFF2-40B4-BE49-F238E27FC236}">
                  <a16:creationId xmlns:a16="http://schemas.microsoft.com/office/drawing/2014/main" id="{ADA73455-5006-43F4-A7F5-2AE33876C464}"/>
                </a:ext>
              </a:extLst>
            </p:cNvPr>
            <p:cNvSpPr/>
            <p:nvPr/>
          </p:nvSpPr>
          <p:spPr>
            <a:xfrm>
              <a:off x="3636750" y="2383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373;p44">
              <a:extLst>
                <a:ext uri="{FF2B5EF4-FFF2-40B4-BE49-F238E27FC236}">
                  <a16:creationId xmlns:a16="http://schemas.microsoft.com/office/drawing/2014/main" id="{4FD95963-D499-4D9B-B0D3-76E6861623A8}"/>
                </a:ext>
              </a:extLst>
            </p:cNvPr>
            <p:cNvSpPr/>
            <p:nvPr/>
          </p:nvSpPr>
          <p:spPr>
            <a:xfrm>
              <a:off x="3565300" y="2377225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374;p44">
              <a:extLst>
                <a:ext uri="{FF2B5EF4-FFF2-40B4-BE49-F238E27FC236}">
                  <a16:creationId xmlns:a16="http://schemas.microsoft.com/office/drawing/2014/main" id="{193C0118-807D-41AC-A108-09F7FDB86706}"/>
                </a:ext>
              </a:extLst>
            </p:cNvPr>
            <p:cNvSpPr/>
            <p:nvPr/>
          </p:nvSpPr>
          <p:spPr>
            <a:xfrm>
              <a:off x="352647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375;p44">
              <a:extLst>
                <a:ext uri="{FF2B5EF4-FFF2-40B4-BE49-F238E27FC236}">
                  <a16:creationId xmlns:a16="http://schemas.microsoft.com/office/drawing/2014/main" id="{78309A94-9686-43E6-B596-2D70F49E8014}"/>
                </a:ext>
              </a:extLst>
            </p:cNvPr>
            <p:cNvSpPr/>
            <p:nvPr/>
          </p:nvSpPr>
          <p:spPr>
            <a:xfrm>
              <a:off x="35258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376;p44">
              <a:extLst>
                <a:ext uri="{FF2B5EF4-FFF2-40B4-BE49-F238E27FC236}">
                  <a16:creationId xmlns:a16="http://schemas.microsoft.com/office/drawing/2014/main" id="{D55077FC-010F-483B-B280-ED0F59D3EBC2}"/>
                </a:ext>
              </a:extLst>
            </p:cNvPr>
            <p:cNvSpPr/>
            <p:nvPr/>
          </p:nvSpPr>
          <p:spPr>
            <a:xfrm>
              <a:off x="352585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377;p44">
              <a:extLst>
                <a:ext uri="{FF2B5EF4-FFF2-40B4-BE49-F238E27FC236}">
                  <a16:creationId xmlns:a16="http://schemas.microsoft.com/office/drawing/2014/main" id="{3FC27EBF-246B-4972-A558-BFEA15E3F237}"/>
                </a:ext>
              </a:extLst>
            </p:cNvPr>
            <p:cNvSpPr/>
            <p:nvPr/>
          </p:nvSpPr>
          <p:spPr>
            <a:xfrm>
              <a:off x="352585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378;p44">
              <a:extLst>
                <a:ext uri="{FF2B5EF4-FFF2-40B4-BE49-F238E27FC236}">
                  <a16:creationId xmlns:a16="http://schemas.microsoft.com/office/drawing/2014/main" id="{199EDC9F-9E73-46BB-9DD5-28DFF60A2565}"/>
                </a:ext>
              </a:extLst>
            </p:cNvPr>
            <p:cNvSpPr/>
            <p:nvPr/>
          </p:nvSpPr>
          <p:spPr>
            <a:xfrm>
              <a:off x="3525850" y="2383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379;p44">
              <a:extLst>
                <a:ext uri="{FF2B5EF4-FFF2-40B4-BE49-F238E27FC236}">
                  <a16:creationId xmlns:a16="http://schemas.microsoft.com/office/drawing/2014/main" id="{1FF6E7EA-7851-4B42-B094-0C83BDC03929}"/>
                </a:ext>
              </a:extLst>
            </p:cNvPr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380;p44">
              <a:extLst>
                <a:ext uri="{FF2B5EF4-FFF2-40B4-BE49-F238E27FC236}">
                  <a16:creationId xmlns:a16="http://schemas.microsoft.com/office/drawing/2014/main" id="{AEF56717-4C9B-48A0-8F6B-6560860748EB}"/>
                </a:ext>
              </a:extLst>
            </p:cNvPr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381;p44">
              <a:extLst>
                <a:ext uri="{FF2B5EF4-FFF2-40B4-BE49-F238E27FC236}">
                  <a16:creationId xmlns:a16="http://schemas.microsoft.com/office/drawing/2014/main" id="{17FEAD9F-A2FA-4E5E-A750-8E6A296E9F9F}"/>
                </a:ext>
              </a:extLst>
            </p:cNvPr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382;p44">
              <a:extLst>
                <a:ext uri="{FF2B5EF4-FFF2-40B4-BE49-F238E27FC236}">
                  <a16:creationId xmlns:a16="http://schemas.microsoft.com/office/drawing/2014/main" id="{1606D90B-FEC5-4D25-90BF-B79D9C709389}"/>
                </a:ext>
              </a:extLst>
            </p:cNvPr>
            <p:cNvSpPr/>
            <p:nvPr/>
          </p:nvSpPr>
          <p:spPr>
            <a:xfrm>
              <a:off x="3661175" y="23759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383;p44">
              <a:extLst>
                <a:ext uri="{FF2B5EF4-FFF2-40B4-BE49-F238E27FC236}">
                  <a16:creationId xmlns:a16="http://schemas.microsoft.com/office/drawing/2014/main" id="{74458E3E-65A9-4286-B0D6-F994136CB467}"/>
                </a:ext>
              </a:extLst>
            </p:cNvPr>
            <p:cNvSpPr/>
            <p:nvPr/>
          </p:nvSpPr>
          <p:spPr>
            <a:xfrm>
              <a:off x="3678100" y="238097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384;p44">
              <a:extLst>
                <a:ext uri="{FF2B5EF4-FFF2-40B4-BE49-F238E27FC236}">
                  <a16:creationId xmlns:a16="http://schemas.microsoft.com/office/drawing/2014/main" id="{D983623E-3737-4C39-8C22-62FABD0BBAE7}"/>
                </a:ext>
              </a:extLst>
            </p:cNvPr>
            <p:cNvSpPr/>
            <p:nvPr/>
          </p:nvSpPr>
          <p:spPr>
            <a:xfrm>
              <a:off x="3540875" y="237660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27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385;p44">
              <a:extLst>
                <a:ext uri="{FF2B5EF4-FFF2-40B4-BE49-F238E27FC236}">
                  <a16:creationId xmlns:a16="http://schemas.microsoft.com/office/drawing/2014/main" id="{40C8FC0A-F439-4E21-8F5C-41717B0734E7}"/>
                </a:ext>
              </a:extLst>
            </p:cNvPr>
            <p:cNvSpPr/>
            <p:nvPr/>
          </p:nvSpPr>
          <p:spPr>
            <a:xfrm>
              <a:off x="3604150" y="23778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386;p44">
              <a:extLst>
                <a:ext uri="{FF2B5EF4-FFF2-40B4-BE49-F238E27FC236}">
                  <a16:creationId xmlns:a16="http://schemas.microsoft.com/office/drawing/2014/main" id="{5E5E3C9B-438E-4388-98D2-52DCC1918047}"/>
                </a:ext>
              </a:extLst>
            </p:cNvPr>
            <p:cNvSpPr/>
            <p:nvPr/>
          </p:nvSpPr>
          <p:spPr>
            <a:xfrm>
              <a:off x="3678100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387;p44">
              <a:extLst>
                <a:ext uri="{FF2B5EF4-FFF2-40B4-BE49-F238E27FC236}">
                  <a16:creationId xmlns:a16="http://schemas.microsoft.com/office/drawing/2014/main" id="{969CDCF6-9156-4138-9347-3AA61859CDDB}"/>
                </a:ext>
              </a:extLst>
            </p:cNvPr>
            <p:cNvSpPr/>
            <p:nvPr/>
          </p:nvSpPr>
          <p:spPr>
            <a:xfrm>
              <a:off x="3677475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388;p44">
              <a:extLst>
                <a:ext uri="{FF2B5EF4-FFF2-40B4-BE49-F238E27FC236}">
                  <a16:creationId xmlns:a16="http://schemas.microsoft.com/office/drawing/2014/main" id="{1A282BCE-09DD-44C7-B5E4-9DE3A65815A2}"/>
                </a:ext>
              </a:extLst>
            </p:cNvPr>
            <p:cNvSpPr/>
            <p:nvPr/>
          </p:nvSpPr>
          <p:spPr>
            <a:xfrm>
              <a:off x="367747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389;p44">
              <a:extLst>
                <a:ext uri="{FF2B5EF4-FFF2-40B4-BE49-F238E27FC236}">
                  <a16:creationId xmlns:a16="http://schemas.microsoft.com/office/drawing/2014/main" id="{A2CCEEF4-3568-4232-BF4A-3183DEDAF063}"/>
                </a:ext>
              </a:extLst>
            </p:cNvPr>
            <p:cNvSpPr/>
            <p:nvPr/>
          </p:nvSpPr>
          <p:spPr>
            <a:xfrm>
              <a:off x="3676850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390;p44">
              <a:extLst>
                <a:ext uri="{FF2B5EF4-FFF2-40B4-BE49-F238E27FC236}">
                  <a16:creationId xmlns:a16="http://schemas.microsoft.com/office/drawing/2014/main" id="{65B54C28-E7E5-4831-9BC1-DEFE9AA5C9D8}"/>
                </a:ext>
              </a:extLst>
            </p:cNvPr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391;p44">
              <a:extLst>
                <a:ext uri="{FF2B5EF4-FFF2-40B4-BE49-F238E27FC236}">
                  <a16:creationId xmlns:a16="http://schemas.microsoft.com/office/drawing/2014/main" id="{ADE7F1B8-14FA-4E91-8223-86EA049D3202}"/>
                </a:ext>
              </a:extLst>
            </p:cNvPr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392;p44">
              <a:extLst>
                <a:ext uri="{FF2B5EF4-FFF2-40B4-BE49-F238E27FC236}">
                  <a16:creationId xmlns:a16="http://schemas.microsoft.com/office/drawing/2014/main" id="{4E43D357-EA64-4A33-BBA2-C172852FBC8A}"/>
                </a:ext>
              </a:extLst>
            </p:cNvPr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393;p44">
              <a:extLst>
                <a:ext uri="{FF2B5EF4-FFF2-40B4-BE49-F238E27FC236}">
                  <a16:creationId xmlns:a16="http://schemas.microsoft.com/office/drawing/2014/main" id="{0865A91A-473E-4E22-9961-0F741B409400}"/>
                </a:ext>
              </a:extLst>
            </p:cNvPr>
            <p:cNvSpPr/>
            <p:nvPr/>
          </p:nvSpPr>
          <p:spPr>
            <a:xfrm>
              <a:off x="3676225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394;p44">
              <a:extLst>
                <a:ext uri="{FF2B5EF4-FFF2-40B4-BE49-F238E27FC236}">
                  <a16:creationId xmlns:a16="http://schemas.microsoft.com/office/drawing/2014/main" id="{5724F3F3-6A8D-4F9F-8F25-8CEA38530D48}"/>
                </a:ext>
              </a:extLst>
            </p:cNvPr>
            <p:cNvSpPr/>
            <p:nvPr/>
          </p:nvSpPr>
          <p:spPr>
            <a:xfrm>
              <a:off x="367622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395;p44">
              <a:extLst>
                <a:ext uri="{FF2B5EF4-FFF2-40B4-BE49-F238E27FC236}">
                  <a16:creationId xmlns:a16="http://schemas.microsoft.com/office/drawing/2014/main" id="{9AB60A75-DFA8-4A8B-A7B7-72477DE041B4}"/>
                </a:ext>
              </a:extLst>
            </p:cNvPr>
            <p:cNvSpPr/>
            <p:nvPr/>
          </p:nvSpPr>
          <p:spPr>
            <a:xfrm>
              <a:off x="367622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396;p44">
              <a:extLst>
                <a:ext uri="{FF2B5EF4-FFF2-40B4-BE49-F238E27FC236}">
                  <a16:creationId xmlns:a16="http://schemas.microsoft.com/office/drawing/2014/main" id="{809A8074-D2B2-4ABC-B2FA-B0552651ABA0}"/>
                </a:ext>
              </a:extLst>
            </p:cNvPr>
            <p:cNvSpPr/>
            <p:nvPr/>
          </p:nvSpPr>
          <p:spPr>
            <a:xfrm>
              <a:off x="3675600" y="23841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397;p44">
              <a:extLst>
                <a:ext uri="{FF2B5EF4-FFF2-40B4-BE49-F238E27FC236}">
                  <a16:creationId xmlns:a16="http://schemas.microsoft.com/office/drawing/2014/main" id="{9DF39808-2A9B-4C45-B289-AC5167FAEF26}"/>
                </a:ext>
              </a:extLst>
            </p:cNvPr>
            <p:cNvSpPr/>
            <p:nvPr/>
          </p:nvSpPr>
          <p:spPr>
            <a:xfrm>
              <a:off x="3660550" y="2371125"/>
              <a:ext cx="23825" cy="13475"/>
            </a:xfrm>
            <a:custGeom>
              <a:avLst/>
              <a:gdLst/>
              <a:ahLst/>
              <a:cxnLst/>
              <a:rect l="l" t="t" r="r" b="b"/>
              <a:pathLst>
                <a:path w="953" h="539" extrusionOk="0">
                  <a:moveTo>
                    <a:pt x="301" y="0"/>
                  </a:moveTo>
                  <a:cubicBezTo>
                    <a:pt x="282" y="0"/>
                    <a:pt x="264" y="6"/>
                    <a:pt x="251" y="19"/>
                  </a:cubicBezTo>
                  <a:lnTo>
                    <a:pt x="26" y="144"/>
                  </a:lnTo>
                  <a:cubicBezTo>
                    <a:pt x="1" y="169"/>
                    <a:pt x="1" y="194"/>
                    <a:pt x="26" y="194"/>
                  </a:cubicBezTo>
                  <a:lnTo>
                    <a:pt x="602" y="520"/>
                  </a:lnTo>
                  <a:cubicBezTo>
                    <a:pt x="615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0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6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398;p44">
              <a:extLst>
                <a:ext uri="{FF2B5EF4-FFF2-40B4-BE49-F238E27FC236}">
                  <a16:creationId xmlns:a16="http://schemas.microsoft.com/office/drawing/2014/main" id="{AAAD6855-E55A-4336-A2DF-3223C0E2A32E}"/>
                </a:ext>
              </a:extLst>
            </p:cNvPr>
            <p:cNvSpPr/>
            <p:nvPr/>
          </p:nvSpPr>
          <p:spPr>
            <a:xfrm>
              <a:off x="3662425" y="2370950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26" y="1"/>
                  </a:moveTo>
                  <a:cubicBezTo>
                    <a:pt x="226" y="1"/>
                    <a:pt x="201" y="1"/>
                    <a:pt x="201" y="26"/>
                  </a:cubicBezTo>
                  <a:lnTo>
                    <a:pt x="1" y="126"/>
                  </a:lnTo>
                  <a:lnTo>
                    <a:pt x="552" y="452"/>
                  </a:lnTo>
                  <a:cubicBezTo>
                    <a:pt x="552" y="477"/>
                    <a:pt x="577" y="477"/>
                    <a:pt x="577" y="477"/>
                  </a:cubicBezTo>
                  <a:lnTo>
                    <a:pt x="602" y="477"/>
                  </a:lnTo>
                  <a:lnTo>
                    <a:pt x="828" y="352"/>
                  </a:lnTo>
                  <a:lnTo>
                    <a:pt x="251" y="26"/>
                  </a:lnTo>
                  <a:cubicBezTo>
                    <a:pt x="251" y="1"/>
                    <a:pt x="251" y="1"/>
                    <a:pt x="226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399;p44">
              <a:extLst>
                <a:ext uri="{FF2B5EF4-FFF2-40B4-BE49-F238E27FC236}">
                  <a16:creationId xmlns:a16="http://schemas.microsoft.com/office/drawing/2014/main" id="{E83419EB-A582-4C3D-893D-94FF1E5DF392}"/>
                </a:ext>
              </a:extLst>
            </p:cNvPr>
            <p:cNvSpPr/>
            <p:nvPr/>
          </p:nvSpPr>
          <p:spPr>
            <a:xfrm>
              <a:off x="35653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400;p44">
              <a:extLst>
                <a:ext uri="{FF2B5EF4-FFF2-40B4-BE49-F238E27FC236}">
                  <a16:creationId xmlns:a16="http://schemas.microsoft.com/office/drawing/2014/main" id="{6B74EB96-10A9-476E-BAD1-B528E05D799F}"/>
                </a:ext>
              </a:extLst>
            </p:cNvPr>
            <p:cNvSpPr/>
            <p:nvPr/>
          </p:nvSpPr>
          <p:spPr>
            <a:xfrm>
              <a:off x="356467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401;p44">
              <a:extLst>
                <a:ext uri="{FF2B5EF4-FFF2-40B4-BE49-F238E27FC236}">
                  <a16:creationId xmlns:a16="http://schemas.microsoft.com/office/drawing/2014/main" id="{12E18780-5116-4546-A48E-649946516D3D}"/>
                </a:ext>
              </a:extLst>
            </p:cNvPr>
            <p:cNvSpPr/>
            <p:nvPr/>
          </p:nvSpPr>
          <p:spPr>
            <a:xfrm>
              <a:off x="3564675" y="2384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402;p44">
              <a:extLst>
                <a:ext uri="{FF2B5EF4-FFF2-40B4-BE49-F238E27FC236}">
                  <a16:creationId xmlns:a16="http://schemas.microsoft.com/office/drawing/2014/main" id="{CC707A53-A157-4AF6-86DA-B40E8DB20686}"/>
                </a:ext>
              </a:extLst>
            </p:cNvPr>
            <p:cNvSpPr/>
            <p:nvPr/>
          </p:nvSpPr>
          <p:spPr>
            <a:xfrm>
              <a:off x="3564675" y="2384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403;p44">
              <a:extLst>
                <a:ext uri="{FF2B5EF4-FFF2-40B4-BE49-F238E27FC236}">
                  <a16:creationId xmlns:a16="http://schemas.microsoft.com/office/drawing/2014/main" id="{98B48618-3038-47BF-88D1-BE58B125799D}"/>
                </a:ext>
              </a:extLst>
            </p:cNvPr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404;p44">
              <a:extLst>
                <a:ext uri="{FF2B5EF4-FFF2-40B4-BE49-F238E27FC236}">
                  <a16:creationId xmlns:a16="http://schemas.microsoft.com/office/drawing/2014/main" id="{A494B1DA-40E9-4D09-8ACB-9F21435805D9}"/>
                </a:ext>
              </a:extLst>
            </p:cNvPr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405;p44">
              <a:extLst>
                <a:ext uri="{FF2B5EF4-FFF2-40B4-BE49-F238E27FC236}">
                  <a16:creationId xmlns:a16="http://schemas.microsoft.com/office/drawing/2014/main" id="{F5C283A5-860E-40DB-880D-16E2FE52F999}"/>
                </a:ext>
              </a:extLst>
            </p:cNvPr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406;p44">
              <a:extLst>
                <a:ext uri="{FF2B5EF4-FFF2-40B4-BE49-F238E27FC236}">
                  <a16:creationId xmlns:a16="http://schemas.microsoft.com/office/drawing/2014/main" id="{A62BF9B9-7DD6-4590-949B-7518B204BB34}"/>
                </a:ext>
              </a:extLst>
            </p:cNvPr>
            <p:cNvSpPr/>
            <p:nvPr/>
          </p:nvSpPr>
          <p:spPr>
            <a:xfrm>
              <a:off x="356467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407;p44">
              <a:extLst>
                <a:ext uri="{FF2B5EF4-FFF2-40B4-BE49-F238E27FC236}">
                  <a16:creationId xmlns:a16="http://schemas.microsoft.com/office/drawing/2014/main" id="{A375972A-88A3-40C3-89A8-F2755FDF49D3}"/>
                </a:ext>
              </a:extLst>
            </p:cNvPr>
            <p:cNvSpPr/>
            <p:nvPr/>
          </p:nvSpPr>
          <p:spPr>
            <a:xfrm>
              <a:off x="3525850" y="2383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0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408;p44">
              <a:extLst>
                <a:ext uri="{FF2B5EF4-FFF2-40B4-BE49-F238E27FC236}">
                  <a16:creationId xmlns:a16="http://schemas.microsoft.com/office/drawing/2014/main" id="{FBBF767B-2EF1-4F7B-89A2-E5B86F6B3A40}"/>
                </a:ext>
              </a:extLst>
            </p:cNvPr>
            <p:cNvSpPr/>
            <p:nvPr/>
          </p:nvSpPr>
          <p:spPr>
            <a:xfrm>
              <a:off x="3579725" y="23772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409;p44">
              <a:extLst>
                <a:ext uri="{FF2B5EF4-FFF2-40B4-BE49-F238E27FC236}">
                  <a16:creationId xmlns:a16="http://schemas.microsoft.com/office/drawing/2014/main" id="{4C1ED534-DC89-4A67-8ADD-83D6882D1979}"/>
                </a:ext>
              </a:extLst>
            </p:cNvPr>
            <p:cNvSpPr/>
            <p:nvPr/>
          </p:nvSpPr>
          <p:spPr>
            <a:xfrm>
              <a:off x="3643000" y="23791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410;p44">
              <a:extLst>
                <a:ext uri="{FF2B5EF4-FFF2-40B4-BE49-F238E27FC236}">
                  <a16:creationId xmlns:a16="http://schemas.microsoft.com/office/drawing/2014/main" id="{90377C7E-F44A-43F5-B7ED-028179C4B1CE}"/>
                </a:ext>
              </a:extLst>
            </p:cNvPr>
            <p:cNvSpPr/>
            <p:nvPr/>
          </p:nvSpPr>
          <p:spPr>
            <a:xfrm>
              <a:off x="3554025" y="23841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411;p44">
              <a:extLst>
                <a:ext uri="{FF2B5EF4-FFF2-40B4-BE49-F238E27FC236}">
                  <a16:creationId xmlns:a16="http://schemas.microsoft.com/office/drawing/2014/main" id="{0E67186E-9BF0-42D4-BB96-BB9199039EA8}"/>
                </a:ext>
              </a:extLst>
            </p:cNvPr>
            <p:cNvSpPr/>
            <p:nvPr/>
          </p:nvSpPr>
          <p:spPr>
            <a:xfrm>
              <a:off x="36041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412;p44">
              <a:extLst>
                <a:ext uri="{FF2B5EF4-FFF2-40B4-BE49-F238E27FC236}">
                  <a16:creationId xmlns:a16="http://schemas.microsoft.com/office/drawing/2014/main" id="{FD6787F8-B0F3-4A1E-9A90-97EA5A680AF6}"/>
                </a:ext>
              </a:extLst>
            </p:cNvPr>
            <p:cNvSpPr/>
            <p:nvPr/>
          </p:nvSpPr>
          <p:spPr>
            <a:xfrm>
              <a:off x="36041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413;p44">
              <a:extLst>
                <a:ext uri="{FF2B5EF4-FFF2-40B4-BE49-F238E27FC236}">
                  <a16:creationId xmlns:a16="http://schemas.microsoft.com/office/drawing/2014/main" id="{293C4F28-DDA8-44B7-BBD9-0FA45C30B151}"/>
                </a:ext>
              </a:extLst>
            </p:cNvPr>
            <p:cNvSpPr/>
            <p:nvPr/>
          </p:nvSpPr>
          <p:spPr>
            <a:xfrm>
              <a:off x="3603525" y="23847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414;p44">
              <a:extLst>
                <a:ext uri="{FF2B5EF4-FFF2-40B4-BE49-F238E27FC236}">
                  <a16:creationId xmlns:a16="http://schemas.microsoft.com/office/drawing/2014/main" id="{5274DC2B-CD44-4839-BE94-8036ECB427C2}"/>
                </a:ext>
              </a:extLst>
            </p:cNvPr>
            <p:cNvSpPr/>
            <p:nvPr/>
          </p:nvSpPr>
          <p:spPr>
            <a:xfrm>
              <a:off x="3603525" y="23847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415;p44">
              <a:extLst>
                <a:ext uri="{FF2B5EF4-FFF2-40B4-BE49-F238E27FC236}">
                  <a16:creationId xmlns:a16="http://schemas.microsoft.com/office/drawing/2014/main" id="{741D29E4-ACB0-4FA0-85CE-35C2EFC6C496}"/>
                </a:ext>
              </a:extLst>
            </p:cNvPr>
            <p:cNvSpPr/>
            <p:nvPr/>
          </p:nvSpPr>
          <p:spPr>
            <a:xfrm>
              <a:off x="3603525" y="23847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416;p44">
              <a:extLst>
                <a:ext uri="{FF2B5EF4-FFF2-40B4-BE49-F238E27FC236}">
                  <a16:creationId xmlns:a16="http://schemas.microsoft.com/office/drawing/2014/main" id="{E27608FE-B140-450D-B7FB-1CF92F53C14B}"/>
                </a:ext>
              </a:extLst>
            </p:cNvPr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417;p44">
              <a:extLst>
                <a:ext uri="{FF2B5EF4-FFF2-40B4-BE49-F238E27FC236}">
                  <a16:creationId xmlns:a16="http://schemas.microsoft.com/office/drawing/2014/main" id="{C06901EB-E486-406C-96E1-6638C44CF0AF}"/>
                </a:ext>
              </a:extLst>
            </p:cNvPr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418;p44">
              <a:extLst>
                <a:ext uri="{FF2B5EF4-FFF2-40B4-BE49-F238E27FC236}">
                  <a16:creationId xmlns:a16="http://schemas.microsoft.com/office/drawing/2014/main" id="{83C375C8-D126-4450-81B3-0253B92664AB}"/>
                </a:ext>
              </a:extLst>
            </p:cNvPr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419;p44">
              <a:extLst>
                <a:ext uri="{FF2B5EF4-FFF2-40B4-BE49-F238E27FC236}">
                  <a16:creationId xmlns:a16="http://schemas.microsoft.com/office/drawing/2014/main" id="{DCDF71E0-F48B-40C2-BF10-F0C5D44DBCA4}"/>
                </a:ext>
              </a:extLst>
            </p:cNvPr>
            <p:cNvSpPr/>
            <p:nvPr/>
          </p:nvSpPr>
          <p:spPr>
            <a:xfrm>
              <a:off x="3564675" y="23847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420;p44">
              <a:extLst>
                <a:ext uri="{FF2B5EF4-FFF2-40B4-BE49-F238E27FC236}">
                  <a16:creationId xmlns:a16="http://schemas.microsoft.com/office/drawing/2014/main" id="{54D7CF5B-980F-4326-841E-0B9DA86FF909}"/>
                </a:ext>
              </a:extLst>
            </p:cNvPr>
            <p:cNvSpPr/>
            <p:nvPr/>
          </p:nvSpPr>
          <p:spPr>
            <a:xfrm>
              <a:off x="3618575" y="23778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421;p44">
              <a:extLst>
                <a:ext uri="{FF2B5EF4-FFF2-40B4-BE49-F238E27FC236}">
                  <a16:creationId xmlns:a16="http://schemas.microsoft.com/office/drawing/2014/main" id="{BA0F157B-5199-427B-B4F2-265DB01FDA36}"/>
                </a:ext>
              </a:extLst>
            </p:cNvPr>
            <p:cNvSpPr/>
            <p:nvPr/>
          </p:nvSpPr>
          <p:spPr>
            <a:xfrm>
              <a:off x="3592875" y="23847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51" y="50"/>
                  </a:lnTo>
                  <a:cubicBezTo>
                    <a:pt x="51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422;p44">
              <a:extLst>
                <a:ext uri="{FF2B5EF4-FFF2-40B4-BE49-F238E27FC236}">
                  <a16:creationId xmlns:a16="http://schemas.microsoft.com/office/drawing/2014/main" id="{4DF7B496-D15C-406F-AF6A-4AF8A6DB4E8E}"/>
                </a:ext>
              </a:extLst>
            </p:cNvPr>
            <p:cNvSpPr/>
            <p:nvPr/>
          </p:nvSpPr>
          <p:spPr>
            <a:xfrm>
              <a:off x="364300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423;p44">
              <a:extLst>
                <a:ext uri="{FF2B5EF4-FFF2-40B4-BE49-F238E27FC236}">
                  <a16:creationId xmlns:a16="http://schemas.microsoft.com/office/drawing/2014/main" id="{F89A8A5F-7FCB-4C69-A1D7-B0BABDFC97F6}"/>
                </a:ext>
              </a:extLst>
            </p:cNvPr>
            <p:cNvSpPr/>
            <p:nvPr/>
          </p:nvSpPr>
          <p:spPr>
            <a:xfrm>
              <a:off x="364300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4424;p44">
              <a:extLst>
                <a:ext uri="{FF2B5EF4-FFF2-40B4-BE49-F238E27FC236}">
                  <a16:creationId xmlns:a16="http://schemas.microsoft.com/office/drawing/2014/main" id="{DFA4E9D5-A281-4BBE-ACA9-AFFFBA9FCAE2}"/>
                </a:ext>
              </a:extLst>
            </p:cNvPr>
            <p:cNvSpPr/>
            <p:nvPr/>
          </p:nvSpPr>
          <p:spPr>
            <a:xfrm>
              <a:off x="3642375" y="2385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4425;p44">
              <a:extLst>
                <a:ext uri="{FF2B5EF4-FFF2-40B4-BE49-F238E27FC236}">
                  <a16:creationId xmlns:a16="http://schemas.microsoft.com/office/drawing/2014/main" id="{5B082D15-2503-4010-9231-4B6C5AEF8AA4}"/>
                </a:ext>
              </a:extLst>
            </p:cNvPr>
            <p:cNvSpPr/>
            <p:nvPr/>
          </p:nvSpPr>
          <p:spPr>
            <a:xfrm>
              <a:off x="3642375" y="2385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4426;p44">
              <a:extLst>
                <a:ext uri="{FF2B5EF4-FFF2-40B4-BE49-F238E27FC236}">
                  <a16:creationId xmlns:a16="http://schemas.microsoft.com/office/drawing/2014/main" id="{6FBE5A9E-0574-4720-93BB-D6293E875DD3}"/>
                </a:ext>
              </a:extLst>
            </p:cNvPr>
            <p:cNvSpPr/>
            <p:nvPr/>
          </p:nvSpPr>
          <p:spPr>
            <a:xfrm>
              <a:off x="3642375" y="2386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4427;p44">
              <a:extLst>
                <a:ext uri="{FF2B5EF4-FFF2-40B4-BE49-F238E27FC236}">
                  <a16:creationId xmlns:a16="http://schemas.microsoft.com/office/drawing/2014/main" id="{B6C214A6-6AE7-4B82-9E4F-31BD328E8673}"/>
                </a:ext>
              </a:extLst>
            </p:cNvPr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4428;p44">
              <a:extLst>
                <a:ext uri="{FF2B5EF4-FFF2-40B4-BE49-F238E27FC236}">
                  <a16:creationId xmlns:a16="http://schemas.microsoft.com/office/drawing/2014/main" id="{4DEE3D58-1C98-4D94-A95B-C13F20C243D4}"/>
                </a:ext>
              </a:extLst>
            </p:cNvPr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4429;p44">
              <a:extLst>
                <a:ext uri="{FF2B5EF4-FFF2-40B4-BE49-F238E27FC236}">
                  <a16:creationId xmlns:a16="http://schemas.microsoft.com/office/drawing/2014/main" id="{747AACC7-4490-4904-9E56-9BD799AEDE9F}"/>
                </a:ext>
              </a:extLst>
            </p:cNvPr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4430;p44">
              <a:extLst>
                <a:ext uri="{FF2B5EF4-FFF2-40B4-BE49-F238E27FC236}">
                  <a16:creationId xmlns:a16="http://schemas.microsoft.com/office/drawing/2014/main" id="{D3379F03-E73F-499A-90FB-71072EC5A2DD}"/>
                </a:ext>
              </a:extLst>
            </p:cNvPr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4431;p44">
              <a:extLst>
                <a:ext uri="{FF2B5EF4-FFF2-40B4-BE49-F238E27FC236}">
                  <a16:creationId xmlns:a16="http://schemas.microsoft.com/office/drawing/2014/main" id="{57BD1F32-7000-4CC2-89B9-90FFEA148F32}"/>
                </a:ext>
              </a:extLst>
            </p:cNvPr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4432;p44">
              <a:extLst>
                <a:ext uri="{FF2B5EF4-FFF2-40B4-BE49-F238E27FC236}">
                  <a16:creationId xmlns:a16="http://schemas.microsoft.com/office/drawing/2014/main" id="{A43E64BB-A22D-4A42-B64C-9BD2F7A32B56}"/>
                </a:ext>
              </a:extLst>
            </p:cNvPr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4433;p44">
              <a:extLst>
                <a:ext uri="{FF2B5EF4-FFF2-40B4-BE49-F238E27FC236}">
                  <a16:creationId xmlns:a16="http://schemas.microsoft.com/office/drawing/2014/main" id="{63E138DC-83D3-46F9-8D74-75652F36B39D}"/>
                </a:ext>
              </a:extLst>
            </p:cNvPr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4434;p44">
              <a:extLst>
                <a:ext uri="{FF2B5EF4-FFF2-40B4-BE49-F238E27FC236}">
                  <a16:creationId xmlns:a16="http://schemas.microsoft.com/office/drawing/2014/main" id="{F1A5F2C6-28B2-4987-9781-723A85609063}"/>
                </a:ext>
              </a:extLst>
            </p:cNvPr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4435;p44">
              <a:extLst>
                <a:ext uri="{FF2B5EF4-FFF2-40B4-BE49-F238E27FC236}">
                  <a16:creationId xmlns:a16="http://schemas.microsoft.com/office/drawing/2014/main" id="{4D14DC42-85C3-4929-8150-703A89645EDD}"/>
                </a:ext>
              </a:extLst>
            </p:cNvPr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4436;p44">
              <a:extLst>
                <a:ext uri="{FF2B5EF4-FFF2-40B4-BE49-F238E27FC236}">
                  <a16:creationId xmlns:a16="http://schemas.microsoft.com/office/drawing/2014/main" id="{6A0A522C-6CE4-46D0-8BEE-689D420ED435}"/>
                </a:ext>
              </a:extLst>
            </p:cNvPr>
            <p:cNvSpPr/>
            <p:nvPr/>
          </p:nvSpPr>
          <p:spPr>
            <a:xfrm>
              <a:off x="3554025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4437;p44">
              <a:extLst>
                <a:ext uri="{FF2B5EF4-FFF2-40B4-BE49-F238E27FC236}">
                  <a16:creationId xmlns:a16="http://schemas.microsoft.com/office/drawing/2014/main" id="{50F3621D-B1B6-4917-BD2D-2301CE6FDA5C}"/>
                </a:ext>
              </a:extLst>
            </p:cNvPr>
            <p:cNvSpPr/>
            <p:nvPr/>
          </p:nvSpPr>
          <p:spPr>
            <a:xfrm>
              <a:off x="3554025" y="2386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4438;p44">
              <a:extLst>
                <a:ext uri="{FF2B5EF4-FFF2-40B4-BE49-F238E27FC236}">
                  <a16:creationId xmlns:a16="http://schemas.microsoft.com/office/drawing/2014/main" id="{4151E9F8-8214-4E14-A839-B4FCB0FAF7BC}"/>
                </a:ext>
              </a:extLst>
            </p:cNvPr>
            <p:cNvSpPr/>
            <p:nvPr/>
          </p:nvSpPr>
          <p:spPr>
            <a:xfrm>
              <a:off x="3681850" y="2382850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1" y="151"/>
                  </a:lnTo>
                  <a:lnTo>
                    <a:pt x="1" y="377"/>
                  </a:lnTo>
                  <a:lnTo>
                    <a:pt x="226" y="25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4439;p44">
              <a:extLst>
                <a:ext uri="{FF2B5EF4-FFF2-40B4-BE49-F238E27FC236}">
                  <a16:creationId xmlns:a16="http://schemas.microsoft.com/office/drawing/2014/main" id="{48C76557-C958-4CD1-94D7-E5D8631222CB}"/>
                </a:ext>
              </a:extLst>
            </p:cNvPr>
            <p:cNvSpPr/>
            <p:nvPr/>
          </p:nvSpPr>
          <p:spPr>
            <a:xfrm>
              <a:off x="3603525" y="23853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4440;p44">
              <a:extLst>
                <a:ext uri="{FF2B5EF4-FFF2-40B4-BE49-F238E27FC236}">
                  <a16:creationId xmlns:a16="http://schemas.microsoft.com/office/drawing/2014/main" id="{EBCDFFDD-1875-427A-BF3F-6AA5EBE79248}"/>
                </a:ext>
              </a:extLst>
            </p:cNvPr>
            <p:cNvSpPr/>
            <p:nvPr/>
          </p:nvSpPr>
          <p:spPr>
            <a:xfrm>
              <a:off x="3657425" y="23791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4441;p44">
              <a:extLst>
                <a:ext uri="{FF2B5EF4-FFF2-40B4-BE49-F238E27FC236}">
                  <a16:creationId xmlns:a16="http://schemas.microsoft.com/office/drawing/2014/main" id="{EFABB253-76DD-46F2-B1AF-3401EF4D0D60}"/>
                </a:ext>
              </a:extLst>
            </p:cNvPr>
            <p:cNvSpPr/>
            <p:nvPr/>
          </p:nvSpPr>
          <p:spPr>
            <a:xfrm>
              <a:off x="3632350" y="23860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4442;p44">
              <a:extLst>
                <a:ext uri="{FF2B5EF4-FFF2-40B4-BE49-F238E27FC236}">
                  <a16:creationId xmlns:a16="http://schemas.microsoft.com/office/drawing/2014/main" id="{8AC7929F-2EB9-4D57-81CE-53FB1785189E}"/>
                </a:ext>
              </a:extLst>
            </p:cNvPr>
            <p:cNvSpPr/>
            <p:nvPr/>
          </p:nvSpPr>
          <p:spPr>
            <a:xfrm>
              <a:off x="368185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4443;p44">
              <a:extLst>
                <a:ext uri="{FF2B5EF4-FFF2-40B4-BE49-F238E27FC236}">
                  <a16:creationId xmlns:a16="http://schemas.microsoft.com/office/drawing/2014/main" id="{B57D930C-1578-4823-AB5B-70878D9EF984}"/>
                </a:ext>
              </a:extLst>
            </p:cNvPr>
            <p:cNvSpPr/>
            <p:nvPr/>
          </p:nvSpPr>
          <p:spPr>
            <a:xfrm>
              <a:off x="3681225" y="2386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4444;p44">
              <a:extLst>
                <a:ext uri="{FF2B5EF4-FFF2-40B4-BE49-F238E27FC236}">
                  <a16:creationId xmlns:a16="http://schemas.microsoft.com/office/drawing/2014/main" id="{775BAE87-0B91-4FC8-BCD5-CBF68F9734A1}"/>
                </a:ext>
              </a:extLst>
            </p:cNvPr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4445;p44">
              <a:extLst>
                <a:ext uri="{FF2B5EF4-FFF2-40B4-BE49-F238E27FC236}">
                  <a16:creationId xmlns:a16="http://schemas.microsoft.com/office/drawing/2014/main" id="{1F01573F-ABF5-4F65-8195-327B84A192B1}"/>
                </a:ext>
              </a:extLst>
            </p:cNvPr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4446;p44">
              <a:extLst>
                <a:ext uri="{FF2B5EF4-FFF2-40B4-BE49-F238E27FC236}">
                  <a16:creationId xmlns:a16="http://schemas.microsoft.com/office/drawing/2014/main" id="{0FC36EC7-23FD-4CBF-A41F-E62F6AA543D7}"/>
                </a:ext>
              </a:extLst>
            </p:cNvPr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4447;p44">
              <a:extLst>
                <a:ext uri="{FF2B5EF4-FFF2-40B4-BE49-F238E27FC236}">
                  <a16:creationId xmlns:a16="http://schemas.microsoft.com/office/drawing/2014/main" id="{E10A328A-3C70-4C6D-B5E3-7E4D4D1DA162}"/>
                </a:ext>
              </a:extLst>
            </p:cNvPr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4448;p44">
              <a:extLst>
                <a:ext uri="{FF2B5EF4-FFF2-40B4-BE49-F238E27FC236}">
                  <a16:creationId xmlns:a16="http://schemas.microsoft.com/office/drawing/2014/main" id="{2633999C-7BBF-4CF1-8730-05822D85EC6E}"/>
                </a:ext>
              </a:extLst>
            </p:cNvPr>
            <p:cNvSpPr/>
            <p:nvPr/>
          </p:nvSpPr>
          <p:spPr>
            <a:xfrm>
              <a:off x="3681225" y="2387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4449;p44">
              <a:extLst>
                <a:ext uri="{FF2B5EF4-FFF2-40B4-BE49-F238E27FC236}">
                  <a16:creationId xmlns:a16="http://schemas.microsoft.com/office/drawing/2014/main" id="{14C158D5-9CF0-4B17-B7A1-709B9DABC513}"/>
                </a:ext>
              </a:extLst>
            </p:cNvPr>
            <p:cNvSpPr/>
            <p:nvPr/>
          </p:nvSpPr>
          <p:spPr>
            <a:xfrm>
              <a:off x="3681225" y="2387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4450;p44">
              <a:extLst>
                <a:ext uri="{FF2B5EF4-FFF2-40B4-BE49-F238E27FC236}">
                  <a16:creationId xmlns:a16="http://schemas.microsoft.com/office/drawing/2014/main" id="{C65C61F2-7C65-4B77-8684-A387B7EE77E7}"/>
                </a:ext>
              </a:extLst>
            </p:cNvPr>
            <p:cNvSpPr/>
            <p:nvPr/>
          </p:nvSpPr>
          <p:spPr>
            <a:xfrm>
              <a:off x="3593500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4451;p44">
              <a:extLst>
                <a:ext uri="{FF2B5EF4-FFF2-40B4-BE49-F238E27FC236}">
                  <a16:creationId xmlns:a16="http://schemas.microsoft.com/office/drawing/2014/main" id="{48597FE5-A3B7-4252-A034-ACFDC66CFC57}"/>
                </a:ext>
              </a:extLst>
            </p:cNvPr>
            <p:cNvSpPr/>
            <p:nvPr/>
          </p:nvSpPr>
          <p:spPr>
            <a:xfrm>
              <a:off x="3593500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4452;p44">
              <a:extLst>
                <a:ext uri="{FF2B5EF4-FFF2-40B4-BE49-F238E27FC236}">
                  <a16:creationId xmlns:a16="http://schemas.microsoft.com/office/drawing/2014/main" id="{FD339B77-4E0C-43D1-A627-57135763B4E4}"/>
                </a:ext>
              </a:extLst>
            </p:cNvPr>
            <p:cNvSpPr/>
            <p:nvPr/>
          </p:nvSpPr>
          <p:spPr>
            <a:xfrm>
              <a:off x="3593500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4453;p44">
              <a:extLst>
                <a:ext uri="{FF2B5EF4-FFF2-40B4-BE49-F238E27FC236}">
                  <a16:creationId xmlns:a16="http://schemas.microsoft.com/office/drawing/2014/main" id="{5D0015F6-3C4F-4538-849D-6E48443B8CBB}"/>
                </a:ext>
              </a:extLst>
            </p:cNvPr>
            <p:cNvSpPr/>
            <p:nvPr/>
          </p:nvSpPr>
          <p:spPr>
            <a:xfrm>
              <a:off x="3593500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4454;p44">
              <a:extLst>
                <a:ext uri="{FF2B5EF4-FFF2-40B4-BE49-F238E27FC236}">
                  <a16:creationId xmlns:a16="http://schemas.microsoft.com/office/drawing/2014/main" id="{623748FA-2212-419E-BDDD-33A6F3BBDCFC}"/>
                </a:ext>
              </a:extLst>
            </p:cNvPr>
            <p:cNvSpPr/>
            <p:nvPr/>
          </p:nvSpPr>
          <p:spPr>
            <a:xfrm>
              <a:off x="359350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4455;p44">
              <a:extLst>
                <a:ext uri="{FF2B5EF4-FFF2-40B4-BE49-F238E27FC236}">
                  <a16:creationId xmlns:a16="http://schemas.microsoft.com/office/drawing/2014/main" id="{7D092D60-4AA9-4FCF-A28E-85F5ADBBE795}"/>
                </a:ext>
              </a:extLst>
            </p:cNvPr>
            <p:cNvSpPr/>
            <p:nvPr/>
          </p:nvSpPr>
          <p:spPr>
            <a:xfrm>
              <a:off x="359350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4456;p44">
              <a:extLst>
                <a:ext uri="{FF2B5EF4-FFF2-40B4-BE49-F238E27FC236}">
                  <a16:creationId xmlns:a16="http://schemas.microsoft.com/office/drawing/2014/main" id="{BEDDFA8F-7D0E-4321-A763-1D03399077CA}"/>
                </a:ext>
              </a:extLst>
            </p:cNvPr>
            <p:cNvSpPr/>
            <p:nvPr/>
          </p:nvSpPr>
          <p:spPr>
            <a:xfrm>
              <a:off x="3592875" y="2386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4457;p44">
              <a:extLst>
                <a:ext uri="{FF2B5EF4-FFF2-40B4-BE49-F238E27FC236}">
                  <a16:creationId xmlns:a16="http://schemas.microsoft.com/office/drawing/2014/main" id="{1608BB16-5B64-44AA-A049-D4360A25BCD7}"/>
                </a:ext>
              </a:extLst>
            </p:cNvPr>
            <p:cNvSpPr/>
            <p:nvPr/>
          </p:nvSpPr>
          <p:spPr>
            <a:xfrm>
              <a:off x="35928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4458;p44">
              <a:extLst>
                <a:ext uri="{FF2B5EF4-FFF2-40B4-BE49-F238E27FC236}">
                  <a16:creationId xmlns:a16="http://schemas.microsoft.com/office/drawing/2014/main" id="{E2983521-B807-408F-8271-5ED00863A985}"/>
                </a:ext>
              </a:extLst>
            </p:cNvPr>
            <p:cNvSpPr/>
            <p:nvPr/>
          </p:nvSpPr>
          <p:spPr>
            <a:xfrm>
              <a:off x="3642375" y="23860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4459;p44">
              <a:extLst>
                <a:ext uri="{FF2B5EF4-FFF2-40B4-BE49-F238E27FC236}">
                  <a16:creationId xmlns:a16="http://schemas.microsoft.com/office/drawing/2014/main" id="{8D9AD2D1-8943-478F-B41D-528AB03C9098}"/>
                </a:ext>
              </a:extLst>
            </p:cNvPr>
            <p:cNvSpPr/>
            <p:nvPr/>
          </p:nvSpPr>
          <p:spPr>
            <a:xfrm>
              <a:off x="3671200" y="23866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4460;p44">
              <a:extLst>
                <a:ext uri="{FF2B5EF4-FFF2-40B4-BE49-F238E27FC236}">
                  <a16:creationId xmlns:a16="http://schemas.microsoft.com/office/drawing/2014/main" id="{99202DF3-3EDC-4093-8E99-B4719E66BC97}"/>
                </a:ext>
              </a:extLst>
            </p:cNvPr>
            <p:cNvSpPr/>
            <p:nvPr/>
          </p:nvSpPr>
          <p:spPr>
            <a:xfrm>
              <a:off x="3671200" y="23866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4461;p44">
              <a:extLst>
                <a:ext uri="{FF2B5EF4-FFF2-40B4-BE49-F238E27FC236}">
                  <a16:creationId xmlns:a16="http://schemas.microsoft.com/office/drawing/2014/main" id="{9A69EAE1-864C-46F1-8E6F-333FFC002C86}"/>
                </a:ext>
              </a:extLst>
            </p:cNvPr>
            <p:cNvSpPr/>
            <p:nvPr/>
          </p:nvSpPr>
          <p:spPr>
            <a:xfrm>
              <a:off x="3681225" y="2387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4462;p44">
              <a:extLst>
                <a:ext uri="{FF2B5EF4-FFF2-40B4-BE49-F238E27FC236}">
                  <a16:creationId xmlns:a16="http://schemas.microsoft.com/office/drawing/2014/main" id="{B9F9808D-CEB9-4008-BA20-B4503655485D}"/>
                </a:ext>
              </a:extLst>
            </p:cNvPr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4463;p44">
              <a:extLst>
                <a:ext uri="{FF2B5EF4-FFF2-40B4-BE49-F238E27FC236}">
                  <a16:creationId xmlns:a16="http://schemas.microsoft.com/office/drawing/2014/main" id="{0F8F44FA-C07F-4479-9076-4F2EFEA088C7}"/>
                </a:ext>
              </a:extLst>
            </p:cNvPr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4464;p44">
              <a:extLst>
                <a:ext uri="{FF2B5EF4-FFF2-40B4-BE49-F238E27FC236}">
                  <a16:creationId xmlns:a16="http://schemas.microsoft.com/office/drawing/2014/main" id="{5A344E92-8893-4D9A-9D59-B08E8D83AF43}"/>
                </a:ext>
              </a:extLst>
            </p:cNvPr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4465;p44">
              <a:extLst>
                <a:ext uri="{FF2B5EF4-FFF2-40B4-BE49-F238E27FC236}">
                  <a16:creationId xmlns:a16="http://schemas.microsoft.com/office/drawing/2014/main" id="{C944950F-4245-40E6-8001-92DA4BFB0C36}"/>
                </a:ext>
              </a:extLst>
            </p:cNvPr>
            <p:cNvSpPr/>
            <p:nvPr/>
          </p:nvSpPr>
          <p:spPr>
            <a:xfrm>
              <a:off x="3632350" y="2387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4466;p44">
              <a:extLst>
                <a:ext uri="{FF2B5EF4-FFF2-40B4-BE49-F238E27FC236}">
                  <a16:creationId xmlns:a16="http://schemas.microsoft.com/office/drawing/2014/main" id="{8F966146-C2CA-46ED-B6E2-E908801217EE}"/>
                </a:ext>
              </a:extLst>
            </p:cNvPr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4467;p44">
              <a:extLst>
                <a:ext uri="{FF2B5EF4-FFF2-40B4-BE49-F238E27FC236}">
                  <a16:creationId xmlns:a16="http://schemas.microsoft.com/office/drawing/2014/main" id="{FF761737-4C70-4071-82C8-BE4FA99B66FF}"/>
                </a:ext>
              </a:extLst>
            </p:cNvPr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4468;p44">
              <a:extLst>
                <a:ext uri="{FF2B5EF4-FFF2-40B4-BE49-F238E27FC236}">
                  <a16:creationId xmlns:a16="http://schemas.microsoft.com/office/drawing/2014/main" id="{841F25C8-D46C-4C35-B4CC-CDCE1DF1DDB2}"/>
                </a:ext>
              </a:extLst>
            </p:cNvPr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4469;p44">
              <a:extLst>
                <a:ext uri="{FF2B5EF4-FFF2-40B4-BE49-F238E27FC236}">
                  <a16:creationId xmlns:a16="http://schemas.microsoft.com/office/drawing/2014/main" id="{57AA3D2A-8F49-4F39-B9AA-588CFA289842}"/>
                </a:ext>
              </a:extLst>
            </p:cNvPr>
            <p:cNvSpPr/>
            <p:nvPr/>
          </p:nvSpPr>
          <p:spPr>
            <a:xfrm>
              <a:off x="363235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4470;p44">
              <a:extLst>
                <a:ext uri="{FF2B5EF4-FFF2-40B4-BE49-F238E27FC236}">
                  <a16:creationId xmlns:a16="http://schemas.microsoft.com/office/drawing/2014/main" id="{A734353E-EFF0-41A5-9F9E-6DE30FEE0696}"/>
                </a:ext>
              </a:extLst>
            </p:cNvPr>
            <p:cNvSpPr/>
            <p:nvPr/>
          </p:nvSpPr>
          <p:spPr>
            <a:xfrm>
              <a:off x="35603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4471;p44">
              <a:extLst>
                <a:ext uri="{FF2B5EF4-FFF2-40B4-BE49-F238E27FC236}">
                  <a16:creationId xmlns:a16="http://schemas.microsoft.com/office/drawing/2014/main" id="{8DC08432-8B21-4E2E-90F0-E6ED0ACE1CAD}"/>
                </a:ext>
              </a:extLst>
            </p:cNvPr>
            <p:cNvSpPr/>
            <p:nvPr/>
          </p:nvSpPr>
          <p:spPr>
            <a:xfrm>
              <a:off x="356030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4472;p44">
              <a:extLst>
                <a:ext uri="{FF2B5EF4-FFF2-40B4-BE49-F238E27FC236}">
                  <a16:creationId xmlns:a16="http://schemas.microsoft.com/office/drawing/2014/main" id="{A88ED3A1-73D3-4CB7-B4AD-6A60E790D7ED}"/>
                </a:ext>
              </a:extLst>
            </p:cNvPr>
            <p:cNvSpPr/>
            <p:nvPr/>
          </p:nvSpPr>
          <p:spPr>
            <a:xfrm>
              <a:off x="356030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4473;p44">
              <a:extLst>
                <a:ext uri="{FF2B5EF4-FFF2-40B4-BE49-F238E27FC236}">
                  <a16:creationId xmlns:a16="http://schemas.microsoft.com/office/drawing/2014/main" id="{F41B6B47-6932-46C3-8A1D-0E8C10E3054E}"/>
                </a:ext>
              </a:extLst>
            </p:cNvPr>
            <p:cNvSpPr/>
            <p:nvPr/>
          </p:nvSpPr>
          <p:spPr>
            <a:xfrm>
              <a:off x="3559675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4474;p44">
              <a:extLst>
                <a:ext uri="{FF2B5EF4-FFF2-40B4-BE49-F238E27FC236}">
                  <a16:creationId xmlns:a16="http://schemas.microsoft.com/office/drawing/2014/main" id="{8C6B8B21-AD73-4C8B-A0EC-D9B782E507F5}"/>
                </a:ext>
              </a:extLst>
            </p:cNvPr>
            <p:cNvSpPr/>
            <p:nvPr/>
          </p:nvSpPr>
          <p:spPr>
            <a:xfrm>
              <a:off x="355967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4475;p44">
              <a:extLst>
                <a:ext uri="{FF2B5EF4-FFF2-40B4-BE49-F238E27FC236}">
                  <a16:creationId xmlns:a16="http://schemas.microsoft.com/office/drawing/2014/main" id="{DF42CD16-C0E8-4920-B36F-E0C0D28F222E}"/>
                </a:ext>
              </a:extLst>
            </p:cNvPr>
            <p:cNvSpPr/>
            <p:nvPr/>
          </p:nvSpPr>
          <p:spPr>
            <a:xfrm>
              <a:off x="355967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4476;p44">
              <a:extLst>
                <a:ext uri="{FF2B5EF4-FFF2-40B4-BE49-F238E27FC236}">
                  <a16:creationId xmlns:a16="http://schemas.microsoft.com/office/drawing/2014/main" id="{35BBAF10-51EB-4A32-89D6-E2288FB157A5}"/>
                </a:ext>
              </a:extLst>
            </p:cNvPr>
            <p:cNvSpPr/>
            <p:nvPr/>
          </p:nvSpPr>
          <p:spPr>
            <a:xfrm>
              <a:off x="3559050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4477;p44">
              <a:extLst>
                <a:ext uri="{FF2B5EF4-FFF2-40B4-BE49-F238E27FC236}">
                  <a16:creationId xmlns:a16="http://schemas.microsoft.com/office/drawing/2014/main" id="{1483727F-F439-49A7-8660-B32BDE1E6C5B}"/>
                </a:ext>
              </a:extLst>
            </p:cNvPr>
            <p:cNvSpPr/>
            <p:nvPr/>
          </p:nvSpPr>
          <p:spPr>
            <a:xfrm>
              <a:off x="355905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4478;p44">
              <a:extLst>
                <a:ext uri="{FF2B5EF4-FFF2-40B4-BE49-F238E27FC236}">
                  <a16:creationId xmlns:a16="http://schemas.microsoft.com/office/drawing/2014/main" id="{E82BD6B7-0BB6-4553-B006-86BF6770B323}"/>
                </a:ext>
              </a:extLst>
            </p:cNvPr>
            <p:cNvSpPr/>
            <p:nvPr/>
          </p:nvSpPr>
          <p:spPr>
            <a:xfrm>
              <a:off x="3558425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4479;p44">
              <a:extLst>
                <a:ext uri="{FF2B5EF4-FFF2-40B4-BE49-F238E27FC236}">
                  <a16:creationId xmlns:a16="http://schemas.microsoft.com/office/drawing/2014/main" id="{1A791E74-3E95-421E-9776-5F75362AD109}"/>
                </a:ext>
              </a:extLst>
            </p:cNvPr>
            <p:cNvSpPr/>
            <p:nvPr/>
          </p:nvSpPr>
          <p:spPr>
            <a:xfrm>
              <a:off x="35584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4480;p44">
              <a:extLst>
                <a:ext uri="{FF2B5EF4-FFF2-40B4-BE49-F238E27FC236}">
                  <a16:creationId xmlns:a16="http://schemas.microsoft.com/office/drawing/2014/main" id="{E9679185-C960-41A8-A6CD-B1231A3A34F2}"/>
                </a:ext>
              </a:extLst>
            </p:cNvPr>
            <p:cNvSpPr/>
            <p:nvPr/>
          </p:nvSpPr>
          <p:spPr>
            <a:xfrm>
              <a:off x="35578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4481;p44">
              <a:extLst>
                <a:ext uri="{FF2B5EF4-FFF2-40B4-BE49-F238E27FC236}">
                  <a16:creationId xmlns:a16="http://schemas.microsoft.com/office/drawing/2014/main" id="{597265FE-1714-447F-8362-442D242C2ABD}"/>
                </a:ext>
              </a:extLst>
            </p:cNvPr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4482;p44">
              <a:extLst>
                <a:ext uri="{FF2B5EF4-FFF2-40B4-BE49-F238E27FC236}">
                  <a16:creationId xmlns:a16="http://schemas.microsoft.com/office/drawing/2014/main" id="{5AF21CDE-EC62-4E3C-8A64-2A71339AE4FE}"/>
                </a:ext>
              </a:extLst>
            </p:cNvPr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4483;p44">
              <a:extLst>
                <a:ext uri="{FF2B5EF4-FFF2-40B4-BE49-F238E27FC236}">
                  <a16:creationId xmlns:a16="http://schemas.microsoft.com/office/drawing/2014/main" id="{44B0301F-7E31-4289-81D6-85477D0230F6}"/>
                </a:ext>
              </a:extLst>
            </p:cNvPr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4484;p44">
              <a:extLst>
                <a:ext uri="{FF2B5EF4-FFF2-40B4-BE49-F238E27FC236}">
                  <a16:creationId xmlns:a16="http://schemas.microsoft.com/office/drawing/2014/main" id="{365A2562-F14F-46AC-9376-F5D173A905B3}"/>
                </a:ext>
              </a:extLst>
            </p:cNvPr>
            <p:cNvSpPr/>
            <p:nvPr/>
          </p:nvSpPr>
          <p:spPr>
            <a:xfrm>
              <a:off x="3671825" y="2387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4485;p44">
              <a:extLst>
                <a:ext uri="{FF2B5EF4-FFF2-40B4-BE49-F238E27FC236}">
                  <a16:creationId xmlns:a16="http://schemas.microsoft.com/office/drawing/2014/main" id="{7E36EEB0-95FC-4CF8-866A-2147E1E8A770}"/>
                </a:ext>
              </a:extLst>
            </p:cNvPr>
            <p:cNvSpPr/>
            <p:nvPr/>
          </p:nvSpPr>
          <p:spPr>
            <a:xfrm>
              <a:off x="36712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4486;p44">
              <a:extLst>
                <a:ext uri="{FF2B5EF4-FFF2-40B4-BE49-F238E27FC236}">
                  <a16:creationId xmlns:a16="http://schemas.microsoft.com/office/drawing/2014/main" id="{486DBD49-7F99-45E6-9BC8-F041E962BA2F}"/>
                </a:ext>
              </a:extLst>
            </p:cNvPr>
            <p:cNvSpPr/>
            <p:nvPr/>
          </p:nvSpPr>
          <p:spPr>
            <a:xfrm>
              <a:off x="36712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4487;p44">
              <a:extLst>
                <a:ext uri="{FF2B5EF4-FFF2-40B4-BE49-F238E27FC236}">
                  <a16:creationId xmlns:a16="http://schemas.microsoft.com/office/drawing/2014/main" id="{28EC6A95-21D5-460D-A776-E18AB36513E9}"/>
                </a:ext>
              </a:extLst>
            </p:cNvPr>
            <p:cNvSpPr/>
            <p:nvPr/>
          </p:nvSpPr>
          <p:spPr>
            <a:xfrm>
              <a:off x="3671200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4488;p44">
              <a:extLst>
                <a:ext uri="{FF2B5EF4-FFF2-40B4-BE49-F238E27FC236}">
                  <a16:creationId xmlns:a16="http://schemas.microsoft.com/office/drawing/2014/main" id="{F60AEB33-FE53-44D6-BDAD-DFB0E8133028}"/>
                </a:ext>
              </a:extLst>
            </p:cNvPr>
            <p:cNvSpPr/>
            <p:nvPr/>
          </p:nvSpPr>
          <p:spPr>
            <a:xfrm>
              <a:off x="3671200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4489;p44">
              <a:extLst>
                <a:ext uri="{FF2B5EF4-FFF2-40B4-BE49-F238E27FC236}">
                  <a16:creationId xmlns:a16="http://schemas.microsoft.com/office/drawing/2014/main" id="{433667DE-A929-49F9-BF92-278513ACC53A}"/>
                </a:ext>
              </a:extLst>
            </p:cNvPr>
            <p:cNvSpPr/>
            <p:nvPr/>
          </p:nvSpPr>
          <p:spPr>
            <a:xfrm>
              <a:off x="3599775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4490;p44">
              <a:extLst>
                <a:ext uri="{FF2B5EF4-FFF2-40B4-BE49-F238E27FC236}">
                  <a16:creationId xmlns:a16="http://schemas.microsoft.com/office/drawing/2014/main" id="{12E05E59-36AA-4249-80C1-9BF4E058FCAF}"/>
                </a:ext>
              </a:extLst>
            </p:cNvPr>
            <p:cNvSpPr/>
            <p:nvPr/>
          </p:nvSpPr>
          <p:spPr>
            <a:xfrm>
              <a:off x="3599150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4491;p44">
              <a:extLst>
                <a:ext uri="{FF2B5EF4-FFF2-40B4-BE49-F238E27FC236}">
                  <a16:creationId xmlns:a16="http://schemas.microsoft.com/office/drawing/2014/main" id="{E6BA4760-072D-46CE-BB40-3900A9C36B2E}"/>
                </a:ext>
              </a:extLst>
            </p:cNvPr>
            <p:cNvSpPr/>
            <p:nvPr/>
          </p:nvSpPr>
          <p:spPr>
            <a:xfrm>
              <a:off x="3599150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4492;p44">
              <a:extLst>
                <a:ext uri="{FF2B5EF4-FFF2-40B4-BE49-F238E27FC236}">
                  <a16:creationId xmlns:a16="http://schemas.microsoft.com/office/drawing/2014/main" id="{A5E5EEC6-6E8C-4B58-82B0-C482A8C5CB70}"/>
                </a:ext>
              </a:extLst>
            </p:cNvPr>
            <p:cNvSpPr/>
            <p:nvPr/>
          </p:nvSpPr>
          <p:spPr>
            <a:xfrm>
              <a:off x="3598525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4493;p44">
              <a:extLst>
                <a:ext uri="{FF2B5EF4-FFF2-40B4-BE49-F238E27FC236}">
                  <a16:creationId xmlns:a16="http://schemas.microsoft.com/office/drawing/2014/main" id="{6B0FA4F2-2052-42F9-ACE4-9FBE25B8392A}"/>
                </a:ext>
              </a:extLst>
            </p:cNvPr>
            <p:cNvSpPr/>
            <p:nvPr/>
          </p:nvSpPr>
          <p:spPr>
            <a:xfrm>
              <a:off x="3598525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4494;p44">
              <a:extLst>
                <a:ext uri="{FF2B5EF4-FFF2-40B4-BE49-F238E27FC236}">
                  <a16:creationId xmlns:a16="http://schemas.microsoft.com/office/drawing/2014/main" id="{320F54A3-D268-4EDA-8E78-4CBCF319EE89}"/>
                </a:ext>
              </a:extLst>
            </p:cNvPr>
            <p:cNvSpPr/>
            <p:nvPr/>
          </p:nvSpPr>
          <p:spPr>
            <a:xfrm>
              <a:off x="3598525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4495;p44">
              <a:extLst>
                <a:ext uri="{FF2B5EF4-FFF2-40B4-BE49-F238E27FC236}">
                  <a16:creationId xmlns:a16="http://schemas.microsoft.com/office/drawing/2014/main" id="{C849F923-AF1A-40E6-8A22-BC065F01301E}"/>
                </a:ext>
              </a:extLst>
            </p:cNvPr>
            <p:cNvSpPr/>
            <p:nvPr/>
          </p:nvSpPr>
          <p:spPr>
            <a:xfrm>
              <a:off x="3597900" y="2388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4496;p44">
              <a:extLst>
                <a:ext uri="{FF2B5EF4-FFF2-40B4-BE49-F238E27FC236}">
                  <a16:creationId xmlns:a16="http://schemas.microsoft.com/office/drawing/2014/main" id="{7C7E21E2-BCC9-4B62-8A34-8451D877CE9C}"/>
                </a:ext>
              </a:extLst>
            </p:cNvPr>
            <p:cNvSpPr/>
            <p:nvPr/>
          </p:nvSpPr>
          <p:spPr>
            <a:xfrm>
              <a:off x="3597900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4497;p44">
              <a:extLst>
                <a:ext uri="{FF2B5EF4-FFF2-40B4-BE49-F238E27FC236}">
                  <a16:creationId xmlns:a16="http://schemas.microsoft.com/office/drawing/2014/main" id="{16C9F8BB-7231-4469-8DC7-D2F83CA600CD}"/>
                </a:ext>
              </a:extLst>
            </p:cNvPr>
            <p:cNvSpPr/>
            <p:nvPr/>
          </p:nvSpPr>
          <p:spPr>
            <a:xfrm>
              <a:off x="3597275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26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4498;p44">
              <a:extLst>
                <a:ext uri="{FF2B5EF4-FFF2-40B4-BE49-F238E27FC236}">
                  <a16:creationId xmlns:a16="http://schemas.microsoft.com/office/drawing/2014/main" id="{DE856021-20C9-468D-AE9A-729D80522932}"/>
                </a:ext>
              </a:extLst>
            </p:cNvPr>
            <p:cNvSpPr/>
            <p:nvPr/>
          </p:nvSpPr>
          <p:spPr>
            <a:xfrm>
              <a:off x="3597275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4499;p44">
              <a:extLst>
                <a:ext uri="{FF2B5EF4-FFF2-40B4-BE49-F238E27FC236}">
                  <a16:creationId xmlns:a16="http://schemas.microsoft.com/office/drawing/2014/main" id="{634F7ADA-D6F3-48BD-83AF-F3DE2116E213}"/>
                </a:ext>
              </a:extLst>
            </p:cNvPr>
            <p:cNvSpPr/>
            <p:nvPr/>
          </p:nvSpPr>
          <p:spPr>
            <a:xfrm>
              <a:off x="3596650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4500;p44">
              <a:extLst>
                <a:ext uri="{FF2B5EF4-FFF2-40B4-BE49-F238E27FC236}">
                  <a16:creationId xmlns:a16="http://schemas.microsoft.com/office/drawing/2014/main" id="{7CA96A1D-981D-42F0-859B-C288DA5CCA9C}"/>
                </a:ext>
              </a:extLst>
            </p:cNvPr>
            <p:cNvSpPr/>
            <p:nvPr/>
          </p:nvSpPr>
          <p:spPr>
            <a:xfrm>
              <a:off x="3638625" y="2389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4501;p44">
              <a:extLst>
                <a:ext uri="{FF2B5EF4-FFF2-40B4-BE49-F238E27FC236}">
                  <a16:creationId xmlns:a16="http://schemas.microsoft.com/office/drawing/2014/main" id="{98FECE3C-3447-4373-BA17-7F0D101A8856}"/>
                </a:ext>
              </a:extLst>
            </p:cNvPr>
            <p:cNvSpPr/>
            <p:nvPr/>
          </p:nvSpPr>
          <p:spPr>
            <a:xfrm>
              <a:off x="3638000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4502;p44">
              <a:extLst>
                <a:ext uri="{FF2B5EF4-FFF2-40B4-BE49-F238E27FC236}">
                  <a16:creationId xmlns:a16="http://schemas.microsoft.com/office/drawing/2014/main" id="{3FD009AB-0D0A-46A1-BC93-A3A3A2451AB9}"/>
                </a:ext>
              </a:extLst>
            </p:cNvPr>
            <p:cNvSpPr/>
            <p:nvPr/>
          </p:nvSpPr>
          <p:spPr>
            <a:xfrm>
              <a:off x="363800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4503;p44">
              <a:extLst>
                <a:ext uri="{FF2B5EF4-FFF2-40B4-BE49-F238E27FC236}">
                  <a16:creationId xmlns:a16="http://schemas.microsoft.com/office/drawing/2014/main" id="{83914588-9311-4B54-B55D-8A17761946ED}"/>
                </a:ext>
              </a:extLst>
            </p:cNvPr>
            <p:cNvSpPr/>
            <p:nvPr/>
          </p:nvSpPr>
          <p:spPr>
            <a:xfrm>
              <a:off x="363800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4504;p44">
              <a:extLst>
                <a:ext uri="{FF2B5EF4-FFF2-40B4-BE49-F238E27FC236}">
                  <a16:creationId xmlns:a16="http://schemas.microsoft.com/office/drawing/2014/main" id="{FB06A01A-895D-49C2-8D7F-E4F796D441DA}"/>
                </a:ext>
              </a:extLst>
            </p:cNvPr>
            <p:cNvSpPr/>
            <p:nvPr/>
          </p:nvSpPr>
          <p:spPr>
            <a:xfrm>
              <a:off x="3637375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4505;p44">
              <a:extLst>
                <a:ext uri="{FF2B5EF4-FFF2-40B4-BE49-F238E27FC236}">
                  <a16:creationId xmlns:a16="http://schemas.microsoft.com/office/drawing/2014/main" id="{6E180B1A-DB1D-449E-8846-7F712A3A7494}"/>
                </a:ext>
              </a:extLst>
            </p:cNvPr>
            <p:cNvSpPr/>
            <p:nvPr/>
          </p:nvSpPr>
          <p:spPr>
            <a:xfrm>
              <a:off x="3637375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4506;p44">
              <a:extLst>
                <a:ext uri="{FF2B5EF4-FFF2-40B4-BE49-F238E27FC236}">
                  <a16:creationId xmlns:a16="http://schemas.microsoft.com/office/drawing/2014/main" id="{4D4CD677-5D12-4011-B680-BCFBB224FF45}"/>
                </a:ext>
              </a:extLst>
            </p:cNvPr>
            <p:cNvSpPr/>
            <p:nvPr/>
          </p:nvSpPr>
          <p:spPr>
            <a:xfrm>
              <a:off x="3636750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4507;p44">
              <a:extLst>
                <a:ext uri="{FF2B5EF4-FFF2-40B4-BE49-F238E27FC236}">
                  <a16:creationId xmlns:a16="http://schemas.microsoft.com/office/drawing/2014/main" id="{A196BF31-B239-402B-8C64-AE78CBA77680}"/>
                </a:ext>
              </a:extLst>
            </p:cNvPr>
            <p:cNvSpPr/>
            <p:nvPr/>
          </p:nvSpPr>
          <p:spPr>
            <a:xfrm>
              <a:off x="363675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4508;p44">
              <a:extLst>
                <a:ext uri="{FF2B5EF4-FFF2-40B4-BE49-F238E27FC236}">
                  <a16:creationId xmlns:a16="http://schemas.microsoft.com/office/drawing/2014/main" id="{976893EB-AB89-4B9F-A97A-D3863BBAEE81}"/>
                </a:ext>
              </a:extLst>
            </p:cNvPr>
            <p:cNvSpPr/>
            <p:nvPr/>
          </p:nvSpPr>
          <p:spPr>
            <a:xfrm>
              <a:off x="363675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4509;p44">
              <a:extLst>
                <a:ext uri="{FF2B5EF4-FFF2-40B4-BE49-F238E27FC236}">
                  <a16:creationId xmlns:a16="http://schemas.microsoft.com/office/drawing/2014/main" id="{558EB16F-AC47-4F66-9268-00B863B12DE6}"/>
                </a:ext>
              </a:extLst>
            </p:cNvPr>
            <p:cNvSpPr/>
            <p:nvPr/>
          </p:nvSpPr>
          <p:spPr>
            <a:xfrm>
              <a:off x="3636125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4510;p44">
              <a:extLst>
                <a:ext uri="{FF2B5EF4-FFF2-40B4-BE49-F238E27FC236}">
                  <a16:creationId xmlns:a16="http://schemas.microsoft.com/office/drawing/2014/main" id="{C697A69A-069C-4BFE-AE21-8DF7C7033492}"/>
                </a:ext>
              </a:extLst>
            </p:cNvPr>
            <p:cNvSpPr/>
            <p:nvPr/>
          </p:nvSpPr>
          <p:spPr>
            <a:xfrm>
              <a:off x="3635500" y="2389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4511;p44">
              <a:extLst>
                <a:ext uri="{FF2B5EF4-FFF2-40B4-BE49-F238E27FC236}">
                  <a16:creationId xmlns:a16="http://schemas.microsoft.com/office/drawing/2014/main" id="{B161FD98-B605-416F-852B-388B3CAD2087}"/>
                </a:ext>
              </a:extLst>
            </p:cNvPr>
            <p:cNvSpPr/>
            <p:nvPr/>
          </p:nvSpPr>
          <p:spPr>
            <a:xfrm>
              <a:off x="3677475" y="2390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4512;p44">
              <a:extLst>
                <a:ext uri="{FF2B5EF4-FFF2-40B4-BE49-F238E27FC236}">
                  <a16:creationId xmlns:a16="http://schemas.microsoft.com/office/drawing/2014/main" id="{29D161CC-3419-4A72-A85B-CD1EC5580E63}"/>
                </a:ext>
              </a:extLst>
            </p:cNvPr>
            <p:cNvSpPr/>
            <p:nvPr/>
          </p:nvSpPr>
          <p:spPr>
            <a:xfrm>
              <a:off x="367685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4513;p44">
              <a:extLst>
                <a:ext uri="{FF2B5EF4-FFF2-40B4-BE49-F238E27FC236}">
                  <a16:creationId xmlns:a16="http://schemas.microsoft.com/office/drawing/2014/main" id="{F711C9E6-39EA-4636-ADBF-62C1D69327BA}"/>
                </a:ext>
              </a:extLst>
            </p:cNvPr>
            <p:cNvSpPr/>
            <p:nvPr/>
          </p:nvSpPr>
          <p:spPr>
            <a:xfrm>
              <a:off x="367685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4514;p44">
              <a:extLst>
                <a:ext uri="{FF2B5EF4-FFF2-40B4-BE49-F238E27FC236}">
                  <a16:creationId xmlns:a16="http://schemas.microsoft.com/office/drawing/2014/main" id="{5B98167D-B25F-4B80-B100-4C69DB988F5A}"/>
                </a:ext>
              </a:extLst>
            </p:cNvPr>
            <p:cNvSpPr/>
            <p:nvPr/>
          </p:nvSpPr>
          <p:spPr>
            <a:xfrm>
              <a:off x="3676850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4515;p44">
              <a:extLst>
                <a:ext uri="{FF2B5EF4-FFF2-40B4-BE49-F238E27FC236}">
                  <a16:creationId xmlns:a16="http://schemas.microsoft.com/office/drawing/2014/main" id="{2D89FD11-2C1E-40E2-9F58-F6F534BEE152}"/>
                </a:ext>
              </a:extLst>
            </p:cNvPr>
            <p:cNvSpPr/>
            <p:nvPr/>
          </p:nvSpPr>
          <p:spPr>
            <a:xfrm>
              <a:off x="3676225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4516;p44">
              <a:extLst>
                <a:ext uri="{FF2B5EF4-FFF2-40B4-BE49-F238E27FC236}">
                  <a16:creationId xmlns:a16="http://schemas.microsoft.com/office/drawing/2014/main" id="{F9E57E56-19DB-43ED-8827-4A0052FBC86F}"/>
                </a:ext>
              </a:extLst>
            </p:cNvPr>
            <p:cNvSpPr/>
            <p:nvPr/>
          </p:nvSpPr>
          <p:spPr>
            <a:xfrm>
              <a:off x="3676225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4517;p44">
              <a:extLst>
                <a:ext uri="{FF2B5EF4-FFF2-40B4-BE49-F238E27FC236}">
                  <a16:creationId xmlns:a16="http://schemas.microsoft.com/office/drawing/2014/main" id="{23FC29FD-31FF-4C6C-8734-EF038411F778}"/>
                </a:ext>
              </a:extLst>
            </p:cNvPr>
            <p:cNvSpPr/>
            <p:nvPr/>
          </p:nvSpPr>
          <p:spPr>
            <a:xfrm>
              <a:off x="3676225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4518;p44">
              <a:extLst>
                <a:ext uri="{FF2B5EF4-FFF2-40B4-BE49-F238E27FC236}">
                  <a16:creationId xmlns:a16="http://schemas.microsoft.com/office/drawing/2014/main" id="{FA687DAC-62D4-40D0-9F83-6289DE3C3F21}"/>
                </a:ext>
              </a:extLst>
            </p:cNvPr>
            <p:cNvSpPr/>
            <p:nvPr/>
          </p:nvSpPr>
          <p:spPr>
            <a:xfrm>
              <a:off x="367560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4519;p44">
              <a:extLst>
                <a:ext uri="{FF2B5EF4-FFF2-40B4-BE49-F238E27FC236}">
                  <a16:creationId xmlns:a16="http://schemas.microsoft.com/office/drawing/2014/main" id="{BCEC749A-4D20-4009-ADA9-E2BC84599C4B}"/>
                </a:ext>
              </a:extLst>
            </p:cNvPr>
            <p:cNvSpPr/>
            <p:nvPr/>
          </p:nvSpPr>
          <p:spPr>
            <a:xfrm>
              <a:off x="3675600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4520;p44">
              <a:extLst>
                <a:ext uri="{FF2B5EF4-FFF2-40B4-BE49-F238E27FC236}">
                  <a16:creationId xmlns:a16="http://schemas.microsoft.com/office/drawing/2014/main" id="{E862F614-D708-40AF-90DF-3CB01BD65F57}"/>
                </a:ext>
              </a:extLst>
            </p:cNvPr>
            <p:cNvSpPr/>
            <p:nvPr/>
          </p:nvSpPr>
          <p:spPr>
            <a:xfrm>
              <a:off x="3674950" y="23903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4521;p44">
              <a:extLst>
                <a:ext uri="{FF2B5EF4-FFF2-40B4-BE49-F238E27FC236}">
                  <a16:creationId xmlns:a16="http://schemas.microsoft.com/office/drawing/2014/main" id="{1D57C280-77ED-4B46-AA2A-558537AA5E69}"/>
                </a:ext>
              </a:extLst>
            </p:cNvPr>
            <p:cNvSpPr/>
            <p:nvPr/>
          </p:nvSpPr>
          <p:spPr>
            <a:xfrm>
              <a:off x="3674325" y="2390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4522;p44">
              <a:extLst>
                <a:ext uri="{FF2B5EF4-FFF2-40B4-BE49-F238E27FC236}">
                  <a16:creationId xmlns:a16="http://schemas.microsoft.com/office/drawing/2014/main" id="{F721799B-BB42-467C-B526-70877BC54221}"/>
                </a:ext>
              </a:extLst>
            </p:cNvPr>
            <p:cNvSpPr/>
            <p:nvPr/>
          </p:nvSpPr>
          <p:spPr>
            <a:xfrm>
              <a:off x="3689375" y="238285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25" y="1"/>
                  </a:moveTo>
                  <a:lnTo>
                    <a:pt x="0" y="252"/>
                  </a:lnTo>
                  <a:lnTo>
                    <a:pt x="577" y="577"/>
                  </a:lnTo>
                  <a:lnTo>
                    <a:pt x="577" y="3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4523;p44">
              <a:extLst>
                <a:ext uri="{FF2B5EF4-FFF2-40B4-BE49-F238E27FC236}">
                  <a16:creationId xmlns:a16="http://schemas.microsoft.com/office/drawing/2014/main" id="{7863694F-0DF5-411C-A783-7F0036C8B4F6}"/>
                </a:ext>
              </a:extLst>
            </p:cNvPr>
            <p:cNvSpPr/>
            <p:nvPr/>
          </p:nvSpPr>
          <p:spPr>
            <a:xfrm>
              <a:off x="3703775" y="2391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6"/>
                  </a:lnTo>
                  <a:cubicBezTo>
                    <a:pt x="26" y="1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4524;p44">
              <a:extLst>
                <a:ext uri="{FF2B5EF4-FFF2-40B4-BE49-F238E27FC236}">
                  <a16:creationId xmlns:a16="http://schemas.microsoft.com/office/drawing/2014/main" id="{86F34E68-AE5F-44B4-B403-46CAB23012C3}"/>
                </a:ext>
              </a:extLst>
            </p:cNvPr>
            <p:cNvSpPr/>
            <p:nvPr/>
          </p:nvSpPr>
          <p:spPr>
            <a:xfrm>
              <a:off x="3704400" y="2392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4525;p44">
              <a:extLst>
                <a:ext uri="{FF2B5EF4-FFF2-40B4-BE49-F238E27FC236}">
                  <a16:creationId xmlns:a16="http://schemas.microsoft.com/office/drawing/2014/main" id="{F53DF371-04BF-480D-A7C2-1485FA5E4A25}"/>
                </a:ext>
              </a:extLst>
            </p:cNvPr>
            <p:cNvSpPr/>
            <p:nvPr/>
          </p:nvSpPr>
          <p:spPr>
            <a:xfrm>
              <a:off x="3704400" y="2392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4526;p44">
              <a:extLst>
                <a:ext uri="{FF2B5EF4-FFF2-40B4-BE49-F238E27FC236}">
                  <a16:creationId xmlns:a16="http://schemas.microsoft.com/office/drawing/2014/main" id="{3CA890A8-290D-4479-8729-60937C799B1B}"/>
                </a:ext>
              </a:extLst>
            </p:cNvPr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4527;p44">
              <a:extLst>
                <a:ext uri="{FF2B5EF4-FFF2-40B4-BE49-F238E27FC236}">
                  <a16:creationId xmlns:a16="http://schemas.microsoft.com/office/drawing/2014/main" id="{1E0C246F-7D07-448B-87C6-DEB1F36F6464}"/>
                </a:ext>
              </a:extLst>
            </p:cNvPr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4528;p44">
              <a:extLst>
                <a:ext uri="{FF2B5EF4-FFF2-40B4-BE49-F238E27FC236}">
                  <a16:creationId xmlns:a16="http://schemas.microsoft.com/office/drawing/2014/main" id="{0ADFB494-76F9-4C02-A145-4AD6925B0856}"/>
                </a:ext>
              </a:extLst>
            </p:cNvPr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4529;p44">
              <a:extLst>
                <a:ext uri="{FF2B5EF4-FFF2-40B4-BE49-F238E27FC236}">
                  <a16:creationId xmlns:a16="http://schemas.microsoft.com/office/drawing/2014/main" id="{FD495D76-C2B7-4890-B5C9-279489E2BDE8}"/>
                </a:ext>
              </a:extLst>
            </p:cNvPr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4530;p44">
              <a:extLst>
                <a:ext uri="{FF2B5EF4-FFF2-40B4-BE49-F238E27FC236}">
                  <a16:creationId xmlns:a16="http://schemas.microsoft.com/office/drawing/2014/main" id="{5F4003EF-CDAB-40CF-ABBA-CBEF35722381}"/>
                </a:ext>
              </a:extLst>
            </p:cNvPr>
            <p:cNvSpPr/>
            <p:nvPr/>
          </p:nvSpPr>
          <p:spPr>
            <a:xfrm>
              <a:off x="370377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4531;p44">
              <a:extLst>
                <a:ext uri="{FF2B5EF4-FFF2-40B4-BE49-F238E27FC236}">
                  <a16:creationId xmlns:a16="http://schemas.microsoft.com/office/drawing/2014/main" id="{ED4BD094-9B9D-47FA-86E4-F534AC515AA7}"/>
                </a:ext>
              </a:extLst>
            </p:cNvPr>
            <p:cNvSpPr/>
            <p:nvPr/>
          </p:nvSpPr>
          <p:spPr>
            <a:xfrm>
              <a:off x="37037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4532;p44">
              <a:extLst>
                <a:ext uri="{FF2B5EF4-FFF2-40B4-BE49-F238E27FC236}">
                  <a16:creationId xmlns:a16="http://schemas.microsoft.com/office/drawing/2014/main" id="{7A78CBAE-0DA8-452C-BE6A-A4CAF24A9205}"/>
                </a:ext>
              </a:extLst>
            </p:cNvPr>
            <p:cNvSpPr/>
            <p:nvPr/>
          </p:nvSpPr>
          <p:spPr>
            <a:xfrm>
              <a:off x="3543375" y="23860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4533;p44">
              <a:extLst>
                <a:ext uri="{FF2B5EF4-FFF2-40B4-BE49-F238E27FC236}">
                  <a16:creationId xmlns:a16="http://schemas.microsoft.com/office/drawing/2014/main" id="{1CF63A23-5DA1-4909-BA9A-284A805912D3}"/>
                </a:ext>
              </a:extLst>
            </p:cNvPr>
            <p:cNvSpPr/>
            <p:nvPr/>
          </p:nvSpPr>
          <p:spPr>
            <a:xfrm>
              <a:off x="3526475" y="23847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4534;p44">
              <a:extLst>
                <a:ext uri="{FF2B5EF4-FFF2-40B4-BE49-F238E27FC236}">
                  <a16:creationId xmlns:a16="http://schemas.microsoft.com/office/drawing/2014/main" id="{570A33DF-C595-4B90-9141-13DF5E0E723D}"/>
                </a:ext>
              </a:extLst>
            </p:cNvPr>
            <p:cNvSpPr/>
            <p:nvPr/>
          </p:nvSpPr>
          <p:spPr>
            <a:xfrm>
              <a:off x="3525200" y="2376125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2" y="1"/>
                  </a:moveTo>
                  <a:cubicBezTo>
                    <a:pt x="527" y="1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6"/>
                  </a:lnTo>
                  <a:cubicBezTo>
                    <a:pt x="602" y="658"/>
                    <a:pt x="628" y="665"/>
                    <a:pt x="653" y="665"/>
                  </a:cubicBezTo>
                  <a:cubicBezTo>
                    <a:pt x="678" y="665"/>
                    <a:pt x="703" y="658"/>
                    <a:pt x="728" y="646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8" y="19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4535;p44">
              <a:extLst>
                <a:ext uri="{FF2B5EF4-FFF2-40B4-BE49-F238E27FC236}">
                  <a16:creationId xmlns:a16="http://schemas.microsoft.com/office/drawing/2014/main" id="{5909A6D0-76F2-4069-B234-95BDF0C34E46}"/>
                </a:ext>
              </a:extLst>
            </p:cNvPr>
            <p:cNvSpPr/>
            <p:nvPr/>
          </p:nvSpPr>
          <p:spPr>
            <a:xfrm>
              <a:off x="3526475" y="23759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lnTo>
                    <a:pt x="1078" y="326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4536;p44">
              <a:extLst>
                <a:ext uri="{FF2B5EF4-FFF2-40B4-BE49-F238E27FC236}">
                  <a16:creationId xmlns:a16="http://schemas.microsoft.com/office/drawing/2014/main" id="{319DA511-4509-4E58-A398-79849A86ED80}"/>
                </a:ext>
              </a:extLst>
            </p:cNvPr>
            <p:cNvSpPr/>
            <p:nvPr/>
          </p:nvSpPr>
          <p:spPr>
            <a:xfrm>
              <a:off x="3542750" y="2392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4537;p44">
              <a:extLst>
                <a:ext uri="{FF2B5EF4-FFF2-40B4-BE49-F238E27FC236}">
                  <a16:creationId xmlns:a16="http://schemas.microsoft.com/office/drawing/2014/main" id="{B4F34018-536B-4389-A17F-38957BE57987}"/>
                </a:ext>
              </a:extLst>
            </p:cNvPr>
            <p:cNvSpPr/>
            <p:nvPr/>
          </p:nvSpPr>
          <p:spPr>
            <a:xfrm>
              <a:off x="354212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4538;p44">
              <a:extLst>
                <a:ext uri="{FF2B5EF4-FFF2-40B4-BE49-F238E27FC236}">
                  <a16:creationId xmlns:a16="http://schemas.microsoft.com/office/drawing/2014/main" id="{7E640F25-6939-4564-9F2F-0482BD342A70}"/>
                </a:ext>
              </a:extLst>
            </p:cNvPr>
            <p:cNvSpPr/>
            <p:nvPr/>
          </p:nvSpPr>
          <p:spPr>
            <a:xfrm>
              <a:off x="354212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4539;p44">
              <a:extLst>
                <a:ext uri="{FF2B5EF4-FFF2-40B4-BE49-F238E27FC236}">
                  <a16:creationId xmlns:a16="http://schemas.microsoft.com/office/drawing/2014/main" id="{355686B3-DD58-4F7A-AFCB-6AF9CBBF14CD}"/>
                </a:ext>
              </a:extLst>
            </p:cNvPr>
            <p:cNvSpPr/>
            <p:nvPr/>
          </p:nvSpPr>
          <p:spPr>
            <a:xfrm>
              <a:off x="3541500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4540;p44">
              <a:extLst>
                <a:ext uri="{FF2B5EF4-FFF2-40B4-BE49-F238E27FC236}">
                  <a16:creationId xmlns:a16="http://schemas.microsoft.com/office/drawing/2014/main" id="{3F3E653A-2490-42E4-A4E8-178102C00708}"/>
                </a:ext>
              </a:extLst>
            </p:cNvPr>
            <p:cNvSpPr/>
            <p:nvPr/>
          </p:nvSpPr>
          <p:spPr>
            <a:xfrm>
              <a:off x="3541500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4541;p44">
              <a:extLst>
                <a:ext uri="{FF2B5EF4-FFF2-40B4-BE49-F238E27FC236}">
                  <a16:creationId xmlns:a16="http://schemas.microsoft.com/office/drawing/2014/main" id="{0D0ACF3A-350E-4E9C-A69B-C846D558ACA7}"/>
                </a:ext>
              </a:extLst>
            </p:cNvPr>
            <p:cNvSpPr/>
            <p:nvPr/>
          </p:nvSpPr>
          <p:spPr>
            <a:xfrm>
              <a:off x="354087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4542;p44">
              <a:extLst>
                <a:ext uri="{FF2B5EF4-FFF2-40B4-BE49-F238E27FC236}">
                  <a16:creationId xmlns:a16="http://schemas.microsoft.com/office/drawing/2014/main" id="{5B551588-57A0-4BE5-8AA9-82EF19A1F0F3}"/>
                </a:ext>
              </a:extLst>
            </p:cNvPr>
            <p:cNvSpPr/>
            <p:nvPr/>
          </p:nvSpPr>
          <p:spPr>
            <a:xfrm>
              <a:off x="35408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4543;p44">
              <a:extLst>
                <a:ext uri="{FF2B5EF4-FFF2-40B4-BE49-F238E27FC236}">
                  <a16:creationId xmlns:a16="http://schemas.microsoft.com/office/drawing/2014/main" id="{32459BCB-015F-4859-9BF7-EB85FD3F012F}"/>
                </a:ext>
              </a:extLst>
            </p:cNvPr>
            <p:cNvSpPr/>
            <p:nvPr/>
          </p:nvSpPr>
          <p:spPr>
            <a:xfrm>
              <a:off x="35408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4544;p44">
              <a:extLst>
                <a:ext uri="{FF2B5EF4-FFF2-40B4-BE49-F238E27FC236}">
                  <a16:creationId xmlns:a16="http://schemas.microsoft.com/office/drawing/2014/main" id="{DBD346E4-DF07-4663-8A7D-41A8949ED4DA}"/>
                </a:ext>
              </a:extLst>
            </p:cNvPr>
            <p:cNvSpPr/>
            <p:nvPr/>
          </p:nvSpPr>
          <p:spPr>
            <a:xfrm>
              <a:off x="3540250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4545;p44">
              <a:extLst>
                <a:ext uri="{FF2B5EF4-FFF2-40B4-BE49-F238E27FC236}">
                  <a16:creationId xmlns:a16="http://schemas.microsoft.com/office/drawing/2014/main" id="{B1D5D992-E0C5-4450-9F16-F93AA67D30A3}"/>
                </a:ext>
              </a:extLst>
            </p:cNvPr>
            <p:cNvSpPr/>
            <p:nvPr/>
          </p:nvSpPr>
          <p:spPr>
            <a:xfrm>
              <a:off x="3540250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546;p44">
              <a:extLst>
                <a:ext uri="{FF2B5EF4-FFF2-40B4-BE49-F238E27FC236}">
                  <a16:creationId xmlns:a16="http://schemas.microsoft.com/office/drawing/2014/main" id="{79FF08EB-B003-4EE9-A6D7-701337C6AA2C}"/>
                </a:ext>
              </a:extLst>
            </p:cNvPr>
            <p:cNvSpPr/>
            <p:nvPr/>
          </p:nvSpPr>
          <p:spPr>
            <a:xfrm>
              <a:off x="3539625" y="2392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547;p44">
              <a:extLst>
                <a:ext uri="{FF2B5EF4-FFF2-40B4-BE49-F238E27FC236}">
                  <a16:creationId xmlns:a16="http://schemas.microsoft.com/office/drawing/2014/main" id="{52AC5B77-C0EE-474F-99DA-3AD1929BC309}"/>
                </a:ext>
              </a:extLst>
            </p:cNvPr>
            <p:cNvSpPr/>
            <p:nvPr/>
          </p:nvSpPr>
          <p:spPr>
            <a:xfrm>
              <a:off x="3582225" y="23866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548;p44">
              <a:extLst>
                <a:ext uri="{FF2B5EF4-FFF2-40B4-BE49-F238E27FC236}">
                  <a16:creationId xmlns:a16="http://schemas.microsoft.com/office/drawing/2014/main" id="{D32AC705-2302-4555-97C7-E89883D71C3B}"/>
                </a:ext>
              </a:extLst>
            </p:cNvPr>
            <p:cNvSpPr/>
            <p:nvPr/>
          </p:nvSpPr>
          <p:spPr>
            <a:xfrm>
              <a:off x="3565300" y="238537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549;p44">
              <a:extLst>
                <a:ext uri="{FF2B5EF4-FFF2-40B4-BE49-F238E27FC236}">
                  <a16:creationId xmlns:a16="http://schemas.microsoft.com/office/drawing/2014/main" id="{1C502657-0BD2-4CC7-B0AF-35B697EB9E55}"/>
                </a:ext>
              </a:extLst>
            </p:cNvPr>
            <p:cNvSpPr/>
            <p:nvPr/>
          </p:nvSpPr>
          <p:spPr>
            <a:xfrm>
              <a:off x="3581600" y="2393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550;p44">
              <a:extLst>
                <a:ext uri="{FF2B5EF4-FFF2-40B4-BE49-F238E27FC236}">
                  <a16:creationId xmlns:a16="http://schemas.microsoft.com/office/drawing/2014/main" id="{F80AFB63-E87F-4AF0-A750-129A3149C689}"/>
                </a:ext>
              </a:extLst>
            </p:cNvPr>
            <p:cNvSpPr/>
            <p:nvPr/>
          </p:nvSpPr>
          <p:spPr>
            <a:xfrm>
              <a:off x="3580975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551;p44">
              <a:extLst>
                <a:ext uri="{FF2B5EF4-FFF2-40B4-BE49-F238E27FC236}">
                  <a16:creationId xmlns:a16="http://schemas.microsoft.com/office/drawing/2014/main" id="{C25D8811-970D-414E-9EB3-B304EC9F8012}"/>
                </a:ext>
              </a:extLst>
            </p:cNvPr>
            <p:cNvSpPr/>
            <p:nvPr/>
          </p:nvSpPr>
          <p:spPr>
            <a:xfrm>
              <a:off x="3580975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552;p44">
              <a:extLst>
                <a:ext uri="{FF2B5EF4-FFF2-40B4-BE49-F238E27FC236}">
                  <a16:creationId xmlns:a16="http://schemas.microsoft.com/office/drawing/2014/main" id="{07C30F63-8E57-448A-AD70-500AB206A556}"/>
                </a:ext>
              </a:extLst>
            </p:cNvPr>
            <p:cNvSpPr/>
            <p:nvPr/>
          </p:nvSpPr>
          <p:spPr>
            <a:xfrm>
              <a:off x="358035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553;p44">
              <a:extLst>
                <a:ext uri="{FF2B5EF4-FFF2-40B4-BE49-F238E27FC236}">
                  <a16:creationId xmlns:a16="http://schemas.microsoft.com/office/drawing/2014/main" id="{8AE92359-54A3-46D9-89C1-302E5E8AE2C4}"/>
                </a:ext>
              </a:extLst>
            </p:cNvPr>
            <p:cNvSpPr/>
            <p:nvPr/>
          </p:nvSpPr>
          <p:spPr>
            <a:xfrm>
              <a:off x="3580350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554;p44">
              <a:extLst>
                <a:ext uri="{FF2B5EF4-FFF2-40B4-BE49-F238E27FC236}">
                  <a16:creationId xmlns:a16="http://schemas.microsoft.com/office/drawing/2014/main" id="{E14C8F4E-87B6-45AD-B2BE-3FD782657B8F}"/>
                </a:ext>
              </a:extLst>
            </p:cNvPr>
            <p:cNvSpPr/>
            <p:nvPr/>
          </p:nvSpPr>
          <p:spPr>
            <a:xfrm>
              <a:off x="3580350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555;p44">
              <a:extLst>
                <a:ext uri="{FF2B5EF4-FFF2-40B4-BE49-F238E27FC236}">
                  <a16:creationId xmlns:a16="http://schemas.microsoft.com/office/drawing/2014/main" id="{00E60D38-FF51-4F54-BFB5-AE8EAF8771FD}"/>
                </a:ext>
              </a:extLst>
            </p:cNvPr>
            <p:cNvSpPr/>
            <p:nvPr/>
          </p:nvSpPr>
          <p:spPr>
            <a:xfrm>
              <a:off x="3579725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556;p44">
              <a:extLst>
                <a:ext uri="{FF2B5EF4-FFF2-40B4-BE49-F238E27FC236}">
                  <a16:creationId xmlns:a16="http://schemas.microsoft.com/office/drawing/2014/main" id="{14A1C47B-0C85-490C-89EF-C1E7E81AB512}"/>
                </a:ext>
              </a:extLst>
            </p:cNvPr>
            <p:cNvSpPr/>
            <p:nvPr/>
          </p:nvSpPr>
          <p:spPr>
            <a:xfrm>
              <a:off x="3579725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557;p44">
              <a:extLst>
                <a:ext uri="{FF2B5EF4-FFF2-40B4-BE49-F238E27FC236}">
                  <a16:creationId xmlns:a16="http://schemas.microsoft.com/office/drawing/2014/main" id="{5448924A-F600-4912-A613-F78FD1889E0D}"/>
                </a:ext>
              </a:extLst>
            </p:cNvPr>
            <p:cNvSpPr/>
            <p:nvPr/>
          </p:nvSpPr>
          <p:spPr>
            <a:xfrm>
              <a:off x="357910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558;p44">
              <a:extLst>
                <a:ext uri="{FF2B5EF4-FFF2-40B4-BE49-F238E27FC236}">
                  <a16:creationId xmlns:a16="http://schemas.microsoft.com/office/drawing/2014/main" id="{792C3411-9D75-4DBB-9F4D-B760B8BCFFA2}"/>
                </a:ext>
              </a:extLst>
            </p:cNvPr>
            <p:cNvSpPr/>
            <p:nvPr/>
          </p:nvSpPr>
          <p:spPr>
            <a:xfrm>
              <a:off x="357910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559;p44">
              <a:extLst>
                <a:ext uri="{FF2B5EF4-FFF2-40B4-BE49-F238E27FC236}">
                  <a16:creationId xmlns:a16="http://schemas.microsoft.com/office/drawing/2014/main" id="{B924E4AF-7662-43D3-B58F-035C4BEC729A}"/>
                </a:ext>
              </a:extLst>
            </p:cNvPr>
            <p:cNvSpPr/>
            <p:nvPr/>
          </p:nvSpPr>
          <p:spPr>
            <a:xfrm>
              <a:off x="3579100" y="2393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560;p44">
              <a:extLst>
                <a:ext uri="{FF2B5EF4-FFF2-40B4-BE49-F238E27FC236}">
                  <a16:creationId xmlns:a16="http://schemas.microsoft.com/office/drawing/2014/main" id="{4F692E4D-7B11-40FF-A915-BE46E41CB52E}"/>
                </a:ext>
              </a:extLst>
            </p:cNvPr>
            <p:cNvSpPr/>
            <p:nvPr/>
          </p:nvSpPr>
          <p:spPr>
            <a:xfrm>
              <a:off x="3564050" y="23767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5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95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561;p44">
              <a:extLst>
                <a:ext uri="{FF2B5EF4-FFF2-40B4-BE49-F238E27FC236}">
                  <a16:creationId xmlns:a16="http://schemas.microsoft.com/office/drawing/2014/main" id="{5D758300-683B-4F34-A3A9-76918D4CB40E}"/>
                </a:ext>
              </a:extLst>
            </p:cNvPr>
            <p:cNvSpPr/>
            <p:nvPr/>
          </p:nvSpPr>
          <p:spPr>
            <a:xfrm>
              <a:off x="3565300" y="23766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502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3" y="602"/>
                  </a:lnTo>
                  <a:cubicBezTo>
                    <a:pt x="653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562;p44">
              <a:extLst>
                <a:ext uri="{FF2B5EF4-FFF2-40B4-BE49-F238E27FC236}">
                  <a16:creationId xmlns:a16="http://schemas.microsoft.com/office/drawing/2014/main" id="{3FF72259-CDF5-4C2D-99C1-BB59753ED318}"/>
                </a:ext>
              </a:extLst>
            </p:cNvPr>
            <p:cNvSpPr/>
            <p:nvPr/>
          </p:nvSpPr>
          <p:spPr>
            <a:xfrm>
              <a:off x="3621075" y="23878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563;p44">
              <a:extLst>
                <a:ext uri="{FF2B5EF4-FFF2-40B4-BE49-F238E27FC236}">
                  <a16:creationId xmlns:a16="http://schemas.microsoft.com/office/drawing/2014/main" id="{4169ECA8-6B36-4C4E-BB17-A2F43612B360}"/>
                </a:ext>
              </a:extLst>
            </p:cNvPr>
            <p:cNvSpPr/>
            <p:nvPr/>
          </p:nvSpPr>
          <p:spPr>
            <a:xfrm>
              <a:off x="3604150" y="23860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564;p44">
              <a:extLst>
                <a:ext uri="{FF2B5EF4-FFF2-40B4-BE49-F238E27FC236}">
                  <a16:creationId xmlns:a16="http://schemas.microsoft.com/office/drawing/2014/main" id="{41D1FBBB-8D31-4CD5-8E35-90EB108173EF}"/>
                </a:ext>
              </a:extLst>
            </p:cNvPr>
            <p:cNvSpPr/>
            <p:nvPr/>
          </p:nvSpPr>
          <p:spPr>
            <a:xfrm>
              <a:off x="3709425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565;p44">
              <a:extLst>
                <a:ext uri="{FF2B5EF4-FFF2-40B4-BE49-F238E27FC236}">
                  <a16:creationId xmlns:a16="http://schemas.microsoft.com/office/drawing/2014/main" id="{84A086DF-AF0E-4E46-AE3E-9A42488A75FB}"/>
                </a:ext>
              </a:extLst>
            </p:cNvPr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566;p44">
              <a:extLst>
                <a:ext uri="{FF2B5EF4-FFF2-40B4-BE49-F238E27FC236}">
                  <a16:creationId xmlns:a16="http://schemas.microsoft.com/office/drawing/2014/main" id="{9A334A54-2BB1-431A-873B-1A27921D98FB}"/>
                </a:ext>
              </a:extLst>
            </p:cNvPr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567;p44">
              <a:extLst>
                <a:ext uri="{FF2B5EF4-FFF2-40B4-BE49-F238E27FC236}">
                  <a16:creationId xmlns:a16="http://schemas.microsoft.com/office/drawing/2014/main" id="{6121E530-6370-46A0-84A4-5C393098C74D}"/>
                </a:ext>
              </a:extLst>
            </p:cNvPr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568;p44">
              <a:extLst>
                <a:ext uri="{FF2B5EF4-FFF2-40B4-BE49-F238E27FC236}">
                  <a16:creationId xmlns:a16="http://schemas.microsoft.com/office/drawing/2014/main" id="{4B9D8793-9ED6-47E4-A541-0A0A8BB0D528}"/>
                </a:ext>
              </a:extLst>
            </p:cNvPr>
            <p:cNvSpPr/>
            <p:nvPr/>
          </p:nvSpPr>
          <p:spPr>
            <a:xfrm>
              <a:off x="3708800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569;p44">
              <a:extLst>
                <a:ext uri="{FF2B5EF4-FFF2-40B4-BE49-F238E27FC236}">
                  <a16:creationId xmlns:a16="http://schemas.microsoft.com/office/drawing/2014/main" id="{8579F7D2-D7B9-45B9-BB0A-71D65A52808B}"/>
                </a:ext>
              </a:extLst>
            </p:cNvPr>
            <p:cNvSpPr/>
            <p:nvPr/>
          </p:nvSpPr>
          <p:spPr>
            <a:xfrm>
              <a:off x="37088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570;p44">
              <a:extLst>
                <a:ext uri="{FF2B5EF4-FFF2-40B4-BE49-F238E27FC236}">
                  <a16:creationId xmlns:a16="http://schemas.microsoft.com/office/drawing/2014/main" id="{DE71D377-376B-4F6C-AC4C-8026C50DA504}"/>
                </a:ext>
              </a:extLst>
            </p:cNvPr>
            <p:cNvSpPr/>
            <p:nvPr/>
          </p:nvSpPr>
          <p:spPr>
            <a:xfrm>
              <a:off x="37088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571;p44">
              <a:extLst>
                <a:ext uri="{FF2B5EF4-FFF2-40B4-BE49-F238E27FC236}">
                  <a16:creationId xmlns:a16="http://schemas.microsoft.com/office/drawing/2014/main" id="{33668BA2-D03B-4867-9D85-A68BF36CBFB6}"/>
                </a:ext>
              </a:extLst>
            </p:cNvPr>
            <p:cNvSpPr/>
            <p:nvPr/>
          </p:nvSpPr>
          <p:spPr>
            <a:xfrm>
              <a:off x="3708175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572;p44">
              <a:extLst>
                <a:ext uri="{FF2B5EF4-FFF2-40B4-BE49-F238E27FC236}">
                  <a16:creationId xmlns:a16="http://schemas.microsoft.com/office/drawing/2014/main" id="{59BE125C-412E-4CE5-BBEA-4F8B06D1EB46}"/>
                </a:ext>
              </a:extLst>
            </p:cNvPr>
            <p:cNvSpPr/>
            <p:nvPr/>
          </p:nvSpPr>
          <p:spPr>
            <a:xfrm>
              <a:off x="370817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573;p44">
              <a:extLst>
                <a:ext uri="{FF2B5EF4-FFF2-40B4-BE49-F238E27FC236}">
                  <a16:creationId xmlns:a16="http://schemas.microsoft.com/office/drawing/2014/main" id="{E7EDCE4C-653E-4F58-8E9C-55B42C432080}"/>
                </a:ext>
              </a:extLst>
            </p:cNvPr>
            <p:cNvSpPr/>
            <p:nvPr/>
          </p:nvSpPr>
          <p:spPr>
            <a:xfrm>
              <a:off x="370817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574;p44">
              <a:extLst>
                <a:ext uri="{FF2B5EF4-FFF2-40B4-BE49-F238E27FC236}">
                  <a16:creationId xmlns:a16="http://schemas.microsoft.com/office/drawing/2014/main" id="{AF540254-3138-40F9-A39C-DE71FA413DA8}"/>
                </a:ext>
              </a:extLst>
            </p:cNvPr>
            <p:cNvSpPr/>
            <p:nvPr/>
          </p:nvSpPr>
          <p:spPr>
            <a:xfrm>
              <a:off x="370755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575;p44">
              <a:extLst>
                <a:ext uri="{FF2B5EF4-FFF2-40B4-BE49-F238E27FC236}">
                  <a16:creationId xmlns:a16="http://schemas.microsoft.com/office/drawing/2014/main" id="{815EE96B-FD5E-48F4-8ABC-D39FD86935CF}"/>
                </a:ext>
              </a:extLst>
            </p:cNvPr>
            <p:cNvSpPr/>
            <p:nvPr/>
          </p:nvSpPr>
          <p:spPr>
            <a:xfrm>
              <a:off x="3620450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576;p44">
              <a:extLst>
                <a:ext uri="{FF2B5EF4-FFF2-40B4-BE49-F238E27FC236}">
                  <a16:creationId xmlns:a16="http://schemas.microsoft.com/office/drawing/2014/main" id="{C06000DC-1078-43B8-8155-6C1ACDA20417}"/>
                </a:ext>
              </a:extLst>
            </p:cNvPr>
            <p:cNvSpPr/>
            <p:nvPr/>
          </p:nvSpPr>
          <p:spPr>
            <a:xfrm>
              <a:off x="3619825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577;p44">
              <a:extLst>
                <a:ext uri="{FF2B5EF4-FFF2-40B4-BE49-F238E27FC236}">
                  <a16:creationId xmlns:a16="http://schemas.microsoft.com/office/drawing/2014/main" id="{4D972806-F0F1-4C3F-8511-3E67A520D3FE}"/>
                </a:ext>
              </a:extLst>
            </p:cNvPr>
            <p:cNvSpPr/>
            <p:nvPr/>
          </p:nvSpPr>
          <p:spPr>
            <a:xfrm>
              <a:off x="36198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578;p44">
              <a:extLst>
                <a:ext uri="{FF2B5EF4-FFF2-40B4-BE49-F238E27FC236}">
                  <a16:creationId xmlns:a16="http://schemas.microsoft.com/office/drawing/2014/main" id="{F8F3E5EF-16B1-467E-AD3F-4274AAF4CE3F}"/>
                </a:ext>
              </a:extLst>
            </p:cNvPr>
            <p:cNvSpPr/>
            <p:nvPr/>
          </p:nvSpPr>
          <p:spPr>
            <a:xfrm>
              <a:off x="36198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579;p44">
              <a:extLst>
                <a:ext uri="{FF2B5EF4-FFF2-40B4-BE49-F238E27FC236}">
                  <a16:creationId xmlns:a16="http://schemas.microsoft.com/office/drawing/2014/main" id="{88B5B0B6-1582-4E27-867A-F28C1351EC92}"/>
                </a:ext>
              </a:extLst>
            </p:cNvPr>
            <p:cNvSpPr/>
            <p:nvPr/>
          </p:nvSpPr>
          <p:spPr>
            <a:xfrm>
              <a:off x="3619200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580;p44">
              <a:extLst>
                <a:ext uri="{FF2B5EF4-FFF2-40B4-BE49-F238E27FC236}">
                  <a16:creationId xmlns:a16="http://schemas.microsoft.com/office/drawing/2014/main" id="{E3D1D45D-4746-4226-9F13-5E4AF855B636}"/>
                </a:ext>
              </a:extLst>
            </p:cNvPr>
            <p:cNvSpPr/>
            <p:nvPr/>
          </p:nvSpPr>
          <p:spPr>
            <a:xfrm>
              <a:off x="36192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581;p44">
              <a:extLst>
                <a:ext uri="{FF2B5EF4-FFF2-40B4-BE49-F238E27FC236}">
                  <a16:creationId xmlns:a16="http://schemas.microsoft.com/office/drawing/2014/main" id="{6769325D-45F1-43FF-8A7B-3C8B8E7B957E}"/>
                </a:ext>
              </a:extLst>
            </p:cNvPr>
            <p:cNvSpPr/>
            <p:nvPr/>
          </p:nvSpPr>
          <p:spPr>
            <a:xfrm>
              <a:off x="3618575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582;p44">
              <a:extLst>
                <a:ext uri="{FF2B5EF4-FFF2-40B4-BE49-F238E27FC236}">
                  <a16:creationId xmlns:a16="http://schemas.microsoft.com/office/drawing/2014/main" id="{C8624439-0715-47F5-8F6B-547FCE783CE3}"/>
                </a:ext>
              </a:extLst>
            </p:cNvPr>
            <p:cNvSpPr/>
            <p:nvPr/>
          </p:nvSpPr>
          <p:spPr>
            <a:xfrm>
              <a:off x="3618575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583;p44">
              <a:extLst>
                <a:ext uri="{FF2B5EF4-FFF2-40B4-BE49-F238E27FC236}">
                  <a16:creationId xmlns:a16="http://schemas.microsoft.com/office/drawing/2014/main" id="{3C1B41AB-5AC2-4C6C-9D67-B685DB08B283}"/>
                </a:ext>
              </a:extLst>
            </p:cNvPr>
            <p:cNvSpPr/>
            <p:nvPr/>
          </p:nvSpPr>
          <p:spPr>
            <a:xfrm>
              <a:off x="3618575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584;p44">
              <a:extLst>
                <a:ext uri="{FF2B5EF4-FFF2-40B4-BE49-F238E27FC236}">
                  <a16:creationId xmlns:a16="http://schemas.microsoft.com/office/drawing/2014/main" id="{032B5E08-DD60-416C-8A1C-959FB5BC1A79}"/>
                </a:ext>
              </a:extLst>
            </p:cNvPr>
            <p:cNvSpPr/>
            <p:nvPr/>
          </p:nvSpPr>
          <p:spPr>
            <a:xfrm>
              <a:off x="3617950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585;p44">
              <a:extLst>
                <a:ext uri="{FF2B5EF4-FFF2-40B4-BE49-F238E27FC236}">
                  <a16:creationId xmlns:a16="http://schemas.microsoft.com/office/drawing/2014/main" id="{37D035CD-382B-45A9-909B-575B3A3ED5E6}"/>
                </a:ext>
              </a:extLst>
            </p:cNvPr>
            <p:cNvSpPr/>
            <p:nvPr/>
          </p:nvSpPr>
          <p:spPr>
            <a:xfrm>
              <a:off x="3617950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586;p44">
              <a:extLst>
                <a:ext uri="{FF2B5EF4-FFF2-40B4-BE49-F238E27FC236}">
                  <a16:creationId xmlns:a16="http://schemas.microsoft.com/office/drawing/2014/main" id="{C060B17D-4797-4235-8C88-510AF8E9F561}"/>
                </a:ext>
              </a:extLst>
            </p:cNvPr>
            <p:cNvSpPr/>
            <p:nvPr/>
          </p:nvSpPr>
          <p:spPr>
            <a:xfrm>
              <a:off x="3603525" y="237737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0" y="1"/>
                  </a:moveTo>
                  <a:cubicBezTo>
                    <a:pt x="515" y="1"/>
                    <a:pt x="490" y="7"/>
                    <a:pt x="477" y="19"/>
                  </a:cubicBezTo>
                  <a:lnTo>
                    <a:pt x="26" y="295"/>
                  </a:lnTo>
                  <a:cubicBezTo>
                    <a:pt x="1" y="295"/>
                    <a:pt x="1" y="345"/>
                    <a:pt x="26" y="370"/>
                  </a:cubicBezTo>
                  <a:lnTo>
                    <a:pt x="577" y="671"/>
                  </a:lnTo>
                  <a:cubicBezTo>
                    <a:pt x="590" y="684"/>
                    <a:pt x="609" y="690"/>
                    <a:pt x="631" y="690"/>
                  </a:cubicBezTo>
                  <a:cubicBezTo>
                    <a:pt x="652" y="690"/>
                    <a:pt x="678" y="684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587;p44">
              <a:extLst>
                <a:ext uri="{FF2B5EF4-FFF2-40B4-BE49-F238E27FC236}">
                  <a16:creationId xmlns:a16="http://schemas.microsoft.com/office/drawing/2014/main" id="{FB2CC800-9CFF-4378-97D3-093B02F5FFDC}"/>
                </a:ext>
              </a:extLst>
            </p:cNvPr>
            <p:cNvSpPr/>
            <p:nvPr/>
          </p:nvSpPr>
          <p:spPr>
            <a:xfrm>
              <a:off x="3604775" y="237785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8" y="577"/>
                    <a:pt x="628" y="577"/>
                  </a:cubicBezTo>
                  <a:lnTo>
                    <a:pt x="1079" y="326"/>
                  </a:lnTo>
                  <a:cubicBezTo>
                    <a:pt x="1079" y="326"/>
                    <a:pt x="1079" y="326"/>
                    <a:pt x="1079" y="301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588;p44">
              <a:extLst>
                <a:ext uri="{FF2B5EF4-FFF2-40B4-BE49-F238E27FC236}">
                  <a16:creationId xmlns:a16="http://schemas.microsoft.com/office/drawing/2014/main" id="{2CD1EA0D-5796-4A6D-A77D-F3CC612A3EF1}"/>
                </a:ext>
              </a:extLst>
            </p:cNvPr>
            <p:cNvSpPr/>
            <p:nvPr/>
          </p:nvSpPr>
          <p:spPr>
            <a:xfrm>
              <a:off x="3546525" y="2387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589;p44">
              <a:extLst>
                <a:ext uri="{FF2B5EF4-FFF2-40B4-BE49-F238E27FC236}">
                  <a16:creationId xmlns:a16="http://schemas.microsoft.com/office/drawing/2014/main" id="{2CC72A36-7A59-481B-A3E0-46DB6E668A72}"/>
                </a:ext>
              </a:extLst>
            </p:cNvPr>
            <p:cNvSpPr/>
            <p:nvPr/>
          </p:nvSpPr>
          <p:spPr>
            <a:xfrm>
              <a:off x="3659925" y="23885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590;p44">
              <a:extLst>
                <a:ext uri="{FF2B5EF4-FFF2-40B4-BE49-F238E27FC236}">
                  <a16:creationId xmlns:a16="http://schemas.microsoft.com/office/drawing/2014/main" id="{CD8F5F8B-E845-4702-AD48-7DF848E51F63}"/>
                </a:ext>
              </a:extLst>
            </p:cNvPr>
            <p:cNvSpPr/>
            <p:nvPr/>
          </p:nvSpPr>
          <p:spPr>
            <a:xfrm>
              <a:off x="3643000" y="23872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591;p44">
              <a:extLst>
                <a:ext uri="{FF2B5EF4-FFF2-40B4-BE49-F238E27FC236}">
                  <a16:creationId xmlns:a16="http://schemas.microsoft.com/office/drawing/2014/main" id="{91008E9C-4D8B-4365-B554-1206DB1777D2}"/>
                </a:ext>
              </a:extLst>
            </p:cNvPr>
            <p:cNvSpPr/>
            <p:nvPr/>
          </p:nvSpPr>
          <p:spPr>
            <a:xfrm>
              <a:off x="365930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592;p44">
              <a:extLst>
                <a:ext uri="{FF2B5EF4-FFF2-40B4-BE49-F238E27FC236}">
                  <a16:creationId xmlns:a16="http://schemas.microsoft.com/office/drawing/2014/main" id="{FC6E2473-DAEE-4994-945E-527CBD429C47}"/>
                </a:ext>
              </a:extLst>
            </p:cNvPr>
            <p:cNvSpPr/>
            <p:nvPr/>
          </p:nvSpPr>
          <p:spPr>
            <a:xfrm>
              <a:off x="36593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593;p44">
              <a:extLst>
                <a:ext uri="{FF2B5EF4-FFF2-40B4-BE49-F238E27FC236}">
                  <a16:creationId xmlns:a16="http://schemas.microsoft.com/office/drawing/2014/main" id="{79842F17-BA19-4838-AE5B-4B7E7A52F86D}"/>
                </a:ext>
              </a:extLst>
            </p:cNvPr>
            <p:cNvSpPr/>
            <p:nvPr/>
          </p:nvSpPr>
          <p:spPr>
            <a:xfrm>
              <a:off x="3658675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594;p44">
              <a:extLst>
                <a:ext uri="{FF2B5EF4-FFF2-40B4-BE49-F238E27FC236}">
                  <a16:creationId xmlns:a16="http://schemas.microsoft.com/office/drawing/2014/main" id="{07AF0388-8438-4609-87FF-8D68B2D998AB}"/>
                </a:ext>
              </a:extLst>
            </p:cNvPr>
            <p:cNvSpPr/>
            <p:nvPr/>
          </p:nvSpPr>
          <p:spPr>
            <a:xfrm>
              <a:off x="3658675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595;p44">
              <a:extLst>
                <a:ext uri="{FF2B5EF4-FFF2-40B4-BE49-F238E27FC236}">
                  <a16:creationId xmlns:a16="http://schemas.microsoft.com/office/drawing/2014/main" id="{998C69AE-9DD6-43D4-932F-13C3F661A01D}"/>
                </a:ext>
              </a:extLst>
            </p:cNvPr>
            <p:cNvSpPr/>
            <p:nvPr/>
          </p:nvSpPr>
          <p:spPr>
            <a:xfrm>
              <a:off x="3658050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596;p44">
              <a:extLst>
                <a:ext uri="{FF2B5EF4-FFF2-40B4-BE49-F238E27FC236}">
                  <a16:creationId xmlns:a16="http://schemas.microsoft.com/office/drawing/2014/main" id="{10379E91-2D00-4557-93D1-25DDF67CB247}"/>
                </a:ext>
              </a:extLst>
            </p:cNvPr>
            <p:cNvSpPr/>
            <p:nvPr/>
          </p:nvSpPr>
          <p:spPr>
            <a:xfrm>
              <a:off x="36580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597;p44">
              <a:extLst>
                <a:ext uri="{FF2B5EF4-FFF2-40B4-BE49-F238E27FC236}">
                  <a16:creationId xmlns:a16="http://schemas.microsoft.com/office/drawing/2014/main" id="{DC3AAB60-1382-4C2E-98B2-40CFB75B3322}"/>
                </a:ext>
              </a:extLst>
            </p:cNvPr>
            <p:cNvSpPr/>
            <p:nvPr/>
          </p:nvSpPr>
          <p:spPr>
            <a:xfrm>
              <a:off x="36580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598;p44">
              <a:extLst>
                <a:ext uri="{FF2B5EF4-FFF2-40B4-BE49-F238E27FC236}">
                  <a16:creationId xmlns:a16="http://schemas.microsoft.com/office/drawing/2014/main" id="{6F630E0A-8B51-4F42-8044-B71308424D1F}"/>
                </a:ext>
              </a:extLst>
            </p:cNvPr>
            <p:cNvSpPr/>
            <p:nvPr/>
          </p:nvSpPr>
          <p:spPr>
            <a:xfrm>
              <a:off x="3657425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599;p44">
              <a:extLst>
                <a:ext uri="{FF2B5EF4-FFF2-40B4-BE49-F238E27FC236}">
                  <a16:creationId xmlns:a16="http://schemas.microsoft.com/office/drawing/2014/main" id="{94099137-977B-4F0A-8DBF-DD8E4EBB636E}"/>
                </a:ext>
              </a:extLst>
            </p:cNvPr>
            <p:cNvSpPr/>
            <p:nvPr/>
          </p:nvSpPr>
          <p:spPr>
            <a:xfrm>
              <a:off x="3657425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600;p44">
              <a:extLst>
                <a:ext uri="{FF2B5EF4-FFF2-40B4-BE49-F238E27FC236}">
                  <a16:creationId xmlns:a16="http://schemas.microsoft.com/office/drawing/2014/main" id="{67F7E037-E160-453C-9DEC-07A49BF6E8F8}"/>
                </a:ext>
              </a:extLst>
            </p:cNvPr>
            <p:cNvSpPr/>
            <p:nvPr/>
          </p:nvSpPr>
          <p:spPr>
            <a:xfrm>
              <a:off x="3656800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601;p44">
              <a:extLst>
                <a:ext uri="{FF2B5EF4-FFF2-40B4-BE49-F238E27FC236}">
                  <a16:creationId xmlns:a16="http://schemas.microsoft.com/office/drawing/2014/main" id="{3A13C9BB-F73C-4A24-A4A4-3D576FB20961}"/>
                </a:ext>
              </a:extLst>
            </p:cNvPr>
            <p:cNvSpPr/>
            <p:nvPr/>
          </p:nvSpPr>
          <p:spPr>
            <a:xfrm>
              <a:off x="36568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602;p44">
              <a:extLst>
                <a:ext uri="{FF2B5EF4-FFF2-40B4-BE49-F238E27FC236}">
                  <a16:creationId xmlns:a16="http://schemas.microsoft.com/office/drawing/2014/main" id="{A95F7B7A-1700-4430-8001-02314FDB9712}"/>
                </a:ext>
              </a:extLst>
            </p:cNvPr>
            <p:cNvSpPr/>
            <p:nvPr/>
          </p:nvSpPr>
          <p:spPr>
            <a:xfrm>
              <a:off x="3642375" y="237862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2" y="646"/>
                  </a:cubicBez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4603;p44">
              <a:extLst>
                <a:ext uri="{FF2B5EF4-FFF2-40B4-BE49-F238E27FC236}">
                  <a16:creationId xmlns:a16="http://schemas.microsoft.com/office/drawing/2014/main" id="{7F617057-E33D-48E8-9660-683B73A06DF4}"/>
                </a:ext>
              </a:extLst>
            </p:cNvPr>
            <p:cNvSpPr/>
            <p:nvPr/>
          </p:nvSpPr>
          <p:spPr>
            <a:xfrm>
              <a:off x="3643625" y="237847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4604;p44">
              <a:extLst>
                <a:ext uri="{FF2B5EF4-FFF2-40B4-BE49-F238E27FC236}">
                  <a16:creationId xmlns:a16="http://schemas.microsoft.com/office/drawing/2014/main" id="{5F4C1B0A-7BA9-453F-8304-1E3B6FB70A96}"/>
                </a:ext>
              </a:extLst>
            </p:cNvPr>
            <p:cNvSpPr/>
            <p:nvPr/>
          </p:nvSpPr>
          <p:spPr>
            <a:xfrm>
              <a:off x="3585350" y="2389125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4605;p44">
              <a:extLst>
                <a:ext uri="{FF2B5EF4-FFF2-40B4-BE49-F238E27FC236}">
                  <a16:creationId xmlns:a16="http://schemas.microsoft.com/office/drawing/2014/main" id="{D2051F61-4338-413F-9EFA-43CFC5E47743}"/>
                </a:ext>
              </a:extLst>
            </p:cNvPr>
            <p:cNvSpPr/>
            <p:nvPr/>
          </p:nvSpPr>
          <p:spPr>
            <a:xfrm>
              <a:off x="35465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4606;p44">
              <a:extLst>
                <a:ext uri="{FF2B5EF4-FFF2-40B4-BE49-F238E27FC236}">
                  <a16:creationId xmlns:a16="http://schemas.microsoft.com/office/drawing/2014/main" id="{144796D5-9D04-4BA6-98E6-7559F8F1EAF8}"/>
                </a:ext>
              </a:extLst>
            </p:cNvPr>
            <p:cNvSpPr/>
            <p:nvPr/>
          </p:nvSpPr>
          <p:spPr>
            <a:xfrm>
              <a:off x="35465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4607;p44">
              <a:extLst>
                <a:ext uri="{FF2B5EF4-FFF2-40B4-BE49-F238E27FC236}">
                  <a16:creationId xmlns:a16="http://schemas.microsoft.com/office/drawing/2014/main" id="{FB02C2B2-0A9A-4755-83A6-58675BF1E08E}"/>
                </a:ext>
              </a:extLst>
            </p:cNvPr>
            <p:cNvSpPr/>
            <p:nvPr/>
          </p:nvSpPr>
          <p:spPr>
            <a:xfrm>
              <a:off x="354590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4608;p44">
              <a:extLst>
                <a:ext uri="{FF2B5EF4-FFF2-40B4-BE49-F238E27FC236}">
                  <a16:creationId xmlns:a16="http://schemas.microsoft.com/office/drawing/2014/main" id="{7FB8F98C-0841-4DAD-912E-46A389A2C895}"/>
                </a:ext>
              </a:extLst>
            </p:cNvPr>
            <p:cNvSpPr/>
            <p:nvPr/>
          </p:nvSpPr>
          <p:spPr>
            <a:xfrm>
              <a:off x="35459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4609;p44">
              <a:extLst>
                <a:ext uri="{FF2B5EF4-FFF2-40B4-BE49-F238E27FC236}">
                  <a16:creationId xmlns:a16="http://schemas.microsoft.com/office/drawing/2014/main" id="{F0D1BC45-41EE-479E-B12B-1E345CB3BA53}"/>
                </a:ext>
              </a:extLst>
            </p:cNvPr>
            <p:cNvSpPr/>
            <p:nvPr/>
          </p:nvSpPr>
          <p:spPr>
            <a:xfrm>
              <a:off x="35459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4610;p44">
              <a:extLst>
                <a:ext uri="{FF2B5EF4-FFF2-40B4-BE49-F238E27FC236}">
                  <a16:creationId xmlns:a16="http://schemas.microsoft.com/office/drawing/2014/main" id="{0895F22C-DF19-472E-AC78-1AE097D5EAE0}"/>
                </a:ext>
              </a:extLst>
            </p:cNvPr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4611;p44">
              <a:extLst>
                <a:ext uri="{FF2B5EF4-FFF2-40B4-BE49-F238E27FC236}">
                  <a16:creationId xmlns:a16="http://schemas.microsoft.com/office/drawing/2014/main" id="{89B956F0-C202-42EF-9181-148D8A5ADA2A}"/>
                </a:ext>
              </a:extLst>
            </p:cNvPr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4612;p44">
              <a:extLst>
                <a:ext uri="{FF2B5EF4-FFF2-40B4-BE49-F238E27FC236}">
                  <a16:creationId xmlns:a16="http://schemas.microsoft.com/office/drawing/2014/main" id="{36599DD0-CD4C-4630-8990-99533E3CF5A0}"/>
                </a:ext>
              </a:extLst>
            </p:cNvPr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4613;p44">
              <a:extLst>
                <a:ext uri="{FF2B5EF4-FFF2-40B4-BE49-F238E27FC236}">
                  <a16:creationId xmlns:a16="http://schemas.microsoft.com/office/drawing/2014/main" id="{3549339F-3683-4979-9A73-DBB83E6F8B12}"/>
                </a:ext>
              </a:extLst>
            </p:cNvPr>
            <p:cNvSpPr/>
            <p:nvPr/>
          </p:nvSpPr>
          <p:spPr>
            <a:xfrm>
              <a:off x="3698775" y="2392875"/>
              <a:ext cx="5025" cy="9425"/>
            </a:xfrm>
            <a:custGeom>
              <a:avLst/>
              <a:gdLst/>
              <a:ahLst/>
              <a:cxnLst/>
              <a:rect l="l" t="t" r="r" b="b"/>
              <a:pathLst>
                <a:path w="201" h="377" extrusionOk="0">
                  <a:moveTo>
                    <a:pt x="201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01" y="2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4614;p44">
              <a:extLst>
                <a:ext uri="{FF2B5EF4-FFF2-40B4-BE49-F238E27FC236}">
                  <a16:creationId xmlns:a16="http://schemas.microsoft.com/office/drawing/2014/main" id="{CECCD939-ADB2-4815-A693-10E4E85F42EC}"/>
                </a:ext>
              </a:extLst>
            </p:cNvPr>
            <p:cNvSpPr/>
            <p:nvPr/>
          </p:nvSpPr>
          <p:spPr>
            <a:xfrm>
              <a:off x="3681850" y="23878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4615;p44">
              <a:extLst>
                <a:ext uri="{FF2B5EF4-FFF2-40B4-BE49-F238E27FC236}">
                  <a16:creationId xmlns:a16="http://schemas.microsoft.com/office/drawing/2014/main" id="{7EA5901D-6974-4ACA-A252-A01FB3A5FC45}"/>
                </a:ext>
              </a:extLst>
            </p:cNvPr>
            <p:cNvSpPr/>
            <p:nvPr/>
          </p:nvSpPr>
          <p:spPr>
            <a:xfrm>
              <a:off x="3560925" y="23878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4616;p44">
              <a:extLst>
                <a:ext uri="{FF2B5EF4-FFF2-40B4-BE49-F238E27FC236}">
                  <a16:creationId xmlns:a16="http://schemas.microsoft.com/office/drawing/2014/main" id="{29F99563-DC2B-4E9C-84D0-1D8201EB1AFE}"/>
                </a:ext>
              </a:extLst>
            </p:cNvPr>
            <p:cNvSpPr/>
            <p:nvPr/>
          </p:nvSpPr>
          <p:spPr>
            <a:xfrm>
              <a:off x="3624200" y="238975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4617;p44">
              <a:extLst>
                <a:ext uri="{FF2B5EF4-FFF2-40B4-BE49-F238E27FC236}">
                  <a16:creationId xmlns:a16="http://schemas.microsoft.com/office/drawing/2014/main" id="{22D7ED7A-CC45-45C3-A1B1-79035DCB2B1B}"/>
                </a:ext>
              </a:extLst>
            </p:cNvPr>
            <p:cNvSpPr/>
            <p:nvPr/>
          </p:nvSpPr>
          <p:spPr>
            <a:xfrm>
              <a:off x="3681225" y="2382850"/>
              <a:ext cx="23825" cy="13675"/>
            </a:xfrm>
            <a:custGeom>
              <a:avLst/>
              <a:gdLst/>
              <a:ahLst/>
              <a:cxnLst/>
              <a:rect l="l" t="t" r="r" b="b"/>
              <a:pathLst>
                <a:path w="953" h="547" extrusionOk="0">
                  <a:moveTo>
                    <a:pt x="251" y="1"/>
                  </a:moveTo>
                  <a:lnTo>
                    <a:pt x="26" y="151"/>
                  </a:lnTo>
                  <a:cubicBezTo>
                    <a:pt x="1" y="151"/>
                    <a:pt x="1" y="176"/>
                    <a:pt x="26" y="201"/>
                  </a:cubicBezTo>
                  <a:lnTo>
                    <a:pt x="602" y="527"/>
                  </a:lnTo>
                  <a:cubicBezTo>
                    <a:pt x="615" y="540"/>
                    <a:pt x="627" y="546"/>
                    <a:pt x="643" y="546"/>
                  </a:cubicBezTo>
                  <a:cubicBezTo>
                    <a:pt x="659" y="546"/>
                    <a:pt x="677" y="540"/>
                    <a:pt x="702" y="527"/>
                  </a:cubicBezTo>
                  <a:lnTo>
                    <a:pt x="903" y="402"/>
                  </a:lnTo>
                  <a:cubicBezTo>
                    <a:pt x="953" y="377"/>
                    <a:pt x="928" y="352"/>
                    <a:pt x="903" y="352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4618;p44">
              <a:extLst>
                <a:ext uri="{FF2B5EF4-FFF2-40B4-BE49-F238E27FC236}">
                  <a16:creationId xmlns:a16="http://schemas.microsoft.com/office/drawing/2014/main" id="{E62CA903-5876-4D4C-8589-F5583EF3804D}"/>
                </a:ext>
              </a:extLst>
            </p:cNvPr>
            <p:cNvSpPr/>
            <p:nvPr/>
          </p:nvSpPr>
          <p:spPr>
            <a:xfrm>
              <a:off x="3682475" y="2382850"/>
              <a:ext cx="20700" cy="11325"/>
            </a:xfrm>
            <a:custGeom>
              <a:avLst/>
              <a:gdLst/>
              <a:ahLst/>
              <a:cxnLst/>
              <a:rect l="l" t="t" r="r" b="b"/>
              <a:pathLst>
                <a:path w="828" h="453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4619;p44">
              <a:extLst>
                <a:ext uri="{FF2B5EF4-FFF2-40B4-BE49-F238E27FC236}">
                  <a16:creationId xmlns:a16="http://schemas.microsoft.com/office/drawing/2014/main" id="{9995DF41-B139-416A-BE01-9FA0768C52B3}"/>
                </a:ext>
              </a:extLst>
            </p:cNvPr>
            <p:cNvSpPr/>
            <p:nvPr/>
          </p:nvSpPr>
          <p:spPr>
            <a:xfrm>
              <a:off x="3698150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4620;p44">
              <a:extLst>
                <a:ext uri="{FF2B5EF4-FFF2-40B4-BE49-F238E27FC236}">
                  <a16:creationId xmlns:a16="http://schemas.microsoft.com/office/drawing/2014/main" id="{08806109-FDC0-4E8F-88B0-867F8DD193AB}"/>
                </a:ext>
              </a:extLst>
            </p:cNvPr>
            <p:cNvSpPr/>
            <p:nvPr/>
          </p:nvSpPr>
          <p:spPr>
            <a:xfrm>
              <a:off x="3697525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4621;p44">
              <a:extLst>
                <a:ext uri="{FF2B5EF4-FFF2-40B4-BE49-F238E27FC236}">
                  <a16:creationId xmlns:a16="http://schemas.microsoft.com/office/drawing/2014/main" id="{C06700AD-14CA-4482-AD49-B66EA2E5B186}"/>
                </a:ext>
              </a:extLst>
            </p:cNvPr>
            <p:cNvSpPr/>
            <p:nvPr/>
          </p:nvSpPr>
          <p:spPr>
            <a:xfrm>
              <a:off x="36975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4622;p44">
              <a:extLst>
                <a:ext uri="{FF2B5EF4-FFF2-40B4-BE49-F238E27FC236}">
                  <a16:creationId xmlns:a16="http://schemas.microsoft.com/office/drawing/2014/main" id="{17F23616-B625-405B-A42E-68F4518E5044}"/>
                </a:ext>
              </a:extLst>
            </p:cNvPr>
            <p:cNvSpPr/>
            <p:nvPr/>
          </p:nvSpPr>
          <p:spPr>
            <a:xfrm>
              <a:off x="3697525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4623;p44">
              <a:extLst>
                <a:ext uri="{FF2B5EF4-FFF2-40B4-BE49-F238E27FC236}">
                  <a16:creationId xmlns:a16="http://schemas.microsoft.com/office/drawing/2014/main" id="{F010EC24-8ED0-409D-8FE1-959F4A2F4A74}"/>
                </a:ext>
              </a:extLst>
            </p:cNvPr>
            <p:cNvSpPr/>
            <p:nvPr/>
          </p:nvSpPr>
          <p:spPr>
            <a:xfrm>
              <a:off x="3696900" y="23966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4624;p44">
              <a:extLst>
                <a:ext uri="{FF2B5EF4-FFF2-40B4-BE49-F238E27FC236}">
                  <a16:creationId xmlns:a16="http://schemas.microsoft.com/office/drawing/2014/main" id="{C6C79563-4358-4D6F-B66E-2AC518E53D9A}"/>
                </a:ext>
              </a:extLst>
            </p:cNvPr>
            <p:cNvSpPr/>
            <p:nvPr/>
          </p:nvSpPr>
          <p:spPr>
            <a:xfrm>
              <a:off x="3696900" y="23966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4625;p44">
              <a:extLst>
                <a:ext uri="{FF2B5EF4-FFF2-40B4-BE49-F238E27FC236}">
                  <a16:creationId xmlns:a16="http://schemas.microsoft.com/office/drawing/2014/main" id="{450B6616-91F5-45B1-8BDB-8BE401A4A766}"/>
                </a:ext>
              </a:extLst>
            </p:cNvPr>
            <p:cNvSpPr/>
            <p:nvPr/>
          </p:nvSpPr>
          <p:spPr>
            <a:xfrm>
              <a:off x="36969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4626;p44">
              <a:extLst>
                <a:ext uri="{FF2B5EF4-FFF2-40B4-BE49-F238E27FC236}">
                  <a16:creationId xmlns:a16="http://schemas.microsoft.com/office/drawing/2014/main" id="{0A5BC009-EE64-4957-AE42-1E54E9DC835B}"/>
                </a:ext>
              </a:extLst>
            </p:cNvPr>
            <p:cNvSpPr/>
            <p:nvPr/>
          </p:nvSpPr>
          <p:spPr>
            <a:xfrm>
              <a:off x="36969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4627;p44">
              <a:extLst>
                <a:ext uri="{FF2B5EF4-FFF2-40B4-BE49-F238E27FC236}">
                  <a16:creationId xmlns:a16="http://schemas.microsoft.com/office/drawing/2014/main" id="{89952A49-6D9B-43C8-8954-CDA470F847B2}"/>
                </a:ext>
              </a:extLst>
            </p:cNvPr>
            <p:cNvSpPr/>
            <p:nvPr/>
          </p:nvSpPr>
          <p:spPr>
            <a:xfrm>
              <a:off x="3696275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4628;p44">
              <a:extLst>
                <a:ext uri="{FF2B5EF4-FFF2-40B4-BE49-F238E27FC236}">
                  <a16:creationId xmlns:a16="http://schemas.microsoft.com/office/drawing/2014/main" id="{53AC7ABF-A031-4BBD-94E2-D20D778B4360}"/>
                </a:ext>
              </a:extLst>
            </p:cNvPr>
            <p:cNvSpPr/>
            <p:nvPr/>
          </p:nvSpPr>
          <p:spPr>
            <a:xfrm>
              <a:off x="369627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4629;p44">
              <a:extLst>
                <a:ext uri="{FF2B5EF4-FFF2-40B4-BE49-F238E27FC236}">
                  <a16:creationId xmlns:a16="http://schemas.microsoft.com/office/drawing/2014/main" id="{8FBD6CBE-19CC-4AE4-85E7-F94CB3E4B1FD}"/>
                </a:ext>
              </a:extLst>
            </p:cNvPr>
            <p:cNvSpPr/>
            <p:nvPr/>
          </p:nvSpPr>
          <p:spPr>
            <a:xfrm>
              <a:off x="369627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4630;p44">
              <a:extLst>
                <a:ext uri="{FF2B5EF4-FFF2-40B4-BE49-F238E27FC236}">
                  <a16:creationId xmlns:a16="http://schemas.microsoft.com/office/drawing/2014/main" id="{9ACBD20F-75BC-44D5-AA64-B9E9C9BD414C}"/>
                </a:ext>
              </a:extLst>
            </p:cNvPr>
            <p:cNvSpPr/>
            <p:nvPr/>
          </p:nvSpPr>
          <p:spPr>
            <a:xfrm>
              <a:off x="35853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4631;p44">
              <a:extLst>
                <a:ext uri="{FF2B5EF4-FFF2-40B4-BE49-F238E27FC236}">
                  <a16:creationId xmlns:a16="http://schemas.microsoft.com/office/drawing/2014/main" id="{C4AD307F-9AA1-4523-A2EC-67FE08D0E87C}"/>
                </a:ext>
              </a:extLst>
            </p:cNvPr>
            <p:cNvSpPr/>
            <p:nvPr/>
          </p:nvSpPr>
          <p:spPr>
            <a:xfrm>
              <a:off x="3585350" y="2395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4632;p44">
              <a:extLst>
                <a:ext uri="{FF2B5EF4-FFF2-40B4-BE49-F238E27FC236}">
                  <a16:creationId xmlns:a16="http://schemas.microsoft.com/office/drawing/2014/main" id="{B1EAFBFE-7415-48EC-A710-83B90A00C435}"/>
                </a:ext>
              </a:extLst>
            </p:cNvPr>
            <p:cNvSpPr/>
            <p:nvPr/>
          </p:nvSpPr>
          <p:spPr>
            <a:xfrm>
              <a:off x="3584725" y="2395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4633;p44">
              <a:extLst>
                <a:ext uri="{FF2B5EF4-FFF2-40B4-BE49-F238E27FC236}">
                  <a16:creationId xmlns:a16="http://schemas.microsoft.com/office/drawing/2014/main" id="{AF41E982-1B01-440C-B221-F85F6FB6F915}"/>
                </a:ext>
              </a:extLst>
            </p:cNvPr>
            <p:cNvSpPr/>
            <p:nvPr/>
          </p:nvSpPr>
          <p:spPr>
            <a:xfrm>
              <a:off x="3584725" y="2395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4634;p44">
              <a:extLst>
                <a:ext uri="{FF2B5EF4-FFF2-40B4-BE49-F238E27FC236}">
                  <a16:creationId xmlns:a16="http://schemas.microsoft.com/office/drawing/2014/main" id="{14F0A12B-7AD4-4448-90E0-FCEA30F12A7E}"/>
                </a:ext>
              </a:extLst>
            </p:cNvPr>
            <p:cNvSpPr/>
            <p:nvPr/>
          </p:nvSpPr>
          <p:spPr>
            <a:xfrm>
              <a:off x="3584725" y="23960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4635;p44">
              <a:extLst>
                <a:ext uri="{FF2B5EF4-FFF2-40B4-BE49-F238E27FC236}">
                  <a16:creationId xmlns:a16="http://schemas.microsoft.com/office/drawing/2014/main" id="{B24D3ACB-5420-4334-9677-F9E2A7DE6AED}"/>
                </a:ext>
              </a:extLst>
            </p:cNvPr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4636;p44">
              <a:extLst>
                <a:ext uri="{FF2B5EF4-FFF2-40B4-BE49-F238E27FC236}">
                  <a16:creationId xmlns:a16="http://schemas.microsoft.com/office/drawing/2014/main" id="{7A68A91D-3A4D-4518-A9D2-120C75C44CFB}"/>
                </a:ext>
              </a:extLst>
            </p:cNvPr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4637;p44">
              <a:extLst>
                <a:ext uri="{FF2B5EF4-FFF2-40B4-BE49-F238E27FC236}">
                  <a16:creationId xmlns:a16="http://schemas.microsoft.com/office/drawing/2014/main" id="{4EAB0FF9-579A-4366-800D-49EBB544F015}"/>
                </a:ext>
              </a:extLst>
            </p:cNvPr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4638;p44">
              <a:extLst>
                <a:ext uri="{FF2B5EF4-FFF2-40B4-BE49-F238E27FC236}">
                  <a16:creationId xmlns:a16="http://schemas.microsoft.com/office/drawing/2014/main" id="{8168447A-C2AE-4BFE-B787-63765F941433}"/>
                </a:ext>
              </a:extLst>
            </p:cNvPr>
            <p:cNvSpPr/>
            <p:nvPr/>
          </p:nvSpPr>
          <p:spPr>
            <a:xfrm>
              <a:off x="3545900" y="23954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4639;p44">
              <a:extLst>
                <a:ext uri="{FF2B5EF4-FFF2-40B4-BE49-F238E27FC236}">
                  <a16:creationId xmlns:a16="http://schemas.microsoft.com/office/drawing/2014/main" id="{5547B00C-6F64-4E47-8500-9263A9524896}"/>
                </a:ext>
              </a:extLst>
            </p:cNvPr>
            <p:cNvSpPr/>
            <p:nvPr/>
          </p:nvSpPr>
          <p:spPr>
            <a:xfrm>
              <a:off x="3599775" y="23891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4640;p44">
              <a:extLst>
                <a:ext uri="{FF2B5EF4-FFF2-40B4-BE49-F238E27FC236}">
                  <a16:creationId xmlns:a16="http://schemas.microsoft.com/office/drawing/2014/main" id="{347B6A54-DD7B-4D0F-BE25-A78011B1671A}"/>
                </a:ext>
              </a:extLst>
            </p:cNvPr>
            <p:cNvSpPr/>
            <p:nvPr/>
          </p:nvSpPr>
          <p:spPr>
            <a:xfrm>
              <a:off x="3663675" y="23903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4641;p44">
              <a:extLst>
                <a:ext uri="{FF2B5EF4-FFF2-40B4-BE49-F238E27FC236}">
                  <a16:creationId xmlns:a16="http://schemas.microsoft.com/office/drawing/2014/main" id="{05252D80-9D05-412A-9A33-12303B5DD3C4}"/>
                </a:ext>
              </a:extLst>
            </p:cNvPr>
            <p:cNvSpPr/>
            <p:nvPr/>
          </p:nvSpPr>
          <p:spPr>
            <a:xfrm>
              <a:off x="3574700" y="23960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4642;p44">
              <a:extLst>
                <a:ext uri="{FF2B5EF4-FFF2-40B4-BE49-F238E27FC236}">
                  <a16:creationId xmlns:a16="http://schemas.microsoft.com/office/drawing/2014/main" id="{30733466-04F2-4D0B-A854-F2BB3D53968E}"/>
                </a:ext>
              </a:extLst>
            </p:cNvPr>
            <p:cNvSpPr/>
            <p:nvPr/>
          </p:nvSpPr>
          <p:spPr>
            <a:xfrm>
              <a:off x="36242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4643;p44">
              <a:extLst>
                <a:ext uri="{FF2B5EF4-FFF2-40B4-BE49-F238E27FC236}">
                  <a16:creationId xmlns:a16="http://schemas.microsoft.com/office/drawing/2014/main" id="{CB04DAA5-48BA-47E0-8591-DA27A10B6FAF}"/>
                </a:ext>
              </a:extLst>
            </p:cNvPr>
            <p:cNvSpPr/>
            <p:nvPr/>
          </p:nvSpPr>
          <p:spPr>
            <a:xfrm>
              <a:off x="36242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4644;p44">
              <a:extLst>
                <a:ext uri="{FF2B5EF4-FFF2-40B4-BE49-F238E27FC236}">
                  <a16:creationId xmlns:a16="http://schemas.microsoft.com/office/drawing/2014/main" id="{1B195FB9-04E4-434D-A760-8EE287B8F0F4}"/>
                </a:ext>
              </a:extLst>
            </p:cNvPr>
            <p:cNvSpPr/>
            <p:nvPr/>
          </p:nvSpPr>
          <p:spPr>
            <a:xfrm>
              <a:off x="3624200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4645;p44">
              <a:extLst>
                <a:ext uri="{FF2B5EF4-FFF2-40B4-BE49-F238E27FC236}">
                  <a16:creationId xmlns:a16="http://schemas.microsoft.com/office/drawing/2014/main" id="{D0DC80A6-84FE-4089-88BE-AB58672EFB5D}"/>
                </a:ext>
              </a:extLst>
            </p:cNvPr>
            <p:cNvSpPr/>
            <p:nvPr/>
          </p:nvSpPr>
          <p:spPr>
            <a:xfrm>
              <a:off x="3624200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4646;p44">
              <a:extLst>
                <a:ext uri="{FF2B5EF4-FFF2-40B4-BE49-F238E27FC236}">
                  <a16:creationId xmlns:a16="http://schemas.microsoft.com/office/drawing/2014/main" id="{8DCEC30B-04C0-4156-BE2C-9386166C013E}"/>
                </a:ext>
              </a:extLst>
            </p:cNvPr>
            <p:cNvSpPr/>
            <p:nvPr/>
          </p:nvSpPr>
          <p:spPr>
            <a:xfrm>
              <a:off x="3623575" y="23966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4647;p44">
              <a:extLst>
                <a:ext uri="{FF2B5EF4-FFF2-40B4-BE49-F238E27FC236}">
                  <a16:creationId xmlns:a16="http://schemas.microsoft.com/office/drawing/2014/main" id="{6A576362-EDB1-455F-B2B7-6EEF343EF9BB}"/>
                </a:ext>
              </a:extLst>
            </p:cNvPr>
            <p:cNvSpPr/>
            <p:nvPr/>
          </p:nvSpPr>
          <p:spPr>
            <a:xfrm>
              <a:off x="362357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4648;p44">
              <a:extLst>
                <a:ext uri="{FF2B5EF4-FFF2-40B4-BE49-F238E27FC236}">
                  <a16:creationId xmlns:a16="http://schemas.microsoft.com/office/drawing/2014/main" id="{01E49C7F-278E-4443-99D3-2C376B395938}"/>
                </a:ext>
              </a:extLst>
            </p:cNvPr>
            <p:cNvSpPr/>
            <p:nvPr/>
          </p:nvSpPr>
          <p:spPr>
            <a:xfrm>
              <a:off x="362357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4649;p44">
              <a:extLst>
                <a:ext uri="{FF2B5EF4-FFF2-40B4-BE49-F238E27FC236}">
                  <a16:creationId xmlns:a16="http://schemas.microsoft.com/office/drawing/2014/main" id="{F27094F5-78FF-4180-B481-FFAC41BE0C6E}"/>
                </a:ext>
              </a:extLst>
            </p:cNvPr>
            <p:cNvSpPr/>
            <p:nvPr/>
          </p:nvSpPr>
          <p:spPr>
            <a:xfrm>
              <a:off x="3623575" y="2397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4650;p44">
              <a:extLst>
                <a:ext uri="{FF2B5EF4-FFF2-40B4-BE49-F238E27FC236}">
                  <a16:creationId xmlns:a16="http://schemas.microsoft.com/office/drawing/2014/main" id="{151BF301-94E2-483D-A0B2-D027F554ABBB}"/>
                </a:ext>
              </a:extLst>
            </p:cNvPr>
            <p:cNvSpPr/>
            <p:nvPr/>
          </p:nvSpPr>
          <p:spPr>
            <a:xfrm>
              <a:off x="3584725" y="23960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4651;p44">
              <a:extLst>
                <a:ext uri="{FF2B5EF4-FFF2-40B4-BE49-F238E27FC236}">
                  <a16:creationId xmlns:a16="http://schemas.microsoft.com/office/drawing/2014/main" id="{4B62AF68-2C40-44E5-A9AF-8FF148143CB2}"/>
                </a:ext>
              </a:extLst>
            </p:cNvPr>
            <p:cNvSpPr/>
            <p:nvPr/>
          </p:nvSpPr>
          <p:spPr>
            <a:xfrm>
              <a:off x="3638625" y="23897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4652;p44">
              <a:extLst>
                <a:ext uri="{FF2B5EF4-FFF2-40B4-BE49-F238E27FC236}">
                  <a16:creationId xmlns:a16="http://schemas.microsoft.com/office/drawing/2014/main" id="{BF545293-88EE-45A2-969A-50C9DE5470F3}"/>
                </a:ext>
              </a:extLst>
            </p:cNvPr>
            <p:cNvSpPr/>
            <p:nvPr/>
          </p:nvSpPr>
          <p:spPr>
            <a:xfrm>
              <a:off x="3613550" y="2396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4653;p44">
              <a:extLst>
                <a:ext uri="{FF2B5EF4-FFF2-40B4-BE49-F238E27FC236}">
                  <a16:creationId xmlns:a16="http://schemas.microsoft.com/office/drawing/2014/main" id="{91ED3C8C-CE17-4807-BD11-C13CEBC92FEA}"/>
                </a:ext>
              </a:extLst>
            </p:cNvPr>
            <p:cNvSpPr/>
            <p:nvPr/>
          </p:nvSpPr>
          <p:spPr>
            <a:xfrm>
              <a:off x="3663675" y="2397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4654;p44">
              <a:extLst>
                <a:ext uri="{FF2B5EF4-FFF2-40B4-BE49-F238E27FC236}">
                  <a16:creationId xmlns:a16="http://schemas.microsoft.com/office/drawing/2014/main" id="{41C530F0-70D5-4D15-97AD-D89E6394F390}"/>
                </a:ext>
              </a:extLst>
            </p:cNvPr>
            <p:cNvSpPr/>
            <p:nvPr/>
          </p:nvSpPr>
          <p:spPr>
            <a:xfrm>
              <a:off x="366305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4655;p44">
              <a:extLst>
                <a:ext uri="{FF2B5EF4-FFF2-40B4-BE49-F238E27FC236}">
                  <a16:creationId xmlns:a16="http://schemas.microsoft.com/office/drawing/2014/main" id="{362AC17F-C463-460D-BB04-47314C11566B}"/>
                </a:ext>
              </a:extLst>
            </p:cNvPr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4656;p44">
              <a:extLst>
                <a:ext uri="{FF2B5EF4-FFF2-40B4-BE49-F238E27FC236}">
                  <a16:creationId xmlns:a16="http://schemas.microsoft.com/office/drawing/2014/main" id="{7E0DF029-4F5B-4560-A357-EAB59601D73A}"/>
                </a:ext>
              </a:extLst>
            </p:cNvPr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4657;p44">
              <a:extLst>
                <a:ext uri="{FF2B5EF4-FFF2-40B4-BE49-F238E27FC236}">
                  <a16:creationId xmlns:a16="http://schemas.microsoft.com/office/drawing/2014/main" id="{FB586C8C-FB04-4815-8F0B-C0A95C5254CC}"/>
                </a:ext>
              </a:extLst>
            </p:cNvPr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4658;p44">
              <a:extLst>
                <a:ext uri="{FF2B5EF4-FFF2-40B4-BE49-F238E27FC236}">
                  <a16:creationId xmlns:a16="http://schemas.microsoft.com/office/drawing/2014/main" id="{E2B3F3D6-3F02-4F0E-97E7-F9D84A0D7623}"/>
                </a:ext>
              </a:extLst>
            </p:cNvPr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4659;p44">
              <a:extLst>
                <a:ext uri="{FF2B5EF4-FFF2-40B4-BE49-F238E27FC236}">
                  <a16:creationId xmlns:a16="http://schemas.microsoft.com/office/drawing/2014/main" id="{A717ABD2-522C-4946-85F5-C4D684A0E7D9}"/>
                </a:ext>
              </a:extLst>
            </p:cNvPr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4660;p44">
              <a:extLst>
                <a:ext uri="{FF2B5EF4-FFF2-40B4-BE49-F238E27FC236}">
                  <a16:creationId xmlns:a16="http://schemas.microsoft.com/office/drawing/2014/main" id="{853F96FC-8314-4136-877F-5300269830CE}"/>
                </a:ext>
              </a:extLst>
            </p:cNvPr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4661;p44">
              <a:extLst>
                <a:ext uri="{FF2B5EF4-FFF2-40B4-BE49-F238E27FC236}">
                  <a16:creationId xmlns:a16="http://schemas.microsoft.com/office/drawing/2014/main" id="{50868A38-F90E-4850-AD4C-7AA874D328A5}"/>
                </a:ext>
              </a:extLst>
            </p:cNvPr>
            <p:cNvSpPr/>
            <p:nvPr/>
          </p:nvSpPr>
          <p:spPr>
            <a:xfrm>
              <a:off x="3701900" y="23947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1" y="125"/>
                  </a:lnTo>
                  <a:lnTo>
                    <a:pt x="1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4662;p44">
              <a:extLst>
                <a:ext uri="{FF2B5EF4-FFF2-40B4-BE49-F238E27FC236}">
                  <a16:creationId xmlns:a16="http://schemas.microsoft.com/office/drawing/2014/main" id="{0F552F1C-42AC-4D76-AEC8-2F6730369D2B}"/>
                </a:ext>
              </a:extLst>
            </p:cNvPr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4663;p44">
              <a:extLst>
                <a:ext uri="{FF2B5EF4-FFF2-40B4-BE49-F238E27FC236}">
                  <a16:creationId xmlns:a16="http://schemas.microsoft.com/office/drawing/2014/main" id="{278BFC8B-B98D-4FA5-8C92-376A16950B53}"/>
                </a:ext>
              </a:extLst>
            </p:cNvPr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4664;p44">
              <a:extLst>
                <a:ext uri="{FF2B5EF4-FFF2-40B4-BE49-F238E27FC236}">
                  <a16:creationId xmlns:a16="http://schemas.microsoft.com/office/drawing/2014/main" id="{E80BA161-485B-417D-A359-01B4813461E1}"/>
                </a:ext>
              </a:extLst>
            </p:cNvPr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4665;p44">
              <a:extLst>
                <a:ext uri="{FF2B5EF4-FFF2-40B4-BE49-F238E27FC236}">
                  <a16:creationId xmlns:a16="http://schemas.microsoft.com/office/drawing/2014/main" id="{D957BD90-E155-43AC-81E6-5A13B58A0500}"/>
                </a:ext>
              </a:extLst>
            </p:cNvPr>
            <p:cNvSpPr/>
            <p:nvPr/>
          </p:nvSpPr>
          <p:spPr>
            <a:xfrm>
              <a:off x="357470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4666;p44">
              <a:extLst>
                <a:ext uri="{FF2B5EF4-FFF2-40B4-BE49-F238E27FC236}">
                  <a16:creationId xmlns:a16="http://schemas.microsoft.com/office/drawing/2014/main" id="{2F388E02-F3D1-44E7-AC9F-454CA903C493}"/>
                </a:ext>
              </a:extLst>
            </p:cNvPr>
            <p:cNvSpPr/>
            <p:nvPr/>
          </p:nvSpPr>
          <p:spPr>
            <a:xfrm>
              <a:off x="357470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4667;p44">
              <a:extLst>
                <a:ext uri="{FF2B5EF4-FFF2-40B4-BE49-F238E27FC236}">
                  <a16:creationId xmlns:a16="http://schemas.microsoft.com/office/drawing/2014/main" id="{AFEB84C9-88DF-4E45-8F1F-A7B9564E8775}"/>
                </a:ext>
              </a:extLst>
            </p:cNvPr>
            <p:cNvSpPr/>
            <p:nvPr/>
          </p:nvSpPr>
          <p:spPr>
            <a:xfrm>
              <a:off x="357470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4668;p44">
              <a:extLst>
                <a:ext uri="{FF2B5EF4-FFF2-40B4-BE49-F238E27FC236}">
                  <a16:creationId xmlns:a16="http://schemas.microsoft.com/office/drawing/2014/main" id="{3D075136-5823-4AEE-9A5D-448FF63B65D8}"/>
                </a:ext>
              </a:extLst>
            </p:cNvPr>
            <p:cNvSpPr/>
            <p:nvPr/>
          </p:nvSpPr>
          <p:spPr>
            <a:xfrm>
              <a:off x="357470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4669;p44">
              <a:extLst>
                <a:ext uri="{FF2B5EF4-FFF2-40B4-BE49-F238E27FC236}">
                  <a16:creationId xmlns:a16="http://schemas.microsoft.com/office/drawing/2014/main" id="{74895580-CD64-47A6-8A88-1149FFA1A6E7}"/>
                </a:ext>
              </a:extLst>
            </p:cNvPr>
            <p:cNvSpPr/>
            <p:nvPr/>
          </p:nvSpPr>
          <p:spPr>
            <a:xfrm>
              <a:off x="357470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4670;p44">
              <a:extLst>
                <a:ext uri="{FF2B5EF4-FFF2-40B4-BE49-F238E27FC236}">
                  <a16:creationId xmlns:a16="http://schemas.microsoft.com/office/drawing/2014/main" id="{535D7618-AF87-4490-8C48-BFB9C0D372CF}"/>
                </a:ext>
              </a:extLst>
            </p:cNvPr>
            <p:cNvSpPr/>
            <p:nvPr/>
          </p:nvSpPr>
          <p:spPr>
            <a:xfrm>
              <a:off x="3623575" y="2397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4671;p44">
              <a:extLst>
                <a:ext uri="{FF2B5EF4-FFF2-40B4-BE49-F238E27FC236}">
                  <a16:creationId xmlns:a16="http://schemas.microsoft.com/office/drawing/2014/main" id="{034455DE-F0E4-4B74-889B-DF6576B70E90}"/>
                </a:ext>
              </a:extLst>
            </p:cNvPr>
            <p:cNvSpPr/>
            <p:nvPr/>
          </p:nvSpPr>
          <p:spPr>
            <a:xfrm>
              <a:off x="3677475" y="23903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4672;p44">
              <a:extLst>
                <a:ext uri="{FF2B5EF4-FFF2-40B4-BE49-F238E27FC236}">
                  <a16:creationId xmlns:a16="http://schemas.microsoft.com/office/drawing/2014/main" id="{A9446BAD-41CF-426C-B0A2-8083E0031557}"/>
                </a:ext>
              </a:extLst>
            </p:cNvPr>
            <p:cNvSpPr/>
            <p:nvPr/>
          </p:nvSpPr>
          <p:spPr>
            <a:xfrm>
              <a:off x="3652400" y="2397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4673;p44">
              <a:extLst>
                <a:ext uri="{FF2B5EF4-FFF2-40B4-BE49-F238E27FC236}">
                  <a16:creationId xmlns:a16="http://schemas.microsoft.com/office/drawing/2014/main" id="{2104AA3F-5B79-4D6A-802E-720EC979771D}"/>
                </a:ext>
              </a:extLst>
            </p:cNvPr>
            <p:cNvSpPr/>
            <p:nvPr/>
          </p:nvSpPr>
          <p:spPr>
            <a:xfrm>
              <a:off x="3701900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674;p44">
              <a:extLst>
                <a:ext uri="{FF2B5EF4-FFF2-40B4-BE49-F238E27FC236}">
                  <a16:creationId xmlns:a16="http://schemas.microsoft.com/office/drawing/2014/main" id="{97E762B3-D8E9-4903-B232-A07BF9542D9F}"/>
                </a:ext>
              </a:extLst>
            </p:cNvPr>
            <p:cNvSpPr/>
            <p:nvPr/>
          </p:nvSpPr>
          <p:spPr>
            <a:xfrm>
              <a:off x="3701900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4675;p44">
              <a:extLst>
                <a:ext uri="{FF2B5EF4-FFF2-40B4-BE49-F238E27FC236}">
                  <a16:creationId xmlns:a16="http://schemas.microsoft.com/office/drawing/2014/main" id="{0B06E3A1-33BE-49FD-88A1-B4D63994EF2D}"/>
                </a:ext>
              </a:extLst>
            </p:cNvPr>
            <p:cNvSpPr/>
            <p:nvPr/>
          </p:nvSpPr>
          <p:spPr>
            <a:xfrm>
              <a:off x="370190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4676;p44">
              <a:extLst>
                <a:ext uri="{FF2B5EF4-FFF2-40B4-BE49-F238E27FC236}">
                  <a16:creationId xmlns:a16="http://schemas.microsoft.com/office/drawing/2014/main" id="{A56C69BF-5300-407D-931B-65392ADF2EF6}"/>
                </a:ext>
              </a:extLst>
            </p:cNvPr>
            <p:cNvSpPr/>
            <p:nvPr/>
          </p:nvSpPr>
          <p:spPr>
            <a:xfrm>
              <a:off x="3701275" y="2398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4677;p44">
              <a:extLst>
                <a:ext uri="{FF2B5EF4-FFF2-40B4-BE49-F238E27FC236}">
                  <a16:creationId xmlns:a16="http://schemas.microsoft.com/office/drawing/2014/main" id="{311A9DE2-1DD5-44F8-BBC0-19FA498C47B3}"/>
                </a:ext>
              </a:extLst>
            </p:cNvPr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4678;p44">
              <a:extLst>
                <a:ext uri="{FF2B5EF4-FFF2-40B4-BE49-F238E27FC236}">
                  <a16:creationId xmlns:a16="http://schemas.microsoft.com/office/drawing/2014/main" id="{E742C258-D809-4E0D-842D-57E2F4328E6C}"/>
                </a:ext>
              </a:extLst>
            </p:cNvPr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4679;p44">
              <a:extLst>
                <a:ext uri="{FF2B5EF4-FFF2-40B4-BE49-F238E27FC236}">
                  <a16:creationId xmlns:a16="http://schemas.microsoft.com/office/drawing/2014/main" id="{F7D7FAC2-F666-4CA7-8F68-9150DBD87E9C}"/>
                </a:ext>
              </a:extLst>
            </p:cNvPr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4680;p44">
              <a:extLst>
                <a:ext uri="{FF2B5EF4-FFF2-40B4-BE49-F238E27FC236}">
                  <a16:creationId xmlns:a16="http://schemas.microsoft.com/office/drawing/2014/main" id="{453F01DC-05BA-45DB-B1C1-726F2DCEE5A9}"/>
                </a:ext>
              </a:extLst>
            </p:cNvPr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4681;p44">
              <a:extLst>
                <a:ext uri="{FF2B5EF4-FFF2-40B4-BE49-F238E27FC236}">
                  <a16:creationId xmlns:a16="http://schemas.microsoft.com/office/drawing/2014/main" id="{3877D75E-4B90-4FC4-A991-7B2B5B953434}"/>
                </a:ext>
              </a:extLst>
            </p:cNvPr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4682;p44">
              <a:extLst>
                <a:ext uri="{FF2B5EF4-FFF2-40B4-BE49-F238E27FC236}">
                  <a16:creationId xmlns:a16="http://schemas.microsoft.com/office/drawing/2014/main" id="{E1A3744E-65A1-4A3A-A8F3-3FB888379E6F}"/>
                </a:ext>
              </a:extLst>
            </p:cNvPr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4683;p44">
              <a:extLst>
                <a:ext uri="{FF2B5EF4-FFF2-40B4-BE49-F238E27FC236}">
                  <a16:creationId xmlns:a16="http://schemas.microsoft.com/office/drawing/2014/main" id="{673A19A7-0F78-4F0E-B8AC-706757402397}"/>
                </a:ext>
              </a:extLst>
            </p:cNvPr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4684;p44">
              <a:extLst>
                <a:ext uri="{FF2B5EF4-FFF2-40B4-BE49-F238E27FC236}">
                  <a16:creationId xmlns:a16="http://schemas.microsoft.com/office/drawing/2014/main" id="{588A01BA-CD0D-451E-A912-22A6ECB60929}"/>
                </a:ext>
              </a:extLst>
            </p:cNvPr>
            <p:cNvSpPr/>
            <p:nvPr/>
          </p:nvSpPr>
          <p:spPr>
            <a:xfrm>
              <a:off x="3614175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4685;p44">
              <a:extLst>
                <a:ext uri="{FF2B5EF4-FFF2-40B4-BE49-F238E27FC236}">
                  <a16:creationId xmlns:a16="http://schemas.microsoft.com/office/drawing/2014/main" id="{11FDD5D3-84D7-4B81-9B48-2C806F375F69}"/>
                </a:ext>
              </a:extLst>
            </p:cNvPr>
            <p:cNvSpPr/>
            <p:nvPr/>
          </p:nvSpPr>
          <p:spPr>
            <a:xfrm>
              <a:off x="3614175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4686;p44">
              <a:extLst>
                <a:ext uri="{FF2B5EF4-FFF2-40B4-BE49-F238E27FC236}">
                  <a16:creationId xmlns:a16="http://schemas.microsoft.com/office/drawing/2014/main" id="{F9C1A575-0BCA-4345-AAEF-457D544F0679}"/>
                </a:ext>
              </a:extLst>
            </p:cNvPr>
            <p:cNvSpPr/>
            <p:nvPr/>
          </p:nvSpPr>
          <p:spPr>
            <a:xfrm>
              <a:off x="3613550" y="23979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4687;p44">
              <a:extLst>
                <a:ext uri="{FF2B5EF4-FFF2-40B4-BE49-F238E27FC236}">
                  <a16:creationId xmlns:a16="http://schemas.microsoft.com/office/drawing/2014/main" id="{5DEB7C71-32F5-44C6-B1D6-276D86BE6D75}"/>
                </a:ext>
              </a:extLst>
            </p:cNvPr>
            <p:cNvSpPr/>
            <p:nvPr/>
          </p:nvSpPr>
          <p:spPr>
            <a:xfrm>
              <a:off x="361355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4688;p44">
              <a:extLst>
                <a:ext uri="{FF2B5EF4-FFF2-40B4-BE49-F238E27FC236}">
                  <a16:creationId xmlns:a16="http://schemas.microsoft.com/office/drawing/2014/main" id="{F000D8D2-E441-4066-A3A4-3BEF1BBBC6CA}"/>
                </a:ext>
              </a:extLst>
            </p:cNvPr>
            <p:cNvSpPr/>
            <p:nvPr/>
          </p:nvSpPr>
          <p:spPr>
            <a:xfrm>
              <a:off x="361355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4689;p44">
              <a:extLst>
                <a:ext uri="{FF2B5EF4-FFF2-40B4-BE49-F238E27FC236}">
                  <a16:creationId xmlns:a16="http://schemas.microsoft.com/office/drawing/2014/main" id="{EEDBB6DC-AD60-4386-86DC-A26D965658C6}"/>
                </a:ext>
              </a:extLst>
            </p:cNvPr>
            <p:cNvSpPr/>
            <p:nvPr/>
          </p:nvSpPr>
          <p:spPr>
            <a:xfrm>
              <a:off x="3663050" y="2397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4690;p44">
              <a:extLst>
                <a:ext uri="{FF2B5EF4-FFF2-40B4-BE49-F238E27FC236}">
                  <a16:creationId xmlns:a16="http://schemas.microsoft.com/office/drawing/2014/main" id="{A159D7A5-EDED-4E84-BB3E-A0A69CBBF5D1}"/>
                </a:ext>
              </a:extLst>
            </p:cNvPr>
            <p:cNvSpPr/>
            <p:nvPr/>
          </p:nvSpPr>
          <p:spPr>
            <a:xfrm>
              <a:off x="3691250" y="2398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4691;p44">
              <a:extLst>
                <a:ext uri="{FF2B5EF4-FFF2-40B4-BE49-F238E27FC236}">
                  <a16:creationId xmlns:a16="http://schemas.microsoft.com/office/drawing/2014/main" id="{A213F285-170A-4006-92F0-228593C70024}"/>
                </a:ext>
              </a:extLst>
            </p:cNvPr>
            <p:cNvSpPr/>
            <p:nvPr/>
          </p:nvSpPr>
          <p:spPr>
            <a:xfrm>
              <a:off x="3701275" y="2398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4692;p44">
              <a:extLst>
                <a:ext uri="{FF2B5EF4-FFF2-40B4-BE49-F238E27FC236}">
                  <a16:creationId xmlns:a16="http://schemas.microsoft.com/office/drawing/2014/main" id="{B0258429-7CCF-453A-8303-0FEE3DC0D752}"/>
                </a:ext>
              </a:extLst>
            </p:cNvPr>
            <p:cNvSpPr/>
            <p:nvPr/>
          </p:nvSpPr>
          <p:spPr>
            <a:xfrm>
              <a:off x="3653025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4693;p44">
              <a:extLst>
                <a:ext uri="{FF2B5EF4-FFF2-40B4-BE49-F238E27FC236}">
                  <a16:creationId xmlns:a16="http://schemas.microsoft.com/office/drawing/2014/main" id="{B581C64C-7C22-4D6D-AFB3-B99753D8D75A}"/>
                </a:ext>
              </a:extLst>
            </p:cNvPr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4694;p44">
              <a:extLst>
                <a:ext uri="{FF2B5EF4-FFF2-40B4-BE49-F238E27FC236}">
                  <a16:creationId xmlns:a16="http://schemas.microsoft.com/office/drawing/2014/main" id="{66E8B389-9DB7-439D-B13C-D9EF7BB5EB30}"/>
                </a:ext>
              </a:extLst>
            </p:cNvPr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4695;p44">
              <a:extLst>
                <a:ext uri="{FF2B5EF4-FFF2-40B4-BE49-F238E27FC236}">
                  <a16:creationId xmlns:a16="http://schemas.microsoft.com/office/drawing/2014/main" id="{AB78F56C-050F-4703-A6AF-123D4AF848D4}"/>
                </a:ext>
              </a:extLst>
            </p:cNvPr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4696;p44">
              <a:extLst>
                <a:ext uri="{FF2B5EF4-FFF2-40B4-BE49-F238E27FC236}">
                  <a16:creationId xmlns:a16="http://schemas.microsoft.com/office/drawing/2014/main" id="{ED8529AF-0B98-4DA4-AA13-DD2EA9458E64}"/>
                </a:ext>
              </a:extLst>
            </p:cNvPr>
            <p:cNvSpPr/>
            <p:nvPr/>
          </p:nvSpPr>
          <p:spPr>
            <a:xfrm>
              <a:off x="3653025" y="2399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4697;p44">
              <a:extLst>
                <a:ext uri="{FF2B5EF4-FFF2-40B4-BE49-F238E27FC236}">
                  <a16:creationId xmlns:a16="http://schemas.microsoft.com/office/drawing/2014/main" id="{1B1757EA-016C-4103-B989-19162CAC849E}"/>
                </a:ext>
              </a:extLst>
            </p:cNvPr>
            <p:cNvSpPr/>
            <p:nvPr/>
          </p:nvSpPr>
          <p:spPr>
            <a:xfrm>
              <a:off x="3652400" y="2399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4698;p44">
              <a:extLst>
                <a:ext uri="{FF2B5EF4-FFF2-40B4-BE49-F238E27FC236}">
                  <a16:creationId xmlns:a16="http://schemas.microsoft.com/office/drawing/2014/main" id="{02CA58CF-5A0B-400F-B3F2-D963A33FBEB6}"/>
                </a:ext>
              </a:extLst>
            </p:cNvPr>
            <p:cNvSpPr/>
            <p:nvPr/>
          </p:nvSpPr>
          <p:spPr>
            <a:xfrm>
              <a:off x="36524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4699;p44">
              <a:extLst>
                <a:ext uri="{FF2B5EF4-FFF2-40B4-BE49-F238E27FC236}">
                  <a16:creationId xmlns:a16="http://schemas.microsoft.com/office/drawing/2014/main" id="{E34D08D8-CD6D-4E7C-910B-CFF50EF4838A}"/>
                </a:ext>
              </a:extLst>
            </p:cNvPr>
            <p:cNvSpPr/>
            <p:nvPr/>
          </p:nvSpPr>
          <p:spPr>
            <a:xfrm>
              <a:off x="36524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4700;p44">
              <a:extLst>
                <a:ext uri="{FF2B5EF4-FFF2-40B4-BE49-F238E27FC236}">
                  <a16:creationId xmlns:a16="http://schemas.microsoft.com/office/drawing/2014/main" id="{5D600DEE-DD25-44D2-AB46-F166459E3B5B}"/>
                </a:ext>
              </a:extLst>
            </p:cNvPr>
            <p:cNvSpPr/>
            <p:nvPr/>
          </p:nvSpPr>
          <p:spPr>
            <a:xfrm>
              <a:off x="3580975" y="2399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4701;p44">
              <a:extLst>
                <a:ext uri="{FF2B5EF4-FFF2-40B4-BE49-F238E27FC236}">
                  <a16:creationId xmlns:a16="http://schemas.microsoft.com/office/drawing/2014/main" id="{75AA45E8-3932-4F18-BF1F-8E013C0A774A}"/>
                </a:ext>
              </a:extLst>
            </p:cNvPr>
            <p:cNvSpPr/>
            <p:nvPr/>
          </p:nvSpPr>
          <p:spPr>
            <a:xfrm>
              <a:off x="3580350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26"/>
                    <a:pt x="26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4702;p44">
              <a:extLst>
                <a:ext uri="{FF2B5EF4-FFF2-40B4-BE49-F238E27FC236}">
                  <a16:creationId xmlns:a16="http://schemas.microsoft.com/office/drawing/2014/main" id="{3FF62E26-56FA-420E-96EA-DA6883535719}"/>
                </a:ext>
              </a:extLst>
            </p:cNvPr>
            <p:cNvSpPr/>
            <p:nvPr/>
          </p:nvSpPr>
          <p:spPr>
            <a:xfrm>
              <a:off x="358035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4703;p44">
              <a:extLst>
                <a:ext uri="{FF2B5EF4-FFF2-40B4-BE49-F238E27FC236}">
                  <a16:creationId xmlns:a16="http://schemas.microsoft.com/office/drawing/2014/main" id="{D9BEC9B2-702C-4520-B687-98713B7B3B7F}"/>
                </a:ext>
              </a:extLst>
            </p:cNvPr>
            <p:cNvSpPr/>
            <p:nvPr/>
          </p:nvSpPr>
          <p:spPr>
            <a:xfrm>
              <a:off x="358035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4704;p44">
              <a:extLst>
                <a:ext uri="{FF2B5EF4-FFF2-40B4-BE49-F238E27FC236}">
                  <a16:creationId xmlns:a16="http://schemas.microsoft.com/office/drawing/2014/main" id="{42076926-A32A-4877-9F39-73E57E60341F}"/>
                </a:ext>
              </a:extLst>
            </p:cNvPr>
            <p:cNvSpPr/>
            <p:nvPr/>
          </p:nvSpPr>
          <p:spPr>
            <a:xfrm>
              <a:off x="3579725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4705;p44">
              <a:extLst>
                <a:ext uri="{FF2B5EF4-FFF2-40B4-BE49-F238E27FC236}">
                  <a16:creationId xmlns:a16="http://schemas.microsoft.com/office/drawing/2014/main" id="{D314B5CD-C6F9-4E21-BA8F-202D7FF95147}"/>
                </a:ext>
              </a:extLst>
            </p:cNvPr>
            <p:cNvSpPr/>
            <p:nvPr/>
          </p:nvSpPr>
          <p:spPr>
            <a:xfrm>
              <a:off x="357972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4706;p44">
              <a:extLst>
                <a:ext uri="{FF2B5EF4-FFF2-40B4-BE49-F238E27FC236}">
                  <a16:creationId xmlns:a16="http://schemas.microsoft.com/office/drawing/2014/main" id="{4AA328EC-87B1-4B22-BE7F-772E8E064408}"/>
                </a:ext>
              </a:extLst>
            </p:cNvPr>
            <p:cNvSpPr/>
            <p:nvPr/>
          </p:nvSpPr>
          <p:spPr>
            <a:xfrm>
              <a:off x="357972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4707;p44">
              <a:extLst>
                <a:ext uri="{FF2B5EF4-FFF2-40B4-BE49-F238E27FC236}">
                  <a16:creationId xmlns:a16="http://schemas.microsoft.com/office/drawing/2014/main" id="{F99CAD87-2718-4406-812F-DCC64FFECC31}"/>
                </a:ext>
              </a:extLst>
            </p:cNvPr>
            <p:cNvSpPr/>
            <p:nvPr/>
          </p:nvSpPr>
          <p:spPr>
            <a:xfrm>
              <a:off x="3579100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4708;p44">
              <a:extLst>
                <a:ext uri="{FF2B5EF4-FFF2-40B4-BE49-F238E27FC236}">
                  <a16:creationId xmlns:a16="http://schemas.microsoft.com/office/drawing/2014/main" id="{55B580A3-72F8-4F8E-93C6-7068D24C68AD}"/>
                </a:ext>
              </a:extLst>
            </p:cNvPr>
            <p:cNvSpPr/>
            <p:nvPr/>
          </p:nvSpPr>
          <p:spPr>
            <a:xfrm>
              <a:off x="35791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4709;p44">
              <a:extLst>
                <a:ext uri="{FF2B5EF4-FFF2-40B4-BE49-F238E27FC236}">
                  <a16:creationId xmlns:a16="http://schemas.microsoft.com/office/drawing/2014/main" id="{7680978E-43E3-4297-8760-CA45D2F18496}"/>
                </a:ext>
              </a:extLst>
            </p:cNvPr>
            <p:cNvSpPr/>
            <p:nvPr/>
          </p:nvSpPr>
          <p:spPr>
            <a:xfrm>
              <a:off x="3578475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4710;p44">
              <a:extLst>
                <a:ext uri="{FF2B5EF4-FFF2-40B4-BE49-F238E27FC236}">
                  <a16:creationId xmlns:a16="http://schemas.microsoft.com/office/drawing/2014/main" id="{14A258C4-631D-437E-8D42-8A9A089C19DE}"/>
                </a:ext>
              </a:extLst>
            </p:cNvPr>
            <p:cNvSpPr/>
            <p:nvPr/>
          </p:nvSpPr>
          <p:spPr>
            <a:xfrm>
              <a:off x="3577850" y="2399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4711;p44">
              <a:extLst>
                <a:ext uri="{FF2B5EF4-FFF2-40B4-BE49-F238E27FC236}">
                  <a16:creationId xmlns:a16="http://schemas.microsoft.com/office/drawing/2014/main" id="{19AAE492-756B-42B4-8972-71B2AA56ABB4}"/>
                </a:ext>
              </a:extLst>
            </p:cNvPr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4712;p44">
              <a:extLst>
                <a:ext uri="{FF2B5EF4-FFF2-40B4-BE49-F238E27FC236}">
                  <a16:creationId xmlns:a16="http://schemas.microsoft.com/office/drawing/2014/main" id="{99A7ACA4-55F5-42EE-93CF-87C61C9C781C}"/>
                </a:ext>
              </a:extLst>
            </p:cNvPr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4713;p44">
              <a:extLst>
                <a:ext uri="{FF2B5EF4-FFF2-40B4-BE49-F238E27FC236}">
                  <a16:creationId xmlns:a16="http://schemas.microsoft.com/office/drawing/2014/main" id="{32E759E0-617C-433C-979C-85D7D6996076}"/>
                </a:ext>
              </a:extLst>
            </p:cNvPr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4714;p44">
              <a:extLst>
                <a:ext uri="{FF2B5EF4-FFF2-40B4-BE49-F238E27FC236}">
                  <a16:creationId xmlns:a16="http://schemas.microsoft.com/office/drawing/2014/main" id="{AB5EA88C-4CF6-4119-AE7E-F46A4CC90DAE}"/>
                </a:ext>
              </a:extLst>
            </p:cNvPr>
            <p:cNvSpPr/>
            <p:nvPr/>
          </p:nvSpPr>
          <p:spPr>
            <a:xfrm>
              <a:off x="3691875" y="2399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4715;p44">
              <a:extLst>
                <a:ext uri="{FF2B5EF4-FFF2-40B4-BE49-F238E27FC236}">
                  <a16:creationId xmlns:a16="http://schemas.microsoft.com/office/drawing/2014/main" id="{F09FB0BF-20C0-44E1-9B71-4B975C49789E}"/>
                </a:ext>
              </a:extLst>
            </p:cNvPr>
            <p:cNvSpPr/>
            <p:nvPr/>
          </p:nvSpPr>
          <p:spPr>
            <a:xfrm>
              <a:off x="3691875" y="2399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4716;p44">
              <a:extLst>
                <a:ext uri="{FF2B5EF4-FFF2-40B4-BE49-F238E27FC236}">
                  <a16:creationId xmlns:a16="http://schemas.microsoft.com/office/drawing/2014/main" id="{B4E0994A-72AF-4114-94A2-95346A46254D}"/>
                </a:ext>
              </a:extLst>
            </p:cNvPr>
            <p:cNvSpPr/>
            <p:nvPr/>
          </p:nvSpPr>
          <p:spPr>
            <a:xfrm>
              <a:off x="3691875" y="2399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4717;p44">
              <a:extLst>
                <a:ext uri="{FF2B5EF4-FFF2-40B4-BE49-F238E27FC236}">
                  <a16:creationId xmlns:a16="http://schemas.microsoft.com/office/drawing/2014/main" id="{DC7C681D-99DB-4878-881D-3EC11F934C1B}"/>
                </a:ext>
              </a:extLst>
            </p:cNvPr>
            <p:cNvSpPr/>
            <p:nvPr/>
          </p:nvSpPr>
          <p:spPr>
            <a:xfrm>
              <a:off x="3691250" y="2399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4718;p44">
              <a:extLst>
                <a:ext uri="{FF2B5EF4-FFF2-40B4-BE49-F238E27FC236}">
                  <a16:creationId xmlns:a16="http://schemas.microsoft.com/office/drawing/2014/main" id="{21EA79F8-6FF3-42BA-8937-551FC20387E8}"/>
                </a:ext>
              </a:extLst>
            </p:cNvPr>
            <p:cNvSpPr/>
            <p:nvPr/>
          </p:nvSpPr>
          <p:spPr>
            <a:xfrm>
              <a:off x="369125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4719;p44">
              <a:extLst>
                <a:ext uri="{FF2B5EF4-FFF2-40B4-BE49-F238E27FC236}">
                  <a16:creationId xmlns:a16="http://schemas.microsoft.com/office/drawing/2014/main" id="{1B2671D4-15A0-42DF-8D45-F72054E0F6B4}"/>
                </a:ext>
              </a:extLst>
            </p:cNvPr>
            <p:cNvSpPr/>
            <p:nvPr/>
          </p:nvSpPr>
          <p:spPr>
            <a:xfrm>
              <a:off x="3619825" y="2400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4720;p44">
              <a:extLst>
                <a:ext uri="{FF2B5EF4-FFF2-40B4-BE49-F238E27FC236}">
                  <a16:creationId xmlns:a16="http://schemas.microsoft.com/office/drawing/2014/main" id="{A72B3513-9E44-440F-8BB0-08BB18DCF909}"/>
                </a:ext>
              </a:extLst>
            </p:cNvPr>
            <p:cNvSpPr/>
            <p:nvPr/>
          </p:nvSpPr>
          <p:spPr>
            <a:xfrm>
              <a:off x="361982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4721;p44">
              <a:extLst>
                <a:ext uri="{FF2B5EF4-FFF2-40B4-BE49-F238E27FC236}">
                  <a16:creationId xmlns:a16="http://schemas.microsoft.com/office/drawing/2014/main" id="{CCA55550-B04F-4DD5-BB9A-AAF54B80FAD5}"/>
                </a:ext>
              </a:extLst>
            </p:cNvPr>
            <p:cNvSpPr/>
            <p:nvPr/>
          </p:nvSpPr>
          <p:spPr>
            <a:xfrm>
              <a:off x="3619200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4722;p44">
              <a:extLst>
                <a:ext uri="{FF2B5EF4-FFF2-40B4-BE49-F238E27FC236}">
                  <a16:creationId xmlns:a16="http://schemas.microsoft.com/office/drawing/2014/main" id="{B437DE82-B224-42EC-9EB5-45150D699131}"/>
                </a:ext>
              </a:extLst>
            </p:cNvPr>
            <p:cNvSpPr/>
            <p:nvPr/>
          </p:nvSpPr>
          <p:spPr>
            <a:xfrm>
              <a:off x="361920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4723;p44">
              <a:extLst>
                <a:ext uri="{FF2B5EF4-FFF2-40B4-BE49-F238E27FC236}">
                  <a16:creationId xmlns:a16="http://schemas.microsoft.com/office/drawing/2014/main" id="{9D270AD4-A942-4178-B5E1-7FC0447B5D28}"/>
                </a:ext>
              </a:extLst>
            </p:cNvPr>
            <p:cNvSpPr/>
            <p:nvPr/>
          </p:nvSpPr>
          <p:spPr>
            <a:xfrm>
              <a:off x="3618575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4724;p44">
              <a:extLst>
                <a:ext uri="{FF2B5EF4-FFF2-40B4-BE49-F238E27FC236}">
                  <a16:creationId xmlns:a16="http://schemas.microsoft.com/office/drawing/2014/main" id="{C786A2C3-2DED-4E19-9D66-ECE6460F5B29}"/>
                </a:ext>
              </a:extLst>
            </p:cNvPr>
            <p:cNvSpPr/>
            <p:nvPr/>
          </p:nvSpPr>
          <p:spPr>
            <a:xfrm>
              <a:off x="361857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4725;p44">
              <a:extLst>
                <a:ext uri="{FF2B5EF4-FFF2-40B4-BE49-F238E27FC236}">
                  <a16:creationId xmlns:a16="http://schemas.microsoft.com/office/drawing/2014/main" id="{D68BC9D4-F58E-44A3-A80B-7C7EE682431B}"/>
                </a:ext>
              </a:extLst>
            </p:cNvPr>
            <p:cNvSpPr/>
            <p:nvPr/>
          </p:nvSpPr>
          <p:spPr>
            <a:xfrm>
              <a:off x="361857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4726;p44">
              <a:extLst>
                <a:ext uri="{FF2B5EF4-FFF2-40B4-BE49-F238E27FC236}">
                  <a16:creationId xmlns:a16="http://schemas.microsoft.com/office/drawing/2014/main" id="{B8B119A2-713A-4DA7-89D0-9B11FB65EACF}"/>
                </a:ext>
              </a:extLst>
            </p:cNvPr>
            <p:cNvSpPr/>
            <p:nvPr/>
          </p:nvSpPr>
          <p:spPr>
            <a:xfrm>
              <a:off x="3617950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4727;p44">
              <a:extLst>
                <a:ext uri="{FF2B5EF4-FFF2-40B4-BE49-F238E27FC236}">
                  <a16:creationId xmlns:a16="http://schemas.microsoft.com/office/drawing/2014/main" id="{CF380A22-01C3-4B6C-A87F-C6DFAA425D09}"/>
                </a:ext>
              </a:extLst>
            </p:cNvPr>
            <p:cNvSpPr/>
            <p:nvPr/>
          </p:nvSpPr>
          <p:spPr>
            <a:xfrm>
              <a:off x="361795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4728;p44">
              <a:extLst>
                <a:ext uri="{FF2B5EF4-FFF2-40B4-BE49-F238E27FC236}">
                  <a16:creationId xmlns:a16="http://schemas.microsoft.com/office/drawing/2014/main" id="{AAB0F586-76B4-4A18-843B-F439C085A106}"/>
                </a:ext>
              </a:extLst>
            </p:cNvPr>
            <p:cNvSpPr/>
            <p:nvPr/>
          </p:nvSpPr>
          <p:spPr>
            <a:xfrm>
              <a:off x="3617325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4729;p44">
              <a:extLst>
                <a:ext uri="{FF2B5EF4-FFF2-40B4-BE49-F238E27FC236}">
                  <a16:creationId xmlns:a16="http://schemas.microsoft.com/office/drawing/2014/main" id="{1EC5FD36-7833-47C1-9AC8-851233B206F2}"/>
                </a:ext>
              </a:extLst>
            </p:cNvPr>
            <p:cNvSpPr/>
            <p:nvPr/>
          </p:nvSpPr>
          <p:spPr>
            <a:xfrm>
              <a:off x="3616700" y="2400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4730;p44">
              <a:extLst>
                <a:ext uri="{FF2B5EF4-FFF2-40B4-BE49-F238E27FC236}">
                  <a16:creationId xmlns:a16="http://schemas.microsoft.com/office/drawing/2014/main" id="{4EAEBF93-974B-4DD0-8484-337505D2E4F3}"/>
                </a:ext>
              </a:extLst>
            </p:cNvPr>
            <p:cNvSpPr/>
            <p:nvPr/>
          </p:nvSpPr>
          <p:spPr>
            <a:xfrm>
              <a:off x="3658675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4731;p44">
              <a:extLst>
                <a:ext uri="{FF2B5EF4-FFF2-40B4-BE49-F238E27FC236}">
                  <a16:creationId xmlns:a16="http://schemas.microsoft.com/office/drawing/2014/main" id="{8700927E-9D2B-4017-84FE-1922A5B013AC}"/>
                </a:ext>
              </a:extLst>
            </p:cNvPr>
            <p:cNvSpPr/>
            <p:nvPr/>
          </p:nvSpPr>
          <p:spPr>
            <a:xfrm>
              <a:off x="3658675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4732;p44">
              <a:extLst>
                <a:ext uri="{FF2B5EF4-FFF2-40B4-BE49-F238E27FC236}">
                  <a16:creationId xmlns:a16="http://schemas.microsoft.com/office/drawing/2014/main" id="{FF791AFA-EE1D-4F1D-B130-6114FD56EEE9}"/>
                </a:ext>
              </a:extLst>
            </p:cNvPr>
            <p:cNvSpPr/>
            <p:nvPr/>
          </p:nvSpPr>
          <p:spPr>
            <a:xfrm>
              <a:off x="3658050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4733;p44">
              <a:extLst>
                <a:ext uri="{FF2B5EF4-FFF2-40B4-BE49-F238E27FC236}">
                  <a16:creationId xmlns:a16="http://schemas.microsoft.com/office/drawing/2014/main" id="{19CF032D-4AA1-4C9F-908B-F76B8EA11C33}"/>
                </a:ext>
              </a:extLst>
            </p:cNvPr>
            <p:cNvSpPr/>
            <p:nvPr/>
          </p:nvSpPr>
          <p:spPr>
            <a:xfrm>
              <a:off x="3658050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4734;p44">
              <a:extLst>
                <a:ext uri="{FF2B5EF4-FFF2-40B4-BE49-F238E27FC236}">
                  <a16:creationId xmlns:a16="http://schemas.microsoft.com/office/drawing/2014/main" id="{13D66092-AEAB-471B-A1D9-C3601D5CDC6B}"/>
                </a:ext>
              </a:extLst>
            </p:cNvPr>
            <p:cNvSpPr/>
            <p:nvPr/>
          </p:nvSpPr>
          <p:spPr>
            <a:xfrm>
              <a:off x="3658050" y="2401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4735;p44">
              <a:extLst>
                <a:ext uri="{FF2B5EF4-FFF2-40B4-BE49-F238E27FC236}">
                  <a16:creationId xmlns:a16="http://schemas.microsoft.com/office/drawing/2014/main" id="{8F4B5A21-509F-460C-865D-8FA4F06D3641}"/>
                </a:ext>
              </a:extLst>
            </p:cNvPr>
            <p:cNvSpPr/>
            <p:nvPr/>
          </p:nvSpPr>
          <p:spPr>
            <a:xfrm>
              <a:off x="3657425" y="2401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4736;p44">
              <a:extLst>
                <a:ext uri="{FF2B5EF4-FFF2-40B4-BE49-F238E27FC236}">
                  <a16:creationId xmlns:a16="http://schemas.microsoft.com/office/drawing/2014/main" id="{459CAEA4-666C-43B5-899D-F12A69726198}"/>
                </a:ext>
              </a:extLst>
            </p:cNvPr>
            <p:cNvSpPr/>
            <p:nvPr/>
          </p:nvSpPr>
          <p:spPr>
            <a:xfrm>
              <a:off x="3657425" y="2401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4737;p44">
              <a:extLst>
                <a:ext uri="{FF2B5EF4-FFF2-40B4-BE49-F238E27FC236}">
                  <a16:creationId xmlns:a16="http://schemas.microsoft.com/office/drawing/2014/main" id="{9BE06CA6-9CB3-43C8-9727-9B6A2E1123AF}"/>
                </a:ext>
              </a:extLst>
            </p:cNvPr>
            <p:cNvSpPr/>
            <p:nvPr/>
          </p:nvSpPr>
          <p:spPr>
            <a:xfrm>
              <a:off x="3656800" y="2401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4738;p44">
              <a:extLst>
                <a:ext uri="{FF2B5EF4-FFF2-40B4-BE49-F238E27FC236}">
                  <a16:creationId xmlns:a16="http://schemas.microsoft.com/office/drawing/2014/main" id="{F4696B0C-E9E6-43FC-81D7-24DDFF8B0591}"/>
                </a:ext>
              </a:extLst>
            </p:cNvPr>
            <p:cNvSpPr/>
            <p:nvPr/>
          </p:nvSpPr>
          <p:spPr>
            <a:xfrm>
              <a:off x="3656800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4739;p44">
              <a:extLst>
                <a:ext uri="{FF2B5EF4-FFF2-40B4-BE49-F238E27FC236}">
                  <a16:creationId xmlns:a16="http://schemas.microsoft.com/office/drawing/2014/main" id="{52F40973-00AA-416F-9C92-01F77AF5E2E7}"/>
                </a:ext>
              </a:extLst>
            </p:cNvPr>
            <p:cNvSpPr/>
            <p:nvPr/>
          </p:nvSpPr>
          <p:spPr>
            <a:xfrm>
              <a:off x="3656175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4740;p44">
              <a:extLst>
                <a:ext uri="{FF2B5EF4-FFF2-40B4-BE49-F238E27FC236}">
                  <a16:creationId xmlns:a16="http://schemas.microsoft.com/office/drawing/2014/main" id="{F25BF428-35B8-4F8C-81CB-26FE17476A3C}"/>
                </a:ext>
              </a:extLst>
            </p:cNvPr>
            <p:cNvSpPr/>
            <p:nvPr/>
          </p:nvSpPr>
          <p:spPr>
            <a:xfrm>
              <a:off x="3655550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4741;p44">
              <a:extLst>
                <a:ext uri="{FF2B5EF4-FFF2-40B4-BE49-F238E27FC236}">
                  <a16:creationId xmlns:a16="http://schemas.microsoft.com/office/drawing/2014/main" id="{6444332F-BAE9-4386-8F02-ACB134A19694}"/>
                </a:ext>
              </a:extLst>
            </p:cNvPr>
            <p:cNvSpPr/>
            <p:nvPr/>
          </p:nvSpPr>
          <p:spPr>
            <a:xfrm>
              <a:off x="3697525" y="24022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4742;p44">
              <a:extLst>
                <a:ext uri="{FF2B5EF4-FFF2-40B4-BE49-F238E27FC236}">
                  <a16:creationId xmlns:a16="http://schemas.microsoft.com/office/drawing/2014/main" id="{5AA72218-2802-4C97-9962-DAFA643E8553}"/>
                </a:ext>
              </a:extLst>
            </p:cNvPr>
            <p:cNvSpPr/>
            <p:nvPr/>
          </p:nvSpPr>
          <p:spPr>
            <a:xfrm>
              <a:off x="3697525" y="2402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4743;p44">
              <a:extLst>
                <a:ext uri="{FF2B5EF4-FFF2-40B4-BE49-F238E27FC236}">
                  <a16:creationId xmlns:a16="http://schemas.microsoft.com/office/drawing/2014/main" id="{6A4D7346-1DA9-4140-89F4-D532FA89029A}"/>
                </a:ext>
              </a:extLst>
            </p:cNvPr>
            <p:cNvSpPr/>
            <p:nvPr/>
          </p:nvSpPr>
          <p:spPr>
            <a:xfrm>
              <a:off x="3696900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4744;p44">
              <a:extLst>
                <a:ext uri="{FF2B5EF4-FFF2-40B4-BE49-F238E27FC236}">
                  <a16:creationId xmlns:a16="http://schemas.microsoft.com/office/drawing/2014/main" id="{24C27A85-58E4-4861-A9FC-60FD75897300}"/>
                </a:ext>
              </a:extLst>
            </p:cNvPr>
            <p:cNvSpPr/>
            <p:nvPr/>
          </p:nvSpPr>
          <p:spPr>
            <a:xfrm>
              <a:off x="3696900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4745;p44">
              <a:extLst>
                <a:ext uri="{FF2B5EF4-FFF2-40B4-BE49-F238E27FC236}">
                  <a16:creationId xmlns:a16="http://schemas.microsoft.com/office/drawing/2014/main" id="{144E05D6-B1F3-4AF0-B3DE-B51A357B2536}"/>
                </a:ext>
              </a:extLst>
            </p:cNvPr>
            <p:cNvSpPr/>
            <p:nvPr/>
          </p:nvSpPr>
          <p:spPr>
            <a:xfrm>
              <a:off x="3696900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4746;p44">
              <a:extLst>
                <a:ext uri="{FF2B5EF4-FFF2-40B4-BE49-F238E27FC236}">
                  <a16:creationId xmlns:a16="http://schemas.microsoft.com/office/drawing/2014/main" id="{AECD6104-E686-4383-AB09-CE551AF916E0}"/>
                </a:ext>
              </a:extLst>
            </p:cNvPr>
            <p:cNvSpPr/>
            <p:nvPr/>
          </p:nvSpPr>
          <p:spPr>
            <a:xfrm>
              <a:off x="3696275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4747;p44">
              <a:extLst>
                <a:ext uri="{FF2B5EF4-FFF2-40B4-BE49-F238E27FC236}">
                  <a16:creationId xmlns:a16="http://schemas.microsoft.com/office/drawing/2014/main" id="{0846E141-D6D0-4858-9B2C-3A762DD13106}"/>
                </a:ext>
              </a:extLst>
            </p:cNvPr>
            <p:cNvSpPr/>
            <p:nvPr/>
          </p:nvSpPr>
          <p:spPr>
            <a:xfrm>
              <a:off x="3696275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4748;p44">
              <a:extLst>
                <a:ext uri="{FF2B5EF4-FFF2-40B4-BE49-F238E27FC236}">
                  <a16:creationId xmlns:a16="http://schemas.microsoft.com/office/drawing/2014/main" id="{259527F6-B337-48C7-B371-BC2CE8ECA069}"/>
                </a:ext>
              </a:extLst>
            </p:cNvPr>
            <p:cNvSpPr/>
            <p:nvPr/>
          </p:nvSpPr>
          <p:spPr>
            <a:xfrm>
              <a:off x="3696275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4749;p44">
              <a:extLst>
                <a:ext uri="{FF2B5EF4-FFF2-40B4-BE49-F238E27FC236}">
                  <a16:creationId xmlns:a16="http://schemas.microsoft.com/office/drawing/2014/main" id="{DDA5905F-190D-4FD7-99F2-DFD20B3458EB}"/>
                </a:ext>
              </a:extLst>
            </p:cNvPr>
            <p:cNvSpPr/>
            <p:nvPr/>
          </p:nvSpPr>
          <p:spPr>
            <a:xfrm>
              <a:off x="3695650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4750;p44">
              <a:extLst>
                <a:ext uri="{FF2B5EF4-FFF2-40B4-BE49-F238E27FC236}">
                  <a16:creationId xmlns:a16="http://schemas.microsoft.com/office/drawing/2014/main" id="{89DC462B-81E4-4E40-BCC8-C52B82EA7023}"/>
                </a:ext>
              </a:extLst>
            </p:cNvPr>
            <p:cNvSpPr/>
            <p:nvPr/>
          </p:nvSpPr>
          <p:spPr>
            <a:xfrm>
              <a:off x="3695000" y="24016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4751;p44">
              <a:extLst>
                <a:ext uri="{FF2B5EF4-FFF2-40B4-BE49-F238E27FC236}">
                  <a16:creationId xmlns:a16="http://schemas.microsoft.com/office/drawing/2014/main" id="{08CAB765-87AE-4896-BFAB-D2B433D691D7}"/>
                </a:ext>
              </a:extLst>
            </p:cNvPr>
            <p:cNvSpPr/>
            <p:nvPr/>
          </p:nvSpPr>
          <p:spPr>
            <a:xfrm>
              <a:off x="3695000" y="2402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4752;p44">
              <a:extLst>
                <a:ext uri="{FF2B5EF4-FFF2-40B4-BE49-F238E27FC236}">
                  <a16:creationId xmlns:a16="http://schemas.microsoft.com/office/drawing/2014/main" id="{CD2708E0-CBDB-4C35-884A-517149A80338}"/>
                </a:ext>
              </a:extLst>
            </p:cNvPr>
            <p:cNvSpPr/>
            <p:nvPr/>
          </p:nvSpPr>
          <p:spPr>
            <a:xfrm>
              <a:off x="3710050" y="23947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4753;p44">
              <a:extLst>
                <a:ext uri="{FF2B5EF4-FFF2-40B4-BE49-F238E27FC236}">
                  <a16:creationId xmlns:a16="http://schemas.microsoft.com/office/drawing/2014/main" id="{D134BA9A-ED25-4201-8118-D55A83B200A5}"/>
                </a:ext>
              </a:extLst>
            </p:cNvPr>
            <p:cNvSpPr/>
            <p:nvPr/>
          </p:nvSpPr>
          <p:spPr>
            <a:xfrm>
              <a:off x="3724450" y="2402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4754;p44">
              <a:extLst>
                <a:ext uri="{FF2B5EF4-FFF2-40B4-BE49-F238E27FC236}">
                  <a16:creationId xmlns:a16="http://schemas.microsoft.com/office/drawing/2014/main" id="{D0C9BA9C-A58A-4D82-A48B-75A1654A1C88}"/>
                </a:ext>
              </a:extLst>
            </p:cNvPr>
            <p:cNvSpPr/>
            <p:nvPr/>
          </p:nvSpPr>
          <p:spPr>
            <a:xfrm>
              <a:off x="3725075" y="2403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4755;p44">
              <a:extLst>
                <a:ext uri="{FF2B5EF4-FFF2-40B4-BE49-F238E27FC236}">
                  <a16:creationId xmlns:a16="http://schemas.microsoft.com/office/drawing/2014/main" id="{706177ED-DF2A-4D7D-A5D0-E1B770AAB956}"/>
                </a:ext>
              </a:extLst>
            </p:cNvPr>
            <p:cNvSpPr/>
            <p:nvPr/>
          </p:nvSpPr>
          <p:spPr>
            <a:xfrm>
              <a:off x="3725075" y="2403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4756;p44">
              <a:extLst>
                <a:ext uri="{FF2B5EF4-FFF2-40B4-BE49-F238E27FC236}">
                  <a16:creationId xmlns:a16="http://schemas.microsoft.com/office/drawing/2014/main" id="{71CEB231-F35C-43F2-B718-F9C78A02A812}"/>
                </a:ext>
              </a:extLst>
            </p:cNvPr>
            <p:cNvSpPr/>
            <p:nvPr/>
          </p:nvSpPr>
          <p:spPr>
            <a:xfrm>
              <a:off x="3725075" y="2404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4757;p44">
              <a:extLst>
                <a:ext uri="{FF2B5EF4-FFF2-40B4-BE49-F238E27FC236}">
                  <a16:creationId xmlns:a16="http://schemas.microsoft.com/office/drawing/2014/main" id="{CF689B72-B0DF-43E3-A0F2-173263F62951}"/>
                </a:ext>
              </a:extLst>
            </p:cNvPr>
            <p:cNvSpPr/>
            <p:nvPr/>
          </p:nvSpPr>
          <p:spPr>
            <a:xfrm>
              <a:off x="3724450" y="2404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4758;p44">
              <a:extLst>
                <a:ext uri="{FF2B5EF4-FFF2-40B4-BE49-F238E27FC236}">
                  <a16:creationId xmlns:a16="http://schemas.microsoft.com/office/drawing/2014/main" id="{28C37111-FF13-4141-956D-24620F9D465D}"/>
                </a:ext>
              </a:extLst>
            </p:cNvPr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4759;p44">
              <a:extLst>
                <a:ext uri="{FF2B5EF4-FFF2-40B4-BE49-F238E27FC236}">
                  <a16:creationId xmlns:a16="http://schemas.microsoft.com/office/drawing/2014/main" id="{EBDAD699-AE68-4318-AE99-3D5700FE4AEA}"/>
                </a:ext>
              </a:extLst>
            </p:cNvPr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4760;p44">
              <a:extLst>
                <a:ext uri="{FF2B5EF4-FFF2-40B4-BE49-F238E27FC236}">
                  <a16:creationId xmlns:a16="http://schemas.microsoft.com/office/drawing/2014/main" id="{BC0C7F68-D0F2-41B9-A964-40CD23525B24}"/>
                </a:ext>
              </a:extLst>
            </p:cNvPr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4761;p44">
              <a:extLst>
                <a:ext uri="{FF2B5EF4-FFF2-40B4-BE49-F238E27FC236}">
                  <a16:creationId xmlns:a16="http://schemas.microsoft.com/office/drawing/2014/main" id="{096FCA07-A4D0-4380-A526-358E14B127F1}"/>
                </a:ext>
              </a:extLst>
            </p:cNvPr>
            <p:cNvSpPr/>
            <p:nvPr/>
          </p:nvSpPr>
          <p:spPr>
            <a:xfrm>
              <a:off x="3724450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4762;p44">
              <a:extLst>
                <a:ext uri="{FF2B5EF4-FFF2-40B4-BE49-F238E27FC236}">
                  <a16:creationId xmlns:a16="http://schemas.microsoft.com/office/drawing/2014/main" id="{E666FE5C-F38D-4FA9-824B-C25AC91BE5B9}"/>
                </a:ext>
              </a:extLst>
            </p:cNvPr>
            <p:cNvSpPr/>
            <p:nvPr/>
          </p:nvSpPr>
          <p:spPr>
            <a:xfrm>
              <a:off x="3563425" y="23979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4763;p44">
              <a:extLst>
                <a:ext uri="{FF2B5EF4-FFF2-40B4-BE49-F238E27FC236}">
                  <a16:creationId xmlns:a16="http://schemas.microsoft.com/office/drawing/2014/main" id="{56EF0798-27B6-4821-B78E-D2DA2F218378}"/>
                </a:ext>
              </a:extLst>
            </p:cNvPr>
            <p:cNvSpPr/>
            <p:nvPr/>
          </p:nvSpPr>
          <p:spPr>
            <a:xfrm>
              <a:off x="3546525" y="23960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4764;p44">
              <a:extLst>
                <a:ext uri="{FF2B5EF4-FFF2-40B4-BE49-F238E27FC236}">
                  <a16:creationId xmlns:a16="http://schemas.microsoft.com/office/drawing/2014/main" id="{D2EC3466-0C5E-4FCA-86E9-8DDA699072BE}"/>
                </a:ext>
              </a:extLst>
            </p:cNvPr>
            <p:cNvSpPr/>
            <p:nvPr/>
          </p:nvSpPr>
          <p:spPr>
            <a:xfrm>
              <a:off x="3562800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4765;p44">
              <a:extLst>
                <a:ext uri="{FF2B5EF4-FFF2-40B4-BE49-F238E27FC236}">
                  <a16:creationId xmlns:a16="http://schemas.microsoft.com/office/drawing/2014/main" id="{AB627867-40A2-4362-9A66-A94CDD86AE85}"/>
                </a:ext>
              </a:extLst>
            </p:cNvPr>
            <p:cNvSpPr/>
            <p:nvPr/>
          </p:nvSpPr>
          <p:spPr>
            <a:xfrm>
              <a:off x="3562175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4766;p44">
              <a:extLst>
                <a:ext uri="{FF2B5EF4-FFF2-40B4-BE49-F238E27FC236}">
                  <a16:creationId xmlns:a16="http://schemas.microsoft.com/office/drawing/2014/main" id="{BE59BD37-E7F8-4F88-96F3-42FC4799FDA7}"/>
                </a:ext>
              </a:extLst>
            </p:cNvPr>
            <p:cNvSpPr/>
            <p:nvPr/>
          </p:nvSpPr>
          <p:spPr>
            <a:xfrm>
              <a:off x="3562175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4767;p44">
              <a:extLst>
                <a:ext uri="{FF2B5EF4-FFF2-40B4-BE49-F238E27FC236}">
                  <a16:creationId xmlns:a16="http://schemas.microsoft.com/office/drawing/2014/main" id="{054AD821-DC5A-4031-A75C-334501DFE6EA}"/>
                </a:ext>
              </a:extLst>
            </p:cNvPr>
            <p:cNvSpPr/>
            <p:nvPr/>
          </p:nvSpPr>
          <p:spPr>
            <a:xfrm>
              <a:off x="3562175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4768;p44">
              <a:extLst>
                <a:ext uri="{FF2B5EF4-FFF2-40B4-BE49-F238E27FC236}">
                  <a16:creationId xmlns:a16="http://schemas.microsoft.com/office/drawing/2014/main" id="{447A22F0-92D6-49A0-8CA1-AF373576DD1D}"/>
                </a:ext>
              </a:extLst>
            </p:cNvPr>
            <p:cNvSpPr/>
            <p:nvPr/>
          </p:nvSpPr>
          <p:spPr>
            <a:xfrm>
              <a:off x="3561550" y="2404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4769;p44">
              <a:extLst>
                <a:ext uri="{FF2B5EF4-FFF2-40B4-BE49-F238E27FC236}">
                  <a16:creationId xmlns:a16="http://schemas.microsoft.com/office/drawing/2014/main" id="{E2A0F39B-0F83-494F-98BB-F5AD7692D582}"/>
                </a:ext>
              </a:extLst>
            </p:cNvPr>
            <p:cNvSpPr/>
            <p:nvPr/>
          </p:nvSpPr>
          <p:spPr>
            <a:xfrm>
              <a:off x="3561550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4770;p44">
              <a:extLst>
                <a:ext uri="{FF2B5EF4-FFF2-40B4-BE49-F238E27FC236}">
                  <a16:creationId xmlns:a16="http://schemas.microsoft.com/office/drawing/2014/main" id="{22C11EFE-6611-44FC-8059-BD5B09A8471E}"/>
                </a:ext>
              </a:extLst>
            </p:cNvPr>
            <p:cNvSpPr/>
            <p:nvPr/>
          </p:nvSpPr>
          <p:spPr>
            <a:xfrm>
              <a:off x="3560925" y="2404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4771;p44">
              <a:extLst>
                <a:ext uri="{FF2B5EF4-FFF2-40B4-BE49-F238E27FC236}">
                  <a16:creationId xmlns:a16="http://schemas.microsoft.com/office/drawing/2014/main" id="{222BAD7E-2693-4032-9893-14DCB0025D2A}"/>
                </a:ext>
              </a:extLst>
            </p:cNvPr>
            <p:cNvSpPr/>
            <p:nvPr/>
          </p:nvSpPr>
          <p:spPr>
            <a:xfrm>
              <a:off x="3560925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4772;p44">
              <a:extLst>
                <a:ext uri="{FF2B5EF4-FFF2-40B4-BE49-F238E27FC236}">
                  <a16:creationId xmlns:a16="http://schemas.microsoft.com/office/drawing/2014/main" id="{C848522D-CF23-4FA0-BEAB-72774BFE810C}"/>
                </a:ext>
              </a:extLst>
            </p:cNvPr>
            <p:cNvSpPr/>
            <p:nvPr/>
          </p:nvSpPr>
          <p:spPr>
            <a:xfrm>
              <a:off x="3560925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4773;p44">
              <a:extLst>
                <a:ext uri="{FF2B5EF4-FFF2-40B4-BE49-F238E27FC236}">
                  <a16:creationId xmlns:a16="http://schemas.microsoft.com/office/drawing/2014/main" id="{184B9568-ACF5-47A0-BBE1-D3D0F4199E4B}"/>
                </a:ext>
              </a:extLst>
            </p:cNvPr>
            <p:cNvSpPr/>
            <p:nvPr/>
          </p:nvSpPr>
          <p:spPr>
            <a:xfrm>
              <a:off x="3560300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4774;p44">
              <a:extLst>
                <a:ext uri="{FF2B5EF4-FFF2-40B4-BE49-F238E27FC236}">
                  <a16:creationId xmlns:a16="http://schemas.microsoft.com/office/drawing/2014/main" id="{EFD94846-2E35-462C-8B60-50ABFBC311EF}"/>
                </a:ext>
              </a:extLst>
            </p:cNvPr>
            <p:cNvSpPr/>
            <p:nvPr/>
          </p:nvSpPr>
          <p:spPr>
            <a:xfrm>
              <a:off x="356030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4775;p44">
              <a:extLst>
                <a:ext uri="{FF2B5EF4-FFF2-40B4-BE49-F238E27FC236}">
                  <a16:creationId xmlns:a16="http://schemas.microsoft.com/office/drawing/2014/main" id="{DA93B6B8-3306-45C0-8E40-9A143843EAA9}"/>
                </a:ext>
              </a:extLst>
            </p:cNvPr>
            <p:cNvSpPr/>
            <p:nvPr/>
          </p:nvSpPr>
          <p:spPr>
            <a:xfrm>
              <a:off x="3545900" y="2387400"/>
              <a:ext cx="29450" cy="17250"/>
            </a:xfrm>
            <a:custGeom>
              <a:avLst/>
              <a:gdLst/>
              <a:ahLst/>
              <a:cxnLst/>
              <a:rect l="l" t="t" r="r" b="b"/>
              <a:pathLst>
                <a:path w="1178" h="690" extrusionOk="0">
                  <a:moveTo>
                    <a:pt x="539" y="1"/>
                  </a:moveTo>
                  <a:cubicBezTo>
                    <a:pt x="514" y="1"/>
                    <a:pt x="489" y="7"/>
                    <a:pt x="476" y="19"/>
                  </a:cubicBezTo>
                  <a:lnTo>
                    <a:pt x="25" y="295"/>
                  </a:lnTo>
                  <a:cubicBezTo>
                    <a:pt x="0" y="295"/>
                    <a:pt x="0" y="345"/>
                    <a:pt x="25" y="370"/>
                  </a:cubicBezTo>
                  <a:lnTo>
                    <a:pt x="576" y="671"/>
                  </a:lnTo>
                  <a:cubicBezTo>
                    <a:pt x="589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70"/>
                    <a:pt x="1153" y="345"/>
                  </a:cubicBezTo>
                  <a:lnTo>
                    <a:pt x="602" y="19"/>
                  </a:lnTo>
                  <a:cubicBezTo>
                    <a:pt x="589" y="7"/>
                    <a:pt x="564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4776;p44">
              <a:extLst>
                <a:ext uri="{FF2B5EF4-FFF2-40B4-BE49-F238E27FC236}">
                  <a16:creationId xmlns:a16="http://schemas.microsoft.com/office/drawing/2014/main" id="{5CDFDB96-FF9D-4495-8C15-5CE6541F07FD}"/>
                </a:ext>
              </a:extLst>
            </p:cNvPr>
            <p:cNvSpPr/>
            <p:nvPr/>
          </p:nvSpPr>
          <p:spPr>
            <a:xfrm>
              <a:off x="3547150" y="23878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51"/>
                    <a:pt x="0" y="251"/>
                  </a:cubicBezTo>
                  <a:cubicBezTo>
                    <a:pt x="0" y="251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7" y="577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4777;p44">
              <a:extLst>
                <a:ext uri="{FF2B5EF4-FFF2-40B4-BE49-F238E27FC236}">
                  <a16:creationId xmlns:a16="http://schemas.microsoft.com/office/drawing/2014/main" id="{D0A86464-D54F-4E0E-B912-163F6D353AFB}"/>
                </a:ext>
              </a:extLst>
            </p:cNvPr>
            <p:cNvSpPr/>
            <p:nvPr/>
          </p:nvSpPr>
          <p:spPr>
            <a:xfrm>
              <a:off x="3602275" y="23985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4778;p44">
              <a:extLst>
                <a:ext uri="{FF2B5EF4-FFF2-40B4-BE49-F238E27FC236}">
                  <a16:creationId xmlns:a16="http://schemas.microsoft.com/office/drawing/2014/main" id="{89A46645-D542-4E62-BC77-9215029BE4D3}"/>
                </a:ext>
              </a:extLst>
            </p:cNvPr>
            <p:cNvSpPr/>
            <p:nvPr/>
          </p:nvSpPr>
          <p:spPr>
            <a:xfrm>
              <a:off x="3585350" y="239727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4779;p44">
              <a:extLst>
                <a:ext uri="{FF2B5EF4-FFF2-40B4-BE49-F238E27FC236}">
                  <a16:creationId xmlns:a16="http://schemas.microsoft.com/office/drawing/2014/main" id="{C7A0A823-D308-4240-80C4-4869BBC76645}"/>
                </a:ext>
              </a:extLst>
            </p:cNvPr>
            <p:cNvSpPr/>
            <p:nvPr/>
          </p:nvSpPr>
          <p:spPr>
            <a:xfrm>
              <a:off x="3601650" y="2404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4780;p44">
              <a:extLst>
                <a:ext uri="{FF2B5EF4-FFF2-40B4-BE49-F238E27FC236}">
                  <a16:creationId xmlns:a16="http://schemas.microsoft.com/office/drawing/2014/main" id="{353858C4-16C4-4395-B7EB-4A14EBDEB9DD}"/>
                </a:ext>
              </a:extLst>
            </p:cNvPr>
            <p:cNvSpPr/>
            <p:nvPr/>
          </p:nvSpPr>
          <p:spPr>
            <a:xfrm>
              <a:off x="360165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4781;p44">
              <a:extLst>
                <a:ext uri="{FF2B5EF4-FFF2-40B4-BE49-F238E27FC236}">
                  <a16:creationId xmlns:a16="http://schemas.microsoft.com/office/drawing/2014/main" id="{52E7C79A-17FB-4225-A8BF-A15CE19DE1B9}"/>
                </a:ext>
              </a:extLst>
            </p:cNvPr>
            <p:cNvSpPr/>
            <p:nvPr/>
          </p:nvSpPr>
          <p:spPr>
            <a:xfrm>
              <a:off x="3601025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4782;p44">
              <a:extLst>
                <a:ext uri="{FF2B5EF4-FFF2-40B4-BE49-F238E27FC236}">
                  <a16:creationId xmlns:a16="http://schemas.microsoft.com/office/drawing/2014/main" id="{4FCF0140-40D1-4A51-BDB0-AACAEA3047D8}"/>
                </a:ext>
              </a:extLst>
            </p:cNvPr>
            <p:cNvSpPr/>
            <p:nvPr/>
          </p:nvSpPr>
          <p:spPr>
            <a:xfrm>
              <a:off x="3601025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4783;p44">
              <a:extLst>
                <a:ext uri="{FF2B5EF4-FFF2-40B4-BE49-F238E27FC236}">
                  <a16:creationId xmlns:a16="http://schemas.microsoft.com/office/drawing/2014/main" id="{5E190524-472F-4175-931E-C0C8E8096978}"/>
                </a:ext>
              </a:extLst>
            </p:cNvPr>
            <p:cNvSpPr/>
            <p:nvPr/>
          </p:nvSpPr>
          <p:spPr>
            <a:xfrm>
              <a:off x="3600400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4784;p44">
              <a:extLst>
                <a:ext uri="{FF2B5EF4-FFF2-40B4-BE49-F238E27FC236}">
                  <a16:creationId xmlns:a16="http://schemas.microsoft.com/office/drawing/2014/main" id="{9EB802F5-F4AF-4F63-B83C-D70BB0E56144}"/>
                </a:ext>
              </a:extLst>
            </p:cNvPr>
            <p:cNvSpPr/>
            <p:nvPr/>
          </p:nvSpPr>
          <p:spPr>
            <a:xfrm>
              <a:off x="360040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4785;p44">
              <a:extLst>
                <a:ext uri="{FF2B5EF4-FFF2-40B4-BE49-F238E27FC236}">
                  <a16:creationId xmlns:a16="http://schemas.microsoft.com/office/drawing/2014/main" id="{913FB94A-27D0-4F8B-B30C-09A558FB2AEB}"/>
                </a:ext>
              </a:extLst>
            </p:cNvPr>
            <p:cNvSpPr/>
            <p:nvPr/>
          </p:nvSpPr>
          <p:spPr>
            <a:xfrm>
              <a:off x="360040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4786;p44">
              <a:extLst>
                <a:ext uri="{FF2B5EF4-FFF2-40B4-BE49-F238E27FC236}">
                  <a16:creationId xmlns:a16="http://schemas.microsoft.com/office/drawing/2014/main" id="{344D38E7-8B7E-4CE6-890F-4E8DD8098583}"/>
                </a:ext>
              </a:extLst>
            </p:cNvPr>
            <p:cNvSpPr/>
            <p:nvPr/>
          </p:nvSpPr>
          <p:spPr>
            <a:xfrm>
              <a:off x="3599775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4787;p44">
              <a:extLst>
                <a:ext uri="{FF2B5EF4-FFF2-40B4-BE49-F238E27FC236}">
                  <a16:creationId xmlns:a16="http://schemas.microsoft.com/office/drawing/2014/main" id="{537BF919-ACDC-4B7E-B4E1-FD5A03A9C6E9}"/>
                </a:ext>
              </a:extLst>
            </p:cNvPr>
            <p:cNvSpPr/>
            <p:nvPr/>
          </p:nvSpPr>
          <p:spPr>
            <a:xfrm>
              <a:off x="3599775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4788;p44">
              <a:extLst>
                <a:ext uri="{FF2B5EF4-FFF2-40B4-BE49-F238E27FC236}">
                  <a16:creationId xmlns:a16="http://schemas.microsoft.com/office/drawing/2014/main" id="{7425AC3A-8F60-4E22-B337-0C95030294E7}"/>
                </a:ext>
              </a:extLst>
            </p:cNvPr>
            <p:cNvSpPr/>
            <p:nvPr/>
          </p:nvSpPr>
          <p:spPr>
            <a:xfrm>
              <a:off x="3599150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4789;p44">
              <a:extLst>
                <a:ext uri="{FF2B5EF4-FFF2-40B4-BE49-F238E27FC236}">
                  <a16:creationId xmlns:a16="http://schemas.microsoft.com/office/drawing/2014/main" id="{C21A7E0A-A616-45F1-86B8-8677B6BF10B4}"/>
                </a:ext>
              </a:extLst>
            </p:cNvPr>
            <p:cNvSpPr/>
            <p:nvPr/>
          </p:nvSpPr>
          <p:spPr>
            <a:xfrm>
              <a:off x="3599150" y="2404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4790;p44">
              <a:extLst>
                <a:ext uri="{FF2B5EF4-FFF2-40B4-BE49-F238E27FC236}">
                  <a16:creationId xmlns:a16="http://schemas.microsoft.com/office/drawing/2014/main" id="{FDF4FEDB-83D7-4FFA-82FD-E46DAEBA65A0}"/>
                </a:ext>
              </a:extLst>
            </p:cNvPr>
            <p:cNvSpPr/>
            <p:nvPr/>
          </p:nvSpPr>
          <p:spPr>
            <a:xfrm>
              <a:off x="3641125" y="23991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4791;p44">
              <a:extLst>
                <a:ext uri="{FF2B5EF4-FFF2-40B4-BE49-F238E27FC236}">
                  <a16:creationId xmlns:a16="http://schemas.microsoft.com/office/drawing/2014/main" id="{EDFDBAFE-4758-4DAE-870A-14915686ADD8}"/>
                </a:ext>
              </a:extLst>
            </p:cNvPr>
            <p:cNvSpPr/>
            <p:nvPr/>
          </p:nvSpPr>
          <p:spPr>
            <a:xfrm>
              <a:off x="3624200" y="23979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4792;p44">
              <a:extLst>
                <a:ext uri="{FF2B5EF4-FFF2-40B4-BE49-F238E27FC236}">
                  <a16:creationId xmlns:a16="http://schemas.microsoft.com/office/drawing/2014/main" id="{6FE5FC51-2FDC-447E-8F7D-231165ADD19C}"/>
                </a:ext>
              </a:extLst>
            </p:cNvPr>
            <p:cNvSpPr/>
            <p:nvPr/>
          </p:nvSpPr>
          <p:spPr>
            <a:xfrm>
              <a:off x="3730100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4793;p44">
              <a:extLst>
                <a:ext uri="{FF2B5EF4-FFF2-40B4-BE49-F238E27FC236}">
                  <a16:creationId xmlns:a16="http://schemas.microsoft.com/office/drawing/2014/main" id="{CEBBCF54-FE63-4904-9262-DA2AA437C1A4}"/>
                </a:ext>
              </a:extLst>
            </p:cNvPr>
            <p:cNvSpPr/>
            <p:nvPr/>
          </p:nvSpPr>
          <p:spPr>
            <a:xfrm>
              <a:off x="372947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4794;p44">
              <a:extLst>
                <a:ext uri="{FF2B5EF4-FFF2-40B4-BE49-F238E27FC236}">
                  <a16:creationId xmlns:a16="http://schemas.microsoft.com/office/drawing/2014/main" id="{E9080CB7-3B96-4C8D-BBD7-471160F07277}"/>
                </a:ext>
              </a:extLst>
            </p:cNvPr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4795;p44">
              <a:extLst>
                <a:ext uri="{FF2B5EF4-FFF2-40B4-BE49-F238E27FC236}">
                  <a16:creationId xmlns:a16="http://schemas.microsoft.com/office/drawing/2014/main" id="{F28FE00D-8196-49CE-880C-8021FFF26D1C}"/>
                </a:ext>
              </a:extLst>
            </p:cNvPr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4796;p44">
              <a:extLst>
                <a:ext uri="{FF2B5EF4-FFF2-40B4-BE49-F238E27FC236}">
                  <a16:creationId xmlns:a16="http://schemas.microsoft.com/office/drawing/2014/main" id="{66E09D87-9DEE-4CDB-AC3E-4EB463898790}"/>
                </a:ext>
              </a:extLst>
            </p:cNvPr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4797;p44">
              <a:extLst>
                <a:ext uri="{FF2B5EF4-FFF2-40B4-BE49-F238E27FC236}">
                  <a16:creationId xmlns:a16="http://schemas.microsoft.com/office/drawing/2014/main" id="{D894F9F0-551B-4CA8-9F87-EC80D6DD4BE8}"/>
                </a:ext>
              </a:extLst>
            </p:cNvPr>
            <p:cNvSpPr/>
            <p:nvPr/>
          </p:nvSpPr>
          <p:spPr>
            <a:xfrm>
              <a:off x="3728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4798;p44">
              <a:extLst>
                <a:ext uri="{FF2B5EF4-FFF2-40B4-BE49-F238E27FC236}">
                  <a16:creationId xmlns:a16="http://schemas.microsoft.com/office/drawing/2014/main" id="{016D1127-CEE2-4091-983A-F0D916351CD5}"/>
                </a:ext>
              </a:extLst>
            </p:cNvPr>
            <p:cNvSpPr/>
            <p:nvPr/>
          </p:nvSpPr>
          <p:spPr>
            <a:xfrm>
              <a:off x="3728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4799;p44">
              <a:extLst>
                <a:ext uri="{FF2B5EF4-FFF2-40B4-BE49-F238E27FC236}">
                  <a16:creationId xmlns:a16="http://schemas.microsoft.com/office/drawing/2014/main" id="{0DDED7BF-972D-4220-9318-A866B34C974F}"/>
                </a:ext>
              </a:extLst>
            </p:cNvPr>
            <p:cNvSpPr/>
            <p:nvPr/>
          </p:nvSpPr>
          <p:spPr>
            <a:xfrm>
              <a:off x="3728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4800;p44">
              <a:extLst>
                <a:ext uri="{FF2B5EF4-FFF2-40B4-BE49-F238E27FC236}">
                  <a16:creationId xmlns:a16="http://schemas.microsoft.com/office/drawing/2014/main" id="{3D815298-4A22-43A8-A034-A04548F3C169}"/>
                </a:ext>
              </a:extLst>
            </p:cNvPr>
            <p:cNvSpPr/>
            <p:nvPr/>
          </p:nvSpPr>
          <p:spPr>
            <a:xfrm>
              <a:off x="372822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4801;p44">
              <a:extLst>
                <a:ext uri="{FF2B5EF4-FFF2-40B4-BE49-F238E27FC236}">
                  <a16:creationId xmlns:a16="http://schemas.microsoft.com/office/drawing/2014/main" id="{3C77704F-DF14-47BA-BCE4-B16DC642B901}"/>
                </a:ext>
              </a:extLst>
            </p:cNvPr>
            <p:cNvSpPr/>
            <p:nvPr/>
          </p:nvSpPr>
          <p:spPr>
            <a:xfrm>
              <a:off x="37282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4802;p44">
              <a:extLst>
                <a:ext uri="{FF2B5EF4-FFF2-40B4-BE49-F238E27FC236}">
                  <a16:creationId xmlns:a16="http://schemas.microsoft.com/office/drawing/2014/main" id="{15A35B35-AA8D-441A-96CD-F8876F687126}"/>
                </a:ext>
              </a:extLst>
            </p:cNvPr>
            <p:cNvSpPr/>
            <p:nvPr/>
          </p:nvSpPr>
          <p:spPr>
            <a:xfrm>
              <a:off x="3727600" y="2406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4803;p44">
              <a:extLst>
                <a:ext uri="{FF2B5EF4-FFF2-40B4-BE49-F238E27FC236}">
                  <a16:creationId xmlns:a16="http://schemas.microsoft.com/office/drawing/2014/main" id="{017C3A98-2E09-4B46-A7D5-24DEE11923FD}"/>
                </a:ext>
              </a:extLst>
            </p:cNvPr>
            <p:cNvSpPr/>
            <p:nvPr/>
          </p:nvSpPr>
          <p:spPr>
            <a:xfrm>
              <a:off x="3623575" y="238927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396"/>
                  </a:lnTo>
                  <a:cubicBezTo>
                    <a:pt x="1179" y="396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4804;p44">
              <a:extLst>
                <a:ext uri="{FF2B5EF4-FFF2-40B4-BE49-F238E27FC236}">
                  <a16:creationId xmlns:a16="http://schemas.microsoft.com/office/drawing/2014/main" id="{8EF1C490-A783-43B6-A6E9-588AFADC9FA3}"/>
                </a:ext>
              </a:extLst>
            </p:cNvPr>
            <p:cNvSpPr/>
            <p:nvPr/>
          </p:nvSpPr>
          <p:spPr>
            <a:xfrm>
              <a:off x="3624825" y="238912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8" y="602"/>
                  </a:lnTo>
                  <a:cubicBezTo>
                    <a:pt x="628" y="602"/>
                    <a:pt x="1079" y="326"/>
                    <a:pt x="1079" y="326"/>
                  </a:cubicBezTo>
                  <a:lnTo>
                    <a:pt x="552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4805;p44">
              <a:extLst>
                <a:ext uri="{FF2B5EF4-FFF2-40B4-BE49-F238E27FC236}">
                  <a16:creationId xmlns:a16="http://schemas.microsoft.com/office/drawing/2014/main" id="{71E55701-7D57-41F5-A2B0-5B1A19AA52AA}"/>
                </a:ext>
              </a:extLst>
            </p:cNvPr>
            <p:cNvSpPr/>
            <p:nvPr/>
          </p:nvSpPr>
          <p:spPr>
            <a:xfrm>
              <a:off x="364050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4806;p44">
              <a:extLst>
                <a:ext uri="{FF2B5EF4-FFF2-40B4-BE49-F238E27FC236}">
                  <a16:creationId xmlns:a16="http://schemas.microsoft.com/office/drawing/2014/main" id="{6E67FD12-455E-42F5-ABE2-2FD79FD7443D}"/>
                </a:ext>
              </a:extLst>
            </p:cNvPr>
            <p:cNvSpPr/>
            <p:nvPr/>
          </p:nvSpPr>
          <p:spPr>
            <a:xfrm>
              <a:off x="364050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4807;p44">
              <a:extLst>
                <a:ext uri="{FF2B5EF4-FFF2-40B4-BE49-F238E27FC236}">
                  <a16:creationId xmlns:a16="http://schemas.microsoft.com/office/drawing/2014/main" id="{168BEDAC-8C18-4D3F-B815-A441959CF0FE}"/>
                </a:ext>
              </a:extLst>
            </p:cNvPr>
            <p:cNvSpPr/>
            <p:nvPr/>
          </p:nvSpPr>
          <p:spPr>
            <a:xfrm>
              <a:off x="363987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4808;p44">
              <a:extLst>
                <a:ext uri="{FF2B5EF4-FFF2-40B4-BE49-F238E27FC236}">
                  <a16:creationId xmlns:a16="http://schemas.microsoft.com/office/drawing/2014/main" id="{2C9F1A3A-DF98-4B05-9A03-BC783308B8EC}"/>
                </a:ext>
              </a:extLst>
            </p:cNvPr>
            <p:cNvSpPr/>
            <p:nvPr/>
          </p:nvSpPr>
          <p:spPr>
            <a:xfrm>
              <a:off x="36398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4809;p44">
              <a:extLst>
                <a:ext uri="{FF2B5EF4-FFF2-40B4-BE49-F238E27FC236}">
                  <a16:creationId xmlns:a16="http://schemas.microsoft.com/office/drawing/2014/main" id="{D413BB23-6AE2-4618-8376-14EDE7DB5C47}"/>
                </a:ext>
              </a:extLst>
            </p:cNvPr>
            <p:cNvSpPr/>
            <p:nvPr/>
          </p:nvSpPr>
          <p:spPr>
            <a:xfrm>
              <a:off x="36392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4810;p44">
              <a:extLst>
                <a:ext uri="{FF2B5EF4-FFF2-40B4-BE49-F238E27FC236}">
                  <a16:creationId xmlns:a16="http://schemas.microsoft.com/office/drawing/2014/main" id="{238AF1F9-43B9-4ADA-9BB5-7E5ADF6B15D3}"/>
                </a:ext>
              </a:extLst>
            </p:cNvPr>
            <p:cNvSpPr/>
            <p:nvPr/>
          </p:nvSpPr>
          <p:spPr>
            <a:xfrm>
              <a:off x="36392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4811;p44">
              <a:extLst>
                <a:ext uri="{FF2B5EF4-FFF2-40B4-BE49-F238E27FC236}">
                  <a16:creationId xmlns:a16="http://schemas.microsoft.com/office/drawing/2014/main" id="{B76E8D7E-AAEA-4D45-96E8-0CDBFEF5196C}"/>
                </a:ext>
              </a:extLst>
            </p:cNvPr>
            <p:cNvSpPr/>
            <p:nvPr/>
          </p:nvSpPr>
          <p:spPr>
            <a:xfrm>
              <a:off x="36392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4812;p44">
              <a:extLst>
                <a:ext uri="{FF2B5EF4-FFF2-40B4-BE49-F238E27FC236}">
                  <a16:creationId xmlns:a16="http://schemas.microsoft.com/office/drawing/2014/main" id="{E4CF79FB-AB3E-4E41-B961-5EBE4A8BC024}"/>
                </a:ext>
              </a:extLst>
            </p:cNvPr>
            <p:cNvSpPr/>
            <p:nvPr/>
          </p:nvSpPr>
          <p:spPr>
            <a:xfrm>
              <a:off x="363862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4813;p44">
              <a:extLst>
                <a:ext uri="{FF2B5EF4-FFF2-40B4-BE49-F238E27FC236}">
                  <a16:creationId xmlns:a16="http://schemas.microsoft.com/office/drawing/2014/main" id="{04CD416E-FDB7-4B24-B615-9016CDC6AA47}"/>
                </a:ext>
              </a:extLst>
            </p:cNvPr>
            <p:cNvSpPr/>
            <p:nvPr/>
          </p:nvSpPr>
          <p:spPr>
            <a:xfrm>
              <a:off x="36386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4814;p44">
              <a:extLst>
                <a:ext uri="{FF2B5EF4-FFF2-40B4-BE49-F238E27FC236}">
                  <a16:creationId xmlns:a16="http://schemas.microsoft.com/office/drawing/2014/main" id="{9C4F6F96-9230-4B46-BA72-94D2B39F9DD7}"/>
                </a:ext>
              </a:extLst>
            </p:cNvPr>
            <p:cNvSpPr/>
            <p:nvPr/>
          </p:nvSpPr>
          <p:spPr>
            <a:xfrm>
              <a:off x="36386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4815;p44">
              <a:extLst>
                <a:ext uri="{FF2B5EF4-FFF2-40B4-BE49-F238E27FC236}">
                  <a16:creationId xmlns:a16="http://schemas.microsoft.com/office/drawing/2014/main" id="{ED53B47F-F74D-4872-B581-FE176973F1C8}"/>
                </a:ext>
              </a:extLst>
            </p:cNvPr>
            <p:cNvSpPr/>
            <p:nvPr/>
          </p:nvSpPr>
          <p:spPr>
            <a:xfrm>
              <a:off x="3638000" y="24060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4816;p44">
              <a:extLst>
                <a:ext uri="{FF2B5EF4-FFF2-40B4-BE49-F238E27FC236}">
                  <a16:creationId xmlns:a16="http://schemas.microsoft.com/office/drawing/2014/main" id="{D2159525-4F8C-44BB-92B6-B3068943DA3A}"/>
                </a:ext>
              </a:extLst>
            </p:cNvPr>
            <p:cNvSpPr/>
            <p:nvPr/>
          </p:nvSpPr>
          <p:spPr>
            <a:xfrm>
              <a:off x="3566575" y="23997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4817;p44">
              <a:extLst>
                <a:ext uri="{FF2B5EF4-FFF2-40B4-BE49-F238E27FC236}">
                  <a16:creationId xmlns:a16="http://schemas.microsoft.com/office/drawing/2014/main" id="{8C3CA28A-B740-4248-A114-725E8713AA4D}"/>
                </a:ext>
              </a:extLst>
            </p:cNvPr>
            <p:cNvSpPr/>
            <p:nvPr/>
          </p:nvSpPr>
          <p:spPr>
            <a:xfrm>
              <a:off x="3385475" y="2375975"/>
              <a:ext cx="51425" cy="35725"/>
            </a:xfrm>
            <a:custGeom>
              <a:avLst/>
              <a:gdLst/>
              <a:ahLst/>
              <a:cxnLst/>
              <a:rect l="l" t="t" r="r" b="b"/>
              <a:pathLst>
                <a:path w="2057" h="1429" extrusionOk="0">
                  <a:moveTo>
                    <a:pt x="2056" y="0"/>
                  </a:moveTo>
                  <a:lnTo>
                    <a:pt x="1" y="1203"/>
                  </a:lnTo>
                  <a:lnTo>
                    <a:pt x="1" y="1429"/>
                  </a:lnTo>
                  <a:lnTo>
                    <a:pt x="2056" y="22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4818;p44">
              <a:extLst>
                <a:ext uri="{FF2B5EF4-FFF2-40B4-BE49-F238E27FC236}">
                  <a16:creationId xmlns:a16="http://schemas.microsoft.com/office/drawing/2014/main" id="{5DBFB712-8E00-4C31-BEC0-71F2226B9EC2}"/>
                </a:ext>
              </a:extLst>
            </p:cNvPr>
            <p:cNvSpPr/>
            <p:nvPr/>
          </p:nvSpPr>
          <p:spPr>
            <a:xfrm>
              <a:off x="3385475" y="2397900"/>
              <a:ext cx="14450" cy="13800"/>
            </a:xfrm>
            <a:custGeom>
              <a:avLst/>
              <a:gdLst/>
              <a:ahLst/>
              <a:cxnLst/>
              <a:rect l="l" t="t" r="r" b="b"/>
              <a:pathLst>
                <a:path w="578" h="552" extrusionOk="0">
                  <a:moveTo>
                    <a:pt x="577" y="0"/>
                  </a:moveTo>
                  <a:lnTo>
                    <a:pt x="1" y="326"/>
                  </a:lnTo>
                  <a:lnTo>
                    <a:pt x="1" y="552"/>
                  </a:lnTo>
                  <a:lnTo>
                    <a:pt x="577" y="22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4819;p44">
              <a:extLst>
                <a:ext uri="{FF2B5EF4-FFF2-40B4-BE49-F238E27FC236}">
                  <a16:creationId xmlns:a16="http://schemas.microsoft.com/office/drawing/2014/main" id="{2D97D0A0-D6B2-4E9B-B670-559177682683}"/>
                </a:ext>
              </a:extLst>
            </p:cNvPr>
            <p:cNvSpPr/>
            <p:nvPr/>
          </p:nvSpPr>
          <p:spPr>
            <a:xfrm>
              <a:off x="3679975" y="24004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4820;p44">
              <a:extLst>
                <a:ext uri="{FF2B5EF4-FFF2-40B4-BE49-F238E27FC236}">
                  <a16:creationId xmlns:a16="http://schemas.microsoft.com/office/drawing/2014/main" id="{296D5F0E-E581-45C1-AC81-59C751D114D2}"/>
                </a:ext>
              </a:extLst>
            </p:cNvPr>
            <p:cNvSpPr/>
            <p:nvPr/>
          </p:nvSpPr>
          <p:spPr>
            <a:xfrm>
              <a:off x="3663675" y="2399150"/>
              <a:ext cx="13200" cy="13175"/>
            </a:xfrm>
            <a:custGeom>
              <a:avLst/>
              <a:gdLst/>
              <a:ahLst/>
              <a:cxnLst/>
              <a:rect l="l" t="t" r="r" b="b"/>
              <a:pathLst>
                <a:path w="528" h="527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27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4821;p44">
              <a:extLst>
                <a:ext uri="{FF2B5EF4-FFF2-40B4-BE49-F238E27FC236}">
                  <a16:creationId xmlns:a16="http://schemas.microsoft.com/office/drawing/2014/main" id="{C8A6AD5E-612D-43A9-AB9C-03D42028D79F}"/>
                </a:ext>
              </a:extLst>
            </p:cNvPr>
            <p:cNvSpPr/>
            <p:nvPr/>
          </p:nvSpPr>
          <p:spPr>
            <a:xfrm>
              <a:off x="3461300" y="2352150"/>
              <a:ext cx="94650" cy="60175"/>
            </a:xfrm>
            <a:custGeom>
              <a:avLst/>
              <a:gdLst/>
              <a:ahLst/>
              <a:cxnLst/>
              <a:rect l="l" t="t" r="r" b="b"/>
              <a:pathLst>
                <a:path w="3786" h="2407" extrusionOk="0">
                  <a:moveTo>
                    <a:pt x="1" y="1"/>
                  </a:moveTo>
                  <a:lnTo>
                    <a:pt x="1" y="226"/>
                  </a:lnTo>
                  <a:lnTo>
                    <a:pt x="3785" y="2407"/>
                  </a:lnTo>
                  <a:lnTo>
                    <a:pt x="3785" y="2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4822;p44">
              <a:extLst>
                <a:ext uri="{FF2B5EF4-FFF2-40B4-BE49-F238E27FC236}">
                  <a16:creationId xmlns:a16="http://schemas.microsoft.com/office/drawing/2014/main" id="{53F21E67-F7C4-4441-8DCF-E9E07CA8F341}"/>
                </a:ext>
              </a:extLst>
            </p:cNvPr>
            <p:cNvSpPr/>
            <p:nvPr/>
          </p:nvSpPr>
          <p:spPr>
            <a:xfrm>
              <a:off x="3662425" y="2389900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95"/>
                  </a:lnTo>
                  <a:cubicBezTo>
                    <a:pt x="1" y="295"/>
                    <a:pt x="1" y="346"/>
                    <a:pt x="51" y="371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2" y="671"/>
                  </a:cubicBezTo>
                  <a:lnTo>
                    <a:pt x="1154" y="421"/>
                  </a:lnTo>
                  <a:cubicBezTo>
                    <a:pt x="1204" y="396"/>
                    <a:pt x="1204" y="371"/>
                    <a:pt x="1154" y="346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4823;p44">
              <a:extLst>
                <a:ext uri="{FF2B5EF4-FFF2-40B4-BE49-F238E27FC236}">
                  <a16:creationId xmlns:a16="http://schemas.microsoft.com/office/drawing/2014/main" id="{D79FAD53-C464-4890-971D-BED5F2B9A848}"/>
                </a:ext>
              </a:extLst>
            </p:cNvPr>
            <p:cNvSpPr/>
            <p:nvPr/>
          </p:nvSpPr>
          <p:spPr>
            <a:xfrm>
              <a:off x="3663675" y="23903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lnTo>
                    <a:pt x="1079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4824;p44">
              <a:extLst>
                <a:ext uri="{FF2B5EF4-FFF2-40B4-BE49-F238E27FC236}">
                  <a16:creationId xmlns:a16="http://schemas.microsoft.com/office/drawing/2014/main" id="{EA192E9B-62B5-4B71-B85F-BF2B64F5518E}"/>
                </a:ext>
              </a:extLst>
            </p:cNvPr>
            <p:cNvSpPr/>
            <p:nvPr/>
          </p:nvSpPr>
          <p:spPr>
            <a:xfrm>
              <a:off x="3679975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4825;p44">
              <a:extLst>
                <a:ext uri="{FF2B5EF4-FFF2-40B4-BE49-F238E27FC236}">
                  <a16:creationId xmlns:a16="http://schemas.microsoft.com/office/drawing/2014/main" id="{3E5C7055-B908-4D1E-BC1A-5596E85180BB}"/>
                </a:ext>
              </a:extLst>
            </p:cNvPr>
            <p:cNvSpPr/>
            <p:nvPr/>
          </p:nvSpPr>
          <p:spPr>
            <a:xfrm>
              <a:off x="36793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4826;p44">
              <a:extLst>
                <a:ext uri="{FF2B5EF4-FFF2-40B4-BE49-F238E27FC236}">
                  <a16:creationId xmlns:a16="http://schemas.microsoft.com/office/drawing/2014/main" id="{EFC3495A-7BDC-4E34-AC46-5680F6E8FBF5}"/>
                </a:ext>
              </a:extLst>
            </p:cNvPr>
            <p:cNvSpPr/>
            <p:nvPr/>
          </p:nvSpPr>
          <p:spPr>
            <a:xfrm>
              <a:off x="3678725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4827;p44">
              <a:extLst>
                <a:ext uri="{FF2B5EF4-FFF2-40B4-BE49-F238E27FC236}">
                  <a16:creationId xmlns:a16="http://schemas.microsoft.com/office/drawing/2014/main" id="{F5281EAF-4EE8-4EF4-B9E0-BC29EB101AB2}"/>
                </a:ext>
              </a:extLst>
            </p:cNvPr>
            <p:cNvSpPr/>
            <p:nvPr/>
          </p:nvSpPr>
          <p:spPr>
            <a:xfrm>
              <a:off x="3678725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4828;p44">
              <a:extLst>
                <a:ext uri="{FF2B5EF4-FFF2-40B4-BE49-F238E27FC236}">
                  <a16:creationId xmlns:a16="http://schemas.microsoft.com/office/drawing/2014/main" id="{24E757D6-62C9-45A2-9844-901941952553}"/>
                </a:ext>
              </a:extLst>
            </p:cNvPr>
            <p:cNvSpPr/>
            <p:nvPr/>
          </p:nvSpPr>
          <p:spPr>
            <a:xfrm>
              <a:off x="3678725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4829;p44">
              <a:extLst>
                <a:ext uri="{FF2B5EF4-FFF2-40B4-BE49-F238E27FC236}">
                  <a16:creationId xmlns:a16="http://schemas.microsoft.com/office/drawing/2014/main" id="{6256F93B-5CFE-4A64-A081-939835AA6396}"/>
                </a:ext>
              </a:extLst>
            </p:cNvPr>
            <p:cNvSpPr/>
            <p:nvPr/>
          </p:nvSpPr>
          <p:spPr>
            <a:xfrm>
              <a:off x="3678100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4830;p44">
              <a:extLst>
                <a:ext uri="{FF2B5EF4-FFF2-40B4-BE49-F238E27FC236}">
                  <a16:creationId xmlns:a16="http://schemas.microsoft.com/office/drawing/2014/main" id="{9561895A-EB87-443E-91B8-DFED127EB676}"/>
                </a:ext>
              </a:extLst>
            </p:cNvPr>
            <p:cNvSpPr/>
            <p:nvPr/>
          </p:nvSpPr>
          <p:spPr>
            <a:xfrm>
              <a:off x="367810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4831;p44">
              <a:extLst>
                <a:ext uri="{FF2B5EF4-FFF2-40B4-BE49-F238E27FC236}">
                  <a16:creationId xmlns:a16="http://schemas.microsoft.com/office/drawing/2014/main" id="{ACBC940A-521A-458C-84E5-67ECA0688EE9}"/>
                </a:ext>
              </a:extLst>
            </p:cNvPr>
            <p:cNvSpPr/>
            <p:nvPr/>
          </p:nvSpPr>
          <p:spPr>
            <a:xfrm>
              <a:off x="367810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4832;p44">
              <a:extLst>
                <a:ext uri="{FF2B5EF4-FFF2-40B4-BE49-F238E27FC236}">
                  <a16:creationId xmlns:a16="http://schemas.microsoft.com/office/drawing/2014/main" id="{E4543661-795F-4E2D-9CE9-A034F62759FA}"/>
                </a:ext>
              </a:extLst>
            </p:cNvPr>
            <p:cNvSpPr/>
            <p:nvPr/>
          </p:nvSpPr>
          <p:spPr>
            <a:xfrm>
              <a:off x="367747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4833;p44">
              <a:extLst>
                <a:ext uri="{FF2B5EF4-FFF2-40B4-BE49-F238E27FC236}">
                  <a16:creationId xmlns:a16="http://schemas.microsoft.com/office/drawing/2014/main" id="{76C80ED2-D4BF-4801-9210-B3EC66B4B95C}"/>
                </a:ext>
              </a:extLst>
            </p:cNvPr>
            <p:cNvSpPr/>
            <p:nvPr/>
          </p:nvSpPr>
          <p:spPr>
            <a:xfrm>
              <a:off x="3677475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4834;p44">
              <a:extLst>
                <a:ext uri="{FF2B5EF4-FFF2-40B4-BE49-F238E27FC236}">
                  <a16:creationId xmlns:a16="http://schemas.microsoft.com/office/drawing/2014/main" id="{B9AC0082-2805-4E87-B804-88C9A9766780}"/>
                </a:ext>
              </a:extLst>
            </p:cNvPr>
            <p:cNvSpPr/>
            <p:nvPr/>
          </p:nvSpPr>
          <p:spPr>
            <a:xfrm>
              <a:off x="36768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4835;p44">
              <a:extLst>
                <a:ext uri="{FF2B5EF4-FFF2-40B4-BE49-F238E27FC236}">
                  <a16:creationId xmlns:a16="http://schemas.microsoft.com/office/drawing/2014/main" id="{90ECF386-D85E-4FE0-A1FC-3D562D8F1B72}"/>
                </a:ext>
              </a:extLst>
            </p:cNvPr>
            <p:cNvSpPr/>
            <p:nvPr/>
          </p:nvSpPr>
          <p:spPr>
            <a:xfrm>
              <a:off x="3606050" y="24004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4836;p44">
              <a:extLst>
                <a:ext uri="{FF2B5EF4-FFF2-40B4-BE49-F238E27FC236}">
                  <a16:creationId xmlns:a16="http://schemas.microsoft.com/office/drawing/2014/main" id="{11FBCA03-B3C6-429D-AAFD-7397EAB9CF3E}"/>
                </a:ext>
              </a:extLst>
            </p:cNvPr>
            <p:cNvSpPr/>
            <p:nvPr/>
          </p:nvSpPr>
          <p:spPr>
            <a:xfrm>
              <a:off x="35665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4837;p44">
              <a:extLst>
                <a:ext uri="{FF2B5EF4-FFF2-40B4-BE49-F238E27FC236}">
                  <a16:creationId xmlns:a16="http://schemas.microsoft.com/office/drawing/2014/main" id="{925085F0-FB31-448E-A6B3-5C729B4CDE4B}"/>
                </a:ext>
              </a:extLst>
            </p:cNvPr>
            <p:cNvSpPr/>
            <p:nvPr/>
          </p:nvSpPr>
          <p:spPr>
            <a:xfrm>
              <a:off x="35665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4838;p44">
              <a:extLst>
                <a:ext uri="{FF2B5EF4-FFF2-40B4-BE49-F238E27FC236}">
                  <a16:creationId xmlns:a16="http://schemas.microsoft.com/office/drawing/2014/main" id="{9C3FDC43-CF59-4C8B-BEF0-0A753FAEC44C}"/>
                </a:ext>
              </a:extLst>
            </p:cNvPr>
            <p:cNvSpPr/>
            <p:nvPr/>
          </p:nvSpPr>
          <p:spPr>
            <a:xfrm>
              <a:off x="3566575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4839;p44">
              <a:extLst>
                <a:ext uri="{FF2B5EF4-FFF2-40B4-BE49-F238E27FC236}">
                  <a16:creationId xmlns:a16="http://schemas.microsoft.com/office/drawing/2014/main" id="{79B52BCE-9915-4BF5-9EE4-EC7E62B7CE9B}"/>
                </a:ext>
              </a:extLst>
            </p:cNvPr>
            <p:cNvSpPr/>
            <p:nvPr/>
          </p:nvSpPr>
          <p:spPr>
            <a:xfrm>
              <a:off x="3566575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4840;p44">
              <a:extLst>
                <a:ext uri="{FF2B5EF4-FFF2-40B4-BE49-F238E27FC236}">
                  <a16:creationId xmlns:a16="http://schemas.microsoft.com/office/drawing/2014/main" id="{4EA6B3DE-2132-4F0E-AC68-7D21D273D3B7}"/>
                </a:ext>
              </a:extLst>
            </p:cNvPr>
            <p:cNvSpPr/>
            <p:nvPr/>
          </p:nvSpPr>
          <p:spPr>
            <a:xfrm>
              <a:off x="35659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4841;p44">
              <a:extLst>
                <a:ext uri="{FF2B5EF4-FFF2-40B4-BE49-F238E27FC236}">
                  <a16:creationId xmlns:a16="http://schemas.microsoft.com/office/drawing/2014/main" id="{8632BCEA-240A-45FE-B3E5-3B82AA9CB2D4}"/>
                </a:ext>
              </a:extLst>
            </p:cNvPr>
            <p:cNvSpPr/>
            <p:nvPr/>
          </p:nvSpPr>
          <p:spPr>
            <a:xfrm>
              <a:off x="35659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4842;p44">
              <a:extLst>
                <a:ext uri="{FF2B5EF4-FFF2-40B4-BE49-F238E27FC236}">
                  <a16:creationId xmlns:a16="http://schemas.microsoft.com/office/drawing/2014/main" id="{C9BCEBF4-D478-4691-8520-94E983FEFFC5}"/>
                </a:ext>
              </a:extLst>
            </p:cNvPr>
            <p:cNvSpPr/>
            <p:nvPr/>
          </p:nvSpPr>
          <p:spPr>
            <a:xfrm>
              <a:off x="35659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4843;p44">
              <a:extLst>
                <a:ext uri="{FF2B5EF4-FFF2-40B4-BE49-F238E27FC236}">
                  <a16:creationId xmlns:a16="http://schemas.microsoft.com/office/drawing/2014/main" id="{D1657EA3-4195-4839-8739-FAF829443289}"/>
                </a:ext>
              </a:extLst>
            </p:cNvPr>
            <p:cNvSpPr/>
            <p:nvPr/>
          </p:nvSpPr>
          <p:spPr>
            <a:xfrm>
              <a:off x="356595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4844;p44">
              <a:extLst>
                <a:ext uri="{FF2B5EF4-FFF2-40B4-BE49-F238E27FC236}">
                  <a16:creationId xmlns:a16="http://schemas.microsoft.com/office/drawing/2014/main" id="{0ED7F5BE-C72B-4197-9FD8-F8534D5B6140}"/>
                </a:ext>
              </a:extLst>
            </p:cNvPr>
            <p:cNvSpPr/>
            <p:nvPr/>
          </p:nvSpPr>
          <p:spPr>
            <a:xfrm>
              <a:off x="3718825" y="24048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4845;p44">
              <a:extLst>
                <a:ext uri="{FF2B5EF4-FFF2-40B4-BE49-F238E27FC236}">
                  <a16:creationId xmlns:a16="http://schemas.microsoft.com/office/drawing/2014/main" id="{6CCDE353-9307-4311-8984-312FE23EB9DC}"/>
                </a:ext>
              </a:extLst>
            </p:cNvPr>
            <p:cNvSpPr/>
            <p:nvPr/>
          </p:nvSpPr>
          <p:spPr>
            <a:xfrm>
              <a:off x="3701900" y="2399775"/>
              <a:ext cx="14450" cy="13825"/>
            </a:xfrm>
            <a:custGeom>
              <a:avLst/>
              <a:gdLst/>
              <a:ahLst/>
              <a:cxnLst/>
              <a:rect l="l" t="t" r="r" b="b"/>
              <a:pathLst>
                <a:path w="57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4846;p44">
              <a:extLst>
                <a:ext uri="{FF2B5EF4-FFF2-40B4-BE49-F238E27FC236}">
                  <a16:creationId xmlns:a16="http://schemas.microsoft.com/office/drawing/2014/main" id="{67375F1D-C2C0-4F8D-A386-B33116726C09}"/>
                </a:ext>
              </a:extLst>
            </p:cNvPr>
            <p:cNvSpPr/>
            <p:nvPr/>
          </p:nvSpPr>
          <p:spPr>
            <a:xfrm>
              <a:off x="3580975" y="2399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4847;p44">
              <a:extLst>
                <a:ext uri="{FF2B5EF4-FFF2-40B4-BE49-F238E27FC236}">
                  <a16:creationId xmlns:a16="http://schemas.microsoft.com/office/drawing/2014/main" id="{475AC035-E673-4E12-83C7-4CDDE9A94328}"/>
                </a:ext>
              </a:extLst>
            </p:cNvPr>
            <p:cNvSpPr/>
            <p:nvPr/>
          </p:nvSpPr>
          <p:spPr>
            <a:xfrm>
              <a:off x="3644875" y="2401650"/>
              <a:ext cx="10700" cy="11950"/>
            </a:xfrm>
            <a:custGeom>
              <a:avLst/>
              <a:gdLst/>
              <a:ahLst/>
              <a:cxnLst/>
              <a:rect l="l" t="t" r="r" b="b"/>
              <a:pathLst>
                <a:path w="428" h="478" extrusionOk="0">
                  <a:moveTo>
                    <a:pt x="427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4848;p44">
              <a:extLst>
                <a:ext uri="{FF2B5EF4-FFF2-40B4-BE49-F238E27FC236}">
                  <a16:creationId xmlns:a16="http://schemas.microsoft.com/office/drawing/2014/main" id="{CD11BF04-2EE9-4A5A-B3CC-F7481E47A412}"/>
                </a:ext>
              </a:extLst>
            </p:cNvPr>
            <p:cNvSpPr/>
            <p:nvPr/>
          </p:nvSpPr>
          <p:spPr>
            <a:xfrm>
              <a:off x="3555925" y="24066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4849;p44">
              <a:extLst>
                <a:ext uri="{FF2B5EF4-FFF2-40B4-BE49-F238E27FC236}">
                  <a16:creationId xmlns:a16="http://schemas.microsoft.com/office/drawing/2014/main" id="{4036EAB3-D61D-4176-80A4-5DF592D471F0}"/>
                </a:ext>
              </a:extLst>
            </p:cNvPr>
            <p:cNvSpPr/>
            <p:nvPr/>
          </p:nvSpPr>
          <p:spPr>
            <a:xfrm>
              <a:off x="3718200" y="2407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4850;p44">
              <a:extLst>
                <a:ext uri="{FF2B5EF4-FFF2-40B4-BE49-F238E27FC236}">
                  <a16:creationId xmlns:a16="http://schemas.microsoft.com/office/drawing/2014/main" id="{8309ADB7-14DB-4FB0-9DF7-44C2EA2C2B09}"/>
                </a:ext>
              </a:extLst>
            </p:cNvPr>
            <p:cNvSpPr/>
            <p:nvPr/>
          </p:nvSpPr>
          <p:spPr>
            <a:xfrm>
              <a:off x="371820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4851;p44">
              <a:extLst>
                <a:ext uri="{FF2B5EF4-FFF2-40B4-BE49-F238E27FC236}">
                  <a16:creationId xmlns:a16="http://schemas.microsoft.com/office/drawing/2014/main" id="{F087AA30-B61A-471B-9806-24461A88EE0B}"/>
                </a:ext>
              </a:extLst>
            </p:cNvPr>
            <p:cNvSpPr/>
            <p:nvPr/>
          </p:nvSpPr>
          <p:spPr>
            <a:xfrm>
              <a:off x="371757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4852;p44">
              <a:extLst>
                <a:ext uri="{FF2B5EF4-FFF2-40B4-BE49-F238E27FC236}">
                  <a16:creationId xmlns:a16="http://schemas.microsoft.com/office/drawing/2014/main" id="{8A811EB9-96F1-4850-80AA-622408632D77}"/>
                </a:ext>
              </a:extLst>
            </p:cNvPr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4853;p44">
              <a:extLst>
                <a:ext uri="{FF2B5EF4-FFF2-40B4-BE49-F238E27FC236}">
                  <a16:creationId xmlns:a16="http://schemas.microsoft.com/office/drawing/2014/main" id="{E99988CC-D053-4473-AD8A-9EE4DD56202C}"/>
                </a:ext>
              </a:extLst>
            </p:cNvPr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4854;p44">
              <a:extLst>
                <a:ext uri="{FF2B5EF4-FFF2-40B4-BE49-F238E27FC236}">
                  <a16:creationId xmlns:a16="http://schemas.microsoft.com/office/drawing/2014/main" id="{F8373672-90DA-416C-8F92-AB883A96D485}"/>
                </a:ext>
              </a:extLst>
            </p:cNvPr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4855;p44">
              <a:extLst>
                <a:ext uri="{FF2B5EF4-FFF2-40B4-BE49-F238E27FC236}">
                  <a16:creationId xmlns:a16="http://schemas.microsoft.com/office/drawing/2014/main" id="{AD03EEFE-313A-4AD0-8EE4-FFF40A50001D}"/>
                </a:ext>
              </a:extLst>
            </p:cNvPr>
            <p:cNvSpPr/>
            <p:nvPr/>
          </p:nvSpPr>
          <p:spPr>
            <a:xfrm>
              <a:off x="3716950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4856;p44">
              <a:extLst>
                <a:ext uri="{FF2B5EF4-FFF2-40B4-BE49-F238E27FC236}">
                  <a16:creationId xmlns:a16="http://schemas.microsoft.com/office/drawing/2014/main" id="{C3AEB28A-319D-4FEC-B689-4FBE4A9D2852}"/>
                </a:ext>
              </a:extLst>
            </p:cNvPr>
            <p:cNvSpPr/>
            <p:nvPr/>
          </p:nvSpPr>
          <p:spPr>
            <a:xfrm>
              <a:off x="37169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4857;p44">
              <a:extLst>
                <a:ext uri="{FF2B5EF4-FFF2-40B4-BE49-F238E27FC236}">
                  <a16:creationId xmlns:a16="http://schemas.microsoft.com/office/drawing/2014/main" id="{E05AB827-9BAE-4512-9D3D-2254FC5D9F39}"/>
                </a:ext>
              </a:extLst>
            </p:cNvPr>
            <p:cNvSpPr/>
            <p:nvPr/>
          </p:nvSpPr>
          <p:spPr>
            <a:xfrm>
              <a:off x="37169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4858;p44">
              <a:extLst>
                <a:ext uri="{FF2B5EF4-FFF2-40B4-BE49-F238E27FC236}">
                  <a16:creationId xmlns:a16="http://schemas.microsoft.com/office/drawing/2014/main" id="{6A745074-9F5B-4707-990F-EF772FBFBAF3}"/>
                </a:ext>
              </a:extLst>
            </p:cNvPr>
            <p:cNvSpPr/>
            <p:nvPr/>
          </p:nvSpPr>
          <p:spPr>
            <a:xfrm>
              <a:off x="371632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4859;p44">
              <a:extLst>
                <a:ext uri="{FF2B5EF4-FFF2-40B4-BE49-F238E27FC236}">
                  <a16:creationId xmlns:a16="http://schemas.microsoft.com/office/drawing/2014/main" id="{EB43F6D6-4320-476C-ABC9-ADFF64C4B4A7}"/>
                </a:ext>
              </a:extLst>
            </p:cNvPr>
            <p:cNvSpPr/>
            <p:nvPr/>
          </p:nvSpPr>
          <p:spPr>
            <a:xfrm>
              <a:off x="3716325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4860;p44">
              <a:extLst>
                <a:ext uri="{FF2B5EF4-FFF2-40B4-BE49-F238E27FC236}">
                  <a16:creationId xmlns:a16="http://schemas.microsoft.com/office/drawing/2014/main" id="{69A178A2-783C-4F66-97EE-46C4C24FE6CE}"/>
                </a:ext>
              </a:extLst>
            </p:cNvPr>
            <p:cNvSpPr/>
            <p:nvPr/>
          </p:nvSpPr>
          <p:spPr>
            <a:xfrm>
              <a:off x="360605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4861;p44">
              <a:extLst>
                <a:ext uri="{FF2B5EF4-FFF2-40B4-BE49-F238E27FC236}">
                  <a16:creationId xmlns:a16="http://schemas.microsoft.com/office/drawing/2014/main" id="{FFD55FAD-06D8-40C8-A344-15A2392E64EB}"/>
                </a:ext>
              </a:extLst>
            </p:cNvPr>
            <p:cNvSpPr/>
            <p:nvPr/>
          </p:nvSpPr>
          <p:spPr>
            <a:xfrm>
              <a:off x="3605425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4862;p44">
              <a:extLst>
                <a:ext uri="{FF2B5EF4-FFF2-40B4-BE49-F238E27FC236}">
                  <a16:creationId xmlns:a16="http://schemas.microsoft.com/office/drawing/2014/main" id="{6B2B42DE-AEEC-497A-B6F5-AB592D1E96B6}"/>
                </a:ext>
              </a:extLst>
            </p:cNvPr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4863;p44">
              <a:extLst>
                <a:ext uri="{FF2B5EF4-FFF2-40B4-BE49-F238E27FC236}">
                  <a16:creationId xmlns:a16="http://schemas.microsoft.com/office/drawing/2014/main" id="{449BE178-F3F6-4618-B097-2B0E13090CC2}"/>
                </a:ext>
              </a:extLst>
            </p:cNvPr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4864;p44">
              <a:extLst>
                <a:ext uri="{FF2B5EF4-FFF2-40B4-BE49-F238E27FC236}">
                  <a16:creationId xmlns:a16="http://schemas.microsoft.com/office/drawing/2014/main" id="{AE0D1BE4-80F8-467E-9E26-747DB0EC88C4}"/>
                </a:ext>
              </a:extLst>
            </p:cNvPr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4865;p44">
              <a:extLst>
                <a:ext uri="{FF2B5EF4-FFF2-40B4-BE49-F238E27FC236}">
                  <a16:creationId xmlns:a16="http://schemas.microsoft.com/office/drawing/2014/main" id="{54995CE5-77CE-4C91-BD0E-D6DBC9816907}"/>
                </a:ext>
              </a:extLst>
            </p:cNvPr>
            <p:cNvSpPr/>
            <p:nvPr/>
          </p:nvSpPr>
          <p:spPr>
            <a:xfrm>
              <a:off x="3605425" y="24079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866;p44">
              <a:extLst>
                <a:ext uri="{FF2B5EF4-FFF2-40B4-BE49-F238E27FC236}">
                  <a16:creationId xmlns:a16="http://schemas.microsoft.com/office/drawing/2014/main" id="{09C06A50-2F08-4C8D-A449-8D677E49065E}"/>
                </a:ext>
              </a:extLst>
            </p:cNvPr>
            <p:cNvSpPr/>
            <p:nvPr/>
          </p:nvSpPr>
          <p:spPr>
            <a:xfrm>
              <a:off x="3605425" y="24079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4867;p44">
              <a:extLst>
                <a:ext uri="{FF2B5EF4-FFF2-40B4-BE49-F238E27FC236}">
                  <a16:creationId xmlns:a16="http://schemas.microsoft.com/office/drawing/2014/main" id="{D87CA3BC-558F-49EB-8EB8-6DF49242FC70}"/>
                </a:ext>
              </a:extLst>
            </p:cNvPr>
            <p:cNvSpPr/>
            <p:nvPr/>
          </p:nvSpPr>
          <p:spPr>
            <a:xfrm>
              <a:off x="3604775" y="2407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4868;p44">
              <a:extLst>
                <a:ext uri="{FF2B5EF4-FFF2-40B4-BE49-F238E27FC236}">
                  <a16:creationId xmlns:a16="http://schemas.microsoft.com/office/drawing/2014/main" id="{04443578-4A1E-48B0-A0AB-F3066C7B2EF1}"/>
                </a:ext>
              </a:extLst>
            </p:cNvPr>
            <p:cNvSpPr/>
            <p:nvPr/>
          </p:nvSpPr>
          <p:spPr>
            <a:xfrm>
              <a:off x="3385475" y="24060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4869;p44">
              <a:extLst>
                <a:ext uri="{FF2B5EF4-FFF2-40B4-BE49-F238E27FC236}">
                  <a16:creationId xmlns:a16="http://schemas.microsoft.com/office/drawing/2014/main" id="{E4269CEB-3DB4-4892-8DDA-EF8F333FC8DB}"/>
                </a:ext>
              </a:extLst>
            </p:cNvPr>
            <p:cNvSpPr/>
            <p:nvPr/>
          </p:nvSpPr>
          <p:spPr>
            <a:xfrm>
              <a:off x="3384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4870;p44">
              <a:extLst>
                <a:ext uri="{FF2B5EF4-FFF2-40B4-BE49-F238E27FC236}">
                  <a16:creationId xmlns:a16="http://schemas.microsoft.com/office/drawing/2014/main" id="{17D9B212-B093-4C2E-9905-55D78D7E7C3D}"/>
                </a:ext>
              </a:extLst>
            </p:cNvPr>
            <p:cNvSpPr/>
            <p:nvPr/>
          </p:nvSpPr>
          <p:spPr>
            <a:xfrm>
              <a:off x="3384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4871;p44">
              <a:extLst>
                <a:ext uri="{FF2B5EF4-FFF2-40B4-BE49-F238E27FC236}">
                  <a16:creationId xmlns:a16="http://schemas.microsoft.com/office/drawing/2014/main" id="{74CE1CB3-EE9E-4EA7-B500-668BE140B811}"/>
                </a:ext>
              </a:extLst>
            </p:cNvPr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4872;p44">
              <a:extLst>
                <a:ext uri="{FF2B5EF4-FFF2-40B4-BE49-F238E27FC236}">
                  <a16:creationId xmlns:a16="http://schemas.microsoft.com/office/drawing/2014/main" id="{88A4F35E-67AD-478C-9E25-28A87F57249E}"/>
                </a:ext>
              </a:extLst>
            </p:cNvPr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4873;p44">
              <a:extLst>
                <a:ext uri="{FF2B5EF4-FFF2-40B4-BE49-F238E27FC236}">
                  <a16:creationId xmlns:a16="http://schemas.microsoft.com/office/drawing/2014/main" id="{F440E527-9E3B-48E8-B1D8-AACDDA65DBDF}"/>
                </a:ext>
              </a:extLst>
            </p:cNvPr>
            <p:cNvSpPr/>
            <p:nvPr/>
          </p:nvSpPr>
          <p:spPr>
            <a:xfrm>
              <a:off x="338422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4874;p44">
              <a:extLst>
                <a:ext uri="{FF2B5EF4-FFF2-40B4-BE49-F238E27FC236}">
                  <a16:creationId xmlns:a16="http://schemas.microsoft.com/office/drawing/2014/main" id="{9454E5BE-59CD-4BA0-9B46-D9AD9B1E7756}"/>
                </a:ext>
              </a:extLst>
            </p:cNvPr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4875;p44">
              <a:extLst>
                <a:ext uri="{FF2B5EF4-FFF2-40B4-BE49-F238E27FC236}">
                  <a16:creationId xmlns:a16="http://schemas.microsoft.com/office/drawing/2014/main" id="{3E987F3B-F9F3-40AE-A529-1C66054F0C32}"/>
                </a:ext>
              </a:extLst>
            </p:cNvPr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4876;p44">
              <a:extLst>
                <a:ext uri="{FF2B5EF4-FFF2-40B4-BE49-F238E27FC236}">
                  <a16:creationId xmlns:a16="http://schemas.microsoft.com/office/drawing/2014/main" id="{79818EBF-34F1-444D-99E5-6ADB34F8ADF8}"/>
                </a:ext>
              </a:extLst>
            </p:cNvPr>
            <p:cNvSpPr/>
            <p:nvPr/>
          </p:nvSpPr>
          <p:spPr>
            <a:xfrm>
              <a:off x="3385475" y="24060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4877;p44">
              <a:extLst>
                <a:ext uri="{FF2B5EF4-FFF2-40B4-BE49-F238E27FC236}">
                  <a16:creationId xmlns:a16="http://schemas.microsoft.com/office/drawing/2014/main" id="{F0254B75-EC38-439B-ACBE-A5C324A112C7}"/>
                </a:ext>
              </a:extLst>
            </p:cNvPr>
            <p:cNvSpPr/>
            <p:nvPr/>
          </p:nvSpPr>
          <p:spPr>
            <a:xfrm>
              <a:off x="3384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4878;p44">
              <a:extLst>
                <a:ext uri="{FF2B5EF4-FFF2-40B4-BE49-F238E27FC236}">
                  <a16:creationId xmlns:a16="http://schemas.microsoft.com/office/drawing/2014/main" id="{2C287D54-5416-42C4-AE07-EFFC0644A529}"/>
                </a:ext>
              </a:extLst>
            </p:cNvPr>
            <p:cNvSpPr/>
            <p:nvPr/>
          </p:nvSpPr>
          <p:spPr>
            <a:xfrm>
              <a:off x="3384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4879;p44">
              <a:extLst>
                <a:ext uri="{FF2B5EF4-FFF2-40B4-BE49-F238E27FC236}">
                  <a16:creationId xmlns:a16="http://schemas.microsoft.com/office/drawing/2014/main" id="{1E8608DE-DC25-471E-AEA6-87F2B3DD4484}"/>
                </a:ext>
              </a:extLst>
            </p:cNvPr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4880;p44">
              <a:extLst>
                <a:ext uri="{FF2B5EF4-FFF2-40B4-BE49-F238E27FC236}">
                  <a16:creationId xmlns:a16="http://schemas.microsoft.com/office/drawing/2014/main" id="{951B58B6-AA3C-4644-8AFC-0B047422451E}"/>
                </a:ext>
              </a:extLst>
            </p:cNvPr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4881;p44">
              <a:extLst>
                <a:ext uri="{FF2B5EF4-FFF2-40B4-BE49-F238E27FC236}">
                  <a16:creationId xmlns:a16="http://schemas.microsoft.com/office/drawing/2014/main" id="{C1C032D1-083F-49B3-AFE9-8921A9CF9F06}"/>
                </a:ext>
              </a:extLst>
            </p:cNvPr>
            <p:cNvSpPr/>
            <p:nvPr/>
          </p:nvSpPr>
          <p:spPr>
            <a:xfrm>
              <a:off x="338422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4882;p44">
              <a:extLst>
                <a:ext uri="{FF2B5EF4-FFF2-40B4-BE49-F238E27FC236}">
                  <a16:creationId xmlns:a16="http://schemas.microsoft.com/office/drawing/2014/main" id="{CAA5223A-CB5D-4B33-ABED-585C1FA9CB59}"/>
                </a:ext>
              </a:extLst>
            </p:cNvPr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4883;p44">
              <a:extLst>
                <a:ext uri="{FF2B5EF4-FFF2-40B4-BE49-F238E27FC236}">
                  <a16:creationId xmlns:a16="http://schemas.microsoft.com/office/drawing/2014/main" id="{B5797D84-492C-4125-A69B-79B1049482D8}"/>
                </a:ext>
              </a:extLst>
            </p:cNvPr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4884;p44">
              <a:extLst>
                <a:ext uri="{FF2B5EF4-FFF2-40B4-BE49-F238E27FC236}">
                  <a16:creationId xmlns:a16="http://schemas.microsoft.com/office/drawing/2014/main" id="{E083CA24-2C72-46CB-A9BA-F0DD33A9EBD1}"/>
                </a:ext>
              </a:extLst>
            </p:cNvPr>
            <p:cNvSpPr/>
            <p:nvPr/>
          </p:nvSpPr>
          <p:spPr>
            <a:xfrm>
              <a:off x="3565950" y="2407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5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4885;p44">
              <a:extLst>
                <a:ext uri="{FF2B5EF4-FFF2-40B4-BE49-F238E27FC236}">
                  <a16:creationId xmlns:a16="http://schemas.microsoft.com/office/drawing/2014/main" id="{97D255D9-D1C6-41FC-906B-714D2F9E8C19}"/>
                </a:ext>
              </a:extLst>
            </p:cNvPr>
            <p:cNvSpPr/>
            <p:nvPr/>
          </p:nvSpPr>
          <p:spPr>
            <a:xfrm>
              <a:off x="3619825" y="240040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4886;p44">
              <a:extLst>
                <a:ext uri="{FF2B5EF4-FFF2-40B4-BE49-F238E27FC236}">
                  <a16:creationId xmlns:a16="http://schemas.microsoft.com/office/drawing/2014/main" id="{074F0EE5-6514-4D0F-B8B9-9135DD8056F2}"/>
                </a:ext>
              </a:extLst>
            </p:cNvPr>
            <p:cNvSpPr/>
            <p:nvPr/>
          </p:nvSpPr>
          <p:spPr>
            <a:xfrm>
              <a:off x="3683725" y="240227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2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4887;p44">
              <a:extLst>
                <a:ext uri="{FF2B5EF4-FFF2-40B4-BE49-F238E27FC236}">
                  <a16:creationId xmlns:a16="http://schemas.microsoft.com/office/drawing/2014/main" id="{156F8C18-E47B-4E8E-9BB4-B5DEFED1811A}"/>
                </a:ext>
              </a:extLst>
            </p:cNvPr>
            <p:cNvSpPr/>
            <p:nvPr/>
          </p:nvSpPr>
          <p:spPr>
            <a:xfrm>
              <a:off x="3594750" y="2407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4888;p44">
              <a:extLst>
                <a:ext uri="{FF2B5EF4-FFF2-40B4-BE49-F238E27FC236}">
                  <a16:creationId xmlns:a16="http://schemas.microsoft.com/office/drawing/2014/main" id="{8DE0D5D8-F91E-4C66-8B1E-C28CC252BABC}"/>
                </a:ext>
              </a:extLst>
            </p:cNvPr>
            <p:cNvSpPr/>
            <p:nvPr/>
          </p:nvSpPr>
          <p:spPr>
            <a:xfrm>
              <a:off x="3644875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4889;p44">
              <a:extLst>
                <a:ext uri="{FF2B5EF4-FFF2-40B4-BE49-F238E27FC236}">
                  <a16:creationId xmlns:a16="http://schemas.microsoft.com/office/drawing/2014/main" id="{B7FDE84F-523C-4A78-812C-90A86AB21D86}"/>
                </a:ext>
              </a:extLst>
            </p:cNvPr>
            <p:cNvSpPr/>
            <p:nvPr/>
          </p:nvSpPr>
          <p:spPr>
            <a:xfrm>
              <a:off x="3644250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4890;p44">
              <a:extLst>
                <a:ext uri="{FF2B5EF4-FFF2-40B4-BE49-F238E27FC236}">
                  <a16:creationId xmlns:a16="http://schemas.microsoft.com/office/drawing/2014/main" id="{B512A50D-0AB8-43F4-8ECA-7773505A9FA1}"/>
                </a:ext>
              </a:extLst>
            </p:cNvPr>
            <p:cNvSpPr/>
            <p:nvPr/>
          </p:nvSpPr>
          <p:spPr>
            <a:xfrm>
              <a:off x="36442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4891;p44">
              <a:extLst>
                <a:ext uri="{FF2B5EF4-FFF2-40B4-BE49-F238E27FC236}">
                  <a16:creationId xmlns:a16="http://schemas.microsoft.com/office/drawing/2014/main" id="{786007B6-4587-41EF-86D2-7242DC277700}"/>
                </a:ext>
              </a:extLst>
            </p:cNvPr>
            <p:cNvSpPr/>
            <p:nvPr/>
          </p:nvSpPr>
          <p:spPr>
            <a:xfrm>
              <a:off x="36442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4892;p44">
              <a:extLst>
                <a:ext uri="{FF2B5EF4-FFF2-40B4-BE49-F238E27FC236}">
                  <a16:creationId xmlns:a16="http://schemas.microsoft.com/office/drawing/2014/main" id="{98F4A6A2-5252-41CB-9FE5-73C0FE4C9E2A}"/>
                </a:ext>
              </a:extLst>
            </p:cNvPr>
            <p:cNvSpPr/>
            <p:nvPr/>
          </p:nvSpPr>
          <p:spPr>
            <a:xfrm>
              <a:off x="3644250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4893;p44">
              <a:extLst>
                <a:ext uri="{FF2B5EF4-FFF2-40B4-BE49-F238E27FC236}">
                  <a16:creationId xmlns:a16="http://schemas.microsoft.com/office/drawing/2014/main" id="{5D3707B7-5F53-4043-9775-DC33AB83BB5D}"/>
                </a:ext>
              </a:extLst>
            </p:cNvPr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4894;p44">
              <a:extLst>
                <a:ext uri="{FF2B5EF4-FFF2-40B4-BE49-F238E27FC236}">
                  <a16:creationId xmlns:a16="http://schemas.microsoft.com/office/drawing/2014/main" id="{B9666B49-D18E-490F-AA50-B163323067D3}"/>
                </a:ext>
              </a:extLst>
            </p:cNvPr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4895;p44">
              <a:extLst>
                <a:ext uri="{FF2B5EF4-FFF2-40B4-BE49-F238E27FC236}">
                  <a16:creationId xmlns:a16="http://schemas.microsoft.com/office/drawing/2014/main" id="{63246253-73D4-4EB2-9C3B-FB3673F45070}"/>
                </a:ext>
              </a:extLst>
            </p:cNvPr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4896;p44">
              <a:extLst>
                <a:ext uri="{FF2B5EF4-FFF2-40B4-BE49-F238E27FC236}">
                  <a16:creationId xmlns:a16="http://schemas.microsoft.com/office/drawing/2014/main" id="{CB834518-8423-4450-977D-B14BBBE1D897}"/>
                </a:ext>
              </a:extLst>
            </p:cNvPr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4897;p44">
              <a:extLst>
                <a:ext uri="{FF2B5EF4-FFF2-40B4-BE49-F238E27FC236}">
                  <a16:creationId xmlns:a16="http://schemas.microsoft.com/office/drawing/2014/main" id="{6DF35348-A556-4D12-903A-CEF3A0BF0D1E}"/>
                </a:ext>
              </a:extLst>
            </p:cNvPr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4898;p44">
              <a:extLst>
                <a:ext uri="{FF2B5EF4-FFF2-40B4-BE49-F238E27FC236}">
                  <a16:creationId xmlns:a16="http://schemas.microsoft.com/office/drawing/2014/main" id="{CD3F6CB7-7993-47DC-88AC-934471E0DEC4}"/>
                </a:ext>
              </a:extLst>
            </p:cNvPr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4899;p44">
              <a:extLst>
                <a:ext uri="{FF2B5EF4-FFF2-40B4-BE49-F238E27FC236}">
                  <a16:creationId xmlns:a16="http://schemas.microsoft.com/office/drawing/2014/main" id="{8CE8778F-DCD5-4B4E-A0A6-24EDC2F83A67}"/>
                </a:ext>
              </a:extLst>
            </p:cNvPr>
            <p:cNvSpPr/>
            <p:nvPr/>
          </p:nvSpPr>
          <p:spPr>
            <a:xfrm>
              <a:off x="35565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4900;p44">
              <a:extLst>
                <a:ext uri="{FF2B5EF4-FFF2-40B4-BE49-F238E27FC236}">
                  <a16:creationId xmlns:a16="http://schemas.microsoft.com/office/drawing/2014/main" id="{627ED2C7-C298-44C2-A5FF-D460759874BF}"/>
                </a:ext>
              </a:extLst>
            </p:cNvPr>
            <p:cNvSpPr/>
            <p:nvPr/>
          </p:nvSpPr>
          <p:spPr>
            <a:xfrm>
              <a:off x="35565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4901;p44">
              <a:extLst>
                <a:ext uri="{FF2B5EF4-FFF2-40B4-BE49-F238E27FC236}">
                  <a16:creationId xmlns:a16="http://schemas.microsoft.com/office/drawing/2014/main" id="{365B53E6-D4E4-4F27-B88B-8EB11AF972B8}"/>
                </a:ext>
              </a:extLst>
            </p:cNvPr>
            <p:cNvSpPr/>
            <p:nvPr/>
          </p:nvSpPr>
          <p:spPr>
            <a:xfrm>
              <a:off x="355592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0" y="0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4902;p44">
              <a:extLst>
                <a:ext uri="{FF2B5EF4-FFF2-40B4-BE49-F238E27FC236}">
                  <a16:creationId xmlns:a16="http://schemas.microsoft.com/office/drawing/2014/main" id="{EED1A5E2-C202-4263-ADAA-5563BEEB7535}"/>
                </a:ext>
              </a:extLst>
            </p:cNvPr>
            <p:cNvSpPr/>
            <p:nvPr/>
          </p:nvSpPr>
          <p:spPr>
            <a:xfrm>
              <a:off x="3555925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4903;p44">
              <a:extLst>
                <a:ext uri="{FF2B5EF4-FFF2-40B4-BE49-F238E27FC236}">
                  <a16:creationId xmlns:a16="http://schemas.microsoft.com/office/drawing/2014/main" id="{B3279747-1737-46FB-ACC1-90774E3A5D75}"/>
                </a:ext>
              </a:extLst>
            </p:cNvPr>
            <p:cNvSpPr/>
            <p:nvPr/>
          </p:nvSpPr>
          <p:spPr>
            <a:xfrm>
              <a:off x="3555925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4904;p44">
              <a:extLst>
                <a:ext uri="{FF2B5EF4-FFF2-40B4-BE49-F238E27FC236}">
                  <a16:creationId xmlns:a16="http://schemas.microsoft.com/office/drawing/2014/main" id="{64FFD11A-C80C-4D51-9C68-EB126C195D01}"/>
                </a:ext>
              </a:extLst>
            </p:cNvPr>
            <p:cNvSpPr/>
            <p:nvPr/>
          </p:nvSpPr>
          <p:spPr>
            <a:xfrm>
              <a:off x="3605425" y="2407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4905;p44">
              <a:extLst>
                <a:ext uri="{FF2B5EF4-FFF2-40B4-BE49-F238E27FC236}">
                  <a16:creationId xmlns:a16="http://schemas.microsoft.com/office/drawing/2014/main" id="{15557A51-2F9C-4BEF-B0CE-635B291D5501}"/>
                </a:ext>
              </a:extLst>
            </p:cNvPr>
            <p:cNvSpPr/>
            <p:nvPr/>
          </p:nvSpPr>
          <p:spPr>
            <a:xfrm>
              <a:off x="3659300" y="240165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4906;p44">
              <a:extLst>
                <a:ext uri="{FF2B5EF4-FFF2-40B4-BE49-F238E27FC236}">
                  <a16:creationId xmlns:a16="http://schemas.microsoft.com/office/drawing/2014/main" id="{7B867C95-8899-489D-A4EA-01DAA4D85A0B}"/>
                </a:ext>
              </a:extLst>
            </p:cNvPr>
            <p:cNvSpPr/>
            <p:nvPr/>
          </p:nvSpPr>
          <p:spPr>
            <a:xfrm>
              <a:off x="3633600" y="2408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4907;p44">
              <a:extLst>
                <a:ext uri="{FF2B5EF4-FFF2-40B4-BE49-F238E27FC236}">
                  <a16:creationId xmlns:a16="http://schemas.microsoft.com/office/drawing/2014/main" id="{B6A098E4-17B4-4892-9CE9-5C5A64433C0E}"/>
                </a:ext>
              </a:extLst>
            </p:cNvPr>
            <p:cNvSpPr/>
            <p:nvPr/>
          </p:nvSpPr>
          <p:spPr>
            <a:xfrm>
              <a:off x="3683725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4908;p44">
              <a:extLst>
                <a:ext uri="{FF2B5EF4-FFF2-40B4-BE49-F238E27FC236}">
                  <a16:creationId xmlns:a16="http://schemas.microsoft.com/office/drawing/2014/main" id="{E54187A4-43AE-41EA-B3B1-56E7F16E7D57}"/>
                </a:ext>
              </a:extLst>
            </p:cNvPr>
            <p:cNvSpPr/>
            <p:nvPr/>
          </p:nvSpPr>
          <p:spPr>
            <a:xfrm>
              <a:off x="3683100" y="24085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4909;p44">
              <a:extLst>
                <a:ext uri="{FF2B5EF4-FFF2-40B4-BE49-F238E27FC236}">
                  <a16:creationId xmlns:a16="http://schemas.microsoft.com/office/drawing/2014/main" id="{3DD5898C-B2C5-4D78-AD7D-601AE9AEEDFF}"/>
                </a:ext>
              </a:extLst>
            </p:cNvPr>
            <p:cNvSpPr/>
            <p:nvPr/>
          </p:nvSpPr>
          <p:spPr>
            <a:xfrm>
              <a:off x="3683100" y="2409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4910;p44">
              <a:extLst>
                <a:ext uri="{FF2B5EF4-FFF2-40B4-BE49-F238E27FC236}">
                  <a16:creationId xmlns:a16="http://schemas.microsoft.com/office/drawing/2014/main" id="{C9A68545-95C0-4706-B2E9-17CFA4C32362}"/>
                </a:ext>
              </a:extLst>
            </p:cNvPr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4911;p44">
              <a:extLst>
                <a:ext uri="{FF2B5EF4-FFF2-40B4-BE49-F238E27FC236}">
                  <a16:creationId xmlns:a16="http://schemas.microsoft.com/office/drawing/2014/main" id="{CC78E987-8822-4582-B11D-8D852CAB252A}"/>
                </a:ext>
              </a:extLst>
            </p:cNvPr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4912;p44">
              <a:extLst>
                <a:ext uri="{FF2B5EF4-FFF2-40B4-BE49-F238E27FC236}">
                  <a16:creationId xmlns:a16="http://schemas.microsoft.com/office/drawing/2014/main" id="{998EF484-4D4E-4546-8DCC-6C47F559C96B}"/>
                </a:ext>
              </a:extLst>
            </p:cNvPr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4913;p44">
              <a:extLst>
                <a:ext uri="{FF2B5EF4-FFF2-40B4-BE49-F238E27FC236}">
                  <a16:creationId xmlns:a16="http://schemas.microsoft.com/office/drawing/2014/main" id="{A7C19479-490D-4E45-BC06-DD94F27011FA}"/>
                </a:ext>
              </a:extLst>
            </p:cNvPr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4914;p44">
              <a:extLst>
                <a:ext uri="{FF2B5EF4-FFF2-40B4-BE49-F238E27FC236}">
                  <a16:creationId xmlns:a16="http://schemas.microsoft.com/office/drawing/2014/main" id="{84D8F77F-D6DF-4EBB-94D1-D998087EAF6E}"/>
                </a:ext>
              </a:extLst>
            </p:cNvPr>
            <p:cNvSpPr/>
            <p:nvPr/>
          </p:nvSpPr>
          <p:spPr>
            <a:xfrm>
              <a:off x="3683100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4915;p44">
              <a:extLst>
                <a:ext uri="{FF2B5EF4-FFF2-40B4-BE49-F238E27FC236}">
                  <a16:creationId xmlns:a16="http://schemas.microsoft.com/office/drawing/2014/main" id="{76FFE4EA-5081-4AFA-B5E0-505F46107274}"/>
                </a:ext>
              </a:extLst>
            </p:cNvPr>
            <p:cNvSpPr/>
            <p:nvPr/>
          </p:nvSpPr>
          <p:spPr>
            <a:xfrm>
              <a:off x="3595400" y="24085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4916;p44">
              <a:extLst>
                <a:ext uri="{FF2B5EF4-FFF2-40B4-BE49-F238E27FC236}">
                  <a16:creationId xmlns:a16="http://schemas.microsoft.com/office/drawing/2014/main" id="{4DD693EE-C0F8-41DC-96D7-06EA634BE052}"/>
                </a:ext>
              </a:extLst>
            </p:cNvPr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4917;p44">
              <a:extLst>
                <a:ext uri="{FF2B5EF4-FFF2-40B4-BE49-F238E27FC236}">
                  <a16:creationId xmlns:a16="http://schemas.microsoft.com/office/drawing/2014/main" id="{A5A16A6D-C53E-4207-AEE6-95FAC6E748AA}"/>
                </a:ext>
              </a:extLst>
            </p:cNvPr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4918;p44">
              <a:extLst>
                <a:ext uri="{FF2B5EF4-FFF2-40B4-BE49-F238E27FC236}">
                  <a16:creationId xmlns:a16="http://schemas.microsoft.com/office/drawing/2014/main" id="{C0385E9C-49EE-441F-8B48-FD7C66C47739}"/>
                </a:ext>
              </a:extLst>
            </p:cNvPr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4919;p44">
              <a:extLst>
                <a:ext uri="{FF2B5EF4-FFF2-40B4-BE49-F238E27FC236}">
                  <a16:creationId xmlns:a16="http://schemas.microsoft.com/office/drawing/2014/main" id="{DB547B6D-DBDA-4AFA-AA7A-8A598798CBDF}"/>
                </a:ext>
              </a:extLst>
            </p:cNvPr>
            <p:cNvSpPr/>
            <p:nvPr/>
          </p:nvSpPr>
          <p:spPr>
            <a:xfrm>
              <a:off x="3595400" y="24091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4920;p44">
              <a:extLst>
                <a:ext uri="{FF2B5EF4-FFF2-40B4-BE49-F238E27FC236}">
                  <a16:creationId xmlns:a16="http://schemas.microsoft.com/office/drawing/2014/main" id="{7870B367-2E09-4888-9A0E-D8618FC82CF3}"/>
                </a:ext>
              </a:extLst>
            </p:cNvPr>
            <p:cNvSpPr/>
            <p:nvPr/>
          </p:nvSpPr>
          <p:spPr>
            <a:xfrm>
              <a:off x="3594750" y="2409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4921;p44">
              <a:extLst>
                <a:ext uri="{FF2B5EF4-FFF2-40B4-BE49-F238E27FC236}">
                  <a16:creationId xmlns:a16="http://schemas.microsoft.com/office/drawing/2014/main" id="{C6B72CF4-0F46-4756-A00B-420AAE534328}"/>
                </a:ext>
              </a:extLst>
            </p:cNvPr>
            <p:cNvSpPr/>
            <p:nvPr/>
          </p:nvSpPr>
          <p:spPr>
            <a:xfrm>
              <a:off x="359475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4922;p44">
              <a:extLst>
                <a:ext uri="{FF2B5EF4-FFF2-40B4-BE49-F238E27FC236}">
                  <a16:creationId xmlns:a16="http://schemas.microsoft.com/office/drawing/2014/main" id="{67FE708E-8495-47BF-9646-F58A056C1722}"/>
                </a:ext>
              </a:extLst>
            </p:cNvPr>
            <p:cNvSpPr/>
            <p:nvPr/>
          </p:nvSpPr>
          <p:spPr>
            <a:xfrm>
              <a:off x="359475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4923;p44">
              <a:extLst>
                <a:ext uri="{FF2B5EF4-FFF2-40B4-BE49-F238E27FC236}">
                  <a16:creationId xmlns:a16="http://schemas.microsoft.com/office/drawing/2014/main" id="{98668C88-821F-4E11-8AEA-A7E21BA275A3}"/>
                </a:ext>
              </a:extLst>
            </p:cNvPr>
            <p:cNvSpPr/>
            <p:nvPr/>
          </p:nvSpPr>
          <p:spPr>
            <a:xfrm>
              <a:off x="3721950" y="2406675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0"/>
                  </a:moveTo>
                  <a:lnTo>
                    <a:pt x="1" y="126"/>
                  </a:lnTo>
                  <a:lnTo>
                    <a:pt x="1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4924;p44">
              <a:extLst>
                <a:ext uri="{FF2B5EF4-FFF2-40B4-BE49-F238E27FC236}">
                  <a16:creationId xmlns:a16="http://schemas.microsoft.com/office/drawing/2014/main" id="{AC071784-B4D4-42E5-8838-04B500400C94}"/>
                </a:ext>
              </a:extLst>
            </p:cNvPr>
            <p:cNvSpPr/>
            <p:nvPr/>
          </p:nvSpPr>
          <p:spPr>
            <a:xfrm>
              <a:off x="3644250" y="2408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4925;p44">
              <a:extLst>
                <a:ext uri="{FF2B5EF4-FFF2-40B4-BE49-F238E27FC236}">
                  <a16:creationId xmlns:a16="http://schemas.microsoft.com/office/drawing/2014/main" id="{95133C00-4BE4-4520-95AA-DD5E71B8D23F}"/>
                </a:ext>
              </a:extLst>
            </p:cNvPr>
            <p:cNvSpPr/>
            <p:nvPr/>
          </p:nvSpPr>
          <p:spPr>
            <a:xfrm>
              <a:off x="3384225" y="24073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76"/>
                    <a:pt x="26" y="301"/>
                    <a:pt x="51" y="301"/>
                  </a:cubicBezTo>
                  <a:lnTo>
                    <a:pt x="51" y="76"/>
                  </a:lnTo>
                  <a:cubicBezTo>
                    <a:pt x="26" y="51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DD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4926;p44">
              <a:extLst>
                <a:ext uri="{FF2B5EF4-FFF2-40B4-BE49-F238E27FC236}">
                  <a16:creationId xmlns:a16="http://schemas.microsoft.com/office/drawing/2014/main" id="{DB71D464-BEDC-43D1-AD6D-1B37531DF2B6}"/>
                </a:ext>
              </a:extLst>
            </p:cNvPr>
            <p:cNvSpPr/>
            <p:nvPr/>
          </p:nvSpPr>
          <p:spPr>
            <a:xfrm>
              <a:off x="3384225" y="24073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76"/>
                    <a:pt x="26" y="301"/>
                    <a:pt x="51" y="301"/>
                  </a:cubicBezTo>
                  <a:lnTo>
                    <a:pt x="51" y="76"/>
                  </a:lnTo>
                  <a:cubicBezTo>
                    <a:pt x="26" y="51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DC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4927;p44">
              <a:extLst>
                <a:ext uri="{FF2B5EF4-FFF2-40B4-BE49-F238E27FC236}">
                  <a16:creationId xmlns:a16="http://schemas.microsoft.com/office/drawing/2014/main" id="{1274633A-DBB3-4314-80B8-996E5AFF524A}"/>
                </a:ext>
              </a:extLst>
            </p:cNvPr>
            <p:cNvSpPr/>
            <p:nvPr/>
          </p:nvSpPr>
          <p:spPr>
            <a:xfrm>
              <a:off x="3698150" y="24022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4928;p44">
              <a:extLst>
                <a:ext uri="{FF2B5EF4-FFF2-40B4-BE49-F238E27FC236}">
                  <a16:creationId xmlns:a16="http://schemas.microsoft.com/office/drawing/2014/main" id="{0DB9DBBD-0DA0-41A6-8012-3BB908060C86}"/>
                </a:ext>
              </a:extLst>
            </p:cNvPr>
            <p:cNvSpPr/>
            <p:nvPr/>
          </p:nvSpPr>
          <p:spPr>
            <a:xfrm>
              <a:off x="3672450" y="2409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4929;p44">
              <a:extLst>
                <a:ext uri="{FF2B5EF4-FFF2-40B4-BE49-F238E27FC236}">
                  <a16:creationId xmlns:a16="http://schemas.microsoft.com/office/drawing/2014/main" id="{87333E47-4783-4759-94CC-2794FEA1BF0D}"/>
                </a:ext>
              </a:extLst>
            </p:cNvPr>
            <p:cNvSpPr/>
            <p:nvPr/>
          </p:nvSpPr>
          <p:spPr>
            <a:xfrm>
              <a:off x="3721950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4930;p44">
              <a:extLst>
                <a:ext uri="{FF2B5EF4-FFF2-40B4-BE49-F238E27FC236}">
                  <a16:creationId xmlns:a16="http://schemas.microsoft.com/office/drawing/2014/main" id="{9D900BE5-38A9-4CCF-8DB9-80071FA13458}"/>
                </a:ext>
              </a:extLst>
            </p:cNvPr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4931;p44">
              <a:extLst>
                <a:ext uri="{FF2B5EF4-FFF2-40B4-BE49-F238E27FC236}">
                  <a16:creationId xmlns:a16="http://schemas.microsoft.com/office/drawing/2014/main" id="{7B219E7C-C745-4F37-8067-A2E9A052490C}"/>
                </a:ext>
              </a:extLst>
            </p:cNvPr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4932;p44">
              <a:extLst>
                <a:ext uri="{FF2B5EF4-FFF2-40B4-BE49-F238E27FC236}">
                  <a16:creationId xmlns:a16="http://schemas.microsoft.com/office/drawing/2014/main" id="{69A5253F-F8E8-48BD-A066-F0C7444B2E03}"/>
                </a:ext>
              </a:extLst>
            </p:cNvPr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4933;p44">
              <a:extLst>
                <a:ext uri="{FF2B5EF4-FFF2-40B4-BE49-F238E27FC236}">
                  <a16:creationId xmlns:a16="http://schemas.microsoft.com/office/drawing/2014/main" id="{8374242B-2282-42CD-9D4D-6725A6F12027}"/>
                </a:ext>
              </a:extLst>
            </p:cNvPr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4934;p44">
              <a:extLst>
                <a:ext uri="{FF2B5EF4-FFF2-40B4-BE49-F238E27FC236}">
                  <a16:creationId xmlns:a16="http://schemas.microsoft.com/office/drawing/2014/main" id="{203E1E43-E19B-4ABB-9949-08C4036D5040}"/>
                </a:ext>
              </a:extLst>
            </p:cNvPr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4935;p44">
              <a:extLst>
                <a:ext uri="{FF2B5EF4-FFF2-40B4-BE49-F238E27FC236}">
                  <a16:creationId xmlns:a16="http://schemas.microsoft.com/office/drawing/2014/main" id="{4DC11D0D-FE01-46A9-A744-8828120F9655}"/>
                </a:ext>
              </a:extLst>
            </p:cNvPr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4936;p44">
              <a:extLst>
                <a:ext uri="{FF2B5EF4-FFF2-40B4-BE49-F238E27FC236}">
                  <a16:creationId xmlns:a16="http://schemas.microsoft.com/office/drawing/2014/main" id="{AA7C9321-46D6-401A-8681-4910AC95A4BC}"/>
                </a:ext>
              </a:extLst>
            </p:cNvPr>
            <p:cNvSpPr/>
            <p:nvPr/>
          </p:nvSpPr>
          <p:spPr>
            <a:xfrm>
              <a:off x="3721950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4937;p44">
              <a:extLst>
                <a:ext uri="{FF2B5EF4-FFF2-40B4-BE49-F238E27FC236}">
                  <a16:creationId xmlns:a16="http://schemas.microsoft.com/office/drawing/2014/main" id="{57A5344E-FEC6-4A65-92CC-EDA3C7877B12}"/>
                </a:ext>
              </a:extLst>
            </p:cNvPr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4938;p44">
              <a:extLst>
                <a:ext uri="{FF2B5EF4-FFF2-40B4-BE49-F238E27FC236}">
                  <a16:creationId xmlns:a16="http://schemas.microsoft.com/office/drawing/2014/main" id="{741C6542-94A6-48A1-9267-0F64200F9752}"/>
                </a:ext>
              </a:extLst>
            </p:cNvPr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4939;p44">
              <a:extLst>
                <a:ext uri="{FF2B5EF4-FFF2-40B4-BE49-F238E27FC236}">
                  <a16:creationId xmlns:a16="http://schemas.microsoft.com/office/drawing/2014/main" id="{F9DD7723-32A3-40CB-81BA-6FE50A8850E0}"/>
                </a:ext>
              </a:extLst>
            </p:cNvPr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4940;p44">
              <a:extLst>
                <a:ext uri="{FF2B5EF4-FFF2-40B4-BE49-F238E27FC236}">
                  <a16:creationId xmlns:a16="http://schemas.microsoft.com/office/drawing/2014/main" id="{74B9F1EE-9866-4018-98D9-24A7BEC136CE}"/>
                </a:ext>
              </a:extLst>
            </p:cNvPr>
            <p:cNvSpPr/>
            <p:nvPr/>
          </p:nvSpPr>
          <p:spPr>
            <a:xfrm>
              <a:off x="3634225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4941;p44">
              <a:extLst>
                <a:ext uri="{FF2B5EF4-FFF2-40B4-BE49-F238E27FC236}">
                  <a16:creationId xmlns:a16="http://schemas.microsoft.com/office/drawing/2014/main" id="{64283C3D-EF3E-420F-87E0-97EBDC637BFF}"/>
                </a:ext>
              </a:extLst>
            </p:cNvPr>
            <p:cNvSpPr/>
            <p:nvPr/>
          </p:nvSpPr>
          <p:spPr>
            <a:xfrm>
              <a:off x="3634225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4942;p44">
              <a:extLst>
                <a:ext uri="{FF2B5EF4-FFF2-40B4-BE49-F238E27FC236}">
                  <a16:creationId xmlns:a16="http://schemas.microsoft.com/office/drawing/2014/main" id="{C4CD04F4-0ED4-4550-B3CA-A70EC57AE467}"/>
                </a:ext>
              </a:extLst>
            </p:cNvPr>
            <p:cNvSpPr/>
            <p:nvPr/>
          </p:nvSpPr>
          <p:spPr>
            <a:xfrm>
              <a:off x="3634225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4943;p44">
              <a:extLst>
                <a:ext uri="{FF2B5EF4-FFF2-40B4-BE49-F238E27FC236}">
                  <a16:creationId xmlns:a16="http://schemas.microsoft.com/office/drawing/2014/main" id="{338DF32E-804F-49AC-9F1A-C0FDF284AEA6}"/>
                </a:ext>
              </a:extLst>
            </p:cNvPr>
            <p:cNvSpPr/>
            <p:nvPr/>
          </p:nvSpPr>
          <p:spPr>
            <a:xfrm>
              <a:off x="3633600" y="2409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4944;p44">
              <a:extLst>
                <a:ext uri="{FF2B5EF4-FFF2-40B4-BE49-F238E27FC236}">
                  <a16:creationId xmlns:a16="http://schemas.microsoft.com/office/drawing/2014/main" id="{D31F97A9-D0A6-4F04-915D-E1FC9B185744}"/>
                </a:ext>
              </a:extLst>
            </p:cNvPr>
            <p:cNvSpPr/>
            <p:nvPr/>
          </p:nvSpPr>
          <p:spPr>
            <a:xfrm>
              <a:off x="363360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4945;p44">
              <a:extLst>
                <a:ext uri="{FF2B5EF4-FFF2-40B4-BE49-F238E27FC236}">
                  <a16:creationId xmlns:a16="http://schemas.microsoft.com/office/drawing/2014/main" id="{C8542AB6-F933-495F-B22A-9F756E230D04}"/>
                </a:ext>
              </a:extLst>
            </p:cNvPr>
            <p:cNvSpPr/>
            <p:nvPr/>
          </p:nvSpPr>
          <p:spPr>
            <a:xfrm>
              <a:off x="3683100" y="24098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4946;p44">
              <a:extLst>
                <a:ext uri="{FF2B5EF4-FFF2-40B4-BE49-F238E27FC236}">
                  <a16:creationId xmlns:a16="http://schemas.microsoft.com/office/drawing/2014/main" id="{884938A5-42C6-47E8-899C-C912E7CAB61A}"/>
                </a:ext>
              </a:extLst>
            </p:cNvPr>
            <p:cNvSpPr/>
            <p:nvPr/>
          </p:nvSpPr>
          <p:spPr>
            <a:xfrm>
              <a:off x="35621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4947;p44">
              <a:extLst>
                <a:ext uri="{FF2B5EF4-FFF2-40B4-BE49-F238E27FC236}">
                  <a16:creationId xmlns:a16="http://schemas.microsoft.com/office/drawing/2014/main" id="{E71307B2-943B-47DD-9178-C3987B8D219D}"/>
                </a:ext>
              </a:extLst>
            </p:cNvPr>
            <p:cNvSpPr/>
            <p:nvPr/>
          </p:nvSpPr>
          <p:spPr>
            <a:xfrm>
              <a:off x="35621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4948;p44">
              <a:extLst>
                <a:ext uri="{FF2B5EF4-FFF2-40B4-BE49-F238E27FC236}">
                  <a16:creationId xmlns:a16="http://schemas.microsoft.com/office/drawing/2014/main" id="{E1F286F5-46DE-4199-98CE-5D8A83083C45}"/>
                </a:ext>
              </a:extLst>
            </p:cNvPr>
            <p:cNvSpPr/>
            <p:nvPr/>
          </p:nvSpPr>
          <p:spPr>
            <a:xfrm>
              <a:off x="3561550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4949;p44">
              <a:extLst>
                <a:ext uri="{FF2B5EF4-FFF2-40B4-BE49-F238E27FC236}">
                  <a16:creationId xmlns:a16="http://schemas.microsoft.com/office/drawing/2014/main" id="{C49C2787-1364-478F-801B-78D65556D2FF}"/>
                </a:ext>
              </a:extLst>
            </p:cNvPr>
            <p:cNvSpPr/>
            <p:nvPr/>
          </p:nvSpPr>
          <p:spPr>
            <a:xfrm>
              <a:off x="35615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4950;p44">
              <a:extLst>
                <a:ext uri="{FF2B5EF4-FFF2-40B4-BE49-F238E27FC236}">
                  <a16:creationId xmlns:a16="http://schemas.microsoft.com/office/drawing/2014/main" id="{0A67ECC5-4E09-4DD8-9538-228AE95929CA}"/>
                </a:ext>
              </a:extLst>
            </p:cNvPr>
            <p:cNvSpPr/>
            <p:nvPr/>
          </p:nvSpPr>
          <p:spPr>
            <a:xfrm>
              <a:off x="3560925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4951;p44">
              <a:extLst>
                <a:ext uri="{FF2B5EF4-FFF2-40B4-BE49-F238E27FC236}">
                  <a16:creationId xmlns:a16="http://schemas.microsoft.com/office/drawing/2014/main" id="{321A4B95-D4B1-455C-B5DE-82C48B3502A2}"/>
                </a:ext>
              </a:extLst>
            </p:cNvPr>
            <p:cNvSpPr/>
            <p:nvPr/>
          </p:nvSpPr>
          <p:spPr>
            <a:xfrm>
              <a:off x="356092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4952;p44">
              <a:extLst>
                <a:ext uri="{FF2B5EF4-FFF2-40B4-BE49-F238E27FC236}">
                  <a16:creationId xmlns:a16="http://schemas.microsoft.com/office/drawing/2014/main" id="{832DC5A7-F073-4DB6-84D5-BB0C590D7389}"/>
                </a:ext>
              </a:extLst>
            </p:cNvPr>
            <p:cNvSpPr/>
            <p:nvPr/>
          </p:nvSpPr>
          <p:spPr>
            <a:xfrm>
              <a:off x="356092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4953;p44">
              <a:extLst>
                <a:ext uri="{FF2B5EF4-FFF2-40B4-BE49-F238E27FC236}">
                  <a16:creationId xmlns:a16="http://schemas.microsoft.com/office/drawing/2014/main" id="{1275BD1B-3F20-4942-96F9-D59E4AA96EB6}"/>
                </a:ext>
              </a:extLst>
            </p:cNvPr>
            <p:cNvSpPr/>
            <p:nvPr/>
          </p:nvSpPr>
          <p:spPr>
            <a:xfrm>
              <a:off x="3560300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4954;p44">
              <a:extLst>
                <a:ext uri="{FF2B5EF4-FFF2-40B4-BE49-F238E27FC236}">
                  <a16:creationId xmlns:a16="http://schemas.microsoft.com/office/drawing/2014/main" id="{05EF769C-6B62-4C2F-9AB6-B92281CA3DED}"/>
                </a:ext>
              </a:extLst>
            </p:cNvPr>
            <p:cNvSpPr/>
            <p:nvPr/>
          </p:nvSpPr>
          <p:spPr>
            <a:xfrm>
              <a:off x="356030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4955;p44">
              <a:extLst>
                <a:ext uri="{FF2B5EF4-FFF2-40B4-BE49-F238E27FC236}">
                  <a16:creationId xmlns:a16="http://schemas.microsoft.com/office/drawing/2014/main" id="{B35C6312-540B-4EC0-A881-F7E7C7DD4888}"/>
                </a:ext>
              </a:extLst>
            </p:cNvPr>
            <p:cNvSpPr/>
            <p:nvPr/>
          </p:nvSpPr>
          <p:spPr>
            <a:xfrm>
              <a:off x="3559675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4956;p44">
              <a:extLst>
                <a:ext uri="{FF2B5EF4-FFF2-40B4-BE49-F238E27FC236}">
                  <a16:creationId xmlns:a16="http://schemas.microsoft.com/office/drawing/2014/main" id="{971B8CA1-3371-4F18-9AA9-49C0547473A3}"/>
                </a:ext>
              </a:extLst>
            </p:cNvPr>
            <p:cNvSpPr/>
            <p:nvPr/>
          </p:nvSpPr>
          <p:spPr>
            <a:xfrm>
              <a:off x="3559050" y="2410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4957;p44">
              <a:extLst>
                <a:ext uri="{FF2B5EF4-FFF2-40B4-BE49-F238E27FC236}">
                  <a16:creationId xmlns:a16="http://schemas.microsoft.com/office/drawing/2014/main" id="{049DD44F-04E1-4C38-8F82-F8B59EA72056}"/>
                </a:ext>
              </a:extLst>
            </p:cNvPr>
            <p:cNvSpPr/>
            <p:nvPr/>
          </p:nvSpPr>
          <p:spPr>
            <a:xfrm>
              <a:off x="3711300" y="240980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76"/>
                    <a:pt x="51" y="276"/>
                  </a:cubicBezTo>
                  <a:lnTo>
                    <a:pt x="51" y="51"/>
                  </a:lnTo>
                  <a:cubicBezTo>
                    <a:pt x="51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4958;p44">
              <a:extLst>
                <a:ext uri="{FF2B5EF4-FFF2-40B4-BE49-F238E27FC236}">
                  <a16:creationId xmlns:a16="http://schemas.microsoft.com/office/drawing/2014/main" id="{30C912A7-A951-40BF-BC69-E36A85CA84DE}"/>
                </a:ext>
              </a:extLst>
            </p:cNvPr>
            <p:cNvSpPr/>
            <p:nvPr/>
          </p:nvSpPr>
          <p:spPr>
            <a:xfrm>
              <a:off x="3721950" y="2410425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4959;p44">
              <a:extLst>
                <a:ext uri="{FF2B5EF4-FFF2-40B4-BE49-F238E27FC236}">
                  <a16:creationId xmlns:a16="http://schemas.microsoft.com/office/drawing/2014/main" id="{435C7923-1DCE-4D60-81B2-70A15451882B}"/>
                </a:ext>
              </a:extLst>
            </p:cNvPr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4960;p44">
              <a:extLst>
                <a:ext uri="{FF2B5EF4-FFF2-40B4-BE49-F238E27FC236}">
                  <a16:creationId xmlns:a16="http://schemas.microsoft.com/office/drawing/2014/main" id="{D6CAD75F-BF71-4CCC-804A-04FA5742D6C4}"/>
                </a:ext>
              </a:extLst>
            </p:cNvPr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4961;p44">
              <a:extLst>
                <a:ext uri="{FF2B5EF4-FFF2-40B4-BE49-F238E27FC236}">
                  <a16:creationId xmlns:a16="http://schemas.microsoft.com/office/drawing/2014/main" id="{E4FEAB26-73F9-4979-A2F3-7F915CE07DAD}"/>
                </a:ext>
              </a:extLst>
            </p:cNvPr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4962;p44">
              <a:extLst>
                <a:ext uri="{FF2B5EF4-FFF2-40B4-BE49-F238E27FC236}">
                  <a16:creationId xmlns:a16="http://schemas.microsoft.com/office/drawing/2014/main" id="{88CF373D-BD53-46D9-B798-3A86FC2FD1E3}"/>
                </a:ext>
              </a:extLst>
            </p:cNvPr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4963;p44">
              <a:extLst>
                <a:ext uri="{FF2B5EF4-FFF2-40B4-BE49-F238E27FC236}">
                  <a16:creationId xmlns:a16="http://schemas.microsoft.com/office/drawing/2014/main" id="{0DFFBBE0-939C-4A64-B8AD-7DD1779140A6}"/>
                </a:ext>
              </a:extLst>
            </p:cNvPr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4964;p44">
              <a:extLst>
                <a:ext uri="{FF2B5EF4-FFF2-40B4-BE49-F238E27FC236}">
                  <a16:creationId xmlns:a16="http://schemas.microsoft.com/office/drawing/2014/main" id="{FE0C6FBD-8842-4B5B-B91B-CFE43B687888}"/>
                </a:ext>
              </a:extLst>
            </p:cNvPr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4965;p44">
              <a:extLst>
                <a:ext uri="{FF2B5EF4-FFF2-40B4-BE49-F238E27FC236}">
                  <a16:creationId xmlns:a16="http://schemas.microsoft.com/office/drawing/2014/main" id="{1779D13C-D950-4C50-9A7E-A8DA5CC91C1B}"/>
                </a:ext>
              </a:extLst>
            </p:cNvPr>
            <p:cNvSpPr/>
            <p:nvPr/>
          </p:nvSpPr>
          <p:spPr>
            <a:xfrm>
              <a:off x="3672450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4966;p44">
              <a:extLst>
                <a:ext uri="{FF2B5EF4-FFF2-40B4-BE49-F238E27FC236}">
                  <a16:creationId xmlns:a16="http://schemas.microsoft.com/office/drawing/2014/main" id="{E8ADD8C5-396E-4083-851D-5EBA4AAB086F}"/>
                </a:ext>
              </a:extLst>
            </p:cNvPr>
            <p:cNvSpPr/>
            <p:nvPr/>
          </p:nvSpPr>
          <p:spPr>
            <a:xfrm>
              <a:off x="367245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4967;p44">
              <a:extLst>
                <a:ext uri="{FF2B5EF4-FFF2-40B4-BE49-F238E27FC236}">
                  <a16:creationId xmlns:a16="http://schemas.microsoft.com/office/drawing/2014/main" id="{F0534114-EF03-4150-874B-6AA235538859}"/>
                </a:ext>
              </a:extLst>
            </p:cNvPr>
            <p:cNvSpPr/>
            <p:nvPr/>
          </p:nvSpPr>
          <p:spPr>
            <a:xfrm>
              <a:off x="36010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4968;p44">
              <a:extLst>
                <a:ext uri="{FF2B5EF4-FFF2-40B4-BE49-F238E27FC236}">
                  <a16:creationId xmlns:a16="http://schemas.microsoft.com/office/drawing/2014/main" id="{EF8E3DD8-62FF-4572-9157-6211918FD10A}"/>
                </a:ext>
              </a:extLst>
            </p:cNvPr>
            <p:cNvSpPr/>
            <p:nvPr/>
          </p:nvSpPr>
          <p:spPr>
            <a:xfrm>
              <a:off x="36010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4969;p44">
              <a:extLst>
                <a:ext uri="{FF2B5EF4-FFF2-40B4-BE49-F238E27FC236}">
                  <a16:creationId xmlns:a16="http://schemas.microsoft.com/office/drawing/2014/main" id="{1E2E5003-34A8-4D2C-A798-D91CD4EA0A43}"/>
                </a:ext>
              </a:extLst>
            </p:cNvPr>
            <p:cNvSpPr/>
            <p:nvPr/>
          </p:nvSpPr>
          <p:spPr>
            <a:xfrm>
              <a:off x="3600400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4970;p44">
              <a:extLst>
                <a:ext uri="{FF2B5EF4-FFF2-40B4-BE49-F238E27FC236}">
                  <a16:creationId xmlns:a16="http://schemas.microsoft.com/office/drawing/2014/main" id="{06232574-9B54-46C6-AEDA-A4C4FD30787A}"/>
                </a:ext>
              </a:extLst>
            </p:cNvPr>
            <p:cNvSpPr/>
            <p:nvPr/>
          </p:nvSpPr>
          <p:spPr>
            <a:xfrm>
              <a:off x="360040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4971;p44">
              <a:extLst>
                <a:ext uri="{FF2B5EF4-FFF2-40B4-BE49-F238E27FC236}">
                  <a16:creationId xmlns:a16="http://schemas.microsoft.com/office/drawing/2014/main" id="{21CE0788-D15E-4D63-8EFF-904D19F47632}"/>
                </a:ext>
              </a:extLst>
            </p:cNvPr>
            <p:cNvSpPr/>
            <p:nvPr/>
          </p:nvSpPr>
          <p:spPr>
            <a:xfrm>
              <a:off x="3600400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4972;p44">
              <a:extLst>
                <a:ext uri="{FF2B5EF4-FFF2-40B4-BE49-F238E27FC236}">
                  <a16:creationId xmlns:a16="http://schemas.microsoft.com/office/drawing/2014/main" id="{6BBA5038-6A72-4D9F-A182-A6B95D077A29}"/>
                </a:ext>
              </a:extLst>
            </p:cNvPr>
            <p:cNvSpPr/>
            <p:nvPr/>
          </p:nvSpPr>
          <p:spPr>
            <a:xfrm>
              <a:off x="3599775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4973;p44">
              <a:extLst>
                <a:ext uri="{FF2B5EF4-FFF2-40B4-BE49-F238E27FC236}">
                  <a16:creationId xmlns:a16="http://schemas.microsoft.com/office/drawing/2014/main" id="{8CB85DC5-C438-4199-9056-5FC074B15E47}"/>
                </a:ext>
              </a:extLst>
            </p:cNvPr>
            <p:cNvSpPr/>
            <p:nvPr/>
          </p:nvSpPr>
          <p:spPr>
            <a:xfrm>
              <a:off x="3599775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4974;p44">
              <a:extLst>
                <a:ext uri="{FF2B5EF4-FFF2-40B4-BE49-F238E27FC236}">
                  <a16:creationId xmlns:a16="http://schemas.microsoft.com/office/drawing/2014/main" id="{7F0E3B25-77FB-49EE-A180-A26E1AE0C4ED}"/>
                </a:ext>
              </a:extLst>
            </p:cNvPr>
            <p:cNvSpPr/>
            <p:nvPr/>
          </p:nvSpPr>
          <p:spPr>
            <a:xfrm>
              <a:off x="3599150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4975;p44">
              <a:extLst>
                <a:ext uri="{FF2B5EF4-FFF2-40B4-BE49-F238E27FC236}">
                  <a16:creationId xmlns:a16="http://schemas.microsoft.com/office/drawing/2014/main" id="{BFA52453-1DFB-4985-96A0-37DC613722BA}"/>
                </a:ext>
              </a:extLst>
            </p:cNvPr>
            <p:cNvSpPr/>
            <p:nvPr/>
          </p:nvSpPr>
          <p:spPr>
            <a:xfrm>
              <a:off x="359915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4976;p44">
              <a:extLst>
                <a:ext uri="{FF2B5EF4-FFF2-40B4-BE49-F238E27FC236}">
                  <a16:creationId xmlns:a16="http://schemas.microsoft.com/office/drawing/2014/main" id="{DF186B0D-DDE9-4C64-8381-5FDC9E8D295D}"/>
                </a:ext>
              </a:extLst>
            </p:cNvPr>
            <p:cNvSpPr/>
            <p:nvPr/>
          </p:nvSpPr>
          <p:spPr>
            <a:xfrm>
              <a:off x="35985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4977;p44">
              <a:extLst>
                <a:ext uri="{FF2B5EF4-FFF2-40B4-BE49-F238E27FC236}">
                  <a16:creationId xmlns:a16="http://schemas.microsoft.com/office/drawing/2014/main" id="{BBFA576C-8057-4A91-B8E9-8CA23B8D8EEB}"/>
                </a:ext>
              </a:extLst>
            </p:cNvPr>
            <p:cNvSpPr/>
            <p:nvPr/>
          </p:nvSpPr>
          <p:spPr>
            <a:xfrm>
              <a:off x="3597900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4978;p44">
              <a:extLst>
                <a:ext uri="{FF2B5EF4-FFF2-40B4-BE49-F238E27FC236}">
                  <a16:creationId xmlns:a16="http://schemas.microsoft.com/office/drawing/2014/main" id="{E412D215-4FFA-4ABD-AA63-7FAA49E89620}"/>
                </a:ext>
              </a:extLst>
            </p:cNvPr>
            <p:cNvSpPr/>
            <p:nvPr/>
          </p:nvSpPr>
          <p:spPr>
            <a:xfrm>
              <a:off x="3712550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4979;p44">
              <a:extLst>
                <a:ext uri="{FF2B5EF4-FFF2-40B4-BE49-F238E27FC236}">
                  <a16:creationId xmlns:a16="http://schemas.microsoft.com/office/drawing/2014/main" id="{EA82869D-6A63-443D-99F2-B1712E0535AA}"/>
                </a:ext>
              </a:extLst>
            </p:cNvPr>
            <p:cNvSpPr/>
            <p:nvPr/>
          </p:nvSpPr>
          <p:spPr>
            <a:xfrm>
              <a:off x="37119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4980;p44">
              <a:extLst>
                <a:ext uri="{FF2B5EF4-FFF2-40B4-BE49-F238E27FC236}">
                  <a16:creationId xmlns:a16="http://schemas.microsoft.com/office/drawing/2014/main" id="{821B6D1C-E366-46B4-B0BF-D4A761A31DD3}"/>
                </a:ext>
              </a:extLst>
            </p:cNvPr>
            <p:cNvSpPr/>
            <p:nvPr/>
          </p:nvSpPr>
          <p:spPr>
            <a:xfrm>
              <a:off x="37119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4981;p44">
              <a:extLst>
                <a:ext uri="{FF2B5EF4-FFF2-40B4-BE49-F238E27FC236}">
                  <a16:creationId xmlns:a16="http://schemas.microsoft.com/office/drawing/2014/main" id="{32ABCA62-242A-42F4-B77B-6B1C6E8CF021}"/>
                </a:ext>
              </a:extLst>
            </p:cNvPr>
            <p:cNvSpPr/>
            <p:nvPr/>
          </p:nvSpPr>
          <p:spPr>
            <a:xfrm>
              <a:off x="37119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4982;p44">
              <a:extLst>
                <a:ext uri="{FF2B5EF4-FFF2-40B4-BE49-F238E27FC236}">
                  <a16:creationId xmlns:a16="http://schemas.microsoft.com/office/drawing/2014/main" id="{189A7016-D23E-4B7C-9331-AA5756333987}"/>
                </a:ext>
              </a:extLst>
            </p:cNvPr>
            <p:cNvSpPr/>
            <p:nvPr/>
          </p:nvSpPr>
          <p:spPr>
            <a:xfrm>
              <a:off x="3711925" y="2411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4983;p44">
              <a:extLst>
                <a:ext uri="{FF2B5EF4-FFF2-40B4-BE49-F238E27FC236}">
                  <a16:creationId xmlns:a16="http://schemas.microsoft.com/office/drawing/2014/main" id="{A1B173ED-1735-42BF-9F6F-0D875B7E1048}"/>
                </a:ext>
              </a:extLst>
            </p:cNvPr>
            <p:cNvSpPr/>
            <p:nvPr/>
          </p:nvSpPr>
          <p:spPr>
            <a:xfrm>
              <a:off x="37119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4984;p44">
              <a:extLst>
                <a:ext uri="{FF2B5EF4-FFF2-40B4-BE49-F238E27FC236}">
                  <a16:creationId xmlns:a16="http://schemas.microsoft.com/office/drawing/2014/main" id="{8309B1AE-387B-4261-851E-A10F5E6A4EEC}"/>
                </a:ext>
              </a:extLst>
            </p:cNvPr>
            <p:cNvSpPr/>
            <p:nvPr/>
          </p:nvSpPr>
          <p:spPr>
            <a:xfrm>
              <a:off x="37113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4985;p44">
              <a:extLst>
                <a:ext uri="{FF2B5EF4-FFF2-40B4-BE49-F238E27FC236}">
                  <a16:creationId xmlns:a16="http://schemas.microsoft.com/office/drawing/2014/main" id="{66F007DB-51DC-48F1-956F-D047FA3E9CD9}"/>
                </a:ext>
              </a:extLst>
            </p:cNvPr>
            <p:cNvSpPr/>
            <p:nvPr/>
          </p:nvSpPr>
          <p:spPr>
            <a:xfrm>
              <a:off x="37113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4986;p44">
              <a:extLst>
                <a:ext uri="{FF2B5EF4-FFF2-40B4-BE49-F238E27FC236}">
                  <a16:creationId xmlns:a16="http://schemas.microsoft.com/office/drawing/2014/main" id="{928360EA-10AD-4B65-8FDF-A0599B170C96}"/>
                </a:ext>
              </a:extLst>
            </p:cNvPr>
            <p:cNvSpPr/>
            <p:nvPr/>
          </p:nvSpPr>
          <p:spPr>
            <a:xfrm>
              <a:off x="3470700" y="2246900"/>
              <a:ext cx="286375" cy="171700"/>
            </a:xfrm>
            <a:custGeom>
              <a:avLst/>
              <a:gdLst/>
              <a:ahLst/>
              <a:cxnLst/>
              <a:rect l="l" t="t" r="r" b="b"/>
              <a:pathLst>
                <a:path w="11455" h="6868" extrusionOk="0">
                  <a:moveTo>
                    <a:pt x="1" y="0"/>
                  </a:moveTo>
                  <a:lnTo>
                    <a:pt x="1" y="251"/>
                  </a:lnTo>
                  <a:lnTo>
                    <a:pt x="11454" y="6868"/>
                  </a:lnTo>
                  <a:lnTo>
                    <a:pt x="11454" y="66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4987;p44">
              <a:extLst>
                <a:ext uri="{FF2B5EF4-FFF2-40B4-BE49-F238E27FC236}">
                  <a16:creationId xmlns:a16="http://schemas.microsoft.com/office/drawing/2014/main" id="{9886CC3C-EFE4-4986-A968-0B6FD0039654}"/>
                </a:ext>
              </a:extLst>
            </p:cNvPr>
            <p:cNvSpPr/>
            <p:nvPr/>
          </p:nvSpPr>
          <p:spPr>
            <a:xfrm>
              <a:off x="3639875" y="2412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4988;p44">
              <a:extLst>
                <a:ext uri="{FF2B5EF4-FFF2-40B4-BE49-F238E27FC236}">
                  <a16:creationId xmlns:a16="http://schemas.microsoft.com/office/drawing/2014/main" id="{CC575028-BBFE-4607-B2BE-852C01A379A7}"/>
                </a:ext>
              </a:extLst>
            </p:cNvPr>
            <p:cNvSpPr/>
            <p:nvPr/>
          </p:nvSpPr>
          <p:spPr>
            <a:xfrm>
              <a:off x="3639875" y="2412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4989;p44">
              <a:extLst>
                <a:ext uri="{FF2B5EF4-FFF2-40B4-BE49-F238E27FC236}">
                  <a16:creationId xmlns:a16="http://schemas.microsoft.com/office/drawing/2014/main" id="{057E049A-3924-494F-BF40-AB332DC3C9B7}"/>
                </a:ext>
              </a:extLst>
            </p:cNvPr>
            <p:cNvSpPr/>
            <p:nvPr/>
          </p:nvSpPr>
          <p:spPr>
            <a:xfrm>
              <a:off x="363925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4990;p44">
              <a:extLst>
                <a:ext uri="{FF2B5EF4-FFF2-40B4-BE49-F238E27FC236}">
                  <a16:creationId xmlns:a16="http://schemas.microsoft.com/office/drawing/2014/main" id="{CFA4E55D-2849-4141-9E5E-25953006A4E6}"/>
                </a:ext>
              </a:extLst>
            </p:cNvPr>
            <p:cNvSpPr/>
            <p:nvPr/>
          </p:nvSpPr>
          <p:spPr>
            <a:xfrm>
              <a:off x="3639250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4991;p44">
              <a:extLst>
                <a:ext uri="{FF2B5EF4-FFF2-40B4-BE49-F238E27FC236}">
                  <a16:creationId xmlns:a16="http://schemas.microsoft.com/office/drawing/2014/main" id="{DC4909EF-F19C-4332-B5A8-69ADC5C1D357}"/>
                </a:ext>
              </a:extLst>
            </p:cNvPr>
            <p:cNvSpPr/>
            <p:nvPr/>
          </p:nvSpPr>
          <p:spPr>
            <a:xfrm>
              <a:off x="3639250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4992;p44">
              <a:extLst>
                <a:ext uri="{FF2B5EF4-FFF2-40B4-BE49-F238E27FC236}">
                  <a16:creationId xmlns:a16="http://schemas.microsoft.com/office/drawing/2014/main" id="{93AAF76C-EF96-4AC1-B3DC-A99B57AC66D7}"/>
                </a:ext>
              </a:extLst>
            </p:cNvPr>
            <p:cNvSpPr/>
            <p:nvPr/>
          </p:nvSpPr>
          <p:spPr>
            <a:xfrm>
              <a:off x="3638625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4993;p44">
              <a:extLst>
                <a:ext uri="{FF2B5EF4-FFF2-40B4-BE49-F238E27FC236}">
                  <a16:creationId xmlns:a16="http://schemas.microsoft.com/office/drawing/2014/main" id="{99D63213-92EF-487D-89F0-5C1D12C7B8F0}"/>
                </a:ext>
              </a:extLst>
            </p:cNvPr>
            <p:cNvSpPr/>
            <p:nvPr/>
          </p:nvSpPr>
          <p:spPr>
            <a:xfrm>
              <a:off x="36386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4994;p44">
              <a:extLst>
                <a:ext uri="{FF2B5EF4-FFF2-40B4-BE49-F238E27FC236}">
                  <a16:creationId xmlns:a16="http://schemas.microsoft.com/office/drawing/2014/main" id="{BACBAA22-84AB-425F-A66E-642DEDAA0A39}"/>
                </a:ext>
              </a:extLst>
            </p:cNvPr>
            <p:cNvSpPr/>
            <p:nvPr/>
          </p:nvSpPr>
          <p:spPr>
            <a:xfrm>
              <a:off x="36386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4995;p44">
              <a:extLst>
                <a:ext uri="{FF2B5EF4-FFF2-40B4-BE49-F238E27FC236}">
                  <a16:creationId xmlns:a16="http://schemas.microsoft.com/office/drawing/2014/main" id="{AF586258-A6A4-4053-B3B6-7484A3ACAFEB}"/>
                </a:ext>
              </a:extLst>
            </p:cNvPr>
            <p:cNvSpPr/>
            <p:nvPr/>
          </p:nvSpPr>
          <p:spPr>
            <a:xfrm>
              <a:off x="36380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4996;p44">
              <a:extLst>
                <a:ext uri="{FF2B5EF4-FFF2-40B4-BE49-F238E27FC236}">
                  <a16:creationId xmlns:a16="http://schemas.microsoft.com/office/drawing/2014/main" id="{209A0811-DA7A-4CC9-A052-3FAF2FC2DE1E}"/>
                </a:ext>
              </a:extLst>
            </p:cNvPr>
            <p:cNvSpPr/>
            <p:nvPr/>
          </p:nvSpPr>
          <p:spPr>
            <a:xfrm>
              <a:off x="3637375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4997;p44">
              <a:extLst>
                <a:ext uri="{FF2B5EF4-FFF2-40B4-BE49-F238E27FC236}">
                  <a16:creationId xmlns:a16="http://schemas.microsoft.com/office/drawing/2014/main" id="{D3B23BF1-81E2-404D-A067-F1101CDEEF30}"/>
                </a:ext>
              </a:extLst>
            </p:cNvPr>
            <p:cNvSpPr/>
            <p:nvPr/>
          </p:nvSpPr>
          <p:spPr>
            <a:xfrm>
              <a:off x="3637375" y="2412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4998;p44">
              <a:extLst>
                <a:ext uri="{FF2B5EF4-FFF2-40B4-BE49-F238E27FC236}">
                  <a16:creationId xmlns:a16="http://schemas.microsoft.com/office/drawing/2014/main" id="{E3313BBE-88E2-4BCB-A938-CA064A39EAB4}"/>
                </a:ext>
              </a:extLst>
            </p:cNvPr>
            <p:cNvSpPr/>
            <p:nvPr/>
          </p:nvSpPr>
          <p:spPr>
            <a:xfrm>
              <a:off x="3789625" y="2408550"/>
              <a:ext cx="3150" cy="10675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126" y="1"/>
                  </a:moveTo>
                  <a:cubicBezTo>
                    <a:pt x="126" y="76"/>
                    <a:pt x="76" y="126"/>
                    <a:pt x="0" y="176"/>
                  </a:cubicBezTo>
                  <a:lnTo>
                    <a:pt x="0" y="427"/>
                  </a:lnTo>
                  <a:cubicBezTo>
                    <a:pt x="76" y="376"/>
                    <a:pt x="126" y="301"/>
                    <a:pt x="126" y="2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4999;p44">
              <a:extLst>
                <a:ext uri="{FF2B5EF4-FFF2-40B4-BE49-F238E27FC236}">
                  <a16:creationId xmlns:a16="http://schemas.microsoft.com/office/drawing/2014/main" id="{A328A5E0-824B-488E-B6D3-62FEBE4C3883}"/>
                </a:ext>
              </a:extLst>
            </p:cNvPr>
            <p:cNvSpPr/>
            <p:nvPr/>
          </p:nvSpPr>
          <p:spPr>
            <a:xfrm>
              <a:off x="37927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5000;p44">
              <a:extLst>
                <a:ext uri="{FF2B5EF4-FFF2-40B4-BE49-F238E27FC236}">
                  <a16:creationId xmlns:a16="http://schemas.microsoft.com/office/drawing/2014/main" id="{065A938E-E918-4B3A-9D31-7E58B04F3143}"/>
                </a:ext>
              </a:extLst>
            </p:cNvPr>
            <p:cNvSpPr/>
            <p:nvPr/>
          </p:nvSpPr>
          <p:spPr>
            <a:xfrm>
              <a:off x="3792750" y="24085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5001;p44">
              <a:extLst>
                <a:ext uri="{FF2B5EF4-FFF2-40B4-BE49-F238E27FC236}">
                  <a16:creationId xmlns:a16="http://schemas.microsoft.com/office/drawing/2014/main" id="{60CB2C09-9572-4560-B072-2B47B617FE34}"/>
                </a:ext>
              </a:extLst>
            </p:cNvPr>
            <p:cNvSpPr/>
            <p:nvPr/>
          </p:nvSpPr>
          <p:spPr>
            <a:xfrm>
              <a:off x="3792125" y="2409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5002;p44">
              <a:extLst>
                <a:ext uri="{FF2B5EF4-FFF2-40B4-BE49-F238E27FC236}">
                  <a16:creationId xmlns:a16="http://schemas.microsoft.com/office/drawing/2014/main" id="{66E407E9-AC8A-474C-B617-DE69E502D066}"/>
                </a:ext>
              </a:extLst>
            </p:cNvPr>
            <p:cNvSpPr/>
            <p:nvPr/>
          </p:nvSpPr>
          <p:spPr>
            <a:xfrm>
              <a:off x="3792125" y="24098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5003;p44">
              <a:extLst>
                <a:ext uri="{FF2B5EF4-FFF2-40B4-BE49-F238E27FC236}">
                  <a16:creationId xmlns:a16="http://schemas.microsoft.com/office/drawing/2014/main" id="{F1E43A7D-371E-4F0E-9971-9C0A8A94561C}"/>
                </a:ext>
              </a:extLst>
            </p:cNvPr>
            <p:cNvSpPr/>
            <p:nvPr/>
          </p:nvSpPr>
          <p:spPr>
            <a:xfrm>
              <a:off x="3791500" y="2410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5004;p44">
              <a:extLst>
                <a:ext uri="{FF2B5EF4-FFF2-40B4-BE49-F238E27FC236}">
                  <a16:creationId xmlns:a16="http://schemas.microsoft.com/office/drawing/2014/main" id="{7E15BBCD-2634-4487-B6EC-C1FEE5C81AD7}"/>
                </a:ext>
              </a:extLst>
            </p:cNvPr>
            <p:cNvSpPr/>
            <p:nvPr/>
          </p:nvSpPr>
          <p:spPr>
            <a:xfrm>
              <a:off x="3790875" y="24110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76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5005;p44">
              <a:extLst>
                <a:ext uri="{FF2B5EF4-FFF2-40B4-BE49-F238E27FC236}">
                  <a16:creationId xmlns:a16="http://schemas.microsoft.com/office/drawing/2014/main" id="{00616DBC-75C6-4AC0-8125-CA7D8DE7DEDF}"/>
                </a:ext>
              </a:extLst>
            </p:cNvPr>
            <p:cNvSpPr/>
            <p:nvPr/>
          </p:nvSpPr>
          <p:spPr>
            <a:xfrm>
              <a:off x="3789625" y="2411675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51" y="1"/>
                  </a:moveTo>
                  <a:cubicBezTo>
                    <a:pt x="51" y="26"/>
                    <a:pt x="26" y="51"/>
                    <a:pt x="0" y="51"/>
                  </a:cubicBezTo>
                  <a:lnTo>
                    <a:pt x="0" y="302"/>
                  </a:lnTo>
                  <a:cubicBezTo>
                    <a:pt x="26" y="277"/>
                    <a:pt x="51" y="277"/>
                    <a:pt x="51" y="2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5006;p44">
              <a:extLst>
                <a:ext uri="{FF2B5EF4-FFF2-40B4-BE49-F238E27FC236}">
                  <a16:creationId xmlns:a16="http://schemas.microsoft.com/office/drawing/2014/main" id="{98C421C9-DFBE-4B7D-8F6F-D701F77A7878}"/>
                </a:ext>
              </a:extLst>
            </p:cNvPr>
            <p:cNvSpPr/>
            <p:nvPr/>
          </p:nvSpPr>
          <p:spPr>
            <a:xfrm>
              <a:off x="3789625" y="2412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5007;p44">
              <a:extLst>
                <a:ext uri="{FF2B5EF4-FFF2-40B4-BE49-F238E27FC236}">
                  <a16:creationId xmlns:a16="http://schemas.microsoft.com/office/drawing/2014/main" id="{267835AD-1240-4F36-B63D-48925C23888B}"/>
                </a:ext>
              </a:extLst>
            </p:cNvPr>
            <p:cNvSpPr/>
            <p:nvPr/>
          </p:nvSpPr>
          <p:spPr>
            <a:xfrm>
              <a:off x="3678725" y="2412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5008;p44">
              <a:extLst>
                <a:ext uri="{FF2B5EF4-FFF2-40B4-BE49-F238E27FC236}">
                  <a16:creationId xmlns:a16="http://schemas.microsoft.com/office/drawing/2014/main" id="{705F1B94-0406-4A91-98D5-DA87B6BFEE03}"/>
                </a:ext>
              </a:extLst>
            </p:cNvPr>
            <p:cNvSpPr/>
            <p:nvPr/>
          </p:nvSpPr>
          <p:spPr>
            <a:xfrm>
              <a:off x="367872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5009;p44">
              <a:extLst>
                <a:ext uri="{FF2B5EF4-FFF2-40B4-BE49-F238E27FC236}">
                  <a16:creationId xmlns:a16="http://schemas.microsoft.com/office/drawing/2014/main" id="{33357E76-0EEF-406B-8428-E685977FDC00}"/>
                </a:ext>
              </a:extLst>
            </p:cNvPr>
            <p:cNvSpPr/>
            <p:nvPr/>
          </p:nvSpPr>
          <p:spPr>
            <a:xfrm>
              <a:off x="367872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5010;p44">
              <a:extLst>
                <a:ext uri="{FF2B5EF4-FFF2-40B4-BE49-F238E27FC236}">
                  <a16:creationId xmlns:a16="http://schemas.microsoft.com/office/drawing/2014/main" id="{597A83A1-F57F-4D2F-AF03-00F9DF2ABFE8}"/>
                </a:ext>
              </a:extLst>
            </p:cNvPr>
            <p:cNvSpPr/>
            <p:nvPr/>
          </p:nvSpPr>
          <p:spPr>
            <a:xfrm>
              <a:off x="3678100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5011;p44">
              <a:extLst>
                <a:ext uri="{FF2B5EF4-FFF2-40B4-BE49-F238E27FC236}">
                  <a16:creationId xmlns:a16="http://schemas.microsoft.com/office/drawing/2014/main" id="{AAFD1AED-D1DA-4DA8-88D8-650FEA8DF499}"/>
                </a:ext>
              </a:extLst>
            </p:cNvPr>
            <p:cNvSpPr/>
            <p:nvPr/>
          </p:nvSpPr>
          <p:spPr>
            <a:xfrm>
              <a:off x="367810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5012;p44">
              <a:extLst>
                <a:ext uri="{FF2B5EF4-FFF2-40B4-BE49-F238E27FC236}">
                  <a16:creationId xmlns:a16="http://schemas.microsoft.com/office/drawing/2014/main" id="{1B562663-B253-4227-BD37-63D019E7D74D}"/>
                </a:ext>
              </a:extLst>
            </p:cNvPr>
            <p:cNvSpPr/>
            <p:nvPr/>
          </p:nvSpPr>
          <p:spPr>
            <a:xfrm>
              <a:off x="367810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5013;p44">
              <a:extLst>
                <a:ext uri="{FF2B5EF4-FFF2-40B4-BE49-F238E27FC236}">
                  <a16:creationId xmlns:a16="http://schemas.microsoft.com/office/drawing/2014/main" id="{EDAF8C04-200D-4DC1-BE68-960E4CC074F5}"/>
                </a:ext>
              </a:extLst>
            </p:cNvPr>
            <p:cNvSpPr/>
            <p:nvPr/>
          </p:nvSpPr>
          <p:spPr>
            <a:xfrm>
              <a:off x="3677475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5014;p44">
              <a:extLst>
                <a:ext uri="{FF2B5EF4-FFF2-40B4-BE49-F238E27FC236}">
                  <a16:creationId xmlns:a16="http://schemas.microsoft.com/office/drawing/2014/main" id="{C0760B86-82ED-4A6A-A502-546A049F6473}"/>
                </a:ext>
              </a:extLst>
            </p:cNvPr>
            <p:cNvSpPr/>
            <p:nvPr/>
          </p:nvSpPr>
          <p:spPr>
            <a:xfrm>
              <a:off x="367747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5015;p44">
              <a:extLst>
                <a:ext uri="{FF2B5EF4-FFF2-40B4-BE49-F238E27FC236}">
                  <a16:creationId xmlns:a16="http://schemas.microsoft.com/office/drawing/2014/main" id="{F732E1D5-0169-477B-A6C1-5234E923D776}"/>
                </a:ext>
              </a:extLst>
            </p:cNvPr>
            <p:cNvSpPr/>
            <p:nvPr/>
          </p:nvSpPr>
          <p:spPr>
            <a:xfrm>
              <a:off x="3676850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5016;p44">
              <a:extLst>
                <a:ext uri="{FF2B5EF4-FFF2-40B4-BE49-F238E27FC236}">
                  <a16:creationId xmlns:a16="http://schemas.microsoft.com/office/drawing/2014/main" id="{86EF5656-1E80-47CA-91F4-32DDF7F8635D}"/>
                </a:ext>
              </a:extLst>
            </p:cNvPr>
            <p:cNvSpPr/>
            <p:nvPr/>
          </p:nvSpPr>
          <p:spPr>
            <a:xfrm>
              <a:off x="367685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5017;p44">
              <a:extLst>
                <a:ext uri="{FF2B5EF4-FFF2-40B4-BE49-F238E27FC236}">
                  <a16:creationId xmlns:a16="http://schemas.microsoft.com/office/drawing/2014/main" id="{B743671D-D7EE-484E-8833-F5AD8970BF2B}"/>
                </a:ext>
              </a:extLst>
            </p:cNvPr>
            <p:cNvSpPr/>
            <p:nvPr/>
          </p:nvSpPr>
          <p:spPr>
            <a:xfrm>
              <a:off x="3676225" y="2412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5018;p44">
              <a:extLst>
                <a:ext uri="{FF2B5EF4-FFF2-40B4-BE49-F238E27FC236}">
                  <a16:creationId xmlns:a16="http://schemas.microsoft.com/office/drawing/2014/main" id="{96934F27-35A5-4593-AF7D-FBF14E9EBCC4}"/>
                </a:ext>
              </a:extLst>
            </p:cNvPr>
            <p:cNvSpPr/>
            <p:nvPr/>
          </p:nvSpPr>
          <p:spPr>
            <a:xfrm>
              <a:off x="371820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5019;p44">
              <a:extLst>
                <a:ext uri="{FF2B5EF4-FFF2-40B4-BE49-F238E27FC236}">
                  <a16:creationId xmlns:a16="http://schemas.microsoft.com/office/drawing/2014/main" id="{4106EF6B-0E27-4161-869F-3BC0A6D1D729}"/>
                </a:ext>
              </a:extLst>
            </p:cNvPr>
            <p:cNvSpPr/>
            <p:nvPr/>
          </p:nvSpPr>
          <p:spPr>
            <a:xfrm>
              <a:off x="3717575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5020;p44">
              <a:extLst>
                <a:ext uri="{FF2B5EF4-FFF2-40B4-BE49-F238E27FC236}">
                  <a16:creationId xmlns:a16="http://schemas.microsoft.com/office/drawing/2014/main" id="{D737C1E0-FAF2-4282-852D-964466DAF861}"/>
                </a:ext>
              </a:extLst>
            </p:cNvPr>
            <p:cNvSpPr/>
            <p:nvPr/>
          </p:nvSpPr>
          <p:spPr>
            <a:xfrm>
              <a:off x="3717575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5021;p44">
              <a:extLst>
                <a:ext uri="{FF2B5EF4-FFF2-40B4-BE49-F238E27FC236}">
                  <a16:creationId xmlns:a16="http://schemas.microsoft.com/office/drawing/2014/main" id="{4C43AA76-9C15-404A-B629-F71E47169D9D}"/>
                </a:ext>
              </a:extLst>
            </p:cNvPr>
            <p:cNvSpPr/>
            <p:nvPr/>
          </p:nvSpPr>
          <p:spPr>
            <a:xfrm>
              <a:off x="3716950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5022;p44">
              <a:extLst>
                <a:ext uri="{FF2B5EF4-FFF2-40B4-BE49-F238E27FC236}">
                  <a16:creationId xmlns:a16="http://schemas.microsoft.com/office/drawing/2014/main" id="{460ED3DB-354E-4244-866F-256789E27F18}"/>
                </a:ext>
              </a:extLst>
            </p:cNvPr>
            <p:cNvSpPr/>
            <p:nvPr/>
          </p:nvSpPr>
          <p:spPr>
            <a:xfrm>
              <a:off x="371695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5023;p44">
              <a:extLst>
                <a:ext uri="{FF2B5EF4-FFF2-40B4-BE49-F238E27FC236}">
                  <a16:creationId xmlns:a16="http://schemas.microsoft.com/office/drawing/2014/main" id="{61125A3B-C4D4-4ADD-9825-262DE692F173}"/>
                </a:ext>
              </a:extLst>
            </p:cNvPr>
            <p:cNvSpPr/>
            <p:nvPr/>
          </p:nvSpPr>
          <p:spPr>
            <a:xfrm>
              <a:off x="3716950" y="2413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5024;p44">
              <a:extLst>
                <a:ext uri="{FF2B5EF4-FFF2-40B4-BE49-F238E27FC236}">
                  <a16:creationId xmlns:a16="http://schemas.microsoft.com/office/drawing/2014/main" id="{569C36D3-89DB-4821-90F7-03A6E1691386}"/>
                </a:ext>
              </a:extLst>
            </p:cNvPr>
            <p:cNvSpPr/>
            <p:nvPr/>
          </p:nvSpPr>
          <p:spPr>
            <a:xfrm>
              <a:off x="3716325" y="2413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5025;p44">
              <a:extLst>
                <a:ext uri="{FF2B5EF4-FFF2-40B4-BE49-F238E27FC236}">
                  <a16:creationId xmlns:a16="http://schemas.microsoft.com/office/drawing/2014/main" id="{F16CDAAC-E265-42B0-8151-8C7210185EF8}"/>
                </a:ext>
              </a:extLst>
            </p:cNvPr>
            <p:cNvSpPr/>
            <p:nvPr/>
          </p:nvSpPr>
          <p:spPr>
            <a:xfrm>
              <a:off x="3716325" y="2413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5026;p44">
              <a:extLst>
                <a:ext uri="{FF2B5EF4-FFF2-40B4-BE49-F238E27FC236}">
                  <a16:creationId xmlns:a16="http://schemas.microsoft.com/office/drawing/2014/main" id="{0FB8170D-2E16-43A7-8216-2A8B95B7C6CA}"/>
                </a:ext>
              </a:extLst>
            </p:cNvPr>
            <p:cNvSpPr/>
            <p:nvPr/>
          </p:nvSpPr>
          <p:spPr>
            <a:xfrm>
              <a:off x="3715700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5027;p44">
              <a:extLst>
                <a:ext uri="{FF2B5EF4-FFF2-40B4-BE49-F238E27FC236}">
                  <a16:creationId xmlns:a16="http://schemas.microsoft.com/office/drawing/2014/main" id="{293714D9-DCBC-40D8-A4DC-79F681F7F77F}"/>
                </a:ext>
              </a:extLst>
            </p:cNvPr>
            <p:cNvSpPr/>
            <p:nvPr/>
          </p:nvSpPr>
          <p:spPr>
            <a:xfrm>
              <a:off x="371570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5028;p44">
              <a:extLst>
                <a:ext uri="{FF2B5EF4-FFF2-40B4-BE49-F238E27FC236}">
                  <a16:creationId xmlns:a16="http://schemas.microsoft.com/office/drawing/2014/main" id="{C12CB9DB-6329-47A5-A154-30DC5258820A}"/>
                </a:ext>
              </a:extLst>
            </p:cNvPr>
            <p:cNvSpPr/>
            <p:nvPr/>
          </p:nvSpPr>
          <p:spPr>
            <a:xfrm>
              <a:off x="3715050" y="241357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5029;p44">
              <a:extLst>
                <a:ext uri="{FF2B5EF4-FFF2-40B4-BE49-F238E27FC236}">
                  <a16:creationId xmlns:a16="http://schemas.microsoft.com/office/drawing/2014/main" id="{71A0D050-E653-48D6-A6C8-4A7BB4A563A4}"/>
                </a:ext>
              </a:extLst>
            </p:cNvPr>
            <p:cNvSpPr/>
            <p:nvPr/>
          </p:nvSpPr>
          <p:spPr>
            <a:xfrm>
              <a:off x="3757050" y="2412300"/>
              <a:ext cx="1275" cy="8175"/>
            </a:xfrm>
            <a:custGeom>
              <a:avLst/>
              <a:gdLst/>
              <a:ahLst/>
              <a:cxnLst/>
              <a:rect l="l" t="t" r="r" b="b"/>
              <a:pathLst>
                <a:path w="51" h="327" extrusionOk="0">
                  <a:moveTo>
                    <a:pt x="0" y="1"/>
                  </a:moveTo>
                  <a:lnTo>
                    <a:pt x="0" y="252"/>
                  </a:lnTo>
                  <a:cubicBezTo>
                    <a:pt x="50" y="277"/>
                    <a:pt x="50" y="302"/>
                    <a:pt x="50" y="327"/>
                  </a:cubicBezTo>
                  <a:lnTo>
                    <a:pt x="50" y="101"/>
                  </a:lnTo>
                  <a:cubicBezTo>
                    <a:pt x="50" y="51"/>
                    <a:pt x="5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5030;p44">
              <a:extLst>
                <a:ext uri="{FF2B5EF4-FFF2-40B4-BE49-F238E27FC236}">
                  <a16:creationId xmlns:a16="http://schemas.microsoft.com/office/drawing/2014/main" id="{8F6E8859-D472-472A-91B2-D8A692C589AC}"/>
                </a:ext>
              </a:extLst>
            </p:cNvPr>
            <p:cNvSpPr/>
            <p:nvPr/>
          </p:nvSpPr>
          <p:spPr>
            <a:xfrm>
              <a:off x="3730100" y="2406675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5031;p44">
              <a:extLst>
                <a:ext uri="{FF2B5EF4-FFF2-40B4-BE49-F238E27FC236}">
                  <a16:creationId xmlns:a16="http://schemas.microsoft.com/office/drawing/2014/main" id="{04892F84-DB50-45FE-8167-1ED061CBA428}"/>
                </a:ext>
              </a:extLst>
            </p:cNvPr>
            <p:cNvSpPr/>
            <p:nvPr/>
          </p:nvSpPr>
          <p:spPr>
            <a:xfrm>
              <a:off x="3744500" y="24148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5032;p44">
              <a:extLst>
                <a:ext uri="{FF2B5EF4-FFF2-40B4-BE49-F238E27FC236}">
                  <a16:creationId xmlns:a16="http://schemas.microsoft.com/office/drawing/2014/main" id="{83C37876-AF3A-4123-BB23-63A8E71B5EF4}"/>
                </a:ext>
              </a:extLst>
            </p:cNvPr>
            <p:cNvSpPr/>
            <p:nvPr/>
          </p:nvSpPr>
          <p:spPr>
            <a:xfrm>
              <a:off x="3544625" y="240855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5033;p44">
              <a:extLst>
                <a:ext uri="{FF2B5EF4-FFF2-40B4-BE49-F238E27FC236}">
                  <a16:creationId xmlns:a16="http://schemas.microsoft.com/office/drawing/2014/main" id="{C37C6692-CA06-4589-B00F-D9FA7DE1264C}"/>
                </a:ext>
              </a:extLst>
            </p:cNvPr>
            <p:cNvSpPr/>
            <p:nvPr/>
          </p:nvSpPr>
          <p:spPr>
            <a:xfrm>
              <a:off x="3446900" y="2360300"/>
              <a:ext cx="94625" cy="60800"/>
            </a:xfrm>
            <a:custGeom>
              <a:avLst/>
              <a:gdLst/>
              <a:ahLst/>
              <a:cxnLst/>
              <a:rect l="l" t="t" r="r" b="b"/>
              <a:pathLst>
                <a:path w="3785" h="2432" extrusionOk="0">
                  <a:moveTo>
                    <a:pt x="0" y="1"/>
                  </a:moveTo>
                  <a:lnTo>
                    <a:pt x="0" y="251"/>
                  </a:lnTo>
                  <a:lnTo>
                    <a:pt x="3785" y="2432"/>
                  </a:lnTo>
                  <a:lnTo>
                    <a:pt x="3785" y="2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5034;p44">
              <a:extLst>
                <a:ext uri="{FF2B5EF4-FFF2-40B4-BE49-F238E27FC236}">
                  <a16:creationId xmlns:a16="http://schemas.microsoft.com/office/drawing/2014/main" id="{9684390C-52D9-4302-B718-290C9CD1D01A}"/>
                </a:ext>
              </a:extLst>
            </p:cNvPr>
            <p:cNvSpPr/>
            <p:nvPr/>
          </p:nvSpPr>
          <p:spPr>
            <a:xfrm>
              <a:off x="3544000" y="24148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5035;p44">
              <a:extLst>
                <a:ext uri="{FF2B5EF4-FFF2-40B4-BE49-F238E27FC236}">
                  <a16:creationId xmlns:a16="http://schemas.microsoft.com/office/drawing/2014/main" id="{41A2DDA1-46AD-4F67-985E-9B28C7308A25}"/>
                </a:ext>
              </a:extLst>
            </p:cNvPr>
            <p:cNvSpPr/>
            <p:nvPr/>
          </p:nvSpPr>
          <p:spPr>
            <a:xfrm>
              <a:off x="354400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5036;p44">
              <a:extLst>
                <a:ext uri="{FF2B5EF4-FFF2-40B4-BE49-F238E27FC236}">
                  <a16:creationId xmlns:a16="http://schemas.microsoft.com/office/drawing/2014/main" id="{5DF40439-5270-4379-8382-9DDB246486C0}"/>
                </a:ext>
              </a:extLst>
            </p:cNvPr>
            <p:cNvSpPr/>
            <p:nvPr/>
          </p:nvSpPr>
          <p:spPr>
            <a:xfrm>
              <a:off x="3543375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5037;p44">
              <a:extLst>
                <a:ext uri="{FF2B5EF4-FFF2-40B4-BE49-F238E27FC236}">
                  <a16:creationId xmlns:a16="http://schemas.microsoft.com/office/drawing/2014/main" id="{8C836164-82E5-423A-A30A-ED9C0C60EA99}"/>
                </a:ext>
              </a:extLst>
            </p:cNvPr>
            <p:cNvSpPr/>
            <p:nvPr/>
          </p:nvSpPr>
          <p:spPr>
            <a:xfrm>
              <a:off x="3543375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5038;p44">
              <a:extLst>
                <a:ext uri="{FF2B5EF4-FFF2-40B4-BE49-F238E27FC236}">
                  <a16:creationId xmlns:a16="http://schemas.microsoft.com/office/drawing/2014/main" id="{D15F1BCA-ADD4-422D-AFB7-31E53EF640F4}"/>
                </a:ext>
              </a:extLst>
            </p:cNvPr>
            <p:cNvSpPr/>
            <p:nvPr/>
          </p:nvSpPr>
          <p:spPr>
            <a:xfrm>
              <a:off x="3542750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5039;p44">
              <a:extLst>
                <a:ext uri="{FF2B5EF4-FFF2-40B4-BE49-F238E27FC236}">
                  <a16:creationId xmlns:a16="http://schemas.microsoft.com/office/drawing/2014/main" id="{4DBCDECE-AB9A-42FE-BA84-4C2EB276269B}"/>
                </a:ext>
              </a:extLst>
            </p:cNvPr>
            <p:cNvSpPr/>
            <p:nvPr/>
          </p:nvSpPr>
          <p:spPr>
            <a:xfrm>
              <a:off x="354275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5040;p44">
              <a:extLst>
                <a:ext uri="{FF2B5EF4-FFF2-40B4-BE49-F238E27FC236}">
                  <a16:creationId xmlns:a16="http://schemas.microsoft.com/office/drawing/2014/main" id="{4E43D42F-295D-47C8-9743-7EFDEF387211}"/>
                </a:ext>
              </a:extLst>
            </p:cNvPr>
            <p:cNvSpPr/>
            <p:nvPr/>
          </p:nvSpPr>
          <p:spPr>
            <a:xfrm>
              <a:off x="354275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5041;p44">
              <a:extLst>
                <a:ext uri="{FF2B5EF4-FFF2-40B4-BE49-F238E27FC236}">
                  <a16:creationId xmlns:a16="http://schemas.microsoft.com/office/drawing/2014/main" id="{95DDEFED-1C87-4D0B-870A-54B0A96A7B81}"/>
                </a:ext>
              </a:extLst>
            </p:cNvPr>
            <p:cNvSpPr/>
            <p:nvPr/>
          </p:nvSpPr>
          <p:spPr>
            <a:xfrm>
              <a:off x="3542125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5042;p44">
              <a:extLst>
                <a:ext uri="{FF2B5EF4-FFF2-40B4-BE49-F238E27FC236}">
                  <a16:creationId xmlns:a16="http://schemas.microsoft.com/office/drawing/2014/main" id="{85724B2B-457E-4437-A656-A57520AC2B6D}"/>
                </a:ext>
              </a:extLst>
            </p:cNvPr>
            <p:cNvSpPr/>
            <p:nvPr/>
          </p:nvSpPr>
          <p:spPr>
            <a:xfrm>
              <a:off x="3542125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5043;p44">
              <a:extLst>
                <a:ext uri="{FF2B5EF4-FFF2-40B4-BE49-F238E27FC236}">
                  <a16:creationId xmlns:a16="http://schemas.microsoft.com/office/drawing/2014/main" id="{51F2E2F7-9433-4ACA-B836-4FE41FD1BA1D}"/>
                </a:ext>
              </a:extLst>
            </p:cNvPr>
            <p:cNvSpPr/>
            <p:nvPr/>
          </p:nvSpPr>
          <p:spPr>
            <a:xfrm>
              <a:off x="3541500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5044;p44">
              <a:extLst>
                <a:ext uri="{FF2B5EF4-FFF2-40B4-BE49-F238E27FC236}">
                  <a16:creationId xmlns:a16="http://schemas.microsoft.com/office/drawing/2014/main" id="{CE1694E7-3951-4C75-AFE4-59CBE0C0CE47}"/>
                </a:ext>
              </a:extLst>
            </p:cNvPr>
            <p:cNvSpPr/>
            <p:nvPr/>
          </p:nvSpPr>
          <p:spPr>
            <a:xfrm>
              <a:off x="35415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5045;p44">
              <a:extLst>
                <a:ext uri="{FF2B5EF4-FFF2-40B4-BE49-F238E27FC236}">
                  <a16:creationId xmlns:a16="http://schemas.microsoft.com/office/drawing/2014/main" id="{6191B986-3706-489A-8EDF-8E45DEB2FD0A}"/>
                </a:ext>
              </a:extLst>
            </p:cNvPr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5046;p44">
              <a:extLst>
                <a:ext uri="{FF2B5EF4-FFF2-40B4-BE49-F238E27FC236}">
                  <a16:creationId xmlns:a16="http://schemas.microsoft.com/office/drawing/2014/main" id="{7A2BEA73-DE00-4C27-BAA0-4D0C41D25E8A}"/>
                </a:ext>
              </a:extLst>
            </p:cNvPr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5047;p44">
              <a:extLst>
                <a:ext uri="{FF2B5EF4-FFF2-40B4-BE49-F238E27FC236}">
                  <a16:creationId xmlns:a16="http://schemas.microsoft.com/office/drawing/2014/main" id="{28E05598-595F-4F41-B971-AA7F39CA3DF1}"/>
                </a:ext>
              </a:extLst>
            </p:cNvPr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5048;p44">
              <a:extLst>
                <a:ext uri="{FF2B5EF4-FFF2-40B4-BE49-F238E27FC236}">
                  <a16:creationId xmlns:a16="http://schemas.microsoft.com/office/drawing/2014/main" id="{DF8668EB-441C-449D-B5EC-F8AD9B3D73EF}"/>
                </a:ext>
              </a:extLst>
            </p:cNvPr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5049;p44">
              <a:extLst>
                <a:ext uri="{FF2B5EF4-FFF2-40B4-BE49-F238E27FC236}">
                  <a16:creationId xmlns:a16="http://schemas.microsoft.com/office/drawing/2014/main" id="{0159B4D3-3E94-42FE-83AB-A0F5EC55D3CD}"/>
                </a:ext>
              </a:extLst>
            </p:cNvPr>
            <p:cNvSpPr/>
            <p:nvPr/>
          </p:nvSpPr>
          <p:spPr>
            <a:xfrm>
              <a:off x="3745150" y="24160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5050;p44">
              <a:extLst>
                <a:ext uri="{FF2B5EF4-FFF2-40B4-BE49-F238E27FC236}">
                  <a16:creationId xmlns:a16="http://schemas.microsoft.com/office/drawing/2014/main" id="{449465EA-3388-4D38-B9B0-44A343D13101}"/>
                </a:ext>
              </a:extLst>
            </p:cNvPr>
            <p:cNvSpPr/>
            <p:nvPr/>
          </p:nvSpPr>
          <p:spPr>
            <a:xfrm>
              <a:off x="374450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5051;p44">
              <a:extLst>
                <a:ext uri="{FF2B5EF4-FFF2-40B4-BE49-F238E27FC236}">
                  <a16:creationId xmlns:a16="http://schemas.microsoft.com/office/drawing/2014/main" id="{EE35D9B5-16FF-4538-924D-86CD27354505}"/>
                </a:ext>
              </a:extLst>
            </p:cNvPr>
            <p:cNvSpPr/>
            <p:nvPr/>
          </p:nvSpPr>
          <p:spPr>
            <a:xfrm>
              <a:off x="37445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5052;p44">
              <a:extLst>
                <a:ext uri="{FF2B5EF4-FFF2-40B4-BE49-F238E27FC236}">
                  <a16:creationId xmlns:a16="http://schemas.microsoft.com/office/drawing/2014/main" id="{685BF8A8-A248-4A85-9B9F-E6533CA91BC5}"/>
                </a:ext>
              </a:extLst>
            </p:cNvPr>
            <p:cNvSpPr/>
            <p:nvPr/>
          </p:nvSpPr>
          <p:spPr>
            <a:xfrm>
              <a:off x="374450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5053;p44">
              <a:extLst>
                <a:ext uri="{FF2B5EF4-FFF2-40B4-BE49-F238E27FC236}">
                  <a16:creationId xmlns:a16="http://schemas.microsoft.com/office/drawing/2014/main" id="{D8970B96-C05D-48BE-9B76-0445E0EBF282}"/>
                </a:ext>
              </a:extLst>
            </p:cNvPr>
            <p:cNvSpPr/>
            <p:nvPr/>
          </p:nvSpPr>
          <p:spPr>
            <a:xfrm>
              <a:off x="3583475" y="24091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5054;p44">
              <a:extLst>
                <a:ext uri="{FF2B5EF4-FFF2-40B4-BE49-F238E27FC236}">
                  <a16:creationId xmlns:a16="http://schemas.microsoft.com/office/drawing/2014/main" id="{29CB5838-B3A0-4507-95F3-7F9667F6ECB2}"/>
                </a:ext>
              </a:extLst>
            </p:cNvPr>
            <p:cNvSpPr/>
            <p:nvPr/>
          </p:nvSpPr>
          <p:spPr>
            <a:xfrm>
              <a:off x="3566575" y="24079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5055;p44">
              <a:extLst>
                <a:ext uri="{FF2B5EF4-FFF2-40B4-BE49-F238E27FC236}">
                  <a16:creationId xmlns:a16="http://schemas.microsoft.com/office/drawing/2014/main" id="{B86DC8BD-23FB-4F04-A8D6-A4DBA588C9C2}"/>
                </a:ext>
              </a:extLst>
            </p:cNvPr>
            <p:cNvSpPr/>
            <p:nvPr/>
          </p:nvSpPr>
          <p:spPr>
            <a:xfrm>
              <a:off x="3758300" y="2414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5056;p44">
              <a:extLst>
                <a:ext uri="{FF2B5EF4-FFF2-40B4-BE49-F238E27FC236}">
                  <a16:creationId xmlns:a16="http://schemas.microsoft.com/office/drawing/2014/main" id="{04757071-C18D-4636-BDFF-82B100683F09}"/>
                </a:ext>
              </a:extLst>
            </p:cNvPr>
            <p:cNvSpPr/>
            <p:nvPr/>
          </p:nvSpPr>
          <p:spPr>
            <a:xfrm>
              <a:off x="37583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5057;p44">
              <a:extLst>
                <a:ext uri="{FF2B5EF4-FFF2-40B4-BE49-F238E27FC236}">
                  <a16:creationId xmlns:a16="http://schemas.microsoft.com/office/drawing/2014/main" id="{13609167-3DD9-4CCB-9DA3-525D6328C096}"/>
                </a:ext>
              </a:extLst>
            </p:cNvPr>
            <p:cNvSpPr/>
            <p:nvPr/>
          </p:nvSpPr>
          <p:spPr>
            <a:xfrm>
              <a:off x="37583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5058;p44">
              <a:extLst>
                <a:ext uri="{FF2B5EF4-FFF2-40B4-BE49-F238E27FC236}">
                  <a16:creationId xmlns:a16="http://schemas.microsoft.com/office/drawing/2014/main" id="{D735D9BF-EEB9-45FF-97EC-E2D13AF46E91}"/>
                </a:ext>
              </a:extLst>
            </p:cNvPr>
            <p:cNvSpPr/>
            <p:nvPr/>
          </p:nvSpPr>
          <p:spPr>
            <a:xfrm>
              <a:off x="3758300" y="2415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5059;p44">
              <a:extLst>
                <a:ext uri="{FF2B5EF4-FFF2-40B4-BE49-F238E27FC236}">
                  <a16:creationId xmlns:a16="http://schemas.microsoft.com/office/drawing/2014/main" id="{9BD7FC24-83BF-40CC-83EE-152C793461DB}"/>
                </a:ext>
              </a:extLst>
            </p:cNvPr>
            <p:cNvSpPr/>
            <p:nvPr/>
          </p:nvSpPr>
          <p:spPr>
            <a:xfrm>
              <a:off x="3758300" y="2415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5060;p44">
              <a:extLst>
                <a:ext uri="{FF2B5EF4-FFF2-40B4-BE49-F238E27FC236}">
                  <a16:creationId xmlns:a16="http://schemas.microsoft.com/office/drawing/2014/main" id="{25253B09-74A5-4708-85B3-132F562AC8CF}"/>
                </a:ext>
              </a:extLst>
            </p:cNvPr>
            <p:cNvSpPr/>
            <p:nvPr/>
          </p:nvSpPr>
          <p:spPr>
            <a:xfrm>
              <a:off x="375767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5061;p44">
              <a:extLst>
                <a:ext uri="{FF2B5EF4-FFF2-40B4-BE49-F238E27FC236}">
                  <a16:creationId xmlns:a16="http://schemas.microsoft.com/office/drawing/2014/main" id="{91C27C77-8A19-4B9A-8481-C2C1A164AAF4}"/>
                </a:ext>
              </a:extLst>
            </p:cNvPr>
            <p:cNvSpPr/>
            <p:nvPr/>
          </p:nvSpPr>
          <p:spPr>
            <a:xfrm>
              <a:off x="375705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5062;p44">
              <a:extLst>
                <a:ext uri="{FF2B5EF4-FFF2-40B4-BE49-F238E27FC236}">
                  <a16:creationId xmlns:a16="http://schemas.microsoft.com/office/drawing/2014/main" id="{F2B113BF-D36A-40D3-909A-B6168DB24AE8}"/>
                </a:ext>
              </a:extLst>
            </p:cNvPr>
            <p:cNvSpPr/>
            <p:nvPr/>
          </p:nvSpPr>
          <p:spPr>
            <a:xfrm>
              <a:off x="3757050" y="2416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5063;p44">
              <a:extLst>
                <a:ext uri="{FF2B5EF4-FFF2-40B4-BE49-F238E27FC236}">
                  <a16:creationId xmlns:a16="http://schemas.microsoft.com/office/drawing/2014/main" id="{AE94CC2D-6199-449E-8885-2546B0BBE2C8}"/>
                </a:ext>
              </a:extLst>
            </p:cNvPr>
            <p:cNvSpPr/>
            <p:nvPr/>
          </p:nvSpPr>
          <p:spPr>
            <a:xfrm>
              <a:off x="358285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5064;p44">
              <a:extLst>
                <a:ext uri="{FF2B5EF4-FFF2-40B4-BE49-F238E27FC236}">
                  <a16:creationId xmlns:a16="http://schemas.microsoft.com/office/drawing/2014/main" id="{981FF303-5362-446A-AB8D-F0FE6161B776}"/>
                </a:ext>
              </a:extLst>
            </p:cNvPr>
            <p:cNvSpPr/>
            <p:nvPr/>
          </p:nvSpPr>
          <p:spPr>
            <a:xfrm>
              <a:off x="358285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5065;p44">
              <a:extLst>
                <a:ext uri="{FF2B5EF4-FFF2-40B4-BE49-F238E27FC236}">
                  <a16:creationId xmlns:a16="http://schemas.microsoft.com/office/drawing/2014/main" id="{6BC5433F-D16A-4277-9C33-A9DE64C51F00}"/>
                </a:ext>
              </a:extLst>
            </p:cNvPr>
            <p:cNvSpPr/>
            <p:nvPr/>
          </p:nvSpPr>
          <p:spPr>
            <a:xfrm>
              <a:off x="358222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5066;p44">
              <a:extLst>
                <a:ext uri="{FF2B5EF4-FFF2-40B4-BE49-F238E27FC236}">
                  <a16:creationId xmlns:a16="http://schemas.microsoft.com/office/drawing/2014/main" id="{021FA9C8-3DC3-4334-A755-3F70E9F16039}"/>
                </a:ext>
              </a:extLst>
            </p:cNvPr>
            <p:cNvSpPr/>
            <p:nvPr/>
          </p:nvSpPr>
          <p:spPr>
            <a:xfrm>
              <a:off x="358222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5067;p44">
              <a:extLst>
                <a:ext uri="{FF2B5EF4-FFF2-40B4-BE49-F238E27FC236}">
                  <a16:creationId xmlns:a16="http://schemas.microsoft.com/office/drawing/2014/main" id="{532D84F9-0D4E-4117-85EA-E58768FADC69}"/>
                </a:ext>
              </a:extLst>
            </p:cNvPr>
            <p:cNvSpPr/>
            <p:nvPr/>
          </p:nvSpPr>
          <p:spPr>
            <a:xfrm>
              <a:off x="35816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5068;p44">
              <a:extLst>
                <a:ext uri="{FF2B5EF4-FFF2-40B4-BE49-F238E27FC236}">
                  <a16:creationId xmlns:a16="http://schemas.microsoft.com/office/drawing/2014/main" id="{EA618557-1B44-4339-9F3B-55DEFC2D88C1}"/>
                </a:ext>
              </a:extLst>
            </p:cNvPr>
            <p:cNvSpPr/>
            <p:nvPr/>
          </p:nvSpPr>
          <p:spPr>
            <a:xfrm>
              <a:off x="35816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5069;p44">
              <a:extLst>
                <a:ext uri="{FF2B5EF4-FFF2-40B4-BE49-F238E27FC236}">
                  <a16:creationId xmlns:a16="http://schemas.microsoft.com/office/drawing/2014/main" id="{F4355C14-6692-4941-8CC6-32B02B15D65A}"/>
                </a:ext>
              </a:extLst>
            </p:cNvPr>
            <p:cNvSpPr/>
            <p:nvPr/>
          </p:nvSpPr>
          <p:spPr>
            <a:xfrm>
              <a:off x="358160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5070;p44">
              <a:extLst>
                <a:ext uri="{FF2B5EF4-FFF2-40B4-BE49-F238E27FC236}">
                  <a16:creationId xmlns:a16="http://schemas.microsoft.com/office/drawing/2014/main" id="{F8C4BD68-1BDF-41BC-83E4-3219918F535E}"/>
                </a:ext>
              </a:extLst>
            </p:cNvPr>
            <p:cNvSpPr/>
            <p:nvPr/>
          </p:nvSpPr>
          <p:spPr>
            <a:xfrm>
              <a:off x="358097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5071;p44">
              <a:extLst>
                <a:ext uri="{FF2B5EF4-FFF2-40B4-BE49-F238E27FC236}">
                  <a16:creationId xmlns:a16="http://schemas.microsoft.com/office/drawing/2014/main" id="{D0840041-153A-4F02-B271-F83E684853D2}"/>
                </a:ext>
              </a:extLst>
            </p:cNvPr>
            <p:cNvSpPr/>
            <p:nvPr/>
          </p:nvSpPr>
          <p:spPr>
            <a:xfrm>
              <a:off x="358097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5072;p44">
              <a:extLst>
                <a:ext uri="{FF2B5EF4-FFF2-40B4-BE49-F238E27FC236}">
                  <a16:creationId xmlns:a16="http://schemas.microsoft.com/office/drawing/2014/main" id="{3A384F26-9042-43C3-BA55-26BC43DC40A2}"/>
                </a:ext>
              </a:extLst>
            </p:cNvPr>
            <p:cNvSpPr/>
            <p:nvPr/>
          </p:nvSpPr>
          <p:spPr>
            <a:xfrm>
              <a:off x="358097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5073;p44">
              <a:extLst>
                <a:ext uri="{FF2B5EF4-FFF2-40B4-BE49-F238E27FC236}">
                  <a16:creationId xmlns:a16="http://schemas.microsoft.com/office/drawing/2014/main" id="{AC23246E-94F2-41A1-BDDD-D9506BA9740C}"/>
                </a:ext>
              </a:extLst>
            </p:cNvPr>
            <p:cNvSpPr/>
            <p:nvPr/>
          </p:nvSpPr>
          <p:spPr>
            <a:xfrm>
              <a:off x="358035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5074;p44">
              <a:extLst>
                <a:ext uri="{FF2B5EF4-FFF2-40B4-BE49-F238E27FC236}">
                  <a16:creationId xmlns:a16="http://schemas.microsoft.com/office/drawing/2014/main" id="{98A94A0E-0C65-4CED-A254-7E1A2D99E776}"/>
                </a:ext>
              </a:extLst>
            </p:cNvPr>
            <p:cNvSpPr/>
            <p:nvPr/>
          </p:nvSpPr>
          <p:spPr>
            <a:xfrm>
              <a:off x="3565950" y="2399300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548" y="1"/>
                  </a:moveTo>
                  <a:cubicBezTo>
                    <a:pt x="526" y="1"/>
                    <a:pt x="501" y="7"/>
                    <a:pt x="476" y="20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6" y="671"/>
                  </a:lnTo>
                  <a:lnTo>
                    <a:pt x="702" y="671"/>
                  </a:lnTo>
                  <a:lnTo>
                    <a:pt x="1153" y="396"/>
                  </a:lnTo>
                  <a:cubicBezTo>
                    <a:pt x="1178" y="396"/>
                    <a:pt x="1178" y="345"/>
                    <a:pt x="1153" y="320"/>
                  </a:cubicBezTo>
                  <a:lnTo>
                    <a:pt x="602" y="20"/>
                  </a:lnTo>
                  <a:cubicBezTo>
                    <a:pt x="589" y="7"/>
                    <a:pt x="570" y="1"/>
                    <a:pt x="548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5075;p44">
              <a:extLst>
                <a:ext uri="{FF2B5EF4-FFF2-40B4-BE49-F238E27FC236}">
                  <a16:creationId xmlns:a16="http://schemas.microsoft.com/office/drawing/2014/main" id="{797BB18F-B31F-4362-B80C-DBDB70C1C9F7}"/>
                </a:ext>
              </a:extLst>
            </p:cNvPr>
            <p:cNvSpPr/>
            <p:nvPr/>
          </p:nvSpPr>
          <p:spPr>
            <a:xfrm>
              <a:off x="3567200" y="239915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501" y="1"/>
                  </a:moveTo>
                  <a:cubicBezTo>
                    <a:pt x="476" y="1"/>
                    <a:pt x="451" y="1"/>
                    <a:pt x="451" y="26"/>
                  </a:cubicBezTo>
                  <a:cubicBezTo>
                    <a:pt x="451" y="26"/>
                    <a:pt x="0" y="276"/>
                    <a:pt x="0" y="276"/>
                  </a:cubicBez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52" y="26"/>
                  </a:lnTo>
                  <a:cubicBezTo>
                    <a:pt x="526" y="1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5076;p44">
              <a:extLst>
                <a:ext uri="{FF2B5EF4-FFF2-40B4-BE49-F238E27FC236}">
                  <a16:creationId xmlns:a16="http://schemas.microsoft.com/office/drawing/2014/main" id="{18473542-9D39-4CF7-B705-94545D5AF5B1}"/>
                </a:ext>
              </a:extLst>
            </p:cNvPr>
            <p:cNvSpPr/>
            <p:nvPr/>
          </p:nvSpPr>
          <p:spPr>
            <a:xfrm>
              <a:off x="3622325" y="24104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5077;p44">
              <a:extLst>
                <a:ext uri="{FF2B5EF4-FFF2-40B4-BE49-F238E27FC236}">
                  <a16:creationId xmlns:a16="http://schemas.microsoft.com/office/drawing/2014/main" id="{250F40FC-4EB4-4AEF-957A-38247F4F4EE9}"/>
                </a:ext>
              </a:extLst>
            </p:cNvPr>
            <p:cNvSpPr/>
            <p:nvPr/>
          </p:nvSpPr>
          <p:spPr>
            <a:xfrm>
              <a:off x="3606050" y="2409175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27"/>
                  </a:lnTo>
                  <a:lnTo>
                    <a:pt x="52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5078;p44">
              <a:extLst>
                <a:ext uri="{FF2B5EF4-FFF2-40B4-BE49-F238E27FC236}">
                  <a16:creationId xmlns:a16="http://schemas.microsoft.com/office/drawing/2014/main" id="{BEEA8D8D-BF81-47DF-AE12-04D60EF666A2}"/>
                </a:ext>
              </a:extLst>
            </p:cNvPr>
            <p:cNvSpPr/>
            <p:nvPr/>
          </p:nvSpPr>
          <p:spPr>
            <a:xfrm>
              <a:off x="3548400" y="24104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5079;p44">
              <a:extLst>
                <a:ext uri="{FF2B5EF4-FFF2-40B4-BE49-F238E27FC236}">
                  <a16:creationId xmlns:a16="http://schemas.microsoft.com/office/drawing/2014/main" id="{7F526204-61DE-4287-80BC-3FBDC395DFBC}"/>
                </a:ext>
              </a:extLst>
            </p:cNvPr>
            <p:cNvSpPr/>
            <p:nvPr/>
          </p:nvSpPr>
          <p:spPr>
            <a:xfrm>
              <a:off x="3604775" y="2399925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95"/>
                  </a:lnTo>
                  <a:cubicBezTo>
                    <a:pt x="1" y="295"/>
                    <a:pt x="1" y="346"/>
                    <a:pt x="51" y="371"/>
                  </a:cubicBezTo>
                  <a:lnTo>
                    <a:pt x="577" y="671"/>
                  </a:lnTo>
                  <a:cubicBezTo>
                    <a:pt x="602" y="684"/>
                    <a:pt x="628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204" y="396"/>
                    <a:pt x="1204" y="371"/>
                    <a:pt x="1154" y="346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5080;p44">
              <a:extLst>
                <a:ext uri="{FF2B5EF4-FFF2-40B4-BE49-F238E27FC236}">
                  <a16:creationId xmlns:a16="http://schemas.microsoft.com/office/drawing/2014/main" id="{70F1F2CF-DE4F-44FA-B94D-955DE1F820DB}"/>
                </a:ext>
              </a:extLst>
            </p:cNvPr>
            <p:cNvSpPr/>
            <p:nvPr/>
          </p:nvSpPr>
          <p:spPr>
            <a:xfrm>
              <a:off x="3606050" y="2400400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76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1078" y="327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5081;p44">
              <a:extLst>
                <a:ext uri="{FF2B5EF4-FFF2-40B4-BE49-F238E27FC236}">
                  <a16:creationId xmlns:a16="http://schemas.microsoft.com/office/drawing/2014/main" id="{729FD59C-32C7-4217-8DD6-94296E6E6F42}"/>
                </a:ext>
              </a:extLst>
            </p:cNvPr>
            <p:cNvSpPr/>
            <p:nvPr/>
          </p:nvSpPr>
          <p:spPr>
            <a:xfrm>
              <a:off x="3622325" y="2416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5082;p44">
              <a:extLst>
                <a:ext uri="{FF2B5EF4-FFF2-40B4-BE49-F238E27FC236}">
                  <a16:creationId xmlns:a16="http://schemas.microsoft.com/office/drawing/2014/main" id="{1CCD2A66-9CD1-4798-B3C7-FECA20FD854F}"/>
                </a:ext>
              </a:extLst>
            </p:cNvPr>
            <p:cNvSpPr/>
            <p:nvPr/>
          </p:nvSpPr>
          <p:spPr>
            <a:xfrm>
              <a:off x="3621700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5083;p44">
              <a:extLst>
                <a:ext uri="{FF2B5EF4-FFF2-40B4-BE49-F238E27FC236}">
                  <a16:creationId xmlns:a16="http://schemas.microsoft.com/office/drawing/2014/main" id="{A6AFE2F1-CB96-4D72-AF31-611F9631FCAB}"/>
                </a:ext>
              </a:extLst>
            </p:cNvPr>
            <p:cNvSpPr/>
            <p:nvPr/>
          </p:nvSpPr>
          <p:spPr>
            <a:xfrm>
              <a:off x="3621075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5084;p44">
              <a:extLst>
                <a:ext uri="{FF2B5EF4-FFF2-40B4-BE49-F238E27FC236}">
                  <a16:creationId xmlns:a16="http://schemas.microsoft.com/office/drawing/2014/main" id="{38DD0109-38B0-4C33-8EBA-CBDCDC23E26B}"/>
                </a:ext>
              </a:extLst>
            </p:cNvPr>
            <p:cNvSpPr/>
            <p:nvPr/>
          </p:nvSpPr>
          <p:spPr>
            <a:xfrm>
              <a:off x="3621075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5085;p44">
              <a:extLst>
                <a:ext uri="{FF2B5EF4-FFF2-40B4-BE49-F238E27FC236}">
                  <a16:creationId xmlns:a16="http://schemas.microsoft.com/office/drawing/2014/main" id="{9E236F27-2DC4-41B0-925D-691AF189FD4A}"/>
                </a:ext>
              </a:extLst>
            </p:cNvPr>
            <p:cNvSpPr/>
            <p:nvPr/>
          </p:nvSpPr>
          <p:spPr>
            <a:xfrm>
              <a:off x="3621075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5086;p44">
              <a:extLst>
                <a:ext uri="{FF2B5EF4-FFF2-40B4-BE49-F238E27FC236}">
                  <a16:creationId xmlns:a16="http://schemas.microsoft.com/office/drawing/2014/main" id="{79F10807-3ECB-4A6E-983F-3722AC5B69A9}"/>
                </a:ext>
              </a:extLst>
            </p:cNvPr>
            <p:cNvSpPr/>
            <p:nvPr/>
          </p:nvSpPr>
          <p:spPr>
            <a:xfrm>
              <a:off x="3620450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5087;p44">
              <a:extLst>
                <a:ext uri="{FF2B5EF4-FFF2-40B4-BE49-F238E27FC236}">
                  <a16:creationId xmlns:a16="http://schemas.microsoft.com/office/drawing/2014/main" id="{FFB1C888-2EB1-4FDC-ACDA-2B19E0AD4F3C}"/>
                </a:ext>
              </a:extLst>
            </p:cNvPr>
            <p:cNvSpPr/>
            <p:nvPr/>
          </p:nvSpPr>
          <p:spPr>
            <a:xfrm>
              <a:off x="362045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5088;p44">
              <a:extLst>
                <a:ext uri="{FF2B5EF4-FFF2-40B4-BE49-F238E27FC236}">
                  <a16:creationId xmlns:a16="http://schemas.microsoft.com/office/drawing/2014/main" id="{A37E0950-D0A6-4EAC-91F9-0BA9F54BAB1D}"/>
                </a:ext>
              </a:extLst>
            </p:cNvPr>
            <p:cNvSpPr/>
            <p:nvPr/>
          </p:nvSpPr>
          <p:spPr>
            <a:xfrm>
              <a:off x="362045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5089;p44">
              <a:extLst>
                <a:ext uri="{FF2B5EF4-FFF2-40B4-BE49-F238E27FC236}">
                  <a16:creationId xmlns:a16="http://schemas.microsoft.com/office/drawing/2014/main" id="{30E7828D-5A0F-42E5-87AE-693F4932B864}"/>
                </a:ext>
              </a:extLst>
            </p:cNvPr>
            <p:cNvSpPr/>
            <p:nvPr/>
          </p:nvSpPr>
          <p:spPr>
            <a:xfrm>
              <a:off x="3619825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5090;p44">
              <a:extLst>
                <a:ext uri="{FF2B5EF4-FFF2-40B4-BE49-F238E27FC236}">
                  <a16:creationId xmlns:a16="http://schemas.microsoft.com/office/drawing/2014/main" id="{FB02504E-3F5A-4644-BFEA-F4A42DBD208B}"/>
                </a:ext>
              </a:extLst>
            </p:cNvPr>
            <p:cNvSpPr/>
            <p:nvPr/>
          </p:nvSpPr>
          <p:spPr>
            <a:xfrm>
              <a:off x="3619825" y="2416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5091;p44">
              <a:extLst>
                <a:ext uri="{FF2B5EF4-FFF2-40B4-BE49-F238E27FC236}">
                  <a16:creationId xmlns:a16="http://schemas.microsoft.com/office/drawing/2014/main" id="{AC89DF32-F945-4A02-90EA-30B9B03A6EFF}"/>
                </a:ext>
              </a:extLst>
            </p:cNvPr>
            <p:cNvSpPr/>
            <p:nvPr/>
          </p:nvSpPr>
          <p:spPr>
            <a:xfrm>
              <a:off x="3619200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5092;p44">
              <a:extLst>
                <a:ext uri="{FF2B5EF4-FFF2-40B4-BE49-F238E27FC236}">
                  <a16:creationId xmlns:a16="http://schemas.microsoft.com/office/drawing/2014/main" id="{1EA68E6F-041E-4374-8B25-A74EEDE767FD}"/>
                </a:ext>
              </a:extLst>
            </p:cNvPr>
            <p:cNvSpPr/>
            <p:nvPr/>
          </p:nvSpPr>
          <p:spPr>
            <a:xfrm>
              <a:off x="3661800" y="241105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5093;p44">
              <a:extLst>
                <a:ext uri="{FF2B5EF4-FFF2-40B4-BE49-F238E27FC236}">
                  <a16:creationId xmlns:a16="http://schemas.microsoft.com/office/drawing/2014/main" id="{EFF687FE-4750-4496-989E-2A285ED6A9A2}"/>
                </a:ext>
              </a:extLst>
            </p:cNvPr>
            <p:cNvSpPr/>
            <p:nvPr/>
          </p:nvSpPr>
          <p:spPr>
            <a:xfrm>
              <a:off x="3644875" y="2409800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5094;p44">
              <a:extLst>
                <a:ext uri="{FF2B5EF4-FFF2-40B4-BE49-F238E27FC236}">
                  <a16:creationId xmlns:a16="http://schemas.microsoft.com/office/drawing/2014/main" id="{6B9D854F-652A-4006-932C-BCC6A1F1F877}"/>
                </a:ext>
              </a:extLst>
            </p:cNvPr>
            <p:cNvSpPr/>
            <p:nvPr/>
          </p:nvSpPr>
          <p:spPr>
            <a:xfrm>
              <a:off x="3643625" y="2401200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5" y="0"/>
                  </a:moveTo>
                  <a:cubicBezTo>
                    <a:pt x="533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5"/>
                  </a:lnTo>
                  <a:cubicBezTo>
                    <a:pt x="602" y="658"/>
                    <a:pt x="627" y="664"/>
                    <a:pt x="652" y="664"/>
                  </a:cubicBezTo>
                  <a:cubicBezTo>
                    <a:pt x="678" y="664"/>
                    <a:pt x="703" y="658"/>
                    <a:pt x="728" y="645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5095;p44">
              <a:extLst>
                <a:ext uri="{FF2B5EF4-FFF2-40B4-BE49-F238E27FC236}">
                  <a16:creationId xmlns:a16="http://schemas.microsoft.com/office/drawing/2014/main" id="{955DC67E-4CF1-463A-91F2-E70A413D2ED6}"/>
                </a:ext>
              </a:extLst>
            </p:cNvPr>
            <p:cNvSpPr/>
            <p:nvPr/>
          </p:nvSpPr>
          <p:spPr>
            <a:xfrm>
              <a:off x="3644875" y="240102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2" y="1"/>
                  </a:moveTo>
                  <a:lnTo>
                    <a:pt x="1" y="276"/>
                  </a:lnTo>
                  <a:lnTo>
                    <a:pt x="26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8" y="602"/>
                    <a:pt x="628" y="602"/>
                    <a:pt x="653" y="577"/>
                  </a:cubicBezTo>
                  <a:cubicBezTo>
                    <a:pt x="653" y="577"/>
                    <a:pt x="1104" y="327"/>
                    <a:pt x="1104" y="327"/>
                  </a:cubicBezTo>
                  <a:lnTo>
                    <a:pt x="1079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5096;p44">
              <a:extLst>
                <a:ext uri="{FF2B5EF4-FFF2-40B4-BE49-F238E27FC236}">
                  <a16:creationId xmlns:a16="http://schemas.microsoft.com/office/drawing/2014/main" id="{FFB5D476-AFC4-476A-813D-8251F699C50D}"/>
                </a:ext>
              </a:extLst>
            </p:cNvPr>
            <p:cNvSpPr/>
            <p:nvPr/>
          </p:nvSpPr>
          <p:spPr>
            <a:xfrm>
              <a:off x="3661175" y="2417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5097;p44">
              <a:extLst>
                <a:ext uri="{FF2B5EF4-FFF2-40B4-BE49-F238E27FC236}">
                  <a16:creationId xmlns:a16="http://schemas.microsoft.com/office/drawing/2014/main" id="{32F35AF8-304F-4840-839B-AE48575AB14E}"/>
                </a:ext>
              </a:extLst>
            </p:cNvPr>
            <p:cNvSpPr/>
            <p:nvPr/>
          </p:nvSpPr>
          <p:spPr>
            <a:xfrm>
              <a:off x="3660550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5098;p44">
              <a:extLst>
                <a:ext uri="{FF2B5EF4-FFF2-40B4-BE49-F238E27FC236}">
                  <a16:creationId xmlns:a16="http://schemas.microsoft.com/office/drawing/2014/main" id="{635F2CE0-ACE8-4ECA-881A-B50931BCD213}"/>
                </a:ext>
              </a:extLst>
            </p:cNvPr>
            <p:cNvSpPr/>
            <p:nvPr/>
          </p:nvSpPr>
          <p:spPr>
            <a:xfrm>
              <a:off x="366055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5099;p44">
              <a:extLst>
                <a:ext uri="{FF2B5EF4-FFF2-40B4-BE49-F238E27FC236}">
                  <a16:creationId xmlns:a16="http://schemas.microsoft.com/office/drawing/2014/main" id="{4206AB25-8705-4A6E-89BD-7ACFF63FE05E}"/>
                </a:ext>
              </a:extLst>
            </p:cNvPr>
            <p:cNvSpPr/>
            <p:nvPr/>
          </p:nvSpPr>
          <p:spPr>
            <a:xfrm>
              <a:off x="3659925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5100;p44">
              <a:extLst>
                <a:ext uri="{FF2B5EF4-FFF2-40B4-BE49-F238E27FC236}">
                  <a16:creationId xmlns:a16="http://schemas.microsoft.com/office/drawing/2014/main" id="{8D6FCCCE-96D5-4B66-AEB7-303370C8DD4B}"/>
                </a:ext>
              </a:extLst>
            </p:cNvPr>
            <p:cNvSpPr/>
            <p:nvPr/>
          </p:nvSpPr>
          <p:spPr>
            <a:xfrm>
              <a:off x="365992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5101;p44">
              <a:extLst>
                <a:ext uri="{FF2B5EF4-FFF2-40B4-BE49-F238E27FC236}">
                  <a16:creationId xmlns:a16="http://schemas.microsoft.com/office/drawing/2014/main" id="{8E781CEC-268F-4E5E-834D-CBC00BA72D5E}"/>
                </a:ext>
              </a:extLst>
            </p:cNvPr>
            <p:cNvSpPr/>
            <p:nvPr/>
          </p:nvSpPr>
          <p:spPr>
            <a:xfrm>
              <a:off x="3659300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5102;p44">
              <a:extLst>
                <a:ext uri="{FF2B5EF4-FFF2-40B4-BE49-F238E27FC236}">
                  <a16:creationId xmlns:a16="http://schemas.microsoft.com/office/drawing/2014/main" id="{158EDB6B-1072-4BF7-B631-1EB6A45C4853}"/>
                </a:ext>
              </a:extLst>
            </p:cNvPr>
            <p:cNvSpPr/>
            <p:nvPr/>
          </p:nvSpPr>
          <p:spPr>
            <a:xfrm>
              <a:off x="365930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5103;p44">
              <a:extLst>
                <a:ext uri="{FF2B5EF4-FFF2-40B4-BE49-F238E27FC236}">
                  <a16:creationId xmlns:a16="http://schemas.microsoft.com/office/drawing/2014/main" id="{F8D90A89-1C87-4793-A5D8-E3C349B1EF92}"/>
                </a:ext>
              </a:extLst>
            </p:cNvPr>
            <p:cNvSpPr/>
            <p:nvPr/>
          </p:nvSpPr>
          <p:spPr>
            <a:xfrm>
              <a:off x="365930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5104;p44">
              <a:extLst>
                <a:ext uri="{FF2B5EF4-FFF2-40B4-BE49-F238E27FC236}">
                  <a16:creationId xmlns:a16="http://schemas.microsoft.com/office/drawing/2014/main" id="{D1EA0CAF-8A35-48C6-B0C8-A7099A4478EB}"/>
                </a:ext>
              </a:extLst>
            </p:cNvPr>
            <p:cNvSpPr/>
            <p:nvPr/>
          </p:nvSpPr>
          <p:spPr>
            <a:xfrm>
              <a:off x="3658675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5105;p44">
              <a:extLst>
                <a:ext uri="{FF2B5EF4-FFF2-40B4-BE49-F238E27FC236}">
                  <a16:creationId xmlns:a16="http://schemas.microsoft.com/office/drawing/2014/main" id="{CCC6A393-24A1-42CF-B7F9-43ACB34D0128}"/>
                </a:ext>
              </a:extLst>
            </p:cNvPr>
            <p:cNvSpPr/>
            <p:nvPr/>
          </p:nvSpPr>
          <p:spPr>
            <a:xfrm>
              <a:off x="36586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5106;p44">
              <a:extLst>
                <a:ext uri="{FF2B5EF4-FFF2-40B4-BE49-F238E27FC236}">
                  <a16:creationId xmlns:a16="http://schemas.microsoft.com/office/drawing/2014/main" id="{041B0BE9-F410-4450-8526-EED4D3BC4144}"/>
                </a:ext>
              </a:extLst>
            </p:cNvPr>
            <p:cNvSpPr/>
            <p:nvPr/>
          </p:nvSpPr>
          <p:spPr>
            <a:xfrm>
              <a:off x="3658050" y="2417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5107;p44">
              <a:extLst>
                <a:ext uri="{FF2B5EF4-FFF2-40B4-BE49-F238E27FC236}">
                  <a16:creationId xmlns:a16="http://schemas.microsoft.com/office/drawing/2014/main" id="{D4CE5F79-3EBF-47A1-89B2-E36C032382F7}"/>
                </a:ext>
              </a:extLst>
            </p:cNvPr>
            <p:cNvSpPr/>
            <p:nvPr/>
          </p:nvSpPr>
          <p:spPr>
            <a:xfrm>
              <a:off x="3587250" y="2411675"/>
              <a:ext cx="10675" cy="11950"/>
            </a:xfrm>
            <a:custGeom>
              <a:avLst/>
              <a:gdLst/>
              <a:ahLst/>
              <a:cxnLst/>
              <a:rect l="l" t="t" r="r" b="b"/>
              <a:pathLst>
                <a:path w="427" h="478" extrusionOk="0">
                  <a:moveTo>
                    <a:pt x="426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5108;p44">
              <a:extLst>
                <a:ext uri="{FF2B5EF4-FFF2-40B4-BE49-F238E27FC236}">
                  <a16:creationId xmlns:a16="http://schemas.microsoft.com/office/drawing/2014/main" id="{BDDA96A6-68E1-4B00-84FD-D9CC570E12F8}"/>
                </a:ext>
              </a:extLst>
            </p:cNvPr>
            <p:cNvSpPr/>
            <p:nvPr/>
          </p:nvSpPr>
          <p:spPr>
            <a:xfrm>
              <a:off x="3700650" y="241167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5109;p44">
              <a:extLst>
                <a:ext uri="{FF2B5EF4-FFF2-40B4-BE49-F238E27FC236}">
                  <a16:creationId xmlns:a16="http://schemas.microsoft.com/office/drawing/2014/main" id="{F17D400E-B2F2-4F0D-B6F8-D91DA4F97091}"/>
                </a:ext>
              </a:extLst>
            </p:cNvPr>
            <p:cNvSpPr/>
            <p:nvPr/>
          </p:nvSpPr>
          <p:spPr>
            <a:xfrm>
              <a:off x="354840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5110;p44">
              <a:extLst>
                <a:ext uri="{FF2B5EF4-FFF2-40B4-BE49-F238E27FC236}">
                  <a16:creationId xmlns:a16="http://schemas.microsoft.com/office/drawing/2014/main" id="{EC1C3EEE-ABA2-4E88-BB3F-3DE00F838235}"/>
                </a:ext>
              </a:extLst>
            </p:cNvPr>
            <p:cNvSpPr/>
            <p:nvPr/>
          </p:nvSpPr>
          <p:spPr>
            <a:xfrm>
              <a:off x="3547775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5111;p44">
              <a:extLst>
                <a:ext uri="{FF2B5EF4-FFF2-40B4-BE49-F238E27FC236}">
                  <a16:creationId xmlns:a16="http://schemas.microsoft.com/office/drawing/2014/main" id="{76CB6789-285A-4EFE-9CCE-0558FE232B16}"/>
                </a:ext>
              </a:extLst>
            </p:cNvPr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5112;p44">
              <a:extLst>
                <a:ext uri="{FF2B5EF4-FFF2-40B4-BE49-F238E27FC236}">
                  <a16:creationId xmlns:a16="http://schemas.microsoft.com/office/drawing/2014/main" id="{1B0799F1-EF42-47F7-91C7-A0B66CE05FD4}"/>
                </a:ext>
              </a:extLst>
            </p:cNvPr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5113;p44">
              <a:extLst>
                <a:ext uri="{FF2B5EF4-FFF2-40B4-BE49-F238E27FC236}">
                  <a16:creationId xmlns:a16="http://schemas.microsoft.com/office/drawing/2014/main" id="{7FE84457-E264-4D4D-B8D7-8081EDACA44E}"/>
                </a:ext>
              </a:extLst>
            </p:cNvPr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5114;p44">
              <a:extLst>
                <a:ext uri="{FF2B5EF4-FFF2-40B4-BE49-F238E27FC236}">
                  <a16:creationId xmlns:a16="http://schemas.microsoft.com/office/drawing/2014/main" id="{AB2BE187-3885-46F3-AE20-F61D3BA82EE0}"/>
                </a:ext>
              </a:extLst>
            </p:cNvPr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5115;p44">
              <a:extLst>
                <a:ext uri="{FF2B5EF4-FFF2-40B4-BE49-F238E27FC236}">
                  <a16:creationId xmlns:a16="http://schemas.microsoft.com/office/drawing/2014/main" id="{9AA233DA-FEF8-4E3C-91B8-06288AFA163F}"/>
                </a:ext>
              </a:extLst>
            </p:cNvPr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5116;p44">
              <a:extLst>
                <a:ext uri="{FF2B5EF4-FFF2-40B4-BE49-F238E27FC236}">
                  <a16:creationId xmlns:a16="http://schemas.microsoft.com/office/drawing/2014/main" id="{D7C688C7-753B-4D17-8D54-4EF4FA757B6E}"/>
                </a:ext>
              </a:extLst>
            </p:cNvPr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5117;p44">
              <a:extLst>
                <a:ext uri="{FF2B5EF4-FFF2-40B4-BE49-F238E27FC236}">
                  <a16:creationId xmlns:a16="http://schemas.microsoft.com/office/drawing/2014/main" id="{11C8366C-C625-4C4B-A636-B92C2157EE31}"/>
                </a:ext>
              </a:extLst>
            </p:cNvPr>
            <p:cNvSpPr/>
            <p:nvPr/>
          </p:nvSpPr>
          <p:spPr>
            <a:xfrm>
              <a:off x="3683725" y="24104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5118;p44">
              <a:extLst>
                <a:ext uri="{FF2B5EF4-FFF2-40B4-BE49-F238E27FC236}">
                  <a16:creationId xmlns:a16="http://schemas.microsoft.com/office/drawing/2014/main" id="{74BB3D89-E136-49C2-9B6F-7C6E28D0F928}"/>
                </a:ext>
              </a:extLst>
            </p:cNvPr>
            <p:cNvSpPr/>
            <p:nvPr/>
          </p:nvSpPr>
          <p:spPr>
            <a:xfrm>
              <a:off x="3562175" y="24104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5119;p44">
              <a:extLst>
                <a:ext uri="{FF2B5EF4-FFF2-40B4-BE49-F238E27FC236}">
                  <a16:creationId xmlns:a16="http://schemas.microsoft.com/office/drawing/2014/main" id="{9D461E96-0AB8-4BC9-A57A-E67E2EF84CD6}"/>
                </a:ext>
              </a:extLst>
            </p:cNvPr>
            <p:cNvSpPr/>
            <p:nvPr/>
          </p:nvSpPr>
          <p:spPr>
            <a:xfrm>
              <a:off x="370002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5120;p44">
              <a:extLst>
                <a:ext uri="{FF2B5EF4-FFF2-40B4-BE49-F238E27FC236}">
                  <a16:creationId xmlns:a16="http://schemas.microsoft.com/office/drawing/2014/main" id="{244A2750-5EB7-43BC-AA3C-11B722369C92}"/>
                </a:ext>
              </a:extLst>
            </p:cNvPr>
            <p:cNvSpPr/>
            <p:nvPr/>
          </p:nvSpPr>
          <p:spPr>
            <a:xfrm>
              <a:off x="3699400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5121;p44">
              <a:extLst>
                <a:ext uri="{FF2B5EF4-FFF2-40B4-BE49-F238E27FC236}">
                  <a16:creationId xmlns:a16="http://schemas.microsoft.com/office/drawing/2014/main" id="{891A07FF-BFF7-4AFC-BD4A-85A6430F02F2}"/>
                </a:ext>
              </a:extLst>
            </p:cNvPr>
            <p:cNvSpPr/>
            <p:nvPr/>
          </p:nvSpPr>
          <p:spPr>
            <a:xfrm>
              <a:off x="369940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5122;p44">
              <a:extLst>
                <a:ext uri="{FF2B5EF4-FFF2-40B4-BE49-F238E27FC236}">
                  <a16:creationId xmlns:a16="http://schemas.microsoft.com/office/drawing/2014/main" id="{D1588899-1078-4624-AD2E-BCF5045EEE08}"/>
                </a:ext>
              </a:extLst>
            </p:cNvPr>
            <p:cNvSpPr/>
            <p:nvPr/>
          </p:nvSpPr>
          <p:spPr>
            <a:xfrm>
              <a:off x="369877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5123;p44">
              <a:extLst>
                <a:ext uri="{FF2B5EF4-FFF2-40B4-BE49-F238E27FC236}">
                  <a16:creationId xmlns:a16="http://schemas.microsoft.com/office/drawing/2014/main" id="{BC11E20E-90CF-4BAC-91EC-579C2E2BA908}"/>
                </a:ext>
              </a:extLst>
            </p:cNvPr>
            <p:cNvSpPr/>
            <p:nvPr/>
          </p:nvSpPr>
          <p:spPr>
            <a:xfrm>
              <a:off x="369877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5124;p44">
              <a:extLst>
                <a:ext uri="{FF2B5EF4-FFF2-40B4-BE49-F238E27FC236}">
                  <a16:creationId xmlns:a16="http://schemas.microsoft.com/office/drawing/2014/main" id="{079528CE-8822-4909-835F-9541C9A13869}"/>
                </a:ext>
              </a:extLst>
            </p:cNvPr>
            <p:cNvSpPr/>
            <p:nvPr/>
          </p:nvSpPr>
          <p:spPr>
            <a:xfrm>
              <a:off x="369877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5125;p44">
              <a:extLst>
                <a:ext uri="{FF2B5EF4-FFF2-40B4-BE49-F238E27FC236}">
                  <a16:creationId xmlns:a16="http://schemas.microsoft.com/office/drawing/2014/main" id="{0144DF48-3A9B-4857-863F-05BC80AFDF74}"/>
                </a:ext>
              </a:extLst>
            </p:cNvPr>
            <p:cNvSpPr/>
            <p:nvPr/>
          </p:nvSpPr>
          <p:spPr>
            <a:xfrm>
              <a:off x="3698150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5126;p44">
              <a:extLst>
                <a:ext uri="{FF2B5EF4-FFF2-40B4-BE49-F238E27FC236}">
                  <a16:creationId xmlns:a16="http://schemas.microsoft.com/office/drawing/2014/main" id="{F830FF69-8766-4886-80DA-FEA95B71D3C2}"/>
                </a:ext>
              </a:extLst>
            </p:cNvPr>
            <p:cNvSpPr/>
            <p:nvPr/>
          </p:nvSpPr>
          <p:spPr>
            <a:xfrm>
              <a:off x="369815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5127;p44">
              <a:extLst>
                <a:ext uri="{FF2B5EF4-FFF2-40B4-BE49-F238E27FC236}">
                  <a16:creationId xmlns:a16="http://schemas.microsoft.com/office/drawing/2014/main" id="{3C6748F1-56B1-433E-A0DF-26A98EE9F039}"/>
                </a:ext>
              </a:extLst>
            </p:cNvPr>
            <p:cNvSpPr/>
            <p:nvPr/>
          </p:nvSpPr>
          <p:spPr>
            <a:xfrm>
              <a:off x="369815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5128;p44">
              <a:extLst>
                <a:ext uri="{FF2B5EF4-FFF2-40B4-BE49-F238E27FC236}">
                  <a16:creationId xmlns:a16="http://schemas.microsoft.com/office/drawing/2014/main" id="{EFA914E7-2402-4B80-8B2E-8CD60DED9A7F}"/>
                </a:ext>
              </a:extLst>
            </p:cNvPr>
            <p:cNvSpPr/>
            <p:nvPr/>
          </p:nvSpPr>
          <p:spPr>
            <a:xfrm>
              <a:off x="369752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5129;p44">
              <a:extLst>
                <a:ext uri="{FF2B5EF4-FFF2-40B4-BE49-F238E27FC236}">
                  <a16:creationId xmlns:a16="http://schemas.microsoft.com/office/drawing/2014/main" id="{7C4AC016-0E3F-4E00-B0A9-6C9044B43794}"/>
                </a:ext>
              </a:extLst>
            </p:cNvPr>
            <p:cNvSpPr/>
            <p:nvPr/>
          </p:nvSpPr>
          <p:spPr>
            <a:xfrm>
              <a:off x="3697525" y="2418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5130;p44">
              <a:extLst>
                <a:ext uri="{FF2B5EF4-FFF2-40B4-BE49-F238E27FC236}">
                  <a16:creationId xmlns:a16="http://schemas.microsoft.com/office/drawing/2014/main" id="{BA693C3E-9235-4CAF-B815-DEA51EE29F47}"/>
                </a:ext>
              </a:extLst>
            </p:cNvPr>
            <p:cNvSpPr/>
            <p:nvPr/>
          </p:nvSpPr>
          <p:spPr>
            <a:xfrm>
              <a:off x="3626100" y="24123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5131;p44">
              <a:extLst>
                <a:ext uri="{FF2B5EF4-FFF2-40B4-BE49-F238E27FC236}">
                  <a16:creationId xmlns:a16="http://schemas.microsoft.com/office/drawing/2014/main" id="{0558E770-DDCA-44E2-9471-C52C07A7A807}"/>
                </a:ext>
              </a:extLst>
            </p:cNvPr>
            <p:cNvSpPr/>
            <p:nvPr/>
          </p:nvSpPr>
          <p:spPr>
            <a:xfrm>
              <a:off x="358725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5132;p44">
              <a:extLst>
                <a:ext uri="{FF2B5EF4-FFF2-40B4-BE49-F238E27FC236}">
                  <a16:creationId xmlns:a16="http://schemas.microsoft.com/office/drawing/2014/main" id="{7A5D4B69-5111-42FD-A5B8-C262DB21D54F}"/>
                </a:ext>
              </a:extLst>
            </p:cNvPr>
            <p:cNvSpPr/>
            <p:nvPr/>
          </p:nvSpPr>
          <p:spPr>
            <a:xfrm>
              <a:off x="3586625" y="2417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5133;p44">
              <a:extLst>
                <a:ext uri="{FF2B5EF4-FFF2-40B4-BE49-F238E27FC236}">
                  <a16:creationId xmlns:a16="http://schemas.microsoft.com/office/drawing/2014/main" id="{1A116E89-9299-41FC-BCB1-BA200DB94A34}"/>
                </a:ext>
              </a:extLst>
            </p:cNvPr>
            <p:cNvSpPr/>
            <p:nvPr/>
          </p:nvSpPr>
          <p:spPr>
            <a:xfrm>
              <a:off x="3586625" y="2417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5134;p44">
              <a:extLst>
                <a:ext uri="{FF2B5EF4-FFF2-40B4-BE49-F238E27FC236}">
                  <a16:creationId xmlns:a16="http://schemas.microsoft.com/office/drawing/2014/main" id="{0D615A6A-F060-479D-99B4-6591BDE9707F}"/>
                </a:ext>
              </a:extLst>
            </p:cNvPr>
            <p:cNvSpPr/>
            <p:nvPr/>
          </p:nvSpPr>
          <p:spPr>
            <a:xfrm>
              <a:off x="3586625" y="2417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5135;p44">
              <a:extLst>
                <a:ext uri="{FF2B5EF4-FFF2-40B4-BE49-F238E27FC236}">
                  <a16:creationId xmlns:a16="http://schemas.microsoft.com/office/drawing/2014/main" id="{2E71B8E8-C19C-415B-A444-2CD63FD452AD}"/>
                </a:ext>
              </a:extLst>
            </p:cNvPr>
            <p:cNvSpPr/>
            <p:nvPr/>
          </p:nvSpPr>
          <p:spPr>
            <a:xfrm>
              <a:off x="3586625" y="2418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5136;p44">
              <a:extLst>
                <a:ext uri="{FF2B5EF4-FFF2-40B4-BE49-F238E27FC236}">
                  <a16:creationId xmlns:a16="http://schemas.microsoft.com/office/drawing/2014/main" id="{82CCBF61-383F-4E5D-92F1-C983074A9062}"/>
                </a:ext>
              </a:extLst>
            </p:cNvPr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5137;p44">
              <a:extLst>
                <a:ext uri="{FF2B5EF4-FFF2-40B4-BE49-F238E27FC236}">
                  <a16:creationId xmlns:a16="http://schemas.microsoft.com/office/drawing/2014/main" id="{FB93BD90-0E81-4179-AB03-E96A9A252B69}"/>
                </a:ext>
              </a:extLst>
            </p:cNvPr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5138;p44">
              <a:extLst>
                <a:ext uri="{FF2B5EF4-FFF2-40B4-BE49-F238E27FC236}">
                  <a16:creationId xmlns:a16="http://schemas.microsoft.com/office/drawing/2014/main" id="{28BFF0D8-926C-4D52-9E85-0DC0B14D05A9}"/>
                </a:ext>
              </a:extLst>
            </p:cNvPr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5139;p44">
              <a:extLst>
                <a:ext uri="{FF2B5EF4-FFF2-40B4-BE49-F238E27FC236}">
                  <a16:creationId xmlns:a16="http://schemas.microsoft.com/office/drawing/2014/main" id="{0B8F2191-D1EF-4F0A-9EDE-6F468031ED62}"/>
                </a:ext>
              </a:extLst>
            </p:cNvPr>
            <p:cNvSpPr/>
            <p:nvPr/>
          </p:nvSpPr>
          <p:spPr>
            <a:xfrm>
              <a:off x="3547775" y="24179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5140;p44">
              <a:extLst>
                <a:ext uri="{FF2B5EF4-FFF2-40B4-BE49-F238E27FC236}">
                  <a16:creationId xmlns:a16="http://schemas.microsoft.com/office/drawing/2014/main" id="{E4F0FEE2-612F-4AC0-83C1-39E6FBFDF8C2}"/>
                </a:ext>
              </a:extLst>
            </p:cNvPr>
            <p:cNvSpPr/>
            <p:nvPr/>
          </p:nvSpPr>
          <p:spPr>
            <a:xfrm>
              <a:off x="3738875" y="241607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5141;p44">
              <a:extLst>
                <a:ext uri="{FF2B5EF4-FFF2-40B4-BE49-F238E27FC236}">
                  <a16:creationId xmlns:a16="http://schemas.microsoft.com/office/drawing/2014/main" id="{1566BEC8-D743-4B59-85FA-9A40BAB454D3}"/>
                </a:ext>
              </a:extLst>
            </p:cNvPr>
            <p:cNvSpPr/>
            <p:nvPr/>
          </p:nvSpPr>
          <p:spPr>
            <a:xfrm>
              <a:off x="3721950" y="2411050"/>
              <a:ext cx="14450" cy="14450"/>
            </a:xfrm>
            <a:custGeom>
              <a:avLst/>
              <a:gdLst/>
              <a:ahLst/>
              <a:cxnLst/>
              <a:rect l="l" t="t" r="r" b="b"/>
              <a:pathLst>
                <a:path w="578" h="578" extrusionOk="0">
                  <a:moveTo>
                    <a:pt x="1" y="1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5142;p44">
              <a:extLst>
                <a:ext uri="{FF2B5EF4-FFF2-40B4-BE49-F238E27FC236}">
                  <a16:creationId xmlns:a16="http://schemas.microsoft.com/office/drawing/2014/main" id="{381B9708-E6EC-4C7B-B5EF-32CEAC516050}"/>
                </a:ext>
              </a:extLst>
            </p:cNvPr>
            <p:cNvSpPr/>
            <p:nvPr/>
          </p:nvSpPr>
          <p:spPr>
            <a:xfrm>
              <a:off x="3601650" y="24116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5143;p44">
              <a:extLst>
                <a:ext uri="{FF2B5EF4-FFF2-40B4-BE49-F238E27FC236}">
                  <a16:creationId xmlns:a16="http://schemas.microsoft.com/office/drawing/2014/main" id="{27914C78-A793-400D-88C8-A269CEF1CE42}"/>
                </a:ext>
              </a:extLst>
            </p:cNvPr>
            <p:cNvSpPr/>
            <p:nvPr/>
          </p:nvSpPr>
          <p:spPr>
            <a:xfrm>
              <a:off x="3664925" y="2412925"/>
              <a:ext cx="11325" cy="12575"/>
            </a:xfrm>
            <a:custGeom>
              <a:avLst/>
              <a:gdLst/>
              <a:ahLst/>
              <a:cxnLst/>
              <a:rect l="l" t="t" r="r" b="b"/>
              <a:pathLst>
                <a:path w="453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5144;p44">
              <a:extLst>
                <a:ext uri="{FF2B5EF4-FFF2-40B4-BE49-F238E27FC236}">
                  <a16:creationId xmlns:a16="http://schemas.microsoft.com/office/drawing/2014/main" id="{FC79CEDA-0A49-47C2-8891-3BFB495BA5D2}"/>
                </a:ext>
              </a:extLst>
            </p:cNvPr>
            <p:cNvSpPr/>
            <p:nvPr/>
          </p:nvSpPr>
          <p:spPr>
            <a:xfrm>
              <a:off x="3575975" y="24185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5145;p44">
              <a:extLst>
                <a:ext uri="{FF2B5EF4-FFF2-40B4-BE49-F238E27FC236}">
                  <a16:creationId xmlns:a16="http://schemas.microsoft.com/office/drawing/2014/main" id="{D8A902A0-7077-4221-B6C6-6723F3BE9D15}"/>
                </a:ext>
              </a:extLst>
            </p:cNvPr>
            <p:cNvSpPr/>
            <p:nvPr/>
          </p:nvSpPr>
          <p:spPr>
            <a:xfrm>
              <a:off x="37388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5146;p44">
              <a:extLst>
                <a:ext uri="{FF2B5EF4-FFF2-40B4-BE49-F238E27FC236}">
                  <a16:creationId xmlns:a16="http://schemas.microsoft.com/office/drawing/2014/main" id="{BDF6DAD3-4ED2-4C1B-ABD4-794FE1CA1C2B}"/>
                </a:ext>
              </a:extLst>
            </p:cNvPr>
            <p:cNvSpPr/>
            <p:nvPr/>
          </p:nvSpPr>
          <p:spPr>
            <a:xfrm>
              <a:off x="3738250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5147;p44">
              <a:extLst>
                <a:ext uri="{FF2B5EF4-FFF2-40B4-BE49-F238E27FC236}">
                  <a16:creationId xmlns:a16="http://schemas.microsoft.com/office/drawing/2014/main" id="{FE118AA2-7B79-4AF3-9F86-F2E457522F03}"/>
                </a:ext>
              </a:extLst>
            </p:cNvPr>
            <p:cNvSpPr/>
            <p:nvPr/>
          </p:nvSpPr>
          <p:spPr>
            <a:xfrm>
              <a:off x="373825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5148;p44">
              <a:extLst>
                <a:ext uri="{FF2B5EF4-FFF2-40B4-BE49-F238E27FC236}">
                  <a16:creationId xmlns:a16="http://schemas.microsoft.com/office/drawing/2014/main" id="{4E711DFE-00D8-4193-AC6E-328EAB47DD6B}"/>
                </a:ext>
              </a:extLst>
            </p:cNvPr>
            <p:cNvSpPr/>
            <p:nvPr/>
          </p:nvSpPr>
          <p:spPr>
            <a:xfrm>
              <a:off x="3737625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5149;p44">
              <a:extLst>
                <a:ext uri="{FF2B5EF4-FFF2-40B4-BE49-F238E27FC236}">
                  <a16:creationId xmlns:a16="http://schemas.microsoft.com/office/drawing/2014/main" id="{19A98D51-E989-4DB4-8FD3-01D47E3A360C}"/>
                </a:ext>
              </a:extLst>
            </p:cNvPr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5150;p44">
              <a:extLst>
                <a:ext uri="{FF2B5EF4-FFF2-40B4-BE49-F238E27FC236}">
                  <a16:creationId xmlns:a16="http://schemas.microsoft.com/office/drawing/2014/main" id="{46472F30-FD03-4434-85A5-2EE971CDDAFA}"/>
                </a:ext>
              </a:extLst>
            </p:cNvPr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5151;p44">
              <a:extLst>
                <a:ext uri="{FF2B5EF4-FFF2-40B4-BE49-F238E27FC236}">
                  <a16:creationId xmlns:a16="http://schemas.microsoft.com/office/drawing/2014/main" id="{B39A29E2-9CBF-49D2-906C-7066E5AAE8BF}"/>
                </a:ext>
              </a:extLst>
            </p:cNvPr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5152;p44">
              <a:extLst>
                <a:ext uri="{FF2B5EF4-FFF2-40B4-BE49-F238E27FC236}">
                  <a16:creationId xmlns:a16="http://schemas.microsoft.com/office/drawing/2014/main" id="{6963E82F-E351-4D14-A9E7-7BD262604F2E}"/>
                </a:ext>
              </a:extLst>
            </p:cNvPr>
            <p:cNvSpPr/>
            <p:nvPr/>
          </p:nvSpPr>
          <p:spPr>
            <a:xfrm>
              <a:off x="3737000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5153;p44">
              <a:extLst>
                <a:ext uri="{FF2B5EF4-FFF2-40B4-BE49-F238E27FC236}">
                  <a16:creationId xmlns:a16="http://schemas.microsoft.com/office/drawing/2014/main" id="{C7561481-00DD-40D4-9EC8-012DDF7CE635}"/>
                </a:ext>
              </a:extLst>
            </p:cNvPr>
            <p:cNvSpPr/>
            <p:nvPr/>
          </p:nvSpPr>
          <p:spPr>
            <a:xfrm>
              <a:off x="37370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5154;p44">
              <a:extLst>
                <a:ext uri="{FF2B5EF4-FFF2-40B4-BE49-F238E27FC236}">
                  <a16:creationId xmlns:a16="http://schemas.microsoft.com/office/drawing/2014/main" id="{CB82DD6A-7E18-4D70-A95A-0454C0A6E793}"/>
                </a:ext>
              </a:extLst>
            </p:cNvPr>
            <p:cNvSpPr/>
            <p:nvPr/>
          </p:nvSpPr>
          <p:spPr>
            <a:xfrm>
              <a:off x="37370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5155;p44">
              <a:extLst>
                <a:ext uri="{FF2B5EF4-FFF2-40B4-BE49-F238E27FC236}">
                  <a16:creationId xmlns:a16="http://schemas.microsoft.com/office/drawing/2014/main" id="{B9C6F2A7-5EC3-4E64-9E22-393D185290C8}"/>
                </a:ext>
              </a:extLst>
            </p:cNvPr>
            <p:cNvSpPr/>
            <p:nvPr/>
          </p:nvSpPr>
          <p:spPr>
            <a:xfrm>
              <a:off x="3736375" y="2419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5156;p44">
              <a:extLst>
                <a:ext uri="{FF2B5EF4-FFF2-40B4-BE49-F238E27FC236}">
                  <a16:creationId xmlns:a16="http://schemas.microsoft.com/office/drawing/2014/main" id="{E3824DA9-49FF-4FD7-BCC6-E408590C76C1}"/>
                </a:ext>
              </a:extLst>
            </p:cNvPr>
            <p:cNvSpPr/>
            <p:nvPr/>
          </p:nvSpPr>
          <p:spPr>
            <a:xfrm>
              <a:off x="362610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5157;p44">
              <a:extLst>
                <a:ext uri="{FF2B5EF4-FFF2-40B4-BE49-F238E27FC236}">
                  <a16:creationId xmlns:a16="http://schemas.microsoft.com/office/drawing/2014/main" id="{70A83066-9FA7-4AD0-81A9-80C811F8175A}"/>
                </a:ext>
              </a:extLst>
            </p:cNvPr>
            <p:cNvSpPr/>
            <p:nvPr/>
          </p:nvSpPr>
          <p:spPr>
            <a:xfrm>
              <a:off x="362547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5158;p44">
              <a:extLst>
                <a:ext uri="{FF2B5EF4-FFF2-40B4-BE49-F238E27FC236}">
                  <a16:creationId xmlns:a16="http://schemas.microsoft.com/office/drawing/2014/main" id="{19EC0A26-A6AA-4D99-8EBE-C5617CC02430}"/>
                </a:ext>
              </a:extLst>
            </p:cNvPr>
            <p:cNvSpPr/>
            <p:nvPr/>
          </p:nvSpPr>
          <p:spPr>
            <a:xfrm>
              <a:off x="3625475" y="2419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5159;p44">
              <a:extLst>
                <a:ext uri="{FF2B5EF4-FFF2-40B4-BE49-F238E27FC236}">
                  <a16:creationId xmlns:a16="http://schemas.microsoft.com/office/drawing/2014/main" id="{B21C9B92-AFC5-4DE5-A3A6-3FF78A65A9B7}"/>
                </a:ext>
              </a:extLst>
            </p:cNvPr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5160;p44">
              <a:extLst>
                <a:ext uri="{FF2B5EF4-FFF2-40B4-BE49-F238E27FC236}">
                  <a16:creationId xmlns:a16="http://schemas.microsoft.com/office/drawing/2014/main" id="{B986C425-B757-4363-ACC9-E3E7279173B2}"/>
                </a:ext>
              </a:extLst>
            </p:cNvPr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5161;p44">
              <a:extLst>
                <a:ext uri="{FF2B5EF4-FFF2-40B4-BE49-F238E27FC236}">
                  <a16:creationId xmlns:a16="http://schemas.microsoft.com/office/drawing/2014/main" id="{C426772F-3FBB-4EE4-8A9F-F06D286FAE05}"/>
                </a:ext>
              </a:extLst>
            </p:cNvPr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5162;p44">
              <a:extLst>
                <a:ext uri="{FF2B5EF4-FFF2-40B4-BE49-F238E27FC236}">
                  <a16:creationId xmlns:a16="http://schemas.microsoft.com/office/drawing/2014/main" id="{E0B4386A-D5BD-470D-8EF2-E741343FCDAB}"/>
                </a:ext>
              </a:extLst>
            </p:cNvPr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5163;p44">
              <a:extLst>
                <a:ext uri="{FF2B5EF4-FFF2-40B4-BE49-F238E27FC236}">
                  <a16:creationId xmlns:a16="http://schemas.microsoft.com/office/drawing/2014/main" id="{CBC579A8-487C-4E95-BA6C-6D0E54CC5B53}"/>
                </a:ext>
              </a:extLst>
            </p:cNvPr>
            <p:cNvSpPr/>
            <p:nvPr/>
          </p:nvSpPr>
          <p:spPr>
            <a:xfrm>
              <a:off x="362547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5164;p44">
              <a:extLst>
                <a:ext uri="{FF2B5EF4-FFF2-40B4-BE49-F238E27FC236}">
                  <a16:creationId xmlns:a16="http://schemas.microsoft.com/office/drawing/2014/main" id="{1B2C5551-1C69-496F-837C-9B1AD469089D}"/>
                </a:ext>
              </a:extLst>
            </p:cNvPr>
            <p:cNvSpPr/>
            <p:nvPr/>
          </p:nvSpPr>
          <p:spPr>
            <a:xfrm>
              <a:off x="3586625" y="24185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5165;p44">
              <a:extLst>
                <a:ext uri="{FF2B5EF4-FFF2-40B4-BE49-F238E27FC236}">
                  <a16:creationId xmlns:a16="http://schemas.microsoft.com/office/drawing/2014/main" id="{78C518FC-99A7-440C-BD51-284A3DF7D61F}"/>
                </a:ext>
              </a:extLst>
            </p:cNvPr>
            <p:cNvSpPr/>
            <p:nvPr/>
          </p:nvSpPr>
          <p:spPr>
            <a:xfrm>
              <a:off x="3640500" y="241230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5166;p44">
              <a:extLst>
                <a:ext uri="{FF2B5EF4-FFF2-40B4-BE49-F238E27FC236}">
                  <a16:creationId xmlns:a16="http://schemas.microsoft.com/office/drawing/2014/main" id="{BB460578-AC70-4B09-8497-FB470D6E1859}"/>
                </a:ext>
              </a:extLst>
            </p:cNvPr>
            <p:cNvSpPr/>
            <p:nvPr/>
          </p:nvSpPr>
          <p:spPr>
            <a:xfrm>
              <a:off x="3703775" y="24142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5167;p44">
              <a:extLst>
                <a:ext uri="{FF2B5EF4-FFF2-40B4-BE49-F238E27FC236}">
                  <a16:creationId xmlns:a16="http://schemas.microsoft.com/office/drawing/2014/main" id="{4DA79B02-2E88-484C-BF29-1B3A3496BCD3}"/>
                </a:ext>
              </a:extLst>
            </p:cNvPr>
            <p:cNvSpPr/>
            <p:nvPr/>
          </p:nvSpPr>
          <p:spPr>
            <a:xfrm>
              <a:off x="3614800" y="24192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5168;p44">
              <a:extLst>
                <a:ext uri="{FF2B5EF4-FFF2-40B4-BE49-F238E27FC236}">
                  <a16:creationId xmlns:a16="http://schemas.microsoft.com/office/drawing/2014/main" id="{30F89C28-B9A0-4DE0-BE5C-F755F137BC94}"/>
                </a:ext>
              </a:extLst>
            </p:cNvPr>
            <p:cNvSpPr/>
            <p:nvPr/>
          </p:nvSpPr>
          <p:spPr>
            <a:xfrm>
              <a:off x="36649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5169;p44">
              <a:extLst>
                <a:ext uri="{FF2B5EF4-FFF2-40B4-BE49-F238E27FC236}">
                  <a16:creationId xmlns:a16="http://schemas.microsoft.com/office/drawing/2014/main" id="{67619CB5-A2D9-4903-A3A0-CEE32B60ADF5}"/>
                </a:ext>
              </a:extLst>
            </p:cNvPr>
            <p:cNvSpPr/>
            <p:nvPr/>
          </p:nvSpPr>
          <p:spPr>
            <a:xfrm>
              <a:off x="36649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5170;p44">
              <a:extLst>
                <a:ext uri="{FF2B5EF4-FFF2-40B4-BE49-F238E27FC236}">
                  <a16:creationId xmlns:a16="http://schemas.microsoft.com/office/drawing/2014/main" id="{BA41147E-A2A6-49B2-97F8-B131606D0192}"/>
                </a:ext>
              </a:extLst>
            </p:cNvPr>
            <p:cNvSpPr/>
            <p:nvPr/>
          </p:nvSpPr>
          <p:spPr>
            <a:xfrm>
              <a:off x="3664300" y="2419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5171;p44">
              <a:extLst>
                <a:ext uri="{FF2B5EF4-FFF2-40B4-BE49-F238E27FC236}">
                  <a16:creationId xmlns:a16="http://schemas.microsoft.com/office/drawing/2014/main" id="{495D4EF8-C596-42E9-B910-D6143E54BB5D}"/>
                </a:ext>
              </a:extLst>
            </p:cNvPr>
            <p:cNvSpPr/>
            <p:nvPr/>
          </p:nvSpPr>
          <p:spPr>
            <a:xfrm>
              <a:off x="36643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5172;p44">
              <a:extLst>
                <a:ext uri="{FF2B5EF4-FFF2-40B4-BE49-F238E27FC236}">
                  <a16:creationId xmlns:a16="http://schemas.microsoft.com/office/drawing/2014/main" id="{4EFDCA4E-82A8-4E6E-9A30-1C2D7C46E98F}"/>
                </a:ext>
              </a:extLst>
            </p:cNvPr>
            <p:cNvSpPr/>
            <p:nvPr/>
          </p:nvSpPr>
          <p:spPr>
            <a:xfrm>
              <a:off x="36643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5173;p44">
              <a:extLst>
                <a:ext uri="{FF2B5EF4-FFF2-40B4-BE49-F238E27FC236}">
                  <a16:creationId xmlns:a16="http://schemas.microsoft.com/office/drawing/2014/main" id="{5E35E455-12BD-4E99-8C49-51F6D528AC6B}"/>
                </a:ext>
              </a:extLst>
            </p:cNvPr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5174;p44">
              <a:extLst>
                <a:ext uri="{FF2B5EF4-FFF2-40B4-BE49-F238E27FC236}">
                  <a16:creationId xmlns:a16="http://schemas.microsoft.com/office/drawing/2014/main" id="{7955EC1F-E23F-4D07-934C-B5A78C7E3018}"/>
                </a:ext>
              </a:extLst>
            </p:cNvPr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5175;p44">
              <a:extLst>
                <a:ext uri="{FF2B5EF4-FFF2-40B4-BE49-F238E27FC236}">
                  <a16:creationId xmlns:a16="http://schemas.microsoft.com/office/drawing/2014/main" id="{CA4535EA-2115-4E0B-87CF-33EE71FB5467}"/>
                </a:ext>
              </a:extLst>
            </p:cNvPr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5176;p44">
              <a:extLst>
                <a:ext uri="{FF2B5EF4-FFF2-40B4-BE49-F238E27FC236}">
                  <a16:creationId xmlns:a16="http://schemas.microsoft.com/office/drawing/2014/main" id="{A38B5161-F780-4386-BD92-A235CE5FDDDB}"/>
                </a:ext>
              </a:extLst>
            </p:cNvPr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5177;p44">
              <a:extLst>
                <a:ext uri="{FF2B5EF4-FFF2-40B4-BE49-F238E27FC236}">
                  <a16:creationId xmlns:a16="http://schemas.microsoft.com/office/drawing/2014/main" id="{9466CEA5-87BB-4BB6-A36C-62BE0234FD63}"/>
                </a:ext>
              </a:extLst>
            </p:cNvPr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5178;p44">
              <a:extLst>
                <a:ext uri="{FF2B5EF4-FFF2-40B4-BE49-F238E27FC236}">
                  <a16:creationId xmlns:a16="http://schemas.microsoft.com/office/drawing/2014/main" id="{470B0098-F93F-4025-B65E-4CE9DE20AC47}"/>
                </a:ext>
              </a:extLst>
            </p:cNvPr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5179;p44">
              <a:extLst>
                <a:ext uri="{FF2B5EF4-FFF2-40B4-BE49-F238E27FC236}">
                  <a16:creationId xmlns:a16="http://schemas.microsoft.com/office/drawing/2014/main" id="{C94CC61C-1806-43CF-8EE6-18F59B230125}"/>
                </a:ext>
              </a:extLst>
            </p:cNvPr>
            <p:cNvSpPr/>
            <p:nvPr/>
          </p:nvSpPr>
          <p:spPr>
            <a:xfrm>
              <a:off x="35766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5180;p44">
              <a:extLst>
                <a:ext uri="{FF2B5EF4-FFF2-40B4-BE49-F238E27FC236}">
                  <a16:creationId xmlns:a16="http://schemas.microsoft.com/office/drawing/2014/main" id="{24E86383-2C4C-4F1C-BE88-DFCB016A0361}"/>
                </a:ext>
              </a:extLst>
            </p:cNvPr>
            <p:cNvSpPr/>
            <p:nvPr/>
          </p:nvSpPr>
          <p:spPr>
            <a:xfrm>
              <a:off x="35766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5181;p44">
              <a:extLst>
                <a:ext uri="{FF2B5EF4-FFF2-40B4-BE49-F238E27FC236}">
                  <a16:creationId xmlns:a16="http://schemas.microsoft.com/office/drawing/2014/main" id="{34106902-73F9-4D1B-AF46-DFCCEE466054}"/>
                </a:ext>
              </a:extLst>
            </p:cNvPr>
            <p:cNvSpPr/>
            <p:nvPr/>
          </p:nvSpPr>
          <p:spPr>
            <a:xfrm>
              <a:off x="35766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5182;p44">
              <a:extLst>
                <a:ext uri="{FF2B5EF4-FFF2-40B4-BE49-F238E27FC236}">
                  <a16:creationId xmlns:a16="http://schemas.microsoft.com/office/drawing/2014/main" id="{93C65EB5-0B2A-415E-ACF2-0B34D74D5081}"/>
                </a:ext>
              </a:extLst>
            </p:cNvPr>
            <p:cNvSpPr/>
            <p:nvPr/>
          </p:nvSpPr>
          <p:spPr>
            <a:xfrm>
              <a:off x="3575975" y="2419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5183;p44">
              <a:extLst>
                <a:ext uri="{FF2B5EF4-FFF2-40B4-BE49-F238E27FC236}">
                  <a16:creationId xmlns:a16="http://schemas.microsoft.com/office/drawing/2014/main" id="{51AB3289-D502-4BA0-8BB3-4C0D44AA8FE4}"/>
                </a:ext>
              </a:extLst>
            </p:cNvPr>
            <p:cNvSpPr/>
            <p:nvPr/>
          </p:nvSpPr>
          <p:spPr>
            <a:xfrm>
              <a:off x="3575975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5184;p44">
              <a:extLst>
                <a:ext uri="{FF2B5EF4-FFF2-40B4-BE49-F238E27FC236}">
                  <a16:creationId xmlns:a16="http://schemas.microsoft.com/office/drawing/2014/main" id="{21D8B738-E183-453C-AC82-F8454F0CC384}"/>
                </a:ext>
              </a:extLst>
            </p:cNvPr>
            <p:cNvSpPr/>
            <p:nvPr/>
          </p:nvSpPr>
          <p:spPr>
            <a:xfrm>
              <a:off x="3625475" y="24198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5185;p44">
              <a:extLst>
                <a:ext uri="{FF2B5EF4-FFF2-40B4-BE49-F238E27FC236}">
                  <a16:creationId xmlns:a16="http://schemas.microsoft.com/office/drawing/2014/main" id="{5088416A-D9A4-4F7F-8A63-672BFD0835C3}"/>
                </a:ext>
              </a:extLst>
            </p:cNvPr>
            <p:cNvSpPr/>
            <p:nvPr/>
          </p:nvSpPr>
          <p:spPr>
            <a:xfrm>
              <a:off x="3653650" y="24198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76"/>
                    <a:pt x="51" y="276"/>
                  </a:cubicBezTo>
                  <a:lnTo>
                    <a:pt x="51" y="51"/>
                  </a:lnTo>
                  <a:cubicBezTo>
                    <a:pt x="51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5186;p44">
              <a:extLst>
                <a:ext uri="{FF2B5EF4-FFF2-40B4-BE49-F238E27FC236}">
                  <a16:creationId xmlns:a16="http://schemas.microsoft.com/office/drawing/2014/main" id="{45B36F89-7F19-4D54-8A11-8CA0B24AF094}"/>
                </a:ext>
              </a:extLst>
            </p:cNvPr>
            <p:cNvSpPr/>
            <p:nvPr/>
          </p:nvSpPr>
          <p:spPr>
            <a:xfrm>
              <a:off x="3703775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5187;p44">
              <a:extLst>
                <a:ext uri="{FF2B5EF4-FFF2-40B4-BE49-F238E27FC236}">
                  <a16:creationId xmlns:a16="http://schemas.microsoft.com/office/drawing/2014/main" id="{132EF322-6BCF-466B-8D02-F15C9FFFFBE2}"/>
                </a:ext>
              </a:extLst>
            </p:cNvPr>
            <p:cNvSpPr/>
            <p:nvPr/>
          </p:nvSpPr>
          <p:spPr>
            <a:xfrm>
              <a:off x="3703775" y="2420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5188;p44">
              <a:extLst>
                <a:ext uri="{FF2B5EF4-FFF2-40B4-BE49-F238E27FC236}">
                  <a16:creationId xmlns:a16="http://schemas.microsoft.com/office/drawing/2014/main" id="{51DDFFB7-60F5-4418-8849-336E4C7DD652}"/>
                </a:ext>
              </a:extLst>
            </p:cNvPr>
            <p:cNvSpPr/>
            <p:nvPr/>
          </p:nvSpPr>
          <p:spPr>
            <a:xfrm>
              <a:off x="3703775" y="2420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5189;p44">
              <a:extLst>
                <a:ext uri="{FF2B5EF4-FFF2-40B4-BE49-F238E27FC236}">
                  <a16:creationId xmlns:a16="http://schemas.microsoft.com/office/drawing/2014/main" id="{64DEEC97-38EC-40CA-81C7-5D3671D012D9}"/>
                </a:ext>
              </a:extLst>
            </p:cNvPr>
            <p:cNvSpPr/>
            <p:nvPr/>
          </p:nvSpPr>
          <p:spPr>
            <a:xfrm>
              <a:off x="3703150" y="2421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5190;p44">
              <a:extLst>
                <a:ext uri="{FF2B5EF4-FFF2-40B4-BE49-F238E27FC236}">
                  <a16:creationId xmlns:a16="http://schemas.microsoft.com/office/drawing/2014/main" id="{BF065644-21F8-4C9E-87DE-DB989987709A}"/>
                </a:ext>
              </a:extLst>
            </p:cNvPr>
            <p:cNvSpPr/>
            <p:nvPr/>
          </p:nvSpPr>
          <p:spPr>
            <a:xfrm>
              <a:off x="3703150" y="2421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5191;p44">
              <a:extLst>
                <a:ext uri="{FF2B5EF4-FFF2-40B4-BE49-F238E27FC236}">
                  <a16:creationId xmlns:a16="http://schemas.microsoft.com/office/drawing/2014/main" id="{20BB8EFA-55B2-4F15-A176-0694AB24D787}"/>
                </a:ext>
              </a:extLst>
            </p:cNvPr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5192;p44">
              <a:extLst>
                <a:ext uri="{FF2B5EF4-FFF2-40B4-BE49-F238E27FC236}">
                  <a16:creationId xmlns:a16="http://schemas.microsoft.com/office/drawing/2014/main" id="{A8C85BFD-74D9-4464-8AC3-8B13F0594BE1}"/>
                </a:ext>
              </a:extLst>
            </p:cNvPr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5193;p44">
              <a:extLst>
                <a:ext uri="{FF2B5EF4-FFF2-40B4-BE49-F238E27FC236}">
                  <a16:creationId xmlns:a16="http://schemas.microsoft.com/office/drawing/2014/main" id="{5777559D-CCC2-4598-B93F-2CCC184EF90B}"/>
                </a:ext>
              </a:extLst>
            </p:cNvPr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5194;p44">
              <a:extLst>
                <a:ext uri="{FF2B5EF4-FFF2-40B4-BE49-F238E27FC236}">
                  <a16:creationId xmlns:a16="http://schemas.microsoft.com/office/drawing/2014/main" id="{63696BCF-43B3-4DFA-ACDE-49207AE22515}"/>
                </a:ext>
              </a:extLst>
            </p:cNvPr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5195;p44">
              <a:extLst>
                <a:ext uri="{FF2B5EF4-FFF2-40B4-BE49-F238E27FC236}">
                  <a16:creationId xmlns:a16="http://schemas.microsoft.com/office/drawing/2014/main" id="{0DD35642-C7CD-4752-B0A4-4BEA5DF96FB6}"/>
                </a:ext>
              </a:extLst>
            </p:cNvPr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5196;p44">
              <a:extLst>
                <a:ext uri="{FF2B5EF4-FFF2-40B4-BE49-F238E27FC236}">
                  <a16:creationId xmlns:a16="http://schemas.microsoft.com/office/drawing/2014/main" id="{6F8F96E9-8676-4324-893E-58323CB29725}"/>
                </a:ext>
              </a:extLst>
            </p:cNvPr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5197;p44">
              <a:extLst>
                <a:ext uri="{FF2B5EF4-FFF2-40B4-BE49-F238E27FC236}">
                  <a16:creationId xmlns:a16="http://schemas.microsoft.com/office/drawing/2014/main" id="{42027765-BD91-4D0B-97A4-AFE4A5B879C8}"/>
                </a:ext>
              </a:extLst>
            </p:cNvPr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5198;p44">
              <a:extLst>
                <a:ext uri="{FF2B5EF4-FFF2-40B4-BE49-F238E27FC236}">
                  <a16:creationId xmlns:a16="http://schemas.microsoft.com/office/drawing/2014/main" id="{6DD15D5F-D19C-4556-801D-5D48D9E3D5E3}"/>
                </a:ext>
              </a:extLst>
            </p:cNvPr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5199;p44">
              <a:extLst>
                <a:ext uri="{FF2B5EF4-FFF2-40B4-BE49-F238E27FC236}">
                  <a16:creationId xmlns:a16="http://schemas.microsoft.com/office/drawing/2014/main" id="{537BF995-F41D-4527-97F7-4A2A4BA4F0BE}"/>
                </a:ext>
              </a:extLst>
            </p:cNvPr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5200;p44">
              <a:extLst>
                <a:ext uri="{FF2B5EF4-FFF2-40B4-BE49-F238E27FC236}">
                  <a16:creationId xmlns:a16="http://schemas.microsoft.com/office/drawing/2014/main" id="{2F1FC59D-B0AC-47F0-BD43-83E940800FE8}"/>
                </a:ext>
              </a:extLst>
            </p:cNvPr>
            <p:cNvSpPr/>
            <p:nvPr/>
          </p:nvSpPr>
          <p:spPr>
            <a:xfrm>
              <a:off x="3614800" y="2421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5201;p44">
              <a:extLst>
                <a:ext uri="{FF2B5EF4-FFF2-40B4-BE49-F238E27FC236}">
                  <a16:creationId xmlns:a16="http://schemas.microsoft.com/office/drawing/2014/main" id="{2DF73439-38D1-43FC-987D-8F39F9DFB504}"/>
                </a:ext>
              </a:extLst>
            </p:cNvPr>
            <p:cNvSpPr/>
            <p:nvPr/>
          </p:nvSpPr>
          <p:spPr>
            <a:xfrm>
              <a:off x="361480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5202;p44">
              <a:extLst>
                <a:ext uri="{FF2B5EF4-FFF2-40B4-BE49-F238E27FC236}">
                  <a16:creationId xmlns:a16="http://schemas.microsoft.com/office/drawing/2014/main" id="{6E59995A-8E4C-4818-8D45-8F65A6B0DA57}"/>
                </a:ext>
              </a:extLst>
            </p:cNvPr>
            <p:cNvSpPr/>
            <p:nvPr/>
          </p:nvSpPr>
          <p:spPr>
            <a:xfrm>
              <a:off x="3664300" y="2420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5203;p44">
              <a:extLst>
                <a:ext uri="{FF2B5EF4-FFF2-40B4-BE49-F238E27FC236}">
                  <a16:creationId xmlns:a16="http://schemas.microsoft.com/office/drawing/2014/main" id="{EC80ECA0-02C4-4713-92B6-39734828DD3C}"/>
                </a:ext>
              </a:extLst>
            </p:cNvPr>
            <p:cNvSpPr/>
            <p:nvPr/>
          </p:nvSpPr>
          <p:spPr>
            <a:xfrm>
              <a:off x="3718200" y="24142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5204;p44">
              <a:extLst>
                <a:ext uri="{FF2B5EF4-FFF2-40B4-BE49-F238E27FC236}">
                  <a16:creationId xmlns:a16="http://schemas.microsoft.com/office/drawing/2014/main" id="{BFD09313-87C1-4AF3-90E0-0120194DD8F9}"/>
                </a:ext>
              </a:extLst>
            </p:cNvPr>
            <p:cNvSpPr/>
            <p:nvPr/>
          </p:nvSpPr>
          <p:spPr>
            <a:xfrm>
              <a:off x="3654900" y="2421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5205;p44">
              <a:extLst>
                <a:ext uri="{FF2B5EF4-FFF2-40B4-BE49-F238E27FC236}">
                  <a16:creationId xmlns:a16="http://schemas.microsoft.com/office/drawing/2014/main" id="{6E47AA3C-05C1-4E21-83A6-44681891246A}"/>
                </a:ext>
              </a:extLst>
            </p:cNvPr>
            <p:cNvSpPr/>
            <p:nvPr/>
          </p:nvSpPr>
          <p:spPr>
            <a:xfrm>
              <a:off x="3654275" y="2421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5206;p44">
              <a:extLst>
                <a:ext uri="{FF2B5EF4-FFF2-40B4-BE49-F238E27FC236}">
                  <a16:creationId xmlns:a16="http://schemas.microsoft.com/office/drawing/2014/main" id="{C6783B20-44EA-4127-B23D-C54E21DEF067}"/>
                </a:ext>
              </a:extLst>
            </p:cNvPr>
            <p:cNvSpPr/>
            <p:nvPr/>
          </p:nvSpPr>
          <p:spPr>
            <a:xfrm>
              <a:off x="3654275" y="2421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5207;p44">
              <a:extLst>
                <a:ext uri="{FF2B5EF4-FFF2-40B4-BE49-F238E27FC236}">
                  <a16:creationId xmlns:a16="http://schemas.microsoft.com/office/drawing/2014/main" id="{2F349E73-4615-439F-B712-1EAE870D3702}"/>
                </a:ext>
              </a:extLst>
            </p:cNvPr>
            <p:cNvSpPr/>
            <p:nvPr/>
          </p:nvSpPr>
          <p:spPr>
            <a:xfrm>
              <a:off x="3654275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5208;p44">
              <a:extLst>
                <a:ext uri="{FF2B5EF4-FFF2-40B4-BE49-F238E27FC236}">
                  <a16:creationId xmlns:a16="http://schemas.microsoft.com/office/drawing/2014/main" id="{697B2002-0CEC-4109-9A2A-5AD8F74F098C}"/>
                </a:ext>
              </a:extLst>
            </p:cNvPr>
            <p:cNvSpPr/>
            <p:nvPr/>
          </p:nvSpPr>
          <p:spPr>
            <a:xfrm>
              <a:off x="3654275" y="2421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5209;p44">
              <a:extLst>
                <a:ext uri="{FF2B5EF4-FFF2-40B4-BE49-F238E27FC236}">
                  <a16:creationId xmlns:a16="http://schemas.microsoft.com/office/drawing/2014/main" id="{5B40F1A8-BA7B-45FC-9A29-C3A6207CA988}"/>
                </a:ext>
              </a:extLst>
            </p:cNvPr>
            <p:cNvSpPr/>
            <p:nvPr/>
          </p:nvSpPr>
          <p:spPr>
            <a:xfrm>
              <a:off x="3654275" y="2421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5210;p44">
              <a:extLst>
                <a:ext uri="{FF2B5EF4-FFF2-40B4-BE49-F238E27FC236}">
                  <a16:creationId xmlns:a16="http://schemas.microsoft.com/office/drawing/2014/main" id="{E0B2364F-DA88-4020-8B55-6071B7206F91}"/>
                </a:ext>
              </a:extLst>
            </p:cNvPr>
            <p:cNvSpPr/>
            <p:nvPr/>
          </p:nvSpPr>
          <p:spPr>
            <a:xfrm>
              <a:off x="36536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5211;p44">
              <a:extLst>
                <a:ext uri="{FF2B5EF4-FFF2-40B4-BE49-F238E27FC236}">
                  <a16:creationId xmlns:a16="http://schemas.microsoft.com/office/drawing/2014/main" id="{F4130613-625B-4EF8-B154-F4283423B24F}"/>
                </a:ext>
              </a:extLst>
            </p:cNvPr>
            <p:cNvSpPr/>
            <p:nvPr/>
          </p:nvSpPr>
          <p:spPr>
            <a:xfrm>
              <a:off x="36536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5212;p44">
              <a:extLst>
                <a:ext uri="{FF2B5EF4-FFF2-40B4-BE49-F238E27FC236}">
                  <a16:creationId xmlns:a16="http://schemas.microsoft.com/office/drawing/2014/main" id="{5014BC94-441F-493F-8C06-EB1FB3B1F62D}"/>
                </a:ext>
              </a:extLst>
            </p:cNvPr>
            <p:cNvSpPr/>
            <p:nvPr/>
          </p:nvSpPr>
          <p:spPr>
            <a:xfrm>
              <a:off x="3703150" y="24210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5213;p44">
              <a:extLst>
                <a:ext uri="{FF2B5EF4-FFF2-40B4-BE49-F238E27FC236}">
                  <a16:creationId xmlns:a16="http://schemas.microsoft.com/office/drawing/2014/main" id="{0ECB69F9-79F6-4DD6-9F4C-B8619ACBDAEF}"/>
                </a:ext>
              </a:extLst>
            </p:cNvPr>
            <p:cNvSpPr/>
            <p:nvPr/>
          </p:nvSpPr>
          <p:spPr>
            <a:xfrm>
              <a:off x="3731975" y="24217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5214;p44">
              <a:extLst>
                <a:ext uri="{FF2B5EF4-FFF2-40B4-BE49-F238E27FC236}">
                  <a16:creationId xmlns:a16="http://schemas.microsoft.com/office/drawing/2014/main" id="{3F5DE0B8-BAEB-4B52-BC41-DCAB37472626}"/>
                </a:ext>
              </a:extLst>
            </p:cNvPr>
            <p:cNvSpPr/>
            <p:nvPr/>
          </p:nvSpPr>
          <p:spPr>
            <a:xfrm>
              <a:off x="3582225" y="2422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5215;p44">
              <a:extLst>
                <a:ext uri="{FF2B5EF4-FFF2-40B4-BE49-F238E27FC236}">
                  <a16:creationId xmlns:a16="http://schemas.microsoft.com/office/drawing/2014/main" id="{DE4B19C5-5D18-4734-920F-43530DA8034C}"/>
                </a:ext>
              </a:extLst>
            </p:cNvPr>
            <p:cNvSpPr/>
            <p:nvPr/>
          </p:nvSpPr>
          <p:spPr>
            <a:xfrm>
              <a:off x="358222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5216;p44">
              <a:extLst>
                <a:ext uri="{FF2B5EF4-FFF2-40B4-BE49-F238E27FC236}">
                  <a16:creationId xmlns:a16="http://schemas.microsoft.com/office/drawing/2014/main" id="{BFCC1013-40FD-480E-8503-12F8DB567B42}"/>
                </a:ext>
              </a:extLst>
            </p:cNvPr>
            <p:cNvSpPr/>
            <p:nvPr/>
          </p:nvSpPr>
          <p:spPr>
            <a:xfrm>
              <a:off x="358160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5217;p44">
              <a:extLst>
                <a:ext uri="{FF2B5EF4-FFF2-40B4-BE49-F238E27FC236}">
                  <a16:creationId xmlns:a16="http://schemas.microsoft.com/office/drawing/2014/main" id="{360B20BE-A631-425E-9BA1-95C40F073246}"/>
                </a:ext>
              </a:extLst>
            </p:cNvPr>
            <p:cNvSpPr/>
            <p:nvPr/>
          </p:nvSpPr>
          <p:spPr>
            <a:xfrm>
              <a:off x="3581600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5218;p44">
              <a:extLst>
                <a:ext uri="{FF2B5EF4-FFF2-40B4-BE49-F238E27FC236}">
                  <a16:creationId xmlns:a16="http://schemas.microsoft.com/office/drawing/2014/main" id="{52FCD854-9280-44B2-BD01-5296B0AC4BF7}"/>
                </a:ext>
              </a:extLst>
            </p:cNvPr>
            <p:cNvSpPr/>
            <p:nvPr/>
          </p:nvSpPr>
          <p:spPr>
            <a:xfrm>
              <a:off x="3581600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5219;p44">
              <a:extLst>
                <a:ext uri="{FF2B5EF4-FFF2-40B4-BE49-F238E27FC236}">
                  <a16:creationId xmlns:a16="http://schemas.microsoft.com/office/drawing/2014/main" id="{657FFACD-39EA-4CA9-ADBB-77C1E976F34D}"/>
                </a:ext>
              </a:extLst>
            </p:cNvPr>
            <p:cNvSpPr/>
            <p:nvPr/>
          </p:nvSpPr>
          <p:spPr>
            <a:xfrm>
              <a:off x="3580975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5220;p44">
              <a:extLst>
                <a:ext uri="{FF2B5EF4-FFF2-40B4-BE49-F238E27FC236}">
                  <a16:creationId xmlns:a16="http://schemas.microsoft.com/office/drawing/2014/main" id="{917FD5F7-2635-4FCF-B0E4-A9CB2AB06808}"/>
                </a:ext>
              </a:extLst>
            </p:cNvPr>
            <p:cNvSpPr/>
            <p:nvPr/>
          </p:nvSpPr>
          <p:spPr>
            <a:xfrm>
              <a:off x="358097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5221;p44">
              <a:extLst>
                <a:ext uri="{FF2B5EF4-FFF2-40B4-BE49-F238E27FC236}">
                  <a16:creationId xmlns:a16="http://schemas.microsoft.com/office/drawing/2014/main" id="{17F1A970-361A-4270-9AD5-9D2215C5E87B}"/>
                </a:ext>
              </a:extLst>
            </p:cNvPr>
            <p:cNvSpPr/>
            <p:nvPr/>
          </p:nvSpPr>
          <p:spPr>
            <a:xfrm>
              <a:off x="358097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5222;p44">
              <a:extLst>
                <a:ext uri="{FF2B5EF4-FFF2-40B4-BE49-F238E27FC236}">
                  <a16:creationId xmlns:a16="http://schemas.microsoft.com/office/drawing/2014/main" id="{52D9FEBC-864B-4BC7-83E2-522868232811}"/>
                </a:ext>
              </a:extLst>
            </p:cNvPr>
            <p:cNvSpPr/>
            <p:nvPr/>
          </p:nvSpPr>
          <p:spPr>
            <a:xfrm>
              <a:off x="35803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5223;p44">
              <a:extLst>
                <a:ext uri="{FF2B5EF4-FFF2-40B4-BE49-F238E27FC236}">
                  <a16:creationId xmlns:a16="http://schemas.microsoft.com/office/drawing/2014/main" id="{6E6B8853-55C3-4CF4-BF0A-66B74A484071}"/>
                </a:ext>
              </a:extLst>
            </p:cNvPr>
            <p:cNvSpPr/>
            <p:nvPr/>
          </p:nvSpPr>
          <p:spPr>
            <a:xfrm>
              <a:off x="3579725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5224;p44">
              <a:extLst>
                <a:ext uri="{FF2B5EF4-FFF2-40B4-BE49-F238E27FC236}">
                  <a16:creationId xmlns:a16="http://schemas.microsoft.com/office/drawing/2014/main" id="{740D8F21-E60E-4CD2-99A0-6D877E4C4CD5}"/>
                </a:ext>
              </a:extLst>
            </p:cNvPr>
            <p:cNvSpPr/>
            <p:nvPr/>
          </p:nvSpPr>
          <p:spPr>
            <a:xfrm>
              <a:off x="3579725" y="2422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5225;p44">
              <a:extLst>
                <a:ext uri="{FF2B5EF4-FFF2-40B4-BE49-F238E27FC236}">
                  <a16:creationId xmlns:a16="http://schemas.microsoft.com/office/drawing/2014/main" id="{40715541-02C0-4BDA-8564-27BFBA6B8CF4}"/>
                </a:ext>
              </a:extLst>
            </p:cNvPr>
            <p:cNvSpPr/>
            <p:nvPr/>
          </p:nvSpPr>
          <p:spPr>
            <a:xfrm>
              <a:off x="36210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5226;p44">
              <a:extLst>
                <a:ext uri="{FF2B5EF4-FFF2-40B4-BE49-F238E27FC236}">
                  <a16:creationId xmlns:a16="http://schemas.microsoft.com/office/drawing/2014/main" id="{C374EC8A-1279-48D2-9B47-4F70D9C91C5D}"/>
                </a:ext>
              </a:extLst>
            </p:cNvPr>
            <p:cNvSpPr/>
            <p:nvPr/>
          </p:nvSpPr>
          <p:spPr>
            <a:xfrm>
              <a:off x="362107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5227;p44">
              <a:extLst>
                <a:ext uri="{FF2B5EF4-FFF2-40B4-BE49-F238E27FC236}">
                  <a16:creationId xmlns:a16="http://schemas.microsoft.com/office/drawing/2014/main" id="{68B98486-605E-40DA-ABC3-9D4314997310}"/>
                </a:ext>
              </a:extLst>
            </p:cNvPr>
            <p:cNvSpPr/>
            <p:nvPr/>
          </p:nvSpPr>
          <p:spPr>
            <a:xfrm>
              <a:off x="362107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5228;p44">
              <a:extLst>
                <a:ext uri="{FF2B5EF4-FFF2-40B4-BE49-F238E27FC236}">
                  <a16:creationId xmlns:a16="http://schemas.microsoft.com/office/drawing/2014/main" id="{50480C6B-3A6E-4FCD-A98F-1BF427C24D25}"/>
                </a:ext>
              </a:extLst>
            </p:cNvPr>
            <p:cNvSpPr/>
            <p:nvPr/>
          </p:nvSpPr>
          <p:spPr>
            <a:xfrm>
              <a:off x="3620450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5229;p44">
              <a:extLst>
                <a:ext uri="{FF2B5EF4-FFF2-40B4-BE49-F238E27FC236}">
                  <a16:creationId xmlns:a16="http://schemas.microsoft.com/office/drawing/2014/main" id="{FCF513F2-19B9-42CD-B1DE-4A5491E73E64}"/>
                </a:ext>
              </a:extLst>
            </p:cNvPr>
            <p:cNvSpPr/>
            <p:nvPr/>
          </p:nvSpPr>
          <p:spPr>
            <a:xfrm>
              <a:off x="362045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5230;p44">
              <a:extLst>
                <a:ext uri="{FF2B5EF4-FFF2-40B4-BE49-F238E27FC236}">
                  <a16:creationId xmlns:a16="http://schemas.microsoft.com/office/drawing/2014/main" id="{6269F77C-CC1A-455D-A8AA-4675C36FA1B4}"/>
                </a:ext>
              </a:extLst>
            </p:cNvPr>
            <p:cNvSpPr/>
            <p:nvPr/>
          </p:nvSpPr>
          <p:spPr>
            <a:xfrm>
              <a:off x="362045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5231;p44">
              <a:extLst>
                <a:ext uri="{FF2B5EF4-FFF2-40B4-BE49-F238E27FC236}">
                  <a16:creationId xmlns:a16="http://schemas.microsoft.com/office/drawing/2014/main" id="{8D2B0D14-9139-400A-B1F9-D34E0F04FB78}"/>
                </a:ext>
              </a:extLst>
            </p:cNvPr>
            <p:cNvSpPr/>
            <p:nvPr/>
          </p:nvSpPr>
          <p:spPr>
            <a:xfrm>
              <a:off x="3619825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5232;p44">
              <a:extLst>
                <a:ext uri="{FF2B5EF4-FFF2-40B4-BE49-F238E27FC236}">
                  <a16:creationId xmlns:a16="http://schemas.microsoft.com/office/drawing/2014/main" id="{9BFE7CB9-AE8F-4613-8C37-20226347E67C}"/>
                </a:ext>
              </a:extLst>
            </p:cNvPr>
            <p:cNvSpPr/>
            <p:nvPr/>
          </p:nvSpPr>
          <p:spPr>
            <a:xfrm>
              <a:off x="361982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5233;p44">
              <a:extLst>
                <a:ext uri="{FF2B5EF4-FFF2-40B4-BE49-F238E27FC236}">
                  <a16:creationId xmlns:a16="http://schemas.microsoft.com/office/drawing/2014/main" id="{4A8236F7-4448-4EB1-9890-31C8BF1A2F3D}"/>
                </a:ext>
              </a:extLst>
            </p:cNvPr>
            <p:cNvSpPr/>
            <p:nvPr/>
          </p:nvSpPr>
          <p:spPr>
            <a:xfrm>
              <a:off x="3619200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5234;p44">
              <a:extLst>
                <a:ext uri="{FF2B5EF4-FFF2-40B4-BE49-F238E27FC236}">
                  <a16:creationId xmlns:a16="http://schemas.microsoft.com/office/drawing/2014/main" id="{D4457C73-5F74-482C-87D2-9E34AD0A7CB8}"/>
                </a:ext>
              </a:extLst>
            </p:cNvPr>
            <p:cNvSpPr/>
            <p:nvPr/>
          </p:nvSpPr>
          <p:spPr>
            <a:xfrm>
              <a:off x="36192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5235;p44">
              <a:extLst>
                <a:ext uri="{FF2B5EF4-FFF2-40B4-BE49-F238E27FC236}">
                  <a16:creationId xmlns:a16="http://schemas.microsoft.com/office/drawing/2014/main" id="{C45CE26A-EE6F-46C9-96E3-01C846D08270}"/>
                </a:ext>
              </a:extLst>
            </p:cNvPr>
            <p:cNvSpPr/>
            <p:nvPr/>
          </p:nvSpPr>
          <p:spPr>
            <a:xfrm>
              <a:off x="36185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5236;p44">
              <a:extLst>
                <a:ext uri="{FF2B5EF4-FFF2-40B4-BE49-F238E27FC236}">
                  <a16:creationId xmlns:a16="http://schemas.microsoft.com/office/drawing/2014/main" id="{9C0DE1BA-0C13-48D5-8906-A523312D9B0C}"/>
                </a:ext>
              </a:extLst>
            </p:cNvPr>
            <p:cNvSpPr/>
            <p:nvPr/>
          </p:nvSpPr>
          <p:spPr>
            <a:xfrm>
              <a:off x="37326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5237;p44">
              <a:extLst>
                <a:ext uri="{FF2B5EF4-FFF2-40B4-BE49-F238E27FC236}">
                  <a16:creationId xmlns:a16="http://schemas.microsoft.com/office/drawing/2014/main" id="{48A7926D-4634-4A08-A09B-1E373BE52245}"/>
                </a:ext>
              </a:extLst>
            </p:cNvPr>
            <p:cNvSpPr/>
            <p:nvPr/>
          </p:nvSpPr>
          <p:spPr>
            <a:xfrm>
              <a:off x="37326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5238;p44">
              <a:extLst>
                <a:ext uri="{FF2B5EF4-FFF2-40B4-BE49-F238E27FC236}">
                  <a16:creationId xmlns:a16="http://schemas.microsoft.com/office/drawing/2014/main" id="{2144957C-F8B1-4F0C-B3B4-06B15A026BE0}"/>
                </a:ext>
              </a:extLst>
            </p:cNvPr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5239;p44">
              <a:extLst>
                <a:ext uri="{FF2B5EF4-FFF2-40B4-BE49-F238E27FC236}">
                  <a16:creationId xmlns:a16="http://schemas.microsoft.com/office/drawing/2014/main" id="{590C7ADA-D5A6-46B8-ACAC-D0B6779418FD}"/>
                </a:ext>
              </a:extLst>
            </p:cNvPr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5240;p44">
              <a:extLst>
                <a:ext uri="{FF2B5EF4-FFF2-40B4-BE49-F238E27FC236}">
                  <a16:creationId xmlns:a16="http://schemas.microsoft.com/office/drawing/2014/main" id="{84417DDD-A899-4E2C-A566-7708C4A5F8BC}"/>
                </a:ext>
              </a:extLst>
            </p:cNvPr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5241;p44">
              <a:extLst>
                <a:ext uri="{FF2B5EF4-FFF2-40B4-BE49-F238E27FC236}">
                  <a16:creationId xmlns:a16="http://schemas.microsoft.com/office/drawing/2014/main" id="{A8812472-5C7C-4BE4-8AB8-0857ECDA03C1}"/>
                </a:ext>
              </a:extLst>
            </p:cNvPr>
            <p:cNvSpPr/>
            <p:nvPr/>
          </p:nvSpPr>
          <p:spPr>
            <a:xfrm>
              <a:off x="37319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5242;p44">
              <a:extLst>
                <a:ext uri="{FF2B5EF4-FFF2-40B4-BE49-F238E27FC236}">
                  <a16:creationId xmlns:a16="http://schemas.microsoft.com/office/drawing/2014/main" id="{391F0150-E869-42D5-928C-510BF3FD7B8B}"/>
                </a:ext>
              </a:extLst>
            </p:cNvPr>
            <p:cNvSpPr/>
            <p:nvPr/>
          </p:nvSpPr>
          <p:spPr>
            <a:xfrm>
              <a:off x="3731975" y="2423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5243;p44">
              <a:extLst>
                <a:ext uri="{FF2B5EF4-FFF2-40B4-BE49-F238E27FC236}">
                  <a16:creationId xmlns:a16="http://schemas.microsoft.com/office/drawing/2014/main" id="{84A27D97-A464-461B-987F-47A78AAC4500}"/>
                </a:ext>
              </a:extLst>
            </p:cNvPr>
            <p:cNvSpPr/>
            <p:nvPr/>
          </p:nvSpPr>
          <p:spPr>
            <a:xfrm>
              <a:off x="3731975" y="2423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5244;p44">
              <a:extLst>
                <a:ext uri="{FF2B5EF4-FFF2-40B4-BE49-F238E27FC236}">
                  <a16:creationId xmlns:a16="http://schemas.microsoft.com/office/drawing/2014/main" id="{D91A9C64-5BC2-43D1-B5ED-4A0B0A896096}"/>
                </a:ext>
              </a:extLst>
            </p:cNvPr>
            <p:cNvSpPr/>
            <p:nvPr/>
          </p:nvSpPr>
          <p:spPr>
            <a:xfrm>
              <a:off x="3664925" y="2421700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1" y="1"/>
                  </a:moveTo>
                  <a:lnTo>
                    <a:pt x="1" y="226"/>
                  </a:lnTo>
                  <a:lnTo>
                    <a:pt x="227" y="352"/>
                  </a:lnTo>
                  <a:lnTo>
                    <a:pt x="227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5245;p44">
              <a:extLst>
                <a:ext uri="{FF2B5EF4-FFF2-40B4-BE49-F238E27FC236}">
                  <a16:creationId xmlns:a16="http://schemas.microsoft.com/office/drawing/2014/main" id="{AD299DB1-7120-4811-ACD5-B326D11E0529}"/>
                </a:ext>
              </a:extLst>
            </p:cNvPr>
            <p:cNvSpPr/>
            <p:nvPr/>
          </p:nvSpPr>
          <p:spPr>
            <a:xfrm>
              <a:off x="3399900" y="2397900"/>
              <a:ext cx="47650" cy="33225"/>
            </a:xfrm>
            <a:custGeom>
              <a:avLst/>
              <a:gdLst/>
              <a:ahLst/>
              <a:cxnLst/>
              <a:rect l="l" t="t" r="r" b="b"/>
              <a:pathLst>
                <a:path w="1906" h="1329" extrusionOk="0">
                  <a:moveTo>
                    <a:pt x="0" y="0"/>
                  </a:moveTo>
                  <a:lnTo>
                    <a:pt x="0" y="226"/>
                  </a:lnTo>
                  <a:lnTo>
                    <a:pt x="1905" y="1329"/>
                  </a:lnTo>
                  <a:lnTo>
                    <a:pt x="190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5246;p44">
              <a:extLst>
                <a:ext uri="{FF2B5EF4-FFF2-40B4-BE49-F238E27FC236}">
                  <a16:creationId xmlns:a16="http://schemas.microsoft.com/office/drawing/2014/main" id="{9432755A-D54E-412A-BEAE-054603A58A4B}"/>
                </a:ext>
              </a:extLst>
            </p:cNvPr>
            <p:cNvSpPr/>
            <p:nvPr/>
          </p:nvSpPr>
          <p:spPr>
            <a:xfrm>
              <a:off x="3447525" y="2425475"/>
              <a:ext cx="1900" cy="6900"/>
            </a:xfrm>
            <a:custGeom>
              <a:avLst/>
              <a:gdLst/>
              <a:ahLst/>
              <a:cxnLst/>
              <a:rect l="l" t="t" r="r" b="b"/>
              <a:pathLst>
                <a:path w="76" h="276" extrusionOk="0">
                  <a:moveTo>
                    <a:pt x="0" y="0"/>
                  </a:moveTo>
                  <a:lnTo>
                    <a:pt x="0" y="226"/>
                  </a:lnTo>
                  <a:lnTo>
                    <a:pt x="75" y="276"/>
                  </a:lnTo>
                  <a:lnTo>
                    <a:pt x="7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5247;p44">
              <a:extLst>
                <a:ext uri="{FF2B5EF4-FFF2-40B4-BE49-F238E27FC236}">
                  <a16:creationId xmlns:a16="http://schemas.microsoft.com/office/drawing/2014/main" id="{2ABA640B-C10C-41E5-9351-98D23EB89830}"/>
                </a:ext>
              </a:extLst>
            </p:cNvPr>
            <p:cNvSpPr/>
            <p:nvPr/>
          </p:nvSpPr>
          <p:spPr>
            <a:xfrm>
              <a:off x="3564675" y="242045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5248;p44">
              <a:extLst>
                <a:ext uri="{FF2B5EF4-FFF2-40B4-BE49-F238E27FC236}">
                  <a16:creationId xmlns:a16="http://schemas.microsoft.com/office/drawing/2014/main" id="{8FEB6E67-67C4-4D30-BDA6-E7B337748975}"/>
                </a:ext>
              </a:extLst>
            </p:cNvPr>
            <p:cNvSpPr/>
            <p:nvPr/>
          </p:nvSpPr>
          <p:spPr>
            <a:xfrm>
              <a:off x="3548400" y="24185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1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5249;p44">
              <a:extLst>
                <a:ext uri="{FF2B5EF4-FFF2-40B4-BE49-F238E27FC236}">
                  <a16:creationId xmlns:a16="http://schemas.microsoft.com/office/drawing/2014/main" id="{CCB60DFF-5557-4DD4-9129-CA2ECC4E0D19}"/>
                </a:ext>
              </a:extLst>
            </p:cNvPr>
            <p:cNvSpPr/>
            <p:nvPr/>
          </p:nvSpPr>
          <p:spPr>
            <a:xfrm>
              <a:off x="3547150" y="2409950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8" y="1"/>
                  </a:moveTo>
                  <a:cubicBezTo>
                    <a:pt x="526" y="1"/>
                    <a:pt x="501" y="7"/>
                    <a:pt x="476" y="20"/>
                  </a:cubicBezTo>
                  <a:lnTo>
                    <a:pt x="50" y="295"/>
                  </a:lnTo>
                  <a:cubicBezTo>
                    <a:pt x="0" y="295"/>
                    <a:pt x="0" y="346"/>
                    <a:pt x="50" y="346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89" y="684"/>
                    <a:pt x="702" y="671"/>
                  </a:cubicBezTo>
                  <a:lnTo>
                    <a:pt x="1153" y="421"/>
                  </a:lnTo>
                  <a:cubicBezTo>
                    <a:pt x="1203" y="396"/>
                    <a:pt x="1203" y="371"/>
                    <a:pt x="1153" y="346"/>
                  </a:cubicBezTo>
                  <a:lnTo>
                    <a:pt x="602" y="20"/>
                  </a:lnTo>
                  <a:cubicBezTo>
                    <a:pt x="589" y="7"/>
                    <a:pt x="570" y="1"/>
                    <a:pt x="548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5250;p44">
              <a:extLst>
                <a:ext uri="{FF2B5EF4-FFF2-40B4-BE49-F238E27FC236}">
                  <a16:creationId xmlns:a16="http://schemas.microsoft.com/office/drawing/2014/main" id="{756CE663-4365-4477-ACE0-93326663020B}"/>
                </a:ext>
              </a:extLst>
            </p:cNvPr>
            <p:cNvSpPr/>
            <p:nvPr/>
          </p:nvSpPr>
          <p:spPr>
            <a:xfrm>
              <a:off x="3548400" y="241042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51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cubicBezTo>
                    <a:pt x="1103" y="327"/>
                    <a:pt x="1078" y="327"/>
                    <a:pt x="1078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5251;p44">
              <a:extLst>
                <a:ext uri="{FF2B5EF4-FFF2-40B4-BE49-F238E27FC236}">
                  <a16:creationId xmlns:a16="http://schemas.microsoft.com/office/drawing/2014/main" id="{7CEFBD8F-300A-4E58-9A1F-79F2C601811E}"/>
                </a:ext>
              </a:extLst>
            </p:cNvPr>
            <p:cNvSpPr/>
            <p:nvPr/>
          </p:nvSpPr>
          <p:spPr>
            <a:xfrm>
              <a:off x="3564675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5252;p44">
              <a:extLst>
                <a:ext uri="{FF2B5EF4-FFF2-40B4-BE49-F238E27FC236}">
                  <a16:creationId xmlns:a16="http://schemas.microsoft.com/office/drawing/2014/main" id="{C600A140-DADC-4709-ADD1-3D8D957894C9}"/>
                </a:ext>
              </a:extLst>
            </p:cNvPr>
            <p:cNvSpPr/>
            <p:nvPr/>
          </p:nvSpPr>
          <p:spPr>
            <a:xfrm>
              <a:off x="3564050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5253;p44">
              <a:extLst>
                <a:ext uri="{FF2B5EF4-FFF2-40B4-BE49-F238E27FC236}">
                  <a16:creationId xmlns:a16="http://schemas.microsoft.com/office/drawing/2014/main" id="{0E8822A8-7E3F-418E-A848-F2017459F6A5}"/>
                </a:ext>
              </a:extLst>
            </p:cNvPr>
            <p:cNvSpPr/>
            <p:nvPr/>
          </p:nvSpPr>
          <p:spPr>
            <a:xfrm>
              <a:off x="3563425" y="2427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5254;p44">
              <a:extLst>
                <a:ext uri="{FF2B5EF4-FFF2-40B4-BE49-F238E27FC236}">
                  <a16:creationId xmlns:a16="http://schemas.microsoft.com/office/drawing/2014/main" id="{4E56CD76-114A-43DD-A8CF-088676F0F606}"/>
                </a:ext>
              </a:extLst>
            </p:cNvPr>
            <p:cNvSpPr/>
            <p:nvPr/>
          </p:nvSpPr>
          <p:spPr>
            <a:xfrm>
              <a:off x="3563425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5255;p44">
              <a:extLst>
                <a:ext uri="{FF2B5EF4-FFF2-40B4-BE49-F238E27FC236}">
                  <a16:creationId xmlns:a16="http://schemas.microsoft.com/office/drawing/2014/main" id="{EF336378-C6D8-40FA-A5B0-99DAEBE20006}"/>
                </a:ext>
              </a:extLst>
            </p:cNvPr>
            <p:cNvSpPr/>
            <p:nvPr/>
          </p:nvSpPr>
          <p:spPr>
            <a:xfrm>
              <a:off x="3563425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5256;p44">
              <a:extLst>
                <a:ext uri="{FF2B5EF4-FFF2-40B4-BE49-F238E27FC236}">
                  <a16:creationId xmlns:a16="http://schemas.microsoft.com/office/drawing/2014/main" id="{8D6295CD-B053-4D18-B7F2-7F7877AE8D83}"/>
                </a:ext>
              </a:extLst>
            </p:cNvPr>
            <p:cNvSpPr/>
            <p:nvPr/>
          </p:nvSpPr>
          <p:spPr>
            <a:xfrm>
              <a:off x="3562800" y="2427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5257;p44">
              <a:extLst>
                <a:ext uri="{FF2B5EF4-FFF2-40B4-BE49-F238E27FC236}">
                  <a16:creationId xmlns:a16="http://schemas.microsoft.com/office/drawing/2014/main" id="{3D8EFE70-45A6-42BE-A6E3-7A1A038A3E0D}"/>
                </a:ext>
              </a:extLst>
            </p:cNvPr>
            <p:cNvSpPr/>
            <p:nvPr/>
          </p:nvSpPr>
          <p:spPr>
            <a:xfrm>
              <a:off x="3562800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5258;p44">
              <a:extLst>
                <a:ext uri="{FF2B5EF4-FFF2-40B4-BE49-F238E27FC236}">
                  <a16:creationId xmlns:a16="http://schemas.microsoft.com/office/drawing/2014/main" id="{2FEA44B7-4C1C-4B4B-972B-4B0B75F6627E}"/>
                </a:ext>
              </a:extLst>
            </p:cNvPr>
            <p:cNvSpPr/>
            <p:nvPr/>
          </p:nvSpPr>
          <p:spPr>
            <a:xfrm>
              <a:off x="3562800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5259;p44">
              <a:extLst>
                <a:ext uri="{FF2B5EF4-FFF2-40B4-BE49-F238E27FC236}">
                  <a16:creationId xmlns:a16="http://schemas.microsoft.com/office/drawing/2014/main" id="{D1855638-D226-4FD8-B802-66080E91EADE}"/>
                </a:ext>
              </a:extLst>
            </p:cNvPr>
            <p:cNvSpPr/>
            <p:nvPr/>
          </p:nvSpPr>
          <p:spPr>
            <a:xfrm>
              <a:off x="3562175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5260;p44">
              <a:extLst>
                <a:ext uri="{FF2B5EF4-FFF2-40B4-BE49-F238E27FC236}">
                  <a16:creationId xmlns:a16="http://schemas.microsoft.com/office/drawing/2014/main" id="{8FBAD389-950A-4844-AB95-C309E99587C7}"/>
                </a:ext>
              </a:extLst>
            </p:cNvPr>
            <p:cNvSpPr/>
            <p:nvPr/>
          </p:nvSpPr>
          <p:spPr>
            <a:xfrm>
              <a:off x="3562175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5261;p44">
              <a:extLst>
                <a:ext uri="{FF2B5EF4-FFF2-40B4-BE49-F238E27FC236}">
                  <a16:creationId xmlns:a16="http://schemas.microsoft.com/office/drawing/2014/main" id="{31A77123-3954-4520-BD99-6B2E40A394C0}"/>
                </a:ext>
              </a:extLst>
            </p:cNvPr>
            <p:cNvSpPr/>
            <p:nvPr/>
          </p:nvSpPr>
          <p:spPr>
            <a:xfrm>
              <a:off x="3561550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5262;p44">
              <a:extLst>
                <a:ext uri="{FF2B5EF4-FFF2-40B4-BE49-F238E27FC236}">
                  <a16:creationId xmlns:a16="http://schemas.microsoft.com/office/drawing/2014/main" id="{8EE8CACD-E8D2-4333-9B41-9B316E9D65DE}"/>
                </a:ext>
              </a:extLst>
            </p:cNvPr>
            <p:cNvSpPr/>
            <p:nvPr/>
          </p:nvSpPr>
          <p:spPr>
            <a:xfrm>
              <a:off x="3604150" y="242107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5263;p44">
              <a:extLst>
                <a:ext uri="{FF2B5EF4-FFF2-40B4-BE49-F238E27FC236}">
                  <a16:creationId xmlns:a16="http://schemas.microsoft.com/office/drawing/2014/main" id="{8204C226-E73D-46CE-99FD-AE111B2D41F3}"/>
                </a:ext>
              </a:extLst>
            </p:cNvPr>
            <p:cNvSpPr/>
            <p:nvPr/>
          </p:nvSpPr>
          <p:spPr>
            <a:xfrm>
              <a:off x="3587250" y="241982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5264;p44">
              <a:extLst>
                <a:ext uri="{FF2B5EF4-FFF2-40B4-BE49-F238E27FC236}">
                  <a16:creationId xmlns:a16="http://schemas.microsoft.com/office/drawing/2014/main" id="{4B1E13AF-FAF5-48D6-ACEE-F1C22E25072B}"/>
                </a:ext>
              </a:extLst>
            </p:cNvPr>
            <p:cNvSpPr/>
            <p:nvPr/>
          </p:nvSpPr>
          <p:spPr>
            <a:xfrm>
              <a:off x="3603525" y="2427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5265;p44">
              <a:extLst>
                <a:ext uri="{FF2B5EF4-FFF2-40B4-BE49-F238E27FC236}">
                  <a16:creationId xmlns:a16="http://schemas.microsoft.com/office/drawing/2014/main" id="{8E6871A8-D268-4530-B4BE-39BCC5F39E9B}"/>
                </a:ext>
              </a:extLst>
            </p:cNvPr>
            <p:cNvSpPr/>
            <p:nvPr/>
          </p:nvSpPr>
          <p:spPr>
            <a:xfrm>
              <a:off x="3602900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5266;p44">
              <a:extLst>
                <a:ext uri="{FF2B5EF4-FFF2-40B4-BE49-F238E27FC236}">
                  <a16:creationId xmlns:a16="http://schemas.microsoft.com/office/drawing/2014/main" id="{5F5F3274-A124-456D-90E4-EBBEE3FB8D2F}"/>
                </a:ext>
              </a:extLst>
            </p:cNvPr>
            <p:cNvSpPr/>
            <p:nvPr/>
          </p:nvSpPr>
          <p:spPr>
            <a:xfrm>
              <a:off x="360290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5267;p44">
              <a:extLst>
                <a:ext uri="{FF2B5EF4-FFF2-40B4-BE49-F238E27FC236}">
                  <a16:creationId xmlns:a16="http://schemas.microsoft.com/office/drawing/2014/main" id="{7FBFE576-CA4C-4B50-A741-7DFF3FCE4068}"/>
                </a:ext>
              </a:extLst>
            </p:cNvPr>
            <p:cNvSpPr/>
            <p:nvPr/>
          </p:nvSpPr>
          <p:spPr>
            <a:xfrm>
              <a:off x="3602275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5268;p44">
              <a:extLst>
                <a:ext uri="{FF2B5EF4-FFF2-40B4-BE49-F238E27FC236}">
                  <a16:creationId xmlns:a16="http://schemas.microsoft.com/office/drawing/2014/main" id="{B049BD59-8A91-48FF-A1FC-35E2C676036B}"/>
                </a:ext>
              </a:extLst>
            </p:cNvPr>
            <p:cNvSpPr/>
            <p:nvPr/>
          </p:nvSpPr>
          <p:spPr>
            <a:xfrm>
              <a:off x="3602275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5269;p44">
              <a:extLst>
                <a:ext uri="{FF2B5EF4-FFF2-40B4-BE49-F238E27FC236}">
                  <a16:creationId xmlns:a16="http://schemas.microsoft.com/office/drawing/2014/main" id="{962085D5-343E-46B4-A254-A975D1154F39}"/>
                </a:ext>
              </a:extLst>
            </p:cNvPr>
            <p:cNvSpPr/>
            <p:nvPr/>
          </p:nvSpPr>
          <p:spPr>
            <a:xfrm>
              <a:off x="3601650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5270;p44">
              <a:extLst>
                <a:ext uri="{FF2B5EF4-FFF2-40B4-BE49-F238E27FC236}">
                  <a16:creationId xmlns:a16="http://schemas.microsoft.com/office/drawing/2014/main" id="{83537BD4-BFD4-4FAB-B5F2-C142EB4E8035}"/>
                </a:ext>
              </a:extLst>
            </p:cNvPr>
            <p:cNvSpPr/>
            <p:nvPr/>
          </p:nvSpPr>
          <p:spPr>
            <a:xfrm>
              <a:off x="360165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5271;p44">
              <a:extLst>
                <a:ext uri="{FF2B5EF4-FFF2-40B4-BE49-F238E27FC236}">
                  <a16:creationId xmlns:a16="http://schemas.microsoft.com/office/drawing/2014/main" id="{A910D6D3-8426-4C35-B37F-809C58E928E5}"/>
                </a:ext>
              </a:extLst>
            </p:cNvPr>
            <p:cNvSpPr/>
            <p:nvPr/>
          </p:nvSpPr>
          <p:spPr>
            <a:xfrm>
              <a:off x="360165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5272;p44">
              <a:extLst>
                <a:ext uri="{FF2B5EF4-FFF2-40B4-BE49-F238E27FC236}">
                  <a16:creationId xmlns:a16="http://schemas.microsoft.com/office/drawing/2014/main" id="{598E782E-A349-4081-8457-AA7B943C52BF}"/>
                </a:ext>
              </a:extLst>
            </p:cNvPr>
            <p:cNvSpPr/>
            <p:nvPr/>
          </p:nvSpPr>
          <p:spPr>
            <a:xfrm>
              <a:off x="3601025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5273;p44">
              <a:extLst>
                <a:ext uri="{FF2B5EF4-FFF2-40B4-BE49-F238E27FC236}">
                  <a16:creationId xmlns:a16="http://schemas.microsoft.com/office/drawing/2014/main" id="{BE57D463-330E-4EB1-8459-20B06673A9D7}"/>
                </a:ext>
              </a:extLst>
            </p:cNvPr>
            <p:cNvSpPr/>
            <p:nvPr/>
          </p:nvSpPr>
          <p:spPr>
            <a:xfrm>
              <a:off x="3601025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5274;p44">
              <a:extLst>
                <a:ext uri="{FF2B5EF4-FFF2-40B4-BE49-F238E27FC236}">
                  <a16:creationId xmlns:a16="http://schemas.microsoft.com/office/drawing/2014/main" id="{1952BA4B-B472-46EF-A1E2-B5972FDD43E7}"/>
                </a:ext>
              </a:extLst>
            </p:cNvPr>
            <p:cNvSpPr/>
            <p:nvPr/>
          </p:nvSpPr>
          <p:spPr>
            <a:xfrm>
              <a:off x="3600400" y="2427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5275;p44">
              <a:extLst>
                <a:ext uri="{FF2B5EF4-FFF2-40B4-BE49-F238E27FC236}">
                  <a16:creationId xmlns:a16="http://schemas.microsoft.com/office/drawing/2014/main" id="{32886455-18B8-4140-9B49-E4B71747D2F4}"/>
                </a:ext>
              </a:extLst>
            </p:cNvPr>
            <p:cNvSpPr/>
            <p:nvPr/>
          </p:nvSpPr>
          <p:spPr>
            <a:xfrm>
              <a:off x="3643000" y="242170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5276;p44">
              <a:extLst>
                <a:ext uri="{FF2B5EF4-FFF2-40B4-BE49-F238E27FC236}">
                  <a16:creationId xmlns:a16="http://schemas.microsoft.com/office/drawing/2014/main" id="{00C851F6-2533-4DCC-9F19-E6B60AE81687}"/>
                </a:ext>
              </a:extLst>
            </p:cNvPr>
            <p:cNvSpPr/>
            <p:nvPr/>
          </p:nvSpPr>
          <p:spPr>
            <a:xfrm>
              <a:off x="3626100" y="24204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5277;p44">
              <a:extLst>
                <a:ext uri="{FF2B5EF4-FFF2-40B4-BE49-F238E27FC236}">
                  <a16:creationId xmlns:a16="http://schemas.microsoft.com/office/drawing/2014/main" id="{9984C0BE-7F3E-496A-9A54-0BD86FA6BD2B}"/>
                </a:ext>
              </a:extLst>
            </p:cNvPr>
            <p:cNvSpPr/>
            <p:nvPr/>
          </p:nvSpPr>
          <p:spPr>
            <a:xfrm>
              <a:off x="3568450" y="24223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5278;p44">
              <a:extLst>
                <a:ext uri="{FF2B5EF4-FFF2-40B4-BE49-F238E27FC236}">
                  <a16:creationId xmlns:a16="http://schemas.microsoft.com/office/drawing/2014/main" id="{525AA437-883A-4690-ADF9-B67DA560ECBA}"/>
                </a:ext>
              </a:extLst>
            </p:cNvPr>
            <p:cNvSpPr/>
            <p:nvPr/>
          </p:nvSpPr>
          <p:spPr>
            <a:xfrm>
              <a:off x="3625475" y="2411850"/>
              <a:ext cx="29450" cy="17250"/>
            </a:xfrm>
            <a:custGeom>
              <a:avLst/>
              <a:gdLst/>
              <a:ahLst/>
              <a:cxnLst/>
              <a:rect l="l" t="t" r="r" b="b"/>
              <a:pathLst>
                <a:path w="1178" h="690" extrusionOk="0">
                  <a:moveTo>
                    <a:pt x="529" y="0"/>
                  </a:moveTo>
                  <a:cubicBezTo>
                    <a:pt x="508" y="0"/>
                    <a:pt x="489" y="6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6" y="671"/>
                  </a:lnTo>
                  <a:cubicBezTo>
                    <a:pt x="589" y="683"/>
                    <a:pt x="608" y="689"/>
                    <a:pt x="630" y="689"/>
                  </a:cubicBezTo>
                  <a:cubicBezTo>
                    <a:pt x="652" y="689"/>
                    <a:pt x="677" y="683"/>
                    <a:pt x="702" y="671"/>
                  </a:cubicBezTo>
                  <a:lnTo>
                    <a:pt x="1128" y="395"/>
                  </a:lnTo>
                  <a:cubicBezTo>
                    <a:pt x="1178" y="395"/>
                    <a:pt x="1178" y="345"/>
                    <a:pt x="1128" y="320"/>
                  </a:cubicBezTo>
                  <a:lnTo>
                    <a:pt x="602" y="19"/>
                  </a:lnTo>
                  <a:cubicBezTo>
                    <a:pt x="576" y="6"/>
                    <a:pt x="551" y="0"/>
                    <a:pt x="52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5279;p44">
              <a:extLst>
                <a:ext uri="{FF2B5EF4-FFF2-40B4-BE49-F238E27FC236}">
                  <a16:creationId xmlns:a16="http://schemas.microsoft.com/office/drawing/2014/main" id="{138C1954-5384-492D-BEBB-DCE04C56228C}"/>
                </a:ext>
              </a:extLst>
            </p:cNvPr>
            <p:cNvSpPr/>
            <p:nvPr/>
          </p:nvSpPr>
          <p:spPr>
            <a:xfrm>
              <a:off x="3626100" y="2411675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501" y="1"/>
                  </a:moveTo>
                  <a:cubicBezTo>
                    <a:pt x="501" y="1"/>
                    <a:pt x="476" y="1"/>
                    <a:pt x="451" y="26"/>
                  </a:cubicBezTo>
                  <a:cubicBezTo>
                    <a:pt x="451" y="26"/>
                    <a:pt x="25" y="277"/>
                    <a:pt x="0" y="277"/>
                  </a:cubicBezTo>
                  <a:lnTo>
                    <a:pt x="25" y="277"/>
                  </a:lnTo>
                  <a:lnTo>
                    <a:pt x="551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1" y="26"/>
                  </a:lnTo>
                  <a:cubicBezTo>
                    <a:pt x="551" y="1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5280;p44">
              <a:extLst>
                <a:ext uri="{FF2B5EF4-FFF2-40B4-BE49-F238E27FC236}">
                  <a16:creationId xmlns:a16="http://schemas.microsoft.com/office/drawing/2014/main" id="{657E1856-5B24-4F5F-B7AA-E8DC64AACDFC}"/>
                </a:ext>
              </a:extLst>
            </p:cNvPr>
            <p:cNvSpPr/>
            <p:nvPr/>
          </p:nvSpPr>
          <p:spPr>
            <a:xfrm>
              <a:off x="3642375" y="24286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5281;p44">
              <a:extLst>
                <a:ext uri="{FF2B5EF4-FFF2-40B4-BE49-F238E27FC236}">
                  <a16:creationId xmlns:a16="http://schemas.microsoft.com/office/drawing/2014/main" id="{D79D7B4D-4E39-4BD2-9738-435B263CFEE9}"/>
                </a:ext>
              </a:extLst>
            </p:cNvPr>
            <p:cNvSpPr/>
            <p:nvPr/>
          </p:nvSpPr>
          <p:spPr>
            <a:xfrm>
              <a:off x="3641750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5282;p44">
              <a:extLst>
                <a:ext uri="{FF2B5EF4-FFF2-40B4-BE49-F238E27FC236}">
                  <a16:creationId xmlns:a16="http://schemas.microsoft.com/office/drawing/2014/main" id="{D54F90B0-08E5-4B05-B970-8300A845EF72}"/>
                </a:ext>
              </a:extLst>
            </p:cNvPr>
            <p:cNvSpPr/>
            <p:nvPr/>
          </p:nvSpPr>
          <p:spPr>
            <a:xfrm>
              <a:off x="364175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5283;p44">
              <a:extLst>
                <a:ext uri="{FF2B5EF4-FFF2-40B4-BE49-F238E27FC236}">
                  <a16:creationId xmlns:a16="http://schemas.microsoft.com/office/drawing/2014/main" id="{D1EA260E-161E-4659-A653-F37DD6D18606}"/>
                </a:ext>
              </a:extLst>
            </p:cNvPr>
            <p:cNvSpPr/>
            <p:nvPr/>
          </p:nvSpPr>
          <p:spPr>
            <a:xfrm>
              <a:off x="364112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5284;p44">
              <a:extLst>
                <a:ext uri="{FF2B5EF4-FFF2-40B4-BE49-F238E27FC236}">
                  <a16:creationId xmlns:a16="http://schemas.microsoft.com/office/drawing/2014/main" id="{83A062F5-6814-4B62-B714-114806CFC550}"/>
                </a:ext>
              </a:extLst>
            </p:cNvPr>
            <p:cNvSpPr/>
            <p:nvPr/>
          </p:nvSpPr>
          <p:spPr>
            <a:xfrm>
              <a:off x="3641125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5285;p44">
              <a:extLst>
                <a:ext uri="{FF2B5EF4-FFF2-40B4-BE49-F238E27FC236}">
                  <a16:creationId xmlns:a16="http://schemas.microsoft.com/office/drawing/2014/main" id="{238A5D19-BF7D-40B6-AEA5-2287C67823DB}"/>
                </a:ext>
              </a:extLst>
            </p:cNvPr>
            <p:cNvSpPr/>
            <p:nvPr/>
          </p:nvSpPr>
          <p:spPr>
            <a:xfrm>
              <a:off x="3641125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5286;p44">
              <a:extLst>
                <a:ext uri="{FF2B5EF4-FFF2-40B4-BE49-F238E27FC236}">
                  <a16:creationId xmlns:a16="http://schemas.microsoft.com/office/drawing/2014/main" id="{E0DCD9B1-F328-4461-B718-CA4B5803833A}"/>
                </a:ext>
              </a:extLst>
            </p:cNvPr>
            <p:cNvSpPr/>
            <p:nvPr/>
          </p:nvSpPr>
          <p:spPr>
            <a:xfrm>
              <a:off x="3640500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5287;p44">
              <a:extLst>
                <a:ext uri="{FF2B5EF4-FFF2-40B4-BE49-F238E27FC236}">
                  <a16:creationId xmlns:a16="http://schemas.microsoft.com/office/drawing/2014/main" id="{5CCD43D1-7E27-4264-B5C2-4A0758B05FFF}"/>
                </a:ext>
              </a:extLst>
            </p:cNvPr>
            <p:cNvSpPr/>
            <p:nvPr/>
          </p:nvSpPr>
          <p:spPr>
            <a:xfrm>
              <a:off x="364050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5288;p44">
              <a:extLst>
                <a:ext uri="{FF2B5EF4-FFF2-40B4-BE49-F238E27FC236}">
                  <a16:creationId xmlns:a16="http://schemas.microsoft.com/office/drawing/2014/main" id="{3F445DFF-3104-4A18-9673-A01A58DBF5CF}"/>
                </a:ext>
              </a:extLst>
            </p:cNvPr>
            <p:cNvSpPr/>
            <p:nvPr/>
          </p:nvSpPr>
          <p:spPr>
            <a:xfrm>
              <a:off x="364050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5289;p44">
              <a:extLst>
                <a:ext uri="{FF2B5EF4-FFF2-40B4-BE49-F238E27FC236}">
                  <a16:creationId xmlns:a16="http://schemas.microsoft.com/office/drawing/2014/main" id="{9A0CD041-B79A-433A-AD0B-CC51F9D9693F}"/>
                </a:ext>
              </a:extLst>
            </p:cNvPr>
            <p:cNvSpPr/>
            <p:nvPr/>
          </p:nvSpPr>
          <p:spPr>
            <a:xfrm>
              <a:off x="363987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5290;p44">
              <a:extLst>
                <a:ext uri="{FF2B5EF4-FFF2-40B4-BE49-F238E27FC236}">
                  <a16:creationId xmlns:a16="http://schemas.microsoft.com/office/drawing/2014/main" id="{50587B20-A211-4764-AE4A-FAA21BEAE6D0}"/>
                </a:ext>
              </a:extLst>
            </p:cNvPr>
            <p:cNvSpPr/>
            <p:nvPr/>
          </p:nvSpPr>
          <p:spPr>
            <a:xfrm>
              <a:off x="3639875" y="2428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5291;p44">
              <a:extLst>
                <a:ext uri="{FF2B5EF4-FFF2-40B4-BE49-F238E27FC236}">
                  <a16:creationId xmlns:a16="http://schemas.microsoft.com/office/drawing/2014/main" id="{055BDBDC-DF3E-4676-8905-966F1B887806}"/>
                </a:ext>
              </a:extLst>
            </p:cNvPr>
            <p:cNvSpPr/>
            <p:nvPr/>
          </p:nvSpPr>
          <p:spPr>
            <a:xfrm>
              <a:off x="3442500" y="2375975"/>
              <a:ext cx="92125" cy="58925"/>
            </a:xfrm>
            <a:custGeom>
              <a:avLst/>
              <a:gdLst/>
              <a:ahLst/>
              <a:cxnLst/>
              <a:rect l="l" t="t" r="r" b="b"/>
              <a:pathLst>
                <a:path w="3685" h="2357" extrusionOk="0">
                  <a:moveTo>
                    <a:pt x="1" y="0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5292;p44">
              <a:extLst>
                <a:ext uri="{FF2B5EF4-FFF2-40B4-BE49-F238E27FC236}">
                  <a16:creationId xmlns:a16="http://schemas.microsoft.com/office/drawing/2014/main" id="{F0BADA17-DEDE-42BB-99B4-1F136C1D9844}"/>
                </a:ext>
              </a:extLst>
            </p:cNvPr>
            <p:cNvSpPr/>
            <p:nvPr/>
          </p:nvSpPr>
          <p:spPr>
            <a:xfrm>
              <a:off x="3607300" y="24229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77"/>
                  </a:lnTo>
                  <a:lnTo>
                    <a:pt x="0" y="502"/>
                  </a:lnTo>
                  <a:lnTo>
                    <a:pt x="451" y="25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5293;p44">
              <a:extLst>
                <a:ext uri="{FF2B5EF4-FFF2-40B4-BE49-F238E27FC236}">
                  <a16:creationId xmlns:a16="http://schemas.microsoft.com/office/drawing/2014/main" id="{24497455-A587-4F3C-BCBD-03938B2B0E6E}"/>
                </a:ext>
              </a:extLst>
            </p:cNvPr>
            <p:cNvSpPr/>
            <p:nvPr/>
          </p:nvSpPr>
          <p:spPr>
            <a:xfrm>
              <a:off x="356845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5294;p44">
              <a:extLst>
                <a:ext uri="{FF2B5EF4-FFF2-40B4-BE49-F238E27FC236}">
                  <a16:creationId xmlns:a16="http://schemas.microsoft.com/office/drawing/2014/main" id="{E7AD74B0-CEDD-4FF0-95BB-B4ECEE335835}"/>
                </a:ext>
              </a:extLst>
            </p:cNvPr>
            <p:cNvSpPr/>
            <p:nvPr/>
          </p:nvSpPr>
          <p:spPr>
            <a:xfrm>
              <a:off x="356782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5295;p44">
              <a:extLst>
                <a:ext uri="{FF2B5EF4-FFF2-40B4-BE49-F238E27FC236}">
                  <a16:creationId xmlns:a16="http://schemas.microsoft.com/office/drawing/2014/main" id="{3A71D0E9-1B51-4CF4-A44C-9A2C120980AE}"/>
                </a:ext>
              </a:extLst>
            </p:cNvPr>
            <p:cNvSpPr/>
            <p:nvPr/>
          </p:nvSpPr>
          <p:spPr>
            <a:xfrm>
              <a:off x="3567825" y="2429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5296;p44">
              <a:extLst>
                <a:ext uri="{FF2B5EF4-FFF2-40B4-BE49-F238E27FC236}">
                  <a16:creationId xmlns:a16="http://schemas.microsoft.com/office/drawing/2014/main" id="{13AD7745-9A7A-4DBD-AA70-411EF0C7F5D8}"/>
                </a:ext>
              </a:extLst>
            </p:cNvPr>
            <p:cNvSpPr/>
            <p:nvPr/>
          </p:nvSpPr>
          <p:spPr>
            <a:xfrm>
              <a:off x="3567825" y="2429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5297;p44">
              <a:extLst>
                <a:ext uri="{FF2B5EF4-FFF2-40B4-BE49-F238E27FC236}">
                  <a16:creationId xmlns:a16="http://schemas.microsoft.com/office/drawing/2014/main" id="{E8215D18-0637-4555-9570-F5335292BD46}"/>
                </a:ext>
              </a:extLst>
            </p:cNvPr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5298;p44">
              <a:extLst>
                <a:ext uri="{FF2B5EF4-FFF2-40B4-BE49-F238E27FC236}">
                  <a16:creationId xmlns:a16="http://schemas.microsoft.com/office/drawing/2014/main" id="{50C5D7A7-7D38-465A-BFFE-9EB53739FC35}"/>
                </a:ext>
              </a:extLst>
            </p:cNvPr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5299;p44">
              <a:extLst>
                <a:ext uri="{FF2B5EF4-FFF2-40B4-BE49-F238E27FC236}">
                  <a16:creationId xmlns:a16="http://schemas.microsoft.com/office/drawing/2014/main" id="{EB13C414-13CE-4D93-9099-4E6C87473742}"/>
                </a:ext>
              </a:extLst>
            </p:cNvPr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5300;p44">
              <a:extLst>
                <a:ext uri="{FF2B5EF4-FFF2-40B4-BE49-F238E27FC236}">
                  <a16:creationId xmlns:a16="http://schemas.microsoft.com/office/drawing/2014/main" id="{4E4B6A80-751B-4133-8E39-C5123389311F}"/>
                </a:ext>
              </a:extLst>
            </p:cNvPr>
            <p:cNvSpPr/>
            <p:nvPr/>
          </p:nvSpPr>
          <p:spPr>
            <a:xfrm>
              <a:off x="3567825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5301;p44">
              <a:extLst>
                <a:ext uri="{FF2B5EF4-FFF2-40B4-BE49-F238E27FC236}">
                  <a16:creationId xmlns:a16="http://schemas.microsoft.com/office/drawing/2014/main" id="{26AF9A6D-BD61-4DE7-ADDF-3B103BC21D92}"/>
                </a:ext>
              </a:extLst>
            </p:cNvPr>
            <p:cNvSpPr/>
            <p:nvPr/>
          </p:nvSpPr>
          <p:spPr>
            <a:xfrm>
              <a:off x="3720700" y="24236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5302;p44">
              <a:extLst>
                <a:ext uri="{FF2B5EF4-FFF2-40B4-BE49-F238E27FC236}">
                  <a16:creationId xmlns:a16="http://schemas.microsoft.com/office/drawing/2014/main" id="{2E3ED328-9106-4562-B41C-DB4D13B210A3}"/>
                </a:ext>
              </a:extLst>
            </p:cNvPr>
            <p:cNvSpPr/>
            <p:nvPr/>
          </p:nvSpPr>
          <p:spPr>
            <a:xfrm>
              <a:off x="3703775" y="24223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5303;p44">
              <a:extLst>
                <a:ext uri="{FF2B5EF4-FFF2-40B4-BE49-F238E27FC236}">
                  <a16:creationId xmlns:a16="http://schemas.microsoft.com/office/drawing/2014/main" id="{D6B25E6C-F228-4AE6-88F3-BD94D3745964}"/>
                </a:ext>
              </a:extLst>
            </p:cNvPr>
            <p:cNvSpPr/>
            <p:nvPr/>
          </p:nvSpPr>
          <p:spPr>
            <a:xfrm>
              <a:off x="3582850" y="2422325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5304;p44">
              <a:extLst>
                <a:ext uri="{FF2B5EF4-FFF2-40B4-BE49-F238E27FC236}">
                  <a16:creationId xmlns:a16="http://schemas.microsoft.com/office/drawing/2014/main" id="{5CFDC357-8AD3-4CE3-9867-9646AD4FC173}"/>
                </a:ext>
              </a:extLst>
            </p:cNvPr>
            <p:cNvSpPr/>
            <p:nvPr/>
          </p:nvSpPr>
          <p:spPr>
            <a:xfrm>
              <a:off x="3720075" y="2429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26"/>
                    <a:pt x="0" y="26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5305;p44">
              <a:extLst>
                <a:ext uri="{FF2B5EF4-FFF2-40B4-BE49-F238E27FC236}">
                  <a16:creationId xmlns:a16="http://schemas.microsoft.com/office/drawing/2014/main" id="{4E48D0F8-9246-4DB5-8001-708DB6E9C002}"/>
                </a:ext>
              </a:extLst>
            </p:cNvPr>
            <p:cNvSpPr/>
            <p:nvPr/>
          </p:nvSpPr>
          <p:spPr>
            <a:xfrm>
              <a:off x="37200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5306;p44">
              <a:extLst>
                <a:ext uri="{FF2B5EF4-FFF2-40B4-BE49-F238E27FC236}">
                  <a16:creationId xmlns:a16="http://schemas.microsoft.com/office/drawing/2014/main" id="{7A9C301F-7E3F-4A52-ADA9-771399EBD1D7}"/>
                </a:ext>
              </a:extLst>
            </p:cNvPr>
            <p:cNvSpPr/>
            <p:nvPr/>
          </p:nvSpPr>
          <p:spPr>
            <a:xfrm>
              <a:off x="3719450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5307;p44">
              <a:extLst>
                <a:ext uri="{FF2B5EF4-FFF2-40B4-BE49-F238E27FC236}">
                  <a16:creationId xmlns:a16="http://schemas.microsoft.com/office/drawing/2014/main" id="{F844042D-B933-4E06-8696-CE1311FA37BF}"/>
                </a:ext>
              </a:extLst>
            </p:cNvPr>
            <p:cNvSpPr/>
            <p:nvPr/>
          </p:nvSpPr>
          <p:spPr>
            <a:xfrm>
              <a:off x="3719450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5308;p44">
              <a:extLst>
                <a:ext uri="{FF2B5EF4-FFF2-40B4-BE49-F238E27FC236}">
                  <a16:creationId xmlns:a16="http://schemas.microsoft.com/office/drawing/2014/main" id="{99A1928F-1A5A-49F3-9229-6FA701C02B03}"/>
                </a:ext>
              </a:extLst>
            </p:cNvPr>
            <p:cNvSpPr/>
            <p:nvPr/>
          </p:nvSpPr>
          <p:spPr>
            <a:xfrm>
              <a:off x="3718825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5309;p44">
              <a:extLst>
                <a:ext uri="{FF2B5EF4-FFF2-40B4-BE49-F238E27FC236}">
                  <a16:creationId xmlns:a16="http://schemas.microsoft.com/office/drawing/2014/main" id="{66032BCB-8082-4551-BD96-C90E1B445789}"/>
                </a:ext>
              </a:extLst>
            </p:cNvPr>
            <p:cNvSpPr/>
            <p:nvPr/>
          </p:nvSpPr>
          <p:spPr>
            <a:xfrm>
              <a:off x="371882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5310;p44">
              <a:extLst>
                <a:ext uri="{FF2B5EF4-FFF2-40B4-BE49-F238E27FC236}">
                  <a16:creationId xmlns:a16="http://schemas.microsoft.com/office/drawing/2014/main" id="{9B6956E2-6D10-4BF4-BF82-EE6307CDFAB6}"/>
                </a:ext>
              </a:extLst>
            </p:cNvPr>
            <p:cNvSpPr/>
            <p:nvPr/>
          </p:nvSpPr>
          <p:spPr>
            <a:xfrm>
              <a:off x="371882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5311;p44">
              <a:extLst>
                <a:ext uri="{FF2B5EF4-FFF2-40B4-BE49-F238E27FC236}">
                  <a16:creationId xmlns:a16="http://schemas.microsoft.com/office/drawing/2014/main" id="{B086D2E6-7AF6-4852-863D-B588551A8F07}"/>
                </a:ext>
              </a:extLst>
            </p:cNvPr>
            <p:cNvSpPr/>
            <p:nvPr/>
          </p:nvSpPr>
          <p:spPr>
            <a:xfrm>
              <a:off x="3718200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5312;p44">
              <a:extLst>
                <a:ext uri="{FF2B5EF4-FFF2-40B4-BE49-F238E27FC236}">
                  <a16:creationId xmlns:a16="http://schemas.microsoft.com/office/drawing/2014/main" id="{3EFD5BDE-1AEB-4D8E-85F7-54A6DF0ECB00}"/>
                </a:ext>
              </a:extLst>
            </p:cNvPr>
            <p:cNvSpPr/>
            <p:nvPr/>
          </p:nvSpPr>
          <p:spPr>
            <a:xfrm>
              <a:off x="3718200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5313;p44">
              <a:extLst>
                <a:ext uri="{FF2B5EF4-FFF2-40B4-BE49-F238E27FC236}">
                  <a16:creationId xmlns:a16="http://schemas.microsoft.com/office/drawing/2014/main" id="{287AC5FA-C423-4DF5-B662-756204A026D7}"/>
                </a:ext>
              </a:extLst>
            </p:cNvPr>
            <p:cNvSpPr/>
            <p:nvPr/>
          </p:nvSpPr>
          <p:spPr>
            <a:xfrm>
              <a:off x="3717575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5314;p44">
              <a:extLst>
                <a:ext uri="{FF2B5EF4-FFF2-40B4-BE49-F238E27FC236}">
                  <a16:creationId xmlns:a16="http://schemas.microsoft.com/office/drawing/2014/main" id="{C0D869E4-D2DE-4DE5-B4CF-C95EB972A5C3}"/>
                </a:ext>
              </a:extLst>
            </p:cNvPr>
            <p:cNvSpPr/>
            <p:nvPr/>
          </p:nvSpPr>
          <p:spPr>
            <a:xfrm>
              <a:off x="37175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5315;p44">
              <a:extLst>
                <a:ext uri="{FF2B5EF4-FFF2-40B4-BE49-F238E27FC236}">
                  <a16:creationId xmlns:a16="http://schemas.microsoft.com/office/drawing/2014/main" id="{F0AD886C-0F11-4D4E-82DF-3262DF2186AF}"/>
                </a:ext>
              </a:extLst>
            </p:cNvPr>
            <p:cNvSpPr/>
            <p:nvPr/>
          </p:nvSpPr>
          <p:spPr>
            <a:xfrm>
              <a:off x="3703150" y="241372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5316;p44">
              <a:extLst>
                <a:ext uri="{FF2B5EF4-FFF2-40B4-BE49-F238E27FC236}">
                  <a16:creationId xmlns:a16="http://schemas.microsoft.com/office/drawing/2014/main" id="{99D156F7-DA10-4302-A273-8A01F68EC6D1}"/>
                </a:ext>
              </a:extLst>
            </p:cNvPr>
            <p:cNvSpPr/>
            <p:nvPr/>
          </p:nvSpPr>
          <p:spPr>
            <a:xfrm>
              <a:off x="3704400" y="241357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6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6"/>
                  </a:cubicBezTo>
                  <a:cubicBezTo>
                    <a:pt x="627" y="576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5317;p44">
              <a:extLst>
                <a:ext uri="{FF2B5EF4-FFF2-40B4-BE49-F238E27FC236}">
                  <a16:creationId xmlns:a16="http://schemas.microsoft.com/office/drawing/2014/main" id="{A39CA2E9-C029-48F1-BD9F-F1162B17403F}"/>
                </a:ext>
              </a:extLst>
            </p:cNvPr>
            <p:cNvSpPr/>
            <p:nvPr/>
          </p:nvSpPr>
          <p:spPr>
            <a:xfrm>
              <a:off x="3607300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5318;p44">
              <a:extLst>
                <a:ext uri="{FF2B5EF4-FFF2-40B4-BE49-F238E27FC236}">
                  <a16:creationId xmlns:a16="http://schemas.microsoft.com/office/drawing/2014/main" id="{4A0A53E1-23BC-4D0C-921D-11AE32F9B5B5}"/>
                </a:ext>
              </a:extLst>
            </p:cNvPr>
            <p:cNvSpPr/>
            <p:nvPr/>
          </p:nvSpPr>
          <p:spPr>
            <a:xfrm>
              <a:off x="3607300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5319;p44">
              <a:extLst>
                <a:ext uri="{FF2B5EF4-FFF2-40B4-BE49-F238E27FC236}">
                  <a16:creationId xmlns:a16="http://schemas.microsoft.com/office/drawing/2014/main" id="{FE640048-E51B-4C22-8A2C-1A1892601618}"/>
                </a:ext>
              </a:extLst>
            </p:cNvPr>
            <p:cNvSpPr/>
            <p:nvPr/>
          </p:nvSpPr>
          <p:spPr>
            <a:xfrm>
              <a:off x="3606675" y="2429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5320;p44">
              <a:extLst>
                <a:ext uri="{FF2B5EF4-FFF2-40B4-BE49-F238E27FC236}">
                  <a16:creationId xmlns:a16="http://schemas.microsoft.com/office/drawing/2014/main" id="{8C517738-66BB-47AD-82F2-70C95559BA2B}"/>
                </a:ext>
              </a:extLst>
            </p:cNvPr>
            <p:cNvSpPr/>
            <p:nvPr/>
          </p:nvSpPr>
          <p:spPr>
            <a:xfrm>
              <a:off x="36066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5321;p44">
              <a:extLst>
                <a:ext uri="{FF2B5EF4-FFF2-40B4-BE49-F238E27FC236}">
                  <a16:creationId xmlns:a16="http://schemas.microsoft.com/office/drawing/2014/main" id="{2C1C6257-6EA4-43E5-9E65-04ED39819D7A}"/>
                </a:ext>
              </a:extLst>
            </p:cNvPr>
            <p:cNvSpPr/>
            <p:nvPr/>
          </p:nvSpPr>
          <p:spPr>
            <a:xfrm>
              <a:off x="36066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5322;p44">
              <a:extLst>
                <a:ext uri="{FF2B5EF4-FFF2-40B4-BE49-F238E27FC236}">
                  <a16:creationId xmlns:a16="http://schemas.microsoft.com/office/drawing/2014/main" id="{76E4F1F7-12FB-4936-88A1-8012C3949DED}"/>
                </a:ext>
              </a:extLst>
            </p:cNvPr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5323;p44">
              <a:extLst>
                <a:ext uri="{FF2B5EF4-FFF2-40B4-BE49-F238E27FC236}">
                  <a16:creationId xmlns:a16="http://schemas.microsoft.com/office/drawing/2014/main" id="{CF6BDFBC-B51E-4898-A14C-9BB89900823E}"/>
                </a:ext>
              </a:extLst>
            </p:cNvPr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5324;p44">
              <a:extLst>
                <a:ext uri="{FF2B5EF4-FFF2-40B4-BE49-F238E27FC236}">
                  <a16:creationId xmlns:a16="http://schemas.microsoft.com/office/drawing/2014/main" id="{10750535-D99F-4477-B618-21DBC82FF127}"/>
                </a:ext>
              </a:extLst>
            </p:cNvPr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5325;p44">
              <a:extLst>
                <a:ext uri="{FF2B5EF4-FFF2-40B4-BE49-F238E27FC236}">
                  <a16:creationId xmlns:a16="http://schemas.microsoft.com/office/drawing/2014/main" id="{17519097-0464-4E2E-B973-75263B4B6234}"/>
                </a:ext>
              </a:extLst>
            </p:cNvPr>
            <p:cNvSpPr/>
            <p:nvPr/>
          </p:nvSpPr>
          <p:spPr>
            <a:xfrm>
              <a:off x="3567825" y="24298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5326;p44">
              <a:extLst>
                <a:ext uri="{FF2B5EF4-FFF2-40B4-BE49-F238E27FC236}">
                  <a16:creationId xmlns:a16="http://schemas.microsoft.com/office/drawing/2014/main" id="{A92E8D4E-406B-48AB-8430-F673BC3C9403}"/>
                </a:ext>
              </a:extLst>
            </p:cNvPr>
            <p:cNvSpPr/>
            <p:nvPr/>
          </p:nvSpPr>
          <p:spPr>
            <a:xfrm>
              <a:off x="3621700" y="24229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5327;p44">
              <a:extLst>
                <a:ext uri="{FF2B5EF4-FFF2-40B4-BE49-F238E27FC236}">
                  <a16:creationId xmlns:a16="http://schemas.microsoft.com/office/drawing/2014/main" id="{6B162536-7C48-4A9E-95EF-0115E25CA3D0}"/>
                </a:ext>
              </a:extLst>
            </p:cNvPr>
            <p:cNvSpPr/>
            <p:nvPr/>
          </p:nvSpPr>
          <p:spPr>
            <a:xfrm>
              <a:off x="3534600" y="2429225"/>
              <a:ext cx="1300" cy="7550"/>
            </a:xfrm>
            <a:custGeom>
              <a:avLst/>
              <a:gdLst/>
              <a:ahLst/>
              <a:cxnLst/>
              <a:rect l="l" t="t" r="r" b="b"/>
              <a:pathLst>
                <a:path w="52" h="302" extrusionOk="0">
                  <a:moveTo>
                    <a:pt x="1" y="1"/>
                  </a:moveTo>
                  <a:lnTo>
                    <a:pt x="1" y="226"/>
                  </a:lnTo>
                  <a:cubicBezTo>
                    <a:pt x="51" y="251"/>
                    <a:pt x="51" y="276"/>
                    <a:pt x="51" y="301"/>
                  </a:cubicBezTo>
                  <a:lnTo>
                    <a:pt x="51" y="51"/>
                  </a:lnTo>
                  <a:cubicBezTo>
                    <a:pt x="51" y="51"/>
                    <a:pt x="5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5328;p44">
              <a:extLst>
                <a:ext uri="{FF2B5EF4-FFF2-40B4-BE49-F238E27FC236}">
                  <a16:creationId xmlns:a16="http://schemas.microsoft.com/office/drawing/2014/main" id="{1269C285-7634-40CA-9FCE-E2075D562323}"/>
                </a:ext>
              </a:extLst>
            </p:cNvPr>
            <p:cNvSpPr/>
            <p:nvPr/>
          </p:nvSpPr>
          <p:spPr>
            <a:xfrm>
              <a:off x="3596025" y="242985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50" y="276"/>
                    <a:pt x="50" y="276"/>
                  </a:cubicBezTo>
                  <a:lnTo>
                    <a:pt x="50" y="51"/>
                  </a:lnTo>
                  <a:cubicBezTo>
                    <a:pt x="50" y="26"/>
                    <a:pt x="25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5329;p44">
              <a:extLst>
                <a:ext uri="{FF2B5EF4-FFF2-40B4-BE49-F238E27FC236}">
                  <a16:creationId xmlns:a16="http://schemas.microsoft.com/office/drawing/2014/main" id="{266EF947-9086-4449-AF48-58FC8D30CC03}"/>
                </a:ext>
              </a:extLst>
            </p:cNvPr>
            <p:cNvSpPr/>
            <p:nvPr/>
          </p:nvSpPr>
          <p:spPr>
            <a:xfrm>
              <a:off x="3606675" y="24304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5330;p44">
              <a:extLst>
                <a:ext uri="{FF2B5EF4-FFF2-40B4-BE49-F238E27FC236}">
                  <a16:creationId xmlns:a16="http://schemas.microsoft.com/office/drawing/2014/main" id="{A980C0EF-7D79-4EA9-9479-CBDA67952417}"/>
                </a:ext>
              </a:extLst>
            </p:cNvPr>
            <p:cNvSpPr/>
            <p:nvPr/>
          </p:nvSpPr>
          <p:spPr>
            <a:xfrm>
              <a:off x="3635500" y="2431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5331;p44">
              <a:extLst>
                <a:ext uri="{FF2B5EF4-FFF2-40B4-BE49-F238E27FC236}">
                  <a16:creationId xmlns:a16="http://schemas.microsoft.com/office/drawing/2014/main" id="{7D81B3FF-1580-4C9C-995F-10AE1A3D6468}"/>
                </a:ext>
              </a:extLst>
            </p:cNvPr>
            <p:cNvSpPr/>
            <p:nvPr/>
          </p:nvSpPr>
          <p:spPr>
            <a:xfrm>
              <a:off x="3597275" y="2431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5332;p44">
              <a:extLst>
                <a:ext uri="{FF2B5EF4-FFF2-40B4-BE49-F238E27FC236}">
                  <a16:creationId xmlns:a16="http://schemas.microsoft.com/office/drawing/2014/main" id="{E43C83B5-09A9-4A07-9F8A-BD72A50F5027}"/>
                </a:ext>
              </a:extLst>
            </p:cNvPr>
            <p:cNvSpPr/>
            <p:nvPr/>
          </p:nvSpPr>
          <p:spPr>
            <a:xfrm>
              <a:off x="35972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5333;p44">
              <a:extLst>
                <a:ext uri="{FF2B5EF4-FFF2-40B4-BE49-F238E27FC236}">
                  <a16:creationId xmlns:a16="http://schemas.microsoft.com/office/drawing/2014/main" id="{7DC7D03C-9A36-4BBB-9C81-D8B3DD68AB2C}"/>
                </a:ext>
              </a:extLst>
            </p:cNvPr>
            <p:cNvSpPr/>
            <p:nvPr/>
          </p:nvSpPr>
          <p:spPr>
            <a:xfrm>
              <a:off x="3596650" y="2431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5334;p44">
              <a:extLst>
                <a:ext uri="{FF2B5EF4-FFF2-40B4-BE49-F238E27FC236}">
                  <a16:creationId xmlns:a16="http://schemas.microsoft.com/office/drawing/2014/main" id="{D8FDF71B-853F-4C25-B812-C84A62FDB507}"/>
                </a:ext>
              </a:extLst>
            </p:cNvPr>
            <p:cNvSpPr/>
            <p:nvPr/>
          </p:nvSpPr>
          <p:spPr>
            <a:xfrm>
              <a:off x="3596650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5335;p44">
              <a:extLst>
                <a:ext uri="{FF2B5EF4-FFF2-40B4-BE49-F238E27FC236}">
                  <a16:creationId xmlns:a16="http://schemas.microsoft.com/office/drawing/2014/main" id="{6D0B2D75-8F45-4B69-BA72-60A391986A71}"/>
                </a:ext>
              </a:extLst>
            </p:cNvPr>
            <p:cNvSpPr/>
            <p:nvPr/>
          </p:nvSpPr>
          <p:spPr>
            <a:xfrm>
              <a:off x="3596650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5336;p44">
              <a:extLst>
                <a:ext uri="{FF2B5EF4-FFF2-40B4-BE49-F238E27FC236}">
                  <a16:creationId xmlns:a16="http://schemas.microsoft.com/office/drawing/2014/main" id="{2664A194-1DF8-4863-88A4-A12FED91F7F3}"/>
                </a:ext>
              </a:extLst>
            </p:cNvPr>
            <p:cNvSpPr/>
            <p:nvPr/>
          </p:nvSpPr>
          <p:spPr>
            <a:xfrm>
              <a:off x="3596650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5337;p44">
              <a:extLst>
                <a:ext uri="{FF2B5EF4-FFF2-40B4-BE49-F238E27FC236}">
                  <a16:creationId xmlns:a16="http://schemas.microsoft.com/office/drawing/2014/main" id="{D678A905-B0BB-46DF-9FF2-7C280A333663}"/>
                </a:ext>
              </a:extLst>
            </p:cNvPr>
            <p:cNvSpPr/>
            <p:nvPr/>
          </p:nvSpPr>
          <p:spPr>
            <a:xfrm>
              <a:off x="3596650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5338;p44">
              <a:extLst>
                <a:ext uri="{FF2B5EF4-FFF2-40B4-BE49-F238E27FC236}">
                  <a16:creationId xmlns:a16="http://schemas.microsoft.com/office/drawing/2014/main" id="{0BE4162B-68FE-40EC-B84A-B48C46929A2E}"/>
                </a:ext>
              </a:extLst>
            </p:cNvPr>
            <p:cNvSpPr/>
            <p:nvPr/>
          </p:nvSpPr>
          <p:spPr>
            <a:xfrm>
              <a:off x="3596025" y="2431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5339;p44">
              <a:extLst>
                <a:ext uri="{FF2B5EF4-FFF2-40B4-BE49-F238E27FC236}">
                  <a16:creationId xmlns:a16="http://schemas.microsoft.com/office/drawing/2014/main" id="{97920222-01C6-4553-A586-9AAFCA7D1982}"/>
                </a:ext>
              </a:extLst>
            </p:cNvPr>
            <p:cNvSpPr/>
            <p:nvPr/>
          </p:nvSpPr>
          <p:spPr>
            <a:xfrm>
              <a:off x="3679350" y="2412925"/>
              <a:ext cx="33850" cy="25725"/>
            </a:xfrm>
            <a:custGeom>
              <a:avLst/>
              <a:gdLst/>
              <a:ahLst/>
              <a:cxnLst/>
              <a:rect l="l" t="t" r="r" b="b"/>
              <a:pathLst>
                <a:path w="1354" h="1029" extrusionOk="0">
                  <a:moveTo>
                    <a:pt x="0" y="1"/>
                  </a:moveTo>
                  <a:lnTo>
                    <a:pt x="0" y="252"/>
                  </a:lnTo>
                  <a:lnTo>
                    <a:pt x="1354" y="1029"/>
                  </a:lnTo>
                  <a:lnTo>
                    <a:pt x="1354" y="7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5340;p44">
              <a:extLst>
                <a:ext uri="{FF2B5EF4-FFF2-40B4-BE49-F238E27FC236}">
                  <a16:creationId xmlns:a16="http://schemas.microsoft.com/office/drawing/2014/main" id="{D572CD10-FF2C-4ED3-82E1-7C22CF51821E}"/>
                </a:ext>
              </a:extLst>
            </p:cNvPr>
            <p:cNvSpPr/>
            <p:nvPr/>
          </p:nvSpPr>
          <p:spPr>
            <a:xfrm>
              <a:off x="3535875" y="2430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5341;p44">
              <a:extLst>
                <a:ext uri="{FF2B5EF4-FFF2-40B4-BE49-F238E27FC236}">
                  <a16:creationId xmlns:a16="http://schemas.microsoft.com/office/drawing/2014/main" id="{ADA87E31-F9F7-45C3-95B5-1D32B8E22286}"/>
                </a:ext>
              </a:extLst>
            </p:cNvPr>
            <p:cNvSpPr/>
            <p:nvPr/>
          </p:nvSpPr>
          <p:spPr>
            <a:xfrm>
              <a:off x="3535875" y="2431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5342;p44">
              <a:extLst>
                <a:ext uri="{FF2B5EF4-FFF2-40B4-BE49-F238E27FC236}">
                  <a16:creationId xmlns:a16="http://schemas.microsoft.com/office/drawing/2014/main" id="{81B262AD-4F80-433C-9867-BF9681124C59}"/>
                </a:ext>
              </a:extLst>
            </p:cNvPr>
            <p:cNvSpPr/>
            <p:nvPr/>
          </p:nvSpPr>
          <p:spPr>
            <a:xfrm>
              <a:off x="35358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5343;p44">
              <a:extLst>
                <a:ext uri="{FF2B5EF4-FFF2-40B4-BE49-F238E27FC236}">
                  <a16:creationId xmlns:a16="http://schemas.microsoft.com/office/drawing/2014/main" id="{7B0DE827-10B0-4E3B-A62B-914508096667}"/>
                </a:ext>
              </a:extLst>
            </p:cNvPr>
            <p:cNvSpPr/>
            <p:nvPr/>
          </p:nvSpPr>
          <p:spPr>
            <a:xfrm>
              <a:off x="35358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5344;p44">
              <a:extLst>
                <a:ext uri="{FF2B5EF4-FFF2-40B4-BE49-F238E27FC236}">
                  <a16:creationId xmlns:a16="http://schemas.microsoft.com/office/drawing/2014/main" id="{E1955621-9512-4239-BF69-89401C03E0C0}"/>
                </a:ext>
              </a:extLst>
            </p:cNvPr>
            <p:cNvSpPr/>
            <p:nvPr/>
          </p:nvSpPr>
          <p:spPr>
            <a:xfrm>
              <a:off x="3535875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5345;p44">
              <a:extLst>
                <a:ext uri="{FF2B5EF4-FFF2-40B4-BE49-F238E27FC236}">
                  <a16:creationId xmlns:a16="http://schemas.microsoft.com/office/drawing/2014/main" id="{12C9E34B-BE20-407F-BF15-CA964859CB07}"/>
                </a:ext>
              </a:extLst>
            </p:cNvPr>
            <p:cNvSpPr/>
            <p:nvPr/>
          </p:nvSpPr>
          <p:spPr>
            <a:xfrm>
              <a:off x="3535225" y="24317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5346;p44">
              <a:extLst>
                <a:ext uri="{FF2B5EF4-FFF2-40B4-BE49-F238E27FC236}">
                  <a16:creationId xmlns:a16="http://schemas.microsoft.com/office/drawing/2014/main" id="{2E6AA429-1D68-4FC1-BE7C-5C456F5511F3}"/>
                </a:ext>
              </a:extLst>
            </p:cNvPr>
            <p:cNvSpPr/>
            <p:nvPr/>
          </p:nvSpPr>
          <p:spPr>
            <a:xfrm>
              <a:off x="3535225" y="2431725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7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5347;p44">
              <a:extLst>
                <a:ext uri="{FF2B5EF4-FFF2-40B4-BE49-F238E27FC236}">
                  <a16:creationId xmlns:a16="http://schemas.microsoft.com/office/drawing/2014/main" id="{12E264DA-1BFA-478D-9E0E-3FA39026230C}"/>
                </a:ext>
              </a:extLst>
            </p:cNvPr>
            <p:cNvSpPr/>
            <p:nvPr/>
          </p:nvSpPr>
          <p:spPr>
            <a:xfrm>
              <a:off x="3534600" y="2432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5348;p44">
              <a:extLst>
                <a:ext uri="{FF2B5EF4-FFF2-40B4-BE49-F238E27FC236}">
                  <a16:creationId xmlns:a16="http://schemas.microsoft.com/office/drawing/2014/main" id="{F52E33F3-D964-40C2-9131-6F29E7FC6991}"/>
                </a:ext>
              </a:extLst>
            </p:cNvPr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5349;p44">
              <a:extLst>
                <a:ext uri="{FF2B5EF4-FFF2-40B4-BE49-F238E27FC236}">
                  <a16:creationId xmlns:a16="http://schemas.microsoft.com/office/drawing/2014/main" id="{840EA138-FF0E-45D0-AB5D-1C2B0FE52FDC}"/>
                </a:ext>
              </a:extLst>
            </p:cNvPr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5350;p44">
              <a:extLst>
                <a:ext uri="{FF2B5EF4-FFF2-40B4-BE49-F238E27FC236}">
                  <a16:creationId xmlns:a16="http://schemas.microsoft.com/office/drawing/2014/main" id="{E0293589-8C79-4F81-BC7F-A1D081D5DB88}"/>
                </a:ext>
              </a:extLst>
            </p:cNvPr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5351;p44">
              <a:extLst>
                <a:ext uri="{FF2B5EF4-FFF2-40B4-BE49-F238E27FC236}">
                  <a16:creationId xmlns:a16="http://schemas.microsoft.com/office/drawing/2014/main" id="{32E921D3-E108-490C-8F8F-FE59659954B3}"/>
                </a:ext>
              </a:extLst>
            </p:cNvPr>
            <p:cNvSpPr/>
            <p:nvPr/>
          </p:nvSpPr>
          <p:spPr>
            <a:xfrm>
              <a:off x="3635500" y="2432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5352;p44">
              <a:extLst>
                <a:ext uri="{FF2B5EF4-FFF2-40B4-BE49-F238E27FC236}">
                  <a16:creationId xmlns:a16="http://schemas.microsoft.com/office/drawing/2014/main" id="{07A82F17-2E8B-463D-A360-0AEC9F5E897B}"/>
                </a:ext>
              </a:extLst>
            </p:cNvPr>
            <p:cNvSpPr/>
            <p:nvPr/>
          </p:nvSpPr>
          <p:spPr>
            <a:xfrm>
              <a:off x="3635500" y="2432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5353;p44">
              <a:extLst>
                <a:ext uri="{FF2B5EF4-FFF2-40B4-BE49-F238E27FC236}">
                  <a16:creationId xmlns:a16="http://schemas.microsoft.com/office/drawing/2014/main" id="{28A95EBA-DD96-431C-957F-2CC4C293EBBD}"/>
                </a:ext>
              </a:extLst>
            </p:cNvPr>
            <p:cNvSpPr/>
            <p:nvPr/>
          </p:nvSpPr>
          <p:spPr>
            <a:xfrm>
              <a:off x="3635500" y="2432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5354;p44">
              <a:extLst>
                <a:ext uri="{FF2B5EF4-FFF2-40B4-BE49-F238E27FC236}">
                  <a16:creationId xmlns:a16="http://schemas.microsoft.com/office/drawing/2014/main" id="{AD798EE1-230D-46D3-9428-E7C80180AB4F}"/>
                </a:ext>
              </a:extLst>
            </p:cNvPr>
            <p:cNvSpPr/>
            <p:nvPr/>
          </p:nvSpPr>
          <p:spPr>
            <a:xfrm>
              <a:off x="3635500" y="2432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5355;p44">
              <a:extLst>
                <a:ext uri="{FF2B5EF4-FFF2-40B4-BE49-F238E27FC236}">
                  <a16:creationId xmlns:a16="http://schemas.microsoft.com/office/drawing/2014/main" id="{51AE1A8A-CC9C-413E-846A-FFB17EA02CFE}"/>
                </a:ext>
              </a:extLst>
            </p:cNvPr>
            <p:cNvSpPr/>
            <p:nvPr/>
          </p:nvSpPr>
          <p:spPr>
            <a:xfrm>
              <a:off x="3635500" y="2432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5356;p44">
              <a:extLst>
                <a:ext uri="{FF2B5EF4-FFF2-40B4-BE49-F238E27FC236}">
                  <a16:creationId xmlns:a16="http://schemas.microsoft.com/office/drawing/2014/main" id="{930C1977-034F-4FE7-8C67-D53A41D5CDA7}"/>
                </a:ext>
              </a:extLst>
            </p:cNvPr>
            <p:cNvSpPr/>
            <p:nvPr/>
          </p:nvSpPr>
          <p:spPr>
            <a:xfrm>
              <a:off x="3713175" y="2432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5357;p44">
              <a:extLst>
                <a:ext uri="{FF2B5EF4-FFF2-40B4-BE49-F238E27FC236}">
                  <a16:creationId xmlns:a16="http://schemas.microsoft.com/office/drawing/2014/main" id="{F6D88E3B-6D02-4C8A-87E8-B2EC7A899D29}"/>
                </a:ext>
              </a:extLst>
            </p:cNvPr>
            <p:cNvSpPr/>
            <p:nvPr/>
          </p:nvSpPr>
          <p:spPr>
            <a:xfrm>
              <a:off x="36029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5358;p44">
              <a:extLst>
                <a:ext uri="{FF2B5EF4-FFF2-40B4-BE49-F238E27FC236}">
                  <a16:creationId xmlns:a16="http://schemas.microsoft.com/office/drawing/2014/main" id="{7F7ACBE1-BDA6-4A79-A91B-80E1BF6FEBEA}"/>
                </a:ext>
              </a:extLst>
            </p:cNvPr>
            <p:cNvSpPr/>
            <p:nvPr/>
          </p:nvSpPr>
          <p:spPr>
            <a:xfrm>
              <a:off x="3602275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5359;p44">
              <a:extLst>
                <a:ext uri="{FF2B5EF4-FFF2-40B4-BE49-F238E27FC236}">
                  <a16:creationId xmlns:a16="http://schemas.microsoft.com/office/drawing/2014/main" id="{88761F1E-0CF6-45B0-972F-F808DC9CA56F}"/>
                </a:ext>
              </a:extLst>
            </p:cNvPr>
            <p:cNvSpPr/>
            <p:nvPr/>
          </p:nvSpPr>
          <p:spPr>
            <a:xfrm>
              <a:off x="3602275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5360;p44">
              <a:extLst>
                <a:ext uri="{FF2B5EF4-FFF2-40B4-BE49-F238E27FC236}">
                  <a16:creationId xmlns:a16="http://schemas.microsoft.com/office/drawing/2014/main" id="{004A5A6E-410F-4ECA-88B2-2BD96D2DC7E9}"/>
                </a:ext>
              </a:extLst>
            </p:cNvPr>
            <p:cNvSpPr/>
            <p:nvPr/>
          </p:nvSpPr>
          <p:spPr>
            <a:xfrm>
              <a:off x="360165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5361;p44">
              <a:extLst>
                <a:ext uri="{FF2B5EF4-FFF2-40B4-BE49-F238E27FC236}">
                  <a16:creationId xmlns:a16="http://schemas.microsoft.com/office/drawing/2014/main" id="{631F26C8-C633-415D-80EC-5F98DB54A341}"/>
                </a:ext>
              </a:extLst>
            </p:cNvPr>
            <p:cNvSpPr/>
            <p:nvPr/>
          </p:nvSpPr>
          <p:spPr>
            <a:xfrm>
              <a:off x="360165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5362;p44">
              <a:extLst>
                <a:ext uri="{FF2B5EF4-FFF2-40B4-BE49-F238E27FC236}">
                  <a16:creationId xmlns:a16="http://schemas.microsoft.com/office/drawing/2014/main" id="{4818F973-B199-41EA-AE92-282CAA78EDFE}"/>
                </a:ext>
              </a:extLst>
            </p:cNvPr>
            <p:cNvSpPr/>
            <p:nvPr/>
          </p:nvSpPr>
          <p:spPr>
            <a:xfrm>
              <a:off x="360165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5363;p44">
              <a:extLst>
                <a:ext uri="{FF2B5EF4-FFF2-40B4-BE49-F238E27FC236}">
                  <a16:creationId xmlns:a16="http://schemas.microsoft.com/office/drawing/2014/main" id="{C90AAA64-266E-4450-AC54-270DE3EF07FF}"/>
                </a:ext>
              </a:extLst>
            </p:cNvPr>
            <p:cNvSpPr/>
            <p:nvPr/>
          </p:nvSpPr>
          <p:spPr>
            <a:xfrm>
              <a:off x="3601025" y="2433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5364;p44">
              <a:extLst>
                <a:ext uri="{FF2B5EF4-FFF2-40B4-BE49-F238E27FC236}">
                  <a16:creationId xmlns:a16="http://schemas.microsoft.com/office/drawing/2014/main" id="{02F587EC-343A-414F-BCE4-FED9EE08C5B4}"/>
                </a:ext>
              </a:extLst>
            </p:cNvPr>
            <p:cNvSpPr/>
            <p:nvPr/>
          </p:nvSpPr>
          <p:spPr>
            <a:xfrm>
              <a:off x="3601025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5365;p44">
              <a:extLst>
                <a:ext uri="{FF2B5EF4-FFF2-40B4-BE49-F238E27FC236}">
                  <a16:creationId xmlns:a16="http://schemas.microsoft.com/office/drawing/2014/main" id="{454823CE-6E75-40B0-B71B-0879376A2129}"/>
                </a:ext>
              </a:extLst>
            </p:cNvPr>
            <p:cNvSpPr/>
            <p:nvPr/>
          </p:nvSpPr>
          <p:spPr>
            <a:xfrm>
              <a:off x="360040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5366;p44">
              <a:extLst>
                <a:ext uri="{FF2B5EF4-FFF2-40B4-BE49-F238E27FC236}">
                  <a16:creationId xmlns:a16="http://schemas.microsoft.com/office/drawing/2014/main" id="{4D2FAB16-2461-4024-A276-682B76B493D0}"/>
                </a:ext>
              </a:extLst>
            </p:cNvPr>
            <p:cNvSpPr/>
            <p:nvPr/>
          </p:nvSpPr>
          <p:spPr>
            <a:xfrm>
              <a:off x="360040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5367;p44">
              <a:extLst>
                <a:ext uri="{FF2B5EF4-FFF2-40B4-BE49-F238E27FC236}">
                  <a16:creationId xmlns:a16="http://schemas.microsoft.com/office/drawing/2014/main" id="{F83432B6-9BEE-4D78-A9A3-7C44E94B2C56}"/>
                </a:ext>
              </a:extLst>
            </p:cNvPr>
            <p:cNvSpPr/>
            <p:nvPr/>
          </p:nvSpPr>
          <p:spPr>
            <a:xfrm>
              <a:off x="3599775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0" y="0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5368;p44">
              <a:extLst>
                <a:ext uri="{FF2B5EF4-FFF2-40B4-BE49-F238E27FC236}">
                  <a16:creationId xmlns:a16="http://schemas.microsoft.com/office/drawing/2014/main" id="{F38B7B35-994A-472E-B7A7-DC8AF8D20CD6}"/>
                </a:ext>
              </a:extLst>
            </p:cNvPr>
            <p:cNvSpPr/>
            <p:nvPr/>
          </p:nvSpPr>
          <p:spPr>
            <a:xfrm>
              <a:off x="371380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5369;p44">
              <a:extLst>
                <a:ext uri="{FF2B5EF4-FFF2-40B4-BE49-F238E27FC236}">
                  <a16:creationId xmlns:a16="http://schemas.microsoft.com/office/drawing/2014/main" id="{BAE8DA89-4883-4BFA-BB69-2570D09C7508}"/>
                </a:ext>
              </a:extLst>
            </p:cNvPr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5370;p44">
              <a:extLst>
                <a:ext uri="{FF2B5EF4-FFF2-40B4-BE49-F238E27FC236}">
                  <a16:creationId xmlns:a16="http://schemas.microsoft.com/office/drawing/2014/main" id="{28041EEE-F270-4A7D-9FD9-44AEAFDB55DC}"/>
                </a:ext>
              </a:extLst>
            </p:cNvPr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5371;p44">
              <a:extLst>
                <a:ext uri="{FF2B5EF4-FFF2-40B4-BE49-F238E27FC236}">
                  <a16:creationId xmlns:a16="http://schemas.microsoft.com/office/drawing/2014/main" id="{FD30AC6F-B367-4DBE-9C79-7DC9749FAFBB}"/>
                </a:ext>
              </a:extLst>
            </p:cNvPr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5372;p44">
              <a:extLst>
                <a:ext uri="{FF2B5EF4-FFF2-40B4-BE49-F238E27FC236}">
                  <a16:creationId xmlns:a16="http://schemas.microsoft.com/office/drawing/2014/main" id="{DE01BF2C-5575-4E01-8E85-87D474D581AD}"/>
                </a:ext>
              </a:extLst>
            </p:cNvPr>
            <p:cNvSpPr/>
            <p:nvPr/>
          </p:nvSpPr>
          <p:spPr>
            <a:xfrm>
              <a:off x="3713800" y="2434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5373;p44">
              <a:extLst>
                <a:ext uri="{FF2B5EF4-FFF2-40B4-BE49-F238E27FC236}">
                  <a16:creationId xmlns:a16="http://schemas.microsoft.com/office/drawing/2014/main" id="{9DE72CD2-81EF-4190-84DE-3E6873E32200}"/>
                </a:ext>
              </a:extLst>
            </p:cNvPr>
            <p:cNvSpPr/>
            <p:nvPr/>
          </p:nvSpPr>
          <p:spPr>
            <a:xfrm>
              <a:off x="3713175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5374;p44">
              <a:extLst>
                <a:ext uri="{FF2B5EF4-FFF2-40B4-BE49-F238E27FC236}">
                  <a16:creationId xmlns:a16="http://schemas.microsoft.com/office/drawing/2014/main" id="{3258782C-B86A-4B5F-BC32-2135D34DEA28}"/>
                </a:ext>
              </a:extLst>
            </p:cNvPr>
            <p:cNvSpPr/>
            <p:nvPr/>
          </p:nvSpPr>
          <p:spPr>
            <a:xfrm>
              <a:off x="37131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5375;p44">
              <a:extLst>
                <a:ext uri="{FF2B5EF4-FFF2-40B4-BE49-F238E27FC236}">
                  <a16:creationId xmlns:a16="http://schemas.microsoft.com/office/drawing/2014/main" id="{20C37706-3056-49C5-8F5C-214E793D0592}"/>
                </a:ext>
              </a:extLst>
            </p:cNvPr>
            <p:cNvSpPr/>
            <p:nvPr/>
          </p:nvSpPr>
          <p:spPr>
            <a:xfrm>
              <a:off x="37131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5376;p44">
              <a:extLst>
                <a:ext uri="{FF2B5EF4-FFF2-40B4-BE49-F238E27FC236}">
                  <a16:creationId xmlns:a16="http://schemas.microsoft.com/office/drawing/2014/main" id="{8D8CF426-4482-4510-A526-BCA95129C57D}"/>
                </a:ext>
              </a:extLst>
            </p:cNvPr>
            <p:cNvSpPr/>
            <p:nvPr/>
          </p:nvSpPr>
          <p:spPr>
            <a:xfrm>
              <a:off x="3653650" y="2424850"/>
              <a:ext cx="16950" cy="15675"/>
            </a:xfrm>
            <a:custGeom>
              <a:avLst/>
              <a:gdLst/>
              <a:ahLst/>
              <a:cxnLst/>
              <a:rect l="l" t="t" r="r" b="b"/>
              <a:pathLst>
                <a:path w="678" h="627" extrusionOk="0">
                  <a:moveTo>
                    <a:pt x="678" y="0"/>
                  </a:moveTo>
                  <a:lnTo>
                    <a:pt x="1" y="401"/>
                  </a:lnTo>
                  <a:lnTo>
                    <a:pt x="1" y="627"/>
                  </a:lnTo>
                  <a:lnTo>
                    <a:pt x="678" y="226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5377;p44">
              <a:extLst>
                <a:ext uri="{FF2B5EF4-FFF2-40B4-BE49-F238E27FC236}">
                  <a16:creationId xmlns:a16="http://schemas.microsoft.com/office/drawing/2014/main" id="{CB1A5449-3140-4385-9166-55E92FAAFFFC}"/>
                </a:ext>
              </a:extLst>
            </p:cNvPr>
            <p:cNvSpPr/>
            <p:nvPr/>
          </p:nvSpPr>
          <p:spPr>
            <a:xfrm>
              <a:off x="3641750" y="2434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5378;p44">
              <a:extLst>
                <a:ext uri="{FF2B5EF4-FFF2-40B4-BE49-F238E27FC236}">
                  <a16:creationId xmlns:a16="http://schemas.microsoft.com/office/drawing/2014/main" id="{DBD05E37-9F8E-4BE7-BE6D-2AE772423B2C}"/>
                </a:ext>
              </a:extLst>
            </p:cNvPr>
            <p:cNvSpPr/>
            <p:nvPr/>
          </p:nvSpPr>
          <p:spPr>
            <a:xfrm>
              <a:off x="36411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5379;p44">
              <a:extLst>
                <a:ext uri="{FF2B5EF4-FFF2-40B4-BE49-F238E27FC236}">
                  <a16:creationId xmlns:a16="http://schemas.microsoft.com/office/drawing/2014/main" id="{E13C5D79-F8C2-440C-B221-CEA1052C7CF3}"/>
                </a:ext>
              </a:extLst>
            </p:cNvPr>
            <p:cNvSpPr/>
            <p:nvPr/>
          </p:nvSpPr>
          <p:spPr>
            <a:xfrm>
              <a:off x="364112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5380;p44">
              <a:extLst>
                <a:ext uri="{FF2B5EF4-FFF2-40B4-BE49-F238E27FC236}">
                  <a16:creationId xmlns:a16="http://schemas.microsoft.com/office/drawing/2014/main" id="{4AA4D677-2EC5-44EF-A2BA-33ECCFB04A8B}"/>
                </a:ext>
              </a:extLst>
            </p:cNvPr>
            <p:cNvSpPr/>
            <p:nvPr/>
          </p:nvSpPr>
          <p:spPr>
            <a:xfrm>
              <a:off x="364112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5381;p44">
              <a:extLst>
                <a:ext uri="{FF2B5EF4-FFF2-40B4-BE49-F238E27FC236}">
                  <a16:creationId xmlns:a16="http://schemas.microsoft.com/office/drawing/2014/main" id="{D5F664EA-1BAA-4A46-A92E-00A511D4F226}"/>
                </a:ext>
              </a:extLst>
            </p:cNvPr>
            <p:cNvSpPr/>
            <p:nvPr/>
          </p:nvSpPr>
          <p:spPr>
            <a:xfrm>
              <a:off x="3640500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5382;p44">
              <a:extLst>
                <a:ext uri="{FF2B5EF4-FFF2-40B4-BE49-F238E27FC236}">
                  <a16:creationId xmlns:a16="http://schemas.microsoft.com/office/drawing/2014/main" id="{9194B665-C356-47ED-BC38-4CC3BABE1E4C}"/>
                </a:ext>
              </a:extLst>
            </p:cNvPr>
            <p:cNvSpPr/>
            <p:nvPr/>
          </p:nvSpPr>
          <p:spPr>
            <a:xfrm>
              <a:off x="3640500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5383;p44">
              <a:extLst>
                <a:ext uri="{FF2B5EF4-FFF2-40B4-BE49-F238E27FC236}">
                  <a16:creationId xmlns:a16="http://schemas.microsoft.com/office/drawing/2014/main" id="{99DF69A0-3465-4E25-A7BA-E78DB05E4B92}"/>
                </a:ext>
              </a:extLst>
            </p:cNvPr>
            <p:cNvSpPr/>
            <p:nvPr/>
          </p:nvSpPr>
          <p:spPr>
            <a:xfrm>
              <a:off x="3640500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5384;p44">
              <a:extLst>
                <a:ext uri="{FF2B5EF4-FFF2-40B4-BE49-F238E27FC236}">
                  <a16:creationId xmlns:a16="http://schemas.microsoft.com/office/drawing/2014/main" id="{4B09C371-ADBE-4A05-9729-744D374E58C5}"/>
                </a:ext>
              </a:extLst>
            </p:cNvPr>
            <p:cNvSpPr/>
            <p:nvPr/>
          </p:nvSpPr>
          <p:spPr>
            <a:xfrm>
              <a:off x="3639875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5385;p44">
              <a:extLst>
                <a:ext uri="{FF2B5EF4-FFF2-40B4-BE49-F238E27FC236}">
                  <a16:creationId xmlns:a16="http://schemas.microsoft.com/office/drawing/2014/main" id="{C52BF7D4-467D-499F-B302-270E52A1F57A}"/>
                </a:ext>
              </a:extLst>
            </p:cNvPr>
            <p:cNvSpPr/>
            <p:nvPr/>
          </p:nvSpPr>
          <p:spPr>
            <a:xfrm>
              <a:off x="36398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5386;p44">
              <a:extLst>
                <a:ext uri="{FF2B5EF4-FFF2-40B4-BE49-F238E27FC236}">
                  <a16:creationId xmlns:a16="http://schemas.microsoft.com/office/drawing/2014/main" id="{4AC88339-4419-4990-BB5C-3DFD2D4ED68C}"/>
                </a:ext>
              </a:extLst>
            </p:cNvPr>
            <p:cNvSpPr/>
            <p:nvPr/>
          </p:nvSpPr>
          <p:spPr>
            <a:xfrm>
              <a:off x="3639250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5387;p44">
              <a:extLst>
                <a:ext uri="{FF2B5EF4-FFF2-40B4-BE49-F238E27FC236}">
                  <a16:creationId xmlns:a16="http://schemas.microsoft.com/office/drawing/2014/main" id="{E831F827-DE0F-4C09-BF7C-A5238C3F5B2B}"/>
                </a:ext>
              </a:extLst>
            </p:cNvPr>
            <p:cNvSpPr/>
            <p:nvPr/>
          </p:nvSpPr>
          <p:spPr>
            <a:xfrm>
              <a:off x="36386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5388;p44">
              <a:extLst>
                <a:ext uri="{FF2B5EF4-FFF2-40B4-BE49-F238E27FC236}">
                  <a16:creationId xmlns:a16="http://schemas.microsoft.com/office/drawing/2014/main" id="{D1C77FBF-9955-4F72-9795-9CEA1E54E949}"/>
                </a:ext>
              </a:extLst>
            </p:cNvPr>
            <p:cNvSpPr/>
            <p:nvPr/>
          </p:nvSpPr>
          <p:spPr>
            <a:xfrm>
              <a:off x="3653650" y="2434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5389;p44">
              <a:extLst>
                <a:ext uri="{FF2B5EF4-FFF2-40B4-BE49-F238E27FC236}">
                  <a16:creationId xmlns:a16="http://schemas.microsoft.com/office/drawing/2014/main" id="{BC282FCB-0BA1-4774-8945-AA4F2B6ED347}"/>
                </a:ext>
              </a:extLst>
            </p:cNvPr>
            <p:cNvSpPr/>
            <p:nvPr/>
          </p:nvSpPr>
          <p:spPr>
            <a:xfrm>
              <a:off x="36530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5390;p44">
              <a:extLst>
                <a:ext uri="{FF2B5EF4-FFF2-40B4-BE49-F238E27FC236}">
                  <a16:creationId xmlns:a16="http://schemas.microsoft.com/office/drawing/2014/main" id="{BC5809FD-ADA1-4A7A-BBDE-882F189660D0}"/>
                </a:ext>
              </a:extLst>
            </p:cNvPr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5391;p44">
              <a:extLst>
                <a:ext uri="{FF2B5EF4-FFF2-40B4-BE49-F238E27FC236}">
                  <a16:creationId xmlns:a16="http://schemas.microsoft.com/office/drawing/2014/main" id="{42FB82F0-F93A-4D44-8B2E-C89C30307928}"/>
                </a:ext>
              </a:extLst>
            </p:cNvPr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5392;p44">
              <a:extLst>
                <a:ext uri="{FF2B5EF4-FFF2-40B4-BE49-F238E27FC236}">
                  <a16:creationId xmlns:a16="http://schemas.microsoft.com/office/drawing/2014/main" id="{E6CECA96-334F-4208-A7CA-A20C7243FF9E}"/>
                </a:ext>
              </a:extLst>
            </p:cNvPr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5393;p44">
              <a:extLst>
                <a:ext uri="{FF2B5EF4-FFF2-40B4-BE49-F238E27FC236}">
                  <a16:creationId xmlns:a16="http://schemas.microsoft.com/office/drawing/2014/main" id="{CF7D7BF0-3F39-423A-BBF6-16BE137F83AF}"/>
                </a:ext>
              </a:extLst>
            </p:cNvPr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5394;p44">
              <a:extLst>
                <a:ext uri="{FF2B5EF4-FFF2-40B4-BE49-F238E27FC236}">
                  <a16:creationId xmlns:a16="http://schemas.microsoft.com/office/drawing/2014/main" id="{C228314E-D26A-43E0-AA20-65A4A72B0E60}"/>
                </a:ext>
              </a:extLst>
            </p:cNvPr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5395;p44">
              <a:extLst>
                <a:ext uri="{FF2B5EF4-FFF2-40B4-BE49-F238E27FC236}">
                  <a16:creationId xmlns:a16="http://schemas.microsoft.com/office/drawing/2014/main" id="{C6846FE5-1BFA-45CF-ABC3-F1A4A4F7157F}"/>
                </a:ext>
              </a:extLst>
            </p:cNvPr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5396;p44">
              <a:extLst>
                <a:ext uri="{FF2B5EF4-FFF2-40B4-BE49-F238E27FC236}">
                  <a16:creationId xmlns:a16="http://schemas.microsoft.com/office/drawing/2014/main" id="{66B7C1DE-FB69-4232-9D43-CF23443144AC}"/>
                </a:ext>
              </a:extLst>
            </p:cNvPr>
            <p:cNvSpPr/>
            <p:nvPr/>
          </p:nvSpPr>
          <p:spPr>
            <a:xfrm>
              <a:off x="3430600" y="2425475"/>
              <a:ext cx="16950" cy="15675"/>
            </a:xfrm>
            <a:custGeom>
              <a:avLst/>
              <a:gdLst/>
              <a:ahLst/>
              <a:cxnLst/>
              <a:rect l="l" t="t" r="r" b="b"/>
              <a:pathLst>
                <a:path w="678" h="627" extrusionOk="0">
                  <a:moveTo>
                    <a:pt x="677" y="0"/>
                  </a:moveTo>
                  <a:lnTo>
                    <a:pt x="0" y="401"/>
                  </a:lnTo>
                  <a:lnTo>
                    <a:pt x="0" y="627"/>
                  </a:lnTo>
                  <a:lnTo>
                    <a:pt x="677" y="22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5397;p44">
              <a:extLst>
                <a:ext uri="{FF2B5EF4-FFF2-40B4-BE49-F238E27FC236}">
                  <a16:creationId xmlns:a16="http://schemas.microsoft.com/office/drawing/2014/main" id="{5F240ADE-D99F-4F38-9B09-86E6FBB8BE4B}"/>
                </a:ext>
              </a:extLst>
            </p:cNvPr>
            <p:cNvSpPr/>
            <p:nvPr/>
          </p:nvSpPr>
          <p:spPr>
            <a:xfrm>
              <a:off x="3653025" y="2435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5398;p44">
              <a:extLst>
                <a:ext uri="{FF2B5EF4-FFF2-40B4-BE49-F238E27FC236}">
                  <a16:creationId xmlns:a16="http://schemas.microsoft.com/office/drawing/2014/main" id="{85424E0A-611A-42B2-906A-929CAF14E460}"/>
                </a:ext>
              </a:extLst>
            </p:cNvPr>
            <p:cNvSpPr/>
            <p:nvPr/>
          </p:nvSpPr>
          <p:spPr>
            <a:xfrm>
              <a:off x="3430600" y="2425475"/>
              <a:ext cx="18825" cy="10675"/>
            </a:xfrm>
            <a:custGeom>
              <a:avLst/>
              <a:gdLst/>
              <a:ahLst/>
              <a:cxnLst/>
              <a:rect l="l" t="t" r="r" b="b"/>
              <a:pathLst>
                <a:path w="753" h="427" extrusionOk="0">
                  <a:moveTo>
                    <a:pt x="677" y="0"/>
                  </a:moveTo>
                  <a:lnTo>
                    <a:pt x="0" y="401"/>
                  </a:lnTo>
                  <a:lnTo>
                    <a:pt x="76" y="426"/>
                  </a:lnTo>
                  <a:lnTo>
                    <a:pt x="752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3D5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5399;p44">
              <a:extLst>
                <a:ext uri="{FF2B5EF4-FFF2-40B4-BE49-F238E27FC236}">
                  <a16:creationId xmlns:a16="http://schemas.microsoft.com/office/drawing/2014/main" id="{F183277F-DF30-44B9-8319-1DEDF72E3D38}"/>
                </a:ext>
              </a:extLst>
            </p:cNvPr>
            <p:cNvSpPr/>
            <p:nvPr/>
          </p:nvSpPr>
          <p:spPr>
            <a:xfrm>
              <a:off x="3432475" y="2426100"/>
              <a:ext cx="16950" cy="16300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677" y="0"/>
                  </a:moveTo>
                  <a:lnTo>
                    <a:pt x="1" y="401"/>
                  </a:lnTo>
                  <a:lnTo>
                    <a:pt x="1" y="652"/>
                  </a:lnTo>
                  <a:lnTo>
                    <a:pt x="677" y="25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5400;p44">
              <a:extLst>
                <a:ext uri="{FF2B5EF4-FFF2-40B4-BE49-F238E27FC236}">
                  <a16:creationId xmlns:a16="http://schemas.microsoft.com/office/drawing/2014/main" id="{9A257386-7269-4081-B459-A96F96DAD22E}"/>
                </a:ext>
              </a:extLst>
            </p:cNvPr>
            <p:cNvSpPr/>
            <p:nvPr/>
          </p:nvSpPr>
          <p:spPr>
            <a:xfrm>
              <a:off x="3385475" y="2409175"/>
              <a:ext cx="92150" cy="58925"/>
            </a:xfrm>
            <a:custGeom>
              <a:avLst/>
              <a:gdLst/>
              <a:ahLst/>
              <a:cxnLst/>
              <a:rect l="l" t="t" r="r" b="b"/>
              <a:pathLst>
                <a:path w="3686" h="2357" extrusionOk="0">
                  <a:moveTo>
                    <a:pt x="1" y="1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5401;p44">
              <a:extLst>
                <a:ext uri="{FF2B5EF4-FFF2-40B4-BE49-F238E27FC236}">
                  <a16:creationId xmlns:a16="http://schemas.microsoft.com/office/drawing/2014/main" id="{D34C92D9-BF9A-4922-9A71-D66D34781BB6}"/>
                </a:ext>
              </a:extLst>
            </p:cNvPr>
            <p:cNvSpPr/>
            <p:nvPr/>
          </p:nvSpPr>
          <p:spPr>
            <a:xfrm>
              <a:off x="3385475" y="2409175"/>
              <a:ext cx="92150" cy="58925"/>
            </a:xfrm>
            <a:custGeom>
              <a:avLst/>
              <a:gdLst/>
              <a:ahLst/>
              <a:cxnLst/>
              <a:rect l="l" t="t" r="r" b="b"/>
              <a:pathLst>
                <a:path w="3686" h="2357" extrusionOk="0">
                  <a:moveTo>
                    <a:pt x="1" y="1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5402;p44">
              <a:extLst>
                <a:ext uri="{FF2B5EF4-FFF2-40B4-BE49-F238E27FC236}">
                  <a16:creationId xmlns:a16="http://schemas.microsoft.com/office/drawing/2014/main" id="{94EA7D35-1C35-4044-B26B-29E7BC2F755F}"/>
                </a:ext>
              </a:extLst>
            </p:cNvPr>
            <p:cNvSpPr/>
            <p:nvPr/>
          </p:nvSpPr>
          <p:spPr>
            <a:xfrm>
              <a:off x="3430600" y="2435500"/>
              <a:ext cx="1900" cy="6900"/>
            </a:xfrm>
            <a:custGeom>
              <a:avLst/>
              <a:gdLst/>
              <a:ahLst/>
              <a:cxnLst/>
              <a:rect l="l" t="t" r="r" b="b"/>
              <a:pathLst>
                <a:path w="76" h="276" extrusionOk="0">
                  <a:moveTo>
                    <a:pt x="0" y="0"/>
                  </a:moveTo>
                  <a:lnTo>
                    <a:pt x="0" y="226"/>
                  </a:lnTo>
                  <a:lnTo>
                    <a:pt x="76" y="276"/>
                  </a:lnTo>
                  <a:lnTo>
                    <a:pt x="7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5403;p44">
              <a:extLst>
                <a:ext uri="{FF2B5EF4-FFF2-40B4-BE49-F238E27FC236}">
                  <a16:creationId xmlns:a16="http://schemas.microsoft.com/office/drawing/2014/main" id="{16E4FF1E-D9AB-4A4E-9794-C616C2C6BA9E}"/>
                </a:ext>
              </a:extLst>
            </p:cNvPr>
            <p:cNvSpPr/>
            <p:nvPr/>
          </p:nvSpPr>
          <p:spPr>
            <a:xfrm>
              <a:off x="3585350" y="2431725"/>
              <a:ext cx="10700" cy="12575"/>
            </a:xfrm>
            <a:custGeom>
              <a:avLst/>
              <a:gdLst/>
              <a:ahLst/>
              <a:cxnLst/>
              <a:rect l="l" t="t" r="r" b="b"/>
              <a:pathLst>
                <a:path w="428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5404;p44">
              <a:extLst>
                <a:ext uri="{FF2B5EF4-FFF2-40B4-BE49-F238E27FC236}">
                  <a16:creationId xmlns:a16="http://schemas.microsoft.com/office/drawing/2014/main" id="{6428D802-36D1-445A-B81E-D36C6E3B05AF}"/>
                </a:ext>
              </a:extLst>
            </p:cNvPr>
            <p:cNvSpPr/>
            <p:nvPr/>
          </p:nvSpPr>
          <p:spPr>
            <a:xfrm>
              <a:off x="3568450" y="24304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5405;p44">
              <a:extLst>
                <a:ext uri="{FF2B5EF4-FFF2-40B4-BE49-F238E27FC236}">
                  <a16:creationId xmlns:a16="http://schemas.microsoft.com/office/drawing/2014/main" id="{F68627FC-3D89-42FF-A4C1-C30ADE8C6083}"/>
                </a:ext>
              </a:extLst>
            </p:cNvPr>
            <p:cNvSpPr/>
            <p:nvPr/>
          </p:nvSpPr>
          <p:spPr>
            <a:xfrm>
              <a:off x="3567825" y="2421875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30" y="0"/>
                  </a:moveTo>
                  <a:cubicBezTo>
                    <a:pt x="508" y="0"/>
                    <a:pt x="489" y="6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28" y="395"/>
                  </a:lnTo>
                  <a:cubicBezTo>
                    <a:pt x="1178" y="395"/>
                    <a:pt x="1178" y="345"/>
                    <a:pt x="1128" y="320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5406;p44">
              <a:extLst>
                <a:ext uri="{FF2B5EF4-FFF2-40B4-BE49-F238E27FC236}">
                  <a16:creationId xmlns:a16="http://schemas.microsoft.com/office/drawing/2014/main" id="{6EF04542-612A-4CDA-8C0C-55EC4D3F0037}"/>
                </a:ext>
              </a:extLst>
            </p:cNvPr>
            <p:cNvSpPr/>
            <p:nvPr/>
          </p:nvSpPr>
          <p:spPr>
            <a:xfrm>
              <a:off x="3569075" y="24217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77" y="1"/>
                  </a:moveTo>
                  <a:cubicBezTo>
                    <a:pt x="477" y="1"/>
                    <a:pt x="451" y="1"/>
                    <a:pt x="426" y="26"/>
                  </a:cubicBezTo>
                  <a:cubicBezTo>
                    <a:pt x="426" y="26"/>
                    <a:pt x="0" y="277"/>
                    <a:pt x="0" y="277"/>
                  </a:cubicBezTo>
                  <a:lnTo>
                    <a:pt x="527" y="602"/>
                  </a:lnTo>
                  <a:lnTo>
                    <a:pt x="627" y="602"/>
                  </a:lnTo>
                  <a:cubicBezTo>
                    <a:pt x="627" y="602"/>
                    <a:pt x="1078" y="327"/>
                    <a:pt x="1078" y="327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5407;p44">
              <a:extLst>
                <a:ext uri="{FF2B5EF4-FFF2-40B4-BE49-F238E27FC236}">
                  <a16:creationId xmlns:a16="http://schemas.microsoft.com/office/drawing/2014/main" id="{E072C90E-6065-4496-910C-B04C5BF943BE}"/>
                </a:ext>
              </a:extLst>
            </p:cNvPr>
            <p:cNvSpPr/>
            <p:nvPr/>
          </p:nvSpPr>
          <p:spPr>
            <a:xfrm>
              <a:off x="3584725" y="2438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5408;p44">
              <a:extLst>
                <a:ext uri="{FF2B5EF4-FFF2-40B4-BE49-F238E27FC236}">
                  <a16:creationId xmlns:a16="http://schemas.microsoft.com/office/drawing/2014/main" id="{98D3D44B-7F45-447F-A328-06E439D13CA8}"/>
                </a:ext>
              </a:extLst>
            </p:cNvPr>
            <p:cNvSpPr/>
            <p:nvPr/>
          </p:nvSpPr>
          <p:spPr>
            <a:xfrm>
              <a:off x="3584100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5409;p44">
              <a:extLst>
                <a:ext uri="{FF2B5EF4-FFF2-40B4-BE49-F238E27FC236}">
                  <a16:creationId xmlns:a16="http://schemas.microsoft.com/office/drawing/2014/main" id="{1FAB689E-6063-4148-A9FB-8CD4334838B3}"/>
                </a:ext>
              </a:extLst>
            </p:cNvPr>
            <p:cNvSpPr/>
            <p:nvPr/>
          </p:nvSpPr>
          <p:spPr>
            <a:xfrm>
              <a:off x="358410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5410;p44">
              <a:extLst>
                <a:ext uri="{FF2B5EF4-FFF2-40B4-BE49-F238E27FC236}">
                  <a16:creationId xmlns:a16="http://schemas.microsoft.com/office/drawing/2014/main" id="{84A222E8-E707-434A-8E1E-DDBB9314837A}"/>
                </a:ext>
              </a:extLst>
            </p:cNvPr>
            <p:cNvSpPr/>
            <p:nvPr/>
          </p:nvSpPr>
          <p:spPr>
            <a:xfrm>
              <a:off x="3583475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5411;p44">
              <a:extLst>
                <a:ext uri="{FF2B5EF4-FFF2-40B4-BE49-F238E27FC236}">
                  <a16:creationId xmlns:a16="http://schemas.microsoft.com/office/drawing/2014/main" id="{6E658525-9F5D-48F7-AE8C-0A83F19BC190}"/>
                </a:ext>
              </a:extLst>
            </p:cNvPr>
            <p:cNvSpPr/>
            <p:nvPr/>
          </p:nvSpPr>
          <p:spPr>
            <a:xfrm>
              <a:off x="3583475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5412;p44">
              <a:extLst>
                <a:ext uri="{FF2B5EF4-FFF2-40B4-BE49-F238E27FC236}">
                  <a16:creationId xmlns:a16="http://schemas.microsoft.com/office/drawing/2014/main" id="{DD3478BA-1EF0-4178-A6C4-A02ADE73ABAC}"/>
                </a:ext>
              </a:extLst>
            </p:cNvPr>
            <p:cNvSpPr/>
            <p:nvPr/>
          </p:nvSpPr>
          <p:spPr>
            <a:xfrm>
              <a:off x="3583475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5413;p44">
              <a:extLst>
                <a:ext uri="{FF2B5EF4-FFF2-40B4-BE49-F238E27FC236}">
                  <a16:creationId xmlns:a16="http://schemas.microsoft.com/office/drawing/2014/main" id="{9D57E3D3-1B05-41F3-934C-88CDCBD582B2}"/>
                </a:ext>
              </a:extLst>
            </p:cNvPr>
            <p:cNvSpPr/>
            <p:nvPr/>
          </p:nvSpPr>
          <p:spPr>
            <a:xfrm>
              <a:off x="3582850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5414;p44">
              <a:extLst>
                <a:ext uri="{FF2B5EF4-FFF2-40B4-BE49-F238E27FC236}">
                  <a16:creationId xmlns:a16="http://schemas.microsoft.com/office/drawing/2014/main" id="{44A560F9-2075-4353-91C4-8121883B167A}"/>
                </a:ext>
              </a:extLst>
            </p:cNvPr>
            <p:cNvSpPr/>
            <p:nvPr/>
          </p:nvSpPr>
          <p:spPr>
            <a:xfrm>
              <a:off x="358285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5415;p44">
              <a:extLst>
                <a:ext uri="{FF2B5EF4-FFF2-40B4-BE49-F238E27FC236}">
                  <a16:creationId xmlns:a16="http://schemas.microsoft.com/office/drawing/2014/main" id="{BF621EC8-A848-45CC-AC41-DD05D7971121}"/>
                </a:ext>
              </a:extLst>
            </p:cNvPr>
            <p:cNvSpPr/>
            <p:nvPr/>
          </p:nvSpPr>
          <p:spPr>
            <a:xfrm>
              <a:off x="358285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5416;p44">
              <a:extLst>
                <a:ext uri="{FF2B5EF4-FFF2-40B4-BE49-F238E27FC236}">
                  <a16:creationId xmlns:a16="http://schemas.microsoft.com/office/drawing/2014/main" id="{9660480C-1B45-4F7A-BC5C-35B303D4791C}"/>
                </a:ext>
              </a:extLst>
            </p:cNvPr>
            <p:cNvSpPr/>
            <p:nvPr/>
          </p:nvSpPr>
          <p:spPr>
            <a:xfrm>
              <a:off x="3582225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5417;p44">
              <a:extLst>
                <a:ext uri="{FF2B5EF4-FFF2-40B4-BE49-F238E27FC236}">
                  <a16:creationId xmlns:a16="http://schemas.microsoft.com/office/drawing/2014/main" id="{0C02F3C4-2761-4613-8D03-F8A11AC50CB9}"/>
                </a:ext>
              </a:extLst>
            </p:cNvPr>
            <p:cNvSpPr/>
            <p:nvPr/>
          </p:nvSpPr>
          <p:spPr>
            <a:xfrm>
              <a:off x="3582225" y="2438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5418;p44">
              <a:extLst>
                <a:ext uri="{FF2B5EF4-FFF2-40B4-BE49-F238E27FC236}">
                  <a16:creationId xmlns:a16="http://schemas.microsoft.com/office/drawing/2014/main" id="{1D95DCAA-A9F3-4A71-9D23-E9D5E02875A8}"/>
                </a:ext>
              </a:extLst>
            </p:cNvPr>
            <p:cNvSpPr/>
            <p:nvPr/>
          </p:nvSpPr>
          <p:spPr>
            <a:xfrm>
              <a:off x="3624200" y="2432975"/>
              <a:ext cx="11325" cy="11950"/>
            </a:xfrm>
            <a:custGeom>
              <a:avLst/>
              <a:gdLst/>
              <a:ahLst/>
              <a:cxnLst/>
              <a:rect l="l" t="t" r="r" b="b"/>
              <a:pathLst>
                <a:path w="453" h="478" extrusionOk="0">
                  <a:moveTo>
                    <a:pt x="452" y="1"/>
                  </a:moveTo>
                  <a:lnTo>
                    <a:pt x="1" y="252"/>
                  </a:lnTo>
                  <a:lnTo>
                    <a:pt x="1" y="477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5419;p44">
              <a:extLst>
                <a:ext uri="{FF2B5EF4-FFF2-40B4-BE49-F238E27FC236}">
                  <a16:creationId xmlns:a16="http://schemas.microsoft.com/office/drawing/2014/main" id="{091D853E-2E8C-4FC2-BFE5-2A800B095DFC}"/>
                </a:ext>
              </a:extLst>
            </p:cNvPr>
            <p:cNvSpPr/>
            <p:nvPr/>
          </p:nvSpPr>
          <p:spPr>
            <a:xfrm>
              <a:off x="3607300" y="2431725"/>
              <a:ext cx="13800" cy="13200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5420;p44">
              <a:extLst>
                <a:ext uri="{FF2B5EF4-FFF2-40B4-BE49-F238E27FC236}">
                  <a16:creationId xmlns:a16="http://schemas.microsoft.com/office/drawing/2014/main" id="{684ECC4E-B0DB-4580-86E2-B8F50AC2AD2E}"/>
                </a:ext>
              </a:extLst>
            </p:cNvPr>
            <p:cNvSpPr/>
            <p:nvPr/>
          </p:nvSpPr>
          <p:spPr>
            <a:xfrm>
              <a:off x="3623575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5421;p44">
              <a:extLst>
                <a:ext uri="{FF2B5EF4-FFF2-40B4-BE49-F238E27FC236}">
                  <a16:creationId xmlns:a16="http://schemas.microsoft.com/office/drawing/2014/main" id="{28B03B08-0F88-4F15-9B90-37067C453F62}"/>
                </a:ext>
              </a:extLst>
            </p:cNvPr>
            <p:cNvSpPr/>
            <p:nvPr/>
          </p:nvSpPr>
          <p:spPr>
            <a:xfrm>
              <a:off x="3622950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5422;p44">
              <a:extLst>
                <a:ext uri="{FF2B5EF4-FFF2-40B4-BE49-F238E27FC236}">
                  <a16:creationId xmlns:a16="http://schemas.microsoft.com/office/drawing/2014/main" id="{0B2445FA-C6B2-4098-AFFC-28F0D804D5D1}"/>
                </a:ext>
              </a:extLst>
            </p:cNvPr>
            <p:cNvSpPr/>
            <p:nvPr/>
          </p:nvSpPr>
          <p:spPr>
            <a:xfrm>
              <a:off x="362295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5423;p44">
              <a:extLst>
                <a:ext uri="{FF2B5EF4-FFF2-40B4-BE49-F238E27FC236}">
                  <a16:creationId xmlns:a16="http://schemas.microsoft.com/office/drawing/2014/main" id="{21194F36-B2A8-4B04-9617-A2D10BA072D6}"/>
                </a:ext>
              </a:extLst>
            </p:cNvPr>
            <p:cNvSpPr/>
            <p:nvPr/>
          </p:nvSpPr>
          <p:spPr>
            <a:xfrm>
              <a:off x="362295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5424;p44">
              <a:extLst>
                <a:ext uri="{FF2B5EF4-FFF2-40B4-BE49-F238E27FC236}">
                  <a16:creationId xmlns:a16="http://schemas.microsoft.com/office/drawing/2014/main" id="{2920299D-6211-48DC-A021-4BF2896323A6}"/>
                </a:ext>
              </a:extLst>
            </p:cNvPr>
            <p:cNvSpPr/>
            <p:nvPr/>
          </p:nvSpPr>
          <p:spPr>
            <a:xfrm>
              <a:off x="3622325" y="2439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5425;p44">
              <a:extLst>
                <a:ext uri="{FF2B5EF4-FFF2-40B4-BE49-F238E27FC236}">
                  <a16:creationId xmlns:a16="http://schemas.microsoft.com/office/drawing/2014/main" id="{4D91FBE9-E138-402A-A437-829C2E5DB19D}"/>
                </a:ext>
              </a:extLst>
            </p:cNvPr>
            <p:cNvSpPr/>
            <p:nvPr/>
          </p:nvSpPr>
          <p:spPr>
            <a:xfrm>
              <a:off x="3622325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5426;p44">
              <a:extLst>
                <a:ext uri="{FF2B5EF4-FFF2-40B4-BE49-F238E27FC236}">
                  <a16:creationId xmlns:a16="http://schemas.microsoft.com/office/drawing/2014/main" id="{42C37047-0B3A-4BE6-85DD-6E143415A818}"/>
                </a:ext>
              </a:extLst>
            </p:cNvPr>
            <p:cNvSpPr/>
            <p:nvPr/>
          </p:nvSpPr>
          <p:spPr>
            <a:xfrm>
              <a:off x="3621700" y="2439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5427;p44">
              <a:extLst>
                <a:ext uri="{FF2B5EF4-FFF2-40B4-BE49-F238E27FC236}">
                  <a16:creationId xmlns:a16="http://schemas.microsoft.com/office/drawing/2014/main" id="{29BEA796-DC5C-4856-BCC6-C2DB8AF888D8}"/>
                </a:ext>
              </a:extLst>
            </p:cNvPr>
            <p:cNvSpPr/>
            <p:nvPr/>
          </p:nvSpPr>
          <p:spPr>
            <a:xfrm>
              <a:off x="362170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5428;p44">
              <a:extLst>
                <a:ext uri="{FF2B5EF4-FFF2-40B4-BE49-F238E27FC236}">
                  <a16:creationId xmlns:a16="http://schemas.microsoft.com/office/drawing/2014/main" id="{DB85C30B-4CC8-49A1-884C-0876085B5EBD}"/>
                </a:ext>
              </a:extLst>
            </p:cNvPr>
            <p:cNvSpPr/>
            <p:nvPr/>
          </p:nvSpPr>
          <p:spPr>
            <a:xfrm>
              <a:off x="3621700" y="2439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6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5429;p44">
              <a:extLst>
                <a:ext uri="{FF2B5EF4-FFF2-40B4-BE49-F238E27FC236}">
                  <a16:creationId xmlns:a16="http://schemas.microsoft.com/office/drawing/2014/main" id="{44A1AABA-2FBB-45F6-927E-E26010A34D69}"/>
                </a:ext>
              </a:extLst>
            </p:cNvPr>
            <p:cNvSpPr/>
            <p:nvPr/>
          </p:nvSpPr>
          <p:spPr>
            <a:xfrm>
              <a:off x="3621075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5430;p44">
              <a:extLst>
                <a:ext uri="{FF2B5EF4-FFF2-40B4-BE49-F238E27FC236}">
                  <a16:creationId xmlns:a16="http://schemas.microsoft.com/office/drawing/2014/main" id="{A9E69DC5-2687-486D-B768-2FD0E4C65FDC}"/>
                </a:ext>
              </a:extLst>
            </p:cNvPr>
            <p:cNvSpPr/>
            <p:nvPr/>
          </p:nvSpPr>
          <p:spPr>
            <a:xfrm>
              <a:off x="3621075" y="2439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5431;p44">
              <a:extLst>
                <a:ext uri="{FF2B5EF4-FFF2-40B4-BE49-F238E27FC236}">
                  <a16:creationId xmlns:a16="http://schemas.microsoft.com/office/drawing/2014/main" id="{5BC66C29-94BC-410B-B7B9-7CC960853211}"/>
                </a:ext>
              </a:extLst>
            </p:cNvPr>
            <p:cNvSpPr/>
            <p:nvPr/>
          </p:nvSpPr>
          <p:spPr>
            <a:xfrm>
              <a:off x="3606675" y="24225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9" y="0"/>
                  </a:moveTo>
                  <a:cubicBezTo>
                    <a:pt x="514" y="0"/>
                    <a:pt x="489" y="6"/>
                    <a:pt x="476" y="19"/>
                  </a:cubicBezTo>
                  <a:lnTo>
                    <a:pt x="25" y="295"/>
                  </a:lnTo>
                  <a:cubicBezTo>
                    <a:pt x="0" y="295"/>
                    <a:pt x="0" y="345"/>
                    <a:pt x="25" y="370"/>
                  </a:cubicBezTo>
                  <a:lnTo>
                    <a:pt x="577" y="671"/>
                  </a:lnTo>
                  <a:cubicBezTo>
                    <a:pt x="589" y="683"/>
                    <a:pt x="614" y="689"/>
                    <a:pt x="639" y="689"/>
                  </a:cubicBezTo>
                  <a:cubicBezTo>
                    <a:pt x="664" y="689"/>
                    <a:pt x="689" y="683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70"/>
                    <a:pt x="1153" y="345"/>
                  </a:cubicBezTo>
                  <a:lnTo>
                    <a:pt x="602" y="19"/>
                  </a:lnTo>
                  <a:cubicBezTo>
                    <a:pt x="589" y="6"/>
                    <a:pt x="564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5432;p44">
              <a:extLst>
                <a:ext uri="{FF2B5EF4-FFF2-40B4-BE49-F238E27FC236}">
                  <a16:creationId xmlns:a16="http://schemas.microsoft.com/office/drawing/2014/main" id="{7F4EDBE9-4839-406D-8FC7-F023827D95B4}"/>
                </a:ext>
              </a:extLst>
            </p:cNvPr>
            <p:cNvSpPr/>
            <p:nvPr/>
          </p:nvSpPr>
          <p:spPr>
            <a:xfrm>
              <a:off x="3607925" y="242295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451" y="1"/>
                  </a:moveTo>
                  <a:cubicBezTo>
                    <a:pt x="451" y="1"/>
                    <a:pt x="0" y="252"/>
                    <a:pt x="0" y="252"/>
                  </a:cubicBezTo>
                  <a:cubicBezTo>
                    <a:pt x="0" y="277"/>
                    <a:pt x="0" y="277"/>
                    <a:pt x="0" y="277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7" y="577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5433;p44">
              <a:extLst>
                <a:ext uri="{FF2B5EF4-FFF2-40B4-BE49-F238E27FC236}">
                  <a16:creationId xmlns:a16="http://schemas.microsoft.com/office/drawing/2014/main" id="{66BB9926-04E0-4F4C-A58D-1239C4AC34AD}"/>
                </a:ext>
              </a:extLst>
            </p:cNvPr>
            <p:cNvSpPr/>
            <p:nvPr/>
          </p:nvSpPr>
          <p:spPr>
            <a:xfrm>
              <a:off x="3588500" y="2434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5434;p44">
              <a:extLst>
                <a:ext uri="{FF2B5EF4-FFF2-40B4-BE49-F238E27FC236}">
                  <a16:creationId xmlns:a16="http://schemas.microsoft.com/office/drawing/2014/main" id="{785C14C5-025B-4265-B569-6204A405D603}"/>
                </a:ext>
              </a:extLst>
            </p:cNvPr>
            <p:cNvSpPr/>
            <p:nvPr/>
          </p:nvSpPr>
          <p:spPr>
            <a:xfrm>
              <a:off x="3627350" y="2434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5435;p44">
              <a:extLst>
                <a:ext uri="{FF2B5EF4-FFF2-40B4-BE49-F238E27FC236}">
                  <a16:creationId xmlns:a16="http://schemas.microsoft.com/office/drawing/2014/main" id="{A00B8069-2198-4CE4-B195-AAB748838A3C}"/>
                </a:ext>
              </a:extLst>
            </p:cNvPr>
            <p:cNvSpPr/>
            <p:nvPr/>
          </p:nvSpPr>
          <p:spPr>
            <a:xfrm>
              <a:off x="3588500" y="2440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5436;p44">
              <a:extLst>
                <a:ext uri="{FF2B5EF4-FFF2-40B4-BE49-F238E27FC236}">
                  <a16:creationId xmlns:a16="http://schemas.microsoft.com/office/drawing/2014/main" id="{1AFD483D-98CC-40BB-908B-E67EBA0D6392}"/>
                </a:ext>
              </a:extLst>
            </p:cNvPr>
            <p:cNvSpPr/>
            <p:nvPr/>
          </p:nvSpPr>
          <p:spPr>
            <a:xfrm>
              <a:off x="3588500" y="2440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5437;p44">
              <a:extLst>
                <a:ext uri="{FF2B5EF4-FFF2-40B4-BE49-F238E27FC236}">
                  <a16:creationId xmlns:a16="http://schemas.microsoft.com/office/drawing/2014/main" id="{E0D013A5-1382-406B-8ABA-FD88B9098D43}"/>
                </a:ext>
              </a:extLst>
            </p:cNvPr>
            <p:cNvSpPr/>
            <p:nvPr/>
          </p:nvSpPr>
          <p:spPr>
            <a:xfrm>
              <a:off x="3588500" y="2440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5438;p44">
              <a:extLst>
                <a:ext uri="{FF2B5EF4-FFF2-40B4-BE49-F238E27FC236}">
                  <a16:creationId xmlns:a16="http://schemas.microsoft.com/office/drawing/2014/main" id="{817D7B67-CF15-482B-8DE2-492770A1A32A}"/>
                </a:ext>
              </a:extLst>
            </p:cNvPr>
            <p:cNvSpPr/>
            <p:nvPr/>
          </p:nvSpPr>
          <p:spPr>
            <a:xfrm>
              <a:off x="3587875" y="2440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5439;p44">
              <a:extLst>
                <a:ext uri="{FF2B5EF4-FFF2-40B4-BE49-F238E27FC236}">
                  <a16:creationId xmlns:a16="http://schemas.microsoft.com/office/drawing/2014/main" id="{82B4C99A-C0BB-4ECD-85F1-7DB05F4E42BC}"/>
                </a:ext>
              </a:extLst>
            </p:cNvPr>
            <p:cNvSpPr/>
            <p:nvPr/>
          </p:nvSpPr>
          <p:spPr>
            <a:xfrm>
              <a:off x="3587875" y="2441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5440;p44">
              <a:extLst>
                <a:ext uri="{FF2B5EF4-FFF2-40B4-BE49-F238E27FC236}">
                  <a16:creationId xmlns:a16="http://schemas.microsoft.com/office/drawing/2014/main" id="{7DBB0796-466D-4340-90DD-5C8AEFDE90B0}"/>
                </a:ext>
              </a:extLst>
            </p:cNvPr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5441;p44">
              <a:extLst>
                <a:ext uri="{FF2B5EF4-FFF2-40B4-BE49-F238E27FC236}">
                  <a16:creationId xmlns:a16="http://schemas.microsoft.com/office/drawing/2014/main" id="{30665F9E-AAE7-4885-92BF-14CE0C59B446}"/>
                </a:ext>
              </a:extLst>
            </p:cNvPr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5442;p44">
              <a:extLst>
                <a:ext uri="{FF2B5EF4-FFF2-40B4-BE49-F238E27FC236}">
                  <a16:creationId xmlns:a16="http://schemas.microsoft.com/office/drawing/2014/main" id="{3B072AA8-A274-4533-BBB2-7137775CAACB}"/>
                </a:ext>
              </a:extLst>
            </p:cNvPr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5443;p44">
              <a:extLst>
                <a:ext uri="{FF2B5EF4-FFF2-40B4-BE49-F238E27FC236}">
                  <a16:creationId xmlns:a16="http://schemas.microsoft.com/office/drawing/2014/main" id="{600C4980-253D-4E78-8103-7ED8E25F54F4}"/>
                </a:ext>
              </a:extLst>
            </p:cNvPr>
            <p:cNvSpPr/>
            <p:nvPr/>
          </p:nvSpPr>
          <p:spPr>
            <a:xfrm>
              <a:off x="3602900" y="24342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5444;p44">
              <a:extLst>
                <a:ext uri="{FF2B5EF4-FFF2-40B4-BE49-F238E27FC236}">
                  <a16:creationId xmlns:a16="http://schemas.microsoft.com/office/drawing/2014/main" id="{34DD6842-6FA2-40A2-8236-58C8800A4575}"/>
                </a:ext>
              </a:extLst>
            </p:cNvPr>
            <p:cNvSpPr/>
            <p:nvPr/>
          </p:nvSpPr>
          <p:spPr>
            <a:xfrm>
              <a:off x="3627350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5445;p44">
              <a:extLst>
                <a:ext uri="{FF2B5EF4-FFF2-40B4-BE49-F238E27FC236}">
                  <a16:creationId xmlns:a16="http://schemas.microsoft.com/office/drawing/2014/main" id="{E96E0D78-9052-43D6-A480-CE1279B1A91B}"/>
                </a:ext>
              </a:extLst>
            </p:cNvPr>
            <p:cNvSpPr/>
            <p:nvPr/>
          </p:nvSpPr>
          <p:spPr>
            <a:xfrm>
              <a:off x="3627350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5446;p44">
              <a:extLst>
                <a:ext uri="{FF2B5EF4-FFF2-40B4-BE49-F238E27FC236}">
                  <a16:creationId xmlns:a16="http://schemas.microsoft.com/office/drawing/2014/main" id="{FC4B3873-FA4F-470A-8F9F-15DA059FEDA0}"/>
                </a:ext>
              </a:extLst>
            </p:cNvPr>
            <p:cNvSpPr/>
            <p:nvPr/>
          </p:nvSpPr>
          <p:spPr>
            <a:xfrm>
              <a:off x="3627350" y="2441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5447;p44">
              <a:extLst>
                <a:ext uri="{FF2B5EF4-FFF2-40B4-BE49-F238E27FC236}">
                  <a16:creationId xmlns:a16="http://schemas.microsoft.com/office/drawing/2014/main" id="{BE3DDD0D-CA19-4E22-B56C-FDB4FB9A22C5}"/>
                </a:ext>
              </a:extLst>
            </p:cNvPr>
            <p:cNvSpPr/>
            <p:nvPr/>
          </p:nvSpPr>
          <p:spPr>
            <a:xfrm>
              <a:off x="3627350" y="2441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5448;p44">
              <a:extLst>
                <a:ext uri="{FF2B5EF4-FFF2-40B4-BE49-F238E27FC236}">
                  <a16:creationId xmlns:a16="http://schemas.microsoft.com/office/drawing/2014/main" id="{D47BB073-73D8-4752-AA90-1AC4B2A60920}"/>
                </a:ext>
              </a:extLst>
            </p:cNvPr>
            <p:cNvSpPr/>
            <p:nvPr/>
          </p:nvSpPr>
          <p:spPr>
            <a:xfrm>
              <a:off x="3626725" y="2441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5449;p44">
              <a:extLst>
                <a:ext uri="{FF2B5EF4-FFF2-40B4-BE49-F238E27FC236}">
                  <a16:creationId xmlns:a16="http://schemas.microsoft.com/office/drawing/2014/main" id="{FE106E62-1435-4F50-9E7B-3E27CA228C06}"/>
                </a:ext>
              </a:extLst>
            </p:cNvPr>
            <p:cNvSpPr/>
            <p:nvPr/>
          </p:nvSpPr>
          <p:spPr>
            <a:xfrm>
              <a:off x="3626725" y="2441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5450;p44">
              <a:extLst>
                <a:ext uri="{FF2B5EF4-FFF2-40B4-BE49-F238E27FC236}">
                  <a16:creationId xmlns:a16="http://schemas.microsoft.com/office/drawing/2014/main" id="{7F78DA34-28C8-4490-868C-83025759B7AF}"/>
                </a:ext>
              </a:extLst>
            </p:cNvPr>
            <p:cNvSpPr/>
            <p:nvPr/>
          </p:nvSpPr>
          <p:spPr>
            <a:xfrm>
              <a:off x="3626725" y="2441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5451;p44">
              <a:extLst>
                <a:ext uri="{FF2B5EF4-FFF2-40B4-BE49-F238E27FC236}">
                  <a16:creationId xmlns:a16="http://schemas.microsoft.com/office/drawing/2014/main" id="{0A5F11A6-BBBA-456F-89B4-D09B143C07EE}"/>
                </a:ext>
              </a:extLst>
            </p:cNvPr>
            <p:cNvSpPr/>
            <p:nvPr/>
          </p:nvSpPr>
          <p:spPr>
            <a:xfrm>
              <a:off x="3626725" y="2442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5452;p44">
              <a:extLst>
                <a:ext uri="{FF2B5EF4-FFF2-40B4-BE49-F238E27FC236}">
                  <a16:creationId xmlns:a16="http://schemas.microsoft.com/office/drawing/2014/main" id="{05D677B0-B9A2-4C61-9913-F18B462B4091}"/>
                </a:ext>
              </a:extLst>
            </p:cNvPr>
            <p:cNvSpPr/>
            <p:nvPr/>
          </p:nvSpPr>
          <p:spPr>
            <a:xfrm>
              <a:off x="3587875" y="2441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5453;p44">
              <a:extLst>
                <a:ext uri="{FF2B5EF4-FFF2-40B4-BE49-F238E27FC236}">
                  <a16:creationId xmlns:a16="http://schemas.microsoft.com/office/drawing/2014/main" id="{FDDC85F6-6E7B-4038-B989-44518C0CAA9C}"/>
                </a:ext>
              </a:extLst>
            </p:cNvPr>
            <p:cNvSpPr/>
            <p:nvPr/>
          </p:nvSpPr>
          <p:spPr>
            <a:xfrm>
              <a:off x="3616700" y="24417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77"/>
                  </a:cubicBezTo>
                  <a:lnTo>
                    <a:pt x="25" y="51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5454;p44">
              <a:extLst>
                <a:ext uri="{FF2B5EF4-FFF2-40B4-BE49-F238E27FC236}">
                  <a16:creationId xmlns:a16="http://schemas.microsoft.com/office/drawing/2014/main" id="{A7052080-4BE2-42AD-98BD-31E557F0A0A4}"/>
                </a:ext>
              </a:extLst>
            </p:cNvPr>
            <p:cNvSpPr/>
            <p:nvPr/>
          </p:nvSpPr>
          <p:spPr>
            <a:xfrm>
              <a:off x="3626725" y="2442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2"/>
                    <a:pt x="25" y="252"/>
                    <a:pt x="25" y="277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5455;p44">
              <a:extLst>
                <a:ext uri="{FF2B5EF4-FFF2-40B4-BE49-F238E27FC236}">
                  <a16:creationId xmlns:a16="http://schemas.microsoft.com/office/drawing/2014/main" id="{69E76EAE-CBFD-435A-9847-19A6D5E8924B}"/>
                </a:ext>
              </a:extLst>
            </p:cNvPr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5456;p44">
              <a:extLst>
                <a:ext uri="{FF2B5EF4-FFF2-40B4-BE49-F238E27FC236}">
                  <a16:creationId xmlns:a16="http://schemas.microsoft.com/office/drawing/2014/main" id="{574D9C0F-74CA-4476-889F-03FAF82F580E}"/>
                </a:ext>
              </a:extLst>
            </p:cNvPr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5457;p44">
              <a:extLst>
                <a:ext uri="{FF2B5EF4-FFF2-40B4-BE49-F238E27FC236}">
                  <a16:creationId xmlns:a16="http://schemas.microsoft.com/office/drawing/2014/main" id="{C04A437F-CBFC-4395-B9BA-1F41973355C4}"/>
                </a:ext>
              </a:extLst>
            </p:cNvPr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5458;p44">
              <a:extLst>
                <a:ext uri="{FF2B5EF4-FFF2-40B4-BE49-F238E27FC236}">
                  <a16:creationId xmlns:a16="http://schemas.microsoft.com/office/drawing/2014/main" id="{6E883881-BA30-4A80-9D4C-3FDA9AFBEF64}"/>
                </a:ext>
              </a:extLst>
            </p:cNvPr>
            <p:cNvSpPr/>
            <p:nvPr/>
          </p:nvSpPr>
          <p:spPr>
            <a:xfrm>
              <a:off x="3617325" y="2443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5459;p44">
              <a:extLst>
                <a:ext uri="{FF2B5EF4-FFF2-40B4-BE49-F238E27FC236}">
                  <a16:creationId xmlns:a16="http://schemas.microsoft.com/office/drawing/2014/main" id="{30730B0C-0C07-4F44-9EB6-6E2BDFE6884A}"/>
                </a:ext>
              </a:extLst>
            </p:cNvPr>
            <p:cNvSpPr/>
            <p:nvPr/>
          </p:nvSpPr>
          <p:spPr>
            <a:xfrm>
              <a:off x="3617325" y="2443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5460;p44">
              <a:extLst>
                <a:ext uri="{FF2B5EF4-FFF2-40B4-BE49-F238E27FC236}">
                  <a16:creationId xmlns:a16="http://schemas.microsoft.com/office/drawing/2014/main" id="{F776AA76-EB27-4DDC-9079-576685A45D44}"/>
                </a:ext>
              </a:extLst>
            </p:cNvPr>
            <p:cNvSpPr/>
            <p:nvPr/>
          </p:nvSpPr>
          <p:spPr>
            <a:xfrm>
              <a:off x="3616700" y="24430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26"/>
                    <a:pt x="0" y="26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5461;p44">
              <a:extLst>
                <a:ext uri="{FF2B5EF4-FFF2-40B4-BE49-F238E27FC236}">
                  <a16:creationId xmlns:a16="http://schemas.microsoft.com/office/drawing/2014/main" id="{E0E07875-9DEC-4643-889E-40FF83E42F3E}"/>
                </a:ext>
              </a:extLst>
            </p:cNvPr>
            <p:cNvSpPr/>
            <p:nvPr/>
          </p:nvSpPr>
          <p:spPr>
            <a:xfrm>
              <a:off x="3616700" y="2443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5462;p44">
              <a:extLst>
                <a:ext uri="{FF2B5EF4-FFF2-40B4-BE49-F238E27FC236}">
                  <a16:creationId xmlns:a16="http://schemas.microsoft.com/office/drawing/2014/main" id="{04E4D4D1-5391-427B-AEE4-0EE698C18C69}"/>
                </a:ext>
              </a:extLst>
            </p:cNvPr>
            <p:cNvSpPr/>
            <p:nvPr/>
          </p:nvSpPr>
          <p:spPr>
            <a:xfrm>
              <a:off x="3616700" y="2443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5463;p44">
              <a:extLst>
                <a:ext uri="{FF2B5EF4-FFF2-40B4-BE49-F238E27FC236}">
                  <a16:creationId xmlns:a16="http://schemas.microsoft.com/office/drawing/2014/main" id="{3E889DBF-1417-4C3B-8F00-39B8C640AA61}"/>
                </a:ext>
              </a:extLst>
            </p:cNvPr>
            <p:cNvSpPr/>
            <p:nvPr/>
          </p:nvSpPr>
          <p:spPr>
            <a:xfrm>
              <a:off x="3622950" y="2445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5464;p44">
              <a:extLst>
                <a:ext uri="{FF2B5EF4-FFF2-40B4-BE49-F238E27FC236}">
                  <a16:creationId xmlns:a16="http://schemas.microsoft.com/office/drawing/2014/main" id="{7C55C474-5CCF-40B8-AB47-9F05F772217D}"/>
                </a:ext>
              </a:extLst>
            </p:cNvPr>
            <p:cNvSpPr/>
            <p:nvPr/>
          </p:nvSpPr>
          <p:spPr>
            <a:xfrm>
              <a:off x="362295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5465;p44">
              <a:extLst>
                <a:ext uri="{FF2B5EF4-FFF2-40B4-BE49-F238E27FC236}">
                  <a16:creationId xmlns:a16="http://schemas.microsoft.com/office/drawing/2014/main" id="{3D0E5FD4-C330-4B52-A4FF-92DB4AFDA3AD}"/>
                </a:ext>
              </a:extLst>
            </p:cNvPr>
            <p:cNvSpPr/>
            <p:nvPr/>
          </p:nvSpPr>
          <p:spPr>
            <a:xfrm>
              <a:off x="3622325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5466;p44">
              <a:extLst>
                <a:ext uri="{FF2B5EF4-FFF2-40B4-BE49-F238E27FC236}">
                  <a16:creationId xmlns:a16="http://schemas.microsoft.com/office/drawing/2014/main" id="{77F80084-AB45-451A-A48A-EE03680AB783}"/>
                </a:ext>
              </a:extLst>
            </p:cNvPr>
            <p:cNvSpPr/>
            <p:nvPr/>
          </p:nvSpPr>
          <p:spPr>
            <a:xfrm>
              <a:off x="3622325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5467;p44">
              <a:extLst>
                <a:ext uri="{FF2B5EF4-FFF2-40B4-BE49-F238E27FC236}">
                  <a16:creationId xmlns:a16="http://schemas.microsoft.com/office/drawing/2014/main" id="{147F900D-267B-49EA-8AE8-31181C910EEB}"/>
                </a:ext>
              </a:extLst>
            </p:cNvPr>
            <p:cNvSpPr/>
            <p:nvPr/>
          </p:nvSpPr>
          <p:spPr>
            <a:xfrm>
              <a:off x="3621700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5468;p44">
              <a:extLst>
                <a:ext uri="{FF2B5EF4-FFF2-40B4-BE49-F238E27FC236}">
                  <a16:creationId xmlns:a16="http://schemas.microsoft.com/office/drawing/2014/main" id="{D201EE1F-5525-46F1-B445-C7C6D7F9E16F}"/>
                </a:ext>
              </a:extLst>
            </p:cNvPr>
            <p:cNvSpPr/>
            <p:nvPr/>
          </p:nvSpPr>
          <p:spPr>
            <a:xfrm>
              <a:off x="362170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5469;p44">
              <a:extLst>
                <a:ext uri="{FF2B5EF4-FFF2-40B4-BE49-F238E27FC236}">
                  <a16:creationId xmlns:a16="http://schemas.microsoft.com/office/drawing/2014/main" id="{FFEE1DB5-73AA-476A-808C-85B8D32481B7}"/>
                </a:ext>
              </a:extLst>
            </p:cNvPr>
            <p:cNvSpPr/>
            <p:nvPr/>
          </p:nvSpPr>
          <p:spPr>
            <a:xfrm>
              <a:off x="362170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5470;p44">
              <a:extLst>
                <a:ext uri="{FF2B5EF4-FFF2-40B4-BE49-F238E27FC236}">
                  <a16:creationId xmlns:a16="http://schemas.microsoft.com/office/drawing/2014/main" id="{6BBB2615-15DA-4E42-A8D0-A46F5724B92F}"/>
                </a:ext>
              </a:extLst>
            </p:cNvPr>
            <p:cNvSpPr/>
            <p:nvPr/>
          </p:nvSpPr>
          <p:spPr>
            <a:xfrm>
              <a:off x="3621075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5471;p44">
              <a:extLst>
                <a:ext uri="{FF2B5EF4-FFF2-40B4-BE49-F238E27FC236}">
                  <a16:creationId xmlns:a16="http://schemas.microsoft.com/office/drawing/2014/main" id="{6066A28E-85FF-4562-BBDB-A58736CB4B85}"/>
                </a:ext>
              </a:extLst>
            </p:cNvPr>
            <p:cNvSpPr/>
            <p:nvPr/>
          </p:nvSpPr>
          <p:spPr>
            <a:xfrm>
              <a:off x="3621075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5472;p44">
              <a:extLst>
                <a:ext uri="{FF2B5EF4-FFF2-40B4-BE49-F238E27FC236}">
                  <a16:creationId xmlns:a16="http://schemas.microsoft.com/office/drawing/2014/main" id="{B58CBAEB-3398-449D-8863-82556CB02643}"/>
                </a:ext>
              </a:extLst>
            </p:cNvPr>
            <p:cNvSpPr/>
            <p:nvPr/>
          </p:nvSpPr>
          <p:spPr>
            <a:xfrm>
              <a:off x="3620450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5473;p44">
              <a:extLst>
                <a:ext uri="{FF2B5EF4-FFF2-40B4-BE49-F238E27FC236}">
                  <a16:creationId xmlns:a16="http://schemas.microsoft.com/office/drawing/2014/main" id="{67E72A51-037D-4B54-B230-AD7336CD4ED3}"/>
                </a:ext>
              </a:extLst>
            </p:cNvPr>
            <p:cNvSpPr/>
            <p:nvPr/>
          </p:nvSpPr>
          <p:spPr>
            <a:xfrm>
              <a:off x="3619825" y="2445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5474;p44">
              <a:extLst>
                <a:ext uri="{FF2B5EF4-FFF2-40B4-BE49-F238E27FC236}">
                  <a16:creationId xmlns:a16="http://schemas.microsoft.com/office/drawing/2014/main" id="{E2EB3FA9-97EB-4E77-BE7E-9194D76FE77E}"/>
                </a:ext>
              </a:extLst>
            </p:cNvPr>
            <p:cNvSpPr/>
            <p:nvPr/>
          </p:nvSpPr>
          <p:spPr>
            <a:xfrm>
              <a:off x="3605425" y="24436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5475;p44">
              <a:extLst>
                <a:ext uri="{FF2B5EF4-FFF2-40B4-BE49-F238E27FC236}">
                  <a16:creationId xmlns:a16="http://schemas.microsoft.com/office/drawing/2014/main" id="{6BC16DCB-C3F6-469F-AE9D-4CBC7B02ECCA}"/>
                </a:ext>
              </a:extLst>
            </p:cNvPr>
            <p:cNvSpPr/>
            <p:nvPr/>
          </p:nvSpPr>
          <p:spPr>
            <a:xfrm>
              <a:off x="3588500" y="24423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5476;p44">
              <a:extLst>
                <a:ext uri="{FF2B5EF4-FFF2-40B4-BE49-F238E27FC236}">
                  <a16:creationId xmlns:a16="http://schemas.microsoft.com/office/drawing/2014/main" id="{218227C4-F285-4F38-A071-CA448966F5C1}"/>
                </a:ext>
              </a:extLst>
            </p:cNvPr>
            <p:cNvSpPr/>
            <p:nvPr/>
          </p:nvSpPr>
          <p:spPr>
            <a:xfrm>
              <a:off x="3587875" y="24337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0"/>
                  </a:moveTo>
                  <a:cubicBezTo>
                    <a:pt x="514" y="0"/>
                    <a:pt x="489" y="7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46"/>
                  </a:lnTo>
                  <a:cubicBezTo>
                    <a:pt x="589" y="658"/>
                    <a:pt x="614" y="664"/>
                    <a:pt x="639" y="664"/>
                  </a:cubicBezTo>
                  <a:cubicBezTo>
                    <a:pt x="664" y="664"/>
                    <a:pt x="689" y="658"/>
                    <a:pt x="702" y="646"/>
                  </a:cubicBezTo>
                  <a:lnTo>
                    <a:pt x="1153" y="395"/>
                  </a:lnTo>
                  <a:cubicBezTo>
                    <a:pt x="1178" y="370"/>
                    <a:pt x="1178" y="345"/>
                    <a:pt x="1153" y="320"/>
                  </a:cubicBezTo>
                  <a:lnTo>
                    <a:pt x="602" y="19"/>
                  </a:lnTo>
                  <a:cubicBezTo>
                    <a:pt x="589" y="7"/>
                    <a:pt x="564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5477;p44">
              <a:extLst>
                <a:ext uri="{FF2B5EF4-FFF2-40B4-BE49-F238E27FC236}">
                  <a16:creationId xmlns:a16="http://schemas.microsoft.com/office/drawing/2014/main" id="{C81FFEB1-B605-4BB9-BF83-0A3E884F56C8}"/>
                </a:ext>
              </a:extLst>
            </p:cNvPr>
            <p:cNvSpPr/>
            <p:nvPr/>
          </p:nvSpPr>
          <p:spPr>
            <a:xfrm>
              <a:off x="3589125" y="24336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0" y="276"/>
                    <a:pt x="0" y="276"/>
                  </a:cubicBezTo>
                  <a:lnTo>
                    <a:pt x="552" y="576"/>
                  </a:lnTo>
                  <a:cubicBezTo>
                    <a:pt x="552" y="602"/>
                    <a:pt x="577" y="602"/>
                    <a:pt x="602" y="602"/>
                  </a:cubicBezTo>
                  <a:cubicBezTo>
                    <a:pt x="602" y="602"/>
                    <a:pt x="627" y="602"/>
                    <a:pt x="627" y="576"/>
                  </a:cubicBezTo>
                  <a:lnTo>
                    <a:pt x="1078" y="32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5478;p44">
              <a:extLst>
                <a:ext uri="{FF2B5EF4-FFF2-40B4-BE49-F238E27FC236}">
                  <a16:creationId xmlns:a16="http://schemas.microsoft.com/office/drawing/2014/main" id="{699A2FE0-B422-4E3D-B0E7-6AFAC4D44790}"/>
                </a:ext>
              </a:extLst>
            </p:cNvPr>
            <p:cNvSpPr/>
            <p:nvPr/>
          </p:nvSpPr>
          <p:spPr>
            <a:xfrm>
              <a:off x="3604775" y="24499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5479;p44">
              <a:extLst>
                <a:ext uri="{FF2B5EF4-FFF2-40B4-BE49-F238E27FC236}">
                  <a16:creationId xmlns:a16="http://schemas.microsoft.com/office/drawing/2014/main" id="{C282E90C-76DA-4F40-940B-585CAA5C46F1}"/>
                </a:ext>
              </a:extLst>
            </p:cNvPr>
            <p:cNvSpPr/>
            <p:nvPr/>
          </p:nvSpPr>
          <p:spPr>
            <a:xfrm>
              <a:off x="360477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5480;p44">
              <a:extLst>
                <a:ext uri="{FF2B5EF4-FFF2-40B4-BE49-F238E27FC236}">
                  <a16:creationId xmlns:a16="http://schemas.microsoft.com/office/drawing/2014/main" id="{59DAF5B2-2D4E-4B23-98E5-94E21C4F3304}"/>
                </a:ext>
              </a:extLst>
            </p:cNvPr>
            <p:cNvSpPr/>
            <p:nvPr/>
          </p:nvSpPr>
          <p:spPr>
            <a:xfrm>
              <a:off x="3604150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5481;p44">
              <a:extLst>
                <a:ext uri="{FF2B5EF4-FFF2-40B4-BE49-F238E27FC236}">
                  <a16:creationId xmlns:a16="http://schemas.microsoft.com/office/drawing/2014/main" id="{6AD8FE3F-9558-47C4-B37E-FF4AD138CE55}"/>
                </a:ext>
              </a:extLst>
            </p:cNvPr>
            <p:cNvSpPr/>
            <p:nvPr/>
          </p:nvSpPr>
          <p:spPr>
            <a:xfrm>
              <a:off x="3604150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5482;p44">
              <a:extLst>
                <a:ext uri="{FF2B5EF4-FFF2-40B4-BE49-F238E27FC236}">
                  <a16:creationId xmlns:a16="http://schemas.microsoft.com/office/drawing/2014/main" id="{1177CC80-ECF9-40C5-AF94-A13F51F33FC6}"/>
                </a:ext>
              </a:extLst>
            </p:cNvPr>
            <p:cNvSpPr/>
            <p:nvPr/>
          </p:nvSpPr>
          <p:spPr>
            <a:xfrm>
              <a:off x="3603525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5483;p44">
              <a:extLst>
                <a:ext uri="{FF2B5EF4-FFF2-40B4-BE49-F238E27FC236}">
                  <a16:creationId xmlns:a16="http://schemas.microsoft.com/office/drawing/2014/main" id="{4B987FAA-7860-47C0-A879-50383E303D28}"/>
                </a:ext>
              </a:extLst>
            </p:cNvPr>
            <p:cNvSpPr/>
            <p:nvPr/>
          </p:nvSpPr>
          <p:spPr>
            <a:xfrm>
              <a:off x="360352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5484;p44">
              <a:extLst>
                <a:ext uri="{FF2B5EF4-FFF2-40B4-BE49-F238E27FC236}">
                  <a16:creationId xmlns:a16="http://schemas.microsoft.com/office/drawing/2014/main" id="{7918031F-9696-43A4-B4CD-D6DD31C02814}"/>
                </a:ext>
              </a:extLst>
            </p:cNvPr>
            <p:cNvSpPr/>
            <p:nvPr/>
          </p:nvSpPr>
          <p:spPr>
            <a:xfrm>
              <a:off x="360352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5485;p44">
              <a:extLst>
                <a:ext uri="{FF2B5EF4-FFF2-40B4-BE49-F238E27FC236}">
                  <a16:creationId xmlns:a16="http://schemas.microsoft.com/office/drawing/2014/main" id="{640D2CE9-21AB-44E3-8FF9-B273241306B4}"/>
                </a:ext>
              </a:extLst>
            </p:cNvPr>
            <p:cNvSpPr/>
            <p:nvPr/>
          </p:nvSpPr>
          <p:spPr>
            <a:xfrm>
              <a:off x="3602900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5486;p44">
              <a:extLst>
                <a:ext uri="{FF2B5EF4-FFF2-40B4-BE49-F238E27FC236}">
                  <a16:creationId xmlns:a16="http://schemas.microsoft.com/office/drawing/2014/main" id="{2F391987-96E4-4AFD-830B-5B29474C201F}"/>
                </a:ext>
              </a:extLst>
            </p:cNvPr>
            <p:cNvSpPr/>
            <p:nvPr/>
          </p:nvSpPr>
          <p:spPr>
            <a:xfrm>
              <a:off x="3602900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5487;p44">
              <a:extLst>
                <a:ext uri="{FF2B5EF4-FFF2-40B4-BE49-F238E27FC236}">
                  <a16:creationId xmlns:a16="http://schemas.microsoft.com/office/drawing/2014/main" id="{829ED062-88BF-4EF6-A00F-4B0E6ED4BA39}"/>
                </a:ext>
              </a:extLst>
            </p:cNvPr>
            <p:cNvSpPr/>
            <p:nvPr/>
          </p:nvSpPr>
          <p:spPr>
            <a:xfrm>
              <a:off x="3602275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5488;p44">
              <a:extLst>
                <a:ext uri="{FF2B5EF4-FFF2-40B4-BE49-F238E27FC236}">
                  <a16:creationId xmlns:a16="http://schemas.microsoft.com/office/drawing/2014/main" id="{D1E9E061-E76A-47AD-8750-720573DCAE00}"/>
                </a:ext>
              </a:extLst>
            </p:cNvPr>
            <p:cNvSpPr/>
            <p:nvPr/>
          </p:nvSpPr>
          <p:spPr>
            <a:xfrm>
              <a:off x="3602275" y="2449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5489;p44">
              <a:extLst>
                <a:ext uri="{FF2B5EF4-FFF2-40B4-BE49-F238E27FC236}">
                  <a16:creationId xmlns:a16="http://schemas.microsoft.com/office/drawing/2014/main" id="{3944DC89-97EB-4C06-A093-303E0A8E4547}"/>
                </a:ext>
              </a:extLst>
            </p:cNvPr>
            <p:cNvSpPr/>
            <p:nvPr/>
          </p:nvSpPr>
          <p:spPr>
            <a:xfrm>
              <a:off x="3683100" y="2434250"/>
              <a:ext cx="30100" cy="23200"/>
            </a:xfrm>
            <a:custGeom>
              <a:avLst/>
              <a:gdLst/>
              <a:ahLst/>
              <a:cxnLst/>
              <a:rect l="l" t="t" r="r" b="b"/>
              <a:pathLst>
                <a:path w="1204" h="928" extrusionOk="0">
                  <a:moveTo>
                    <a:pt x="1204" y="0"/>
                  </a:moveTo>
                  <a:lnTo>
                    <a:pt x="1" y="702"/>
                  </a:lnTo>
                  <a:lnTo>
                    <a:pt x="1" y="927"/>
                  </a:lnTo>
                  <a:lnTo>
                    <a:pt x="1204" y="251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5490;p44">
              <a:extLst>
                <a:ext uri="{FF2B5EF4-FFF2-40B4-BE49-F238E27FC236}">
                  <a16:creationId xmlns:a16="http://schemas.microsoft.com/office/drawing/2014/main" id="{443A9162-200A-4475-BDFE-92EFFA165C7F}"/>
                </a:ext>
              </a:extLst>
            </p:cNvPr>
            <p:cNvSpPr/>
            <p:nvPr/>
          </p:nvSpPr>
          <p:spPr>
            <a:xfrm>
              <a:off x="3653650" y="2436750"/>
              <a:ext cx="26350" cy="21325"/>
            </a:xfrm>
            <a:custGeom>
              <a:avLst/>
              <a:gdLst/>
              <a:ahLst/>
              <a:cxnLst/>
              <a:rect l="l" t="t" r="r" b="b"/>
              <a:pathLst>
                <a:path w="1054" h="853" extrusionOk="0">
                  <a:moveTo>
                    <a:pt x="1" y="0"/>
                  </a:moveTo>
                  <a:lnTo>
                    <a:pt x="1" y="226"/>
                  </a:lnTo>
                  <a:lnTo>
                    <a:pt x="1053" y="852"/>
                  </a:lnTo>
                  <a:lnTo>
                    <a:pt x="1053" y="6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5491;p44">
              <a:extLst>
                <a:ext uri="{FF2B5EF4-FFF2-40B4-BE49-F238E27FC236}">
                  <a16:creationId xmlns:a16="http://schemas.microsoft.com/office/drawing/2014/main" id="{DC136F05-EA0B-41F0-A1EA-ADC510D65FE1}"/>
                </a:ext>
              </a:extLst>
            </p:cNvPr>
            <p:cNvSpPr/>
            <p:nvPr/>
          </p:nvSpPr>
          <p:spPr>
            <a:xfrm>
              <a:off x="3609175" y="24455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26" y="25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5492;p44">
              <a:extLst>
                <a:ext uri="{FF2B5EF4-FFF2-40B4-BE49-F238E27FC236}">
                  <a16:creationId xmlns:a16="http://schemas.microsoft.com/office/drawing/2014/main" id="{C69475D6-3964-424A-8115-F7C78E47D10C}"/>
                </a:ext>
              </a:extLst>
            </p:cNvPr>
            <p:cNvSpPr/>
            <p:nvPr/>
          </p:nvSpPr>
          <p:spPr>
            <a:xfrm>
              <a:off x="3683100" y="2451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5493;p44">
              <a:extLst>
                <a:ext uri="{FF2B5EF4-FFF2-40B4-BE49-F238E27FC236}">
                  <a16:creationId xmlns:a16="http://schemas.microsoft.com/office/drawing/2014/main" id="{3C2F0A38-76DA-49B8-AA98-C69ED3B9BCB8}"/>
                </a:ext>
              </a:extLst>
            </p:cNvPr>
            <p:cNvSpPr/>
            <p:nvPr/>
          </p:nvSpPr>
          <p:spPr>
            <a:xfrm>
              <a:off x="3682475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5494;p44">
              <a:extLst>
                <a:ext uri="{FF2B5EF4-FFF2-40B4-BE49-F238E27FC236}">
                  <a16:creationId xmlns:a16="http://schemas.microsoft.com/office/drawing/2014/main" id="{006DAFF7-DFF6-4FCC-B69C-428A41C3A91F}"/>
                </a:ext>
              </a:extLst>
            </p:cNvPr>
            <p:cNvSpPr/>
            <p:nvPr/>
          </p:nvSpPr>
          <p:spPr>
            <a:xfrm>
              <a:off x="3681850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5495;p44">
              <a:extLst>
                <a:ext uri="{FF2B5EF4-FFF2-40B4-BE49-F238E27FC236}">
                  <a16:creationId xmlns:a16="http://schemas.microsoft.com/office/drawing/2014/main" id="{6BF7E4F1-A53F-4C9D-AE02-1B6E33AB1778}"/>
                </a:ext>
              </a:extLst>
            </p:cNvPr>
            <p:cNvSpPr/>
            <p:nvPr/>
          </p:nvSpPr>
          <p:spPr>
            <a:xfrm>
              <a:off x="3681850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5496;p44">
              <a:extLst>
                <a:ext uri="{FF2B5EF4-FFF2-40B4-BE49-F238E27FC236}">
                  <a16:creationId xmlns:a16="http://schemas.microsoft.com/office/drawing/2014/main" id="{D7A0F9A1-DF6D-4EF6-8CFF-74D6E09B7689}"/>
                </a:ext>
              </a:extLst>
            </p:cNvPr>
            <p:cNvSpPr/>
            <p:nvPr/>
          </p:nvSpPr>
          <p:spPr>
            <a:xfrm>
              <a:off x="3681850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5497;p44">
              <a:extLst>
                <a:ext uri="{FF2B5EF4-FFF2-40B4-BE49-F238E27FC236}">
                  <a16:creationId xmlns:a16="http://schemas.microsoft.com/office/drawing/2014/main" id="{159EA147-9733-4452-B24A-D7A25DE49161}"/>
                </a:ext>
              </a:extLst>
            </p:cNvPr>
            <p:cNvSpPr/>
            <p:nvPr/>
          </p:nvSpPr>
          <p:spPr>
            <a:xfrm>
              <a:off x="3681225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5498;p44">
              <a:extLst>
                <a:ext uri="{FF2B5EF4-FFF2-40B4-BE49-F238E27FC236}">
                  <a16:creationId xmlns:a16="http://schemas.microsoft.com/office/drawing/2014/main" id="{2169256B-B945-49E4-840F-DA2ADC44B555}"/>
                </a:ext>
              </a:extLst>
            </p:cNvPr>
            <p:cNvSpPr/>
            <p:nvPr/>
          </p:nvSpPr>
          <p:spPr>
            <a:xfrm>
              <a:off x="368122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5499;p44">
              <a:extLst>
                <a:ext uri="{FF2B5EF4-FFF2-40B4-BE49-F238E27FC236}">
                  <a16:creationId xmlns:a16="http://schemas.microsoft.com/office/drawing/2014/main" id="{9D00B558-3F4F-4DAD-BBB8-4E88CB8D5AB0}"/>
                </a:ext>
              </a:extLst>
            </p:cNvPr>
            <p:cNvSpPr/>
            <p:nvPr/>
          </p:nvSpPr>
          <p:spPr>
            <a:xfrm>
              <a:off x="368122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5500;p44">
              <a:extLst>
                <a:ext uri="{FF2B5EF4-FFF2-40B4-BE49-F238E27FC236}">
                  <a16:creationId xmlns:a16="http://schemas.microsoft.com/office/drawing/2014/main" id="{6E663BAC-87F1-4B7F-BFC7-83FCAAAA072A}"/>
                </a:ext>
              </a:extLst>
            </p:cNvPr>
            <p:cNvSpPr/>
            <p:nvPr/>
          </p:nvSpPr>
          <p:spPr>
            <a:xfrm>
              <a:off x="3680600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5501;p44">
              <a:extLst>
                <a:ext uri="{FF2B5EF4-FFF2-40B4-BE49-F238E27FC236}">
                  <a16:creationId xmlns:a16="http://schemas.microsoft.com/office/drawing/2014/main" id="{E0ABA3DB-2F8F-4E21-BE56-C5BC265987B2}"/>
                </a:ext>
              </a:extLst>
            </p:cNvPr>
            <p:cNvSpPr/>
            <p:nvPr/>
          </p:nvSpPr>
          <p:spPr>
            <a:xfrm>
              <a:off x="3680600" y="2451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5502;p44">
              <a:extLst>
                <a:ext uri="{FF2B5EF4-FFF2-40B4-BE49-F238E27FC236}">
                  <a16:creationId xmlns:a16="http://schemas.microsoft.com/office/drawing/2014/main" id="{047E0411-66E4-4C2B-93D1-B529543A12B7}"/>
                </a:ext>
              </a:extLst>
            </p:cNvPr>
            <p:cNvSpPr/>
            <p:nvPr/>
          </p:nvSpPr>
          <p:spPr>
            <a:xfrm>
              <a:off x="3679975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5503;p44">
              <a:extLst>
                <a:ext uri="{FF2B5EF4-FFF2-40B4-BE49-F238E27FC236}">
                  <a16:creationId xmlns:a16="http://schemas.microsoft.com/office/drawing/2014/main" id="{6B844F81-4702-4385-AD8B-4143DB7F6417}"/>
                </a:ext>
              </a:extLst>
            </p:cNvPr>
            <p:cNvSpPr/>
            <p:nvPr/>
          </p:nvSpPr>
          <p:spPr>
            <a:xfrm>
              <a:off x="3652400" y="2412475"/>
              <a:ext cx="61425" cy="39800"/>
            </a:xfrm>
            <a:custGeom>
              <a:avLst/>
              <a:gdLst/>
              <a:ahLst/>
              <a:cxnLst/>
              <a:rect l="l" t="t" r="r" b="b"/>
              <a:pathLst>
                <a:path w="2457" h="1592" extrusionOk="0">
                  <a:moveTo>
                    <a:pt x="1016" y="0"/>
                  </a:moveTo>
                  <a:cubicBezTo>
                    <a:pt x="991" y="0"/>
                    <a:pt x="966" y="6"/>
                    <a:pt x="953" y="19"/>
                  </a:cubicBezTo>
                  <a:lnTo>
                    <a:pt x="502" y="295"/>
                  </a:lnTo>
                  <a:cubicBezTo>
                    <a:pt x="477" y="295"/>
                    <a:pt x="477" y="345"/>
                    <a:pt x="502" y="370"/>
                  </a:cubicBezTo>
                  <a:lnTo>
                    <a:pt x="728" y="495"/>
                  </a:lnTo>
                  <a:lnTo>
                    <a:pt x="51" y="896"/>
                  </a:lnTo>
                  <a:cubicBezTo>
                    <a:pt x="1" y="896"/>
                    <a:pt x="1" y="946"/>
                    <a:pt x="51" y="971"/>
                  </a:cubicBezTo>
                  <a:lnTo>
                    <a:pt x="1103" y="1573"/>
                  </a:lnTo>
                  <a:cubicBezTo>
                    <a:pt x="1129" y="1585"/>
                    <a:pt x="1154" y="1592"/>
                    <a:pt x="1176" y="1592"/>
                  </a:cubicBezTo>
                  <a:cubicBezTo>
                    <a:pt x="1197" y="1592"/>
                    <a:pt x="1216" y="1585"/>
                    <a:pt x="1229" y="1573"/>
                  </a:cubicBezTo>
                  <a:lnTo>
                    <a:pt x="2432" y="871"/>
                  </a:lnTo>
                  <a:cubicBezTo>
                    <a:pt x="2457" y="871"/>
                    <a:pt x="2457" y="821"/>
                    <a:pt x="2432" y="796"/>
                  </a:cubicBezTo>
                  <a:lnTo>
                    <a:pt x="1078" y="19"/>
                  </a:lnTo>
                  <a:cubicBezTo>
                    <a:pt x="1066" y="6"/>
                    <a:pt x="1041" y="0"/>
                    <a:pt x="1016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5504;p44">
              <a:extLst>
                <a:ext uri="{FF2B5EF4-FFF2-40B4-BE49-F238E27FC236}">
                  <a16:creationId xmlns:a16="http://schemas.microsoft.com/office/drawing/2014/main" id="{7E45102B-C466-401F-8F81-4A10053432D0}"/>
                </a:ext>
              </a:extLst>
            </p:cNvPr>
            <p:cNvSpPr/>
            <p:nvPr/>
          </p:nvSpPr>
          <p:spPr>
            <a:xfrm>
              <a:off x="3653650" y="2412925"/>
              <a:ext cx="58925" cy="37625"/>
            </a:xfrm>
            <a:custGeom>
              <a:avLst/>
              <a:gdLst/>
              <a:ahLst/>
              <a:cxnLst/>
              <a:rect l="l" t="t" r="r" b="b"/>
              <a:pathLst>
                <a:path w="2357" h="1505" extrusionOk="0">
                  <a:moveTo>
                    <a:pt x="928" y="1"/>
                  </a:moveTo>
                  <a:lnTo>
                    <a:pt x="477" y="252"/>
                  </a:lnTo>
                  <a:cubicBezTo>
                    <a:pt x="477" y="252"/>
                    <a:pt x="477" y="277"/>
                    <a:pt x="477" y="277"/>
                  </a:cubicBezTo>
                  <a:lnTo>
                    <a:pt x="703" y="402"/>
                  </a:lnTo>
                  <a:cubicBezTo>
                    <a:pt x="703" y="402"/>
                    <a:pt x="728" y="427"/>
                    <a:pt x="728" y="427"/>
                  </a:cubicBezTo>
                  <a:cubicBezTo>
                    <a:pt x="728" y="452"/>
                    <a:pt x="703" y="452"/>
                    <a:pt x="703" y="452"/>
                  </a:cubicBezTo>
                  <a:cubicBezTo>
                    <a:pt x="703" y="452"/>
                    <a:pt x="1" y="853"/>
                    <a:pt x="1" y="853"/>
                  </a:cubicBezTo>
                  <a:cubicBezTo>
                    <a:pt x="1" y="878"/>
                    <a:pt x="1" y="878"/>
                    <a:pt x="26" y="878"/>
                  </a:cubicBezTo>
                  <a:lnTo>
                    <a:pt x="1079" y="1480"/>
                  </a:lnTo>
                  <a:cubicBezTo>
                    <a:pt x="1104" y="1480"/>
                    <a:pt x="1104" y="1505"/>
                    <a:pt x="1129" y="1505"/>
                  </a:cubicBezTo>
                  <a:cubicBezTo>
                    <a:pt x="1154" y="1505"/>
                    <a:pt x="1154" y="1480"/>
                    <a:pt x="1179" y="1480"/>
                  </a:cubicBezTo>
                  <a:cubicBezTo>
                    <a:pt x="1179" y="1480"/>
                    <a:pt x="2357" y="778"/>
                    <a:pt x="2357" y="778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5505;p44">
              <a:extLst>
                <a:ext uri="{FF2B5EF4-FFF2-40B4-BE49-F238E27FC236}">
                  <a16:creationId xmlns:a16="http://schemas.microsoft.com/office/drawing/2014/main" id="{4D560F09-39D1-4D73-86D7-98F87FE2115E}"/>
                </a:ext>
              </a:extLst>
            </p:cNvPr>
            <p:cNvSpPr/>
            <p:nvPr/>
          </p:nvSpPr>
          <p:spPr>
            <a:xfrm>
              <a:off x="360917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5506;p44">
              <a:extLst>
                <a:ext uri="{FF2B5EF4-FFF2-40B4-BE49-F238E27FC236}">
                  <a16:creationId xmlns:a16="http://schemas.microsoft.com/office/drawing/2014/main" id="{DF7177B1-97CE-4A3A-B449-4BC6D8595697}"/>
                </a:ext>
              </a:extLst>
            </p:cNvPr>
            <p:cNvSpPr/>
            <p:nvPr/>
          </p:nvSpPr>
          <p:spPr>
            <a:xfrm>
              <a:off x="3608550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5507;p44">
              <a:extLst>
                <a:ext uri="{FF2B5EF4-FFF2-40B4-BE49-F238E27FC236}">
                  <a16:creationId xmlns:a16="http://schemas.microsoft.com/office/drawing/2014/main" id="{06B812BB-031A-4DD7-A9F8-3F303B23E90A}"/>
                </a:ext>
              </a:extLst>
            </p:cNvPr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5508;p44">
              <a:extLst>
                <a:ext uri="{FF2B5EF4-FFF2-40B4-BE49-F238E27FC236}">
                  <a16:creationId xmlns:a16="http://schemas.microsoft.com/office/drawing/2014/main" id="{27E8036A-3335-49CE-A8EC-03E45D0EC515}"/>
                </a:ext>
              </a:extLst>
            </p:cNvPr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5509;p44">
              <a:extLst>
                <a:ext uri="{FF2B5EF4-FFF2-40B4-BE49-F238E27FC236}">
                  <a16:creationId xmlns:a16="http://schemas.microsoft.com/office/drawing/2014/main" id="{90F4E05B-B385-44D0-9446-96B69C87B53F}"/>
                </a:ext>
              </a:extLst>
            </p:cNvPr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5510;p44">
              <a:extLst>
                <a:ext uri="{FF2B5EF4-FFF2-40B4-BE49-F238E27FC236}">
                  <a16:creationId xmlns:a16="http://schemas.microsoft.com/office/drawing/2014/main" id="{483DF176-2CB4-4DD3-81AA-C67E00CEE4EB}"/>
                </a:ext>
              </a:extLst>
            </p:cNvPr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5511;p44">
              <a:extLst>
                <a:ext uri="{FF2B5EF4-FFF2-40B4-BE49-F238E27FC236}">
                  <a16:creationId xmlns:a16="http://schemas.microsoft.com/office/drawing/2014/main" id="{4BFDA083-9E3F-4A21-A559-6CC2E3F0498A}"/>
                </a:ext>
              </a:extLst>
            </p:cNvPr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5512;p44">
              <a:extLst>
                <a:ext uri="{FF2B5EF4-FFF2-40B4-BE49-F238E27FC236}">
                  <a16:creationId xmlns:a16="http://schemas.microsoft.com/office/drawing/2014/main" id="{80DD51B2-DAB3-40D7-86EE-822ED5740D28}"/>
                </a:ext>
              </a:extLst>
            </p:cNvPr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5513;p44">
              <a:extLst>
                <a:ext uri="{FF2B5EF4-FFF2-40B4-BE49-F238E27FC236}">
                  <a16:creationId xmlns:a16="http://schemas.microsoft.com/office/drawing/2014/main" id="{61B56BE3-1D3F-448C-ABB9-4ECECDA18BC2}"/>
                </a:ext>
              </a:extLst>
            </p:cNvPr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5514;p44">
              <a:extLst>
                <a:ext uri="{FF2B5EF4-FFF2-40B4-BE49-F238E27FC236}">
                  <a16:creationId xmlns:a16="http://schemas.microsoft.com/office/drawing/2014/main" id="{B756A28F-4C59-4840-8DFC-8F9CB3CCA626}"/>
                </a:ext>
              </a:extLst>
            </p:cNvPr>
            <p:cNvSpPr/>
            <p:nvPr/>
          </p:nvSpPr>
          <p:spPr>
            <a:xfrm>
              <a:off x="3627350" y="2443000"/>
              <a:ext cx="33850" cy="25725"/>
            </a:xfrm>
            <a:custGeom>
              <a:avLst/>
              <a:gdLst/>
              <a:ahLst/>
              <a:cxnLst/>
              <a:rect l="l" t="t" r="r" b="b"/>
              <a:pathLst>
                <a:path w="1354" h="1029" extrusionOk="0">
                  <a:moveTo>
                    <a:pt x="0" y="1"/>
                  </a:moveTo>
                  <a:lnTo>
                    <a:pt x="0" y="252"/>
                  </a:lnTo>
                  <a:lnTo>
                    <a:pt x="1354" y="1029"/>
                  </a:lnTo>
                  <a:lnTo>
                    <a:pt x="1354" y="7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5515;p44">
              <a:extLst>
                <a:ext uri="{FF2B5EF4-FFF2-40B4-BE49-F238E27FC236}">
                  <a16:creationId xmlns:a16="http://schemas.microsoft.com/office/drawing/2014/main" id="{71D097BC-2FB6-4F90-B55F-BE84A98E4281}"/>
                </a:ext>
              </a:extLst>
            </p:cNvPr>
            <p:cNvSpPr/>
            <p:nvPr/>
          </p:nvSpPr>
          <p:spPr>
            <a:xfrm>
              <a:off x="3623575" y="24455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5516;p44">
              <a:extLst>
                <a:ext uri="{FF2B5EF4-FFF2-40B4-BE49-F238E27FC236}">
                  <a16:creationId xmlns:a16="http://schemas.microsoft.com/office/drawing/2014/main" id="{4AC0ABCF-B0EB-46BD-B410-95EDA9139A5D}"/>
                </a:ext>
              </a:extLst>
            </p:cNvPr>
            <p:cNvSpPr/>
            <p:nvPr/>
          </p:nvSpPr>
          <p:spPr>
            <a:xfrm>
              <a:off x="3608550" y="2453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77"/>
                    <a:pt x="25" y="277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5517;p44">
              <a:extLst>
                <a:ext uri="{FF2B5EF4-FFF2-40B4-BE49-F238E27FC236}">
                  <a16:creationId xmlns:a16="http://schemas.microsoft.com/office/drawing/2014/main" id="{A11E38A9-D442-488E-814C-E9F75223EE91}"/>
                </a:ext>
              </a:extLst>
            </p:cNvPr>
            <p:cNvSpPr/>
            <p:nvPr/>
          </p:nvSpPr>
          <p:spPr>
            <a:xfrm>
              <a:off x="3641750" y="2434875"/>
              <a:ext cx="33875" cy="25700"/>
            </a:xfrm>
            <a:custGeom>
              <a:avLst/>
              <a:gdLst/>
              <a:ahLst/>
              <a:cxnLst/>
              <a:rect l="l" t="t" r="r" b="b"/>
              <a:pathLst>
                <a:path w="1355" h="1028" extrusionOk="0">
                  <a:moveTo>
                    <a:pt x="1" y="0"/>
                  </a:moveTo>
                  <a:lnTo>
                    <a:pt x="1" y="226"/>
                  </a:lnTo>
                  <a:lnTo>
                    <a:pt x="1354" y="1028"/>
                  </a:lnTo>
                  <a:lnTo>
                    <a:pt x="1354" y="7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5518;p44">
              <a:extLst>
                <a:ext uri="{FF2B5EF4-FFF2-40B4-BE49-F238E27FC236}">
                  <a16:creationId xmlns:a16="http://schemas.microsoft.com/office/drawing/2014/main" id="{3F5FC376-5CC3-4C9C-8CA2-FF0218435E6F}"/>
                </a:ext>
              </a:extLst>
            </p:cNvPr>
            <p:cNvSpPr/>
            <p:nvPr/>
          </p:nvSpPr>
          <p:spPr>
            <a:xfrm>
              <a:off x="3636750" y="24536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5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5519;p44">
              <a:extLst>
                <a:ext uri="{FF2B5EF4-FFF2-40B4-BE49-F238E27FC236}">
                  <a16:creationId xmlns:a16="http://schemas.microsoft.com/office/drawing/2014/main" id="{506C2FE1-CB89-4AF6-8C73-F255AECB0364}"/>
                </a:ext>
              </a:extLst>
            </p:cNvPr>
            <p:cNvSpPr/>
            <p:nvPr/>
          </p:nvSpPr>
          <p:spPr>
            <a:xfrm>
              <a:off x="3449400" y="2426100"/>
              <a:ext cx="48275" cy="33850"/>
            </a:xfrm>
            <a:custGeom>
              <a:avLst/>
              <a:gdLst/>
              <a:ahLst/>
              <a:cxnLst/>
              <a:rect l="l" t="t" r="r" b="b"/>
              <a:pathLst>
                <a:path w="1931" h="1354" extrusionOk="0">
                  <a:moveTo>
                    <a:pt x="0" y="0"/>
                  </a:moveTo>
                  <a:lnTo>
                    <a:pt x="0" y="251"/>
                  </a:lnTo>
                  <a:lnTo>
                    <a:pt x="1930" y="1354"/>
                  </a:lnTo>
                  <a:lnTo>
                    <a:pt x="1930" y="1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5520;p44">
              <a:extLst>
                <a:ext uri="{FF2B5EF4-FFF2-40B4-BE49-F238E27FC236}">
                  <a16:creationId xmlns:a16="http://schemas.microsoft.com/office/drawing/2014/main" id="{68396DC7-DD1A-4881-B4DA-A309DF1D082C}"/>
                </a:ext>
              </a:extLst>
            </p:cNvPr>
            <p:cNvSpPr/>
            <p:nvPr/>
          </p:nvSpPr>
          <p:spPr>
            <a:xfrm>
              <a:off x="3497650" y="2432350"/>
              <a:ext cx="37600" cy="27600"/>
            </a:xfrm>
            <a:custGeom>
              <a:avLst/>
              <a:gdLst/>
              <a:ahLst/>
              <a:cxnLst/>
              <a:rect l="l" t="t" r="r" b="b"/>
              <a:pathLst>
                <a:path w="1504" h="1104" extrusionOk="0">
                  <a:moveTo>
                    <a:pt x="1504" y="1"/>
                  </a:moveTo>
                  <a:lnTo>
                    <a:pt x="0" y="878"/>
                  </a:lnTo>
                  <a:lnTo>
                    <a:pt x="0" y="1104"/>
                  </a:lnTo>
                  <a:lnTo>
                    <a:pt x="1479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5521;p44">
              <a:extLst>
                <a:ext uri="{FF2B5EF4-FFF2-40B4-BE49-F238E27FC236}">
                  <a16:creationId xmlns:a16="http://schemas.microsoft.com/office/drawing/2014/main" id="{4FE3F9DC-5BBB-4F89-B117-0F908634CAAD}"/>
                </a:ext>
              </a:extLst>
            </p:cNvPr>
            <p:cNvSpPr/>
            <p:nvPr/>
          </p:nvSpPr>
          <p:spPr>
            <a:xfrm>
              <a:off x="3675600" y="24543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5522;p44">
              <a:extLst>
                <a:ext uri="{FF2B5EF4-FFF2-40B4-BE49-F238E27FC236}">
                  <a16:creationId xmlns:a16="http://schemas.microsoft.com/office/drawing/2014/main" id="{7FDCA9B6-DE81-4DC5-B8A7-41E144F89D56}"/>
                </a:ext>
              </a:extLst>
            </p:cNvPr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5523;p44">
              <a:extLst>
                <a:ext uri="{FF2B5EF4-FFF2-40B4-BE49-F238E27FC236}">
                  <a16:creationId xmlns:a16="http://schemas.microsoft.com/office/drawing/2014/main" id="{AC2C597A-32B9-4F7B-9FAF-0E3039BBB8EA}"/>
                </a:ext>
              </a:extLst>
            </p:cNvPr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5524;p44">
              <a:extLst>
                <a:ext uri="{FF2B5EF4-FFF2-40B4-BE49-F238E27FC236}">
                  <a16:creationId xmlns:a16="http://schemas.microsoft.com/office/drawing/2014/main" id="{1C8AED74-F46D-4E26-8D80-C159DEA1FEB3}"/>
                </a:ext>
              </a:extLst>
            </p:cNvPr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5525;p44">
              <a:extLst>
                <a:ext uri="{FF2B5EF4-FFF2-40B4-BE49-F238E27FC236}">
                  <a16:creationId xmlns:a16="http://schemas.microsoft.com/office/drawing/2014/main" id="{E380342E-D060-4FDF-B4BE-0658FDCB2D17}"/>
                </a:ext>
              </a:extLst>
            </p:cNvPr>
            <p:cNvSpPr/>
            <p:nvPr/>
          </p:nvSpPr>
          <p:spPr>
            <a:xfrm>
              <a:off x="3637375" y="2454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5526;p44">
              <a:extLst>
                <a:ext uri="{FF2B5EF4-FFF2-40B4-BE49-F238E27FC236}">
                  <a16:creationId xmlns:a16="http://schemas.microsoft.com/office/drawing/2014/main" id="{0EA94EE0-2B1B-4A3D-BAB1-45BC20E288DB}"/>
                </a:ext>
              </a:extLst>
            </p:cNvPr>
            <p:cNvSpPr/>
            <p:nvPr/>
          </p:nvSpPr>
          <p:spPr>
            <a:xfrm>
              <a:off x="3637375" y="2454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5527;p44">
              <a:extLst>
                <a:ext uri="{FF2B5EF4-FFF2-40B4-BE49-F238E27FC236}">
                  <a16:creationId xmlns:a16="http://schemas.microsoft.com/office/drawing/2014/main" id="{8AA50C39-0569-417D-A66B-C1FFDA9BEF16}"/>
                </a:ext>
              </a:extLst>
            </p:cNvPr>
            <p:cNvSpPr/>
            <p:nvPr/>
          </p:nvSpPr>
          <p:spPr>
            <a:xfrm>
              <a:off x="3637375" y="2454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5528;p44">
              <a:extLst>
                <a:ext uri="{FF2B5EF4-FFF2-40B4-BE49-F238E27FC236}">
                  <a16:creationId xmlns:a16="http://schemas.microsoft.com/office/drawing/2014/main" id="{37B7BFFC-0325-4EE8-BCBD-95DC79B95E11}"/>
                </a:ext>
              </a:extLst>
            </p:cNvPr>
            <p:cNvSpPr/>
            <p:nvPr/>
          </p:nvSpPr>
          <p:spPr>
            <a:xfrm>
              <a:off x="3636750" y="24549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5529;p44">
              <a:extLst>
                <a:ext uri="{FF2B5EF4-FFF2-40B4-BE49-F238E27FC236}">
                  <a16:creationId xmlns:a16="http://schemas.microsoft.com/office/drawing/2014/main" id="{5E45FEB8-E864-4D3B-AE85-439AC4494DBE}"/>
                </a:ext>
              </a:extLst>
            </p:cNvPr>
            <p:cNvSpPr/>
            <p:nvPr/>
          </p:nvSpPr>
          <p:spPr>
            <a:xfrm>
              <a:off x="3636750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5530;p44">
              <a:extLst>
                <a:ext uri="{FF2B5EF4-FFF2-40B4-BE49-F238E27FC236}">
                  <a16:creationId xmlns:a16="http://schemas.microsoft.com/office/drawing/2014/main" id="{F59BB629-29B1-4F3E-817D-747262F88A99}"/>
                </a:ext>
              </a:extLst>
            </p:cNvPr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5531;p44">
              <a:extLst>
                <a:ext uri="{FF2B5EF4-FFF2-40B4-BE49-F238E27FC236}">
                  <a16:creationId xmlns:a16="http://schemas.microsoft.com/office/drawing/2014/main" id="{2604F975-7206-47A3-84CE-A5FDBF12687B}"/>
                </a:ext>
              </a:extLst>
            </p:cNvPr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5532;p44">
              <a:extLst>
                <a:ext uri="{FF2B5EF4-FFF2-40B4-BE49-F238E27FC236}">
                  <a16:creationId xmlns:a16="http://schemas.microsoft.com/office/drawing/2014/main" id="{5212D387-151F-4FE4-8A67-833DE3F91C60}"/>
                </a:ext>
              </a:extLst>
            </p:cNvPr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5533;p44">
              <a:extLst>
                <a:ext uri="{FF2B5EF4-FFF2-40B4-BE49-F238E27FC236}">
                  <a16:creationId xmlns:a16="http://schemas.microsoft.com/office/drawing/2014/main" id="{C6816656-2970-49B8-BA99-BF27FB2D2BE5}"/>
                </a:ext>
              </a:extLst>
            </p:cNvPr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5534;p44">
              <a:extLst>
                <a:ext uri="{FF2B5EF4-FFF2-40B4-BE49-F238E27FC236}">
                  <a16:creationId xmlns:a16="http://schemas.microsoft.com/office/drawing/2014/main" id="{C38F2ABF-CE56-45EA-936E-FA4E53E2FFDB}"/>
                </a:ext>
              </a:extLst>
            </p:cNvPr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5535;p44">
              <a:extLst>
                <a:ext uri="{FF2B5EF4-FFF2-40B4-BE49-F238E27FC236}">
                  <a16:creationId xmlns:a16="http://schemas.microsoft.com/office/drawing/2014/main" id="{5FE54058-8806-4427-91A8-EE2DA67AB23F}"/>
                </a:ext>
              </a:extLst>
            </p:cNvPr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5536;p44">
              <a:extLst>
                <a:ext uri="{FF2B5EF4-FFF2-40B4-BE49-F238E27FC236}">
                  <a16:creationId xmlns:a16="http://schemas.microsoft.com/office/drawing/2014/main" id="{758091E1-3C5F-4F7F-960A-A20FEC486B51}"/>
                </a:ext>
              </a:extLst>
            </p:cNvPr>
            <p:cNvSpPr/>
            <p:nvPr/>
          </p:nvSpPr>
          <p:spPr>
            <a:xfrm>
              <a:off x="3675600" y="2456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5537;p44">
              <a:extLst>
                <a:ext uri="{FF2B5EF4-FFF2-40B4-BE49-F238E27FC236}">
                  <a16:creationId xmlns:a16="http://schemas.microsoft.com/office/drawing/2014/main" id="{96C114DF-1206-412D-AD15-C969C4CC4E6A}"/>
                </a:ext>
              </a:extLst>
            </p:cNvPr>
            <p:cNvSpPr/>
            <p:nvPr/>
          </p:nvSpPr>
          <p:spPr>
            <a:xfrm>
              <a:off x="3675600" y="2456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5538;p44">
              <a:extLst>
                <a:ext uri="{FF2B5EF4-FFF2-40B4-BE49-F238E27FC236}">
                  <a16:creationId xmlns:a16="http://schemas.microsoft.com/office/drawing/2014/main" id="{6B70F58A-FA1E-42E7-A7F6-D8B1A87B1478}"/>
                </a:ext>
              </a:extLst>
            </p:cNvPr>
            <p:cNvSpPr/>
            <p:nvPr/>
          </p:nvSpPr>
          <p:spPr>
            <a:xfrm>
              <a:off x="36430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5539;p44">
              <a:extLst>
                <a:ext uri="{FF2B5EF4-FFF2-40B4-BE49-F238E27FC236}">
                  <a16:creationId xmlns:a16="http://schemas.microsoft.com/office/drawing/2014/main" id="{C41C26ED-6308-4DC2-8C5B-BDA631A73F81}"/>
                </a:ext>
              </a:extLst>
            </p:cNvPr>
            <p:cNvSpPr/>
            <p:nvPr/>
          </p:nvSpPr>
          <p:spPr>
            <a:xfrm>
              <a:off x="3643000" y="2457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5540;p44">
              <a:extLst>
                <a:ext uri="{FF2B5EF4-FFF2-40B4-BE49-F238E27FC236}">
                  <a16:creationId xmlns:a16="http://schemas.microsoft.com/office/drawing/2014/main" id="{64584973-C40C-4E46-9B0A-ED85E498A302}"/>
                </a:ext>
              </a:extLst>
            </p:cNvPr>
            <p:cNvSpPr/>
            <p:nvPr/>
          </p:nvSpPr>
          <p:spPr>
            <a:xfrm>
              <a:off x="364300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5541;p44">
              <a:extLst>
                <a:ext uri="{FF2B5EF4-FFF2-40B4-BE49-F238E27FC236}">
                  <a16:creationId xmlns:a16="http://schemas.microsoft.com/office/drawing/2014/main" id="{73E33307-4B71-4FC6-AC98-48202878BA02}"/>
                </a:ext>
              </a:extLst>
            </p:cNvPr>
            <p:cNvSpPr/>
            <p:nvPr/>
          </p:nvSpPr>
          <p:spPr>
            <a:xfrm>
              <a:off x="3642375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5542;p44">
              <a:extLst>
                <a:ext uri="{FF2B5EF4-FFF2-40B4-BE49-F238E27FC236}">
                  <a16:creationId xmlns:a16="http://schemas.microsoft.com/office/drawing/2014/main" id="{1C97D1D9-54C1-4C57-977A-FBE21E7358B6}"/>
                </a:ext>
              </a:extLst>
            </p:cNvPr>
            <p:cNvSpPr/>
            <p:nvPr/>
          </p:nvSpPr>
          <p:spPr>
            <a:xfrm>
              <a:off x="3642375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5543;p44">
              <a:extLst>
                <a:ext uri="{FF2B5EF4-FFF2-40B4-BE49-F238E27FC236}">
                  <a16:creationId xmlns:a16="http://schemas.microsoft.com/office/drawing/2014/main" id="{1DF36B5F-E032-4494-821C-24B5940ECEDA}"/>
                </a:ext>
              </a:extLst>
            </p:cNvPr>
            <p:cNvSpPr/>
            <p:nvPr/>
          </p:nvSpPr>
          <p:spPr>
            <a:xfrm>
              <a:off x="3641750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5544;p44">
              <a:extLst>
                <a:ext uri="{FF2B5EF4-FFF2-40B4-BE49-F238E27FC236}">
                  <a16:creationId xmlns:a16="http://schemas.microsoft.com/office/drawing/2014/main" id="{DA846392-AA45-4979-B8AA-7727A5F4D239}"/>
                </a:ext>
              </a:extLst>
            </p:cNvPr>
            <p:cNvSpPr/>
            <p:nvPr/>
          </p:nvSpPr>
          <p:spPr>
            <a:xfrm>
              <a:off x="364175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5545;p44">
              <a:extLst>
                <a:ext uri="{FF2B5EF4-FFF2-40B4-BE49-F238E27FC236}">
                  <a16:creationId xmlns:a16="http://schemas.microsoft.com/office/drawing/2014/main" id="{E4259E25-F088-4E25-84BE-DE0A7807EF2D}"/>
                </a:ext>
              </a:extLst>
            </p:cNvPr>
            <p:cNvSpPr/>
            <p:nvPr/>
          </p:nvSpPr>
          <p:spPr>
            <a:xfrm>
              <a:off x="364175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5546;p44">
              <a:extLst>
                <a:ext uri="{FF2B5EF4-FFF2-40B4-BE49-F238E27FC236}">
                  <a16:creationId xmlns:a16="http://schemas.microsoft.com/office/drawing/2014/main" id="{F0589251-0444-4EE5-8639-BC9D4D9120C5}"/>
                </a:ext>
              </a:extLst>
            </p:cNvPr>
            <p:cNvSpPr/>
            <p:nvPr/>
          </p:nvSpPr>
          <p:spPr>
            <a:xfrm>
              <a:off x="3641125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5547;p44">
              <a:extLst>
                <a:ext uri="{FF2B5EF4-FFF2-40B4-BE49-F238E27FC236}">
                  <a16:creationId xmlns:a16="http://schemas.microsoft.com/office/drawing/2014/main" id="{71AB3903-921F-4840-85FB-7343E0D90167}"/>
                </a:ext>
              </a:extLst>
            </p:cNvPr>
            <p:cNvSpPr/>
            <p:nvPr/>
          </p:nvSpPr>
          <p:spPr>
            <a:xfrm>
              <a:off x="36405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5548;p44">
              <a:extLst>
                <a:ext uri="{FF2B5EF4-FFF2-40B4-BE49-F238E27FC236}">
                  <a16:creationId xmlns:a16="http://schemas.microsoft.com/office/drawing/2014/main" id="{CBFA89BC-26F4-4415-B7EA-8080F6D48228}"/>
                </a:ext>
              </a:extLst>
            </p:cNvPr>
            <p:cNvSpPr/>
            <p:nvPr/>
          </p:nvSpPr>
          <p:spPr>
            <a:xfrm>
              <a:off x="36405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5549;p44">
              <a:extLst>
                <a:ext uri="{FF2B5EF4-FFF2-40B4-BE49-F238E27FC236}">
                  <a16:creationId xmlns:a16="http://schemas.microsoft.com/office/drawing/2014/main" id="{9C873B8A-EA9E-47EE-B7C3-2AC1002D846D}"/>
                </a:ext>
              </a:extLst>
            </p:cNvPr>
            <p:cNvSpPr/>
            <p:nvPr/>
          </p:nvSpPr>
          <p:spPr>
            <a:xfrm>
              <a:off x="3625475" y="24555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5550;p44">
              <a:extLst>
                <a:ext uri="{FF2B5EF4-FFF2-40B4-BE49-F238E27FC236}">
                  <a16:creationId xmlns:a16="http://schemas.microsoft.com/office/drawing/2014/main" id="{4E1BB515-D8CC-4EBE-90FD-D97F9E562C97}"/>
                </a:ext>
              </a:extLst>
            </p:cNvPr>
            <p:cNvSpPr/>
            <p:nvPr/>
          </p:nvSpPr>
          <p:spPr>
            <a:xfrm>
              <a:off x="3609175" y="245430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26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5551;p44">
              <a:extLst>
                <a:ext uri="{FF2B5EF4-FFF2-40B4-BE49-F238E27FC236}">
                  <a16:creationId xmlns:a16="http://schemas.microsoft.com/office/drawing/2014/main" id="{31FF09D1-B6F3-4040-9CE6-CC9D9CC63138}"/>
                </a:ext>
              </a:extLst>
            </p:cNvPr>
            <p:cNvSpPr/>
            <p:nvPr/>
          </p:nvSpPr>
          <p:spPr>
            <a:xfrm>
              <a:off x="3625475" y="2461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5552;p44">
              <a:extLst>
                <a:ext uri="{FF2B5EF4-FFF2-40B4-BE49-F238E27FC236}">
                  <a16:creationId xmlns:a16="http://schemas.microsoft.com/office/drawing/2014/main" id="{3B6EF87B-E70D-4DA5-B6C9-C64982CED6E8}"/>
                </a:ext>
              </a:extLst>
            </p:cNvPr>
            <p:cNvSpPr/>
            <p:nvPr/>
          </p:nvSpPr>
          <p:spPr>
            <a:xfrm>
              <a:off x="3624825" y="24618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5553;p44">
              <a:extLst>
                <a:ext uri="{FF2B5EF4-FFF2-40B4-BE49-F238E27FC236}">
                  <a16:creationId xmlns:a16="http://schemas.microsoft.com/office/drawing/2014/main" id="{248F8A12-72A8-487B-9029-130897E492A6}"/>
                </a:ext>
              </a:extLst>
            </p:cNvPr>
            <p:cNvSpPr/>
            <p:nvPr/>
          </p:nvSpPr>
          <p:spPr>
            <a:xfrm>
              <a:off x="3624200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5554;p44">
              <a:extLst>
                <a:ext uri="{FF2B5EF4-FFF2-40B4-BE49-F238E27FC236}">
                  <a16:creationId xmlns:a16="http://schemas.microsoft.com/office/drawing/2014/main" id="{EDF2BC58-AD48-4781-9914-C0763EDF890C}"/>
                </a:ext>
              </a:extLst>
            </p:cNvPr>
            <p:cNvSpPr/>
            <p:nvPr/>
          </p:nvSpPr>
          <p:spPr>
            <a:xfrm>
              <a:off x="3624200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5555;p44">
              <a:extLst>
                <a:ext uri="{FF2B5EF4-FFF2-40B4-BE49-F238E27FC236}">
                  <a16:creationId xmlns:a16="http://schemas.microsoft.com/office/drawing/2014/main" id="{3CE66E35-88AD-4461-8802-AB3D45663C62}"/>
                </a:ext>
              </a:extLst>
            </p:cNvPr>
            <p:cNvSpPr/>
            <p:nvPr/>
          </p:nvSpPr>
          <p:spPr>
            <a:xfrm>
              <a:off x="3624200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5556;p44">
              <a:extLst>
                <a:ext uri="{FF2B5EF4-FFF2-40B4-BE49-F238E27FC236}">
                  <a16:creationId xmlns:a16="http://schemas.microsoft.com/office/drawing/2014/main" id="{4C2B7698-139D-4646-B37C-DE065EAB6BF5}"/>
                </a:ext>
              </a:extLst>
            </p:cNvPr>
            <p:cNvSpPr/>
            <p:nvPr/>
          </p:nvSpPr>
          <p:spPr>
            <a:xfrm>
              <a:off x="3623575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5557;p44">
              <a:extLst>
                <a:ext uri="{FF2B5EF4-FFF2-40B4-BE49-F238E27FC236}">
                  <a16:creationId xmlns:a16="http://schemas.microsoft.com/office/drawing/2014/main" id="{98425771-0B1B-4380-9B9F-A3A4D6ED5215}"/>
                </a:ext>
              </a:extLst>
            </p:cNvPr>
            <p:cNvSpPr/>
            <p:nvPr/>
          </p:nvSpPr>
          <p:spPr>
            <a:xfrm>
              <a:off x="3623575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5558;p44">
              <a:extLst>
                <a:ext uri="{FF2B5EF4-FFF2-40B4-BE49-F238E27FC236}">
                  <a16:creationId xmlns:a16="http://schemas.microsoft.com/office/drawing/2014/main" id="{D4A38148-507A-401D-8C42-6D1470344DB3}"/>
                </a:ext>
              </a:extLst>
            </p:cNvPr>
            <p:cNvSpPr/>
            <p:nvPr/>
          </p:nvSpPr>
          <p:spPr>
            <a:xfrm>
              <a:off x="3623575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5559;p44">
              <a:extLst>
                <a:ext uri="{FF2B5EF4-FFF2-40B4-BE49-F238E27FC236}">
                  <a16:creationId xmlns:a16="http://schemas.microsoft.com/office/drawing/2014/main" id="{FD8567F9-ABCD-4910-A626-7E45AFC6BB75}"/>
                </a:ext>
              </a:extLst>
            </p:cNvPr>
            <p:cNvSpPr/>
            <p:nvPr/>
          </p:nvSpPr>
          <p:spPr>
            <a:xfrm>
              <a:off x="3622950" y="2461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5560;p44">
              <a:extLst>
                <a:ext uri="{FF2B5EF4-FFF2-40B4-BE49-F238E27FC236}">
                  <a16:creationId xmlns:a16="http://schemas.microsoft.com/office/drawing/2014/main" id="{EFC979B3-4A2D-4EC6-AF86-756E690043A7}"/>
                </a:ext>
              </a:extLst>
            </p:cNvPr>
            <p:cNvSpPr/>
            <p:nvPr/>
          </p:nvSpPr>
          <p:spPr>
            <a:xfrm>
              <a:off x="3622950" y="2461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5561;p44">
              <a:extLst>
                <a:ext uri="{FF2B5EF4-FFF2-40B4-BE49-F238E27FC236}">
                  <a16:creationId xmlns:a16="http://schemas.microsoft.com/office/drawing/2014/main" id="{46496B88-BCC8-4CDA-84BF-E823CFAC0D2B}"/>
                </a:ext>
              </a:extLst>
            </p:cNvPr>
            <p:cNvSpPr/>
            <p:nvPr/>
          </p:nvSpPr>
          <p:spPr>
            <a:xfrm>
              <a:off x="3622325" y="2461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5562;p44">
              <a:extLst>
                <a:ext uri="{FF2B5EF4-FFF2-40B4-BE49-F238E27FC236}">
                  <a16:creationId xmlns:a16="http://schemas.microsoft.com/office/drawing/2014/main" id="{B99967B1-3A41-46B7-824F-0FA538BD9F34}"/>
                </a:ext>
              </a:extLst>
            </p:cNvPr>
            <p:cNvSpPr/>
            <p:nvPr/>
          </p:nvSpPr>
          <p:spPr>
            <a:xfrm>
              <a:off x="3607925" y="2445050"/>
              <a:ext cx="30100" cy="17250"/>
            </a:xfrm>
            <a:custGeom>
              <a:avLst/>
              <a:gdLst/>
              <a:ahLst/>
              <a:cxnLst/>
              <a:rect l="l" t="t" r="r" b="b"/>
              <a:pathLst>
                <a:path w="1204" h="690" extrusionOk="0">
                  <a:moveTo>
                    <a:pt x="552" y="0"/>
                  </a:moveTo>
                  <a:cubicBezTo>
                    <a:pt x="527" y="0"/>
                    <a:pt x="502" y="7"/>
                    <a:pt x="476" y="19"/>
                  </a:cubicBezTo>
                  <a:lnTo>
                    <a:pt x="50" y="295"/>
                  </a:lnTo>
                  <a:cubicBezTo>
                    <a:pt x="0" y="295"/>
                    <a:pt x="0" y="345"/>
                    <a:pt x="50" y="370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89" y="683"/>
                    <a:pt x="702" y="671"/>
                  </a:cubicBezTo>
                  <a:lnTo>
                    <a:pt x="1153" y="420"/>
                  </a:lnTo>
                  <a:cubicBezTo>
                    <a:pt x="1203" y="395"/>
                    <a:pt x="1203" y="370"/>
                    <a:pt x="1153" y="345"/>
                  </a:cubicBezTo>
                  <a:lnTo>
                    <a:pt x="627" y="19"/>
                  </a:lnTo>
                  <a:cubicBezTo>
                    <a:pt x="602" y="7"/>
                    <a:pt x="577" y="0"/>
                    <a:pt x="552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5563;p44">
              <a:extLst>
                <a:ext uri="{FF2B5EF4-FFF2-40B4-BE49-F238E27FC236}">
                  <a16:creationId xmlns:a16="http://schemas.microsoft.com/office/drawing/2014/main" id="{20292E64-E446-4AE2-9656-556451E333B4}"/>
                </a:ext>
              </a:extLst>
            </p:cNvPr>
            <p:cNvSpPr/>
            <p:nvPr/>
          </p:nvSpPr>
          <p:spPr>
            <a:xfrm>
              <a:off x="3609175" y="24455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0" y="251"/>
                    <a:pt x="0" y="251"/>
                  </a:cubicBezTo>
                  <a:cubicBezTo>
                    <a:pt x="0" y="276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77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5564;p44">
              <a:extLst>
                <a:ext uri="{FF2B5EF4-FFF2-40B4-BE49-F238E27FC236}">
                  <a16:creationId xmlns:a16="http://schemas.microsoft.com/office/drawing/2014/main" id="{B93F6BB2-00BD-4A80-8EA8-B7DDE4359E7B}"/>
                </a:ext>
              </a:extLst>
            </p:cNvPr>
            <p:cNvSpPr/>
            <p:nvPr/>
          </p:nvSpPr>
          <p:spPr>
            <a:xfrm>
              <a:off x="3664925" y="2456175"/>
              <a:ext cx="10700" cy="12550"/>
            </a:xfrm>
            <a:custGeom>
              <a:avLst/>
              <a:gdLst/>
              <a:ahLst/>
              <a:cxnLst/>
              <a:rect l="l" t="t" r="r" b="b"/>
              <a:pathLst>
                <a:path w="428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5565;p44">
              <a:extLst>
                <a:ext uri="{FF2B5EF4-FFF2-40B4-BE49-F238E27FC236}">
                  <a16:creationId xmlns:a16="http://schemas.microsoft.com/office/drawing/2014/main" id="{83055869-1F33-42D8-B159-D7480626D208}"/>
                </a:ext>
              </a:extLst>
            </p:cNvPr>
            <p:cNvSpPr/>
            <p:nvPr/>
          </p:nvSpPr>
          <p:spPr>
            <a:xfrm>
              <a:off x="3483225" y="2454300"/>
              <a:ext cx="14450" cy="13800"/>
            </a:xfrm>
            <a:custGeom>
              <a:avLst/>
              <a:gdLst/>
              <a:ahLst/>
              <a:cxnLst/>
              <a:rect l="l" t="t" r="r" b="b"/>
              <a:pathLst>
                <a:path w="578" h="552" extrusionOk="0">
                  <a:moveTo>
                    <a:pt x="577" y="0"/>
                  </a:moveTo>
                  <a:lnTo>
                    <a:pt x="1" y="326"/>
                  </a:lnTo>
                  <a:lnTo>
                    <a:pt x="1" y="551"/>
                  </a:lnTo>
                  <a:lnTo>
                    <a:pt x="577" y="22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5566;p44">
              <a:extLst>
                <a:ext uri="{FF2B5EF4-FFF2-40B4-BE49-F238E27FC236}">
                  <a16:creationId xmlns:a16="http://schemas.microsoft.com/office/drawing/2014/main" id="{B0A43375-5990-4D0D-B4C6-5BBAC0AD1060}"/>
                </a:ext>
              </a:extLst>
            </p:cNvPr>
            <p:cNvSpPr/>
            <p:nvPr/>
          </p:nvSpPr>
          <p:spPr>
            <a:xfrm>
              <a:off x="3626725" y="2434400"/>
              <a:ext cx="50150" cy="28525"/>
            </a:xfrm>
            <a:custGeom>
              <a:avLst/>
              <a:gdLst/>
              <a:ahLst/>
              <a:cxnLst/>
              <a:rect l="l" t="t" r="r" b="b"/>
              <a:pathLst>
                <a:path w="2006" h="1141" extrusionOk="0">
                  <a:moveTo>
                    <a:pt x="548" y="0"/>
                  </a:moveTo>
                  <a:cubicBezTo>
                    <a:pt x="526" y="0"/>
                    <a:pt x="501" y="7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1379" y="1122"/>
                  </a:lnTo>
                  <a:cubicBezTo>
                    <a:pt x="1404" y="1134"/>
                    <a:pt x="1429" y="1141"/>
                    <a:pt x="1454" y="1141"/>
                  </a:cubicBezTo>
                  <a:cubicBezTo>
                    <a:pt x="1479" y="1141"/>
                    <a:pt x="1504" y="1134"/>
                    <a:pt x="1529" y="1122"/>
                  </a:cubicBezTo>
                  <a:lnTo>
                    <a:pt x="1955" y="871"/>
                  </a:lnTo>
                  <a:cubicBezTo>
                    <a:pt x="2005" y="846"/>
                    <a:pt x="2005" y="821"/>
                    <a:pt x="1955" y="796"/>
                  </a:cubicBezTo>
                  <a:lnTo>
                    <a:pt x="602" y="19"/>
                  </a:lnTo>
                  <a:cubicBezTo>
                    <a:pt x="589" y="7"/>
                    <a:pt x="570" y="0"/>
                    <a:pt x="548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5567;p44">
              <a:extLst>
                <a:ext uri="{FF2B5EF4-FFF2-40B4-BE49-F238E27FC236}">
                  <a16:creationId xmlns:a16="http://schemas.microsoft.com/office/drawing/2014/main" id="{374A0CBC-3C05-4CB5-8143-33DDDF642CF3}"/>
                </a:ext>
              </a:extLst>
            </p:cNvPr>
            <p:cNvSpPr/>
            <p:nvPr/>
          </p:nvSpPr>
          <p:spPr>
            <a:xfrm>
              <a:off x="3627975" y="2434250"/>
              <a:ext cx="47650" cy="26950"/>
            </a:xfrm>
            <a:custGeom>
              <a:avLst/>
              <a:gdLst/>
              <a:ahLst/>
              <a:cxnLst/>
              <a:rect l="l" t="t" r="r" b="b"/>
              <a:pathLst>
                <a:path w="1906" h="1078" extrusionOk="0">
                  <a:moveTo>
                    <a:pt x="502" y="0"/>
                  </a:moveTo>
                  <a:cubicBezTo>
                    <a:pt x="476" y="0"/>
                    <a:pt x="451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1354" y="1053"/>
                  </a:lnTo>
                  <a:cubicBezTo>
                    <a:pt x="1379" y="1078"/>
                    <a:pt x="1379" y="1078"/>
                    <a:pt x="1404" y="1078"/>
                  </a:cubicBezTo>
                  <a:cubicBezTo>
                    <a:pt x="1429" y="1078"/>
                    <a:pt x="1429" y="1078"/>
                    <a:pt x="1454" y="1053"/>
                  </a:cubicBezTo>
                  <a:cubicBezTo>
                    <a:pt x="1454" y="1053"/>
                    <a:pt x="1905" y="802"/>
                    <a:pt x="1905" y="802"/>
                  </a:cubicBezTo>
                  <a:lnTo>
                    <a:pt x="552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5568;p44">
              <a:extLst>
                <a:ext uri="{FF2B5EF4-FFF2-40B4-BE49-F238E27FC236}">
                  <a16:creationId xmlns:a16="http://schemas.microsoft.com/office/drawing/2014/main" id="{531DFB09-1BF4-4E99-892F-11189109AA11}"/>
                </a:ext>
              </a:extLst>
            </p:cNvPr>
            <p:cNvSpPr/>
            <p:nvPr/>
          </p:nvSpPr>
          <p:spPr>
            <a:xfrm>
              <a:off x="36643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5569;p44">
              <a:extLst>
                <a:ext uri="{FF2B5EF4-FFF2-40B4-BE49-F238E27FC236}">
                  <a16:creationId xmlns:a16="http://schemas.microsoft.com/office/drawing/2014/main" id="{6BC1465C-0593-4935-88AC-97A86CBA2CB7}"/>
                </a:ext>
              </a:extLst>
            </p:cNvPr>
            <p:cNvSpPr/>
            <p:nvPr/>
          </p:nvSpPr>
          <p:spPr>
            <a:xfrm>
              <a:off x="36636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5570;p44">
              <a:extLst>
                <a:ext uri="{FF2B5EF4-FFF2-40B4-BE49-F238E27FC236}">
                  <a16:creationId xmlns:a16="http://schemas.microsoft.com/office/drawing/2014/main" id="{206973B0-F1F3-4C50-9C15-73F01C125E56}"/>
                </a:ext>
              </a:extLst>
            </p:cNvPr>
            <p:cNvSpPr/>
            <p:nvPr/>
          </p:nvSpPr>
          <p:spPr>
            <a:xfrm>
              <a:off x="36636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5571;p44">
              <a:extLst>
                <a:ext uri="{FF2B5EF4-FFF2-40B4-BE49-F238E27FC236}">
                  <a16:creationId xmlns:a16="http://schemas.microsoft.com/office/drawing/2014/main" id="{246BCE1B-2A92-4AA2-9F96-2F29CD48B56C}"/>
                </a:ext>
              </a:extLst>
            </p:cNvPr>
            <p:cNvSpPr/>
            <p:nvPr/>
          </p:nvSpPr>
          <p:spPr>
            <a:xfrm>
              <a:off x="36630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5572;p44">
              <a:extLst>
                <a:ext uri="{FF2B5EF4-FFF2-40B4-BE49-F238E27FC236}">
                  <a16:creationId xmlns:a16="http://schemas.microsoft.com/office/drawing/2014/main" id="{FC6ED42C-EA49-4678-976F-A3CF6FA35A6A}"/>
                </a:ext>
              </a:extLst>
            </p:cNvPr>
            <p:cNvSpPr/>
            <p:nvPr/>
          </p:nvSpPr>
          <p:spPr>
            <a:xfrm>
              <a:off x="3663050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5573;p44">
              <a:extLst>
                <a:ext uri="{FF2B5EF4-FFF2-40B4-BE49-F238E27FC236}">
                  <a16:creationId xmlns:a16="http://schemas.microsoft.com/office/drawing/2014/main" id="{BF61A683-CF08-4824-ABC3-AD69735C2451}"/>
                </a:ext>
              </a:extLst>
            </p:cNvPr>
            <p:cNvSpPr/>
            <p:nvPr/>
          </p:nvSpPr>
          <p:spPr>
            <a:xfrm>
              <a:off x="36624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5574;p44">
              <a:extLst>
                <a:ext uri="{FF2B5EF4-FFF2-40B4-BE49-F238E27FC236}">
                  <a16:creationId xmlns:a16="http://schemas.microsoft.com/office/drawing/2014/main" id="{AE3389FC-82B3-48D2-BB5B-3C3F98E377D1}"/>
                </a:ext>
              </a:extLst>
            </p:cNvPr>
            <p:cNvSpPr/>
            <p:nvPr/>
          </p:nvSpPr>
          <p:spPr>
            <a:xfrm>
              <a:off x="36624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5575;p44">
              <a:extLst>
                <a:ext uri="{FF2B5EF4-FFF2-40B4-BE49-F238E27FC236}">
                  <a16:creationId xmlns:a16="http://schemas.microsoft.com/office/drawing/2014/main" id="{FA0CA94C-CA2B-407C-9C64-C2572F7211B5}"/>
                </a:ext>
              </a:extLst>
            </p:cNvPr>
            <p:cNvSpPr/>
            <p:nvPr/>
          </p:nvSpPr>
          <p:spPr>
            <a:xfrm>
              <a:off x="36624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5576;p44">
              <a:extLst>
                <a:ext uri="{FF2B5EF4-FFF2-40B4-BE49-F238E27FC236}">
                  <a16:creationId xmlns:a16="http://schemas.microsoft.com/office/drawing/2014/main" id="{C29E2607-B3B4-4C41-90C5-B2C17E365447}"/>
                </a:ext>
              </a:extLst>
            </p:cNvPr>
            <p:cNvSpPr/>
            <p:nvPr/>
          </p:nvSpPr>
          <p:spPr>
            <a:xfrm>
              <a:off x="36618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5577;p44">
              <a:extLst>
                <a:ext uri="{FF2B5EF4-FFF2-40B4-BE49-F238E27FC236}">
                  <a16:creationId xmlns:a16="http://schemas.microsoft.com/office/drawing/2014/main" id="{4724C46E-DA6C-4D5E-8E9E-A9C725AF265C}"/>
                </a:ext>
              </a:extLst>
            </p:cNvPr>
            <p:cNvSpPr/>
            <p:nvPr/>
          </p:nvSpPr>
          <p:spPr>
            <a:xfrm>
              <a:off x="3661800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5578;p44">
              <a:extLst>
                <a:ext uri="{FF2B5EF4-FFF2-40B4-BE49-F238E27FC236}">
                  <a16:creationId xmlns:a16="http://schemas.microsoft.com/office/drawing/2014/main" id="{BFE83946-48A7-40EA-9DF9-E8C0B6AA4AA5}"/>
                </a:ext>
              </a:extLst>
            </p:cNvPr>
            <p:cNvSpPr/>
            <p:nvPr/>
          </p:nvSpPr>
          <p:spPr>
            <a:xfrm>
              <a:off x="36611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5579;p44">
              <a:extLst>
                <a:ext uri="{FF2B5EF4-FFF2-40B4-BE49-F238E27FC236}">
                  <a16:creationId xmlns:a16="http://schemas.microsoft.com/office/drawing/2014/main" id="{F90E216A-A3CA-4904-87F3-A3CC50212320}"/>
                </a:ext>
              </a:extLst>
            </p:cNvPr>
            <p:cNvSpPr/>
            <p:nvPr/>
          </p:nvSpPr>
          <p:spPr>
            <a:xfrm>
              <a:off x="3384225" y="2397900"/>
              <a:ext cx="113450" cy="65025"/>
            </a:xfrm>
            <a:custGeom>
              <a:avLst/>
              <a:gdLst/>
              <a:ahLst/>
              <a:cxnLst/>
              <a:rect l="l" t="t" r="r" b="b"/>
              <a:pathLst>
                <a:path w="4538" h="2601" extrusionOk="0">
                  <a:moveTo>
                    <a:pt x="627" y="0"/>
                  </a:moveTo>
                  <a:lnTo>
                    <a:pt x="51" y="326"/>
                  </a:lnTo>
                  <a:cubicBezTo>
                    <a:pt x="1" y="351"/>
                    <a:pt x="1" y="401"/>
                    <a:pt x="51" y="452"/>
                  </a:cubicBezTo>
                  <a:lnTo>
                    <a:pt x="1863" y="1500"/>
                  </a:lnTo>
                  <a:lnTo>
                    <a:pt x="1863" y="1500"/>
                  </a:lnTo>
                  <a:lnTo>
                    <a:pt x="2532" y="1103"/>
                  </a:lnTo>
                  <a:lnTo>
                    <a:pt x="627" y="0"/>
                  </a:lnTo>
                  <a:close/>
                  <a:moveTo>
                    <a:pt x="1863" y="1500"/>
                  </a:moveTo>
                  <a:lnTo>
                    <a:pt x="1855" y="1504"/>
                  </a:lnTo>
                  <a:lnTo>
                    <a:pt x="1893" y="1517"/>
                  </a:lnTo>
                  <a:lnTo>
                    <a:pt x="1893" y="1517"/>
                  </a:lnTo>
                  <a:lnTo>
                    <a:pt x="1863" y="1500"/>
                  </a:lnTo>
                  <a:close/>
                  <a:moveTo>
                    <a:pt x="2607" y="1128"/>
                  </a:moveTo>
                  <a:lnTo>
                    <a:pt x="1931" y="1529"/>
                  </a:lnTo>
                  <a:lnTo>
                    <a:pt x="1893" y="1517"/>
                  </a:lnTo>
                  <a:lnTo>
                    <a:pt x="1893" y="1517"/>
                  </a:lnTo>
                  <a:lnTo>
                    <a:pt x="3735" y="2582"/>
                  </a:lnTo>
                  <a:cubicBezTo>
                    <a:pt x="3773" y="2594"/>
                    <a:pt x="3817" y="2601"/>
                    <a:pt x="3857" y="2601"/>
                  </a:cubicBezTo>
                  <a:cubicBezTo>
                    <a:pt x="3898" y="2601"/>
                    <a:pt x="3936" y="2594"/>
                    <a:pt x="3961" y="2582"/>
                  </a:cubicBezTo>
                  <a:lnTo>
                    <a:pt x="4537" y="2256"/>
                  </a:lnTo>
                  <a:lnTo>
                    <a:pt x="2607" y="11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5580;p44">
              <a:extLst>
                <a:ext uri="{FF2B5EF4-FFF2-40B4-BE49-F238E27FC236}">
                  <a16:creationId xmlns:a16="http://schemas.microsoft.com/office/drawing/2014/main" id="{C3B6F5CE-FF21-4E70-B140-8F9D857E56A5}"/>
                </a:ext>
              </a:extLst>
            </p:cNvPr>
            <p:cNvSpPr/>
            <p:nvPr/>
          </p:nvSpPr>
          <p:spPr>
            <a:xfrm>
              <a:off x="3385475" y="2375025"/>
              <a:ext cx="151050" cy="79300"/>
            </a:xfrm>
            <a:custGeom>
              <a:avLst/>
              <a:gdLst/>
              <a:ahLst/>
              <a:cxnLst/>
              <a:rect l="l" t="t" r="r" b="b"/>
              <a:pathLst>
                <a:path w="6042" h="3172" extrusionOk="0">
                  <a:moveTo>
                    <a:pt x="2178" y="1"/>
                  </a:moveTo>
                  <a:cubicBezTo>
                    <a:pt x="2138" y="1"/>
                    <a:pt x="2094" y="13"/>
                    <a:pt x="2056" y="38"/>
                  </a:cubicBezTo>
                  <a:lnTo>
                    <a:pt x="1" y="1241"/>
                  </a:lnTo>
                  <a:lnTo>
                    <a:pt x="577" y="915"/>
                  </a:lnTo>
                  <a:lnTo>
                    <a:pt x="2482" y="2018"/>
                  </a:lnTo>
                  <a:lnTo>
                    <a:pt x="2557" y="2043"/>
                  </a:lnTo>
                  <a:lnTo>
                    <a:pt x="4487" y="3171"/>
                  </a:lnTo>
                  <a:lnTo>
                    <a:pt x="5991" y="2294"/>
                  </a:lnTo>
                  <a:cubicBezTo>
                    <a:pt x="6041" y="2269"/>
                    <a:pt x="6041" y="2194"/>
                    <a:pt x="5966" y="2169"/>
                  </a:cubicBezTo>
                  <a:lnTo>
                    <a:pt x="2282" y="38"/>
                  </a:lnTo>
                  <a:cubicBezTo>
                    <a:pt x="2257" y="13"/>
                    <a:pt x="2219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5581;p44">
              <a:extLst>
                <a:ext uri="{FF2B5EF4-FFF2-40B4-BE49-F238E27FC236}">
                  <a16:creationId xmlns:a16="http://schemas.microsoft.com/office/drawing/2014/main" id="{850EED1A-936E-4CF8-98A8-B98101096BE9}"/>
                </a:ext>
              </a:extLst>
            </p:cNvPr>
            <p:cNvSpPr/>
            <p:nvPr/>
          </p:nvSpPr>
          <p:spPr>
            <a:xfrm>
              <a:off x="3482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5582;p44">
              <a:extLst>
                <a:ext uri="{FF2B5EF4-FFF2-40B4-BE49-F238E27FC236}">
                  <a16:creationId xmlns:a16="http://schemas.microsoft.com/office/drawing/2014/main" id="{EFAAB2F4-917F-48D2-8AA2-B967717AC433}"/>
                </a:ext>
              </a:extLst>
            </p:cNvPr>
            <p:cNvSpPr/>
            <p:nvPr/>
          </p:nvSpPr>
          <p:spPr>
            <a:xfrm>
              <a:off x="34819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5583;p44">
              <a:extLst>
                <a:ext uri="{FF2B5EF4-FFF2-40B4-BE49-F238E27FC236}">
                  <a16:creationId xmlns:a16="http://schemas.microsoft.com/office/drawing/2014/main" id="{5D891A37-5426-4DEB-BA77-74590601512A}"/>
                </a:ext>
              </a:extLst>
            </p:cNvPr>
            <p:cNvSpPr/>
            <p:nvPr/>
          </p:nvSpPr>
          <p:spPr>
            <a:xfrm>
              <a:off x="34813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5584;p44">
              <a:extLst>
                <a:ext uri="{FF2B5EF4-FFF2-40B4-BE49-F238E27FC236}">
                  <a16:creationId xmlns:a16="http://schemas.microsoft.com/office/drawing/2014/main" id="{B0584163-8BFC-4481-83A0-6216F128E2A5}"/>
                </a:ext>
              </a:extLst>
            </p:cNvPr>
            <p:cNvSpPr/>
            <p:nvPr/>
          </p:nvSpPr>
          <p:spPr>
            <a:xfrm>
              <a:off x="34807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5585;p44">
              <a:extLst>
                <a:ext uri="{FF2B5EF4-FFF2-40B4-BE49-F238E27FC236}">
                  <a16:creationId xmlns:a16="http://schemas.microsoft.com/office/drawing/2014/main" id="{1F9A0F53-F0AF-4041-A894-F5E313D4EA73}"/>
                </a:ext>
              </a:extLst>
            </p:cNvPr>
            <p:cNvSpPr/>
            <p:nvPr/>
          </p:nvSpPr>
          <p:spPr>
            <a:xfrm>
              <a:off x="34807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5586;p44">
              <a:extLst>
                <a:ext uri="{FF2B5EF4-FFF2-40B4-BE49-F238E27FC236}">
                  <a16:creationId xmlns:a16="http://schemas.microsoft.com/office/drawing/2014/main" id="{CBEF4A50-E0C0-4B3D-8A0A-51D77D6878D8}"/>
                </a:ext>
              </a:extLst>
            </p:cNvPr>
            <p:cNvSpPr/>
            <p:nvPr/>
          </p:nvSpPr>
          <p:spPr>
            <a:xfrm>
              <a:off x="34801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5587;p44">
              <a:extLst>
                <a:ext uri="{FF2B5EF4-FFF2-40B4-BE49-F238E27FC236}">
                  <a16:creationId xmlns:a16="http://schemas.microsoft.com/office/drawing/2014/main" id="{BDDFBC5F-78BB-4311-B763-C67C3EA9D817}"/>
                </a:ext>
              </a:extLst>
            </p:cNvPr>
            <p:cNvSpPr/>
            <p:nvPr/>
          </p:nvSpPr>
          <p:spPr>
            <a:xfrm>
              <a:off x="34794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5588;p44">
              <a:extLst>
                <a:ext uri="{FF2B5EF4-FFF2-40B4-BE49-F238E27FC236}">
                  <a16:creationId xmlns:a16="http://schemas.microsoft.com/office/drawing/2014/main" id="{05804260-6000-4E39-90B4-AFDFFB6B359E}"/>
                </a:ext>
              </a:extLst>
            </p:cNvPr>
            <p:cNvSpPr/>
            <p:nvPr/>
          </p:nvSpPr>
          <p:spPr>
            <a:xfrm>
              <a:off x="34794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5589;p44">
              <a:extLst>
                <a:ext uri="{FF2B5EF4-FFF2-40B4-BE49-F238E27FC236}">
                  <a16:creationId xmlns:a16="http://schemas.microsoft.com/office/drawing/2014/main" id="{05583C18-A8E9-4915-B41F-A4B67D5D43A4}"/>
                </a:ext>
              </a:extLst>
            </p:cNvPr>
            <p:cNvSpPr/>
            <p:nvPr/>
          </p:nvSpPr>
          <p:spPr>
            <a:xfrm>
              <a:off x="347885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DCD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5590;p44">
              <a:extLst>
                <a:ext uri="{FF2B5EF4-FFF2-40B4-BE49-F238E27FC236}">
                  <a16:creationId xmlns:a16="http://schemas.microsoft.com/office/drawing/2014/main" id="{89936500-EE91-492C-97E4-E28669576C8F}"/>
                </a:ext>
              </a:extLst>
            </p:cNvPr>
            <p:cNvSpPr/>
            <p:nvPr/>
          </p:nvSpPr>
          <p:spPr>
            <a:xfrm>
              <a:off x="347822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DB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5591;p44">
              <a:extLst>
                <a:ext uri="{FF2B5EF4-FFF2-40B4-BE49-F238E27FC236}">
                  <a16:creationId xmlns:a16="http://schemas.microsoft.com/office/drawing/2014/main" id="{5B4CA3F6-021F-4B12-B21C-0628853911C8}"/>
                </a:ext>
              </a:extLst>
            </p:cNvPr>
            <p:cNvSpPr/>
            <p:nvPr/>
          </p:nvSpPr>
          <p:spPr>
            <a:xfrm>
              <a:off x="3477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DC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5592;p44">
              <a:extLst>
                <a:ext uri="{FF2B5EF4-FFF2-40B4-BE49-F238E27FC236}">
                  <a16:creationId xmlns:a16="http://schemas.microsoft.com/office/drawing/2014/main" id="{C1C0C3B0-6C13-4238-A77F-C4538AB56386}"/>
                </a:ext>
              </a:extLst>
            </p:cNvPr>
            <p:cNvSpPr/>
            <p:nvPr/>
          </p:nvSpPr>
          <p:spPr>
            <a:xfrm>
              <a:off x="3482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5593;p44">
              <a:extLst>
                <a:ext uri="{FF2B5EF4-FFF2-40B4-BE49-F238E27FC236}">
                  <a16:creationId xmlns:a16="http://schemas.microsoft.com/office/drawing/2014/main" id="{DEFFEC7F-5CCD-494E-A15E-6E7BBD876931}"/>
                </a:ext>
              </a:extLst>
            </p:cNvPr>
            <p:cNvSpPr/>
            <p:nvPr/>
          </p:nvSpPr>
          <p:spPr>
            <a:xfrm>
              <a:off x="34819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5594;p44">
              <a:extLst>
                <a:ext uri="{FF2B5EF4-FFF2-40B4-BE49-F238E27FC236}">
                  <a16:creationId xmlns:a16="http://schemas.microsoft.com/office/drawing/2014/main" id="{4DCB972A-2C03-40A9-A01C-8819EEC2D176}"/>
                </a:ext>
              </a:extLst>
            </p:cNvPr>
            <p:cNvSpPr/>
            <p:nvPr/>
          </p:nvSpPr>
          <p:spPr>
            <a:xfrm>
              <a:off x="34813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5595;p44">
              <a:extLst>
                <a:ext uri="{FF2B5EF4-FFF2-40B4-BE49-F238E27FC236}">
                  <a16:creationId xmlns:a16="http://schemas.microsoft.com/office/drawing/2014/main" id="{F214DC22-9CCD-4651-84E6-7470BC4E2CF1}"/>
                </a:ext>
              </a:extLst>
            </p:cNvPr>
            <p:cNvSpPr/>
            <p:nvPr/>
          </p:nvSpPr>
          <p:spPr>
            <a:xfrm>
              <a:off x="34807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5596;p44">
              <a:extLst>
                <a:ext uri="{FF2B5EF4-FFF2-40B4-BE49-F238E27FC236}">
                  <a16:creationId xmlns:a16="http://schemas.microsoft.com/office/drawing/2014/main" id="{EE8890C2-304D-45FB-9E25-7783B5A1908E}"/>
                </a:ext>
              </a:extLst>
            </p:cNvPr>
            <p:cNvSpPr/>
            <p:nvPr/>
          </p:nvSpPr>
          <p:spPr>
            <a:xfrm>
              <a:off x="34807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5597;p44">
              <a:extLst>
                <a:ext uri="{FF2B5EF4-FFF2-40B4-BE49-F238E27FC236}">
                  <a16:creationId xmlns:a16="http://schemas.microsoft.com/office/drawing/2014/main" id="{69B12C80-E64E-4688-944C-BB5C72E267A9}"/>
                </a:ext>
              </a:extLst>
            </p:cNvPr>
            <p:cNvSpPr/>
            <p:nvPr/>
          </p:nvSpPr>
          <p:spPr>
            <a:xfrm>
              <a:off x="34801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5598;p44">
              <a:extLst>
                <a:ext uri="{FF2B5EF4-FFF2-40B4-BE49-F238E27FC236}">
                  <a16:creationId xmlns:a16="http://schemas.microsoft.com/office/drawing/2014/main" id="{234DF3A5-53D5-4561-9B7A-EFA75E0A44BF}"/>
                </a:ext>
              </a:extLst>
            </p:cNvPr>
            <p:cNvSpPr/>
            <p:nvPr/>
          </p:nvSpPr>
          <p:spPr>
            <a:xfrm>
              <a:off x="34794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5599;p44">
              <a:extLst>
                <a:ext uri="{FF2B5EF4-FFF2-40B4-BE49-F238E27FC236}">
                  <a16:creationId xmlns:a16="http://schemas.microsoft.com/office/drawing/2014/main" id="{B81BD90D-FE5D-4211-B8A4-A838B8664D5C}"/>
                </a:ext>
              </a:extLst>
            </p:cNvPr>
            <p:cNvSpPr/>
            <p:nvPr/>
          </p:nvSpPr>
          <p:spPr>
            <a:xfrm>
              <a:off x="34794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F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5600;p44">
              <a:extLst>
                <a:ext uri="{FF2B5EF4-FFF2-40B4-BE49-F238E27FC236}">
                  <a16:creationId xmlns:a16="http://schemas.microsoft.com/office/drawing/2014/main" id="{3BE89AB7-32EA-42E9-9E9C-6555B3A1B057}"/>
                </a:ext>
              </a:extLst>
            </p:cNvPr>
            <p:cNvSpPr/>
            <p:nvPr/>
          </p:nvSpPr>
          <p:spPr>
            <a:xfrm>
              <a:off x="347885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DF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5601;p44">
              <a:extLst>
                <a:ext uri="{FF2B5EF4-FFF2-40B4-BE49-F238E27FC236}">
                  <a16:creationId xmlns:a16="http://schemas.microsoft.com/office/drawing/2014/main" id="{8C7286EB-22AB-433B-87C8-3AB2EB6F43C6}"/>
                </a:ext>
              </a:extLst>
            </p:cNvPr>
            <p:cNvSpPr/>
            <p:nvPr/>
          </p:nvSpPr>
          <p:spPr>
            <a:xfrm>
              <a:off x="347822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DD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5602;p44">
              <a:extLst>
                <a:ext uri="{FF2B5EF4-FFF2-40B4-BE49-F238E27FC236}">
                  <a16:creationId xmlns:a16="http://schemas.microsoft.com/office/drawing/2014/main" id="{82B852EB-B7D1-4B41-BB2A-6423E75E8BD8}"/>
                </a:ext>
              </a:extLst>
            </p:cNvPr>
            <p:cNvSpPr/>
            <p:nvPr/>
          </p:nvSpPr>
          <p:spPr>
            <a:xfrm>
              <a:off x="3477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DD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5603;p44">
              <a:extLst>
                <a:ext uri="{FF2B5EF4-FFF2-40B4-BE49-F238E27FC236}">
                  <a16:creationId xmlns:a16="http://schemas.microsoft.com/office/drawing/2014/main" id="{1065908E-84FB-4207-8057-E22FC2E4BEFE}"/>
                </a:ext>
              </a:extLst>
            </p:cNvPr>
            <p:cNvSpPr/>
            <p:nvPr/>
          </p:nvSpPr>
          <p:spPr>
            <a:xfrm>
              <a:off x="3629225" y="24574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5604;p44">
              <a:extLst>
                <a:ext uri="{FF2B5EF4-FFF2-40B4-BE49-F238E27FC236}">
                  <a16:creationId xmlns:a16="http://schemas.microsoft.com/office/drawing/2014/main" id="{FF10C039-5A97-4BD6-A127-6AE1206B7582}"/>
                </a:ext>
              </a:extLst>
            </p:cNvPr>
            <p:cNvSpPr/>
            <p:nvPr/>
          </p:nvSpPr>
          <p:spPr>
            <a:xfrm>
              <a:off x="3629225" y="2463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5605;p44">
              <a:extLst>
                <a:ext uri="{FF2B5EF4-FFF2-40B4-BE49-F238E27FC236}">
                  <a16:creationId xmlns:a16="http://schemas.microsoft.com/office/drawing/2014/main" id="{7B34D52F-2708-4CB1-AF96-8372C6A4CE81}"/>
                </a:ext>
              </a:extLst>
            </p:cNvPr>
            <p:cNvSpPr/>
            <p:nvPr/>
          </p:nvSpPr>
          <p:spPr>
            <a:xfrm>
              <a:off x="3628600" y="2464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5606;p44">
              <a:extLst>
                <a:ext uri="{FF2B5EF4-FFF2-40B4-BE49-F238E27FC236}">
                  <a16:creationId xmlns:a16="http://schemas.microsoft.com/office/drawing/2014/main" id="{E0B9B3CC-EF11-4E30-A5A2-6D79A82D5B62}"/>
                </a:ext>
              </a:extLst>
            </p:cNvPr>
            <p:cNvSpPr/>
            <p:nvPr/>
          </p:nvSpPr>
          <p:spPr>
            <a:xfrm>
              <a:off x="3628600" y="2464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5607;p44">
              <a:extLst>
                <a:ext uri="{FF2B5EF4-FFF2-40B4-BE49-F238E27FC236}">
                  <a16:creationId xmlns:a16="http://schemas.microsoft.com/office/drawing/2014/main" id="{AAEC14DC-8EB8-4CEA-B56C-EFEC776847A2}"/>
                </a:ext>
              </a:extLst>
            </p:cNvPr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5608;p44">
              <a:extLst>
                <a:ext uri="{FF2B5EF4-FFF2-40B4-BE49-F238E27FC236}">
                  <a16:creationId xmlns:a16="http://schemas.microsoft.com/office/drawing/2014/main" id="{FD26D244-A3A0-4CC2-931D-F0112F7DBBA6}"/>
                </a:ext>
              </a:extLst>
            </p:cNvPr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5609;p44">
              <a:extLst>
                <a:ext uri="{FF2B5EF4-FFF2-40B4-BE49-F238E27FC236}">
                  <a16:creationId xmlns:a16="http://schemas.microsoft.com/office/drawing/2014/main" id="{6134449F-70B1-4099-BAC6-BC8B14204CB7}"/>
                </a:ext>
              </a:extLst>
            </p:cNvPr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5610;p44">
              <a:extLst>
                <a:ext uri="{FF2B5EF4-FFF2-40B4-BE49-F238E27FC236}">
                  <a16:creationId xmlns:a16="http://schemas.microsoft.com/office/drawing/2014/main" id="{B83DC686-3D1A-4DED-BF4A-0DE7368D0478}"/>
                </a:ext>
              </a:extLst>
            </p:cNvPr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5611;p44">
              <a:extLst>
                <a:ext uri="{FF2B5EF4-FFF2-40B4-BE49-F238E27FC236}">
                  <a16:creationId xmlns:a16="http://schemas.microsoft.com/office/drawing/2014/main" id="{4F67ED72-D994-409B-87AB-EFA764AEDDE8}"/>
                </a:ext>
              </a:extLst>
            </p:cNvPr>
            <p:cNvSpPr/>
            <p:nvPr/>
          </p:nvSpPr>
          <p:spPr>
            <a:xfrm>
              <a:off x="3628600" y="2464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5612;p44">
              <a:extLst>
                <a:ext uri="{FF2B5EF4-FFF2-40B4-BE49-F238E27FC236}">
                  <a16:creationId xmlns:a16="http://schemas.microsoft.com/office/drawing/2014/main" id="{A43AC85A-4D00-4011-97FC-491997DD9031}"/>
                </a:ext>
              </a:extLst>
            </p:cNvPr>
            <p:cNvSpPr/>
            <p:nvPr/>
          </p:nvSpPr>
          <p:spPr>
            <a:xfrm>
              <a:off x="3643625" y="24574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5613;p44">
              <a:extLst>
                <a:ext uri="{FF2B5EF4-FFF2-40B4-BE49-F238E27FC236}">
                  <a16:creationId xmlns:a16="http://schemas.microsoft.com/office/drawing/2014/main" id="{6430DC71-B4B0-4572-AB49-F73446B89D24}"/>
                </a:ext>
              </a:extLst>
            </p:cNvPr>
            <p:cNvSpPr/>
            <p:nvPr/>
          </p:nvSpPr>
          <p:spPr>
            <a:xfrm>
              <a:off x="3628600" y="24649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5614;p44">
              <a:extLst>
                <a:ext uri="{FF2B5EF4-FFF2-40B4-BE49-F238E27FC236}">
                  <a16:creationId xmlns:a16="http://schemas.microsoft.com/office/drawing/2014/main" id="{33E2FD16-78F3-4AE5-B289-65705FB17B8F}"/>
                </a:ext>
              </a:extLst>
            </p:cNvPr>
            <p:cNvSpPr/>
            <p:nvPr/>
          </p:nvSpPr>
          <p:spPr>
            <a:xfrm>
              <a:off x="3656800" y="24649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5" y="0"/>
                  </a:moveTo>
                  <a:lnTo>
                    <a:pt x="0" y="251"/>
                  </a:lnTo>
                  <a:cubicBezTo>
                    <a:pt x="25" y="251"/>
                    <a:pt x="50" y="276"/>
                    <a:pt x="50" y="276"/>
                  </a:cubicBezTo>
                  <a:lnTo>
                    <a:pt x="50" y="50"/>
                  </a:lnTo>
                  <a:cubicBezTo>
                    <a:pt x="5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5615;p44">
              <a:extLst>
                <a:ext uri="{FF2B5EF4-FFF2-40B4-BE49-F238E27FC236}">
                  <a16:creationId xmlns:a16="http://schemas.microsoft.com/office/drawing/2014/main" id="{CA70B25A-15FE-499A-8842-ADF5FEE4FEE4}"/>
                </a:ext>
              </a:extLst>
            </p:cNvPr>
            <p:cNvSpPr/>
            <p:nvPr/>
          </p:nvSpPr>
          <p:spPr>
            <a:xfrm>
              <a:off x="3658050" y="2466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5616;p44">
              <a:extLst>
                <a:ext uri="{FF2B5EF4-FFF2-40B4-BE49-F238E27FC236}">
                  <a16:creationId xmlns:a16="http://schemas.microsoft.com/office/drawing/2014/main" id="{047A16B2-7F07-4218-A219-726CE570FD71}"/>
                </a:ext>
              </a:extLst>
            </p:cNvPr>
            <p:cNvSpPr/>
            <p:nvPr/>
          </p:nvSpPr>
          <p:spPr>
            <a:xfrm>
              <a:off x="3658050" y="2466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5617;p44">
              <a:extLst>
                <a:ext uri="{FF2B5EF4-FFF2-40B4-BE49-F238E27FC236}">
                  <a16:creationId xmlns:a16="http://schemas.microsoft.com/office/drawing/2014/main" id="{55C990DA-A5C7-49F9-8DF6-61F21D7C7938}"/>
                </a:ext>
              </a:extLst>
            </p:cNvPr>
            <p:cNvSpPr/>
            <p:nvPr/>
          </p:nvSpPr>
          <p:spPr>
            <a:xfrm>
              <a:off x="3657425" y="24662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5618;p44">
              <a:extLst>
                <a:ext uri="{FF2B5EF4-FFF2-40B4-BE49-F238E27FC236}">
                  <a16:creationId xmlns:a16="http://schemas.microsoft.com/office/drawing/2014/main" id="{90237F7A-614C-4F6A-B0F7-9D135D135BFB}"/>
                </a:ext>
              </a:extLst>
            </p:cNvPr>
            <p:cNvSpPr/>
            <p:nvPr/>
          </p:nvSpPr>
          <p:spPr>
            <a:xfrm>
              <a:off x="3657425" y="2466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5619;p44">
              <a:extLst>
                <a:ext uri="{FF2B5EF4-FFF2-40B4-BE49-F238E27FC236}">
                  <a16:creationId xmlns:a16="http://schemas.microsoft.com/office/drawing/2014/main" id="{1D3A0C7F-31B0-456C-B529-378C1DEE3F73}"/>
                </a:ext>
              </a:extLst>
            </p:cNvPr>
            <p:cNvSpPr/>
            <p:nvPr/>
          </p:nvSpPr>
          <p:spPr>
            <a:xfrm>
              <a:off x="3657425" y="2466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5620;p44">
              <a:extLst>
                <a:ext uri="{FF2B5EF4-FFF2-40B4-BE49-F238E27FC236}">
                  <a16:creationId xmlns:a16="http://schemas.microsoft.com/office/drawing/2014/main" id="{830EAB88-CB4E-4A70-B669-AB2473093B94}"/>
                </a:ext>
              </a:extLst>
            </p:cNvPr>
            <p:cNvSpPr/>
            <p:nvPr/>
          </p:nvSpPr>
          <p:spPr>
            <a:xfrm>
              <a:off x="3657425" y="2466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5621;p44">
              <a:extLst>
                <a:ext uri="{FF2B5EF4-FFF2-40B4-BE49-F238E27FC236}">
                  <a16:creationId xmlns:a16="http://schemas.microsoft.com/office/drawing/2014/main" id="{B228C9F0-4057-4E36-8489-FDC3F7711E6C}"/>
                </a:ext>
              </a:extLst>
            </p:cNvPr>
            <p:cNvSpPr/>
            <p:nvPr/>
          </p:nvSpPr>
          <p:spPr>
            <a:xfrm>
              <a:off x="3657425" y="2466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5622;p44">
              <a:extLst>
                <a:ext uri="{FF2B5EF4-FFF2-40B4-BE49-F238E27FC236}">
                  <a16:creationId xmlns:a16="http://schemas.microsoft.com/office/drawing/2014/main" id="{B4B3467D-B277-4216-9683-ABFEEAE15FD3}"/>
                </a:ext>
              </a:extLst>
            </p:cNvPr>
            <p:cNvSpPr/>
            <p:nvPr/>
          </p:nvSpPr>
          <p:spPr>
            <a:xfrm>
              <a:off x="3656800" y="24668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5623;p44">
              <a:extLst>
                <a:ext uri="{FF2B5EF4-FFF2-40B4-BE49-F238E27FC236}">
                  <a16:creationId xmlns:a16="http://schemas.microsoft.com/office/drawing/2014/main" id="{BD30BA91-47DE-4465-814A-48CB4B77AED7}"/>
                </a:ext>
              </a:extLst>
            </p:cNvPr>
            <p:cNvSpPr/>
            <p:nvPr/>
          </p:nvSpPr>
          <p:spPr>
            <a:xfrm>
              <a:off x="3646150" y="24668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5624;p44">
              <a:extLst>
                <a:ext uri="{FF2B5EF4-FFF2-40B4-BE49-F238E27FC236}">
                  <a16:creationId xmlns:a16="http://schemas.microsoft.com/office/drawing/2014/main" id="{9B39D05F-CAF0-4B75-B038-4AC8F189DD8E}"/>
                </a:ext>
              </a:extLst>
            </p:cNvPr>
            <p:cNvSpPr/>
            <p:nvPr/>
          </p:nvSpPr>
          <p:spPr>
            <a:xfrm>
              <a:off x="3629225" y="24655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5625;p44">
              <a:extLst>
                <a:ext uri="{FF2B5EF4-FFF2-40B4-BE49-F238E27FC236}">
                  <a16:creationId xmlns:a16="http://schemas.microsoft.com/office/drawing/2014/main" id="{48691FB2-8BCD-4AC7-B4F2-2FFE22FB1D9D}"/>
                </a:ext>
              </a:extLst>
            </p:cNvPr>
            <p:cNvSpPr/>
            <p:nvPr/>
          </p:nvSpPr>
          <p:spPr>
            <a:xfrm>
              <a:off x="3645525" y="2473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5626;p44">
              <a:extLst>
                <a:ext uri="{FF2B5EF4-FFF2-40B4-BE49-F238E27FC236}">
                  <a16:creationId xmlns:a16="http://schemas.microsoft.com/office/drawing/2014/main" id="{6F85B761-5434-4C2A-8750-3E14473CDE57}"/>
                </a:ext>
              </a:extLst>
            </p:cNvPr>
            <p:cNvSpPr/>
            <p:nvPr/>
          </p:nvSpPr>
          <p:spPr>
            <a:xfrm>
              <a:off x="3644875" y="247372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5627;p44">
              <a:extLst>
                <a:ext uri="{FF2B5EF4-FFF2-40B4-BE49-F238E27FC236}">
                  <a16:creationId xmlns:a16="http://schemas.microsoft.com/office/drawing/2014/main" id="{1EA44982-6926-4C22-91FE-E9878F05BF91}"/>
                </a:ext>
              </a:extLst>
            </p:cNvPr>
            <p:cNvSpPr/>
            <p:nvPr/>
          </p:nvSpPr>
          <p:spPr>
            <a:xfrm>
              <a:off x="364487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5628;p44">
              <a:extLst>
                <a:ext uri="{FF2B5EF4-FFF2-40B4-BE49-F238E27FC236}">
                  <a16:creationId xmlns:a16="http://schemas.microsoft.com/office/drawing/2014/main" id="{381B6F50-4609-46A6-81B0-8268F71224EC}"/>
                </a:ext>
              </a:extLst>
            </p:cNvPr>
            <p:cNvSpPr/>
            <p:nvPr/>
          </p:nvSpPr>
          <p:spPr>
            <a:xfrm>
              <a:off x="3644250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5629;p44">
              <a:extLst>
                <a:ext uri="{FF2B5EF4-FFF2-40B4-BE49-F238E27FC236}">
                  <a16:creationId xmlns:a16="http://schemas.microsoft.com/office/drawing/2014/main" id="{3D84286F-F478-4EBF-84AC-06F5F29EF9C5}"/>
                </a:ext>
              </a:extLst>
            </p:cNvPr>
            <p:cNvSpPr/>
            <p:nvPr/>
          </p:nvSpPr>
          <p:spPr>
            <a:xfrm>
              <a:off x="3644250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5630;p44">
              <a:extLst>
                <a:ext uri="{FF2B5EF4-FFF2-40B4-BE49-F238E27FC236}">
                  <a16:creationId xmlns:a16="http://schemas.microsoft.com/office/drawing/2014/main" id="{A4F79D4E-F17A-4EE6-9538-878F5F476159}"/>
                </a:ext>
              </a:extLst>
            </p:cNvPr>
            <p:cNvSpPr/>
            <p:nvPr/>
          </p:nvSpPr>
          <p:spPr>
            <a:xfrm>
              <a:off x="3644250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5631;p44">
              <a:extLst>
                <a:ext uri="{FF2B5EF4-FFF2-40B4-BE49-F238E27FC236}">
                  <a16:creationId xmlns:a16="http://schemas.microsoft.com/office/drawing/2014/main" id="{F3628532-5D7A-47ED-B63B-7F41626CE8CB}"/>
                </a:ext>
              </a:extLst>
            </p:cNvPr>
            <p:cNvSpPr/>
            <p:nvPr/>
          </p:nvSpPr>
          <p:spPr>
            <a:xfrm>
              <a:off x="3643625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5632;p44">
              <a:extLst>
                <a:ext uri="{FF2B5EF4-FFF2-40B4-BE49-F238E27FC236}">
                  <a16:creationId xmlns:a16="http://schemas.microsoft.com/office/drawing/2014/main" id="{18D1B1B9-E64C-40E3-8E94-F20A3FD278AC}"/>
                </a:ext>
              </a:extLst>
            </p:cNvPr>
            <p:cNvSpPr/>
            <p:nvPr/>
          </p:nvSpPr>
          <p:spPr>
            <a:xfrm>
              <a:off x="364362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5633;p44">
              <a:extLst>
                <a:ext uri="{FF2B5EF4-FFF2-40B4-BE49-F238E27FC236}">
                  <a16:creationId xmlns:a16="http://schemas.microsoft.com/office/drawing/2014/main" id="{7CB4277B-165C-48F6-ACF5-398F91887EDD}"/>
                </a:ext>
              </a:extLst>
            </p:cNvPr>
            <p:cNvSpPr/>
            <p:nvPr/>
          </p:nvSpPr>
          <p:spPr>
            <a:xfrm>
              <a:off x="364362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5634;p44">
              <a:extLst>
                <a:ext uri="{FF2B5EF4-FFF2-40B4-BE49-F238E27FC236}">
                  <a16:creationId xmlns:a16="http://schemas.microsoft.com/office/drawing/2014/main" id="{87D0B042-B916-4EBF-A0A7-DAC44D1F0D98}"/>
                </a:ext>
              </a:extLst>
            </p:cNvPr>
            <p:cNvSpPr/>
            <p:nvPr/>
          </p:nvSpPr>
          <p:spPr>
            <a:xfrm>
              <a:off x="3643000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5635;p44">
              <a:extLst>
                <a:ext uri="{FF2B5EF4-FFF2-40B4-BE49-F238E27FC236}">
                  <a16:creationId xmlns:a16="http://schemas.microsoft.com/office/drawing/2014/main" id="{09304618-BBBA-4D27-9CFD-D46B56A77340}"/>
                </a:ext>
              </a:extLst>
            </p:cNvPr>
            <p:cNvSpPr/>
            <p:nvPr/>
          </p:nvSpPr>
          <p:spPr>
            <a:xfrm>
              <a:off x="3643000" y="2473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5636;p44">
              <a:extLst>
                <a:ext uri="{FF2B5EF4-FFF2-40B4-BE49-F238E27FC236}">
                  <a16:creationId xmlns:a16="http://schemas.microsoft.com/office/drawing/2014/main" id="{F64A03B2-FEAA-4E62-8C61-BF7D0EBBE4FC}"/>
                </a:ext>
              </a:extLst>
            </p:cNvPr>
            <p:cNvSpPr/>
            <p:nvPr/>
          </p:nvSpPr>
          <p:spPr>
            <a:xfrm>
              <a:off x="3628600" y="245695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89" y="7"/>
                    <a:pt x="477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71"/>
                  </a:lnTo>
                  <a:cubicBezTo>
                    <a:pt x="589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3" y="395"/>
                  </a:lnTo>
                  <a:cubicBezTo>
                    <a:pt x="1178" y="395"/>
                    <a:pt x="1178" y="345"/>
                    <a:pt x="1153" y="320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5637;p44">
              <a:extLst>
                <a:ext uri="{FF2B5EF4-FFF2-40B4-BE49-F238E27FC236}">
                  <a16:creationId xmlns:a16="http://schemas.microsoft.com/office/drawing/2014/main" id="{3F639731-CEC7-43A7-B720-90566AF74287}"/>
                </a:ext>
              </a:extLst>
            </p:cNvPr>
            <p:cNvSpPr/>
            <p:nvPr/>
          </p:nvSpPr>
          <p:spPr>
            <a:xfrm>
              <a:off x="3629850" y="24568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77" y="0"/>
                  </a:moveTo>
                  <a:cubicBezTo>
                    <a:pt x="477" y="0"/>
                    <a:pt x="452" y="0"/>
                    <a:pt x="427" y="25"/>
                  </a:cubicBezTo>
                  <a:cubicBezTo>
                    <a:pt x="427" y="25"/>
                    <a:pt x="0" y="276"/>
                    <a:pt x="0" y="276"/>
                  </a:cubicBezTo>
                  <a:lnTo>
                    <a:pt x="527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27" y="25"/>
                  </a:lnTo>
                  <a:cubicBezTo>
                    <a:pt x="527" y="0"/>
                    <a:pt x="502" y="0"/>
                    <a:pt x="477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5638;p44">
              <a:extLst>
                <a:ext uri="{FF2B5EF4-FFF2-40B4-BE49-F238E27FC236}">
                  <a16:creationId xmlns:a16="http://schemas.microsoft.com/office/drawing/2014/main" id="{C5498CBC-C1CB-45CF-BF99-F13F44759ED1}"/>
                </a:ext>
              </a:extLst>
            </p:cNvPr>
            <p:cNvSpPr/>
            <p:nvPr/>
          </p:nvSpPr>
          <p:spPr>
            <a:xfrm>
              <a:off x="3646150" y="2416700"/>
              <a:ext cx="110925" cy="70200"/>
            </a:xfrm>
            <a:custGeom>
              <a:avLst/>
              <a:gdLst/>
              <a:ahLst/>
              <a:cxnLst/>
              <a:rect l="l" t="t" r="r" b="b"/>
              <a:pathLst>
                <a:path w="4437" h="2808" extrusionOk="0">
                  <a:moveTo>
                    <a:pt x="4436" y="0"/>
                  </a:moveTo>
                  <a:lnTo>
                    <a:pt x="0" y="2582"/>
                  </a:lnTo>
                  <a:lnTo>
                    <a:pt x="0" y="2807"/>
                  </a:lnTo>
                  <a:lnTo>
                    <a:pt x="4436" y="22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5639;p44">
              <a:extLst>
                <a:ext uri="{FF2B5EF4-FFF2-40B4-BE49-F238E27FC236}">
                  <a16:creationId xmlns:a16="http://schemas.microsoft.com/office/drawing/2014/main" id="{21E56425-E15F-45C2-A254-346FB0A4C47C}"/>
                </a:ext>
              </a:extLst>
            </p:cNvPr>
            <p:cNvSpPr/>
            <p:nvPr/>
          </p:nvSpPr>
          <p:spPr>
            <a:xfrm>
              <a:off x="3352900" y="2315825"/>
              <a:ext cx="286375" cy="171075"/>
            </a:xfrm>
            <a:custGeom>
              <a:avLst/>
              <a:gdLst/>
              <a:ahLst/>
              <a:cxnLst/>
              <a:rect l="l" t="t" r="r" b="b"/>
              <a:pathLst>
                <a:path w="11455" h="6843" extrusionOk="0">
                  <a:moveTo>
                    <a:pt x="1" y="0"/>
                  </a:moveTo>
                  <a:lnTo>
                    <a:pt x="1" y="226"/>
                  </a:lnTo>
                  <a:lnTo>
                    <a:pt x="11454" y="6842"/>
                  </a:lnTo>
                  <a:lnTo>
                    <a:pt x="11454" y="66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5640;p44">
              <a:extLst>
                <a:ext uri="{FF2B5EF4-FFF2-40B4-BE49-F238E27FC236}">
                  <a16:creationId xmlns:a16="http://schemas.microsoft.com/office/drawing/2014/main" id="{9D60056C-029B-4BA6-B114-5FC21284F9F0}"/>
                </a:ext>
              </a:extLst>
            </p:cNvPr>
            <p:cNvSpPr/>
            <p:nvPr/>
          </p:nvSpPr>
          <p:spPr>
            <a:xfrm>
              <a:off x="3644875" y="2481225"/>
              <a:ext cx="1300" cy="6300"/>
            </a:xfrm>
            <a:custGeom>
              <a:avLst/>
              <a:gdLst/>
              <a:ahLst/>
              <a:cxnLst/>
              <a:rect l="l" t="t" r="r" b="b"/>
              <a:pathLst>
                <a:path w="52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26"/>
                    <a:pt x="51" y="2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5641;p44">
              <a:extLst>
                <a:ext uri="{FF2B5EF4-FFF2-40B4-BE49-F238E27FC236}">
                  <a16:creationId xmlns:a16="http://schemas.microsoft.com/office/drawing/2014/main" id="{F21DB0D3-838F-476C-BF0D-A9FEFF86EF94}"/>
                </a:ext>
              </a:extLst>
            </p:cNvPr>
            <p:cNvSpPr/>
            <p:nvPr/>
          </p:nvSpPr>
          <p:spPr>
            <a:xfrm>
              <a:off x="3644250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5642;p44">
              <a:extLst>
                <a:ext uri="{FF2B5EF4-FFF2-40B4-BE49-F238E27FC236}">
                  <a16:creationId xmlns:a16="http://schemas.microsoft.com/office/drawing/2014/main" id="{53101001-B52E-404F-8FEE-28B4AF8A0196}"/>
                </a:ext>
              </a:extLst>
            </p:cNvPr>
            <p:cNvSpPr/>
            <p:nvPr/>
          </p:nvSpPr>
          <p:spPr>
            <a:xfrm>
              <a:off x="3638625" y="3941775"/>
              <a:ext cx="114675" cy="53050"/>
            </a:xfrm>
            <a:custGeom>
              <a:avLst/>
              <a:gdLst/>
              <a:ahLst/>
              <a:cxnLst/>
              <a:rect l="l" t="t" r="r" b="b"/>
              <a:pathLst>
                <a:path w="4587" h="2122" extrusionOk="0">
                  <a:moveTo>
                    <a:pt x="3334" y="0"/>
                  </a:moveTo>
                  <a:cubicBezTo>
                    <a:pt x="3284" y="0"/>
                    <a:pt x="3233" y="25"/>
                    <a:pt x="3158" y="25"/>
                  </a:cubicBezTo>
                  <a:cubicBezTo>
                    <a:pt x="3158" y="25"/>
                    <a:pt x="3133" y="50"/>
                    <a:pt x="3108" y="50"/>
                  </a:cubicBezTo>
                  <a:cubicBezTo>
                    <a:pt x="3058" y="50"/>
                    <a:pt x="2983" y="75"/>
                    <a:pt x="2908" y="100"/>
                  </a:cubicBezTo>
                  <a:lnTo>
                    <a:pt x="2883" y="100"/>
                  </a:lnTo>
                  <a:cubicBezTo>
                    <a:pt x="2832" y="125"/>
                    <a:pt x="2782" y="151"/>
                    <a:pt x="2707" y="176"/>
                  </a:cubicBezTo>
                  <a:cubicBezTo>
                    <a:pt x="2682" y="201"/>
                    <a:pt x="2682" y="201"/>
                    <a:pt x="2657" y="201"/>
                  </a:cubicBezTo>
                  <a:cubicBezTo>
                    <a:pt x="2582" y="251"/>
                    <a:pt x="2507" y="276"/>
                    <a:pt x="2431" y="326"/>
                  </a:cubicBezTo>
                  <a:lnTo>
                    <a:pt x="226" y="1604"/>
                  </a:lnTo>
                  <a:cubicBezTo>
                    <a:pt x="101" y="1679"/>
                    <a:pt x="0" y="1830"/>
                    <a:pt x="0" y="1980"/>
                  </a:cubicBezTo>
                  <a:cubicBezTo>
                    <a:pt x="0" y="1980"/>
                    <a:pt x="0" y="2005"/>
                    <a:pt x="0" y="2030"/>
                  </a:cubicBezTo>
                  <a:lnTo>
                    <a:pt x="25" y="2030"/>
                  </a:lnTo>
                  <a:cubicBezTo>
                    <a:pt x="25" y="2030"/>
                    <a:pt x="25" y="2055"/>
                    <a:pt x="25" y="2055"/>
                  </a:cubicBezTo>
                  <a:cubicBezTo>
                    <a:pt x="25" y="2055"/>
                    <a:pt x="25" y="2055"/>
                    <a:pt x="25" y="2080"/>
                  </a:cubicBezTo>
                  <a:lnTo>
                    <a:pt x="50" y="2080"/>
                  </a:lnTo>
                  <a:cubicBezTo>
                    <a:pt x="50" y="2080"/>
                    <a:pt x="50" y="2080"/>
                    <a:pt x="50" y="2105"/>
                  </a:cubicBezTo>
                  <a:cubicBezTo>
                    <a:pt x="71" y="2116"/>
                    <a:pt x="92" y="2122"/>
                    <a:pt x="115" y="2122"/>
                  </a:cubicBezTo>
                  <a:cubicBezTo>
                    <a:pt x="146" y="2122"/>
                    <a:pt x="182" y="2110"/>
                    <a:pt x="226" y="2080"/>
                  </a:cubicBezTo>
                  <a:lnTo>
                    <a:pt x="2456" y="802"/>
                  </a:lnTo>
                  <a:cubicBezTo>
                    <a:pt x="2759" y="621"/>
                    <a:pt x="3061" y="537"/>
                    <a:pt x="3337" y="537"/>
                  </a:cubicBezTo>
                  <a:cubicBezTo>
                    <a:pt x="3404" y="537"/>
                    <a:pt x="3470" y="542"/>
                    <a:pt x="3534" y="552"/>
                  </a:cubicBezTo>
                  <a:cubicBezTo>
                    <a:pt x="3634" y="577"/>
                    <a:pt x="3735" y="627"/>
                    <a:pt x="3835" y="677"/>
                  </a:cubicBezTo>
                  <a:cubicBezTo>
                    <a:pt x="3860" y="702"/>
                    <a:pt x="3860" y="702"/>
                    <a:pt x="3885" y="727"/>
                  </a:cubicBezTo>
                  <a:cubicBezTo>
                    <a:pt x="3910" y="727"/>
                    <a:pt x="3910" y="727"/>
                    <a:pt x="3935" y="752"/>
                  </a:cubicBezTo>
                  <a:cubicBezTo>
                    <a:pt x="3935" y="752"/>
                    <a:pt x="3960" y="777"/>
                    <a:pt x="3985" y="802"/>
                  </a:cubicBezTo>
                  <a:cubicBezTo>
                    <a:pt x="3985" y="802"/>
                    <a:pt x="4010" y="802"/>
                    <a:pt x="4010" y="827"/>
                  </a:cubicBezTo>
                  <a:cubicBezTo>
                    <a:pt x="4035" y="852"/>
                    <a:pt x="4061" y="852"/>
                    <a:pt x="4061" y="877"/>
                  </a:cubicBezTo>
                  <a:cubicBezTo>
                    <a:pt x="4086" y="902"/>
                    <a:pt x="4086" y="902"/>
                    <a:pt x="4086" y="902"/>
                  </a:cubicBezTo>
                  <a:cubicBezTo>
                    <a:pt x="4111" y="953"/>
                    <a:pt x="4136" y="978"/>
                    <a:pt x="4161" y="1003"/>
                  </a:cubicBezTo>
                  <a:cubicBezTo>
                    <a:pt x="4161" y="1028"/>
                    <a:pt x="4186" y="1028"/>
                    <a:pt x="4211" y="1053"/>
                  </a:cubicBezTo>
                  <a:cubicBezTo>
                    <a:pt x="4221" y="1063"/>
                    <a:pt x="4236" y="1069"/>
                    <a:pt x="4255" y="1069"/>
                  </a:cubicBezTo>
                  <a:cubicBezTo>
                    <a:pt x="4282" y="1069"/>
                    <a:pt x="4317" y="1057"/>
                    <a:pt x="4361" y="1028"/>
                  </a:cubicBezTo>
                  <a:cubicBezTo>
                    <a:pt x="4386" y="1003"/>
                    <a:pt x="4411" y="978"/>
                    <a:pt x="4462" y="953"/>
                  </a:cubicBezTo>
                  <a:cubicBezTo>
                    <a:pt x="4562" y="827"/>
                    <a:pt x="4587" y="652"/>
                    <a:pt x="4537" y="577"/>
                  </a:cubicBezTo>
                  <a:cubicBezTo>
                    <a:pt x="4411" y="376"/>
                    <a:pt x="4261" y="226"/>
                    <a:pt x="4086" y="151"/>
                  </a:cubicBezTo>
                  <a:cubicBezTo>
                    <a:pt x="4061" y="125"/>
                    <a:pt x="4010" y="100"/>
                    <a:pt x="3960" y="75"/>
                  </a:cubicBezTo>
                  <a:lnTo>
                    <a:pt x="3935" y="75"/>
                  </a:lnTo>
                  <a:cubicBezTo>
                    <a:pt x="3885" y="50"/>
                    <a:pt x="3835" y="25"/>
                    <a:pt x="3785" y="25"/>
                  </a:cubicBezTo>
                  <a:lnTo>
                    <a:pt x="3735" y="25"/>
                  </a:lnTo>
                  <a:cubicBezTo>
                    <a:pt x="3685" y="0"/>
                    <a:pt x="3634" y="0"/>
                    <a:pt x="3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5643;p44">
              <a:extLst>
                <a:ext uri="{FF2B5EF4-FFF2-40B4-BE49-F238E27FC236}">
                  <a16:creationId xmlns:a16="http://schemas.microsoft.com/office/drawing/2014/main" id="{29FB3FE0-46F8-4D56-9A8F-35D0B86C2EE1}"/>
                </a:ext>
              </a:extLst>
            </p:cNvPr>
            <p:cNvSpPr/>
            <p:nvPr/>
          </p:nvSpPr>
          <p:spPr>
            <a:xfrm>
              <a:off x="364362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5644;p44">
              <a:extLst>
                <a:ext uri="{FF2B5EF4-FFF2-40B4-BE49-F238E27FC236}">
                  <a16:creationId xmlns:a16="http://schemas.microsoft.com/office/drawing/2014/main" id="{E7DECE0F-44E5-44F5-93B7-9F360F6E2C42}"/>
                </a:ext>
              </a:extLst>
            </p:cNvPr>
            <p:cNvSpPr/>
            <p:nvPr/>
          </p:nvSpPr>
          <p:spPr>
            <a:xfrm>
              <a:off x="364300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5645;p44">
              <a:extLst>
                <a:ext uri="{FF2B5EF4-FFF2-40B4-BE49-F238E27FC236}">
                  <a16:creationId xmlns:a16="http://schemas.microsoft.com/office/drawing/2014/main" id="{2A60410E-A98A-49E3-9DA7-8B72976C0895}"/>
                </a:ext>
              </a:extLst>
            </p:cNvPr>
            <p:cNvSpPr/>
            <p:nvPr/>
          </p:nvSpPr>
          <p:spPr>
            <a:xfrm>
              <a:off x="364237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5646;p44">
              <a:extLst>
                <a:ext uri="{FF2B5EF4-FFF2-40B4-BE49-F238E27FC236}">
                  <a16:creationId xmlns:a16="http://schemas.microsoft.com/office/drawing/2014/main" id="{1675C78A-6FF0-4728-B802-0F06DA653BE3}"/>
                </a:ext>
              </a:extLst>
            </p:cNvPr>
            <p:cNvSpPr/>
            <p:nvPr/>
          </p:nvSpPr>
          <p:spPr>
            <a:xfrm>
              <a:off x="3642375" y="2481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5647;p44">
              <a:extLst>
                <a:ext uri="{FF2B5EF4-FFF2-40B4-BE49-F238E27FC236}">
                  <a16:creationId xmlns:a16="http://schemas.microsoft.com/office/drawing/2014/main" id="{36FB9EA3-5592-44AF-9A5F-BD45E5A4D89E}"/>
                </a:ext>
              </a:extLst>
            </p:cNvPr>
            <p:cNvSpPr/>
            <p:nvPr/>
          </p:nvSpPr>
          <p:spPr>
            <a:xfrm>
              <a:off x="364175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5648;p44">
              <a:extLst>
                <a:ext uri="{FF2B5EF4-FFF2-40B4-BE49-F238E27FC236}">
                  <a16:creationId xmlns:a16="http://schemas.microsoft.com/office/drawing/2014/main" id="{7189C067-F05A-4145-9BED-AF19E981CCCA}"/>
                </a:ext>
              </a:extLst>
            </p:cNvPr>
            <p:cNvSpPr/>
            <p:nvPr/>
          </p:nvSpPr>
          <p:spPr>
            <a:xfrm>
              <a:off x="364112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5649;p44">
              <a:extLst>
                <a:ext uri="{FF2B5EF4-FFF2-40B4-BE49-F238E27FC236}">
                  <a16:creationId xmlns:a16="http://schemas.microsoft.com/office/drawing/2014/main" id="{1128876B-DA02-484E-BB91-AA6953AAA91F}"/>
                </a:ext>
              </a:extLst>
            </p:cNvPr>
            <p:cNvSpPr/>
            <p:nvPr/>
          </p:nvSpPr>
          <p:spPr>
            <a:xfrm>
              <a:off x="364050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5650;p44">
              <a:extLst>
                <a:ext uri="{FF2B5EF4-FFF2-40B4-BE49-F238E27FC236}">
                  <a16:creationId xmlns:a16="http://schemas.microsoft.com/office/drawing/2014/main" id="{BDDD0C25-6025-4D79-B745-67411F5FD2A1}"/>
                </a:ext>
              </a:extLst>
            </p:cNvPr>
            <p:cNvSpPr/>
            <p:nvPr/>
          </p:nvSpPr>
          <p:spPr>
            <a:xfrm>
              <a:off x="3639875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26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5651;p44">
              <a:extLst>
                <a:ext uri="{FF2B5EF4-FFF2-40B4-BE49-F238E27FC236}">
                  <a16:creationId xmlns:a16="http://schemas.microsoft.com/office/drawing/2014/main" id="{FE231520-C3B5-40BD-8542-482A109AAE6B}"/>
                </a:ext>
              </a:extLst>
            </p:cNvPr>
            <p:cNvSpPr/>
            <p:nvPr/>
          </p:nvSpPr>
          <p:spPr>
            <a:xfrm>
              <a:off x="3639250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5652;p44">
              <a:extLst>
                <a:ext uri="{FF2B5EF4-FFF2-40B4-BE49-F238E27FC236}">
                  <a16:creationId xmlns:a16="http://schemas.microsoft.com/office/drawing/2014/main" id="{51A9884A-E3AC-47FF-BFCF-1E141059C844}"/>
                </a:ext>
              </a:extLst>
            </p:cNvPr>
            <p:cNvSpPr/>
            <p:nvPr/>
          </p:nvSpPr>
          <p:spPr>
            <a:xfrm>
              <a:off x="3263925" y="2226225"/>
              <a:ext cx="530100" cy="305775"/>
            </a:xfrm>
            <a:custGeom>
              <a:avLst/>
              <a:gdLst/>
              <a:ahLst/>
              <a:cxnLst/>
              <a:rect l="l" t="t" r="r" b="b"/>
              <a:pathLst>
                <a:path w="21204" h="12231" extrusionOk="0">
                  <a:moveTo>
                    <a:pt x="7040" y="5953"/>
                  </a:moveTo>
                  <a:cubicBezTo>
                    <a:pt x="7081" y="5953"/>
                    <a:pt x="7119" y="5965"/>
                    <a:pt x="7144" y="5990"/>
                  </a:cubicBezTo>
                  <a:lnTo>
                    <a:pt x="10828" y="8121"/>
                  </a:lnTo>
                  <a:cubicBezTo>
                    <a:pt x="10903" y="8146"/>
                    <a:pt x="10903" y="8221"/>
                    <a:pt x="10853" y="8246"/>
                  </a:cubicBezTo>
                  <a:lnTo>
                    <a:pt x="9349" y="9123"/>
                  </a:lnTo>
                  <a:lnTo>
                    <a:pt x="8773" y="9449"/>
                  </a:lnTo>
                  <a:cubicBezTo>
                    <a:pt x="8748" y="9461"/>
                    <a:pt x="8710" y="9468"/>
                    <a:pt x="8669" y="9468"/>
                  </a:cubicBezTo>
                  <a:cubicBezTo>
                    <a:pt x="8629" y="9468"/>
                    <a:pt x="8585" y="9461"/>
                    <a:pt x="8547" y="9449"/>
                  </a:cubicBezTo>
                  <a:lnTo>
                    <a:pt x="4863" y="7319"/>
                  </a:lnTo>
                  <a:cubicBezTo>
                    <a:pt x="4813" y="7268"/>
                    <a:pt x="4813" y="7218"/>
                    <a:pt x="4863" y="7193"/>
                  </a:cubicBezTo>
                  <a:lnTo>
                    <a:pt x="6918" y="5990"/>
                  </a:lnTo>
                  <a:cubicBezTo>
                    <a:pt x="6956" y="5965"/>
                    <a:pt x="7000" y="5953"/>
                    <a:pt x="7040" y="5953"/>
                  </a:cubicBezTo>
                  <a:close/>
                  <a:moveTo>
                    <a:pt x="8134" y="809"/>
                  </a:moveTo>
                  <a:cubicBezTo>
                    <a:pt x="8184" y="809"/>
                    <a:pt x="8234" y="815"/>
                    <a:pt x="8272" y="827"/>
                  </a:cubicBezTo>
                  <a:lnTo>
                    <a:pt x="19725" y="7444"/>
                  </a:lnTo>
                  <a:cubicBezTo>
                    <a:pt x="19800" y="7494"/>
                    <a:pt x="19800" y="7569"/>
                    <a:pt x="19725" y="7619"/>
                  </a:cubicBezTo>
                  <a:lnTo>
                    <a:pt x="15289" y="10201"/>
                  </a:lnTo>
                  <a:cubicBezTo>
                    <a:pt x="15251" y="10213"/>
                    <a:pt x="15201" y="10220"/>
                    <a:pt x="15151" y="10220"/>
                  </a:cubicBezTo>
                  <a:cubicBezTo>
                    <a:pt x="15101" y="10220"/>
                    <a:pt x="15051" y="10213"/>
                    <a:pt x="15013" y="10201"/>
                  </a:cubicBezTo>
                  <a:lnTo>
                    <a:pt x="3560" y="3584"/>
                  </a:lnTo>
                  <a:cubicBezTo>
                    <a:pt x="3485" y="3534"/>
                    <a:pt x="3485" y="3459"/>
                    <a:pt x="3560" y="3409"/>
                  </a:cubicBezTo>
                  <a:lnTo>
                    <a:pt x="7996" y="827"/>
                  </a:lnTo>
                  <a:cubicBezTo>
                    <a:pt x="8033" y="815"/>
                    <a:pt x="8084" y="809"/>
                    <a:pt x="8134" y="809"/>
                  </a:cubicBezTo>
                  <a:close/>
                  <a:moveTo>
                    <a:pt x="8535" y="0"/>
                  </a:moveTo>
                  <a:cubicBezTo>
                    <a:pt x="8422" y="0"/>
                    <a:pt x="8309" y="25"/>
                    <a:pt x="8221" y="75"/>
                  </a:cubicBezTo>
                  <a:lnTo>
                    <a:pt x="176" y="4762"/>
                  </a:lnTo>
                  <a:cubicBezTo>
                    <a:pt x="1" y="4862"/>
                    <a:pt x="1" y="5038"/>
                    <a:pt x="176" y="5138"/>
                  </a:cubicBezTo>
                  <a:lnTo>
                    <a:pt x="12332" y="12156"/>
                  </a:lnTo>
                  <a:cubicBezTo>
                    <a:pt x="12419" y="12206"/>
                    <a:pt x="12538" y="12231"/>
                    <a:pt x="12654" y="12231"/>
                  </a:cubicBezTo>
                  <a:cubicBezTo>
                    <a:pt x="12770" y="12231"/>
                    <a:pt x="12883" y="12206"/>
                    <a:pt x="12958" y="12156"/>
                  </a:cubicBezTo>
                  <a:lnTo>
                    <a:pt x="21028" y="7469"/>
                  </a:lnTo>
                  <a:cubicBezTo>
                    <a:pt x="21204" y="7369"/>
                    <a:pt x="21204" y="7218"/>
                    <a:pt x="21028" y="7118"/>
                  </a:cubicBezTo>
                  <a:lnTo>
                    <a:pt x="17896" y="5314"/>
                  </a:lnTo>
                  <a:lnTo>
                    <a:pt x="17695" y="5439"/>
                  </a:lnTo>
                  <a:lnTo>
                    <a:pt x="11755" y="2005"/>
                  </a:lnTo>
                  <a:lnTo>
                    <a:pt x="11981" y="1905"/>
                  </a:lnTo>
                  <a:lnTo>
                    <a:pt x="8848" y="75"/>
                  </a:lnTo>
                  <a:cubicBezTo>
                    <a:pt x="8760" y="25"/>
                    <a:pt x="8647" y="0"/>
                    <a:pt x="8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5653;p44">
              <a:extLst>
                <a:ext uri="{FF2B5EF4-FFF2-40B4-BE49-F238E27FC236}">
                  <a16:creationId xmlns:a16="http://schemas.microsoft.com/office/drawing/2014/main" id="{184EF84F-0C47-443F-B244-832FE841A3FE}"/>
                </a:ext>
              </a:extLst>
            </p:cNvPr>
            <p:cNvSpPr/>
            <p:nvPr/>
          </p:nvSpPr>
          <p:spPr>
            <a:xfrm>
              <a:off x="3621700" y="236672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1"/>
                  </a:lnTo>
                  <a:lnTo>
                    <a:pt x="727" y="671"/>
                  </a:lnTo>
                  <a:lnTo>
                    <a:pt x="1154" y="395"/>
                  </a:lnTo>
                  <a:cubicBezTo>
                    <a:pt x="1204" y="395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5654;p44">
              <a:extLst>
                <a:ext uri="{FF2B5EF4-FFF2-40B4-BE49-F238E27FC236}">
                  <a16:creationId xmlns:a16="http://schemas.microsoft.com/office/drawing/2014/main" id="{39266C91-60BC-4108-8D53-91B8EC1F8ADE}"/>
                </a:ext>
              </a:extLst>
            </p:cNvPr>
            <p:cNvSpPr/>
            <p:nvPr/>
          </p:nvSpPr>
          <p:spPr>
            <a:xfrm>
              <a:off x="3622950" y="236657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502" y="0"/>
                    <a:pt x="477" y="0"/>
                    <a:pt x="452" y="25"/>
                  </a:cubicBezTo>
                  <a:cubicBezTo>
                    <a:pt x="452" y="25"/>
                    <a:pt x="26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5655;p44">
              <a:extLst>
                <a:ext uri="{FF2B5EF4-FFF2-40B4-BE49-F238E27FC236}">
                  <a16:creationId xmlns:a16="http://schemas.microsoft.com/office/drawing/2014/main" id="{DA3E69DA-3DFB-4E4F-9F30-ABEDDCFE15C5}"/>
                </a:ext>
              </a:extLst>
            </p:cNvPr>
            <p:cNvSpPr/>
            <p:nvPr/>
          </p:nvSpPr>
          <p:spPr>
            <a:xfrm>
              <a:off x="3683100" y="24018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90" y="6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9" y="689"/>
                    <a:pt x="630" y="689"/>
                  </a:cubicBezTo>
                  <a:cubicBezTo>
                    <a:pt x="652" y="689"/>
                    <a:pt x="677" y="683"/>
                    <a:pt x="703" y="671"/>
                  </a:cubicBezTo>
                  <a:lnTo>
                    <a:pt x="1129" y="395"/>
                  </a:lnTo>
                  <a:cubicBezTo>
                    <a:pt x="1179" y="395"/>
                    <a:pt x="1179" y="345"/>
                    <a:pt x="1129" y="320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5656;p44">
              <a:extLst>
                <a:ext uri="{FF2B5EF4-FFF2-40B4-BE49-F238E27FC236}">
                  <a16:creationId xmlns:a16="http://schemas.microsoft.com/office/drawing/2014/main" id="{2A7E7F7F-F755-4AD9-B0AF-D2F580426D9C}"/>
                </a:ext>
              </a:extLst>
            </p:cNvPr>
            <p:cNvSpPr/>
            <p:nvPr/>
          </p:nvSpPr>
          <p:spPr>
            <a:xfrm>
              <a:off x="3683725" y="240165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502" y="1"/>
                    <a:pt x="477" y="1"/>
                    <a:pt x="452" y="26"/>
                  </a:cubicBezTo>
                  <a:cubicBezTo>
                    <a:pt x="452" y="26"/>
                    <a:pt x="26" y="277"/>
                    <a:pt x="1" y="277"/>
                  </a:cubicBezTo>
                  <a:lnTo>
                    <a:pt x="26" y="277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7"/>
                    <a:pt x="1104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5657;p44">
              <a:extLst>
                <a:ext uri="{FF2B5EF4-FFF2-40B4-BE49-F238E27FC236}">
                  <a16:creationId xmlns:a16="http://schemas.microsoft.com/office/drawing/2014/main" id="{FE110CFF-70F8-4C44-95A0-1A2C8D07D18E}"/>
                </a:ext>
              </a:extLst>
            </p:cNvPr>
            <p:cNvSpPr/>
            <p:nvPr/>
          </p:nvSpPr>
          <p:spPr>
            <a:xfrm>
              <a:off x="3351025" y="2246275"/>
              <a:ext cx="407300" cy="235600"/>
            </a:xfrm>
            <a:custGeom>
              <a:avLst/>
              <a:gdLst/>
              <a:ahLst/>
              <a:cxnLst/>
              <a:rect l="l" t="t" r="r" b="b"/>
              <a:pathLst>
                <a:path w="16292" h="9424" extrusionOk="0">
                  <a:moveTo>
                    <a:pt x="4587" y="307"/>
                  </a:moveTo>
                  <a:cubicBezTo>
                    <a:pt x="4606" y="307"/>
                    <a:pt x="4625" y="314"/>
                    <a:pt x="4637" y="326"/>
                  </a:cubicBezTo>
                  <a:lnTo>
                    <a:pt x="5214" y="652"/>
                  </a:lnTo>
                  <a:cubicBezTo>
                    <a:pt x="5239" y="677"/>
                    <a:pt x="5239" y="702"/>
                    <a:pt x="5214" y="702"/>
                  </a:cubicBezTo>
                  <a:lnTo>
                    <a:pt x="4988" y="852"/>
                  </a:lnTo>
                  <a:lnTo>
                    <a:pt x="4888" y="852"/>
                  </a:lnTo>
                  <a:lnTo>
                    <a:pt x="4311" y="502"/>
                  </a:lnTo>
                  <a:cubicBezTo>
                    <a:pt x="4286" y="502"/>
                    <a:pt x="4286" y="476"/>
                    <a:pt x="4311" y="451"/>
                  </a:cubicBezTo>
                  <a:lnTo>
                    <a:pt x="4537" y="326"/>
                  </a:lnTo>
                  <a:cubicBezTo>
                    <a:pt x="4549" y="314"/>
                    <a:pt x="4568" y="307"/>
                    <a:pt x="4587" y="307"/>
                  </a:cubicBezTo>
                  <a:close/>
                  <a:moveTo>
                    <a:pt x="4086" y="608"/>
                  </a:moveTo>
                  <a:cubicBezTo>
                    <a:pt x="4111" y="608"/>
                    <a:pt x="4136" y="614"/>
                    <a:pt x="4161" y="627"/>
                  </a:cubicBezTo>
                  <a:lnTo>
                    <a:pt x="4687" y="928"/>
                  </a:lnTo>
                  <a:cubicBezTo>
                    <a:pt x="4737" y="953"/>
                    <a:pt x="4737" y="978"/>
                    <a:pt x="4687" y="1003"/>
                  </a:cubicBezTo>
                  <a:lnTo>
                    <a:pt x="4261" y="1278"/>
                  </a:lnTo>
                  <a:lnTo>
                    <a:pt x="4111" y="1278"/>
                  </a:lnTo>
                  <a:lnTo>
                    <a:pt x="3584" y="953"/>
                  </a:lnTo>
                  <a:cubicBezTo>
                    <a:pt x="3534" y="928"/>
                    <a:pt x="3534" y="903"/>
                    <a:pt x="3584" y="877"/>
                  </a:cubicBezTo>
                  <a:lnTo>
                    <a:pt x="4011" y="627"/>
                  </a:lnTo>
                  <a:cubicBezTo>
                    <a:pt x="4036" y="614"/>
                    <a:pt x="4061" y="608"/>
                    <a:pt x="4086" y="608"/>
                  </a:cubicBezTo>
                  <a:close/>
                  <a:moveTo>
                    <a:pt x="5389" y="783"/>
                  </a:moveTo>
                  <a:cubicBezTo>
                    <a:pt x="5408" y="783"/>
                    <a:pt x="5427" y="790"/>
                    <a:pt x="5439" y="802"/>
                  </a:cubicBezTo>
                  <a:lnTo>
                    <a:pt x="6016" y="1128"/>
                  </a:lnTo>
                  <a:cubicBezTo>
                    <a:pt x="6041" y="1153"/>
                    <a:pt x="6041" y="1178"/>
                    <a:pt x="6016" y="1178"/>
                  </a:cubicBezTo>
                  <a:lnTo>
                    <a:pt x="5790" y="1304"/>
                  </a:lnTo>
                  <a:cubicBezTo>
                    <a:pt x="5777" y="1316"/>
                    <a:pt x="5759" y="1322"/>
                    <a:pt x="5740" y="1322"/>
                  </a:cubicBezTo>
                  <a:cubicBezTo>
                    <a:pt x="5721" y="1322"/>
                    <a:pt x="5702" y="1316"/>
                    <a:pt x="5690" y="1304"/>
                  </a:cubicBezTo>
                  <a:lnTo>
                    <a:pt x="5113" y="978"/>
                  </a:lnTo>
                  <a:cubicBezTo>
                    <a:pt x="5088" y="953"/>
                    <a:pt x="5088" y="928"/>
                    <a:pt x="5113" y="928"/>
                  </a:cubicBezTo>
                  <a:lnTo>
                    <a:pt x="5339" y="802"/>
                  </a:lnTo>
                  <a:cubicBezTo>
                    <a:pt x="5351" y="790"/>
                    <a:pt x="5370" y="783"/>
                    <a:pt x="5389" y="783"/>
                  </a:cubicBezTo>
                  <a:close/>
                  <a:moveTo>
                    <a:pt x="4963" y="1078"/>
                  </a:moveTo>
                  <a:lnTo>
                    <a:pt x="5514" y="1404"/>
                  </a:lnTo>
                  <a:cubicBezTo>
                    <a:pt x="5539" y="1429"/>
                    <a:pt x="5539" y="1454"/>
                    <a:pt x="5514" y="1479"/>
                  </a:cubicBezTo>
                  <a:lnTo>
                    <a:pt x="5063" y="1730"/>
                  </a:lnTo>
                  <a:cubicBezTo>
                    <a:pt x="5051" y="1742"/>
                    <a:pt x="5026" y="1748"/>
                    <a:pt x="5001" y="1748"/>
                  </a:cubicBezTo>
                  <a:cubicBezTo>
                    <a:pt x="4975" y="1748"/>
                    <a:pt x="4950" y="1742"/>
                    <a:pt x="4938" y="1730"/>
                  </a:cubicBezTo>
                  <a:lnTo>
                    <a:pt x="4387" y="1429"/>
                  </a:lnTo>
                  <a:cubicBezTo>
                    <a:pt x="4361" y="1404"/>
                    <a:pt x="4361" y="1379"/>
                    <a:pt x="4387" y="1354"/>
                  </a:cubicBezTo>
                  <a:lnTo>
                    <a:pt x="4838" y="1078"/>
                  </a:lnTo>
                  <a:close/>
                  <a:moveTo>
                    <a:pt x="6241" y="1253"/>
                  </a:moveTo>
                  <a:lnTo>
                    <a:pt x="6818" y="1604"/>
                  </a:lnTo>
                  <a:cubicBezTo>
                    <a:pt x="6843" y="1604"/>
                    <a:pt x="6843" y="1629"/>
                    <a:pt x="6818" y="1654"/>
                  </a:cubicBezTo>
                  <a:lnTo>
                    <a:pt x="6592" y="1780"/>
                  </a:lnTo>
                  <a:cubicBezTo>
                    <a:pt x="6579" y="1792"/>
                    <a:pt x="6567" y="1799"/>
                    <a:pt x="6554" y="1799"/>
                  </a:cubicBezTo>
                  <a:cubicBezTo>
                    <a:pt x="6542" y="1799"/>
                    <a:pt x="6529" y="1792"/>
                    <a:pt x="6517" y="1780"/>
                  </a:cubicBezTo>
                  <a:lnTo>
                    <a:pt x="5940" y="1454"/>
                  </a:lnTo>
                  <a:cubicBezTo>
                    <a:pt x="5915" y="1429"/>
                    <a:pt x="5915" y="1404"/>
                    <a:pt x="5940" y="1404"/>
                  </a:cubicBezTo>
                  <a:lnTo>
                    <a:pt x="6166" y="1253"/>
                  </a:lnTo>
                  <a:close/>
                  <a:moveTo>
                    <a:pt x="2657" y="1479"/>
                  </a:moveTo>
                  <a:lnTo>
                    <a:pt x="3209" y="1805"/>
                  </a:lnTo>
                  <a:cubicBezTo>
                    <a:pt x="3234" y="1830"/>
                    <a:pt x="3234" y="1855"/>
                    <a:pt x="3209" y="1880"/>
                  </a:cubicBezTo>
                  <a:lnTo>
                    <a:pt x="2757" y="2131"/>
                  </a:lnTo>
                  <a:cubicBezTo>
                    <a:pt x="2745" y="2143"/>
                    <a:pt x="2720" y="2149"/>
                    <a:pt x="2695" y="2149"/>
                  </a:cubicBezTo>
                  <a:cubicBezTo>
                    <a:pt x="2670" y="2149"/>
                    <a:pt x="2645" y="2143"/>
                    <a:pt x="2632" y="2131"/>
                  </a:cubicBezTo>
                  <a:lnTo>
                    <a:pt x="2081" y="1830"/>
                  </a:lnTo>
                  <a:cubicBezTo>
                    <a:pt x="2056" y="1805"/>
                    <a:pt x="2056" y="1780"/>
                    <a:pt x="2081" y="1755"/>
                  </a:cubicBezTo>
                  <a:lnTo>
                    <a:pt x="2532" y="1479"/>
                  </a:lnTo>
                  <a:close/>
                  <a:moveTo>
                    <a:pt x="3346" y="1059"/>
                  </a:moveTo>
                  <a:cubicBezTo>
                    <a:pt x="3378" y="1059"/>
                    <a:pt x="3409" y="1065"/>
                    <a:pt x="3434" y="1078"/>
                  </a:cubicBezTo>
                  <a:lnTo>
                    <a:pt x="4762" y="1830"/>
                  </a:lnTo>
                  <a:cubicBezTo>
                    <a:pt x="4788" y="1855"/>
                    <a:pt x="4788" y="1880"/>
                    <a:pt x="4762" y="1905"/>
                  </a:cubicBezTo>
                  <a:lnTo>
                    <a:pt x="4311" y="2181"/>
                  </a:lnTo>
                  <a:lnTo>
                    <a:pt x="4186" y="2181"/>
                  </a:lnTo>
                  <a:lnTo>
                    <a:pt x="2858" y="1404"/>
                  </a:lnTo>
                  <a:cubicBezTo>
                    <a:pt x="2808" y="1379"/>
                    <a:pt x="2808" y="1329"/>
                    <a:pt x="2858" y="1304"/>
                  </a:cubicBezTo>
                  <a:lnTo>
                    <a:pt x="3259" y="1078"/>
                  </a:lnTo>
                  <a:cubicBezTo>
                    <a:pt x="3284" y="1065"/>
                    <a:pt x="3315" y="1059"/>
                    <a:pt x="3346" y="1059"/>
                  </a:cubicBezTo>
                  <a:close/>
                  <a:moveTo>
                    <a:pt x="5712" y="1535"/>
                  </a:moveTo>
                  <a:cubicBezTo>
                    <a:pt x="5734" y="1535"/>
                    <a:pt x="5752" y="1542"/>
                    <a:pt x="5765" y="1554"/>
                  </a:cubicBezTo>
                  <a:lnTo>
                    <a:pt x="6316" y="1880"/>
                  </a:lnTo>
                  <a:cubicBezTo>
                    <a:pt x="6341" y="1880"/>
                    <a:pt x="6341" y="1930"/>
                    <a:pt x="6316" y="1955"/>
                  </a:cubicBezTo>
                  <a:lnTo>
                    <a:pt x="5865" y="2206"/>
                  </a:lnTo>
                  <a:cubicBezTo>
                    <a:pt x="5853" y="2218"/>
                    <a:pt x="5834" y="2225"/>
                    <a:pt x="5812" y="2225"/>
                  </a:cubicBezTo>
                  <a:cubicBezTo>
                    <a:pt x="5790" y="2225"/>
                    <a:pt x="5765" y="2218"/>
                    <a:pt x="5740" y="2206"/>
                  </a:cubicBezTo>
                  <a:lnTo>
                    <a:pt x="5189" y="1880"/>
                  </a:lnTo>
                  <a:cubicBezTo>
                    <a:pt x="5163" y="1880"/>
                    <a:pt x="5163" y="1830"/>
                    <a:pt x="5189" y="1805"/>
                  </a:cubicBezTo>
                  <a:lnTo>
                    <a:pt x="5640" y="1554"/>
                  </a:lnTo>
                  <a:cubicBezTo>
                    <a:pt x="5665" y="1542"/>
                    <a:pt x="5690" y="1535"/>
                    <a:pt x="5712" y="1535"/>
                  </a:cubicBezTo>
                  <a:close/>
                  <a:moveTo>
                    <a:pt x="7018" y="1711"/>
                  </a:moveTo>
                  <a:cubicBezTo>
                    <a:pt x="7037" y="1711"/>
                    <a:pt x="7056" y="1717"/>
                    <a:pt x="7068" y="1730"/>
                  </a:cubicBezTo>
                  <a:lnTo>
                    <a:pt x="7645" y="2055"/>
                  </a:lnTo>
                  <a:cubicBezTo>
                    <a:pt x="7670" y="2080"/>
                    <a:pt x="7670" y="2106"/>
                    <a:pt x="7645" y="2131"/>
                  </a:cubicBezTo>
                  <a:lnTo>
                    <a:pt x="7419" y="2256"/>
                  </a:lnTo>
                  <a:lnTo>
                    <a:pt x="7319" y="2256"/>
                  </a:lnTo>
                  <a:lnTo>
                    <a:pt x="6742" y="1905"/>
                  </a:lnTo>
                  <a:cubicBezTo>
                    <a:pt x="6717" y="1905"/>
                    <a:pt x="6717" y="1880"/>
                    <a:pt x="6742" y="1855"/>
                  </a:cubicBezTo>
                  <a:lnTo>
                    <a:pt x="6968" y="1730"/>
                  </a:lnTo>
                  <a:cubicBezTo>
                    <a:pt x="6981" y="1717"/>
                    <a:pt x="6999" y="1711"/>
                    <a:pt x="7018" y="1711"/>
                  </a:cubicBezTo>
                  <a:close/>
                  <a:moveTo>
                    <a:pt x="1843" y="1911"/>
                  </a:moveTo>
                  <a:cubicBezTo>
                    <a:pt x="1868" y="1911"/>
                    <a:pt x="1893" y="1918"/>
                    <a:pt x="1905" y="1930"/>
                  </a:cubicBezTo>
                  <a:lnTo>
                    <a:pt x="2457" y="2231"/>
                  </a:lnTo>
                  <a:cubicBezTo>
                    <a:pt x="2482" y="2256"/>
                    <a:pt x="2482" y="2281"/>
                    <a:pt x="2457" y="2306"/>
                  </a:cubicBezTo>
                  <a:lnTo>
                    <a:pt x="2006" y="2582"/>
                  </a:lnTo>
                  <a:lnTo>
                    <a:pt x="1880" y="2582"/>
                  </a:lnTo>
                  <a:lnTo>
                    <a:pt x="1329" y="2256"/>
                  </a:lnTo>
                  <a:cubicBezTo>
                    <a:pt x="1304" y="2231"/>
                    <a:pt x="1304" y="2206"/>
                    <a:pt x="1329" y="2181"/>
                  </a:cubicBezTo>
                  <a:lnTo>
                    <a:pt x="1780" y="1930"/>
                  </a:lnTo>
                  <a:cubicBezTo>
                    <a:pt x="1793" y="1918"/>
                    <a:pt x="1818" y="1911"/>
                    <a:pt x="1843" y="1911"/>
                  </a:cubicBezTo>
                  <a:close/>
                  <a:moveTo>
                    <a:pt x="3406" y="1936"/>
                  </a:moveTo>
                  <a:cubicBezTo>
                    <a:pt x="3428" y="1936"/>
                    <a:pt x="3447" y="1943"/>
                    <a:pt x="3459" y="1955"/>
                  </a:cubicBezTo>
                  <a:lnTo>
                    <a:pt x="4011" y="2281"/>
                  </a:lnTo>
                  <a:cubicBezTo>
                    <a:pt x="4036" y="2281"/>
                    <a:pt x="4036" y="2331"/>
                    <a:pt x="4011" y="2356"/>
                  </a:cubicBezTo>
                  <a:lnTo>
                    <a:pt x="3559" y="2607"/>
                  </a:lnTo>
                  <a:cubicBezTo>
                    <a:pt x="3547" y="2619"/>
                    <a:pt x="3528" y="2626"/>
                    <a:pt x="3506" y="2626"/>
                  </a:cubicBezTo>
                  <a:cubicBezTo>
                    <a:pt x="3484" y="2626"/>
                    <a:pt x="3459" y="2619"/>
                    <a:pt x="3434" y="2607"/>
                  </a:cubicBezTo>
                  <a:lnTo>
                    <a:pt x="2883" y="2281"/>
                  </a:lnTo>
                  <a:cubicBezTo>
                    <a:pt x="2858" y="2281"/>
                    <a:pt x="2858" y="2231"/>
                    <a:pt x="2883" y="2206"/>
                  </a:cubicBezTo>
                  <a:lnTo>
                    <a:pt x="3334" y="1955"/>
                  </a:lnTo>
                  <a:cubicBezTo>
                    <a:pt x="3359" y="1943"/>
                    <a:pt x="3384" y="1936"/>
                    <a:pt x="3406" y="1936"/>
                  </a:cubicBezTo>
                  <a:close/>
                  <a:moveTo>
                    <a:pt x="5038" y="1980"/>
                  </a:moveTo>
                  <a:lnTo>
                    <a:pt x="5564" y="2306"/>
                  </a:lnTo>
                  <a:cubicBezTo>
                    <a:pt x="5615" y="2331"/>
                    <a:pt x="5615" y="2356"/>
                    <a:pt x="5564" y="2381"/>
                  </a:cubicBezTo>
                  <a:lnTo>
                    <a:pt x="5113" y="2632"/>
                  </a:lnTo>
                  <a:cubicBezTo>
                    <a:pt x="5101" y="2644"/>
                    <a:pt x="5082" y="2651"/>
                    <a:pt x="5060" y="2651"/>
                  </a:cubicBezTo>
                  <a:cubicBezTo>
                    <a:pt x="5038" y="2651"/>
                    <a:pt x="5013" y="2644"/>
                    <a:pt x="4988" y="2632"/>
                  </a:cubicBezTo>
                  <a:lnTo>
                    <a:pt x="4462" y="2331"/>
                  </a:lnTo>
                  <a:cubicBezTo>
                    <a:pt x="4412" y="2306"/>
                    <a:pt x="4412" y="2281"/>
                    <a:pt x="4462" y="2256"/>
                  </a:cubicBezTo>
                  <a:lnTo>
                    <a:pt x="4888" y="2005"/>
                  </a:lnTo>
                  <a:cubicBezTo>
                    <a:pt x="4938" y="1980"/>
                    <a:pt x="4988" y="1980"/>
                    <a:pt x="5038" y="1980"/>
                  </a:cubicBezTo>
                  <a:close/>
                  <a:moveTo>
                    <a:pt x="6520" y="2012"/>
                  </a:moveTo>
                  <a:cubicBezTo>
                    <a:pt x="6542" y="2012"/>
                    <a:pt x="6567" y="2018"/>
                    <a:pt x="6592" y="2030"/>
                  </a:cubicBezTo>
                  <a:lnTo>
                    <a:pt x="7118" y="2331"/>
                  </a:lnTo>
                  <a:cubicBezTo>
                    <a:pt x="7168" y="2356"/>
                    <a:pt x="7168" y="2406"/>
                    <a:pt x="7118" y="2406"/>
                  </a:cubicBezTo>
                  <a:lnTo>
                    <a:pt x="6692" y="2682"/>
                  </a:lnTo>
                  <a:lnTo>
                    <a:pt x="6542" y="2682"/>
                  </a:lnTo>
                  <a:lnTo>
                    <a:pt x="6016" y="2356"/>
                  </a:lnTo>
                  <a:cubicBezTo>
                    <a:pt x="5965" y="2331"/>
                    <a:pt x="5965" y="2306"/>
                    <a:pt x="6016" y="2281"/>
                  </a:cubicBezTo>
                  <a:lnTo>
                    <a:pt x="6467" y="2030"/>
                  </a:lnTo>
                  <a:cubicBezTo>
                    <a:pt x="6479" y="2018"/>
                    <a:pt x="6498" y="2012"/>
                    <a:pt x="6520" y="2012"/>
                  </a:cubicBezTo>
                  <a:close/>
                  <a:moveTo>
                    <a:pt x="7820" y="2187"/>
                  </a:moveTo>
                  <a:cubicBezTo>
                    <a:pt x="7839" y="2187"/>
                    <a:pt x="7858" y="2193"/>
                    <a:pt x="7870" y="2206"/>
                  </a:cubicBezTo>
                  <a:lnTo>
                    <a:pt x="8447" y="2532"/>
                  </a:lnTo>
                  <a:cubicBezTo>
                    <a:pt x="8472" y="2557"/>
                    <a:pt x="8472" y="2582"/>
                    <a:pt x="8447" y="2582"/>
                  </a:cubicBezTo>
                  <a:lnTo>
                    <a:pt x="8221" y="2707"/>
                  </a:lnTo>
                  <a:cubicBezTo>
                    <a:pt x="8209" y="2720"/>
                    <a:pt x="8190" y="2726"/>
                    <a:pt x="8171" y="2726"/>
                  </a:cubicBezTo>
                  <a:cubicBezTo>
                    <a:pt x="8152" y="2726"/>
                    <a:pt x="8133" y="2720"/>
                    <a:pt x="8121" y="2707"/>
                  </a:cubicBezTo>
                  <a:lnTo>
                    <a:pt x="7544" y="2381"/>
                  </a:lnTo>
                  <a:cubicBezTo>
                    <a:pt x="7519" y="2356"/>
                    <a:pt x="7519" y="2331"/>
                    <a:pt x="7544" y="2331"/>
                  </a:cubicBezTo>
                  <a:lnTo>
                    <a:pt x="7770" y="2206"/>
                  </a:lnTo>
                  <a:cubicBezTo>
                    <a:pt x="7783" y="2193"/>
                    <a:pt x="7801" y="2187"/>
                    <a:pt x="7820" y="2187"/>
                  </a:cubicBezTo>
                  <a:close/>
                  <a:moveTo>
                    <a:pt x="1100" y="2337"/>
                  </a:moveTo>
                  <a:cubicBezTo>
                    <a:pt x="1122" y="2337"/>
                    <a:pt x="1141" y="2344"/>
                    <a:pt x="1153" y="2356"/>
                  </a:cubicBezTo>
                  <a:lnTo>
                    <a:pt x="1705" y="2682"/>
                  </a:lnTo>
                  <a:cubicBezTo>
                    <a:pt x="1730" y="2682"/>
                    <a:pt x="1730" y="2732"/>
                    <a:pt x="1705" y="2757"/>
                  </a:cubicBezTo>
                  <a:lnTo>
                    <a:pt x="1254" y="3008"/>
                  </a:lnTo>
                  <a:cubicBezTo>
                    <a:pt x="1241" y="3020"/>
                    <a:pt x="1222" y="3027"/>
                    <a:pt x="1200" y="3027"/>
                  </a:cubicBezTo>
                  <a:cubicBezTo>
                    <a:pt x="1178" y="3027"/>
                    <a:pt x="1153" y="3020"/>
                    <a:pt x="1128" y="3008"/>
                  </a:cubicBezTo>
                  <a:lnTo>
                    <a:pt x="602" y="2682"/>
                  </a:lnTo>
                  <a:cubicBezTo>
                    <a:pt x="552" y="2682"/>
                    <a:pt x="552" y="2632"/>
                    <a:pt x="577" y="2607"/>
                  </a:cubicBezTo>
                  <a:lnTo>
                    <a:pt x="1028" y="2356"/>
                  </a:lnTo>
                  <a:cubicBezTo>
                    <a:pt x="1053" y="2344"/>
                    <a:pt x="1078" y="2337"/>
                    <a:pt x="1100" y="2337"/>
                  </a:cubicBezTo>
                  <a:close/>
                  <a:moveTo>
                    <a:pt x="2732" y="2381"/>
                  </a:moveTo>
                  <a:lnTo>
                    <a:pt x="3259" y="2707"/>
                  </a:lnTo>
                  <a:cubicBezTo>
                    <a:pt x="3309" y="2732"/>
                    <a:pt x="3309" y="2757"/>
                    <a:pt x="3259" y="2782"/>
                  </a:cubicBezTo>
                  <a:lnTo>
                    <a:pt x="2808" y="3033"/>
                  </a:lnTo>
                  <a:cubicBezTo>
                    <a:pt x="2795" y="3045"/>
                    <a:pt x="2776" y="3052"/>
                    <a:pt x="2754" y="3052"/>
                  </a:cubicBezTo>
                  <a:cubicBezTo>
                    <a:pt x="2732" y="3052"/>
                    <a:pt x="2707" y="3045"/>
                    <a:pt x="2682" y="3033"/>
                  </a:cubicBezTo>
                  <a:lnTo>
                    <a:pt x="2156" y="2732"/>
                  </a:lnTo>
                  <a:cubicBezTo>
                    <a:pt x="2106" y="2707"/>
                    <a:pt x="2106" y="2682"/>
                    <a:pt x="2156" y="2657"/>
                  </a:cubicBezTo>
                  <a:lnTo>
                    <a:pt x="2582" y="2381"/>
                  </a:lnTo>
                  <a:close/>
                  <a:moveTo>
                    <a:pt x="4214" y="2413"/>
                  </a:moveTo>
                  <a:cubicBezTo>
                    <a:pt x="4236" y="2413"/>
                    <a:pt x="4261" y="2419"/>
                    <a:pt x="4286" y="2431"/>
                  </a:cubicBezTo>
                  <a:lnTo>
                    <a:pt x="4813" y="2732"/>
                  </a:lnTo>
                  <a:cubicBezTo>
                    <a:pt x="4863" y="2757"/>
                    <a:pt x="4863" y="2782"/>
                    <a:pt x="4813" y="2807"/>
                  </a:cubicBezTo>
                  <a:lnTo>
                    <a:pt x="4387" y="3083"/>
                  </a:lnTo>
                  <a:lnTo>
                    <a:pt x="4236" y="3083"/>
                  </a:lnTo>
                  <a:lnTo>
                    <a:pt x="3710" y="2757"/>
                  </a:lnTo>
                  <a:cubicBezTo>
                    <a:pt x="3660" y="2732"/>
                    <a:pt x="3660" y="2707"/>
                    <a:pt x="3710" y="2682"/>
                  </a:cubicBezTo>
                  <a:lnTo>
                    <a:pt x="4161" y="2431"/>
                  </a:lnTo>
                  <a:cubicBezTo>
                    <a:pt x="4173" y="2419"/>
                    <a:pt x="4192" y="2413"/>
                    <a:pt x="4214" y="2413"/>
                  </a:cubicBezTo>
                  <a:close/>
                  <a:moveTo>
                    <a:pt x="5768" y="2438"/>
                  </a:moveTo>
                  <a:cubicBezTo>
                    <a:pt x="5790" y="2438"/>
                    <a:pt x="5815" y="2444"/>
                    <a:pt x="5840" y="2456"/>
                  </a:cubicBezTo>
                  <a:lnTo>
                    <a:pt x="6392" y="2782"/>
                  </a:lnTo>
                  <a:cubicBezTo>
                    <a:pt x="6417" y="2782"/>
                    <a:pt x="6417" y="2832"/>
                    <a:pt x="6392" y="2857"/>
                  </a:cubicBezTo>
                  <a:lnTo>
                    <a:pt x="5940" y="3108"/>
                  </a:lnTo>
                  <a:cubicBezTo>
                    <a:pt x="5915" y="3121"/>
                    <a:pt x="5890" y="3127"/>
                    <a:pt x="5868" y="3127"/>
                  </a:cubicBezTo>
                  <a:cubicBezTo>
                    <a:pt x="5846" y="3127"/>
                    <a:pt x="5828" y="3121"/>
                    <a:pt x="5815" y="3108"/>
                  </a:cubicBezTo>
                  <a:lnTo>
                    <a:pt x="5264" y="2782"/>
                  </a:lnTo>
                  <a:cubicBezTo>
                    <a:pt x="5239" y="2782"/>
                    <a:pt x="5239" y="2732"/>
                    <a:pt x="5264" y="2707"/>
                  </a:cubicBezTo>
                  <a:lnTo>
                    <a:pt x="5715" y="2456"/>
                  </a:lnTo>
                  <a:cubicBezTo>
                    <a:pt x="5727" y="2444"/>
                    <a:pt x="5746" y="2438"/>
                    <a:pt x="5768" y="2438"/>
                  </a:cubicBezTo>
                  <a:close/>
                  <a:moveTo>
                    <a:pt x="7331" y="2488"/>
                  </a:moveTo>
                  <a:cubicBezTo>
                    <a:pt x="7356" y="2488"/>
                    <a:pt x="7382" y="2494"/>
                    <a:pt x="7394" y="2507"/>
                  </a:cubicBezTo>
                  <a:lnTo>
                    <a:pt x="7945" y="2807"/>
                  </a:lnTo>
                  <a:cubicBezTo>
                    <a:pt x="7970" y="2832"/>
                    <a:pt x="7970" y="2857"/>
                    <a:pt x="7945" y="2882"/>
                  </a:cubicBezTo>
                  <a:lnTo>
                    <a:pt x="7494" y="3133"/>
                  </a:lnTo>
                  <a:cubicBezTo>
                    <a:pt x="7482" y="3146"/>
                    <a:pt x="7457" y="3152"/>
                    <a:pt x="7432" y="3152"/>
                  </a:cubicBezTo>
                  <a:cubicBezTo>
                    <a:pt x="7407" y="3152"/>
                    <a:pt x="7382" y="3146"/>
                    <a:pt x="7369" y="3133"/>
                  </a:cubicBezTo>
                  <a:lnTo>
                    <a:pt x="6818" y="2832"/>
                  </a:lnTo>
                  <a:cubicBezTo>
                    <a:pt x="6793" y="2807"/>
                    <a:pt x="6793" y="2782"/>
                    <a:pt x="6818" y="2757"/>
                  </a:cubicBezTo>
                  <a:lnTo>
                    <a:pt x="7269" y="2507"/>
                  </a:lnTo>
                  <a:cubicBezTo>
                    <a:pt x="7281" y="2494"/>
                    <a:pt x="7306" y="2488"/>
                    <a:pt x="7331" y="2488"/>
                  </a:cubicBezTo>
                  <a:close/>
                  <a:moveTo>
                    <a:pt x="8672" y="2657"/>
                  </a:moveTo>
                  <a:lnTo>
                    <a:pt x="9249" y="3008"/>
                  </a:lnTo>
                  <a:cubicBezTo>
                    <a:pt x="9274" y="3008"/>
                    <a:pt x="9274" y="3033"/>
                    <a:pt x="9249" y="3058"/>
                  </a:cubicBezTo>
                  <a:lnTo>
                    <a:pt x="9023" y="3183"/>
                  </a:lnTo>
                  <a:cubicBezTo>
                    <a:pt x="9011" y="3196"/>
                    <a:pt x="8998" y="3202"/>
                    <a:pt x="8986" y="3202"/>
                  </a:cubicBezTo>
                  <a:cubicBezTo>
                    <a:pt x="8973" y="3202"/>
                    <a:pt x="8960" y="3196"/>
                    <a:pt x="8948" y="3183"/>
                  </a:cubicBezTo>
                  <a:lnTo>
                    <a:pt x="8371" y="2857"/>
                  </a:lnTo>
                  <a:cubicBezTo>
                    <a:pt x="8346" y="2832"/>
                    <a:pt x="8346" y="2807"/>
                    <a:pt x="8371" y="2807"/>
                  </a:cubicBezTo>
                  <a:lnTo>
                    <a:pt x="8597" y="2657"/>
                  </a:lnTo>
                  <a:close/>
                  <a:moveTo>
                    <a:pt x="1908" y="2814"/>
                  </a:moveTo>
                  <a:cubicBezTo>
                    <a:pt x="1930" y="2814"/>
                    <a:pt x="1955" y="2820"/>
                    <a:pt x="1980" y="2832"/>
                  </a:cubicBezTo>
                  <a:lnTo>
                    <a:pt x="2507" y="3133"/>
                  </a:lnTo>
                  <a:cubicBezTo>
                    <a:pt x="2557" y="3158"/>
                    <a:pt x="2557" y="3183"/>
                    <a:pt x="2507" y="3208"/>
                  </a:cubicBezTo>
                  <a:lnTo>
                    <a:pt x="2081" y="3484"/>
                  </a:lnTo>
                  <a:lnTo>
                    <a:pt x="1930" y="3484"/>
                  </a:lnTo>
                  <a:lnTo>
                    <a:pt x="1404" y="3158"/>
                  </a:lnTo>
                  <a:cubicBezTo>
                    <a:pt x="1354" y="3133"/>
                    <a:pt x="1354" y="3108"/>
                    <a:pt x="1404" y="3083"/>
                  </a:cubicBezTo>
                  <a:lnTo>
                    <a:pt x="1855" y="2832"/>
                  </a:lnTo>
                  <a:cubicBezTo>
                    <a:pt x="1868" y="2820"/>
                    <a:pt x="1886" y="2814"/>
                    <a:pt x="1908" y="2814"/>
                  </a:cubicBezTo>
                  <a:close/>
                  <a:moveTo>
                    <a:pt x="3462" y="2839"/>
                  </a:moveTo>
                  <a:cubicBezTo>
                    <a:pt x="3484" y="2839"/>
                    <a:pt x="3509" y="2845"/>
                    <a:pt x="3534" y="2857"/>
                  </a:cubicBezTo>
                  <a:lnTo>
                    <a:pt x="4086" y="3183"/>
                  </a:lnTo>
                  <a:cubicBezTo>
                    <a:pt x="4111" y="3183"/>
                    <a:pt x="4111" y="3233"/>
                    <a:pt x="4086" y="3258"/>
                  </a:cubicBezTo>
                  <a:lnTo>
                    <a:pt x="3635" y="3509"/>
                  </a:lnTo>
                  <a:cubicBezTo>
                    <a:pt x="3610" y="3522"/>
                    <a:pt x="3584" y="3528"/>
                    <a:pt x="3563" y="3528"/>
                  </a:cubicBezTo>
                  <a:cubicBezTo>
                    <a:pt x="3541" y="3528"/>
                    <a:pt x="3522" y="3522"/>
                    <a:pt x="3509" y="3509"/>
                  </a:cubicBezTo>
                  <a:lnTo>
                    <a:pt x="2958" y="3183"/>
                  </a:lnTo>
                  <a:cubicBezTo>
                    <a:pt x="2933" y="3183"/>
                    <a:pt x="2933" y="3133"/>
                    <a:pt x="2958" y="3108"/>
                  </a:cubicBezTo>
                  <a:lnTo>
                    <a:pt x="3409" y="2857"/>
                  </a:lnTo>
                  <a:cubicBezTo>
                    <a:pt x="3422" y="2845"/>
                    <a:pt x="3440" y="2839"/>
                    <a:pt x="3462" y="2839"/>
                  </a:cubicBezTo>
                  <a:close/>
                  <a:moveTo>
                    <a:pt x="5026" y="2889"/>
                  </a:moveTo>
                  <a:cubicBezTo>
                    <a:pt x="5051" y="2889"/>
                    <a:pt x="5076" y="2895"/>
                    <a:pt x="5088" y="2908"/>
                  </a:cubicBezTo>
                  <a:lnTo>
                    <a:pt x="5640" y="3208"/>
                  </a:lnTo>
                  <a:cubicBezTo>
                    <a:pt x="5665" y="3233"/>
                    <a:pt x="5665" y="3258"/>
                    <a:pt x="5640" y="3283"/>
                  </a:cubicBezTo>
                  <a:lnTo>
                    <a:pt x="5189" y="3534"/>
                  </a:lnTo>
                  <a:cubicBezTo>
                    <a:pt x="5176" y="3547"/>
                    <a:pt x="5151" y="3553"/>
                    <a:pt x="5126" y="3553"/>
                  </a:cubicBezTo>
                  <a:cubicBezTo>
                    <a:pt x="5101" y="3553"/>
                    <a:pt x="5076" y="3547"/>
                    <a:pt x="5063" y="3534"/>
                  </a:cubicBezTo>
                  <a:lnTo>
                    <a:pt x="4512" y="3233"/>
                  </a:lnTo>
                  <a:cubicBezTo>
                    <a:pt x="4487" y="3208"/>
                    <a:pt x="4487" y="3183"/>
                    <a:pt x="4512" y="3158"/>
                  </a:cubicBezTo>
                  <a:lnTo>
                    <a:pt x="4963" y="2908"/>
                  </a:lnTo>
                  <a:cubicBezTo>
                    <a:pt x="4975" y="2895"/>
                    <a:pt x="5001" y="2889"/>
                    <a:pt x="5026" y="2889"/>
                  </a:cubicBezTo>
                  <a:close/>
                  <a:moveTo>
                    <a:pt x="6579" y="2914"/>
                  </a:moveTo>
                  <a:cubicBezTo>
                    <a:pt x="6605" y="2914"/>
                    <a:pt x="6630" y="2920"/>
                    <a:pt x="6642" y="2933"/>
                  </a:cubicBezTo>
                  <a:lnTo>
                    <a:pt x="7194" y="3233"/>
                  </a:lnTo>
                  <a:cubicBezTo>
                    <a:pt x="7219" y="3258"/>
                    <a:pt x="7219" y="3309"/>
                    <a:pt x="7194" y="3309"/>
                  </a:cubicBezTo>
                  <a:lnTo>
                    <a:pt x="6742" y="3584"/>
                  </a:lnTo>
                  <a:lnTo>
                    <a:pt x="6617" y="3584"/>
                  </a:lnTo>
                  <a:lnTo>
                    <a:pt x="6066" y="3258"/>
                  </a:lnTo>
                  <a:cubicBezTo>
                    <a:pt x="6041" y="3233"/>
                    <a:pt x="6041" y="3208"/>
                    <a:pt x="6066" y="3183"/>
                  </a:cubicBezTo>
                  <a:lnTo>
                    <a:pt x="6517" y="2933"/>
                  </a:lnTo>
                  <a:cubicBezTo>
                    <a:pt x="6529" y="2920"/>
                    <a:pt x="6554" y="2914"/>
                    <a:pt x="6579" y="2914"/>
                  </a:cubicBezTo>
                  <a:close/>
                  <a:moveTo>
                    <a:pt x="8143" y="2939"/>
                  </a:moveTo>
                  <a:cubicBezTo>
                    <a:pt x="8165" y="2939"/>
                    <a:pt x="8184" y="2945"/>
                    <a:pt x="8196" y="2958"/>
                  </a:cubicBezTo>
                  <a:lnTo>
                    <a:pt x="8747" y="3283"/>
                  </a:lnTo>
                  <a:cubicBezTo>
                    <a:pt x="8772" y="3309"/>
                    <a:pt x="8772" y="3334"/>
                    <a:pt x="8747" y="3359"/>
                  </a:cubicBezTo>
                  <a:lnTo>
                    <a:pt x="8296" y="3609"/>
                  </a:lnTo>
                  <a:cubicBezTo>
                    <a:pt x="8284" y="3622"/>
                    <a:pt x="8265" y="3628"/>
                    <a:pt x="8243" y="3628"/>
                  </a:cubicBezTo>
                  <a:cubicBezTo>
                    <a:pt x="8221" y="3628"/>
                    <a:pt x="8196" y="3622"/>
                    <a:pt x="8171" y="3609"/>
                  </a:cubicBezTo>
                  <a:lnTo>
                    <a:pt x="7645" y="3283"/>
                  </a:lnTo>
                  <a:cubicBezTo>
                    <a:pt x="7595" y="3283"/>
                    <a:pt x="7595" y="3233"/>
                    <a:pt x="7645" y="3208"/>
                  </a:cubicBezTo>
                  <a:lnTo>
                    <a:pt x="8071" y="2958"/>
                  </a:lnTo>
                  <a:cubicBezTo>
                    <a:pt x="8096" y="2945"/>
                    <a:pt x="8121" y="2939"/>
                    <a:pt x="8143" y="2939"/>
                  </a:cubicBezTo>
                  <a:close/>
                  <a:moveTo>
                    <a:pt x="9449" y="3114"/>
                  </a:moveTo>
                  <a:cubicBezTo>
                    <a:pt x="9468" y="3114"/>
                    <a:pt x="9487" y="3121"/>
                    <a:pt x="9499" y="3133"/>
                  </a:cubicBezTo>
                  <a:lnTo>
                    <a:pt x="10076" y="3459"/>
                  </a:lnTo>
                  <a:cubicBezTo>
                    <a:pt x="10101" y="3484"/>
                    <a:pt x="10101" y="3509"/>
                    <a:pt x="10076" y="3534"/>
                  </a:cubicBezTo>
                  <a:lnTo>
                    <a:pt x="9850" y="3659"/>
                  </a:lnTo>
                  <a:lnTo>
                    <a:pt x="9750" y="3659"/>
                  </a:lnTo>
                  <a:lnTo>
                    <a:pt x="9173" y="3309"/>
                  </a:lnTo>
                  <a:cubicBezTo>
                    <a:pt x="9148" y="3309"/>
                    <a:pt x="9148" y="3283"/>
                    <a:pt x="9173" y="3258"/>
                  </a:cubicBezTo>
                  <a:lnTo>
                    <a:pt x="9399" y="3133"/>
                  </a:lnTo>
                  <a:cubicBezTo>
                    <a:pt x="9412" y="3121"/>
                    <a:pt x="9430" y="3114"/>
                    <a:pt x="9449" y="3114"/>
                  </a:cubicBezTo>
                  <a:close/>
                  <a:moveTo>
                    <a:pt x="2782" y="3283"/>
                  </a:moveTo>
                  <a:lnTo>
                    <a:pt x="3334" y="3609"/>
                  </a:lnTo>
                  <a:cubicBezTo>
                    <a:pt x="3359" y="3634"/>
                    <a:pt x="3359" y="3659"/>
                    <a:pt x="3334" y="3684"/>
                  </a:cubicBezTo>
                  <a:lnTo>
                    <a:pt x="2883" y="3935"/>
                  </a:lnTo>
                  <a:cubicBezTo>
                    <a:pt x="2870" y="3948"/>
                    <a:pt x="2845" y="3954"/>
                    <a:pt x="2820" y="3954"/>
                  </a:cubicBezTo>
                  <a:cubicBezTo>
                    <a:pt x="2795" y="3954"/>
                    <a:pt x="2770" y="3948"/>
                    <a:pt x="2757" y="3935"/>
                  </a:cubicBezTo>
                  <a:lnTo>
                    <a:pt x="2206" y="3634"/>
                  </a:lnTo>
                  <a:cubicBezTo>
                    <a:pt x="2181" y="3609"/>
                    <a:pt x="2181" y="3584"/>
                    <a:pt x="2206" y="3559"/>
                  </a:cubicBezTo>
                  <a:lnTo>
                    <a:pt x="2657" y="3309"/>
                  </a:lnTo>
                  <a:cubicBezTo>
                    <a:pt x="2682" y="3283"/>
                    <a:pt x="2757" y="3283"/>
                    <a:pt x="2782" y="3283"/>
                  </a:cubicBezTo>
                  <a:close/>
                  <a:moveTo>
                    <a:pt x="4274" y="3315"/>
                  </a:moveTo>
                  <a:cubicBezTo>
                    <a:pt x="4299" y="3315"/>
                    <a:pt x="4324" y="3321"/>
                    <a:pt x="4336" y="3334"/>
                  </a:cubicBezTo>
                  <a:lnTo>
                    <a:pt x="4888" y="3634"/>
                  </a:lnTo>
                  <a:cubicBezTo>
                    <a:pt x="4913" y="3659"/>
                    <a:pt x="4913" y="3684"/>
                    <a:pt x="4888" y="3710"/>
                  </a:cubicBezTo>
                  <a:lnTo>
                    <a:pt x="4437" y="3985"/>
                  </a:lnTo>
                  <a:lnTo>
                    <a:pt x="4311" y="3985"/>
                  </a:lnTo>
                  <a:lnTo>
                    <a:pt x="3760" y="3659"/>
                  </a:lnTo>
                  <a:cubicBezTo>
                    <a:pt x="3735" y="3634"/>
                    <a:pt x="3735" y="3609"/>
                    <a:pt x="3760" y="3584"/>
                  </a:cubicBezTo>
                  <a:lnTo>
                    <a:pt x="4211" y="3334"/>
                  </a:lnTo>
                  <a:cubicBezTo>
                    <a:pt x="4224" y="3321"/>
                    <a:pt x="4249" y="3315"/>
                    <a:pt x="4274" y="3315"/>
                  </a:cubicBezTo>
                  <a:close/>
                  <a:moveTo>
                    <a:pt x="5837" y="3340"/>
                  </a:moveTo>
                  <a:cubicBezTo>
                    <a:pt x="5859" y="3340"/>
                    <a:pt x="5878" y="3346"/>
                    <a:pt x="5890" y="3359"/>
                  </a:cubicBezTo>
                  <a:lnTo>
                    <a:pt x="6442" y="3684"/>
                  </a:lnTo>
                  <a:cubicBezTo>
                    <a:pt x="6467" y="3684"/>
                    <a:pt x="6467" y="3735"/>
                    <a:pt x="6442" y="3760"/>
                  </a:cubicBezTo>
                  <a:lnTo>
                    <a:pt x="5991" y="4010"/>
                  </a:lnTo>
                  <a:cubicBezTo>
                    <a:pt x="5978" y="4023"/>
                    <a:pt x="5959" y="4029"/>
                    <a:pt x="5937" y="4029"/>
                  </a:cubicBezTo>
                  <a:cubicBezTo>
                    <a:pt x="5915" y="4029"/>
                    <a:pt x="5890" y="4023"/>
                    <a:pt x="5865" y="4010"/>
                  </a:cubicBezTo>
                  <a:lnTo>
                    <a:pt x="5339" y="3684"/>
                  </a:lnTo>
                  <a:cubicBezTo>
                    <a:pt x="5289" y="3684"/>
                    <a:pt x="5289" y="3634"/>
                    <a:pt x="5339" y="3609"/>
                  </a:cubicBezTo>
                  <a:lnTo>
                    <a:pt x="5765" y="3359"/>
                  </a:lnTo>
                  <a:cubicBezTo>
                    <a:pt x="5790" y="3346"/>
                    <a:pt x="5815" y="3340"/>
                    <a:pt x="5837" y="3340"/>
                  </a:cubicBezTo>
                  <a:close/>
                  <a:moveTo>
                    <a:pt x="7394" y="3390"/>
                  </a:moveTo>
                  <a:cubicBezTo>
                    <a:pt x="7419" y="3390"/>
                    <a:pt x="7444" y="3396"/>
                    <a:pt x="7469" y="3409"/>
                  </a:cubicBezTo>
                  <a:lnTo>
                    <a:pt x="7996" y="3710"/>
                  </a:lnTo>
                  <a:cubicBezTo>
                    <a:pt x="8046" y="3735"/>
                    <a:pt x="8046" y="3760"/>
                    <a:pt x="7996" y="3785"/>
                  </a:cubicBezTo>
                  <a:lnTo>
                    <a:pt x="7544" y="4035"/>
                  </a:lnTo>
                  <a:cubicBezTo>
                    <a:pt x="7532" y="4048"/>
                    <a:pt x="7513" y="4054"/>
                    <a:pt x="7491" y="4054"/>
                  </a:cubicBezTo>
                  <a:cubicBezTo>
                    <a:pt x="7469" y="4054"/>
                    <a:pt x="7444" y="4048"/>
                    <a:pt x="7419" y="4035"/>
                  </a:cubicBezTo>
                  <a:lnTo>
                    <a:pt x="6893" y="3735"/>
                  </a:lnTo>
                  <a:cubicBezTo>
                    <a:pt x="6843" y="3710"/>
                    <a:pt x="6843" y="3684"/>
                    <a:pt x="6893" y="3659"/>
                  </a:cubicBezTo>
                  <a:lnTo>
                    <a:pt x="7319" y="3409"/>
                  </a:lnTo>
                  <a:cubicBezTo>
                    <a:pt x="7344" y="3396"/>
                    <a:pt x="7369" y="3390"/>
                    <a:pt x="7394" y="3390"/>
                  </a:cubicBezTo>
                  <a:close/>
                  <a:moveTo>
                    <a:pt x="8951" y="3415"/>
                  </a:moveTo>
                  <a:cubicBezTo>
                    <a:pt x="8973" y="3415"/>
                    <a:pt x="8998" y="3421"/>
                    <a:pt x="9023" y="3434"/>
                  </a:cubicBezTo>
                  <a:lnTo>
                    <a:pt x="9549" y="3735"/>
                  </a:lnTo>
                  <a:cubicBezTo>
                    <a:pt x="9600" y="3760"/>
                    <a:pt x="9600" y="3810"/>
                    <a:pt x="9549" y="3810"/>
                  </a:cubicBezTo>
                  <a:lnTo>
                    <a:pt x="9123" y="4085"/>
                  </a:lnTo>
                  <a:lnTo>
                    <a:pt x="8998" y="4085"/>
                  </a:lnTo>
                  <a:lnTo>
                    <a:pt x="8447" y="3760"/>
                  </a:lnTo>
                  <a:cubicBezTo>
                    <a:pt x="8397" y="3735"/>
                    <a:pt x="8397" y="3710"/>
                    <a:pt x="8447" y="3684"/>
                  </a:cubicBezTo>
                  <a:lnTo>
                    <a:pt x="8898" y="3434"/>
                  </a:lnTo>
                  <a:cubicBezTo>
                    <a:pt x="8910" y="3421"/>
                    <a:pt x="8929" y="3415"/>
                    <a:pt x="8951" y="3415"/>
                  </a:cubicBezTo>
                  <a:close/>
                  <a:moveTo>
                    <a:pt x="10251" y="3590"/>
                  </a:moveTo>
                  <a:cubicBezTo>
                    <a:pt x="10270" y="3590"/>
                    <a:pt x="10289" y="3597"/>
                    <a:pt x="10301" y="3609"/>
                  </a:cubicBezTo>
                  <a:lnTo>
                    <a:pt x="10878" y="3935"/>
                  </a:lnTo>
                  <a:cubicBezTo>
                    <a:pt x="10903" y="3960"/>
                    <a:pt x="10903" y="3985"/>
                    <a:pt x="10878" y="3985"/>
                  </a:cubicBezTo>
                  <a:lnTo>
                    <a:pt x="10652" y="4111"/>
                  </a:lnTo>
                  <a:cubicBezTo>
                    <a:pt x="10640" y="4123"/>
                    <a:pt x="10621" y="4129"/>
                    <a:pt x="10602" y="4129"/>
                  </a:cubicBezTo>
                  <a:cubicBezTo>
                    <a:pt x="10583" y="4129"/>
                    <a:pt x="10564" y="4123"/>
                    <a:pt x="10552" y="4111"/>
                  </a:cubicBezTo>
                  <a:lnTo>
                    <a:pt x="9976" y="3785"/>
                  </a:lnTo>
                  <a:cubicBezTo>
                    <a:pt x="9950" y="3785"/>
                    <a:pt x="9950" y="3760"/>
                    <a:pt x="9976" y="3735"/>
                  </a:cubicBezTo>
                  <a:lnTo>
                    <a:pt x="10201" y="3609"/>
                  </a:lnTo>
                  <a:cubicBezTo>
                    <a:pt x="10214" y="3597"/>
                    <a:pt x="10232" y="3590"/>
                    <a:pt x="10251" y="3590"/>
                  </a:cubicBezTo>
                  <a:close/>
                  <a:moveTo>
                    <a:pt x="3531" y="3741"/>
                  </a:moveTo>
                  <a:cubicBezTo>
                    <a:pt x="3553" y="3741"/>
                    <a:pt x="3572" y="3747"/>
                    <a:pt x="3584" y="3760"/>
                  </a:cubicBezTo>
                  <a:lnTo>
                    <a:pt x="4136" y="4085"/>
                  </a:lnTo>
                  <a:cubicBezTo>
                    <a:pt x="4161" y="4085"/>
                    <a:pt x="4161" y="4136"/>
                    <a:pt x="4136" y="4161"/>
                  </a:cubicBezTo>
                  <a:lnTo>
                    <a:pt x="3685" y="4411"/>
                  </a:lnTo>
                  <a:cubicBezTo>
                    <a:pt x="3672" y="4424"/>
                    <a:pt x="3653" y="4430"/>
                    <a:pt x="3631" y="4430"/>
                  </a:cubicBezTo>
                  <a:cubicBezTo>
                    <a:pt x="3610" y="4430"/>
                    <a:pt x="3584" y="4424"/>
                    <a:pt x="3559" y="4411"/>
                  </a:cubicBezTo>
                  <a:lnTo>
                    <a:pt x="3033" y="4085"/>
                  </a:lnTo>
                  <a:cubicBezTo>
                    <a:pt x="2983" y="4085"/>
                    <a:pt x="2983" y="4035"/>
                    <a:pt x="3033" y="4010"/>
                  </a:cubicBezTo>
                  <a:lnTo>
                    <a:pt x="3459" y="3760"/>
                  </a:lnTo>
                  <a:cubicBezTo>
                    <a:pt x="3484" y="3747"/>
                    <a:pt x="3509" y="3741"/>
                    <a:pt x="3531" y="3741"/>
                  </a:cubicBezTo>
                  <a:close/>
                  <a:moveTo>
                    <a:pt x="5088" y="3791"/>
                  </a:moveTo>
                  <a:cubicBezTo>
                    <a:pt x="5113" y="3791"/>
                    <a:pt x="5138" y="3797"/>
                    <a:pt x="5163" y="3810"/>
                  </a:cubicBezTo>
                  <a:lnTo>
                    <a:pt x="5690" y="4111"/>
                  </a:lnTo>
                  <a:cubicBezTo>
                    <a:pt x="5740" y="4136"/>
                    <a:pt x="5740" y="4161"/>
                    <a:pt x="5690" y="4186"/>
                  </a:cubicBezTo>
                  <a:lnTo>
                    <a:pt x="5264" y="4436"/>
                  </a:lnTo>
                  <a:cubicBezTo>
                    <a:pt x="5239" y="4449"/>
                    <a:pt x="5214" y="4455"/>
                    <a:pt x="5189" y="4455"/>
                  </a:cubicBezTo>
                  <a:cubicBezTo>
                    <a:pt x="5163" y="4455"/>
                    <a:pt x="5138" y="4449"/>
                    <a:pt x="5113" y="4436"/>
                  </a:cubicBezTo>
                  <a:lnTo>
                    <a:pt x="4587" y="4136"/>
                  </a:lnTo>
                  <a:cubicBezTo>
                    <a:pt x="4537" y="4111"/>
                    <a:pt x="4537" y="4085"/>
                    <a:pt x="4587" y="4060"/>
                  </a:cubicBezTo>
                  <a:lnTo>
                    <a:pt x="5013" y="3810"/>
                  </a:lnTo>
                  <a:cubicBezTo>
                    <a:pt x="5038" y="3797"/>
                    <a:pt x="5063" y="3791"/>
                    <a:pt x="5088" y="3791"/>
                  </a:cubicBezTo>
                  <a:close/>
                  <a:moveTo>
                    <a:pt x="6645" y="3816"/>
                  </a:moveTo>
                  <a:cubicBezTo>
                    <a:pt x="6667" y="3816"/>
                    <a:pt x="6692" y="3822"/>
                    <a:pt x="6717" y="3835"/>
                  </a:cubicBezTo>
                  <a:lnTo>
                    <a:pt x="7244" y="4136"/>
                  </a:lnTo>
                  <a:cubicBezTo>
                    <a:pt x="7294" y="4161"/>
                    <a:pt x="7294" y="4211"/>
                    <a:pt x="7244" y="4211"/>
                  </a:cubicBezTo>
                  <a:lnTo>
                    <a:pt x="6818" y="4486"/>
                  </a:lnTo>
                  <a:lnTo>
                    <a:pt x="6692" y="4486"/>
                  </a:lnTo>
                  <a:lnTo>
                    <a:pt x="6141" y="4161"/>
                  </a:lnTo>
                  <a:cubicBezTo>
                    <a:pt x="6091" y="4136"/>
                    <a:pt x="6091" y="4111"/>
                    <a:pt x="6141" y="4085"/>
                  </a:cubicBezTo>
                  <a:lnTo>
                    <a:pt x="6592" y="3835"/>
                  </a:lnTo>
                  <a:cubicBezTo>
                    <a:pt x="6605" y="3822"/>
                    <a:pt x="6623" y="3816"/>
                    <a:pt x="6645" y="3816"/>
                  </a:cubicBezTo>
                  <a:close/>
                  <a:moveTo>
                    <a:pt x="8199" y="3841"/>
                  </a:moveTo>
                  <a:cubicBezTo>
                    <a:pt x="8221" y="3841"/>
                    <a:pt x="8246" y="3847"/>
                    <a:pt x="8271" y="3860"/>
                  </a:cubicBezTo>
                  <a:lnTo>
                    <a:pt x="8823" y="4186"/>
                  </a:lnTo>
                  <a:cubicBezTo>
                    <a:pt x="8848" y="4211"/>
                    <a:pt x="8848" y="4236"/>
                    <a:pt x="8823" y="4261"/>
                  </a:cubicBezTo>
                  <a:lnTo>
                    <a:pt x="8371" y="4512"/>
                  </a:lnTo>
                  <a:cubicBezTo>
                    <a:pt x="8346" y="4524"/>
                    <a:pt x="8321" y="4530"/>
                    <a:pt x="8299" y="4530"/>
                  </a:cubicBezTo>
                  <a:cubicBezTo>
                    <a:pt x="8277" y="4530"/>
                    <a:pt x="8259" y="4524"/>
                    <a:pt x="8246" y="4512"/>
                  </a:cubicBezTo>
                  <a:lnTo>
                    <a:pt x="7695" y="4186"/>
                  </a:lnTo>
                  <a:cubicBezTo>
                    <a:pt x="7670" y="4186"/>
                    <a:pt x="7670" y="4136"/>
                    <a:pt x="7695" y="4136"/>
                  </a:cubicBezTo>
                  <a:lnTo>
                    <a:pt x="8146" y="3860"/>
                  </a:lnTo>
                  <a:cubicBezTo>
                    <a:pt x="8158" y="3847"/>
                    <a:pt x="8177" y="3841"/>
                    <a:pt x="8199" y="3841"/>
                  </a:cubicBezTo>
                  <a:close/>
                  <a:moveTo>
                    <a:pt x="9762" y="3891"/>
                  </a:moveTo>
                  <a:cubicBezTo>
                    <a:pt x="9788" y="3891"/>
                    <a:pt x="9813" y="3898"/>
                    <a:pt x="9825" y="3910"/>
                  </a:cubicBezTo>
                  <a:lnTo>
                    <a:pt x="10377" y="4211"/>
                  </a:lnTo>
                  <a:cubicBezTo>
                    <a:pt x="10402" y="4236"/>
                    <a:pt x="10402" y="4261"/>
                    <a:pt x="10377" y="4286"/>
                  </a:cubicBezTo>
                  <a:lnTo>
                    <a:pt x="9925" y="4537"/>
                  </a:lnTo>
                  <a:cubicBezTo>
                    <a:pt x="9913" y="4549"/>
                    <a:pt x="9888" y="4555"/>
                    <a:pt x="9863" y="4555"/>
                  </a:cubicBezTo>
                  <a:cubicBezTo>
                    <a:pt x="9838" y="4555"/>
                    <a:pt x="9813" y="4549"/>
                    <a:pt x="9800" y="4537"/>
                  </a:cubicBezTo>
                  <a:lnTo>
                    <a:pt x="9249" y="4236"/>
                  </a:lnTo>
                  <a:cubicBezTo>
                    <a:pt x="9224" y="4211"/>
                    <a:pt x="9224" y="4186"/>
                    <a:pt x="9249" y="4161"/>
                  </a:cubicBezTo>
                  <a:lnTo>
                    <a:pt x="9700" y="3910"/>
                  </a:lnTo>
                  <a:cubicBezTo>
                    <a:pt x="9712" y="3898"/>
                    <a:pt x="9737" y="3891"/>
                    <a:pt x="9762" y="3891"/>
                  </a:cubicBezTo>
                  <a:close/>
                  <a:moveTo>
                    <a:pt x="11103" y="4060"/>
                  </a:moveTo>
                  <a:lnTo>
                    <a:pt x="11680" y="4411"/>
                  </a:lnTo>
                  <a:cubicBezTo>
                    <a:pt x="11705" y="4411"/>
                    <a:pt x="11705" y="4436"/>
                    <a:pt x="11680" y="4461"/>
                  </a:cubicBezTo>
                  <a:lnTo>
                    <a:pt x="11479" y="4587"/>
                  </a:lnTo>
                  <a:cubicBezTo>
                    <a:pt x="11454" y="4599"/>
                    <a:pt x="11435" y="4606"/>
                    <a:pt x="11420" y="4606"/>
                  </a:cubicBezTo>
                  <a:cubicBezTo>
                    <a:pt x="11404" y="4606"/>
                    <a:pt x="11392" y="4599"/>
                    <a:pt x="11379" y="4587"/>
                  </a:cubicBezTo>
                  <a:lnTo>
                    <a:pt x="10803" y="4261"/>
                  </a:lnTo>
                  <a:cubicBezTo>
                    <a:pt x="10778" y="4236"/>
                    <a:pt x="10778" y="4211"/>
                    <a:pt x="10803" y="4211"/>
                  </a:cubicBezTo>
                  <a:lnTo>
                    <a:pt x="11028" y="4060"/>
                  </a:lnTo>
                  <a:close/>
                  <a:moveTo>
                    <a:pt x="5893" y="4242"/>
                  </a:moveTo>
                  <a:cubicBezTo>
                    <a:pt x="5915" y="4242"/>
                    <a:pt x="5940" y="4248"/>
                    <a:pt x="5965" y="4261"/>
                  </a:cubicBezTo>
                  <a:lnTo>
                    <a:pt x="6517" y="4587"/>
                  </a:lnTo>
                  <a:cubicBezTo>
                    <a:pt x="6542" y="4612"/>
                    <a:pt x="6542" y="4637"/>
                    <a:pt x="6517" y="4662"/>
                  </a:cubicBezTo>
                  <a:lnTo>
                    <a:pt x="6066" y="4913"/>
                  </a:lnTo>
                  <a:cubicBezTo>
                    <a:pt x="6041" y="4925"/>
                    <a:pt x="6016" y="4931"/>
                    <a:pt x="5994" y="4931"/>
                  </a:cubicBezTo>
                  <a:cubicBezTo>
                    <a:pt x="5972" y="4931"/>
                    <a:pt x="5953" y="4925"/>
                    <a:pt x="5940" y="4913"/>
                  </a:cubicBezTo>
                  <a:lnTo>
                    <a:pt x="5389" y="4587"/>
                  </a:lnTo>
                  <a:cubicBezTo>
                    <a:pt x="5364" y="4587"/>
                    <a:pt x="5364" y="4537"/>
                    <a:pt x="5389" y="4512"/>
                  </a:cubicBezTo>
                  <a:lnTo>
                    <a:pt x="5840" y="4261"/>
                  </a:lnTo>
                  <a:cubicBezTo>
                    <a:pt x="5853" y="4248"/>
                    <a:pt x="5871" y="4242"/>
                    <a:pt x="5893" y="4242"/>
                  </a:cubicBezTo>
                  <a:close/>
                  <a:moveTo>
                    <a:pt x="7457" y="4292"/>
                  </a:moveTo>
                  <a:cubicBezTo>
                    <a:pt x="7482" y="4292"/>
                    <a:pt x="7507" y="4299"/>
                    <a:pt x="7519" y="4311"/>
                  </a:cubicBezTo>
                  <a:lnTo>
                    <a:pt x="8071" y="4612"/>
                  </a:lnTo>
                  <a:cubicBezTo>
                    <a:pt x="8096" y="4637"/>
                    <a:pt x="8096" y="4662"/>
                    <a:pt x="8071" y="4687"/>
                  </a:cubicBezTo>
                  <a:lnTo>
                    <a:pt x="7620" y="4938"/>
                  </a:lnTo>
                  <a:cubicBezTo>
                    <a:pt x="7607" y="4950"/>
                    <a:pt x="7582" y="4956"/>
                    <a:pt x="7557" y="4956"/>
                  </a:cubicBezTo>
                  <a:cubicBezTo>
                    <a:pt x="7532" y="4956"/>
                    <a:pt x="7507" y="4950"/>
                    <a:pt x="7494" y="4938"/>
                  </a:cubicBezTo>
                  <a:lnTo>
                    <a:pt x="6943" y="4637"/>
                  </a:lnTo>
                  <a:cubicBezTo>
                    <a:pt x="6918" y="4612"/>
                    <a:pt x="6918" y="4587"/>
                    <a:pt x="6943" y="4562"/>
                  </a:cubicBezTo>
                  <a:lnTo>
                    <a:pt x="7394" y="4311"/>
                  </a:lnTo>
                  <a:cubicBezTo>
                    <a:pt x="7407" y="4299"/>
                    <a:pt x="7432" y="4292"/>
                    <a:pt x="7457" y="4292"/>
                  </a:cubicBezTo>
                  <a:close/>
                  <a:moveTo>
                    <a:pt x="9020" y="4317"/>
                  </a:moveTo>
                  <a:cubicBezTo>
                    <a:pt x="9042" y="4317"/>
                    <a:pt x="9061" y="4324"/>
                    <a:pt x="9073" y="4336"/>
                  </a:cubicBezTo>
                  <a:lnTo>
                    <a:pt x="9625" y="4637"/>
                  </a:lnTo>
                  <a:cubicBezTo>
                    <a:pt x="9650" y="4662"/>
                    <a:pt x="9650" y="4712"/>
                    <a:pt x="9625" y="4712"/>
                  </a:cubicBezTo>
                  <a:lnTo>
                    <a:pt x="9173" y="4988"/>
                  </a:lnTo>
                  <a:lnTo>
                    <a:pt x="9048" y="4988"/>
                  </a:lnTo>
                  <a:lnTo>
                    <a:pt x="8497" y="4662"/>
                  </a:lnTo>
                  <a:cubicBezTo>
                    <a:pt x="8472" y="4637"/>
                    <a:pt x="8472" y="4612"/>
                    <a:pt x="8497" y="4587"/>
                  </a:cubicBezTo>
                  <a:lnTo>
                    <a:pt x="8948" y="4336"/>
                  </a:lnTo>
                  <a:cubicBezTo>
                    <a:pt x="8973" y="4324"/>
                    <a:pt x="8998" y="4317"/>
                    <a:pt x="9020" y="4317"/>
                  </a:cubicBezTo>
                  <a:close/>
                  <a:moveTo>
                    <a:pt x="10574" y="4342"/>
                  </a:moveTo>
                  <a:cubicBezTo>
                    <a:pt x="10596" y="4342"/>
                    <a:pt x="10615" y="4349"/>
                    <a:pt x="10627" y="4361"/>
                  </a:cubicBezTo>
                  <a:lnTo>
                    <a:pt x="11179" y="4687"/>
                  </a:lnTo>
                  <a:cubicBezTo>
                    <a:pt x="11204" y="4712"/>
                    <a:pt x="11229" y="4737"/>
                    <a:pt x="11179" y="4762"/>
                  </a:cubicBezTo>
                  <a:lnTo>
                    <a:pt x="10727" y="5013"/>
                  </a:lnTo>
                  <a:cubicBezTo>
                    <a:pt x="10715" y="5025"/>
                    <a:pt x="10696" y="5032"/>
                    <a:pt x="10674" y="5032"/>
                  </a:cubicBezTo>
                  <a:cubicBezTo>
                    <a:pt x="10652" y="5032"/>
                    <a:pt x="10627" y="5025"/>
                    <a:pt x="10602" y="5013"/>
                  </a:cubicBezTo>
                  <a:lnTo>
                    <a:pt x="10076" y="4712"/>
                  </a:lnTo>
                  <a:cubicBezTo>
                    <a:pt x="10026" y="4687"/>
                    <a:pt x="10026" y="4637"/>
                    <a:pt x="10076" y="4637"/>
                  </a:cubicBezTo>
                  <a:lnTo>
                    <a:pt x="10502" y="4361"/>
                  </a:lnTo>
                  <a:cubicBezTo>
                    <a:pt x="10527" y="4349"/>
                    <a:pt x="10552" y="4342"/>
                    <a:pt x="10574" y="4342"/>
                  </a:cubicBezTo>
                  <a:close/>
                  <a:moveTo>
                    <a:pt x="11880" y="4518"/>
                  </a:moveTo>
                  <a:cubicBezTo>
                    <a:pt x="11899" y="4518"/>
                    <a:pt x="11918" y="4524"/>
                    <a:pt x="11930" y="4537"/>
                  </a:cubicBezTo>
                  <a:lnTo>
                    <a:pt x="12507" y="4862"/>
                  </a:lnTo>
                  <a:cubicBezTo>
                    <a:pt x="12532" y="4887"/>
                    <a:pt x="12532" y="4913"/>
                    <a:pt x="12507" y="4938"/>
                  </a:cubicBezTo>
                  <a:lnTo>
                    <a:pt x="12281" y="5063"/>
                  </a:lnTo>
                  <a:lnTo>
                    <a:pt x="12181" y="5063"/>
                  </a:lnTo>
                  <a:lnTo>
                    <a:pt x="11605" y="4712"/>
                  </a:lnTo>
                  <a:cubicBezTo>
                    <a:pt x="11580" y="4712"/>
                    <a:pt x="11580" y="4687"/>
                    <a:pt x="11605" y="4662"/>
                  </a:cubicBezTo>
                  <a:lnTo>
                    <a:pt x="11830" y="4537"/>
                  </a:lnTo>
                  <a:cubicBezTo>
                    <a:pt x="11843" y="4524"/>
                    <a:pt x="11861" y="4518"/>
                    <a:pt x="11880" y="4518"/>
                  </a:cubicBezTo>
                  <a:close/>
                  <a:moveTo>
                    <a:pt x="6714" y="4718"/>
                  </a:moveTo>
                  <a:cubicBezTo>
                    <a:pt x="6736" y="4718"/>
                    <a:pt x="6755" y="4725"/>
                    <a:pt x="6767" y="4737"/>
                  </a:cubicBezTo>
                  <a:lnTo>
                    <a:pt x="7319" y="5038"/>
                  </a:lnTo>
                  <a:cubicBezTo>
                    <a:pt x="7344" y="5063"/>
                    <a:pt x="7344" y="5113"/>
                    <a:pt x="7319" y="5113"/>
                  </a:cubicBezTo>
                  <a:lnTo>
                    <a:pt x="6868" y="5389"/>
                  </a:lnTo>
                  <a:lnTo>
                    <a:pt x="6742" y="5389"/>
                  </a:lnTo>
                  <a:lnTo>
                    <a:pt x="6191" y="5063"/>
                  </a:lnTo>
                  <a:cubicBezTo>
                    <a:pt x="6166" y="5038"/>
                    <a:pt x="6166" y="5013"/>
                    <a:pt x="6191" y="4988"/>
                  </a:cubicBezTo>
                  <a:lnTo>
                    <a:pt x="6642" y="4737"/>
                  </a:lnTo>
                  <a:cubicBezTo>
                    <a:pt x="6667" y="4725"/>
                    <a:pt x="6692" y="4718"/>
                    <a:pt x="6714" y="4718"/>
                  </a:cubicBezTo>
                  <a:close/>
                  <a:moveTo>
                    <a:pt x="8259" y="4743"/>
                  </a:moveTo>
                  <a:cubicBezTo>
                    <a:pt x="8277" y="4743"/>
                    <a:pt x="8296" y="4750"/>
                    <a:pt x="8321" y="4762"/>
                  </a:cubicBezTo>
                  <a:lnTo>
                    <a:pt x="8873" y="5088"/>
                  </a:lnTo>
                  <a:cubicBezTo>
                    <a:pt x="8923" y="5113"/>
                    <a:pt x="8923" y="5138"/>
                    <a:pt x="8873" y="5163"/>
                  </a:cubicBezTo>
                  <a:lnTo>
                    <a:pt x="8422" y="5414"/>
                  </a:lnTo>
                  <a:cubicBezTo>
                    <a:pt x="8397" y="5426"/>
                    <a:pt x="8371" y="5433"/>
                    <a:pt x="8350" y="5433"/>
                  </a:cubicBezTo>
                  <a:cubicBezTo>
                    <a:pt x="8328" y="5433"/>
                    <a:pt x="8309" y="5426"/>
                    <a:pt x="8296" y="5414"/>
                  </a:cubicBezTo>
                  <a:lnTo>
                    <a:pt x="7770" y="5088"/>
                  </a:lnTo>
                  <a:cubicBezTo>
                    <a:pt x="7720" y="5088"/>
                    <a:pt x="7720" y="5038"/>
                    <a:pt x="7770" y="5013"/>
                  </a:cubicBezTo>
                  <a:lnTo>
                    <a:pt x="8196" y="4762"/>
                  </a:lnTo>
                  <a:cubicBezTo>
                    <a:pt x="8221" y="4750"/>
                    <a:pt x="8240" y="4743"/>
                    <a:pt x="8259" y="4743"/>
                  </a:cubicBezTo>
                  <a:close/>
                  <a:moveTo>
                    <a:pt x="9825" y="4794"/>
                  </a:moveTo>
                  <a:cubicBezTo>
                    <a:pt x="9850" y="4794"/>
                    <a:pt x="9875" y="4800"/>
                    <a:pt x="9900" y="4812"/>
                  </a:cubicBezTo>
                  <a:lnTo>
                    <a:pt x="10427" y="5113"/>
                  </a:lnTo>
                  <a:cubicBezTo>
                    <a:pt x="10477" y="5138"/>
                    <a:pt x="10477" y="5163"/>
                    <a:pt x="10427" y="5188"/>
                  </a:cubicBezTo>
                  <a:lnTo>
                    <a:pt x="10001" y="5439"/>
                  </a:lnTo>
                  <a:cubicBezTo>
                    <a:pt x="9976" y="5451"/>
                    <a:pt x="9950" y="5458"/>
                    <a:pt x="9925" y="5458"/>
                  </a:cubicBezTo>
                  <a:cubicBezTo>
                    <a:pt x="9900" y="5458"/>
                    <a:pt x="9875" y="5451"/>
                    <a:pt x="9850" y="5439"/>
                  </a:cubicBezTo>
                  <a:lnTo>
                    <a:pt x="9324" y="5138"/>
                  </a:lnTo>
                  <a:cubicBezTo>
                    <a:pt x="9274" y="5113"/>
                    <a:pt x="9274" y="5088"/>
                    <a:pt x="9324" y="5063"/>
                  </a:cubicBezTo>
                  <a:lnTo>
                    <a:pt x="9750" y="4812"/>
                  </a:lnTo>
                  <a:cubicBezTo>
                    <a:pt x="9775" y="4800"/>
                    <a:pt x="9800" y="4794"/>
                    <a:pt x="9825" y="4794"/>
                  </a:cubicBezTo>
                  <a:close/>
                  <a:moveTo>
                    <a:pt x="11382" y="4819"/>
                  </a:moveTo>
                  <a:cubicBezTo>
                    <a:pt x="11404" y="4819"/>
                    <a:pt x="11429" y="4825"/>
                    <a:pt x="11454" y="4837"/>
                  </a:cubicBezTo>
                  <a:lnTo>
                    <a:pt x="11981" y="5138"/>
                  </a:lnTo>
                  <a:cubicBezTo>
                    <a:pt x="12031" y="5163"/>
                    <a:pt x="12031" y="5213"/>
                    <a:pt x="11981" y="5213"/>
                  </a:cubicBezTo>
                  <a:lnTo>
                    <a:pt x="11554" y="5489"/>
                  </a:lnTo>
                  <a:lnTo>
                    <a:pt x="11429" y="5489"/>
                  </a:lnTo>
                  <a:lnTo>
                    <a:pt x="10878" y="5163"/>
                  </a:lnTo>
                  <a:cubicBezTo>
                    <a:pt x="10828" y="5138"/>
                    <a:pt x="10828" y="5113"/>
                    <a:pt x="10878" y="5088"/>
                  </a:cubicBezTo>
                  <a:lnTo>
                    <a:pt x="11329" y="4837"/>
                  </a:lnTo>
                  <a:cubicBezTo>
                    <a:pt x="11341" y="4825"/>
                    <a:pt x="11360" y="4819"/>
                    <a:pt x="11382" y="4819"/>
                  </a:cubicBezTo>
                  <a:close/>
                  <a:moveTo>
                    <a:pt x="12682" y="4994"/>
                  </a:moveTo>
                  <a:cubicBezTo>
                    <a:pt x="12701" y="4994"/>
                    <a:pt x="12720" y="5000"/>
                    <a:pt x="12732" y="5013"/>
                  </a:cubicBezTo>
                  <a:lnTo>
                    <a:pt x="13309" y="5339"/>
                  </a:lnTo>
                  <a:cubicBezTo>
                    <a:pt x="13334" y="5364"/>
                    <a:pt x="13334" y="5389"/>
                    <a:pt x="13309" y="5389"/>
                  </a:cubicBezTo>
                  <a:lnTo>
                    <a:pt x="13083" y="5514"/>
                  </a:lnTo>
                  <a:cubicBezTo>
                    <a:pt x="13071" y="5527"/>
                    <a:pt x="13052" y="5533"/>
                    <a:pt x="13033" y="5533"/>
                  </a:cubicBezTo>
                  <a:cubicBezTo>
                    <a:pt x="13014" y="5533"/>
                    <a:pt x="12996" y="5527"/>
                    <a:pt x="12983" y="5514"/>
                  </a:cubicBezTo>
                  <a:lnTo>
                    <a:pt x="12407" y="5188"/>
                  </a:lnTo>
                  <a:cubicBezTo>
                    <a:pt x="12382" y="5188"/>
                    <a:pt x="12382" y="5163"/>
                    <a:pt x="12407" y="5138"/>
                  </a:cubicBezTo>
                  <a:lnTo>
                    <a:pt x="12632" y="5013"/>
                  </a:lnTo>
                  <a:cubicBezTo>
                    <a:pt x="12645" y="5000"/>
                    <a:pt x="12663" y="4994"/>
                    <a:pt x="12682" y="4994"/>
                  </a:cubicBezTo>
                  <a:close/>
                  <a:moveTo>
                    <a:pt x="7519" y="5195"/>
                  </a:moveTo>
                  <a:cubicBezTo>
                    <a:pt x="7544" y="5195"/>
                    <a:pt x="7569" y="5201"/>
                    <a:pt x="7595" y="5213"/>
                  </a:cubicBezTo>
                  <a:lnTo>
                    <a:pt x="8121" y="5514"/>
                  </a:lnTo>
                  <a:cubicBezTo>
                    <a:pt x="8171" y="5539"/>
                    <a:pt x="8171" y="5564"/>
                    <a:pt x="8121" y="5589"/>
                  </a:cubicBezTo>
                  <a:lnTo>
                    <a:pt x="7695" y="5840"/>
                  </a:lnTo>
                  <a:cubicBezTo>
                    <a:pt x="7670" y="5852"/>
                    <a:pt x="7645" y="5859"/>
                    <a:pt x="7620" y="5859"/>
                  </a:cubicBezTo>
                  <a:cubicBezTo>
                    <a:pt x="7595" y="5859"/>
                    <a:pt x="7569" y="5852"/>
                    <a:pt x="7544" y="5840"/>
                  </a:cubicBezTo>
                  <a:lnTo>
                    <a:pt x="7018" y="5539"/>
                  </a:lnTo>
                  <a:cubicBezTo>
                    <a:pt x="6968" y="5514"/>
                    <a:pt x="6968" y="5489"/>
                    <a:pt x="7018" y="5464"/>
                  </a:cubicBezTo>
                  <a:lnTo>
                    <a:pt x="7444" y="5213"/>
                  </a:lnTo>
                  <a:cubicBezTo>
                    <a:pt x="7469" y="5201"/>
                    <a:pt x="7494" y="5195"/>
                    <a:pt x="7519" y="5195"/>
                  </a:cubicBezTo>
                  <a:close/>
                  <a:moveTo>
                    <a:pt x="9076" y="5220"/>
                  </a:moveTo>
                  <a:cubicBezTo>
                    <a:pt x="9098" y="5220"/>
                    <a:pt x="9123" y="5226"/>
                    <a:pt x="9148" y="5238"/>
                  </a:cubicBezTo>
                  <a:lnTo>
                    <a:pt x="9675" y="5539"/>
                  </a:lnTo>
                  <a:cubicBezTo>
                    <a:pt x="9725" y="5564"/>
                    <a:pt x="9725" y="5614"/>
                    <a:pt x="9675" y="5614"/>
                  </a:cubicBezTo>
                  <a:lnTo>
                    <a:pt x="9249" y="5890"/>
                  </a:lnTo>
                  <a:lnTo>
                    <a:pt x="9123" y="5890"/>
                  </a:lnTo>
                  <a:lnTo>
                    <a:pt x="8572" y="5564"/>
                  </a:lnTo>
                  <a:cubicBezTo>
                    <a:pt x="8522" y="5539"/>
                    <a:pt x="8522" y="5514"/>
                    <a:pt x="8572" y="5489"/>
                  </a:cubicBezTo>
                  <a:lnTo>
                    <a:pt x="9023" y="5238"/>
                  </a:lnTo>
                  <a:cubicBezTo>
                    <a:pt x="9036" y="5226"/>
                    <a:pt x="9054" y="5220"/>
                    <a:pt x="9076" y="5220"/>
                  </a:cubicBezTo>
                  <a:close/>
                  <a:moveTo>
                    <a:pt x="10640" y="5245"/>
                  </a:moveTo>
                  <a:cubicBezTo>
                    <a:pt x="10665" y="5245"/>
                    <a:pt x="10690" y="5251"/>
                    <a:pt x="10702" y="5263"/>
                  </a:cubicBezTo>
                  <a:lnTo>
                    <a:pt x="11254" y="5589"/>
                  </a:lnTo>
                  <a:cubicBezTo>
                    <a:pt x="11279" y="5614"/>
                    <a:pt x="11279" y="5639"/>
                    <a:pt x="11254" y="5664"/>
                  </a:cubicBezTo>
                  <a:lnTo>
                    <a:pt x="10803" y="5915"/>
                  </a:lnTo>
                  <a:cubicBezTo>
                    <a:pt x="10778" y="5928"/>
                    <a:pt x="10752" y="5934"/>
                    <a:pt x="10731" y="5934"/>
                  </a:cubicBezTo>
                  <a:cubicBezTo>
                    <a:pt x="10709" y="5934"/>
                    <a:pt x="10690" y="5928"/>
                    <a:pt x="10677" y="5915"/>
                  </a:cubicBezTo>
                  <a:lnTo>
                    <a:pt x="10126" y="5614"/>
                  </a:lnTo>
                  <a:cubicBezTo>
                    <a:pt x="10101" y="5589"/>
                    <a:pt x="10101" y="5539"/>
                    <a:pt x="10126" y="5539"/>
                  </a:cubicBezTo>
                  <a:lnTo>
                    <a:pt x="10577" y="5263"/>
                  </a:lnTo>
                  <a:cubicBezTo>
                    <a:pt x="10590" y="5251"/>
                    <a:pt x="10615" y="5245"/>
                    <a:pt x="10640" y="5245"/>
                  </a:cubicBezTo>
                  <a:close/>
                  <a:moveTo>
                    <a:pt x="12194" y="5295"/>
                  </a:moveTo>
                  <a:cubicBezTo>
                    <a:pt x="12219" y="5295"/>
                    <a:pt x="12244" y="5301"/>
                    <a:pt x="12256" y="5314"/>
                  </a:cubicBezTo>
                  <a:lnTo>
                    <a:pt x="12808" y="5614"/>
                  </a:lnTo>
                  <a:cubicBezTo>
                    <a:pt x="12833" y="5639"/>
                    <a:pt x="12833" y="5664"/>
                    <a:pt x="12808" y="5690"/>
                  </a:cubicBezTo>
                  <a:lnTo>
                    <a:pt x="12356" y="5940"/>
                  </a:lnTo>
                  <a:cubicBezTo>
                    <a:pt x="12344" y="5953"/>
                    <a:pt x="12319" y="5959"/>
                    <a:pt x="12294" y="5959"/>
                  </a:cubicBezTo>
                  <a:cubicBezTo>
                    <a:pt x="12269" y="5959"/>
                    <a:pt x="12244" y="5953"/>
                    <a:pt x="12231" y="5940"/>
                  </a:cubicBezTo>
                  <a:lnTo>
                    <a:pt x="11680" y="5639"/>
                  </a:lnTo>
                  <a:cubicBezTo>
                    <a:pt x="11655" y="5614"/>
                    <a:pt x="11655" y="5589"/>
                    <a:pt x="11680" y="5564"/>
                  </a:cubicBezTo>
                  <a:lnTo>
                    <a:pt x="12131" y="5314"/>
                  </a:lnTo>
                  <a:cubicBezTo>
                    <a:pt x="12143" y="5301"/>
                    <a:pt x="12168" y="5295"/>
                    <a:pt x="12194" y="5295"/>
                  </a:cubicBezTo>
                  <a:close/>
                  <a:moveTo>
                    <a:pt x="13559" y="5464"/>
                  </a:moveTo>
                  <a:lnTo>
                    <a:pt x="14111" y="5815"/>
                  </a:lnTo>
                  <a:cubicBezTo>
                    <a:pt x="14136" y="5815"/>
                    <a:pt x="14136" y="5815"/>
                    <a:pt x="14136" y="5840"/>
                  </a:cubicBezTo>
                  <a:cubicBezTo>
                    <a:pt x="14136" y="5840"/>
                    <a:pt x="14136" y="5865"/>
                    <a:pt x="14111" y="5865"/>
                  </a:cubicBezTo>
                  <a:lnTo>
                    <a:pt x="13910" y="5990"/>
                  </a:lnTo>
                  <a:cubicBezTo>
                    <a:pt x="13885" y="6003"/>
                    <a:pt x="13867" y="6009"/>
                    <a:pt x="13851" y="6009"/>
                  </a:cubicBezTo>
                  <a:cubicBezTo>
                    <a:pt x="13835" y="6009"/>
                    <a:pt x="13823" y="6003"/>
                    <a:pt x="13810" y="5990"/>
                  </a:cubicBezTo>
                  <a:lnTo>
                    <a:pt x="13234" y="5664"/>
                  </a:lnTo>
                  <a:cubicBezTo>
                    <a:pt x="13209" y="5639"/>
                    <a:pt x="13209" y="5614"/>
                    <a:pt x="13234" y="5614"/>
                  </a:cubicBezTo>
                  <a:lnTo>
                    <a:pt x="13459" y="5464"/>
                  </a:lnTo>
                  <a:close/>
                  <a:moveTo>
                    <a:pt x="8334" y="5646"/>
                  </a:moveTo>
                  <a:cubicBezTo>
                    <a:pt x="8359" y="5646"/>
                    <a:pt x="8384" y="5652"/>
                    <a:pt x="8397" y="5664"/>
                  </a:cubicBezTo>
                  <a:lnTo>
                    <a:pt x="8948" y="5990"/>
                  </a:lnTo>
                  <a:cubicBezTo>
                    <a:pt x="8973" y="6015"/>
                    <a:pt x="8973" y="6040"/>
                    <a:pt x="8948" y="6065"/>
                  </a:cubicBezTo>
                  <a:lnTo>
                    <a:pt x="8497" y="6316"/>
                  </a:lnTo>
                  <a:cubicBezTo>
                    <a:pt x="8472" y="6329"/>
                    <a:pt x="8447" y="6335"/>
                    <a:pt x="8425" y="6335"/>
                  </a:cubicBezTo>
                  <a:cubicBezTo>
                    <a:pt x="8403" y="6335"/>
                    <a:pt x="8384" y="6329"/>
                    <a:pt x="8371" y="6316"/>
                  </a:cubicBezTo>
                  <a:lnTo>
                    <a:pt x="7820" y="6015"/>
                  </a:lnTo>
                  <a:cubicBezTo>
                    <a:pt x="7795" y="5990"/>
                    <a:pt x="7795" y="5940"/>
                    <a:pt x="7820" y="5940"/>
                  </a:cubicBezTo>
                  <a:lnTo>
                    <a:pt x="8271" y="5664"/>
                  </a:lnTo>
                  <a:cubicBezTo>
                    <a:pt x="8284" y="5652"/>
                    <a:pt x="8309" y="5646"/>
                    <a:pt x="8334" y="5646"/>
                  </a:cubicBezTo>
                  <a:close/>
                  <a:moveTo>
                    <a:pt x="9888" y="5696"/>
                  </a:moveTo>
                  <a:cubicBezTo>
                    <a:pt x="9913" y="5696"/>
                    <a:pt x="9938" y="5702"/>
                    <a:pt x="9950" y="5715"/>
                  </a:cubicBezTo>
                  <a:lnTo>
                    <a:pt x="10502" y="6015"/>
                  </a:lnTo>
                  <a:cubicBezTo>
                    <a:pt x="10527" y="6040"/>
                    <a:pt x="10527" y="6065"/>
                    <a:pt x="10502" y="6091"/>
                  </a:cubicBezTo>
                  <a:lnTo>
                    <a:pt x="10051" y="6341"/>
                  </a:lnTo>
                  <a:cubicBezTo>
                    <a:pt x="10038" y="6354"/>
                    <a:pt x="10013" y="6360"/>
                    <a:pt x="9988" y="6360"/>
                  </a:cubicBezTo>
                  <a:cubicBezTo>
                    <a:pt x="9963" y="6360"/>
                    <a:pt x="9938" y="6354"/>
                    <a:pt x="9925" y="6341"/>
                  </a:cubicBezTo>
                  <a:lnTo>
                    <a:pt x="9374" y="6040"/>
                  </a:lnTo>
                  <a:cubicBezTo>
                    <a:pt x="9349" y="6015"/>
                    <a:pt x="9349" y="5990"/>
                    <a:pt x="9374" y="5965"/>
                  </a:cubicBezTo>
                  <a:lnTo>
                    <a:pt x="9825" y="5715"/>
                  </a:lnTo>
                  <a:cubicBezTo>
                    <a:pt x="9838" y="5702"/>
                    <a:pt x="9863" y="5696"/>
                    <a:pt x="9888" y="5696"/>
                  </a:cubicBezTo>
                  <a:close/>
                  <a:moveTo>
                    <a:pt x="11451" y="5721"/>
                  </a:moveTo>
                  <a:cubicBezTo>
                    <a:pt x="11473" y="5721"/>
                    <a:pt x="11492" y="5727"/>
                    <a:pt x="11504" y="5740"/>
                  </a:cubicBezTo>
                  <a:lnTo>
                    <a:pt x="12056" y="6040"/>
                  </a:lnTo>
                  <a:cubicBezTo>
                    <a:pt x="12081" y="6065"/>
                    <a:pt x="12081" y="6116"/>
                    <a:pt x="12056" y="6116"/>
                  </a:cubicBezTo>
                  <a:lnTo>
                    <a:pt x="11605" y="6391"/>
                  </a:lnTo>
                  <a:cubicBezTo>
                    <a:pt x="11592" y="6404"/>
                    <a:pt x="11573" y="6410"/>
                    <a:pt x="11551" y="6410"/>
                  </a:cubicBezTo>
                  <a:cubicBezTo>
                    <a:pt x="11529" y="6410"/>
                    <a:pt x="11504" y="6404"/>
                    <a:pt x="11479" y="6391"/>
                  </a:cubicBezTo>
                  <a:lnTo>
                    <a:pt x="10928" y="6065"/>
                  </a:lnTo>
                  <a:cubicBezTo>
                    <a:pt x="10903" y="6040"/>
                    <a:pt x="10903" y="6015"/>
                    <a:pt x="10928" y="5990"/>
                  </a:cubicBezTo>
                  <a:lnTo>
                    <a:pt x="11379" y="5740"/>
                  </a:lnTo>
                  <a:cubicBezTo>
                    <a:pt x="11404" y="5727"/>
                    <a:pt x="11429" y="5721"/>
                    <a:pt x="11451" y="5721"/>
                  </a:cubicBezTo>
                  <a:close/>
                  <a:moveTo>
                    <a:pt x="13005" y="5746"/>
                  </a:moveTo>
                  <a:cubicBezTo>
                    <a:pt x="13027" y="5746"/>
                    <a:pt x="13046" y="5752"/>
                    <a:pt x="13058" y="5765"/>
                  </a:cubicBezTo>
                  <a:lnTo>
                    <a:pt x="13610" y="6091"/>
                  </a:lnTo>
                  <a:cubicBezTo>
                    <a:pt x="13660" y="6116"/>
                    <a:pt x="13660" y="6141"/>
                    <a:pt x="13610" y="6166"/>
                  </a:cubicBezTo>
                  <a:lnTo>
                    <a:pt x="13158" y="6416"/>
                  </a:lnTo>
                  <a:cubicBezTo>
                    <a:pt x="13146" y="6429"/>
                    <a:pt x="13127" y="6435"/>
                    <a:pt x="13105" y="6435"/>
                  </a:cubicBezTo>
                  <a:cubicBezTo>
                    <a:pt x="13083" y="6435"/>
                    <a:pt x="13058" y="6429"/>
                    <a:pt x="13033" y="6416"/>
                  </a:cubicBezTo>
                  <a:lnTo>
                    <a:pt x="12507" y="6116"/>
                  </a:lnTo>
                  <a:cubicBezTo>
                    <a:pt x="12457" y="6091"/>
                    <a:pt x="12457" y="6040"/>
                    <a:pt x="12507" y="6040"/>
                  </a:cubicBezTo>
                  <a:lnTo>
                    <a:pt x="12933" y="5765"/>
                  </a:lnTo>
                  <a:cubicBezTo>
                    <a:pt x="12958" y="5752"/>
                    <a:pt x="12983" y="5746"/>
                    <a:pt x="13005" y="5746"/>
                  </a:cubicBezTo>
                  <a:close/>
                  <a:moveTo>
                    <a:pt x="14311" y="5921"/>
                  </a:moveTo>
                  <a:cubicBezTo>
                    <a:pt x="14330" y="5921"/>
                    <a:pt x="14349" y="5928"/>
                    <a:pt x="14361" y="5940"/>
                  </a:cubicBezTo>
                  <a:lnTo>
                    <a:pt x="14938" y="6266"/>
                  </a:lnTo>
                  <a:cubicBezTo>
                    <a:pt x="14963" y="6291"/>
                    <a:pt x="14963" y="6316"/>
                    <a:pt x="14938" y="6341"/>
                  </a:cubicBezTo>
                  <a:lnTo>
                    <a:pt x="14712" y="6466"/>
                  </a:lnTo>
                  <a:lnTo>
                    <a:pt x="14612" y="6466"/>
                  </a:lnTo>
                  <a:lnTo>
                    <a:pt x="14036" y="6141"/>
                  </a:lnTo>
                  <a:cubicBezTo>
                    <a:pt x="14011" y="6116"/>
                    <a:pt x="14011" y="6091"/>
                    <a:pt x="14036" y="6065"/>
                  </a:cubicBezTo>
                  <a:lnTo>
                    <a:pt x="14261" y="5940"/>
                  </a:lnTo>
                  <a:cubicBezTo>
                    <a:pt x="14274" y="5928"/>
                    <a:pt x="14293" y="5921"/>
                    <a:pt x="14311" y="5921"/>
                  </a:cubicBezTo>
                  <a:close/>
                  <a:moveTo>
                    <a:pt x="4340" y="4217"/>
                  </a:moveTo>
                  <a:cubicBezTo>
                    <a:pt x="4361" y="4217"/>
                    <a:pt x="4387" y="4223"/>
                    <a:pt x="4412" y="4236"/>
                  </a:cubicBezTo>
                  <a:lnTo>
                    <a:pt x="8196" y="6416"/>
                  </a:lnTo>
                  <a:cubicBezTo>
                    <a:pt x="8221" y="6441"/>
                    <a:pt x="8221" y="6466"/>
                    <a:pt x="8196" y="6492"/>
                  </a:cubicBezTo>
                  <a:lnTo>
                    <a:pt x="7745" y="6742"/>
                  </a:lnTo>
                  <a:cubicBezTo>
                    <a:pt x="7732" y="6755"/>
                    <a:pt x="7707" y="6761"/>
                    <a:pt x="7682" y="6761"/>
                  </a:cubicBezTo>
                  <a:cubicBezTo>
                    <a:pt x="7657" y="6761"/>
                    <a:pt x="7632" y="6755"/>
                    <a:pt x="7620" y="6742"/>
                  </a:cubicBezTo>
                  <a:lnTo>
                    <a:pt x="3835" y="4562"/>
                  </a:lnTo>
                  <a:cubicBezTo>
                    <a:pt x="3785" y="4537"/>
                    <a:pt x="3785" y="4512"/>
                    <a:pt x="3835" y="4486"/>
                  </a:cubicBezTo>
                  <a:lnTo>
                    <a:pt x="4286" y="4236"/>
                  </a:lnTo>
                  <a:cubicBezTo>
                    <a:pt x="4299" y="4223"/>
                    <a:pt x="4318" y="4217"/>
                    <a:pt x="4340" y="4217"/>
                  </a:cubicBezTo>
                  <a:close/>
                  <a:moveTo>
                    <a:pt x="9148" y="6116"/>
                  </a:moveTo>
                  <a:cubicBezTo>
                    <a:pt x="9173" y="6116"/>
                    <a:pt x="9199" y="6116"/>
                    <a:pt x="9199" y="6141"/>
                  </a:cubicBezTo>
                  <a:lnTo>
                    <a:pt x="9750" y="6441"/>
                  </a:lnTo>
                  <a:cubicBezTo>
                    <a:pt x="9775" y="6466"/>
                    <a:pt x="9775" y="6492"/>
                    <a:pt x="9775" y="6517"/>
                  </a:cubicBezTo>
                  <a:lnTo>
                    <a:pt x="9750" y="6517"/>
                  </a:lnTo>
                  <a:lnTo>
                    <a:pt x="9299" y="6792"/>
                  </a:lnTo>
                  <a:lnTo>
                    <a:pt x="9173" y="6792"/>
                  </a:lnTo>
                  <a:lnTo>
                    <a:pt x="8622" y="6466"/>
                  </a:lnTo>
                  <a:cubicBezTo>
                    <a:pt x="8597" y="6441"/>
                    <a:pt x="8597" y="6416"/>
                    <a:pt x="8622" y="6391"/>
                  </a:cubicBezTo>
                  <a:lnTo>
                    <a:pt x="9073" y="6141"/>
                  </a:lnTo>
                  <a:cubicBezTo>
                    <a:pt x="9098" y="6116"/>
                    <a:pt x="9123" y="6116"/>
                    <a:pt x="9148" y="6116"/>
                  </a:cubicBezTo>
                  <a:close/>
                  <a:moveTo>
                    <a:pt x="10699" y="6147"/>
                  </a:moveTo>
                  <a:cubicBezTo>
                    <a:pt x="10721" y="6147"/>
                    <a:pt x="10740" y="6153"/>
                    <a:pt x="10752" y="6166"/>
                  </a:cubicBezTo>
                  <a:lnTo>
                    <a:pt x="11304" y="6492"/>
                  </a:lnTo>
                  <a:cubicBezTo>
                    <a:pt x="11354" y="6517"/>
                    <a:pt x="11354" y="6542"/>
                    <a:pt x="11304" y="6567"/>
                  </a:cubicBezTo>
                  <a:lnTo>
                    <a:pt x="10853" y="6817"/>
                  </a:lnTo>
                  <a:cubicBezTo>
                    <a:pt x="10840" y="6830"/>
                    <a:pt x="10821" y="6836"/>
                    <a:pt x="10799" y="6836"/>
                  </a:cubicBezTo>
                  <a:cubicBezTo>
                    <a:pt x="10778" y="6836"/>
                    <a:pt x="10752" y="6830"/>
                    <a:pt x="10727" y="6817"/>
                  </a:cubicBezTo>
                  <a:lnTo>
                    <a:pt x="10201" y="6517"/>
                  </a:lnTo>
                  <a:cubicBezTo>
                    <a:pt x="10151" y="6492"/>
                    <a:pt x="10151" y="6441"/>
                    <a:pt x="10201" y="6441"/>
                  </a:cubicBezTo>
                  <a:lnTo>
                    <a:pt x="10627" y="6166"/>
                  </a:lnTo>
                  <a:cubicBezTo>
                    <a:pt x="10652" y="6153"/>
                    <a:pt x="10677" y="6147"/>
                    <a:pt x="10699" y="6147"/>
                  </a:cubicBezTo>
                  <a:close/>
                  <a:moveTo>
                    <a:pt x="12256" y="6197"/>
                  </a:moveTo>
                  <a:cubicBezTo>
                    <a:pt x="12281" y="6197"/>
                    <a:pt x="12306" y="6203"/>
                    <a:pt x="12331" y="6216"/>
                  </a:cubicBezTo>
                  <a:lnTo>
                    <a:pt x="12858" y="6517"/>
                  </a:lnTo>
                  <a:cubicBezTo>
                    <a:pt x="12908" y="6542"/>
                    <a:pt x="12908" y="6567"/>
                    <a:pt x="12858" y="6592"/>
                  </a:cubicBezTo>
                  <a:lnTo>
                    <a:pt x="12432" y="6842"/>
                  </a:lnTo>
                  <a:cubicBezTo>
                    <a:pt x="12407" y="6855"/>
                    <a:pt x="12382" y="6861"/>
                    <a:pt x="12356" y="6861"/>
                  </a:cubicBezTo>
                  <a:cubicBezTo>
                    <a:pt x="12331" y="6861"/>
                    <a:pt x="12306" y="6855"/>
                    <a:pt x="12281" y="6842"/>
                  </a:cubicBezTo>
                  <a:lnTo>
                    <a:pt x="11755" y="6542"/>
                  </a:lnTo>
                  <a:cubicBezTo>
                    <a:pt x="11705" y="6517"/>
                    <a:pt x="11705" y="6492"/>
                    <a:pt x="11755" y="6466"/>
                  </a:cubicBezTo>
                  <a:lnTo>
                    <a:pt x="12181" y="6216"/>
                  </a:lnTo>
                  <a:cubicBezTo>
                    <a:pt x="12206" y="6203"/>
                    <a:pt x="12231" y="6197"/>
                    <a:pt x="12256" y="6197"/>
                  </a:cubicBezTo>
                  <a:close/>
                  <a:moveTo>
                    <a:pt x="13813" y="6222"/>
                  </a:moveTo>
                  <a:cubicBezTo>
                    <a:pt x="13835" y="6222"/>
                    <a:pt x="13860" y="6228"/>
                    <a:pt x="13885" y="6241"/>
                  </a:cubicBezTo>
                  <a:lnTo>
                    <a:pt x="14412" y="6542"/>
                  </a:lnTo>
                  <a:cubicBezTo>
                    <a:pt x="14462" y="6567"/>
                    <a:pt x="14462" y="6617"/>
                    <a:pt x="14412" y="6617"/>
                  </a:cubicBezTo>
                  <a:lnTo>
                    <a:pt x="13986" y="6893"/>
                  </a:lnTo>
                  <a:cubicBezTo>
                    <a:pt x="13960" y="6905"/>
                    <a:pt x="13935" y="6911"/>
                    <a:pt x="13913" y="6911"/>
                  </a:cubicBezTo>
                  <a:cubicBezTo>
                    <a:pt x="13892" y="6911"/>
                    <a:pt x="13873" y="6905"/>
                    <a:pt x="13860" y="6893"/>
                  </a:cubicBezTo>
                  <a:lnTo>
                    <a:pt x="13309" y="6567"/>
                  </a:lnTo>
                  <a:cubicBezTo>
                    <a:pt x="13284" y="6542"/>
                    <a:pt x="13284" y="6517"/>
                    <a:pt x="13309" y="6492"/>
                  </a:cubicBezTo>
                  <a:lnTo>
                    <a:pt x="13760" y="6241"/>
                  </a:lnTo>
                  <a:cubicBezTo>
                    <a:pt x="13773" y="6228"/>
                    <a:pt x="13791" y="6222"/>
                    <a:pt x="13813" y="6222"/>
                  </a:cubicBezTo>
                  <a:close/>
                  <a:moveTo>
                    <a:pt x="15113" y="6398"/>
                  </a:moveTo>
                  <a:cubicBezTo>
                    <a:pt x="15132" y="6398"/>
                    <a:pt x="15151" y="6404"/>
                    <a:pt x="15164" y="6416"/>
                  </a:cubicBezTo>
                  <a:lnTo>
                    <a:pt x="15740" y="6742"/>
                  </a:lnTo>
                  <a:cubicBezTo>
                    <a:pt x="15765" y="6767"/>
                    <a:pt x="15765" y="6792"/>
                    <a:pt x="15740" y="6792"/>
                  </a:cubicBezTo>
                  <a:lnTo>
                    <a:pt x="15514" y="6918"/>
                  </a:lnTo>
                  <a:cubicBezTo>
                    <a:pt x="15502" y="6930"/>
                    <a:pt x="15483" y="6936"/>
                    <a:pt x="15464" y="6936"/>
                  </a:cubicBezTo>
                  <a:cubicBezTo>
                    <a:pt x="15445" y="6936"/>
                    <a:pt x="15427" y="6930"/>
                    <a:pt x="15414" y="6918"/>
                  </a:cubicBezTo>
                  <a:lnTo>
                    <a:pt x="14838" y="6592"/>
                  </a:lnTo>
                  <a:cubicBezTo>
                    <a:pt x="14813" y="6592"/>
                    <a:pt x="14813" y="6567"/>
                    <a:pt x="14838" y="6542"/>
                  </a:cubicBezTo>
                  <a:lnTo>
                    <a:pt x="15063" y="6416"/>
                  </a:lnTo>
                  <a:cubicBezTo>
                    <a:pt x="15076" y="6404"/>
                    <a:pt x="15095" y="6398"/>
                    <a:pt x="15113" y="6398"/>
                  </a:cubicBezTo>
                  <a:close/>
                  <a:moveTo>
                    <a:pt x="8393" y="6548"/>
                  </a:moveTo>
                  <a:cubicBezTo>
                    <a:pt x="8415" y="6548"/>
                    <a:pt x="8434" y="6554"/>
                    <a:pt x="8447" y="6567"/>
                  </a:cubicBezTo>
                  <a:lnTo>
                    <a:pt x="8998" y="6893"/>
                  </a:lnTo>
                  <a:cubicBezTo>
                    <a:pt x="9048" y="6918"/>
                    <a:pt x="9048" y="6943"/>
                    <a:pt x="8998" y="6968"/>
                  </a:cubicBezTo>
                  <a:lnTo>
                    <a:pt x="8547" y="7218"/>
                  </a:lnTo>
                  <a:cubicBezTo>
                    <a:pt x="8534" y="7231"/>
                    <a:pt x="8516" y="7237"/>
                    <a:pt x="8494" y="7237"/>
                  </a:cubicBezTo>
                  <a:cubicBezTo>
                    <a:pt x="8472" y="7237"/>
                    <a:pt x="8447" y="7231"/>
                    <a:pt x="8422" y="7218"/>
                  </a:cubicBezTo>
                  <a:lnTo>
                    <a:pt x="7895" y="6893"/>
                  </a:lnTo>
                  <a:cubicBezTo>
                    <a:pt x="7845" y="6893"/>
                    <a:pt x="7845" y="6842"/>
                    <a:pt x="7895" y="6842"/>
                  </a:cubicBezTo>
                  <a:lnTo>
                    <a:pt x="8321" y="6567"/>
                  </a:lnTo>
                  <a:cubicBezTo>
                    <a:pt x="8346" y="6554"/>
                    <a:pt x="8371" y="6548"/>
                    <a:pt x="8393" y="6548"/>
                  </a:cubicBezTo>
                  <a:close/>
                  <a:moveTo>
                    <a:pt x="9950" y="6598"/>
                  </a:moveTo>
                  <a:cubicBezTo>
                    <a:pt x="9976" y="6598"/>
                    <a:pt x="10001" y="6604"/>
                    <a:pt x="10026" y="6617"/>
                  </a:cubicBezTo>
                  <a:lnTo>
                    <a:pt x="10552" y="6918"/>
                  </a:lnTo>
                  <a:cubicBezTo>
                    <a:pt x="10602" y="6943"/>
                    <a:pt x="10602" y="6968"/>
                    <a:pt x="10552" y="6993"/>
                  </a:cubicBezTo>
                  <a:lnTo>
                    <a:pt x="10126" y="7243"/>
                  </a:lnTo>
                  <a:cubicBezTo>
                    <a:pt x="10101" y="7256"/>
                    <a:pt x="10076" y="7262"/>
                    <a:pt x="10051" y="7262"/>
                  </a:cubicBezTo>
                  <a:cubicBezTo>
                    <a:pt x="10026" y="7262"/>
                    <a:pt x="10001" y="7256"/>
                    <a:pt x="9976" y="7243"/>
                  </a:cubicBezTo>
                  <a:lnTo>
                    <a:pt x="9449" y="6943"/>
                  </a:lnTo>
                  <a:cubicBezTo>
                    <a:pt x="9399" y="6918"/>
                    <a:pt x="9399" y="6893"/>
                    <a:pt x="9449" y="6867"/>
                  </a:cubicBezTo>
                  <a:lnTo>
                    <a:pt x="9875" y="6617"/>
                  </a:lnTo>
                  <a:cubicBezTo>
                    <a:pt x="9900" y="6604"/>
                    <a:pt x="9925" y="6598"/>
                    <a:pt x="9950" y="6598"/>
                  </a:cubicBezTo>
                  <a:close/>
                  <a:moveTo>
                    <a:pt x="11507" y="6623"/>
                  </a:moveTo>
                  <a:cubicBezTo>
                    <a:pt x="11529" y="6623"/>
                    <a:pt x="11554" y="6629"/>
                    <a:pt x="11580" y="6642"/>
                  </a:cubicBezTo>
                  <a:lnTo>
                    <a:pt x="12106" y="6943"/>
                  </a:lnTo>
                  <a:cubicBezTo>
                    <a:pt x="12156" y="6968"/>
                    <a:pt x="12156" y="7018"/>
                    <a:pt x="12106" y="7018"/>
                  </a:cubicBezTo>
                  <a:lnTo>
                    <a:pt x="11680" y="7294"/>
                  </a:lnTo>
                  <a:cubicBezTo>
                    <a:pt x="11655" y="7306"/>
                    <a:pt x="11630" y="7312"/>
                    <a:pt x="11608" y="7312"/>
                  </a:cubicBezTo>
                  <a:cubicBezTo>
                    <a:pt x="11586" y="7312"/>
                    <a:pt x="11567" y="7306"/>
                    <a:pt x="11554" y="7294"/>
                  </a:cubicBezTo>
                  <a:lnTo>
                    <a:pt x="11003" y="6968"/>
                  </a:lnTo>
                  <a:cubicBezTo>
                    <a:pt x="10978" y="6943"/>
                    <a:pt x="10978" y="6918"/>
                    <a:pt x="11003" y="6893"/>
                  </a:cubicBezTo>
                  <a:lnTo>
                    <a:pt x="11454" y="6642"/>
                  </a:lnTo>
                  <a:cubicBezTo>
                    <a:pt x="11467" y="6629"/>
                    <a:pt x="11486" y="6623"/>
                    <a:pt x="11507" y="6623"/>
                  </a:cubicBezTo>
                  <a:close/>
                  <a:moveTo>
                    <a:pt x="14625" y="6698"/>
                  </a:moveTo>
                  <a:cubicBezTo>
                    <a:pt x="14650" y="6698"/>
                    <a:pt x="14675" y="6705"/>
                    <a:pt x="14687" y="6717"/>
                  </a:cubicBezTo>
                  <a:lnTo>
                    <a:pt x="15239" y="7018"/>
                  </a:lnTo>
                  <a:cubicBezTo>
                    <a:pt x="15264" y="7043"/>
                    <a:pt x="15264" y="7068"/>
                    <a:pt x="15239" y="7093"/>
                  </a:cubicBezTo>
                  <a:lnTo>
                    <a:pt x="14788" y="7344"/>
                  </a:lnTo>
                  <a:cubicBezTo>
                    <a:pt x="14775" y="7356"/>
                    <a:pt x="14750" y="7362"/>
                    <a:pt x="14725" y="7362"/>
                  </a:cubicBezTo>
                  <a:cubicBezTo>
                    <a:pt x="14700" y="7362"/>
                    <a:pt x="14675" y="7356"/>
                    <a:pt x="14662" y="7344"/>
                  </a:cubicBezTo>
                  <a:lnTo>
                    <a:pt x="14111" y="7043"/>
                  </a:lnTo>
                  <a:cubicBezTo>
                    <a:pt x="14086" y="7018"/>
                    <a:pt x="14086" y="6993"/>
                    <a:pt x="14111" y="6968"/>
                  </a:cubicBezTo>
                  <a:lnTo>
                    <a:pt x="14562" y="6717"/>
                  </a:lnTo>
                  <a:cubicBezTo>
                    <a:pt x="14575" y="6705"/>
                    <a:pt x="14600" y="6698"/>
                    <a:pt x="14625" y="6698"/>
                  </a:cubicBezTo>
                  <a:close/>
                  <a:moveTo>
                    <a:pt x="9202" y="7024"/>
                  </a:moveTo>
                  <a:cubicBezTo>
                    <a:pt x="9224" y="7024"/>
                    <a:pt x="9249" y="7030"/>
                    <a:pt x="9274" y="7043"/>
                  </a:cubicBezTo>
                  <a:lnTo>
                    <a:pt x="9800" y="7344"/>
                  </a:lnTo>
                  <a:cubicBezTo>
                    <a:pt x="9850" y="7369"/>
                    <a:pt x="9850" y="7419"/>
                    <a:pt x="9800" y="7419"/>
                  </a:cubicBezTo>
                  <a:lnTo>
                    <a:pt x="9374" y="7695"/>
                  </a:lnTo>
                  <a:lnTo>
                    <a:pt x="9249" y="7695"/>
                  </a:lnTo>
                  <a:lnTo>
                    <a:pt x="8697" y="7369"/>
                  </a:lnTo>
                  <a:cubicBezTo>
                    <a:pt x="8672" y="7344"/>
                    <a:pt x="8672" y="7319"/>
                    <a:pt x="8697" y="7294"/>
                  </a:cubicBezTo>
                  <a:lnTo>
                    <a:pt x="9148" y="7043"/>
                  </a:lnTo>
                  <a:cubicBezTo>
                    <a:pt x="9161" y="7030"/>
                    <a:pt x="9180" y="7024"/>
                    <a:pt x="9202" y="7024"/>
                  </a:cubicBezTo>
                  <a:close/>
                  <a:moveTo>
                    <a:pt x="10765" y="7049"/>
                  </a:moveTo>
                  <a:cubicBezTo>
                    <a:pt x="10790" y="7049"/>
                    <a:pt x="10815" y="7055"/>
                    <a:pt x="10828" y="7068"/>
                  </a:cubicBezTo>
                  <a:lnTo>
                    <a:pt x="11379" y="7394"/>
                  </a:lnTo>
                  <a:cubicBezTo>
                    <a:pt x="11404" y="7419"/>
                    <a:pt x="11404" y="7444"/>
                    <a:pt x="11379" y="7469"/>
                  </a:cubicBezTo>
                  <a:lnTo>
                    <a:pt x="10928" y="7720"/>
                  </a:lnTo>
                  <a:cubicBezTo>
                    <a:pt x="10915" y="7732"/>
                    <a:pt x="10890" y="7738"/>
                    <a:pt x="10865" y="7738"/>
                  </a:cubicBezTo>
                  <a:cubicBezTo>
                    <a:pt x="10840" y="7738"/>
                    <a:pt x="10815" y="7732"/>
                    <a:pt x="10803" y="7720"/>
                  </a:cubicBezTo>
                  <a:lnTo>
                    <a:pt x="10251" y="7419"/>
                  </a:lnTo>
                  <a:cubicBezTo>
                    <a:pt x="10226" y="7394"/>
                    <a:pt x="10226" y="7344"/>
                    <a:pt x="10251" y="7344"/>
                  </a:cubicBezTo>
                  <a:lnTo>
                    <a:pt x="10702" y="7068"/>
                  </a:lnTo>
                  <a:cubicBezTo>
                    <a:pt x="10715" y="7055"/>
                    <a:pt x="10740" y="7049"/>
                    <a:pt x="10765" y="7049"/>
                  </a:cubicBezTo>
                  <a:close/>
                  <a:moveTo>
                    <a:pt x="10013" y="7500"/>
                  </a:moveTo>
                  <a:cubicBezTo>
                    <a:pt x="10038" y="7500"/>
                    <a:pt x="10063" y="7507"/>
                    <a:pt x="10076" y="7519"/>
                  </a:cubicBezTo>
                  <a:lnTo>
                    <a:pt x="10627" y="7820"/>
                  </a:lnTo>
                  <a:cubicBezTo>
                    <a:pt x="10652" y="7845"/>
                    <a:pt x="10652" y="7870"/>
                    <a:pt x="10627" y="7895"/>
                  </a:cubicBezTo>
                  <a:lnTo>
                    <a:pt x="10176" y="8146"/>
                  </a:lnTo>
                  <a:cubicBezTo>
                    <a:pt x="10163" y="8158"/>
                    <a:pt x="10138" y="8164"/>
                    <a:pt x="10113" y="8164"/>
                  </a:cubicBezTo>
                  <a:cubicBezTo>
                    <a:pt x="10088" y="8164"/>
                    <a:pt x="10063" y="8158"/>
                    <a:pt x="10051" y="8146"/>
                  </a:cubicBezTo>
                  <a:lnTo>
                    <a:pt x="9499" y="7845"/>
                  </a:lnTo>
                  <a:cubicBezTo>
                    <a:pt x="9474" y="7820"/>
                    <a:pt x="9474" y="7795"/>
                    <a:pt x="9499" y="7770"/>
                  </a:cubicBezTo>
                  <a:lnTo>
                    <a:pt x="9950" y="7519"/>
                  </a:lnTo>
                  <a:cubicBezTo>
                    <a:pt x="9963" y="7507"/>
                    <a:pt x="9988" y="7500"/>
                    <a:pt x="10013" y="7500"/>
                  </a:cubicBezTo>
                  <a:close/>
                  <a:moveTo>
                    <a:pt x="13071" y="6648"/>
                  </a:moveTo>
                  <a:cubicBezTo>
                    <a:pt x="13096" y="6648"/>
                    <a:pt x="13121" y="6654"/>
                    <a:pt x="13133" y="6667"/>
                  </a:cubicBezTo>
                  <a:lnTo>
                    <a:pt x="14487" y="7444"/>
                  </a:lnTo>
                  <a:cubicBezTo>
                    <a:pt x="14512" y="7469"/>
                    <a:pt x="14512" y="7519"/>
                    <a:pt x="14487" y="7519"/>
                  </a:cubicBezTo>
                  <a:lnTo>
                    <a:pt x="13284" y="8221"/>
                  </a:lnTo>
                  <a:cubicBezTo>
                    <a:pt x="13271" y="8233"/>
                    <a:pt x="13252" y="8240"/>
                    <a:pt x="13231" y="8240"/>
                  </a:cubicBezTo>
                  <a:cubicBezTo>
                    <a:pt x="13209" y="8240"/>
                    <a:pt x="13184" y="8233"/>
                    <a:pt x="13158" y="8221"/>
                  </a:cubicBezTo>
                  <a:lnTo>
                    <a:pt x="12106" y="7619"/>
                  </a:lnTo>
                  <a:cubicBezTo>
                    <a:pt x="12056" y="7594"/>
                    <a:pt x="12056" y="7544"/>
                    <a:pt x="12106" y="7544"/>
                  </a:cubicBezTo>
                  <a:lnTo>
                    <a:pt x="12783" y="7143"/>
                  </a:lnTo>
                  <a:lnTo>
                    <a:pt x="12557" y="7018"/>
                  </a:lnTo>
                  <a:cubicBezTo>
                    <a:pt x="12532" y="6993"/>
                    <a:pt x="12532" y="6943"/>
                    <a:pt x="12557" y="6943"/>
                  </a:cubicBezTo>
                  <a:lnTo>
                    <a:pt x="13008" y="6667"/>
                  </a:lnTo>
                  <a:cubicBezTo>
                    <a:pt x="13021" y="6654"/>
                    <a:pt x="13046" y="6648"/>
                    <a:pt x="13071" y="6648"/>
                  </a:cubicBezTo>
                  <a:close/>
                  <a:moveTo>
                    <a:pt x="10828" y="7951"/>
                  </a:moveTo>
                  <a:cubicBezTo>
                    <a:pt x="10853" y="7951"/>
                    <a:pt x="10878" y="7958"/>
                    <a:pt x="10903" y="7970"/>
                  </a:cubicBezTo>
                  <a:lnTo>
                    <a:pt x="11429" y="8296"/>
                  </a:lnTo>
                  <a:cubicBezTo>
                    <a:pt x="11479" y="8321"/>
                    <a:pt x="11479" y="8346"/>
                    <a:pt x="11429" y="8371"/>
                  </a:cubicBezTo>
                  <a:lnTo>
                    <a:pt x="10978" y="8622"/>
                  </a:lnTo>
                  <a:cubicBezTo>
                    <a:pt x="10965" y="8634"/>
                    <a:pt x="10947" y="8641"/>
                    <a:pt x="10925" y="8641"/>
                  </a:cubicBezTo>
                  <a:cubicBezTo>
                    <a:pt x="10903" y="8641"/>
                    <a:pt x="10878" y="8634"/>
                    <a:pt x="10853" y="8622"/>
                  </a:cubicBezTo>
                  <a:lnTo>
                    <a:pt x="10326" y="8321"/>
                  </a:lnTo>
                  <a:cubicBezTo>
                    <a:pt x="10276" y="8296"/>
                    <a:pt x="10276" y="8246"/>
                    <a:pt x="10326" y="8246"/>
                  </a:cubicBezTo>
                  <a:lnTo>
                    <a:pt x="10752" y="7970"/>
                  </a:lnTo>
                  <a:cubicBezTo>
                    <a:pt x="10778" y="7958"/>
                    <a:pt x="10803" y="7951"/>
                    <a:pt x="10828" y="7951"/>
                  </a:cubicBezTo>
                  <a:close/>
                  <a:moveTo>
                    <a:pt x="11576" y="7525"/>
                  </a:moveTo>
                  <a:cubicBezTo>
                    <a:pt x="11598" y="7525"/>
                    <a:pt x="11617" y="7532"/>
                    <a:pt x="11630" y="7544"/>
                  </a:cubicBezTo>
                  <a:lnTo>
                    <a:pt x="12983" y="8321"/>
                  </a:lnTo>
                  <a:cubicBezTo>
                    <a:pt x="13033" y="8346"/>
                    <a:pt x="13033" y="8371"/>
                    <a:pt x="12983" y="8396"/>
                  </a:cubicBezTo>
                  <a:lnTo>
                    <a:pt x="12557" y="8647"/>
                  </a:lnTo>
                  <a:cubicBezTo>
                    <a:pt x="12532" y="8659"/>
                    <a:pt x="12507" y="8666"/>
                    <a:pt x="12482" y="8666"/>
                  </a:cubicBezTo>
                  <a:cubicBezTo>
                    <a:pt x="12457" y="8666"/>
                    <a:pt x="12432" y="8659"/>
                    <a:pt x="12407" y="8647"/>
                  </a:cubicBezTo>
                  <a:lnTo>
                    <a:pt x="11053" y="7870"/>
                  </a:lnTo>
                  <a:cubicBezTo>
                    <a:pt x="11028" y="7845"/>
                    <a:pt x="11028" y="7820"/>
                    <a:pt x="11053" y="7795"/>
                  </a:cubicBezTo>
                  <a:lnTo>
                    <a:pt x="11504" y="7544"/>
                  </a:lnTo>
                  <a:cubicBezTo>
                    <a:pt x="11529" y="7532"/>
                    <a:pt x="11554" y="7525"/>
                    <a:pt x="11576" y="7525"/>
                  </a:cubicBezTo>
                  <a:close/>
                  <a:moveTo>
                    <a:pt x="11633" y="8428"/>
                  </a:moveTo>
                  <a:cubicBezTo>
                    <a:pt x="11655" y="8428"/>
                    <a:pt x="11680" y="8434"/>
                    <a:pt x="11705" y="8446"/>
                  </a:cubicBezTo>
                  <a:lnTo>
                    <a:pt x="12256" y="8747"/>
                  </a:lnTo>
                  <a:cubicBezTo>
                    <a:pt x="12281" y="8772"/>
                    <a:pt x="12281" y="8822"/>
                    <a:pt x="12256" y="8822"/>
                  </a:cubicBezTo>
                  <a:lnTo>
                    <a:pt x="11805" y="9098"/>
                  </a:lnTo>
                  <a:cubicBezTo>
                    <a:pt x="11780" y="9111"/>
                    <a:pt x="11755" y="9117"/>
                    <a:pt x="11733" y="9117"/>
                  </a:cubicBezTo>
                  <a:cubicBezTo>
                    <a:pt x="11711" y="9117"/>
                    <a:pt x="11692" y="9111"/>
                    <a:pt x="11680" y="9098"/>
                  </a:cubicBezTo>
                  <a:lnTo>
                    <a:pt x="11128" y="8772"/>
                  </a:lnTo>
                  <a:cubicBezTo>
                    <a:pt x="11103" y="8747"/>
                    <a:pt x="11103" y="8722"/>
                    <a:pt x="11128" y="8697"/>
                  </a:cubicBezTo>
                  <a:lnTo>
                    <a:pt x="11580" y="8446"/>
                  </a:lnTo>
                  <a:cubicBezTo>
                    <a:pt x="11592" y="8434"/>
                    <a:pt x="11611" y="8428"/>
                    <a:pt x="11633" y="8428"/>
                  </a:cubicBezTo>
                  <a:close/>
                  <a:moveTo>
                    <a:pt x="4612" y="0"/>
                  </a:moveTo>
                  <a:cubicBezTo>
                    <a:pt x="4562" y="0"/>
                    <a:pt x="4537" y="25"/>
                    <a:pt x="4512" y="25"/>
                  </a:cubicBezTo>
                  <a:lnTo>
                    <a:pt x="76" y="2607"/>
                  </a:lnTo>
                  <a:cubicBezTo>
                    <a:pt x="1" y="2657"/>
                    <a:pt x="1" y="2732"/>
                    <a:pt x="76" y="2782"/>
                  </a:cubicBezTo>
                  <a:lnTo>
                    <a:pt x="11529" y="9399"/>
                  </a:lnTo>
                  <a:cubicBezTo>
                    <a:pt x="11580" y="9424"/>
                    <a:pt x="11630" y="9424"/>
                    <a:pt x="11680" y="9424"/>
                  </a:cubicBezTo>
                  <a:lnTo>
                    <a:pt x="11705" y="9424"/>
                  </a:lnTo>
                  <a:cubicBezTo>
                    <a:pt x="11730" y="9424"/>
                    <a:pt x="11755" y="9424"/>
                    <a:pt x="11780" y="9399"/>
                  </a:cubicBezTo>
                  <a:lnTo>
                    <a:pt x="11805" y="9399"/>
                  </a:lnTo>
                  <a:lnTo>
                    <a:pt x="16241" y="6817"/>
                  </a:lnTo>
                  <a:cubicBezTo>
                    <a:pt x="16291" y="6792"/>
                    <a:pt x="16291" y="6767"/>
                    <a:pt x="16291" y="6742"/>
                  </a:cubicBezTo>
                  <a:cubicBezTo>
                    <a:pt x="16291" y="6692"/>
                    <a:pt x="16291" y="6667"/>
                    <a:pt x="16241" y="6642"/>
                  </a:cubicBezTo>
                  <a:lnTo>
                    <a:pt x="4788" y="25"/>
                  </a:lnTo>
                  <a:cubicBezTo>
                    <a:pt x="4737" y="0"/>
                    <a:pt x="4662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5658;p44">
              <a:extLst>
                <a:ext uri="{FF2B5EF4-FFF2-40B4-BE49-F238E27FC236}">
                  <a16:creationId xmlns:a16="http://schemas.microsoft.com/office/drawing/2014/main" id="{2DDD05DA-5B42-453E-A2B7-9B5D8A7AAC7D}"/>
                </a:ext>
              </a:extLst>
            </p:cNvPr>
            <p:cNvSpPr/>
            <p:nvPr/>
          </p:nvSpPr>
          <p:spPr>
            <a:xfrm>
              <a:off x="3439375" y="22614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2" y="0"/>
                  </a:moveTo>
                  <a:cubicBezTo>
                    <a:pt x="527" y="0"/>
                    <a:pt x="502" y="6"/>
                    <a:pt x="477" y="19"/>
                  </a:cubicBezTo>
                  <a:lnTo>
                    <a:pt x="50" y="269"/>
                  </a:lnTo>
                  <a:cubicBezTo>
                    <a:pt x="0" y="295"/>
                    <a:pt x="0" y="320"/>
                    <a:pt x="50" y="345"/>
                  </a:cubicBezTo>
                  <a:lnTo>
                    <a:pt x="577" y="670"/>
                  </a:lnTo>
                  <a:lnTo>
                    <a:pt x="727" y="670"/>
                  </a:ln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2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5659;p44">
              <a:extLst>
                <a:ext uri="{FF2B5EF4-FFF2-40B4-BE49-F238E27FC236}">
                  <a16:creationId xmlns:a16="http://schemas.microsoft.com/office/drawing/2014/main" id="{22553F5F-E761-4B30-A31A-0D0FC912DCC6}"/>
                </a:ext>
              </a:extLst>
            </p:cNvPr>
            <p:cNvSpPr/>
            <p:nvPr/>
          </p:nvSpPr>
          <p:spPr>
            <a:xfrm>
              <a:off x="3440625" y="226130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0" y="276"/>
                    <a:pt x="0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2" y="26"/>
                  </a:lnTo>
                  <a:cubicBezTo>
                    <a:pt x="527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5660;p44">
              <a:extLst>
                <a:ext uri="{FF2B5EF4-FFF2-40B4-BE49-F238E27FC236}">
                  <a16:creationId xmlns:a16="http://schemas.microsoft.com/office/drawing/2014/main" id="{D45E7F52-BE97-40EE-85EA-B63D6EF1A0FB}"/>
                </a:ext>
              </a:extLst>
            </p:cNvPr>
            <p:cNvSpPr/>
            <p:nvPr/>
          </p:nvSpPr>
          <p:spPr>
            <a:xfrm>
              <a:off x="3383600" y="229405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5661;p44">
              <a:extLst>
                <a:ext uri="{FF2B5EF4-FFF2-40B4-BE49-F238E27FC236}">
                  <a16:creationId xmlns:a16="http://schemas.microsoft.com/office/drawing/2014/main" id="{F614F703-57D2-455B-BD73-9A098C64119D}"/>
                </a:ext>
              </a:extLst>
            </p:cNvPr>
            <p:cNvSpPr/>
            <p:nvPr/>
          </p:nvSpPr>
          <p:spPr>
            <a:xfrm>
              <a:off x="3384850" y="22939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02" y="0"/>
                  </a:moveTo>
                  <a:cubicBezTo>
                    <a:pt x="477" y="0"/>
                    <a:pt x="452" y="0"/>
                    <a:pt x="452" y="25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lnTo>
                    <a:pt x="1079" y="326"/>
                  </a:lnTo>
                  <a:lnTo>
                    <a:pt x="527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5662;p44">
              <a:extLst>
                <a:ext uri="{FF2B5EF4-FFF2-40B4-BE49-F238E27FC236}">
                  <a16:creationId xmlns:a16="http://schemas.microsoft.com/office/drawing/2014/main" id="{835644BA-C087-4120-8D9B-367BEE142E66}"/>
                </a:ext>
              </a:extLst>
            </p:cNvPr>
            <p:cNvSpPr/>
            <p:nvPr/>
          </p:nvSpPr>
          <p:spPr>
            <a:xfrm>
              <a:off x="3560925" y="23316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0"/>
                  </a:moveTo>
                  <a:cubicBezTo>
                    <a:pt x="533" y="0"/>
                    <a:pt x="514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0"/>
                  </a:lnTo>
                  <a:lnTo>
                    <a:pt x="727" y="670"/>
                  </a:lnTo>
                  <a:lnTo>
                    <a:pt x="1153" y="395"/>
                  </a:lnTo>
                  <a:cubicBezTo>
                    <a:pt x="1204" y="395"/>
                    <a:pt x="1204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5663;p44">
              <a:extLst>
                <a:ext uri="{FF2B5EF4-FFF2-40B4-BE49-F238E27FC236}">
                  <a16:creationId xmlns:a16="http://schemas.microsoft.com/office/drawing/2014/main" id="{2971827A-36BB-4D99-AC4F-8646AB7C6D9A}"/>
                </a:ext>
              </a:extLst>
            </p:cNvPr>
            <p:cNvSpPr/>
            <p:nvPr/>
          </p:nvSpPr>
          <p:spPr>
            <a:xfrm>
              <a:off x="3562175" y="233147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5664;p44">
              <a:extLst>
                <a:ext uri="{FF2B5EF4-FFF2-40B4-BE49-F238E27FC236}">
                  <a16:creationId xmlns:a16="http://schemas.microsoft.com/office/drawing/2014/main" id="{B4A6FFB9-DA32-40C5-87FF-23CEEEFCB1D6}"/>
                </a:ext>
              </a:extLst>
            </p:cNvPr>
            <p:cNvSpPr/>
            <p:nvPr/>
          </p:nvSpPr>
          <p:spPr>
            <a:xfrm>
              <a:off x="3557800" y="2273850"/>
              <a:ext cx="153525" cy="88350"/>
            </a:xfrm>
            <a:custGeom>
              <a:avLst/>
              <a:gdLst/>
              <a:ahLst/>
              <a:cxnLst/>
              <a:rect l="l" t="t" r="r" b="b"/>
              <a:pathLst>
                <a:path w="6141" h="3534" extrusionOk="0">
                  <a:moveTo>
                    <a:pt x="226" y="0"/>
                  </a:moveTo>
                  <a:lnTo>
                    <a:pt x="0" y="100"/>
                  </a:lnTo>
                  <a:lnTo>
                    <a:pt x="5940" y="3534"/>
                  </a:lnTo>
                  <a:lnTo>
                    <a:pt x="6141" y="340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5665;p44">
              <a:extLst>
                <a:ext uri="{FF2B5EF4-FFF2-40B4-BE49-F238E27FC236}">
                  <a16:creationId xmlns:a16="http://schemas.microsoft.com/office/drawing/2014/main" id="{75FBFFE7-DC79-4CE5-A847-E1EE486E384C}"/>
                </a:ext>
              </a:extLst>
            </p:cNvPr>
            <p:cNvSpPr/>
            <p:nvPr/>
          </p:nvSpPr>
          <p:spPr>
            <a:xfrm>
              <a:off x="3584725" y="23886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5" y="1"/>
                    <a:pt x="490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3" y="646"/>
                  </a:cubicBez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5666;p44">
              <a:extLst>
                <a:ext uri="{FF2B5EF4-FFF2-40B4-BE49-F238E27FC236}">
                  <a16:creationId xmlns:a16="http://schemas.microsoft.com/office/drawing/2014/main" id="{FE31A92A-B9F5-4AAA-A1B4-7E3201F06F34}"/>
                </a:ext>
              </a:extLst>
            </p:cNvPr>
            <p:cNvSpPr/>
            <p:nvPr/>
          </p:nvSpPr>
          <p:spPr>
            <a:xfrm>
              <a:off x="3586000" y="238850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5667;p44">
              <a:extLst>
                <a:ext uri="{FF2B5EF4-FFF2-40B4-BE49-F238E27FC236}">
                  <a16:creationId xmlns:a16="http://schemas.microsoft.com/office/drawing/2014/main" id="{53FABA24-C68A-4CA6-8518-8ABC172263AE}"/>
                </a:ext>
              </a:extLst>
            </p:cNvPr>
            <p:cNvSpPr/>
            <p:nvPr/>
          </p:nvSpPr>
          <p:spPr>
            <a:xfrm>
              <a:off x="3701275" y="239430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3" y="0"/>
                    <a:pt x="264" y="7"/>
                    <a:pt x="251" y="19"/>
                  </a:cubicBezTo>
                  <a:lnTo>
                    <a:pt x="26" y="144"/>
                  </a:lnTo>
                  <a:cubicBezTo>
                    <a:pt x="1" y="170"/>
                    <a:pt x="1" y="195"/>
                    <a:pt x="26" y="220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420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5668;p44">
              <a:extLst>
                <a:ext uri="{FF2B5EF4-FFF2-40B4-BE49-F238E27FC236}">
                  <a16:creationId xmlns:a16="http://schemas.microsoft.com/office/drawing/2014/main" id="{7D3D4EC4-876A-42FB-8605-B4ED99175740}"/>
                </a:ext>
              </a:extLst>
            </p:cNvPr>
            <p:cNvSpPr/>
            <p:nvPr/>
          </p:nvSpPr>
          <p:spPr>
            <a:xfrm>
              <a:off x="3702525" y="2394775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0"/>
                  </a:moveTo>
                  <a:lnTo>
                    <a:pt x="1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5669;p44">
              <a:extLst>
                <a:ext uri="{FF2B5EF4-FFF2-40B4-BE49-F238E27FC236}">
                  <a16:creationId xmlns:a16="http://schemas.microsoft.com/office/drawing/2014/main" id="{B5B1CCD1-01DE-4413-B2BD-B94CE055ED5C}"/>
                </a:ext>
              </a:extLst>
            </p:cNvPr>
            <p:cNvSpPr/>
            <p:nvPr/>
          </p:nvSpPr>
          <p:spPr>
            <a:xfrm>
              <a:off x="3445625" y="2351700"/>
              <a:ext cx="110950" cy="63600"/>
            </a:xfrm>
            <a:custGeom>
              <a:avLst/>
              <a:gdLst/>
              <a:ahLst/>
              <a:cxnLst/>
              <a:rect l="l" t="t" r="r" b="b"/>
              <a:pathLst>
                <a:path w="4438" h="2544" extrusionOk="0">
                  <a:moveTo>
                    <a:pt x="556" y="0"/>
                  </a:moveTo>
                  <a:cubicBezTo>
                    <a:pt x="534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3836" y="2525"/>
                  </a:lnTo>
                  <a:cubicBezTo>
                    <a:pt x="3848" y="2538"/>
                    <a:pt x="3873" y="2544"/>
                    <a:pt x="3898" y="2544"/>
                  </a:cubicBezTo>
                  <a:cubicBezTo>
                    <a:pt x="3923" y="2544"/>
                    <a:pt x="3948" y="2538"/>
                    <a:pt x="3961" y="2525"/>
                  </a:cubicBezTo>
                  <a:lnTo>
                    <a:pt x="4412" y="2275"/>
                  </a:lnTo>
                  <a:cubicBezTo>
                    <a:pt x="4437" y="2249"/>
                    <a:pt x="4437" y="2224"/>
                    <a:pt x="4412" y="2199"/>
                  </a:cubicBezTo>
                  <a:lnTo>
                    <a:pt x="628" y="19"/>
                  </a:lnTo>
                  <a:cubicBezTo>
                    <a:pt x="603" y="6"/>
                    <a:pt x="577" y="0"/>
                    <a:pt x="556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5670;p44">
              <a:extLst>
                <a:ext uri="{FF2B5EF4-FFF2-40B4-BE49-F238E27FC236}">
                  <a16:creationId xmlns:a16="http://schemas.microsoft.com/office/drawing/2014/main" id="{EB4F79A7-681C-4DB7-AC83-B8951CDB845F}"/>
                </a:ext>
              </a:extLst>
            </p:cNvPr>
            <p:cNvSpPr/>
            <p:nvPr/>
          </p:nvSpPr>
          <p:spPr>
            <a:xfrm>
              <a:off x="3446900" y="2351525"/>
              <a:ext cx="108400" cy="62075"/>
            </a:xfrm>
            <a:custGeom>
              <a:avLst/>
              <a:gdLst/>
              <a:ahLst/>
              <a:cxnLst/>
              <a:rect l="l" t="t" r="r" b="b"/>
              <a:pathLst>
                <a:path w="4336" h="2483" extrusionOk="0">
                  <a:moveTo>
                    <a:pt x="501" y="1"/>
                  </a:moveTo>
                  <a:cubicBezTo>
                    <a:pt x="476" y="1"/>
                    <a:pt x="476" y="1"/>
                    <a:pt x="451" y="26"/>
                  </a:cubicBezTo>
                  <a:cubicBezTo>
                    <a:pt x="451" y="26"/>
                    <a:pt x="0" y="276"/>
                    <a:pt x="0" y="276"/>
                  </a:cubicBezTo>
                  <a:lnTo>
                    <a:pt x="25" y="276"/>
                  </a:lnTo>
                  <a:lnTo>
                    <a:pt x="3810" y="2457"/>
                  </a:lnTo>
                  <a:cubicBezTo>
                    <a:pt x="3810" y="2482"/>
                    <a:pt x="3835" y="2482"/>
                    <a:pt x="3860" y="2482"/>
                  </a:cubicBezTo>
                  <a:cubicBezTo>
                    <a:pt x="3860" y="2482"/>
                    <a:pt x="3885" y="2482"/>
                    <a:pt x="3885" y="2457"/>
                  </a:cubicBezTo>
                  <a:cubicBezTo>
                    <a:pt x="3885" y="2457"/>
                    <a:pt x="4336" y="2206"/>
                    <a:pt x="4336" y="2206"/>
                  </a:cubicBezTo>
                  <a:lnTo>
                    <a:pt x="552" y="26"/>
                  </a:lnTo>
                  <a:cubicBezTo>
                    <a:pt x="552" y="1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5671;p44">
              <a:extLst>
                <a:ext uri="{FF2B5EF4-FFF2-40B4-BE49-F238E27FC236}">
                  <a16:creationId xmlns:a16="http://schemas.microsoft.com/office/drawing/2014/main" id="{9EE87FFE-5874-4084-93D6-7D5A641A1E00}"/>
                </a:ext>
              </a:extLst>
            </p:cNvPr>
            <p:cNvSpPr/>
            <p:nvPr/>
          </p:nvSpPr>
          <p:spPr>
            <a:xfrm>
              <a:off x="3721325" y="2406200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1"/>
                  </a:moveTo>
                  <a:cubicBezTo>
                    <a:pt x="283" y="1"/>
                    <a:pt x="264" y="7"/>
                    <a:pt x="251" y="19"/>
                  </a:cubicBezTo>
                  <a:lnTo>
                    <a:pt x="26" y="145"/>
                  </a:lnTo>
                  <a:cubicBezTo>
                    <a:pt x="1" y="170"/>
                    <a:pt x="1" y="195"/>
                    <a:pt x="26" y="195"/>
                  </a:cubicBezTo>
                  <a:lnTo>
                    <a:pt x="602" y="521"/>
                  </a:lnTo>
                  <a:cubicBezTo>
                    <a:pt x="615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2" y="19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5672;p44">
              <a:extLst>
                <a:ext uri="{FF2B5EF4-FFF2-40B4-BE49-F238E27FC236}">
                  <a16:creationId xmlns:a16="http://schemas.microsoft.com/office/drawing/2014/main" id="{907C8602-6FF4-444D-921D-3FA41DFCC9E8}"/>
                </a:ext>
              </a:extLst>
            </p:cNvPr>
            <p:cNvSpPr/>
            <p:nvPr/>
          </p:nvSpPr>
          <p:spPr>
            <a:xfrm>
              <a:off x="3723200" y="2406050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26" y="0"/>
                  </a:moveTo>
                  <a:cubicBezTo>
                    <a:pt x="226" y="0"/>
                    <a:pt x="201" y="0"/>
                    <a:pt x="201" y="25"/>
                  </a:cubicBezTo>
                  <a:lnTo>
                    <a:pt x="1" y="151"/>
                  </a:lnTo>
                  <a:lnTo>
                    <a:pt x="552" y="476"/>
                  </a:lnTo>
                  <a:lnTo>
                    <a:pt x="602" y="476"/>
                  </a:lnTo>
                  <a:lnTo>
                    <a:pt x="828" y="351"/>
                  </a:lnTo>
                  <a:lnTo>
                    <a:pt x="251" y="25"/>
                  </a:ln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5673;p44">
              <a:extLst>
                <a:ext uri="{FF2B5EF4-FFF2-40B4-BE49-F238E27FC236}">
                  <a16:creationId xmlns:a16="http://schemas.microsoft.com/office/drawing/2014/main" id="{918B5B27-52BD-4BFC-BE44-821BCB0D3ABE}"/>
                </a:ext>
              </a:extLst>
            </p:cNvPr>
            <p:cNvSpPr/>
            <p:nvPr/>
          </p:nvSpPr>
          <p:spPr>
            <a:xfrm>
              <a:off x="3586000" y="2411225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1" y="0"/>
                  </a:moveTo>
                  <a:cubicBezTo>
                    <a:pt x="526" y="0"/>
                    <a:pt x="501" y="6"/>
                    <a:pt x="476" y="19"/>
                  </a:cubicBezTo>
                  <a:lnTo>
                    <a:pt x="50" y="269"/>
                  </a:lnTo>
                  <a:cubicBezTo>
                    <a:pt x="0" y="295"/>
                    <a:pt x="0" y="320"/>
                    <a:pt x="50" y="345"/>
                  </a:cubicBezTo>
                  <a:lnTo>
                    <a:pt x="577" y="645"/>
                  </a:lnTo>
                  <a:cubicBezTo>
                    <a:pt x="602" y="658"/>
                    <a:pt x="627" y="664"/>
                    <a:pt x="652" y="664"/>
                  </a:cubicBezTo>
                  <a:cubicBezTo>
                    <a:pt x="677" y="664"/>
                    <a:pt x="702" y="658"/>
                    <a:pt x="727" y="645"/>
                  </a:cubicBez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5674;p44">
              <a:extLst>
                <a:ext uri="{FF2B5EF4-FFF2-40B4-BE49-F238E27FC236}">
                  <a16:creationId xmlns:a16="http://schemas.microsoft.com/office/drawing/2014/main" id="{9A4B9AB7-936E-4768-A10D-C60DA24FD491}"/>
                </a:ext>
              </a:extLst>
            </p:cNvPr>
            <p:cNvSpPr/>
            <p:nvPr/>
          </p:nvSpPr>
          <p:spPr>
            <a:xfrm>
              <a:off x="3587250" y="2411050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25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5675;p44">
              <a:extLst>
                <a:ext uri="{FF2B5EF4-FFF2-40B4-BE49-F238E27FC236}">
                  <a16:creationId xmlns:a16="http://schemas.microsoft.com/office/drawing/2014/main" id="{2862E705-5243-4E91-9125-F51E1515FB7F}"/>
                </a:ext>
              </a:extLst>
            </p:cNvPr>
            <p:cNvSpPr/>
            <p:nvPr/>
          </p:nvSpPr>
          <p:spPr>
            <a:xfrm>
              <a:off x="3587875" y="2412925"/>
              <a:ext cx="201775" cy="122850"/>
            </a:xfrm>
            <a:custGeom>
              <a:avLst/>
              <a:gdLst/>
              <a:ahLst/>
              <a:cxnLst/>
              <a:rect l="l" t="t" r="r" b="b"/>
              <a:pathLst>
                <a:path w="8071" h="4914" extrusionOk="0">
                  <a:moveTo>
                    <a:pt x="8070" y="1"/>
                  </a:moveTo>
                  <a:lnTo>
                    <a:pt x="0" y="4688"/>
                  </a:lnTo>
                  <a:lnTo>
                    <a:pt x="0" y="4913"/>
                  </a:lnTo>
                  <a:lnTo>
                    <a:pt x="8070" y="252"/>
                  </a:lnTo>
                  <a:lnTo>
                    <a:pt x="8070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5676;p44">
              <a:extLst>
                <a:ext uri="{FF2B5EF4-FFF2-40B4-BE49-F238E27FC236}">
                  <a16:creationId xmlns:a16="http://schemas.microsoft.com/office/drawing/2014/main" id="{470450F0-0FA8-4D46-9325-6C8F9CC92A22}"/>
                </a:ext>
              </a:extLst>
            </p:cNvPr>
            <p:cNvSpPr/>
            <p:nvPr/>
          </p:nvSpPr>
          <p:spPr>
            <a:xfrm>
              <a:off x="3268325" y="2354675"/>
              <a:ext cx="303900" cy="181100"/>
            </a:xfrm>
            <a:custGeom>
              <a:avLst/>
              <a:gdLst/>
              <a:ahLst/>
              <a:cxnLst/>
              <a:rect l="l" t="t" r="r" b="b"/>
              <a:pathLst>
                <a:path w="12156" h="7244" extrusionOk="0">
                  <a:moveTo>
                    <a:pt x="0" y="0"/>
                  </a:moveTo>
                  <a:lnTo>
                    <a:pt x="0" y="226"/>
                  </a:lnTo>
                  <a:lnTo>
                    <a:pt x="12156" y="7243"/>
                  </a:lnTo>
                  <a:lnTo>
                    <a:pt x="12156" y="7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5677;p44">
              <a:extLst>
                <a:ext uri="{FF2B5EF4-FFF2-40B4-BE49-F238E27FC236}">
                  <a16:creationId xmlns:a16="http://schemas.microsoft.com/office/drawing/2014/main" id="{DA425FB2-6824-4AE0-A512-296C4755FAF1}"/>
                </a:ext>
              </a:extLst>
            </p:cNvPr>
            <p:cNvSpPr/>
            <p:nvPr/>
          </p:nvSpPr>
          <p:spPr>
            <a:xfrm>
              <a:off x="3572200" y="2530100"/>
              <a:ext cx="15700" cy="7550"/>
            </a:xfrm>
            <a:custGeom>
              <a:avLst/>
              <a:gdLst/>
              <a:ahLst/>
              <a:cxnLst/>
              <a:rect l="l" t="t" r="r" b="b"/>
              <a:pathLst>
                <a:path w="628" h="302" extrusionOk="0">
                  <a:moveTo>
                    <a:pt x="1" y="1"/>
                  </a:moveTo>
                  <a:lnTo>
                    <a:pt x="1" y="226"/>
                  </a:lnTo>
                  <a:cubicBezTo>
                    <a:pt x="88" y="276"/>
                    <a:pt x="207" y="301"/>
                    <a:pt x="323" y="301"/>
                  </a:cubicBezTo>
                  <a:cubicBezTo>
                    <a:pt x="439" y="301"/>
                    <a:pt x="552" y="276"/>
                    <a:pt x="627" y="226"/>
                  </a:cubicBezTo>
                  <a:lnTo>
                    <a:pt x="627" y="1"/>
                  </a:lnTo>
                  <a:cubicBezTo>
                    <a:pt x="552" y="51"/>
                    <a:pt x="439" y="76"/>
                    <a:pt x="323" y="76"/>
                  </a:cubicBezTo>
                  <a:cubicBezTo>
                    <a:pt x="207" y="76"/>
                    <a:pt x="88" y="5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5678;p44">
              <a:extLst>
                <a:ext uri="{FF2B5EF4-FFF2-40B4-BE49-F238E27FC236}">
                  <a16:creationId xmlns:a16="http://schemas.microsoft.com/office/drawing/2014/main" id="{72660D19-EBBA-4284-8418-B1ABBCD580B5}"/>
                </a:ext>
              </a:extLst>
            </p:cNvPr>
            <p:cNvSpPr/>
            <p:nvPr/>
          </p:nvSpPr>
          <p:spPr>
            <a:xfrm>
              <a:off x="3586000" y="2530100"/>
              <a:ext cx="1900" cy="6925"/>
            </a:xfrm>
            <a:custGeom>
              <a:avLst/>
              <a:gdLst/>
              <a:ahLst/>
              <a:cxnLst/>
              <a:rect l="l" t="t" r="r" b="b"/>
              <a:pathLst>
                <a:path w="76" h="277" extrusionOk="0">
                  <a:moveTo>
                    <a:pt x="75" y="1"/>
                  </a:moveTo>
                  <a:cubicBezTo>
                    <a:pt x="50" y="26"/>
                    <a:pt x="25" y="26"/>
                    <a:pt x="0" y="51"/>
                  </a:cubicBezTo>
                  <a:lnTo>
                    <a:pt x="0" y="276"/>
                  </a:lnTo>
                  <a:cubicBezTo>
                    <a:pt x="25" y="276"/>
                    <a:pt x="50" y="251"/>
                    <a:pt x="75" y="2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5679;p44">
              <a:extLst>
                <a:ext uri="{FF2B5EF4-FFF2-40B4-BE49-F238E27FC236}">
                  <a16:creationId xmlns:a16="http://schemas.microsoft.com/office/drawing/2014/main" id="{3ACCFF1C-0942-4F3D-8ECE-9EBA6732B6C1}"/>
                </a:ext>
              </a:extLst>
            </p:cNvPr>
            <p:cNvSpPr/>
            <p:nvPr/>
          </p:nvSpPr>
          <p:spPr>
            <a:xfrm>
              <a:off x="358222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5680;p44">
              <a:extLst>
                <a:ext uri="{FF2B5EF4-FFF2-40B4-BE49-F238E27FC236}">
                  <a16:creationId xmlns:a16="http://schemas.microsoft.com/office/drawing/2014/main" id="{8726C322-9C28-484D-810C-0EF403B03CBC}"/>
                </a:ext>
              </a:extLst>
            </p:cNvPr>
            <p:cNvSpPr/>
            <p:nvPr/>
          </p:nvSpPr>
          <p:spPr>
            <a:xfrm>
              <a:off x="358097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5681;p44">
              <a:extLst>
                <a:ext uri="{FF2B5EF4-FFF2-40B4-BE49-F238E27FC236}">
                  <a16:creationId xmlns:a16="http://schemas.microsoft.com/office/drawing/2014/main" id="{86EF5914-B463-4C15-9892-3E02EE67D79B}"/>
                </a:ext>
              </a:extLst>
            </p:cNvPr>
            <p:cNvSpPr/>
            <p:nvPr/>
          </p:nvSpPr>
          <p:spPr>
            <a:xfrm>
              <a:off x="357972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5682;p44">
              <a:extLst>
                <a:ext uri="{FF2B5EF4-FFF2-40B4-BE49-F238E27FC236}">
                  <a16:creationId xmlns:a16="http://schemas.microsoft.com/office/drawing/2014/main" id="{6283DDEB-B7B8-4FEF-BB34-5414B03BE8DC}"/>
                </a:ext>
              </a:extLst>
            </p:cNvPr>
            <p:cNvSpPr/>
            <p:nvPr/>
          </p:nvSpPr>
          <p:spPr>
            <a:xfrm>
              <a:off x="357847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50" y="226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5683;p44">
              <a:extLst>
                <a:ext uri="{FF2B5EF4-FFF2-40B4-BE49-F238E27FC236}">
                  <a16:creationId xmlns:a16="http://schemas.microsoft.com/office/drawing/2014/main" id="{3E39B869-9570-4EB4-AE63-EA7188A3954A}"/>
                </a:ext>
              </a:extLst>
            </p:cNvPr>
            <p:cNvSpPr/>
            <p:nvPr/>
          </p:nvSpPr>
          <p:spPr>
            <a:xfrm>
              <a:off x="3577850" y="2531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5684;p44">
              <a:extLst>
                <a:ext uri="{FF2B5EF4-FFF2-40B4-BE49-F238E27FC236}">
                  <a16:creationId xmlns:a16="http://schemas.microsoft.com/office/drawing/2014/main" id="{8AD90B10-196F-42FE-869D-D3F004D48DB4}"/>
                </a:ext>
              </a:extLst>
            </p:cNvPr>
            <p:cNvSpPr/>
            <p:nvPr/>
          </p:nvSpPr>
          <p:spPr>
            <a:xfrm>
              <a:off x="3576600" y="2531350"/>
              <a:ext cx="1275" cy="6300"/>
            </a:xfrm>
            <a:custGeom>
              <a:avLst/>
              <a:gdLst/>
              <a:ahLst/>
              <a:cxnLst/>
              <a:rect l="l" t="t" r="r" b="b"/>
              <a:pathLst>
                <a:path w="5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50" y="251"/>
                  </a:lnTo>
                  <a:lnTo>
                    <a:pt x="50" y="26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5685;p44">
              <a:extLst>
                <a:ext uri="{FF2B5EF4-FFF2-40B4-BE49-F238E27FC236}">
                  <a16:creationId xmlns:a16="http://schemas.microsoft.com/office/drawing/2014/main" id="{0C20E7D1-479D-474D-A36A-9DF95A2AD05F}"/>
                </a:ext>
              </a:extLst>
            </p:cNvPr>
            <p:cNvSpPr/>
            <p:nvPr/>
          </p:nvSpPr>
          <p:spPr>
            <a:xfrm>
              <a:off x="3575325" y="2531350"/>
              <a:ext cx="1300" cy="6300"/>
            </a:xfrm>
            <a:custGeom>
              <a:avLst/>
              <a:gdLst/>
              <a:ahLst/>
              <a:cxnLst/>
              <a:rect l="l" t="t" r="r" b="b"/>
              <a:pathLst>
                <a:path w="52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51" y="2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5686;p44">
              <a:extLst>
                <a:ext uri="{FF2B5EF4-FFF2-40B4-BE49-F238E27FC236}">
                  <a16:creationId xmlns:a16="http://schemas.microsoft.com/office/drawing/2014/main" id="{C8DE3207-B3E9-4E1C-A334-2C4DACEAA1BA}"/>
                </a:ext>
              </a:extLst>
            </p:cNvPr>
            <p:cNvSpPr/>
            <p:nvPr/>
          </p:nvSpPr>
          <p:spPr>
            <a:xfrm>
              <a:off x="3574075" y="2530725"/>
              <a:ext cx="1275" cy="6300"/>
            </a:xfrm>
            <a:custGeom>
              <a:avLst/>
              <a:gdLst/>
              <a:ahLst/>
              <a:cxnLst/>
              <a:rect l="l" t="t" r="r" b="b"/>
              <a:pathLst>
                <a:path w="5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51" y="251"/>
                  </a:lnTo>
                  <a:lnTo>
                    <a:pt x="51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5687;p44">
              <a:extLst>
                <a:ext uri="{FF2B5EF4-FFF2-40B4-BE49-F238E27FC236}">
                  <a16:creationId xmlns:a16="http://schemas.microsoft.com/office/drawing/2014/main" id="{88447421-37A7-4D63-A2DB-2947DCAB109A}"/>
                </a:ext>
              </a:extLst>
            </p:cNvPr>
            <p:cNvSpPr/>
            <p:nvPr/>
          </p:nvSpPr>
          <p:spPr>
            <a:xfrm>
              <a:off x="3572200" y="2530100"/>
              <a:ext cx="1900" cy="6925"/>
            </a:xfrm>
            <a:custGeom>
              <a:avLst/>
              <a:gdLst/>
              <a:ahLst/>
              <a:cxnLst/>
              <a:rect l="l" t="t" r="r" b="b"/>
              <a:pathLst>
                <a:path w="7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51" y="251"/>
                    <a:pt x="76" y="276"/>
                  </a:cubicBezTo>
                  <a:lnTo>
                    <a:pt x="76" y="26"/>
                  </a:lnTo>
                  <a:cubicBezTo>
                    <a:pt x="51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5688;p44">
              <a:extLst>
                <a:ext uri="{FF2B5EF4-FFF2-40B4-BE49-F238E27FC236}">
                  <a16:creationId xmlns:a16="http://schemas.microsoft.com/office/drawing/2014/main" id="{C8EA9C8E-8DAE-4657-B1BF-40DCBE822D0D}"/>
                </a:ext>
              </a:extLst>
            </p:cNvPr>
            <p:cNvSpPr/>
            <p:nvPr/>
          </p:nvSpPr>
          <p:spPr>
            <a:xfrm>
              <a:off x="3570325" y="2092300"/>
              <a:ext cx="120950" cy="181575"/>
            </a:xfrm>
            <a:custGeom>
              <a:avLst/>
              <a:gdLst/>
              <a:ahLst/>
              <a:cxnLst/>
              <a:rect l="l" t="t" r="r" b="b"/>
              <a:pathLst>
                <a:path w="4838" h="7263" extrusionOk="0">
                  <a:moveTo>
                    <a:pt x="1610" y="1985"/>
                  </a:moveTo>
                  <a:cubicBezTo>
                    <a:pt x="1690" y="1985"/>
                    <a:pt x="1782" y="2013"/>
                    <a:pt x="1880" y="2074"/>
                  </a:cubicBezTo>
                  <a:cubicBezTo>
                    <a:pt x="2131" y="2199"/>
                    <a:pt x="2331" y="2500"/>
                    <a:pt x="2432" y="2801"/>
                  </a:cubicBezTo>
                  <a:cubicBezTo>
                    <a:pt x="2477" y="2679"/>
                    <a:pt x="2578" y="2613"/>
                    <a:pt x="2700" y="2613"/>
                  </a:cubicBezTo>
                  <a:cubicBezTo>
                    <a:pt x="2780" y="2613"/>
                    <a:pt x="2869" y="2641"/>
                    <a:pt x="2958" y="2701"/>
                  </a:cubicBezTo>
                  <a:cubicBezTo>
                    <a:pt x="3284" y="2876"/>
                    <a:pt x="3559" y="3327"/>
                    <a:pt x="3559" y="3703"/>
                  </a:cubicBezTo>
                  <a:cubicBezTo>
                    <a:pt x="3559" y="4590"/>
                    <a:pt x="2611" y="4631"/>
                    <a:pt x="2435" y="4631"/>
                  </a:cubicBezTo>
                  <a:cubicBezTo>
                    <a:pt x="2416" y="4631"/>
                    <a:pt x="2407" y="4630"/>
                    <a:pt x="2407" y="4630"/>
                  </a:cubicBezTo>
                  <a:cubicBezTo>
                    <a:pt x="2407" y="4630"/>
                    <a:pt x="1279" y="3427"/>
                    <a:pt x="1304" y="2400"/>
                  </a:cubicBezTo>
                  <a:cubicBezTo>
                    <a:pt x="1304" y="2137"/>
                    <a:pt x="1426" y="1985"/>
                    <a:pt x="1610" y="1985"/>
                  </a:cubicBezTo>
                  <a:close/>
                  <a:moveTo>
                    <a:pt x="468" y="1"/>
                  </a:moveTo>
                  <a:cubicBezTo>
                    <a:pt x="189" y="1"/>
                    <a:pt x="0" y="223"/>
                    <a:pt x="0" y="595"/>
                  </a:cubicBezTo>
                  <a:lnTo>
                    <a:pt x="0" y="3653"/>
                  </a:lnTo>
                  <a:cubicBezTo>
                    <a:pt x="0" y="4179"/>
                    <a:pt x="376" y="4806"/>
                    <a:pt x="828" y="5082"/>
                  </a:cubicBezTo>
                  <a:lnTo>
                    <a:pt x="1780" y="5633"/>
                  </a:lnTo>
                  <a:lnTo>
                    <a:pt x="2407" y="7262"/>
                  </a:lnTo>
                  <a:lnTo>
                    <a:pt x="3058" y="6360"/>
                  </a:lnTo>
                  <a:lnTo>
                    <a:pt x="4011" y="6911"/>
                  </a:lnTo>
                  <a:cubicBezTo>
                    <a:pt x="4142" y="6992"/>
                    <a:pt x="4268" y="7029"/>
                    <a:pt x="4379" y="7029"/>
                  </a:cubicBezTo>
                  <a:cubicBezTo>
                    <a:pt x="4649" y="7029"/>
                    <a:pt x="4838" y="6808"/>
                    <a:pt x="4838" y="6435"/>
                  </a:cubicBezTo>
                  <a:lnTo>
                    <a:pt x="4838" y="3377"/>
                  </a:lnTo>
                  <a:cubicBezTo>
                    <a:pt x="4838" y="2851"/>
                    <a:pt x="4487" y="2199"/>
                    <a:pt x="4011" y="1949"/>
                  </a:cubicBezTo>
                  <a:lnTo>
                    <a:pt x="3885" y="1874"/>
                  </a:lnTo>
                  <a:lnTo>
                    <a:pt x="853" y="119"/>
                  </a:lnTo>
                  <a:cubicBezTo>
                    <a:pt x="714" y="39"/>
                    <a:pt x="583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5689;p44">
              <a:extLst>
                <a:ext uri="{FF2B5EF4-FFF2-40B4-BE49-F238E27FC236}">
                  <a16:creationId xmlns:a16="http://schemas.microsoft.com/office/drawing/2014/main" id="{7E395BFC-9853-4419-816C-825254E38820}"/>
                </a:ext>
              </a:extLst>
            </p:cNvPr>
            <p:cNvSpPr/>
            <p:nvPr/>
          </p:nvSpPr>
          <p:spPr>
            <a:xfrm>
              <a:off x="3602275" y="2141900"/>
              <a:ext cx="57050" cy="66175"/>
            </a:xfrm>
            <a:custGeom>
              <a:avLst/>
              <a:gdLst/>
              <a:ahLst/>
              <a:cxnLst/>
              <a:rect l="l" t="t" r="r" b="b"/>
              <a:pathLst>
                <a:path w="2282" h="2647" extrusionOk="0">
                  <a:moveTo>
                    <a:pt x="332" y="1"/>
                  </a:moveTo>
                  <a:cubicBezTo>
                    <a:pt x="148" y="1"/>
                    <a:pt x="26" y="153"/>
                    <a:pt x="26" y="416"/>
                  </a:cubicBezTo>
                  <a:cubicBezTo>
                    <a:pt x="1" y="1443"/>
                    <a:pt x="1129" y="2646"/>
                    <a:pt x="1129" y="2646"/>
                  </a:cubicBezTo>
                  <a:cubicBezTo>
                    <a:pt x="1129" y="2646"/>
                    <a:pt x="1138" y="2647"/>
                    <a:pt x="1157" y="2647"/>
                  </a:cubicBezTo>
                  <a:cubicBezTo>
                    <a:pt x="1333" y="2647"/>
                    <a:pt x="2281" y="2606"/>
                    <a:pt x="2281" y="1719"/>
                  </a:cubicBezTo>
                  <a:cubicBezTo>
                    <a:pt x="2281" y="1343"/>
                    <a:pt x="2006" y="892"/>
                    <a:pt x="1680" y="717"/>
                  </a:cubicBezTo>
                  <a:cubicBezTo>
                    <a:pt x="1591" y="657"/>
                    <a:pt x="1502" y="629"/>
                    <a:pt x="1422" y="629"/>
                  </a:cubicBezTo>
                  <a:cubicBezTo>
                    <a:pt x="1300" y="629"/>
                    <a:pt x="1199" y="695"/>
                    <a:pt x="1154" y="817"/>
                  </a:cubicBezTo>
                  <a:cubicBezTo>
                    <a:pt x="1053" y="516"/>
                    <a:pt x="853" y="215"/>
                    <a:pt x="602" y="90"/>
                  </a:cubicBezTo>
                  <a:cubicBezTo>
                    <a:pt x="504" y="29"/>
                    <a:pt x="412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5690;p44">
              <a:extLst>
                <a:ext uri="{FF2B5EF4-FFF2-40B4-BE49-F238E27FC236}">
                  <a16:creationId xmlns:a16="http://schemas.microsoft.com/office/drawing/2014/main" id="{CD921FA8-75C9-4F55-9D90-97DEAD933A3E}"/>
                </a:ext>
              </a:extLst>
            </p:cNvPr>
            <p:cNvSpPr/>
            <p:nvPr/>
          </p:nvSpPr>
          <p:spPr>
            <a:xfrm>
              <a:off x="3611050" y="3957600"/>
              <a:ext cx="88375" cy="83825"/>
            </a:xfrm>
            <a:custGeom>
              <a:avLst/>
              <a:gdLst/>
              <a:ahLst/>
              <a:cxnLst/>
              <a:rect l="l" t="t" r="r" b="b"/>
              <a:pathLst>
                <a:path w="3535" h="3353" extrusionOk="0">
                  <a:moveTo>
                    <a:pt x="37" y="397"/>
                  </a:moveTo>
                  <a:cubicBezTo>
                    <a:pt x="27" y="400"/>
                    <a:pt x="14" y="406"/>
                    <a:pt x="1" y="420"/>
                  </a:cubicBezTo>
                  <a:lnTo>
                    <a:pt x="37" y="397"/>
                  </a:lnTo>
                  <a:close/>
                  <a:moveTo>
                    <a:pt x="917" y="1"/>
                  </a:moveTo>
                  <a:cubicBezTo>
                    <a:pt x="771" y="1"/>
                    <a:pt x="639" y="33"/>
                    <a:pt x="527" y="94"/>
                  </a:cubicBezTo>
                  <a:lnTo>
                    <a:pt x="37" y="397"/>
                  </a:lnTo>
                  <a:lnTo>
                    <a:pt x="37" y="397"/>
                  </a:lnTo>
                  <a:cubicBezTo>
                    <a:pt x="45" y="395"/>
                    <a:pt x="51" y="395"/>
                    <a:pt x="51" y="395"/>
                  </a:cubicBezTo>
                  <a:cubicBezTo>
                    <a:pt x="76" y="370"/>
                    <a:pt x="101" y="370"/>
                    <a:pt x="126" y="370"/>
                  </a:cubicBezTo>
                  <a:cubicBezTo>
                    <a:pt x="126" y="345"/>
                    <a:pt x="151" y="345"/>
                    <a:pt x="176" y="345"/>
                  </a:cubicBezTo>
                  <a:cubicBezTo>
                    <a:pt x="201" y="345"/>
                    <a:pt x="226" y="320"/>
                    <a:pt x="226" y="320"/>
                  </a:cubicBezTo>
                  <a:lnTo>
                    <a:pt x="351" y="320"/>
                  </a:lnTo>
                  <a:cubicBezTo>
                    <a:pt x="360" y="311"/>
                    <a:pt x="368" y="308"/>
                    <a:pt x="377" y="308"/>
                  </a:cubicBezTo>
                  <a:cubicBezTo>
                    <a:pt x="393" y="308"/>
                    <a:pt x="410" y="320"/>
                    <a:pt x="427" y="320"/>
                  </a:cubicBezTo>
                  <a:lnTo>
                    <a:pt x="577" y="320"/>
                  </a:lnTo>
                  <a:cubicBezTo>
                    <a:pt x="602" y="320"/>
                    <a:pt x="627" y="320"/>
                    <a:pt x="652" y="345"/>
                  </a:cubicBezTo>
                  <a:cubicBezTo>
                    <a:pt x="677" y="345"/>
                    <a:pt x="702" y="345"/>
                    <a:pt x="727" y="370"/>
                  </a:cubicBezTo>
                  <a:lnTo>
                    <a:pt x="803" y="370"/>
                  </a:lnTo>
                  <a:cubicBezTo>
                    <a:pt x="828" y="395"/>
                    <a:pt x="853" y="395"/>
                    <a:pt x="903" y="420"/>
                  </a:cubicBezTo>
                  <a:cubicBezTo>
                    <a:pt x="903" y="420"/>
                    <a:pt x="928" y="420"/>
                    <a:pt x="953" y="445"/>
                  </a:cubicBezTo>
                  <a:cubicBezTo>
                    <a:pt x="1003" y="470"/>
                    <a:pt x="1053" y="495"/>
                    <a:pt x="1103" y="520"/>
                  </a:cubicBezTo>
                  <a:cubicBezTo>
                    <a:pt x="1880" y="971"/>
                    <a:pt x="2532" y="2024"/>
                    <a:pt x="2632" y="2951"/>
                  </a:cubicBezTo>
                  <a:lnTo>
                    <a:pt x="3334" y="3352"/>
                  </a:lnTo>
                  <a:cubicBezTo>
                    <a:pt x="3384" y="3152"/>
                    <a:pt x="3434" y="2976"/>
                    <a:pt x="3534" y="2851"/>
                  </a:cubicBezTo>
                  <a:lnTo>
                    <a:pt x="3158" y="2625"/>
                  </a:lnTo>
                  <a:cubicBezTo>
                    <a:pt x="3058" y="1698"/>
                    <a:pt x="2407" y="670"/>
                    <a:pt x="1630" y="219"/>
                  </a:cubicBezTo>
                  <a:cubicBezTo>
                    <a:pt x="1376" y="70"/>
                    <a:pt x="113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5691;p44">
              <a:extLst>
                <a:ext uri="{FF2B5EF4-FFF2-40B4-BE49-F238E27FC236}">
                  <a16:creationId xmlns:a16="http://schemas.microsoft.com/office/drawing/2014/main" id="{963F2523-093E-4045-AFF3-E0A536B154F6}"/>
                </a:ext>
              </a:extLst>
            </p:cNvPr>
            <p:cNvSpPr/>
            <p:nvPr/>
          </p:nvSpPr>
          <p:spPr>
            <a:xfrm>
              <a:off x="3599775" y="3965300"/>
              <a:ext cx="172325" cy="154225"/>
            </a:xfrm>
            <a:custGeom>
              <a:avLst/>
              <a:gdLst/>
              <a:ahLst/>
              <a:cxnLst/>
              <a:rect l="l" t="t" r="r" b="b"/>
              <a:pathLst>
                <a:path w="6893" h="6169" extrusionOk="0">
                  <a:moveTo>
                    <a:pt x="1103" y="538"/>
                  </a:moveTo>
                  <a:cubicBezTo>
                    <a:pt x="1128" y="538"/>
                    <a:pt x="1153" y="563"/>
                    <a:pt x="1178" y="563"/>
                  </a:cubicBezTo>
                  <a:lnTo>
                    <a:pt x="1203" y="563"/>
                  </a:lnTo>
                  <a:cubicBezTo>
                    <a:pt x="1329" y="588"/>
                    <a:pt x="1429" y="638"/>
                    <a:pt x="1554" y="688"/>
                  </a:cubicBezTo>
                  <a:cubicBezTo>
                    <a:pt x="1855" y="889"/>
                    <a:pt x="2156" y="1190"/>
                    <a:pt x="2356" y="1540"/>
                  </a:cubicBezTo>
                  <a:cubicBezTo>
                    <a:pt x="2557" y="1891"/>
                    <a:pt x="2682" y="2292"/>
                    <a:pt x="2682" y="2643"/>
                  </a:cubicBezTo>
                  <a:cubicBezTo>
                    <a:pt x="2682" y="3158"/>
                    <a:pt x="2431" y="3446"/>
                    <a:pt x="2062" y="3446"/>
                  </a:cubicBezTo>
                  <a:cubicBezTo>
                    <a:pt x="1909" y="3446"/>
                    <a:pt x="1737" y="3397"/>
                    <a:pt x="1554" y="3295"/>
                  </a:cubicBezTo>
                  <a:cubicBezTo>
                    <a:pt x="1479" y="3245"/>
                    <a:pt x="1404" y="3195"/>
                    <a:pt x="1329" y="3144"/>
                  </a:cubicBezTo>
                  <a:cubicBezTo>
                    <a:pt x="1103" y="2944"/>
                    <a:pt x="903" y="2718"/>
                    <a:pt x="752" y="2443"/>
                  </a:cubicBezTo>
                  <a:cubicBezTo>
                    <a:pt x="702" y="2367"/>
                    <a:pt x="652" y="2267"/>
                    <a:pt x="627" y="2167"/>
                  </a:cubicBezTo>
                  <a:cubicBezTo>
                    <a:pt x="577" y="2092"/>
                    <a:pt x="552" y="1992"/>
                    <a:pt x="502" y="1891"/>
                  </a:cubicBezTo>
                  <a:cubicBezTo>
                    <a:pt x="502" y="1841"/>
                    <a:pt x="477" y="1816"/>
                    <a:pt x="477" y="1766"/>
                  </a:cubicBezTo>
                  <a:cubicBezTo>
                    <a:pt x="452" y="1616"/>
                    <a:pt x="427" y="1490"/>
                    <a:pt x="427" y="1340"/>
                  </a:cubicBezTo>
                  <a:cubicBezTo>
                    <a:pt x="427" y="1290"/>
                    <a:pt x="427" y="1265"/>
                    <a:pt x="427" y="1215"/>
                  </a:cubicBezTo>
                  <a:cubicBezTo>
                    <a:pt x="427" y="1215"/>
                    <a:pt x="427" y="1190"/>
                    <a:pt x="427" y="1190"/>
                  </a:cubicBezTo>
                  <a:cubicBezTo>
                    <a:pt x="452" y="1164"/>
                    <a:pt x="452" y="1114"/>
                    <a:pt x="452" y="1089"/>
                  </a:cubicBezTo>
                  <a:cubicBezTo>
                    <a:pt x="452" y="1089"/>
                    <a:pt x="452" y="1064"/>
                    <a:pt x="452" y="1064"/>
                  </a:cubicBezTo>
                  <a:cubicBezTo>
                    <a:pt x="477" y="1039"/>
                    <a:pt x="477" y="1014"/>
                    <a:pt x="477" y="989"/>
                  </a:cubicBezTo>
                  <a:cubicBezTo>
                    <a:pt x="477" y="964"/>
                    <a:pt x="477" y="964"/>
                    <a:pt x="502" y="939"/>
                  </a:cubicBezTo>
                  <a:cubicBezTo>
                    <a:pt x="502" y="939"/>
                    <a:pt x="502" y="914"/>
                    <a:pt x="527" y="889"/>
                  </a:cubicBezTo>
                  <a:cubicBezTo>
                    <a:pt x="527" y="889"/>
                    <a:pt x="527" y="864"/>
                    <a:pt x="527" y="864"/>
                  </a:cubicBezTo>
                  <a:cubicBezTo>
                    <a:pt x="552" y="839"/>
                    <a:pt x="552" y="814"/>
                    <a:pt x="552" y="814"/>
                  </a:cubicBezTo>
                  <a:cubicBezTo>
                    <a:pt x="577" y="789"/>
                    <a:pt x="577" y="789"/>
                    <a:pt x="577" y="763"/>
                  </a:cubicBezTo>
                  <a:cubicBezTo>
                    <a:pt x="602" y="763"/>
                    <a:pt x="602" y="738"/>
                    <a:pt x="627" y="738"/>
                  </a:cubicBezTo>
                  <a:cubicBezTo>
                    <a:pt x="627" y="713"/>
                    <a:pt x="627" y="713"/>
                    <a:pt x="652" y="713"/>
                  </a:cubicBezTo>
                  <a:cubicBezTo>
                    <a:pt x="652" y="688"/>
                    <a:pt x="677" y="688"/>
                    <a:pt x="677" y="663"/>
                  </a:cubicBezTo>
                  <a:cubicBezTo>
                    <a:pt x="702" y="663"/>
                    <a:pt x="702" y="663"/>
                    <a:pt x="727" y="638"/>
                  </a:cubicBezTo>
                  <a:cubicBezTo>
                    <a:pt x="727" y="638"/>
                    <a:pt x="752" y="638"/>
                    <a:pt x="752" y="613"/>
                  </a:cubicBezTo>
                  <a:cubicBezTo>
                    <a:pt x="777" y="613"/>
                    <a:pt x="777" y="613"/>
                    <a:pt x="802" y="588"/>
                  </a:cubicBezTo>
                  <a:lnTo>
                    <a:pt x="828" y="588"/>
                  </a:lnTo>
                  <a:cubicBezTo>
                    <a:pt x="853" y="588"/>
                    <a:pt x="878" y="563"/>
                    <a:pt x="878" y="563"/>
                  </a:cubicBezTo>
                  <a:lnTo>
                    <a:pt x="978" y="563"/>
                  </a:lnTo>
                  <a:cubicBezTo>
                    <a:pt x="978" y="538"/>
                    <a:pt x="1003" y="538"/>
                    <a:pt x="1028" y="538"/>
                  </a:cubicBezTo>
                  <a:close/>
                  <a:moveTo>
                    <a:pt x="4888" y="2718"/>
                  </a:moveTo>
                  <a:cubicBezTo>
                    <a:pt x="4913" y="2743"/>
                    <a:pt x="4938" y="2743"/>
                    <a:pt x="4963" y="2743"/>
                  </a:cubicBezTo>
                  <a:lnTo>
                    <a:pt x="4988" y="2743"/>
                  </a:lnTo>
                  <a:cubicBezTo>
                    <a:pt x="5013" y="2743"/>
                    <a:pt x="5038" y="2768"/>
                    <a:pt x="5063" y="2768"/>
                  </a:cubicBezTo>
                  <a:lnTo>
                    <a:pt x="5113" y="2768"/>
                  </a:lnTo>
                  <a:cubicBezTo>
                    <a:pt x="5138" y="2794"/>
                    <a:pt x="5163" y="2794"/>
                    <a:pt x="5188" y="2819"/>
                  </a:cubicBezTo>
                  <a:lnTo>
                    <a:pt x="5214" y="2819"/>
                  </a:lnTo>
                  <a:cubicBezTo>
                    <a:pt x="5264" y="2844"/>
                    <a:pt x="5289" y="2869"/>
                    <a:pt x="5339" y="2894"/>
                  </a:cubicBezTo>
                  <a:cubicBezTo>
                    <a:pt x="5965" y="3245"/>
                    <a:pt x="6467" y="4122"/>
                    <a:pt x="6467" y="4824"/>
                  </a:cubicBezTo>
                  <a:cubicBezTo>
                    <a:pt x="6467" y="5338"/>
                    <a:pt x="6203" y="5627"/>
                    <a:pt x="5835" y="5627"/>
                  </a:cubicBezTo>
                  <a:cubicBezTo>
                    <a:pt x="5684" y="5627"/>
                    <a:pt x="5514" y="5578"/>
                    <a:pt x="5339" y="5475"/>
                  </a:cubicBezTo>
                  <a:cubicBezTo>
                    <a:pt x="5214" y="5400"/>
                    <a:pt x="5088" y="5325"/>
                    <a:pt x="4988" y="5225"/>
                  </a:cubicBezTo>
                  <a:cubicBezTo>
                    <a:pt x="4913" y="5149"/>
                    <a:pt x="4863" y="5074"/>
                    <a:pt x="4787" y="4999"/>
                  </a:cubicBezTo>
                  <a:cubicBezTo>
                    <a:pt x="4762" y="4974"/>
                    <a:pt x="4737" y="4924"/>
                    <a:pt x="4687" y="4899"/>
                  </a:cubicBezTo>
                  <a:cubicBezTo>
                    <a:pt x="4612" y="4773"/>
                    <a:pt x="4562" y="4673"/>
                    <a:pt x="4487" y="4548"/>
                  </a:cubicBezTo>
                  <a:cubicBezTo>
                    <a:pt x="4437" y="4473"/>
                    <a:pt x="4386" y="4372"/>
                    <a:pt x="4361" y="4272"/>
                  </a:cubicBezTo>
                  <a:cubicBezTo>
                    <a:pt x="4336" y="4222"/>
                    <a:pt x="4336" y="4197"/>
                    <a:pt x="4311" y="4172"/>
                  </a:cubicBezTo>
                  <a:cubicBezTo>
                    <a:pt x="4286" y="4097"/>
                    <a:pt x="4261" y="4022"/>
                    <a:pt x="4261" y="3946"/>
                  </a:cubicBezTo>
                  <a:cubicBezTo>
                    <a:pt x="4236" y="3896"/>
                    <a:pt x="4236" y="3846"/>
                    <a:pt x="4236" y="3796"/>
                  </a:cubicBezTo>
                  <a:cubicBezTo>
                    <a:pt x="4211" y="3696"/>
                    <a:pt x="4211" y="3621"/>
                    <a:pt x="4211" y="3520"/>
                  </a:cubicBezTo>
                  <a:cubicBezTo>
                    <a:pt x="4211" y="3470"/>
                    <a:pt x="4211" y="3445"/>
                    <a:pt x="4211" y="3395"/>
                  </a:cubicBezTo>
                  <a:cubicBezTo>
                    <a:pt x="4211" y="3395"/>
                    <a:pt x="4211" y="3370"/>
                    <a:pt x="4211" y="3370"/>
                  </a:cubicBezTo>
                  <a:cubicBezTo>
                    <a:pt x="4211" y="3320"/>
                    <a:pt x="4211" y="3295"/>
                    <a:pt x="4236" y="3270"/>
                  </a:cubicBezTo>
                  <a:cubicBezTo>
                    <a:pt x="4236" y="3270"/>
                    <a:pt x="4236" y="3245"/>
                    <a:pt x="4236" y="3245"/>
                  </a:cubicBezTo>
                  <a:cubicBezTo>
                    <a:pt x="4236" y="3220"/>
                    <a:pt x="4261" y="3195"/>
                    <a:pt x="4261" y="3169"/>
                  </a:cubicBezTo>
                  <a:cubicBezTo>
                    <a:pt x="4261" y="3169"/>
                    <a:pt x="4261" y="3144"/>
                    <a:pt x="4261" y="3119"/>
                  </a:cubicBezTo>
                  <a:cubicBezTo>
                    <a:pt x="4286" y="3119"/>
                    <a:pt x="4286" y="3094"/>
                    <a:pt x="4286" y="3069"/>
                  </a:cubicBezTo>
                  <a:cubicBezTo>
                    <a:pt x="4311" y="3069"/>
                    <a:pt x="4311" y="3044"/>
                    <a:pt x="4311" y="3044"/>
                  </a:cubicBezTo>
                  <a:cubicBezTo>
                    <a:pt x="4336" y="3019"/>
                    <a:pt x="4336" y="2994"/>
                    <a:pt x="4336" y="2994"/>
                  </a:cubicBezTo>
                  <a:cubicBezTo>
                    <a:pt x="4361" y="2969"/>
                    <a:pt x="4361" y="2969"/>
                    <a:pt x="4361" y="2944"/>
                  </a:cubicBezTo>
                  <a:cubicBezTo>
                    <a:pt x="4386" y="2944"/>
                    <a:pt x="4386" y="2919"/>
                    <a:pt x="4386" y="2919"/>
                  </a:cubicBezTo>
                  <a:cubicBezTo>
                    <a:pt x="4411" y="2894"/>
                    <a:pt x="4411" y="2894"/>
                    <a:pt x="4437" y="2894"/>
                  </a:cubicBezTo>
                  <a:cubicBezTo>
                    <a:pt x="4437" y="2869"/>
                    <a:pt x="4462" y="2869"/>
                    <a:pt x="4462" y="2844"/>
                  </a:cubicBezTo>
                  <a:cubicBezTo>
                    <a:pt x="4462" y="2844"/>
                    <a:pt x="4487" y="2844"/>
                    <a:pt x="4487" y="2819"/>
                  </a:cubicBezTo>
                  <a:cubicBezTo>
                    <a:pt x="4512" y="2819"/>
                    <a:pt x="4512" y="2819"/>
                    <a:pt x="4537" y="2794"/>
                  </a:cubicBezTo>
                  <a:lnTo>
                    <a:pt x="4587" y="2794"/>
                  </a:lnTo>
                  <a:cubicBezTo>
                    <a:pt x="4587" y="2768"/>
                    <a:pt x="4612" y="2768"/>
                    <a:pt x="4612" y="2768"/>
                  </a:cubicBezTo>
                  <a:cubicBezTo>
                    <a:pt x="4637" y="2768"/>
                    <a:pt x="4637" y="2743"/>
                    <a:pt x="4662" y="2743"/>
                  </a:cubicBezTo>
                  <a:lnTo>
                    <a:pt x="4762" y="2743"/>
                  </a:lnTo>
                  <a:cubicBezTo>
                    <a:pt x="4762" y="2743"/>
                    <a:pt x="4787" y="2718"/>
                    <a:pt x="4787" y="2718"/>
                  </a:cubicBezTo>
                  <a:close/>
                  <a:moveTo>
                    <a:pt x="828" y="0"/>
                  </a:moveTo>
                  <a:cubicBezTo>
                    <a:pt x="819" y="0"/>
                    <a:pt x="811" y="3"/>
                    <a:pt x="802" y="12"/>
                  </a:cubicBezTo>
                  <a:lnTo>
                    <a:pt x="677" y="12"/>
                  </a:lnTo>
                  <a:cubicBezTo>
                    <a:pt x="677" y="12"/>
                    <a:pt x="652" y="37"/>
                    <a:pt x="627" y="37"/>
                  </a:cubicBezTo>
                  <a:cubicBezTo>
                    <a:pt x="602" y="37"/>
                    <a:pt x="577" y="37"/>
                    <a:pt x="577" y="62"/>
                  </a:cubicBezTo>
                  <a:lnTo>
                    <a:pt x="527" y="62"/>
                  </a:lnTo>
                  <a:cubicBezTo>
                    <a:pt x="502" y="87"/>
                    <a:pt x="477" y="87"/>
                    <a:pt x="452" y="112"/>
                  </a:cubicBezTo>
                  <a:cubicBezTo>
                    <a:pt x="176" y="262"/>
                    <a:pt x="0" y="613"/>
                    <a:pt x="0" y="1089"/>
                  </a:cubicBezTo>
                  <a:cubicBezTo>
                    <a:pt x="0" y="2092"/>
                    <a:pt x="702" y="3295"/>
                    <a:pt x="1554" y="3771"/>
                  </a:cubicBezTo>
                  <a:cubicBezTo>
                    <a:pt x="1799" y="3915"/>
                    <a:pt x="2035" y="3984"/>
                    <a:pt x="2244" y="3984"/>
                  </a:cubicBezTo>
                  <a:cubicBezTo>
                    <a:pt x="2399" y="3984"/>
                    <a:pt x="2540" y="3946"/>
                    <a:pt x="2657" y="3871"/>
                  </a:cubicBezTo>
                  <a:cubicBezTo>
                    <a:pt x="2682" y="3871"/>
                    <a:pt x="2682" y="3871"/>
                    <a:pt x="2682" y="3846"/>
                  </a:cubicBezTo>
                  <a:cubicBezTo>
                    <a:pt x="2707" y="3846"/>
                    <a:pt x="2732" y="3821"/>
                    <a:pt x="2757" y="3821"/>
                  </a:cubicBezTo>
                  <a:cubicBezTo>
                    <a:pt x="2757" y="3796"/>
                    <a:pt x="2757" y="3796"/>
                    <a:pt x="2782" y="3796"/>
                  </a:cubicBezTo>
                  <a:cubicBezTo>
                    <a:pt x="2807" y="3771"/>
                    <a:pt x="2807" y="3746"/>
                    <a:pt x="2833" y="3746"/>
                  </a:cubicBezTo>
                  <a:cubicBezTo>
                    <a:pt x="2833" y="3721"/>
                    <a:pt x="2858" y="3721"/>
                    <a:pt x="2858" y="3696"/>
                  </a:cubicBezTo>
                  <a:cubicBezTo>
                    <a:pt x="2858" y="3696"/>
                    <a:pt x="2883" y="3671"/>
                    <a:pt x="2883" y="3646"/>
                  </a:cubicBezTo>
                  <a:cubicBezTo>
                    <a:pt x="2908" y="3646"/>
                    <a:pt x="2908" y="3621"/>
                    <a:pt x="2933" y="3621"/>
                  </a:cubicBezTo>
                  <a:cubicBezTo>
                    <a:pt x="2933" y="3596"/>
                    <a:pt x="2933" y="3570"/>
                    <a:pt x="2958" y="3545"/>
                  </a:cubicBezTo>
                  <a:cubicBezTo>
                    <a:pt x="2958" y="3545"/>
                    <a:pt x="2983" y="3520"/>
                    <a:pt x="2983" y="3520"/>
                  </a:cubicBezTo>
                  <a:cubicBezTo>
                    <a:pt x="2983" y="3495"/>
                    <a:pt x="3008" y="3470"/>
                    <a:pt x="3008" y="3445"/>
                  </a:cubicBezTo>
                  <a:cubicBezTo>
                    <a:pt x="3008" y="3420"/>
                    <a:pt x="3008" y="3420"/>
                    <a:pt x="3033" y="3395"/>
                  </a:cubicBezTo>
                  <a:cubicBezTo>
                    <a:pt x="3033" y="3370"/>
                    <a:pt x="3033" y="3345"/>
                    <a:pt x="3058" y="3295"/>
                  </a:cubicBezTo>
                  <a:cubicBezTo>
                    <a:pt x="3058" y="3295"/>
                    <a:pt x="3058" y="3270"/>
                    <a:pt x="3058" y="3270"/>
                  </a:cubicBezTo>
                  <a:cubicBezTo>
                    <a:pt x="3083" y="3220"/>
                    <a:pt x="3083" y="3169"/>
                    <a:pt x="3083" y="3119"/>
                  </a:cubicBezTo>
                  <a:lnTo>
                    <a:pt x="3434" y="3320"/>
                  </a:lnTo>
                  <a:lnTo>
                    <a:pt x="3785" y="3545"/>
                  </a:lnTo>
                  <a:cubicBezTo>
                    <a:pt x="3885" y="4473"/>
                    <a:pt x="4537" y="5500"/>
                    <a:pt x="5314" y="5951"/>
                  </a:cubicBezTo>
                  <a:cubicBezTo>
                    <a:pt x="5571" y="6100"/>
                    <a:pt x="5806" y="6169"/>
                    <a:pt x="6015" y="6169"/>
                  </a:cubicBezTo>
                  <a:cubicBezTo>
                    <a:pt x="6194" y="6169"/>
                    <a:pt x="6353" y="6119"/>
                    <a:pt x="6492" y="6027"/>
                  </a:cubicBezTo>
                  <a:cubicBezTo>
                    <a:pt x="6492" y="6027"/>
                    <a:pt x="6517" y="6002"/>
                    <a:pt x="6517" y="6002"/>
                  </a:cubicBezTo>
                  <a:cubicBezTo>
                    <a:pt x="6542" y="5976"/>
                    <a:pt x="6567" y="5976"/>
                    <a:pt x="6567" y="5951"/>
                  </a:cubicBezTo>
                  <a:cubicBezTo>
                    <a:pt x="6592" y="5951"/>
                    <a:pt x="6592" y="5926"/>
                    <a:pt x="6617" y="5926"/>
                  </a:cubicBezTo>
                  <a:cubicBezTo>
                    <a:pt x="6642" y="5901"/>
                    <a:pt x="6642" y="5876"/>
                    <a:pt x="6667" y="5851"/>
                  </a:cubicBezTo>
                  <a:cubicBezTo>
                    <a:pt x="6667" y="5851"/>
                    <a:pt x="6692" y="5826"/>
                    <a:pt x="6692" y="5801"/>
                  </a:cubicBezTo>
                  <a:cubicBezTo>
                    <a:pt x="6717" y="5801"/>
                    <a:pt x="6717" y="5776"/>
                    <a:pt x="6742" y="5751"/>
                  </a:cubicBezTo>
                  <a:cubicBezTo>
                    <a:pt x="6742" y="5726"/>
                    <a:pt x="6742" y="5701"/>
                    <a:pt x="6767" y="5701"/>
                  </a:cubicBezTo>
                  <a:cubicBezTo>
                    <a:pt x="6767" y="5676"/>
                    <a:pt x="6792" y="5651"/>
                    <a:pt x="6792" y="5626"/>
                  </a:cubicBezTo>
                  <a:cubicBezTo>
                    <a:pt x="6792" y="5601"/>
                    <a:pt x="6818" y="5575"/>
                    <a:pt x="6818" y="5550"/>
                  </a:cubicBezTo>
                  <a:cubicBezTo>
                    <a:pt x="6818" y="5525"/>
                    <a:pt x="6818" y="5500"/>
                    <a:pt x="6843" y="5475"/>
                  </a:cubicBezTo>
                  <a:cubicBezTo>
                    <a:pt x="6843" y="5450"/>
                    <a:pt x="6843" y="5425"/>
                    <a:pt x="6843" y="5425"/>
                  </a:cubicBezTo>
                  <a:cubicBezTo>
                    <a:pt x="6868" y="5375"/>
                    <a:pt x="6868" y="5350"/>
                    <a:pt x="6868" y="5300"/>
                  </a:cubicBezTo>
                  <a:cubicBezTo>
                    <a:pt x="6868" y="5275"/>
                    <a:pt x="6868" y="5275"/>
                    <a:pt x="6868" y="5250"/>
                  </a:cubicBezTo>
                  <a:cubicBezTo>
                    <a:pt x="6893" y="5200"/>
                    <a:pt x="6893" y="5124"/>
                    <a:pt x="6893" y="5074"/>
                  </a:cubicBezTo>
                  <a:cubicBezTo>
                    <a:pt x="6893" y="4097"/>
                    <a:pt x="6191" y="2894"/>
                    <a:pt x="5339" y="2393"/>
                  </a:cubicBezTo>
                  <a:cubicBezTo>
                    <a:pt x="5289" y="2367"/>
                    <a:pt x="5239" y="2342"/>
                    <a:pt x="5188" y="2317"/>
                  </a:cubicBezTo>
                  <a:cubicBezTo>
                    <a:pt x="5163" y="2317"/>
                    <a:pt x="5138" y="2292"/>
                    <a:pt x="5138" y="2292"/>
                  </a:cubicBezTo>
                  <a:cubicBezTo>
                    <a:pt x="5113" y="2267"/>
                    <a:pt x="5063" y="2267"/>
                    <a:pt x="5038" y="2242"/>
                  </a:cubicBezTo>
                  <a:lnTo>
                    <a:pt x="4988" y="2242"/>
                  </a:lnTo>
                  <a:cubicBezTo>
                    <a:pt x="4938" y="2217"/>
                    <a:pt x="4913" y="2217"/>
                    <a:pt x="4888" y="2217"/>
                  </a:cubicBezTo>
                  <a:cubicBezTo>
                    <a:pt x="4863" y="2217"/>
                    <a:pt x="4863" y="2192"/>
                    <a:pt x="4838" y="2192"/>
                  </a:cubicBezTo>
                  <a:lnTo>
                    <a:pt x="4487" y="2192"/>
                  </a:lnTo>
                  <a:cubicBezTo>
                    <a:pt x="4487" y="2192"/>
                    <a:pt x="4462" y="2192"/>
                    <a:pt x="4437" y="2217"/>
                  </a:cubicBezTo>
                  <a:lnTo>
                    <a:pt x="4386" y="2217"/>
                  </a:lnTo>
                  <a:cubicBezTo>
                    <a:pt x="4361" y="2217"/>
                    <a:pt x="4336" y="2242"/>
                    <a:pt x="4336" y="2242"/>
                  </a:cubicBezTo>
                  <a:cubicBezTo>
                    <a:pt x="4311" y="2242"/>
                    <a:pt x="4286" y="2267"/>
                    <a:pt x="4261" y="2267"/>
                  </a:cubicBezTo>
                  <a:cubicBezTo>
                    <a:pt x="4161" y="2342"/>
                    <a:pt x="4061" y="2418"/>
                    <a:pt x="3985" y="2543"/>
                  </a:cubicBezTo>
                  <a:cubicBezTo>
                    <a:pt x="3885" y="2668"/>
                    <a:pt x="3835" y="2844"/>
                    <a:pt x="3785" y="3044"/>
                  </a:cubicBezTo>
                  <a:lnTo>
                    <a:pt x="3083" y="2643"/>
                  </a:lnTo>
                  <a:cubicBezTo>
                    <a:pt x="2983" y="1716"/>
                    <a:pt x="2331" y="663"/>
                    <a:pt x="1554" y="212"/>
                  </a:cubicBezTo>
                  <a:cubicBezTo>
                    <a:pt x="1504" y="187"/>
                    <a:pt x="1454" y="162"/>
                    <a:pt x="1404" y="137"/>
                  </a:cubicBezTo>
                  <a:cubicBezTo>
                    <a:pt x="1379" y="112"/>
                    <a:pt x="1354" y="112"/>
                    <a:pt x="1354" y="112"/>
                  </a:cubicBezTo>
                  <a:cubicBezTo>
                    <a:pt x="1304" y="87"/>
                    <a:pt x="1279" y="87"/>
                    <a:pt x="1254" y="62"/>
                  </a:cubicBezTo>
                  <a:lnTo>
                    <a:pt x="1178" y="62"/>
                  </a:lnTo>
                  <a:cubicBezTo>
                    <a:pt x="1153" y="37"/>
                    <a:pt x="1128" y="37"/>
                    <a:pt x="1103" y="37"/>
                  </a:cubicBezTo>
                  <a:cubicBezTo>
                    <a:pt x="1078" y="12"/>
                    <a:pt x="1053" y="12"/>
                    <a:pt x="1028" y="12"/>
                  </a:cubicBezTo>
                  <a:lnTo>
                    <a:pt x="878" y="12"/>
                  </a:lnTo>
                  <a:cubicBezTo>
                    <a:pt x="861" y="12"/>
                    <a:pt x="844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5692;p44">
              <a:extLst>
                <a:ext uri="{FF2B5EF4-FFF2-40B4-BE49-F238E27FC236}">
                  <a16:creationId xmlns:a16="http://schemas.microsoft.com/office/drawing/2014/main" id="{280F4CCE-34D0-4DC5-86D0-01824A5053C3}"/>
                </a:ext>
              </a:extLst>
            </p:cNvPr>
            <p:cNvSpPr/>
            <p:nvPr/>
          </p:nvSpPr>
          <p:spPr>
            <a:xfrm>
              <a:off x="3610425" y="3978725"/>
              <a:ext cx="56425" cy="72750"/>
            </a:xfrm>
            <a:custGeom>
              <a:avLst/>
              <a:gdLst/>
              <a:ahLst/>
              <a:cxnLst/>
              <a:rect l="l" t="t" r="r" b="b"/>
              <a:pathLst>
                <a:path w="2257" h="2910" extrusionOk="0">
                  <a:moveTo>
                    <a:pt x="602" y="1"/>
                  </a:moveTo>
                  <a:cubicBezTo>
                    <a:pt x="577" y="1"/>
                    <a:pt x="552" y="1"/>
                    <a:pt x="552" y="26"/>
                  </a:cubicBezTo>
                  <a:lnTo>
                    <a:pt x="452" y="26"/>
                  </a:lnTo>
                  <a:cubicBezTo>
                    <a:pt x="452" y="26"/>
                    <a:pt x="427" y="51"/>
                    <a:pt x="402" y="51"/>
                  </a:cubicBezTo>
                  <a:cubicBezTo>
                    <a:pt x="402" y="51"/>
                    <a:pt x="376" y="51"/>
                    <a:pt x="376" y="76"/>
                  </a:cubicBezTo>
                  <a:lnTo>
                    <a:pt x="326" y="76"/>
                  </a:lnTo>
                  <a:cubicBezTo>
                    <a:pt x="326" y="101"/>
                    <a:pt x="301" y="101"/>
                    <a:pt x="301" y="101"/>
                  </a:cubicBezTo>
                  <a:cubicBezTo>
                    <a:pt x="276" y="126"/>
                    <a:pt x="276" y="126"/>
                    <a:pt x="251" y="126"/>
                  </a:cubicBezTo>
                  <a:cubicBezTo>
                    <a:pt x="251" y="151"/>
                    <a:pt x="226" y="151"/>
                    <a:pt x="226" y="176"/>
                  </a:cubicBezTo>
                  <a:cubicBezTo>
                    <a:pt x="201" y="176"/>
                    <a:pt x="201" y="176"/>
                    <a:pt x="201" y="201"/>
                  </a:cubicBezTo>
                  <a:cubicBezTo>
                    <a:pt x="176" y="201"/>
                    <a:pt x="176" y="226"/>
                    <a:pt x="151" y="226"/>
                  </a:cubicBezTo>
                  <a:cubicBezTo>
                    <a:pt x="151" y="252"/>
                    <a:pt x="151" y="252"/>
                    <a:pt x="126" y="277"/>
                  </a:cubicBezTo>
                  <a:cubicBezTo>
                    <a:pt x="126" y="277"/>
                    <a:pt x="126" y="302"/>
                    <a:pt x="101" y="327"/>
                  </a:cubicBezTo>
                  <a:cubicBezTo>
                    <a:pt x="101" y="327"/>
                    <a:pt x="101" y="352"/>
                    <a:pt x="101" y="352"/>
                  </a:cubicBezTo>
                  <a:cubicBezTo>
                    <a:pt x="76" y="377"/>
                    <a:pt x="76" y="402"/>
                    <a:pt x="76" y="402"/>
                  </a:cubicBezTo>
                  <a:cubicBezTo>
                    <a:pt x="51" y="427"/>
                    <a:pt x="51" y="427"/>
                    <a:pt x="51" y="452"/>
                  </a:cubicBezTo>
                  <a:cubicBezTo>
                    <a:pt x="51" y="477"/>
                    <a:pt x="51" y="502"/>
                    <a:pt x="26" y="527"/>
                  </a:cubicBezTo>
                  <a:cubicBezTo>
                    <a:pt x="26" y="527"/>
                    <a:pt x="26" y="552"/>
                    <a:pt x="26" y="552"/>
                  </a:cubicBezTo>
                  <a:cubicBezTo>
                    <a:pt x="26" y="577"/>
                    <a:pt x="26" y="627"/>
                    <a:pt x="1" y="653"/>
                  </a:cubicBezTo>
                  <a:cubicBezTo>
                    <a:pt x="1" y="653"/>
                    <a:pt x="1" y="678"/>
                    <a:pt x="1" y="678"/>
                  </a:cubicBezTo>
                  <a:cubicBezTo>
                    <a:pt x="1" y="728"/>
                    <a:pt x="1" y="753"/>
                    <a:pt x="1" y="803"/>
                  </a:cubicBezTo>
                  <a:cubicBezTo>
                    <a:pt x="1" y="953"/>
                    <a:pt x="26" y="1079"/>
                    <a:pt x="51" y="1229"/>
                  </a:cubicBezTo>
                  <a:cubicBezTo>
                    <a:pt x="51" y="1279"/>
                    <a:pt x="76" y="1304"/>
                    <a:pt x="76" y="1354"/>
                  </a:cubicBezTo>
                  <a:cubicBezTo>
                    <a:pt x="126" y="1455"/>
                    <a:pt x="151" y="1555"/>
                    <a:pt x="201" y="1630"/>
                  </a:cubicBezTo>
                  <a:cubicBezTo>
                    <a:pt x="226" y="1730"/>
                    <a:pt x="276" y="1830"/>
                    <a:pt x="326" y="1906"/>
                  </a:cubicBezTo>
                  <a:cubicBezTo>
                    <a:pt x="477" y="2181"/>
                    <a:pt x="677" y="2407"/>
                    <a:pt x="903" y="2607"/>
                  </a:cubicBezTo>
                  <a:cubicBezTo>
                    <a:pt x="978" y="2658"/>
                    <a:pt x="1053" y="2708"/>
                    <a:pt x="1128" y="2758"/>
                  </a:cubicBezTo>
                  <a:cubicBezTo>
                    <a:pt x="1311" y="2860"/>
                    <a:pt x="1483" y="2909"/>
                    <a:pt x="1636" y="2909"/>
                  </a:cubicBezTo>
                  <a:cubicBezTo>
                    <a:pt x="2005" y="2909"/>
                    <a:pt x="2256" y="2621"/>
                    <a:pt x="2256" y="2106"/>
                  </a:cubicBezTo>
                  <a:cubicBezTo>
                    <a:pt x="2256" y="1755"/>
                    <a:pt x="2131" y="1354"/>
                    <a:pt x="1930" y="1003"/>
                  </a:cubicBezTo>
                  <a:cubicBezTo>
                    <a:pt x="1730" y="653"/>
                    <a:pt x="1429" y="352"/>
                    <a:pt x="1128" y="151"/>
                  </a:cubicBezTo>
                  <a:cubicBezTo>
                    <a:pt x="1003" y="101"/>
                    <a:pt x="903" y="51"/>
                    <a:pt x="777" y="26"/>
                  </a:cubicBezTo>
                  <a:lnTo>
                    <a:pt x="752" y="26"/>
                  </a:lnTo>
                  <a:cubicBezTo>
                    <a:pt x="727" y="26"/>
                    <a:pt x="702" y="1"/>
                    <a:pt x="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title"/>
          </p:nvPr>
        </p:nvSpPr>
        <p:spPr>
          <a:xfrm>
            <a:off x="252247" y="286182"/>
            <a:ext cx="4712627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PROPUESTA DE 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VALOR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1"/>
          </p:nvPr>
        </p:nvSpPr>
        <p:spPr>
          <a:xfrm>
            <a:off x="148096" y="3004074"/>
            <a:ext cx="5006316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Ofrecer a los clientes una faja térmica única en el mercado, compuesta por tela y neopreno, el cual es un material que permite al cliente eliminar líquidos retenidos, además de corregir la postura y moldear la figura.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</a:t>
            </a:r>
            <a:r>
              <a:rPr lang="es-CO" sz="1800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frece gel térmico y elementos deportivos que le permiten al usuario lograr sus objetivos físicos de una manera más sencilla y económica.</a:t>
            </a:r>
          </a:p>
        </p:txBody>
      </p:sp>
      <p:grpSp>
        <p:nvGrpSpPr>
          <p:cNvPr id="11" name="Google Shape;6259;p49">
            <a:extLst>
              <a:ext uri="{FF2B5EF4-FFF2-40B4-BE49-F238E27FC236}">
                <a16:creationId xmlns:a16="http://schemas.microsoft.com/office/drawing/2014/main" id="{495A5F31-1478-43C1-8EB0-AFD11D9C9776}"/>
              </a:ext>
            </a:extLst>
          </p:cNvPr>
          <p:cNvGrpSpPr/>
          <p:nvPr/>
        </p:nvGrpSpPr>
        <p:grpSpPr>
          <a:xfrm>
            <a:off x="5154412" y="697483"/>
            <a:ext cx="3598358" cy="3748533"/>
            <a:chOff x="4405250" y="761683"/>
            <a:chExt cx="4121950" cy="3949730"/>
          </a:xfrm>
        </p:grpSpPr>
        <p:grpSp>
          <p:nvGrpSpPr>
            <p:cNvPr id="12" name="Google Shape;6260;p49">
              <a:extLst>
                <a:ext uri="{FF2B5EF4-FFF2-40B4-BE49-F238E27FC236}">
                  <a16:creationId xmlns:a16="http://schemas.microsoft.com/office/drawing/2014/main" id="{9380DDD6-3AD0-4CE9-8617-5D247278FB10}"/>
                </a:ext>
              </a:extLst>
            </p:cNvPr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135" name="Google Shape;6261;p49">
                <a:extLst>
                  <a:ext uri="{FF2B5EF4-FFF2-40B4-BE49-F238E27FC236}">
                    <a16:creationId xmlns:a16="http://schemas.microsoft.com/office/drawing/2014/main" id="{CD2D4D88-E4B5-4AE8-A132-BB051816CB89}"/>
                  </a:ext>
                </a:extLst>
              </p:cNvPr>
              <p:cNvSpPr/>
              <p:nvPr/>
            </p:nvSpPr>
            <p:spPr>
              <a:xfrm>
                <a:off x="3759475" y="2662025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262;p49">
                <a:extLst>
                  <a:ext uri="{FF2B5EF4-FFF2-40B4-BE49-F238E27FC236}">
                    <a16:creationId xmlns:a16="http://schemas.microsoft.com/office/drawing/2014/main" id="{CB87D0FB-9E25-4418-86D8-292813AF647E}"/>
                  </a:ext>
                </a:extLst>
              </p:cNvPr>
              <p:cNvSpPr/>
              <p:nvPr/>
            </p:nvSpPr>
            <p:spPr>
              <a:xfrm>
                <a:off x="2845475" y="3032400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263;p49">
                <a:extLst>
                  <a:ext uri="{FF2B5EF4-FFF2-40B4-BE49-F238E27FC236}">
                    <a16:creationId xmlns:a16="http://schemas.microsoft.com/office/drawing/2014/main" id="{A54973EB-03BA-4A24-94AD-F83A6F765D94}"/>
                  </a:ext>
                </a:extLst>
              </p:cNvPr>
              <p:cNvSpPr/>
              <p:nvPr/>
            </p:nvSpPr>
            <p:spPr>
              <a:xfrm>
                <a:off x="4620850" y="3345850"/>
                <a:ext cx="23465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63" h="49308" extrusionOk="0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264;p49">
                <a:extLst>
                  <a:ext uri="{FF2B5EF4-FFF2-40B4-BE49-F238E27FC236}">
                    <a16:creationId xmlns:a16="http://schemas.microsoft.com/office/drawing/2014/main" id="{3B24390D-A1B1-460B-B978-0AA6D471E332}"/>
                  </a:ext>
                </a:extLst>
              </p:cNvPr>
              <p:cNvSpPr/>
              <p:nvPr/>
            </p:nvSpPr>
            <p:spPr>
              <a:xfrm>
                <a:off x="3269725" y="3920700"/>
                <a:ext cx="924450" cy="485800"/>
              </a:xfrm>
              <a:custGeom>
                <a:avLst/>
                <a:gdLst/>
                <a:ahLst/>
                <a:cxnLst/>
                <a:rect l="l" t="t" r="r" b="b"/>
                <a:pathLst>
                  <a:path w="36978" h="19432" extrusionOk="0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265;p49">
                <a:extLst>
                  <a:ext uri="{FF2B5EF4-FFF2-40B4-BE49-F238E27FC236}">
                    <a16:creationId xmlns:a16="http://schemas.microsoft.com/office/drawing/2014/main" id="{DF9F694B-024E-4E5A-864D-E322CAD74F86}"/>
                  </a:ext>
                </a:extLst>
              </p:cNvPr>
              <p:cNvSpPr/>
              <p:nvPr/>
            </p:nvSpPr>
            <p:spPr>
              <a:xfrm>
                <a:off x="3645000" y="4432125"/>
                <a:ext cx="347750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7317" extrusionOk="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266;p49">
                <a:extLst>
                  <a:ext uri="{FF2B5EF4-FFF2-40B4-BE49-F238E27FC236}">
                    <a16:creationId xmlns:a16="http://schemas.microsoft.com/office/drawing/2014/main" id="{191B6007-E2D0-4ECC-BEC3-C3A4D002CBFC}"/>
                  </a:ext>
                </a:extLst>
              </p:cNvPr>
              <p:cNvSpPr/>
              <p:nvPr/>
            </p:nvSpPr>
            <p:spPr>
              <a:xfrm>
                <a:off x="3224425" y="4410550"/>
                <a:ext cx="17387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3659" extrusionOk="0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267;p49">
                <a:extLst>
                  <a:ext uri="{FF2B5EF4-FFF2-40B4-BE49-F238E27FC236}">
                    <a16:creationId xmlns:a16="http://schemas.microsoft.com/office/drawing/2014/main" id="{DDE35D42-7A68-4D5B-AC40-A70434D4B158}"/>
                  </a:ext>
                </a:extLst>
              </p:cNvPr>
              <p:cNvSpPr/>
              <p:nvPr/>
            </p:nvSpPr>
            <p:spPr>
              <a:xfrm>
                <a:off x="3888650" y="3706500"/>
                <a:ext cx="2345975" cy="123315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26" extrusionOk="0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268;p49">
              <a:extLst>
                <a:ext uri="{FF2B5EF4-FFF2-40B4-BE49-F238E27FC236}">
                  <a16:creationId xmlns:a16="http://schemas.microsoft.com/office/drawing/2014/main" id="{D5D4487C-6ADE-41F4-ACA9-F6A4F8E6EFF6}"/>
                </a:ext>
              </a:extLst>
            </p:cNvPr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14" name="Google Shape;6269;p49">
                <a:extLst>
                  <a:ext uri="{FF2B5EF4-FFF2-40B4-BE49-F238E27FC236}">
                    <a16:creationId xmlns:a16="http://schemas.microsoft.com/office/drawing/2014/main" id="{A35EA35D-6C29-40BE-834B-DB3079FF64C5}"/>
                  </a:ext>
                </a:extLst>
              </p:cNvPr>
              <p:cNvSpPr/>
              <p:nvPr/>
            </p:nvSpPr>
            <p:spPr>
              <a:xfrm>
                <a:off x="5054675" y="2657300"/>
                <a:ext cx="436100" cy="251900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10076" extrusionOk="0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270;p49">
                <a:extLst>
                  <a:ext uri="{FF2B5EF4-FFF2-40B4-BE49-F238E27FC236}">
                    <a16:creationId xmlns:a16="http://schemas.microsoft.com/office/drawing/2014/main" id="{A080F6E8-3E35-4B70-B3F9-560ABA0CBB3B}"/>
                  </a:ext>
                </a:extLst>
              </p:cNvPr>
              <p:cNvSpPr/>
              <p:nvPr/>
            </p:nvSpPr>
            <p:spPr>
              <a:xfrm>
                <a:off x="3921825" y="3511850"/>
                <a:ext cx="436125" cy="229525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9181" extrusionOk="0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71;p49">
                <a:extLst>
                  <a:ext uri="{FF2B5EF4-FFF2-40B4-BE49-F238E27FC236}">
                    <a16:creationId xmlns:a16="http://schemas.microsoft.com/office/drawing/2014/main" id="{E089E377-D8FC-4028-9FE2-6A353284D948}"/>
                  </a:ext>
                </a:extLst>
              </p:cNvPr>
              <p:cNvSpPr/>
              <p:nvPr/>
            </p:nvSpPr>
            <p:spPr>
              <a:xfrm>
                <a:off x="4732600" y="3500575"/>
                <a:ext cx="558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22332" h="11737" extrusionOk="0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72;p49">
                <a:extLst>
                  <a:ext uri="{FF2B5EF4-FFF2-40B4-BE49-F238E27FC236}">
                    <a16:creationId xmlns:a16="http://schemas.microsoft.com/office/drawing/2014/main" id="{8FC5DC0E-3549-47B4-97D6-C7D38D613F52}"/>
                  </a:ext>
                </a:extLst>
              </p:cNvPr>
              <p:cNvSpPr/>
              <p:nvPr/>
            </p:nvSpPr>
            <p:spPr>
              <a:xfrm>
                <a:off x="3709425" y="2846675"/>
                <a:ext cx="48247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9299" h="10139" extrusionOk="0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73;p49">
                <a:extLst>
                  <a:ext uri="{FF2B5EF4-FFF2-40B4-BE49-F238E27FC236}">
                    <a16:creationId xmlns:a16="http://schemas.microsoft.com/office/drawing/2014/main" id="{00C74C4B-9A4D-4D55-B6D7-98E415EF168A}"/>
                  </a:ext>
                </a:extLst>
              </p:cNvPr>
              <p:cNvSpPr/>
              <p:nvPr/>
            </p:nvSpPr>
            <p:spPr>
              <a:xfrm>
                <a:off x="4199400" y="1373450"/>
                <a:ext cx="346525" cy="5175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20700" extrusionOk="0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74;p49">
                <a:extLst>
                  <a:ext uri="{FF2B5EF4-FFF2-40B4-BE49-F238E27FC236}">
                    <a16:creationId xmlns:a16="http://schemas.microsoft.com/office/drawing/2014/main" id="{5F8EAD61-E07D-42D8-AAC8-213A6CCDB069}"/>
                  </a:ext>
                </a:extLst>
              </p:cNvPr>
              <p:cNvSpPr/>
              <p:nvPr/>
            </p:nvSpPr>
            <p:spPr>
              <a:xfrm>
                <a:off x="3971325" y="1593000"/>
                <a:ext cx="16105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9591" extrusionOk="0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75;p49">
                <a:extLst>
                  <a:ext uri="{FF2B5EF4-FFF2-40B4-BE49-F238E27FC236}">
                    <a16:creationId xmlns:a16="http://schemas.microsoft.com/office/drawing/2014/main" id="{0CEB68D7-334B-4438-81CB-1412B8467DC4}"/>
                  </a:ext>
                </a:extLst>
              </p:cNvPr>
              <p:cNvSpPr/>
              <p:nvPr/>
            </p:nvSpPr>
            <p:spPr>
              <a:xfrm>
                <a:off x="5282750" y="2292350"/>
                <a:ext cx="25065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4986" extrusionOk="0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76;p49">
                <a:extLst>
                  <a:ext uri="{FF2B5EF4-FFF2-40B4-BE49-F238E27FC236}">
                    <a16:creationId xmlns:a16="http://schemas.microsoft.com/office/drawing/2014/main" id="{88E33EAE-8B39-4163-A5D2-5D21EB4662A4}"/>
                  </a:ext>
                </a:extLst>
              </p:cNvPr>
              <p:cNvSpPr/>
              <p:nvPr/>
            </p:nvSpPr>
            <p:spPr>
              <a:xfrm>
                <a:off x="5223225" y="1526350"/>
                <a:ext cx="3383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20213" extrusionOk="0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77;p49">
                <a:extLst>
                  <a:ext uri="{FF2B5EF4-FFF2-40B4-BE49-F238E27FC236}">
                    <a16:creationId xmlns:a16="http://schemas.microsoft.com/office/drawing/2014/main" id="{C802A867-C59E-45BE-90E1-BFDA7401C58A}"/>
                  </a:ext>
                </a:extLst>
              </p:cNvPr>
              <p:cNvSpPr/>
              <p:nvPr/>
            </p:nvSpPr>
            <p:spPr>
              <a:xfrm>
                <a:off x="3451275" y="2176050"/>
                <a:ext cx="485000" cy="7238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28952" extrusionOk="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78;p49">
                <a:extLst>
                  <a:ext uri="{FF2B5EF4-FFF2-40B4-BE49-F238E27FC236}">
                    <a16:creationId xmlns:a16="http://schemas.microsoft.com/office/drawing/2014/main" id="{1B080CA5-0B5B-4ABE-9417-BCF18A30D938}"/>
                  </a:ext>
                </a:extLst>
              </p:cNvPr>
              <p:cNvSpPr/>
              <p:nvPr/>
            </p:nvSpPr>
            <p:spPr>
              <a:xfrm>
                <a:off x="3541500" y="2584000"/>
                <a:ext cx="1103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5465" extrusionOk="0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79;p49">
                <a:extLst>
                  <a:ext uri="{FF2B5EF4-FFF2-40B4-BE49-F238E27FC236}">
                    <a16:creationId xmlns:a16="http://schemas.microsoft.com/office/drawing/2014/main" id="{CA12A1BB-D8E2-4CBC-9B24-B710D44D4F84}"/>
                  </a:ext>
                </a:extLst>
              </p:cNvPr>
              <p:cNvSpPr/>
              <p:nvPr/>
            </p:nvSpPr>
            <p:spPr>
              <a:xfrm>
                <a:off x="3630475" y="2446700"/>
                <a:ext cx="106550" cy="244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778" extrusionOk="0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80;p49">
                <a:extLst>
                  <a:ext uri="{FF2B5EF4-FFF2-40B4-BE49-F238E27FC236}">
                    <a16:creationId xmlns:a16="http://schemas.microsoft.com/office/drawing/2014/main" id="{0870E5DE-44D2-4FB3-9641-8EDFDF128A13}"/>
                  </a:ext>
                </a:extLst>
              </p:cNvPr>
              <p:cNvSpPr/>
              <p:nvPr/>
            </p:nvSpPr>
            <p:spPr>
              <a:xfrm>
                <a:off x="3523950" y="2461175"/>
                <a:ext cx="106550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650" extrusionOk="0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81;p49">
                <a:extLst>
                  <a:ext uri="{FF2B5EF4-FFF2-40B4-BE49-F238E27FC236}">
                    <a16:creationId xmlns:a16="http://schemas.microsoft.com/office/drawing/2014/main" id="{F13DB721-D279-43D5-9730-C85F0D6E8D09}"/>
                  </a:ext>
                </a:extLst>
              </p:cNvPr>
              <p:cNvSpPr/>
              <p:nvPr/>
            </p:nvSpPr>
            <p:spPr>
              <a:xfrm>
                <a:off x="3764550" y="2352150"/>
                <a:ext cx="1429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36" extrusionOk="0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82;p49">
                <a:extLst>
                  <a:ext uri="{FF2B5EF4-FFF2-40B4-BE49-F238E27FC236}">
                    <a16:creationId xmlns:a16="http://schemas.microsoft.com/office/drawing/2014/main" id="{6C522B64-F950-4B12-98D8-34B48473FE91}"/>
                  </a:ext>
                </a:extLst>
              </p:cNvPr>
              <p:cNvSpPr/>
              <p:nvPr/>
            </p:nvSpPr>
            <p:spPr>
              <a:xfrm>
                <a:off x="3764550" y="2432350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83;p49">
                <a:extLst>
                  <a:ext uri="{FF2B5EF4-FFF2-40B4-BE49-F238E27FC236}">
                    <a16:creationId xmlns:a16="http://schemas.microsoft.com/office/drawing/2014/main" id="{8277115D-6E2E-4038-8D79-A6FBEE47633C}"/>
                  </a:ext>
                </a:extLst>
              </p:cNvPr>
              <p:cNvSpPr/>
              <p:nvPr/>
            </p:nvSpPr>
            <p:spPr>
              <a:xfrm>
                <a:off x="3764550" y="2511925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84;p49">
                <a:extLst>
                  <a:ext uri="{FF2B5EF4-FFF2-40B4-BE49-F238E27FC236}">
                    <a16:creationId xmlns:a16="http://schemas.microsoft.com/office/drawing/2014/main" id="{999C74AE-C1F6-47BB-AB66-E4F91FAC2AE0}"/>
                  </a:ext>
                </a:extLst>
              </p:cNvPr>
              <p:cNvSpPr/>
              <p:nvPr/>
            </p:nvSpPr>
            <p:spPr>
              <a:xfrm>
                <a:off x="4443125" y="3131525"/>
                <a:ext cx="3910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8225" extrusionOk="0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85;p49">
                <a:extLst>
                  <a:ext uri="{FF2B5EF4-FFF2-40B4-BE49-F238E27FC236}">
                    <a16:creationId xmlns:a16="http://schemas.microsoft.com/office/drawing/2014/main" id="{0953D780-D5E3-4710-A08E-9212EB5D018D}"/>
                  </a:ext>
                </a:extLst>
              </p:cNvPr>
              <p:cNvSpPr/>
              <p:nvPr/>
            </p:nvSpPr>
            <p:spPr>
              <a:xfrm>
                <a:off x="4466950" y="3106550"/>
                <a:ext cx="345250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13810" h="4212" extrusionOk="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86;p49">
                <a:extLst>
                  <a:ext uri="{FF2B5EF4-FFF2-40B4-BE49-F238E27FC236}">
                    <a16:creationId xmlns:a16="http://schemas.microsoft.com/office/drawing/2014/main" id="{841A148F-A55E-4CAB-84B5-B2F2BE104CE7}"/>
                  </a:ext>
                </a:extLst>
              </p:cNvPr>
              <p:cNvSpPr/>
              <p:nvPr/>
            </p:nvSpPr>
            <p:spPr>
              <a:xfrm>
                <a:off x="4502650" y="3057200"/>
                <a:ext cx="27197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879" h="5719" extrusionOk="0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287;p49">
                <a:extLst>
                  <a:ext uri="{FF2B5EF4-FFF2-40B4-BE49-F238E27FC236}">
                    <a16:creationId xmlns:a16="http://schemas.microsoft.com/office/drawing/2014/main" id="{D8CBE78B-2521-471E-AC39-66927926E358}"/>
                  </a:ext>
                </a:extLst>
              </p:cNvPr>
              <p:cNvSpPr/>
              <p:nvPr/>
            </p:nvSpPr>
            <p:spPr>
              <a:xfrm>
                <a:off x="4537125" y="3075375"/>
                <a:ext cx="20302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4271" extrusionOk="0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288;p49">
                <a:extLst>
                  <a:ext uri="{FF2B5EF4-FFF2-40B4-BE49-F238E27FC236}">
                    <a16:creationId xmlns:a16="http://schemas.microsoft.com/office/drawing/2014/main" id="{643CFE54-0BAB-4205-9411-0EFE4AE2041C}"/>
                  </a:ext>
                </a:extLst>
              </p:cNvPr>
              <p:cNvSpPr/>
              <p:nvPr/>
            </p:nvSpPr>
            <p:spPr>
              <a:xfrm>
                <a:off x="4178100" y="2643525"/>
                <a:ext cx="9680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38723" h="19524" extrusionOk="0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289;p49">
                <a:extLst>
                  <a:ext uri="{FF2B5EF4-FFF2-40B4-BE49-F238E27FC236}">
                    <a16:creationId xmlns:a16="http://schemas.microsoft.com/office/drawing/2014/main" id="{9B6403B2-B06C-4FF7-9A8E-246CD02F4C89}"/>
                  </a:ext>
                </a:extLst>
              </p:cNvPr>
              <p:cNvSpPr/>
              <p:nvPr/>
            </p:nvSpPr>
            <p:spPr>
              <a:xfrm>
                <a:off x="5080350" y="2667950"/>
                <a:ext cx="157300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663" extrusionOk="0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290;p49">
                <a:extLst>
                  <a:ext uri="{FF2B5EF4-FFF2-40B4-BE49-F238E27FC236}">
                    <a16:creationId xmlns:a16="http://schemas.microsoft.com/office/drawing/2014/main" id="{02E4A06B-D6CE-49DB-8FC4-4985AF270797}"/>
                  </a:ext>
                </a:extLst>
              </p:cNvPr>
              <p:cNvSpPr/>
              <p:nvPr/>
            </p:nvSpPr>
            <p:spPr>
              <a:xfrm>
                <a:off x="5155550" y="2057675"/>
                <a:ext cx="135975" cy="6353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5415" extrusionOk="0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291;p49">
                <a:extLst>
                  <a:ext uri="{FF2B5EF4-FFF2-40B4-BE49-F238E27FC236}">
                    <a16:creationId xmlns:a16="http://schemas.microsoft.com/office/drawing/2014/main" id="{6DBA1A50-1C4A-48A4-88D8-E37EC86A6A84}"/>
                  </a:ext>
                </a:extLst>
              </p:cNvPr>
              <p:cNvSpPr/>
              <p:nvPr/>
            </p:nvSpPr>
            <p:spPr>
              <a:xfrm>
                <a:off x="5284625" y="2728725"/>
                <a:ext cx="883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6217" extrusionOk="0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292;p49">
                <a:extLst>
                  <a:ext uri="{FF2B5EF4-FFF2-40B4-BE49-F238E27FC236}">
                    <a16:creationId xmlns:a16="http://schemas.microsoft.com/office/drawing/2014/main" id="{9008D372-F893-4194-89FC-96B10762C70B}"/>
                  </a:ext>
                </a:extLst>
              </p:cNvPr>
              <p:cNvSpPr/>
              <p:nvPr/>
            </p:nvSpPr>
            <p:spPr>
              <a:xfrm>
                <a:off x="5223225" y="2062675"/>
                <a:ext cx="155400" cy="716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8673" extrusionOk="0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293;p49">
                <a:extLst>
                  <a:ext uri="{FF2B5EF4-FFF2-40B4-BE49-F238E27FC236}">
                    <a16:creationId xmlns:a16="http://schemas.microsoft.com/office/drawing/2014/main" id="{C1D68158-4433-491D-8482-57FE76AB3BB8}"/>
                  </a:ext>
                </a:extLst>
              </p:cNvPr>
              <p:cNvSpPr/>
              <p:nvPr/>
            </p:nvSpPr>
            <p:spPr>
              <a:xfrm>
                <a:off x="4928100" y="1701150"/>
                <a:ext cx="330225" cy="292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1680" extrusionOk="0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294;p49">
                <a:extLst>
                  <a:ext uri="{FF2B5EF4-FFF2-40B4-BE49-F238E27FC236}">
                    <a16:creationId xmlns:a16="http://schemas.microsoft.com/office/drawing/2014/main" id="{7D9207D8-9FDA-49D1-B9AB-58AC93A54291}"/>
                  </a:ext>
                </a:extLst>
              </p:cNvPr>
              <p:cNvSpPr/>
              <p:nvPr/>
            </p:nvSpPr>
            <p:spPr>
              <a:xfrm>
                <a:off x="5123600" y="1698650"/>
                <a:ext cx="315175" cy="511300"/>
              </a:xfrm>
              <a:custGeom>
                <a:avLst/>
                <a:gdLst/>
                <a:ahLst/>
                <a:cxnLst/>
                <a:rect l="l" t="t" r="r" b="b"/>
                <a:pathLst>
                  <a:path w="12607" h="20452" extrusionOk="0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295;p49">
                <a:extLst>
                  <a:ext uri="{FF2B5EF4-FFF2-40B4-BE49-F238E27FC236}">
                    <a16:creationId xmlns:a16="http://schemas.microsoft.com/office/drawing/2014/main" id="{4B064D5E-8C05-4486-ADED-989B155C0E5F}"/>
                  </a:ext>
                </a:extLst>
              </p:cNvPr>
              <p:cNvSpPr/>
              <p:nvPr/>
            </p:nvSpPr>
            <p:spPr>
              <a:xfrm>
                <a:off x="5141750" y="1701150"/>
                <a:ext cx="99025" cy="5144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0578" extrusionOk="0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296;p49">
                <a:extLst>
                  <a:ext uri="{FF2B5EF4-FFF2-40B4-BE49-F238E27FC236}">
                    <a16:creationId xmlns:a16="http://schemas.microsoft.com/office/drawing/2014/main" id="{913F71AE-6B5F-44B6-9A94-C69D642B993C}"/>
                  </a:ext>
                </a:extLst>
              </p:cNvPr>
              <p:cNvSpPr/>
              <p:nvPr/>
            </p:nvSpPr>
            <p:spPr>
              <a:xfrm>
                <a:off x="5180600" y="1573950"/>
                <a:ext cx="2260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332" extrusionOk="0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297;p49">
                <a:extLst>
                  <a:ext uri="{FF2B5EF4-FFF2-40B4-BE49-F238E27FC236}">
                    <a16:creationId xmlns:a16="http://schemas.microsoft.com/office/drawing/2014/main" id="{8A038322-9F50-4263-901B-7BC03A981E8F}"/>
                  </a:ext>
                </a:extLst>
              </p:cNvPr>
              <p:cNvSpPr/>
              <p:nvPr/>
            </p:nvSpPr>
            <p:spPr>
              <a:xfrm>
                <a:off x="5193775" y="1531975"/>
                <a:ext cx="140375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46" extrusionOk="0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298;p49">
                <a:extLst>
                  <a:ext uri="{FF2B5EF4-FFF2-40B4-BE49-F238E27FC236}">
                    <a16:creationId xmlns:a16="http://schemas.microsoft.com/office/drawing/2014/main" id="{5FCF02AA-BECC-4CAD-BE38-BA307D71517B}"/>
                  </a:ext>
                </a:extLst>
              </p:cNvPr>
              <p:cNvSpPr/>
              <p:nvPr/>
            </p:nvSpPr>
            <p:spPr>
              <a:xfrm>
                <a:off x="5228850" y="1666075"/>
                <a:ext cx="865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088" extrusionOk="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299;p49">
                <a:extLst>
                  <a:ext uri="{FF2B5EF4-FFF2-40B4-BE49-F238E27FC236}">
                    <a16:creationId xmlns:a16="http://schemas.microsoft.com/office/drawing/2014/main" id="{49CB0752-5E65-42A7-A15E-C0AC2EEE0229}"/>
                  </a:ext>
                </a:extLst>
              </p:cNvPr>
              <p:cNvSpPr/>
              <p:nvPr/>
            </p:nvSpPr>
            <p:spPr>
              <a:xfrm>
                <a:off x="5181225" y="1481225"/>
                <a:ext cx="196150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71" extrusionOk="0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300;p49">
                <a:extLst>
                  <a:ext uri="{FF2B5EF4-FFF2-40B4-BE49-F238E27FC236}">
                    <a16:creationId xmlns:a16="http://schemas.microsoft.com/office/drawing/2014/main" id="{EC478C09-3F4E-46A4-A538-3F43EDCD74EC}"/>
                  </a:ext>
                </a:extLst>
              </p:cNvPr>
              <p:cNvSpPr/>
              <p:nvPr/>
            </p:nvSpPr>
            <p:spPr>
              <a:xfrm>
                <a:off x="5255800" y="1724325"/>
                <a:ext cx="170450" cy="50067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20027" extrusionOk="0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01;p49">
                <a:extLst>
                  <a:ext uri="{FF2B5EF4-FFF2-40B4-BE49-F238E27FC236}">
                    <a16:creationId xmlns:a16="http://schemas.microsoft.com/office/drawing/2014/main" id="{3208A7AF-D98D-4DD7-A13B-03A57DF51167}"/>
                  </a:ext>
                </a:extLst>
              </p:cNvPr>
              <p:cNvSpPr/>
              <p:nvPr/>
            </p:nvSpPr>
            <p:spPr>
              <a:xfrm>
                <a:off x="5317200" y="1740625"/>
                <a:ext cx="343375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1530" extrusionOk="0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302;p49">
                <a:extLst>
                  <a:ext uri="{FF2B5EF4-FFF2-40B4-BE49-F238E27FC236}">
                    <a16:creationId xmlns:a16="http://schemas.microsoft.com/office/drawing/2014/main" id="{9032D78D-E27F-42C8-A314-95D36355E8B4}"/>
                  </a:ext>
                </a:extLst>
              </p:cNvPr>
              <p:cNvSpPr/>
              <p:nvPr/>
            </p:nvSpPr>
            <p:spPr>
              <a:xfrm>
                <a:off x="5248275" y="1713050"/>
                <a:ext cx="683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836" extrusionOk="0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303;p49">
                <a:extLst>
                  <a:ext uri="{FF2B5EF4-FFF2-40B4-BE49-F238E27FC236}">
                    <a16:creationId xmlns:a16="http://schemas.microsoft.com/office/drawing/2014/main" id="{BA61C6A5-9DE7-42B8-AE1E-67D31117BFC0}"/>
                  </a:ext>
                </a:extLst>
              </p:cNvPr>
              <p:cNvSpPr/>
              <p:nvPr/>
            </p:nvSpPr>
            <p:spPr>
              <a:xfrm>
                <a:off x="5635500" y="1972450"/>
                <a:ext cx="1328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2508" extrusionOk="0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304;p49">
                <a:extLst>
                  <a:ext uri="{FF2B5EF4-FFF2-40B4-BE49-F238E27FC236}">
                    <a16:creationId xmlns:a16="http://schemas.microsoft.com/office/drawing/2014/main" id="{67E06228-9F71-446E-A619-C444534B9E4E}"/>
                  </a:ext>
                </a:extLst>
              </p:cNvPr>
              <p:cNvSpPr/>
              <p:nvPr/>
            </p:nvSpPr>
            <p:spPr>
              <a:xfrm>
                <a:off x="5216950" y="1722450"/>
                <a:ext cx="313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3184" extrusionOk="0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305;p49">
                <a:extLst>
                  <a:ext uri="{FF2B5EF4-FFF2-40B4-BE49-F238E27FC236}">
                    <a16:creationId xmlns:a16="http://schemas.microsoft.com/office/drawing/2014/main" id="{15436CA5-9018-4F9C-8F3C-8DBC63A2F25E}"/>
                  </a:ext>
                </a:extLst>
              </p:cNvPr>
              <p:cNvSpPr/>
              <p:nvPr/>
            </p:nvSpPr>
            <p:spPr>
              <a:xfrm>
                <a:off x="5230725" y="1783850"/>
                <a:ext cx="36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306;p49">
                <a:extLst>
                  <a:ext uri="{FF2B5EF4-FFF2-40B4-BE49-F238E27FC236}">
                    <a16:creationId xmlns:a16="http://schemas.microsoft.com/office/drawing/2014/main" id="{58251AC4-ECF5-4571-825C-D46B9FBBF973}"/>
                  </a:ext>
                </a:extLst>
              </p:cNvPr>
              <p:cNvSpPr/>
              <p:nvPr/>
            </p:nvSpPr>
            <p:spPr>
              <a:xfrm>
                <a:off x="5209425" y="1813300"/>
                <a:ext cx="451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753" extrusionOk="0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307;p49">
                <a:extLst>
                  <a:ext uri="{FF2B5EF4-FFF2-40B4-BE49-F238E27FC236}">
                    <a16:creationId xmlns:a16="http://schemas.microsoft.com/office/drawing/2014/main" id="{D5FE72E0-D99D-48DA-9425-C6F7319F3B24}"/>
                  </a:ext>
                </a:extLst>
              </p:cNvPr>
              <p:cNvSpPr/>
              <p:nvPr/>
            </p:nvSpPr>
            <p:spPr>
              <a:xfrm>
                <a:off x="3940000" y="1902900"/>
                <a:ext cx="374725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6518" extrusionOk="0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308;p49">
                <a:extLst>
                  <a:ext uri="{FF2B5EF4-FFF2-40B4-BE49-F238E27FC236}">
                    <a16:creationId xmlns:a16="http://schemas.microsoft.com/office/drawing/2014/main" id="{A06018B1-2E91-45E2-BFBA-190ABAE72D26}"/>
                  </a:ext>
                </a:extLst>
              </p:cNvPr>
              <p:cNvSpPr/>
              <p:nvPr/>
            </p:nvSpPr>
            <p:spPr>
              <a:xfrm>
                <a:off x="3968825" y="2921075"/>
                <a:ext cx="16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82" extrusionOk="0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09;p49">
                <a:extLst>
                  <a:ext uri="{FF2B5EF4-FFF2-40B4-BE49-F238E27FC236}">
                    <a16:creationId xmlns:a16="http://schemas.microsoft.com/office/drawing/2014/main" id="{AB9D1282-2060-49A1-92E0-7868479D4CD0}"/>
                  </a:ext>
                </a:extLst>
              </p:cNvPr>
              <p:cNvSpPr/>
              <p:nvPr/>
            </p:nvSpPr>
            <p:spPr>
              <a:xfrm>
                <a:off x="3951275" y="2533875"/>
                <a:ext cx="107175" cy="446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7870" extrusionOk="0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10;p49">
                <a:extLst>
                  <a:ext uri="{FF2B5EF4-FFF2-40B4-BE49-F238E27FC236}">
                    <a16:creationId xmlns:a16="http://schemas.microsoft.com/office/drawing/2014/main" id="{7DC5FE1D-428F-4144-BEEC-BCBAF871ADDB}"/>
                  </a:ext>
                </a:extLst>
              </p:cNvPr>
              <p:cNvSpPr/>
              <p:nvPr/>
            </p:nvSpPr>
            <p:spPr>
              <a:xfrm>
                <a:off x="3965700" y="2890375"/>
                <a:ext cx="1190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312" extrusionOk="0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311;p49">
                <a:extLst>
                  <a:ext uri="{FF2B5EF4-FFF2-40B4-BE49-F238E27FC236}">
                    <a16:creationId xmlns:a16="http://schemas.microsoft.com/office/drawing/2014/main" id="{0720480A-A7F0-4E8D-A4E1-2CA0B4F7E327}"/>
                  </a:ext>
                </a:extLst>
              </p:cNvPr>
              <p:cNvSpPr/>
              <p:nvPr/>
            </p:nvSpPr>
            <p:spPr>
              <a:xfrm>
                <a:off x="3823450" y="2538250"/>
                <a:ext cx="99025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1029" extrusionOk="0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12;p49">
                <a:extLst>
                  <a:ext uri="{FF2B5EF4-FFF2-40B4-BE49-F238E27FC236}">
                    <a16:creationId xmlns:a16="http://schemas.microsoft.com/office/drawing/2014/main" id="{07A879A2-D9CA-4869-AAB5-C906B56571A2}"/>
                  </a:ext>
                </a:extLst>
              </p:cNvPr>
              <p:cNvSpPr/>
              <p:nvPr/>
            </p:nvSpPr>
            <p:spPr>
              <a:xfrm>
                <a:off x="3783350" y="2247525"/>
                <a:ext cx="268200" cy="4204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16818" extrusionOk="0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13;p49">
                <a:extLst>
                  <a:ext uri="{FF2B5EF4-FFF2-40B4-BE49-F238E27FC236}">
                    <a16:creationId xmlns:a16="http://schemas.microsoft.com/office/drawing/2014/main" id="{D4C3CA92-A56C-4B3B-82D7-19139120C695}"/>
                  </a:ext>
                </a:extLst>
              </p:cNvPr>
              <p:cNvSpPr/>
              <p:nvPr/>
            </p:nvSpPr>
            <p:spPr>
              <a:xfrm>
                <a:off x="3833475" y="2983125"/>
                <a:ext cx="6582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3234" extrusionOk="0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14;p49">
                <a:extLst>
                  <a:ext uri="{FF2B5EF4-FFF2-40B4-BE49-F238E27FC236}">
                    <a16:creationId xmlns:a16="http://schemas.microsoft.com/office/drawing/2014/main" id="{77EB8FED-7AC8-4796-B377-5362F4C13942}"/>
                  </a:ext>
                </a:extLst>
              </p:cNvPr>
              <p:cNvSpPr/>
              <p:nvPr/>
            </p:nvSpPr>
            <p:spPr>
              <a:xfrm>
                <a:off x="3914300" y="1699275"/>
                <a:ext cx="85875" cy="1742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68" extrusionOk="0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15;p49">
                <a:extLst>
                  <a:ext uri="{FF2B5EF4-FFF2-40B4-BE49-F238E27FC236}">
                    <a16:creationId xmlns:a16="http://schemas.microsoft.com/office/drawing/2014/main" id="{7B02DD40-AA7B-4FB1-936B-0E25A664FB4E}"/>
                  </a:ext>
                </a:extLst>
              </p:cNvPr>
              <p:cNvSpPr/>
              <p:nvPr/>
            </p:nvSpPr>
            <p:spPr>
              <a:xfrm>
                <a:off x="3732600" y="1875350"/>
                <a:ext cx="318950" cy="508800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20352" extrusionOk="0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16;p49">
                <a:extLst>
                  <a:ext uri="{FF2B5EF4-FFF2-40B4-BE49-F238E27FC236}">
                    <a16:creationId xmlns:a16="http://schemas.microsoft.com/office/drawing/2014/main" id="{37E01D4A-E39A-47B6-B7F4-04DAB5D37F94}"/>
                  </a:ext>
                </a:extLst>
              </p:cNvPr>
              <p:cNvSpPr/>
              <p:nvPr/>
            </p:nvSpPr>
            <p:spPr>
              <a:xfrm>
                <a:off x="3846025" y="1688625"/>
                <a:ext cx="140375" cy="2005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21" extrusionOk="0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17;p49">
                <a:extLst>
                  <a:ext uri="{FF2B5EF4-FFF2-40B4-BE49-F238E27FC236}">
                    <a16:creationId xmlns:a16="http://schemas.microsoft.com/office/drawing/2014/main" id="{9E9DBBE4-1BAA-487C-9240-05541AFE7D89}"/>
                  </a:ext>
                </a:extLst>
              </p:cNvPr>
              <p:cNvSpPr/>
              <p:nvPr/>
            </p:nvSpPr>
            <p:spPr>
              <a:xfrm>
                <a:off x="3879225" y="1842750"/>
                <a:ext cx="720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5089" extrusionOk="0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18;p49">
                <a:extLst>
                  <a:ext uri="{FF2B5EF4-FFF2-40B4-BE49-F238E27FC236}">
                    <a16:creationId xmlns:a16="http://schemas.microsoft.com/office/drawing/2014/main" id="{B6B9B787-2B9F-41AB-A970-29090B55B4AB}"/>
                  </a:ext>
                </a:extLst>
              </p:cNvPr>
              <p:cNvSpPr/>
              <p:nvPr/>
            </p:nvSpPr>
            <p:spPr>
              <a:xfrm>
                <a:off x="3804025" y="1672950"/>
                <a:ext cx="124725" cy="22310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8924" extrusionOk="0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319;p49">
                <a:extLst>
                  <a:ext uri="{FF2B5EF4-FFF2-40B4-BE49-F238E27FC236}">
                    <a16:creationId xmlns:a16="http://schemas.microsoft.com/office/drawing/2014/main" id="{0B68D890-425D-407B-837F-646F55967127}"/>
                  </a:ext>
                </a:extLst>
              </p:cNvPr>
              <p:cNvSpPr/>
              <p:nvPr/>
            </p:nvSpPr>
            <p:spPr>
              <a:xfrm>
                <a:off x="3879850" y="1669825"/>
                <a:ext cx="1040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3610" extrusionOk="0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320;p49">
                <a:extLst>
                  <a:ext uri="{FF2B5EF4-FFF2-40B4-BE49-F238E27FC236}">
                    <a16:creationId xmlns:a16="http://schemas.microsoft.com/office/drawing/2014/main" id="{332CD298-B17E-4348-9D97-8BA8888C1D8E}"/>
                  </a:ext>
                </a:extLst>
              </p:cNvPr>
              <p:cNvSpPr/>
              <p:nvPr/>
            </p:nvSpPr>
            <p:spPr>
              <a:xfrm>
                <a:off x="3853525" y="1943000"/>
                <a:ext cx="131625" cy="24877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9951" extrusionOk="0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321;p49">
                <a:extLst>
                  <a:ext uri="{FF2B5EF4-FFF2-40B4-BE49-F238E27FC236}">
                    <a16:creationId xmlns:a16="http://schemas.microsoft.com/office/drawing/2014/main" id="{B24E5892-EC93-43F2-99CC-5D406327C8B8}"/>
                  </a:ext>
                </a:extLst>
              </p:cNvPr>
              <p:cNvSpPr/>
              <p:nvPr/>
            </p:nvSpPr>
            <p:spPr>
              <a:xfrm>
                <a:off x="3936250" y="2018825"/>
                <a:ext cx="789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237" extrusionOk="0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322;p49">
                <a:extLst>
                  <a:ext uri="{FF2B5EF4-FFF2-40B4-BE49-F238E27FC236}">
                    <a16:creationId xmlns:a16="http://schemas.microsoft.com/office/drawing/2014/main" id="{7F467071-762D-498E-8A22-F43FF12A5AD8}"/>
                  </a:ext>
                </a:extLst>
              </p:cNvPr>
              <p:cNvSpPr/>
              <p:nvPr/>
            </p:nvSpPr>
            <p:spPr>
              <a:xfrm>
                <a:off x="3748275" y="1927975"/>
                <a:ext cx="223075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1304" extrusionOk="0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323;p49">
                <a:extLst>
                  <a:ext uri="{FF2B5EF4-FFF2-40B4-BE49-F238E27FC236}">
                    <a16:creationId xmlns:a16="http://schemas.microsoft.com/office/drawing/2014/main" id="{A9426809-A647-4578-9CCB-33B4C416B61F}"/>
                  </a:ext>
                </a:extLst>
              </p:cNvPr>
              <p:cNvSpPr/>
              <p:nvPr/>
            </p:nvSpPr>
            <p:spPr>
              <a:xfrm>
                <a:off x="4044000" y="1672325"/>
                <a:ext cx="1189275" cy="1189875"/>
              </a:xfrm>
              <a:custGeom>
                <a:avLst/>
                <a:gdLst/>
                <a:ahLst/>
                <a:cxnLst/>
                <a:rect l="l" t="t" r="r" b="b"/>
                <a:pathLst>
                  <a:path w="47571" h="47595" extrusionOk="0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324;p49">
                <a:extLst>
                  <a:ext uri="{FF2B5EF4-FFF2-40B4-BE49-F238E27FC236}">
                    <a16:creationId xmlns:a16="http://schemas.microsoft.com/office/drawing/2014/main" id="{DD1D0BE8-0B45-40A5-B2E7-936D5103A2C5}"/>
                  </a:ext>
                </a:extLst>
              </p:cNvPr>
              <p:cNvSpPr/>
              <p:nvPr/>
            </p:nvSpPr>
            <p:spPr>
              <a:xfrm>
                <a:off x="4075350" y="2252525"/>
                <a:ext cx="1126575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45063" h="24387" extrusionOk="0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325;p49">
                <a:extLst>
                  <a:ext uri="{FF2B5EF4-FFF2-40B4-BE49-F238E27FC236}">
                    <a16:creationId xmlns:a16="http://schemas.microsoft.com/office/drawing/2014/main" id="{F8647CD7-B7E4-44D9-9A64-C5D71A4671BB}"/>
                  </a:ext>
                </a:extLst>
              </p:cNvPr>
              <p:cNvSpPr/>
              <p:nvPr/>
            </p:nvSpPr>
            <p:spPr>
              <a:xfrm>
                <a:off x="4025225" y="1912550"/>
                <a:ext cx="1225575" cy="354425"/>
              </a:xfrm>
              <a:custGeom>
                <a:avLst/>
                <a:gdLst/>
                <a:ahLst/>
                <a:cxnLst/>
                <a:rect l="l" t="t" r="r" b="b"/>
                <a:pathLst>
                  <a:path w="49023" h="14177" extrusionOk="0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326;p49">
                <a:extLst>
                  <a:ext uri="{FF2B5EF4-FFF2-40B4-BE49-F238E27FC236}">
                    <a16:creationId xmlns:a16="http://schemas.microsoft.com/office/drawing/2014/main" id="{EBA48DE4-6734-47B5-9CC6-6160967AA872}"/>
                  </a:ext>
                </a:extLst>
              </p:cNvPr>
              <p:cNvSpPr/>
              <p:nvPr/>
            </p:nvSpPr>
            <p:spPr>
              <a:xfrm>
                <a:off x="4336000" y="1735000"/>
                <a:ext cx="733725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43434" extrusionOk="0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327;p49">
                <a:extLst>
                  <a:ext uri="{FF2B5EF4-FFF2-40B4-BE49-F238E27FC236}">
                    <a16:creationId xmlns:a16="http://schemas.microsoft.com/office/drawing/2014/main" id="{E64CF7E0-C04C-4B67-A4E4-D2440CAACF07}"/>
                  </a:ext>
                </a:extLst>
              </p:cNvPr>
              <p:cNvSpPr/>
              <p:nvPr/>
            </p:nvSpPr>
            <p:spPr>
              <a:xfrm>
                <a:off x="4206925" y="1735000"/>
                <a:ext cx="734350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43434" extrusionOk="0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328;p49">
                <a:extLst>
                  <a:ext uri="{FF2B5EF4-FFF2-40B4-BE49-F238E27FC236}">
                    <a16:creationId xmlns:a16="http://schemas.microsoft.com/office/drawing/2014/main" id="{82365BE4-8AD1-4E7E-A127-5A550FC43817}"/>
                  </a:ext>
                </a:extLst>
              </p:cNvPr>
              <p:cNvSpPr/>
              <p:nvPr/>
            </p:nvSpPr>
            <p:spPr>
              <a:xfrm>
                <a:off x="4028350" y="2266950"/>
                <a:ext cx="1220575" cy="4950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800" extrusionOk="0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329;p49">
                <a:extLst>
                  <a:ext uri="{FF2B5EF4-FFF2-40B4-BE49-F238E27FC236}">
                    <a16:creationId xmlns:a16="http://schemas.microsoft.com/office/drawing/2014/main" id="{A9DD84A4-34B9-4854-B863-7D0781BE040F}"/>
                  </a:ext>
                </a:extLst>
              </p:cNvPr>
              <p:cNvSpPr/>
              <p:nvPr/>
            </p:nvSpPr>
            <p:spPr>
              <a:xfrm>
                <a:off x="4089125" y="1721325"/>
                <a:ext cx="498150" cy="1116450"/>
              </a:xfrm>
              <a:custGeom>
                <a:avLst/>
                <a:gdLst/>
                <a:ahLst/>
                <a:cxnLst/>
                <a:rect l="l" t="t" r="r" b="b"/>
                <a:pathLst>
                  <a:path w="19926" h="44658" extrusionOk="0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330;p49">
                <a:extLst>
                  <a:ext uri="{FF2B5EF4-FFF2-40B4-BE49-F238E27FC236}">
                    <a16:creationId xmlns:a16="http://schemas.microsoft.com/office/drawing/2014/main" id="{DD936FAE-5BB5-4A0E-8910-7B9B83EF3B28}"/>
                  </a:ext>
                </a:extLst>
              </p:cNvPr>
              <p:cNvSpPr/>
              <p:nvPr/>
            </p:nvSpPr>
            <p:spPr>
              <a:xfrm>
                <a:off x="4210250" y="2395975"/>
                <a:ext cx="4897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67" extrusionOk="0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331;p49">
                <a:extLst>
                  <a:ext uri="{FF2B5EF4-FFF2-40B4-BE49-F238E27FC236}">
                    <a16:creationId xmlns:a16="http://schemas.microsoft.com/office/drawing/2014/main" id="{CD60DB89-4900-4F71-9160-EB8312F6CD73}"/>
                  </a:ext>
                </a:extLst>
              </p:cNvPr>
              <p:cNvSpPr/>
              <p:nvPr/>
            </p:nvSpPr>
            <p:spPr>
              <a:xfrm>
                <a:off x="4158675" y="2309450"/>
                <a:ext cx="6697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183" extrusionOk="0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332;p49">
                <a:extLst>
                  <a:ext uri="{FF2B5EF4-FFF2-40B4-BE49-F238E27FC236}">
                    <a16:creationId xmlns:a16="http://schemas.microsoft.com/office/drawing/2014/main" id="{153AE6D7-01F9-4283-8A54-77A48F1D21E6}"/>
                  </a:ext>
                </a:extLst>
              </p:cNvPr>
              <p:cNvSpPr/>
              <p:nvPr/>
            </p:nvSpPr>
            <p:spPr>
              <a:xfrm>
                <a:off x="4554375" y="1831975"/>
                <a:ext cx="150700" cy="22445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8978" extrusionOk="0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333;p49">
                <a:extLst>
                  <a:ext uri="{FF2B5EF4-FFF2-40B4-BE49-F238E27FC236}">
                    <a16:creationId xmlns:a16="http://schemas.microsoft.com/office/drawing/2014/main" id="{E90BC4CA-9A6F-4815-93D4-2B302591FEEB}"/>
                  </a:ext>
                </a:extLst>
              </p:cNvPr>
              <p:cNvSpPr/>
              <p:nvPr/>
            </p:nvSpPr>
            <p:spPr>
              <a:xfrm>
                <a:off x="4428725" y="1795525"/>
                <a:ext cx="696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18" extrusionOk="0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334;p49">
                <a:extLst>
                  <a:ext uri="{FF2B5EF4-FFF2-40B4-BE49-F238E27FC236}">
                    <a16:creationId xmlns:a16="http://schemas.microsoft.com/office/drawing/2014/main" id="{0C1F7964-5391-4E04-BE0D-AC0498F22EE7}"/>
                  </a:ext>
                </a:extLst>
              </p:cNvPr>
              <p:cNvSpPr/>
              <p:nvPr/>
            </p:nvSpPr>
            <p:spPr>
              <a:xfrm>
                <a:off x="4526475" y="1814025"/>
                <a:ext cx="946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1587" extrusionOk="0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335;p49">
                <a:extLst>
                  <a:ext uri="{FF2B5EF4-FFF2-40B4-BE49-F238E27FC236}">
                    <a16:creationId xmlns:a16="http://schemas.microsoft.com/office/drawing/2014/main" id="{C4BB94B9-E834-4E3B-AFA8-EA07FB28DD54}"/>
                  </a:ext>
                </a:extLst>
              </p:cNvPr>
              <p:cNvSpPr/>
              <p:nvPr/>
            </p:nvSpPr>
            <p:spPr>
              <a:xfrm>
                <a:off x="4694725" y="1985700"/>
                <a:ext cx="5170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437" extrusionOk="0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336;p49">
                <a:extLst>
                  <a:ext uri="{FF2B5EF4-FFF2-40B4-BE49-F238E27FC236}">
                    <a16:creationId xmlns:a16="http://schemas.microsoft.com/office/drawing/2014/main" id="{325AE081-80EE-4001-8064-0DD8EED37859}"/>
                  </a:ext>
                </a:extLst>
              </p:cNvPr>
              <p:cNvSpPr/>
              <p:nvPr/>
            </p:nvSpPr>
            <p:spPr>
              <a:xfrm>
                <a:off x="4750775" y="1828625"/>
                <a:ext cx="35425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99" extrusionOk="0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337;p49">
                <a:extLst>
                  <a:ext uri="{FF2B5EF4-FFF2-40B4-BE49-F238E27FC236}">
                    <a16:creationId xmlns:a16="http://schemas.microsoft.com/office/drawing/2014/main" id="{41F565CE-ACF0-4315-AB5F-D399866F22A8}"/>
                  </a:ext>
                </a:extLst>
              </p:cNvPr>
              <p:cNvSpPr/>
              <p:nvPr/>
            </p:nvSpPr>
            <p:spPr>
              <a:xfrm>
                <a:off x="4490125" y="1653125"/>
                <a:ext cx="778225" cy="1085675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43427" extrusionOk="0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338;p49">
                <a:extLst>
                  <a:ext uri="{FF2B5EF4-FFF2-40B4-BE49-F238E27FC236}">
                    <a16:creationId xmlns:a16="http://schemas.microsoft.com/office/drawing/2014/main" id="{8ACFF9DC-9889-4832-BBB2-1858EB77F54E}"/>
                  </a:ext>
                </a:extLst>
              </p:cNvPr>
              <p:cNvSpPr/>
              <p:nvPr/>
            </p:nvSpPr>
            <p:spPr>
              <a:xfrm>
                <a:off x="4814075" y="2053950"/>
                <a:ext cx="7145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091" extrusionOk="0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339;p49">
                <a:extLst>
                  <a:ext uri="{FF2B5EF4-FFF2-40B4-BE49-F238E27FC236}">
                    <a16:creationId xmlns:a16="http://schemas.microsoft.com/office/drawing/2014/main" id="{99FC35DB-9CD1-43EC-8FC0-36F612330386}"/>
                  </a:ext>
                </a:extLst>
              </p:cNvPr>
              <p:cNvSpPr/>
              <p:nvPr/>
            </p:nvSpPr>
            <p:spPr>
              <a:xfrm>
                <a:off x="4803425" y="2105200"/>
                <a:ext cx="31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612" extrusionOk="0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340;p49">
                <a:extLst>
                  <a:ext uri="{FF2B5EF4-FFF2-40B4-BE49-F238E27FC236}">
                    <a16:creationId xmlns:a16="http://schemas.microsoft.com/office/drawing/2014/main" id="{F4D1DC04-837E-47FC-934F-7BB3B8F9178F}"/>
                  </a:ext>
                </a:extLst>
              </p:cNvPr>
              <p:cNvSpPr/>
              <p:nvPr/>
            </p:nvSpPr>
            <p:spPr>
              <a:xfrm>
                <a:off x="4979475" y="2215050"/>
                <a:ext cx="202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5" extrusionOk="0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341;p49">
                <a:extLst>
                  <a:ext uri="{FF2B5EF4-FFF2-40B4-BE49-F238E27FC236}">
                    <a16:creationId xmlns:a16="http://schemas.microsoft.com/office/drawing/2014/main" id="{2A5EA9E4-64CB-4E13-8A90-0603D4E78D86}"/>
                  </a:ext>
                </a:extLst>
              </p:cNvPr>
              <p:cNvSpPr/>
              <p:nvPr/>
            </p:nvSpPr>
            <p:spPr>
              <a:xfrm>
                <a:off x="4511425" y="1839675"/>
                <a:ext cx="278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84" extrusionOk="0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342;p49">
                <a:extLst>
                  <a:ext uri="{FF2B5EF4-FFF2-40B4-BE49-F238E27FC236}">
                    <a16:creationId xmlns:a16="http://schemas.microsoft.com/office/drawing/2014/main" id="{49130205-15A0-41A3-8483-5A4D926280A9}"/>
                  </a:ext>
                </a:extLst>
              </p:cNvPr>
              <p:cNvSpPr/>
              <p:nvPr/>
            </p:nvSpPr>
            <p:spPr>
              <a:xfrm>
                <a:off x="4478225" y="1837125"/>
                <a:ext cx="26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07" extrusionOk="0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343;p49">
                <a:extLst>
                  <a:ext uri="{FF2B5EF4-FFF2-40B4-BE49-F238E27FC236}">
                    <a16:creationId xmlns:a16="http://schemas.microsoft.com/office/drawing/2014/main" id="{0FFEE80A-E833-40C2-BAD7-43E6CE740641}"/>
                  </a:ext>
                </a:extLst>
              </p:cNvPr>
              <p:cNvSpPr/>
              <p:nvPr/>
            </p:nvSpPr>
            <p:spPr>
              <a:xfrm>
                <a:off x="4809050" y="1794425"/>
                <a:ext cx="8712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1882" extrusionOk="0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344;p49">
                <a:extLst>
                  <a:ext uri="{FF2B5EF4-FFF2-40B4-BE49-F238E27FC236}">
                    <a16:creationId xmlns:a16="http://schemas.microsoft.com/office/drawing/2014/main" id="{18A7479F-F41E-482C-A76B-9BF557D9BD4D}"/>
                  </a:ext>
                </a:extLst>
              </p:cNvPr>
              <p:cNvSpPr/>
              <p:nvPr/>
            </p:nvSpPr>
            <p:spPr>
              <a:xfrm>
                <a:off x="4026475" y="2266950"/>
                <a:ext cx="1225600" cy="354650"/>
              </a:xfrm>
              <a:custGeom>
                <a:avLst/>
                <a:gdLst/>
                <a:ahLst/>
                <a:cxnLst/>
                <a:rect l="l" t="t" r="r" b="b"/>
                <a:pathLst>
                  <a:path w="49024" h="14186" extrusionOk="0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345;p49">
                <a:extLst>
                  <a:ext uri="{FF2B5EF4-FFF2-40B4-BE49-F238E27FC236}">
                    <a16:creationId xmlns:a16="http://schemas.microsoft.com/office/drawing/2014/main" id="{C808379F-43C3-4CF3-BA3A-535057BE5EE1}"/>
                  </a:ext>
                </a:extLst>
              </p:cNvPr>
              <p:cNvSpPr/>
              <p:nvPr/>
            </p:nvSpPr>
            <p:spPr>
              <a:xfrm>
                <a:off x="420692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346;p49">
                <a:extLst>
                  <a:ext uri="{FF2B5EF4-FFF2-40B4-BE49-F238E27FC236}">
                    <a16:creationId xmlns:a16="http://schemas.microsoft.com/office/drawing/2014/main" id="{1D9C0A2E-9352-4235-B2DF-502AA6B2FA91}"/>
                  </a:ext>
                </a:extLst>
              </p:cNvPr>
              <p:cNvSpPr/>
              <p:nvPr/>
            </p:nvSpPr>
            <p:spPr>
              <a:xfrm>
                <a:off x="434727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347;p49">
                <a:extLst>
                  <a:ext uri="{FF2B5EF4-FFF2-40B4-BE49-F238E27FC236}">
                    <a16:creationId xmlns:a16="http://schemas.microsoft.com/office/drawing/2014/main" id="{0CEF991E-E126-46F1-A847-E310D74D2ED1}"/>
                  </a:ext>
                </a:extLst>
              </p:cNvPr>
              <p:cNvSpPr/>
              <p:nvPr/>
            </p:nvSpPr>
            <p:spPr>
              <a:xfrm>
                <a:off x="4635500" y="1659800"/>
                <a:ext cx="6275" cy="12143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73" extrusionOk="0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348;p49">
                <a:extLst>
                  <a:ext uri="{FF2B5EF4-FFF2-40B4-BE49-F238E27FC236}">
                    <a16:creationId xmlns:a16="http://schemas.microsoft.com/office/drawing/2014/main" id="{E2735FAC-300E-4974-8428-57AA946C32F1}"/>
                  </a:ext>
                </a:extLst>
              </p:cNvPr>
              <p:cNvSpPr/>
              <p:nvPr/>
            </p:nvSpPr>
            <p:spPr>
              <a:xfrm>
                <a:off x="4028350" y="1772575"/>
                <a:ext cx="1220575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776" extrusionOk="0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349;p49">
                <a:extLst>
                  <a:ext uri="{FF2B5EF4-FFF2-40B4-BE49-F238E27FC236}">
                    <a16:creationId xmlns:a16="http://schemas.microsoft.com/office/drawing/2014/main" id="{1F4242F4-41A9-4F36-A55F-BC1CA0F799B5}"/>
                  </a:ext>
                </a:extLst>
              </p:cNvPr>
              <p:cNvSpPr/>
              <p:nvPr/>
            </p:nvSpPr>
            <p:spPr>
              <a:xfrm>
                <a:off x="4139250" y="3679850"/>
                <a:ext cx="173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082" extrusionOk="0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350;p49">
                <a:extLst>
                  <a:ext uri="{FF2B5EF4-FFF2-40B4-BE49-F238E27FC236}">
                    <a16:creationId xmlns:a16="http://schemas.microsoft.com/office/drawing/2014/main" id="{5550E58B-C40F-487F-83C6-AD3913FB568A}"/>
                  </a:ext>
                </a:extLst>
              </p:cNvPr>
              <p:cNvSpPr/>
              <p:nvPr/>
            </p:nvSpPr>
            <p:spPr>
              <a:xfrm>
                <a:off x="4129225" y="3651675"/>
                <a:ext cx="1867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2908" extrusionOk="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351;p49">
                <a:extLst>
                  <a:ext uri="{FF2B5EF4-FFF2-40B4-BE49-F238E27FC236}">
                    <a16:creationId xmlns:a16="http://schemas.microsoft.com/office/drawing/2014/main" id="{6152AC32-AE4E-4CAE-AA8E-823FBDDE9EF6}"/>
                  </a:ext>
                </a:extLst>
              </p:cNvPr>
              <p:cNvSpPr/>
              <p:nvPr/>
            </p:nvSpPr>
            <p:spPr>
              <a:xfrm>
                <a:off x="3978850" y="351005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352;p49">
                <a:extLst>
                  <a:ext uri="{FF2B5EF4-FFF2-40B4-BE49-F238E27FC236}">
                    <a16:creationId xmlns:a16="http://schemas.microsoft.com/office/drawing/2014/main" id="{B3833377-94CD-4383-934D-497EC245CADC}"/>
                  </a:ext>
                </a:extLst>
              </p:cNvPr>
              <p:cNvSpPr/>
              <p:nvPr/>
            </p:nvSpPr>
            <p:spPr>
              <a:xfrm>
                <a:off x="4396150" y="2440500"/>
                <a:ext cx="9525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5766" extrusionOk="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353;p49">
                <a:extLst>
                  <a:ext uri="{FF2B5EF4-FFF2-40B4-BE49-F238E27FC236}">
                    <a16:creationId xmlns:a16="http://schemas.microsoft.com/office/drawing/2014/main" id="{13D808AA-9CA2-4DDF-82F1-95336FF9DEF2}"/>
                  </a:ext>
                </a:extLst>
              </p:cNvPr>
              <p:cNvSpPr/>
              <p:nvPr/>
            </p:nvSpPr>
            <p:spPr>
              <a:xfrm>
                <a:off x="3888625" y="2643525"/>
                <a:ext cx="9840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5464" extrusionOk="0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354;p49">
                <a:extLst>
                  <a:ext uri="{FF2B5EF4-FFF2-40B4-BE49-F238E27FC236}">
                    <a16:creationId xmlns:a16="http://schemas.microsoft.com/office/drawing/2014/main" id="{3ECBC7EC-82AC-484A-890F-8CF86C858BA5}"/>
                  </a:ext>
                </a:extLst>
              </p:cNvPr>
              <p:cNvSpPr/>
              <p:nvPr/>
            </p:nvSpPr>
            <p:spPr>
              <a:xfrm>
                <a:off x="4002650" y="2440500"/>
                <a:ext cx="18862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8297" extrusionOk="0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355;p49">
                <a:extLst>
                  <a:ext uri="{FF2B5EF4-FFF2-40B4-BE49-F238E27FC236}">
                    <a16:creationId xmlns:a16="http://schemas.microsoft.com/office/drawing/2014/main" id="{5D29405A-F673-4B12-8FF2-3673A2F5CBD8}"/>
                  </a:ext>
                </a:extLst>
              </p:cNvPr>
              <p:cNvSpPr/>
              <p:nvPr/>
            </p:nvSpPr>
            <p:spPr>
              <a:xfrm>
                <a:off x="4030225" y="2602775"/>
                <a:ext cx="971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658" extrusionOk="0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356;p49">
                <a:extLst>
                  <a:ext uri="{FF2B5EF4-FFF2-40B4-BE49-F238E27FC236}">
                    <a16:creationId xmlns:a16="http://schemas.microsoft.com/office/drawing/2014/main" id="{2C664D6A-0539-4877-93DA-A90E05AB9534}"/>
                  </a:ext>
                </a:extLst>
              </p:cNvPr>
              <p:cNvSpPr/>
              <p:nvPr/>
            </p:nvSpPr>
            <p:spPr>
              <a:xfrm>
                <a:off x="4001400" y="2410425"/>
                <a:ext cx="18800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698" extrusionOk="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357;p49">
                <a:extLst>
                  <a:ext uri="{FF2B5EF4-FFF2-40B4-BE49-F238E27FC236}">
                    <a16:creationId xmlns:a16="http://schemas.microsoft.com/office/drawing/2014/main" id="{A34C32BB-01F8-4622-831C-5AD70956E4F6}"/>
                  </a:ext>
                </a:extLst>
              </p:cNvPr>
              <p:cNvSpPr/>
              <p:nvPr/>
            </p:nvSpPr>
            <p:spPr>
              <a:xfrm>
                <a:off x="3976350" y="353575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358;p49">
                <a:extLst>
                  <a:ext uri="{FF2B5EF4-FFF2-40B4-BE49-F238E27FC236}">
                    <a16:creationId xmlns:a16="http://schemas.microsoft.com/office/drawing/2014/main" id="{250BF124-38A2-4EAD-B849-AF889F9C0A2D}"/>
                  </a:ext>
                </a:extLst>
              </p:cNvPr>
              <p:cNvSpPr/>
              <p:nvPr/>
            </p:nvSpPr>
            <p:spPr>
              <a:xfrm>
                <a:off x="3956925" y="3011300"/>
                <a:ext cx="154775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24162" extrusionOk="0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359;p49">
                <a:extLst>
                  <a:ext uri="{FF2B5EF4-FFF2-40B4-BE49-F238E27FC236}">
                    <a16:creationId xmlns:a16="http://schemas.microsoft.com/office/drawing/2014/main" id="{0E1E9C84-6058-45B2-9739-F713178B209E}"/>
                  </a:ext>
                </a:extLst>
              </p:cNvPr>
              <p:cNvSpPr/>
              <p:nvPr/>
            </p:nvSpPr>
            <p:spPr>
              <a:xfrm>
                <a:off x="4053400" y="3033875"/>
                <a:ext cx="207425" cy="66042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417" extrusionOk="0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360;p49">
                <a:extLst>
                  <a:ext uri="{FF2B5EF4-FFF2-40B4-BE49-F238E27FC236}">
                    <a16:creationId xmlns:a16="http://schemas.microsoft.com/office/drawing/2014/main" id="{F13DAD04-5511-407D-8F3B-90859A7D012F}"/>
                  </a:ext>
                </a:extLst>
              </p:cNvPr>
              <p:cNvSpPr/>
              <p:nvPr/>
            </p:nvSpPr>
            <p:spPr>
              <a:xfrm>
                <a:off x="3936875" y="2629725"/>
                <a:ext cx="306400" cy="5351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1405" extrusionOk="0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361;p49">
                <a:extLst>
                  <a:ext uri="{FF2B5EF4-FFF2-40B4-BE49-F238E27FC236}">
                    <a16:creationId xmlns:a16="http://schemas.microsoft.com/office/drawing/2014/main" id="{D1C69209-E4FB-48D2-A54C-A97E8BA57096}"/>
                  </a:ext>
                </a:extLst>
              </p:cNvPr>
              <p:cNvSpPr/>
              <p:nvPr/>
            </p:nvSpPr>
            <p:spPr>
              <a:xfrm>
                <a:off x="4073600" y="2550775"/>
                <a:ext cx="3676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14707" h="9801" extrusionOk="0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362;p49">
                <a:extLst>
                  <a:ext uri="{FF2B5EF4-FFF2-40B4-BE49-F238E27FC236}">
                    <a16:creationId xmlns:a16="http://schemas.microsoft.com/office/drawing/2014/main" id="{C3105CE3-2976-4C02-A73F-10C97E541661}"/>
                  </a:ext>
                </a:extLst>
              </p:cNvPr>
              <p:cNvSpPr/>
              <p:nvPr/>
            </p:nvSpPr>
            <p:spPr>
              <a:xfrm>
                <a:off x="4846650" y="3668575"/>
                <a:ext cx="1735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107" extrusionOk="0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363;p49">
                <a:extLst>
                  <a:ext uri="{FF2B5EF4-FFF2-40B4-BE49-F238E27FC236}">
                    <a16:creationId xmlns:a16="http://schemas.microsoft.com/office/drawing/2014/main" id="{0E655222-AB27-42E2-B1A5-21FD7D7FE4D3}"/>
                  </a:ext>
                </a:extLst>
              </p:cNvPr>
              <p:cNvSpPr/>
              <p:nvPr/>
            </p:nvSpPr>
            <p:spPr>
              <a:xfrm>
                <a:off x="4843525" y="3641025"/>
                <a:ext cx="18610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2908" extrusionOk="0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364;p49">
                <a:extLst>
                  <a:ext uri="{FF2B5EF4-FFF2-40B4-BE49-F238E27FC236}">
                    <a16:creationId xmlns:a16="http://schemas.microsoft.com/office/drawing/2014/main" id="{4A9F094C-61B5-43B7-B3FE-54DCB4A7024B}"/>
                  </a:ext>
                </a:extLst>
              </p:cNvPr>
              <p:cNvSpPr/>
              <p:nvPr/>
            </p:nvSpPr>
            <p:spPr>
              <a:xfrm>
                <a:off x="5049025" y="349940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365;p49">
                <a:extLst>
                  <a:ext uri="{FF2B5EF4-FFF2-40B4-BE49-F238E27FC236}">
                    <a16:creationId xmlns:a16="http://schemas.microsoft.com/office/drawing/2014/main" id="{4503CDC5-354D-4EAD-B2E3-EFCD5AA38E70}"/>
                  </a:ext>
                </a:extLst>
              </p:cNvPr>
              <p:cNvSpPr/>
              <p:nvPr/>
            </p:nvSpPr>
            <p:spPr>
              <a:xfrm>
                <a:off x="5052800" y="352510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366;p49">
                <a:extLst>
                  <a:ext uri="{FF2B5EF4-FFF2-40B4-BE49-F238E27FC236}">
                    <a16:creationId xmlns:a16="http://schemas.microsoft.com/office/drawing/2014/main" id="{6CE58747-EA43-4DC0-96A3-F70D7EDD023E}"/>
                  </a:ext>
                </a:extLst>
              </p:cNvPr>
              <p:cNvSpPr/>
              <p:nvPr/>
            </p:nvSpPr>
            <p:spPr>
              <a:xfrm>
                <a:off x="5047775" y="3000650"/>
                <a:ext cx="154800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24162" extrusionOk="0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367;p49">
                <a:extLst>
                  <a:ext uri="{FF2B5EF4-FFF2-40B4-BE49-F238E27FC236}">
                    <a16:creationId xmlns:a16="http://schemas.microsoft.com/office/drawing/2014/main" id="{4A0912CA-EBD7-4E37-AC7A-AD6E6D9C94BD}"/>
                  </a:ext>
                </a:extLst>
              </p:cNvPr>
              <p:cNvSpPr/>
              <p:nvPr/>
            </p:nvSpPr>
            <p:spPr>
              <a:xfrm>
                <a:off x="4898650" y="3023225"/>
                <a:ext cx="207425" cy="659800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392" extrusionOk="0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368;p49">
                <a:extLst>
                  <a:ext uri="{FF2B5EF4-FFF2-40B4-BE49-F238E27FC236}">
                    <a16:creationId xmlns:a16="http://schemas.microsoft.com/office/drawing/2014/main" id="{5B19DE02-68A2-4C10-8C32-E8337EBC8F03}"/>
                  </a:ext>
                </a:extLst>
              </p:cNvPr>
              <p:cNvSpPr/>
              <p:nvPr/>
            </p:nvSpPr>
            <p:spPr>
              <a:xfrm>
                <a:off x="5121700" y="2161050"/>
                <a:ext cx="81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5741" extrusionOk="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369;p49">
                <a:extLst>
                  <a:ext uri="{FF2B5EF4-FFF2-40B4-BE49-F238E27FC236}">
                    <a16:creationId xmlns:a16="http://schemas.microsoft.com/office/drawing/2014/main" id="{BBBBC3E3-38A1-4E41-8C14-498ABACA4326}"/>
                  </a:ext>
                </a:extLst>
              </p:cNvPr>
              <p:cNvSpPr/>
              <p:nvPr/>
            </p:nvSpPr>
            <p:spPr>
              <a:xfrm>
                <a:off x="5096675" y="2258175"/>
                <a:ext cx="161650" cy="44302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7721" extrusionOk="0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370;p49">
                <a:extLst>
                  <a:ext uri="{FF2B5EF4-FFF2-40B4-BE49-F238E27FC236}">
                    <a16:creationId xmlns:a16="http://schemas.microsoft.com/office/drawing/2014/main" id="{2E2C9FAC-0034-4318-AB8C-8E88B90A0E63}"/>
                  </a:ext>
                </a:extLst>
              </p:cNvPr>
              <p:cNvSpPr/>
              <p:nvPr/>
            </p:nvSpPr>
            <p:spPr>
              <a:xfrm>
                <a:off x="4927475" y="2624100"/>
                <a:ext cx="289500" cy="531975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21279" extrusionOk="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371;p49">
                <a:extLst>
                  <a:ext uri="{FF2B5EF4-FFF2-40B4-BE49-F238E27FC236}">
                    <a16:creationId xmlns:a16="http://schemas.microsoft.com/office/drawing/2014/main" id="{4120D7E9-EDCD-4E51-A48D-43D83E96FAFC}"/>
                  </a:ext>
                </a:extLst>
              </p:cNvPr>
              <p:cNvSpPr/>
              <p:nvPr/>
            </p:nvSpPr>
            <p:spPr>
              <a:xfrm>
                <a:off x="4997025" y="2485000"/>
                <a:ext cx="1479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640" extrusionOk="0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372;p49">
                <a:extLst>
                  <a:ext uri="{FF2B5EF4-FFF2-40B4-BE49-F238E27FC236}">
                    <a16:creationId xmlns:a16="http://schemas.microsoft.com/office/drawing/2014/main" id="{4F1267BC-961B-478E-9AFB-0AC50453FBAE}"/>
                  </a:ext>
                </a:extLst>
              </p:cNvPr>
              <p:cNvSpPr/>
              <p:nvPr/>
            </p:nvSpPr>
            <p:spPr>
              <a:xfrm>
                <a:off x="5011425" y="2425350"/>
                <a:ext cx="17485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7684" extrusionOk="0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373;p49">
                <a:extLst>
                  <a:ext uri="{FF2B5EF4-FFF2-40B4-BE49-F238E27FC236}">
                    <a16:creationId xmlns:a16="http://schemas.microsoft.com/office/drawing/2014/main" id="{2B0E06EF-F8BF-40AF-BE89-45C9936C4D2F}"/>
                  </a:ext>
                </a:extLst>
              </p:cNvPr>
              <p:cNvSpPr/>
              <p:nvPr/>
            </p:nvSpPr>
            <p:spPr>
              <a:xfrm>
                <a:off x="4579725" y="2826475"/>
                <a:ext cx="14727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008" extrusionOk="0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374;p49">
                <a:extLst>
                  <a:ext uri="{FF2B5EF4-FFF2-40B4-BE49-F238E27FC236}">
                    <a16:creationId xmlns:a16="http://schemas.microsoft.com/office/drawing/2014/main" id="{19B10172-45AB-4DAC-9074-671BF703AD51}"/>
                  </a:ext>
                </a:extLst>
              </p:cNvPr>
              <p:cNvSpPr/>
              <p:nvPr/>
            </p:nvSpPr>
            <p:spPr>
              <a:xfrm>
                <a:off x="4696900" y="2685950"/>
                <a:ext cx="385350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9690" extrusionOk="0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375;p49">
                <a:extLst>
                  <a:ext uri="{FF2B5EF4-FFF2-40B4-BE49-F238E27FC236}">
                    <a16:creationId xmlns:a16="http://schemas.microsoft.com/office/drawing/2014/main" id="{0C007353-2E07-4E7F-B451-60F5F521E702}"/>
                  </a:ext>
                </a:extLst>
              </p:cNvPr>
              <p:cNvSpPr/>
              <p:nvPr/>
            </p:nvSpPr>
            <p:spPr>
              <a:xfrm>
                <a:off x="5092275" y="201695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376;p49">
                <a:extLst>
                  <a:ext uri="{FF2B5EF4-FFF2-40B4-BE49-F238E27FC236}">
                    <a16:creationId xmlns:a16="http://schemas.microsoft.com/office/drawing/2014/main" id="{DBAB099D-078C-4A6F-B53E-9EDBE6971773}"/>
                  </a:ext>
                </a:extLst>
              </p:cNvPr>
              <p:cNvSpPr/>
              <p:nvPr/>
            </p:nvSpPr>
            <p:spPr>
              <a:xfrm>
                <a:off x="5112325" y="2037000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377;p49">
                <a:extLst>
                  <a:ext uri="{FF2B5EF4-FFF2-40B4-BE49-F238E27FC236}">
                    <a16:creationId xmlns:a16="http://schemas.microsoft.com/office/drawing/2014/main" id="{FF2E09D5-BA4B-460C-B6E7-88FBD75AEEF3}"/>
                  </a:ext>
                </a:extLst>
              </p:cNvPr>
              <p:cNvSpPr/>
              <p:nvPr/>
            </p:nvSpPr>
            <p:spPr>
              <a:xfrm>
                <a:off x="4816575" y="200630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378;p49">
                <a:extLst>
                  <a:ext uri="{FF2B5EF4-FFF2-40B4-BE49-F238E27FC236}">
                    <a16:creationId xmlns:a16="http://schemas.microsoft.com/office/drawing/2014/main" id="{AE12777F-F3E4-4076-B0E0-7BC3EE3724E6}"/>
                  </a:ext>
                </a:extLst>
              </p:cNvPr>
              <p:cNvSpPr/>
              <p:nvPr/>
            </p:nvSpPr>
            <p:spPr>
              <a:xfrm>
                <a:off x="4836625" y="202697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379;p49">
                <a:extLst>
                  <a:ext uri="{FF2B5EF4-FFF2-40B4-BE49-F238E27FC236}">
                    <a16:creationId xmlns:a16="http://schemas.microsoft.com/office/drawing/2014/main" id="{A2D6B156-04EA-4450-AE9C-58C71654E8E4}"/>
                  </a:ext>
                </a:extLst>
              </p:cNvPr>
              <p:cNvSpPr/>
              <p:nvPr/>
            </p:nvSpPr>
            <p:spPr>
              <a:xfrm>
                <a:off x="4248900" y="1838000"/>
                <a:ext cx="889125" cy="559300"/>
              </a:xfrm>
              <a:custGeom>
                <a:avLst/>
                <a:gdLst/>
                <a:ahLst/>
                <a:cxnLst/>
                <a:rect l="l" t="t" r="r" b="b"/>
                <a:pathLst>
                  <a:path w="35565" h="22372" extrusionOk="0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380;p49">
                <a:extLst>
                  <a:ext uri="{FF2B5EF4-FFF2-40B4-BE49-F238E27FC236}">
                    <a16:creationId xmlns:a16="http://schemas.microsoft.com/office/drawing/2014/main" id="{D54DF2AB-B4C2-4A86-9205-9ABBB5BAF5CC}"/>
                  </a:ext>
                </a:extLst>
              </p:cNvPr>
              <p:cNvSpPr/>
              <p:nvPr/>
            </p:nvSpPr>
            <p:spPr>
              <a:xfrm>
                <a:off x="4209425" y="2116575"/>
                <a:ext cx="852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387" extrusionOk="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381;p49">
                <a:extLst>
                  <a:ext uri="{FF2B5EF4-FFF2-40B4-BE49-F238E27FC236}">
                    <a16:creationId xmlns:a16="http://schemas.microsoft.com/office/drawing/2014/main" id="{46E52D1B-4C12-4732-B7B8-621D06E0E069}"/>
                  </a:ext>
                </a:extLst>
              </p:cNvPr>
              <p:cNvSpPr/>
              <p:nvPr/>
            </p:nvSpPr>
            <p:spPr>
              <a:xfrm>
                <a:off x="4229475" y="2136625"/>
                <a:ext cx="451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382;p49">
                <a:extLst>
                  <a:ext uri="{FF2B5EF4-FFF2-40B4-BE49-F238E27FC236}">
                    <a16:creationId xmlns:a16="http://schemas.microsoft.com/office/drawing/2014/main" id="{29846BB4-7851-40D8-8E50-D8AF53BCD15D}"/>
                  </a:ext>
                </a:extLst>
              </p:cNvPr>
              <p:cNvSpPr/>
              <p:nvPr/>
            </p:nvSpPr>
            <p:spPr>
              <a:xfrm>
                <a:off x="4864825" y="2397275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383;p49">
                <a:extLst>
                  <a:ext uri="{FF2B5EF4-FFF2-40B4-BE49-F238E27FC236}">
                    <a16:creationId xmlns:a16="http://schemas.microsoft.com/office/drawing/2014/main" id="{0DD77B67-3007-49BC-960D-BFFA16EDD679}"/>
                  </a:ext>
                </a:extLst>
              </p:cNvPr>
              <p:cNvSpPr/>
              <p:nvPr/>
            </p:nvSpPr>
            <p:spPr>
              <a:xfrm>
                <a:off x="4884875" y="241732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384;p49">
                <a:extLst>
                  <a:ext uri="{FF2B5EF4-FFF2-40B4-BE49-F238E27FC236}">
                    <a16:creationId xmlns:a16="http://schemas.microsoft.com/office/drawing/2014/main" id="{968A905B-C496-4293-8254-336DA7694F0B}"/>
                  </a:ext>
                </a:extLst>
              </p:cNvPr>
              <p:cNvSpPr/>
              <p:nvPr/>
            </p:nvSpPr>
            <p:spPr>
              <a:xfrm>
                <a:off x="5602925" y="1684225"/>
                <a:ext cx="198650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631" extrusionOk="0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385;p49">
                <a:extLst>
                  <a:ext uri="{FF2B5EF4-FFF2-40B4-BE49-F238E27FC236}">
                    <a16:creationId xmlns:a16="http://schemas.microsoft.com/office/drawing/2014/main" id="{286F9D36-3E5A-4F18-9962-7644D32002C6}"/>
                  </a:ext>
                </a:extLst>
              </p:cNvPr>
              <p:cNvSpPr/>
              <p:nvPr/>
            </p:nvSpPr>
            <p:spPr>
              <a:xfrm>
                <a:off x="5624225" y="1715575"/>
                <a:ext cx="156025" cy="228075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9123" extrusionOk="0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86;p49">
                <a:extLst>
                  <a:ext uri="{FF2B5EF4-FFF2-40B4-BE49-F238E27FC236}">
                    <a16:creationId xmlns:a16="http://schemas.microsoft.com/office/drawing/2014/main" id="{7301753C-7ED9-4310-83A7-39AADBF3A26B}"/>
                  </a:ext>
                </a:extLst>
              </p:cNvPr>
              <p:cNvSpPr/>
              <p:nvPr/>
            </p:nvSpPr>
            <p:spPr>
              <a:xfrm>
                <a:off x="5255800" y="2744625"/>
                <a:ext cx="484975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8966" extrusionOk="0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87;p49">
                <a:extLst>
                  <a:ext uri="{FF2B5EF4-FFF2-40B4-BE49-F238E27FC236}">
                    <a16:creationId xmlns:a16="http://schemas.microsoft.com/office/drawing/2014/main" id="{2CB026E8-7678-42A3-A6A0-F16D91B4026F}"/>
                  </a:ext>
                </a:extLst>
              </p:cNvPr>
              <p:cNvSpPr/>
              <p:nvPr/>
            </p:nvSpPr>
            <p:spPr>
              <a:xfrm>
                <a:off x="5441900" y="3058300"/>
                <a:ext cx="59525" cy="1955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7821" extrusionOk="0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88;p49">
                <a:extLst>
                  <a:ext uri="{FF2B5EF4-FFF2-40B4-BE49-F238E27FC236}">
                    <a16:creationId xmlns:a16="http://schemas.microsoft.com/office/drawing/2014/main" id="{1D0B871A-BE22-4D0C-B2E0-F07A226A445B}"/>
                  </a:ext>
                </a:extLst>
              </p:cNvPr>
              <p:cNvSpPr/>
              <p:nvPr/>
            </p:nvSpPr>
            <p:spPr>
              <a:xfrm>
                <a:off x="5349150" y="2943650"/>
                <a:ext cx="5892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0251" extrusionOk="0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89;p49">
                <a:extLst>
                  <a:ext uri="{FF2B5EF4-FFF2-40B4-BE49-F238E27FC236}">
                    <a16:creationId xmlns:a16="http://schemas.microsoft.com/office/drawing/2014/main" id="{3EDE562D-F4CE-4B88-BB55-D77FB3D4DBC3}"/>
                  </a:ext>
                </a:extLst>
              </p:cNvPr>
              <p:cNvSpPr/>
              <p:nvPr/>
            </p:nvSpPr>
            <p:spPr>
              <a:xfrm>
                <a:off x="5535250" y="2947400"/>
                <a:ext cx="5955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4412" extrusionOk="0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"/>
          <p:cNvSpPr txBox="1">
            <a:spLocks noGrp="1"/>
          </p:cNvSpPr>
          <p:nvPr>
            <p:ph type="title"/>
          </p:nvPr>
        </p:nvSpPr>
        <p:spPr>
          <a:xfrm>
            <a:off x="798448" y="3785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Overpass SemiBold"/>
                <a:sym typeface="Overpass SemiBold"/>
              </a:rPr>
              <a:t>CANALES</a:t>
            </a:r>
            <a:endParaRPr sz="48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4" name="Google Shape;554;p32"/>
          <p:cNvSpPr txBox="1">
            <a:spLocks noGrp="1"/>
          </p:cNvSpPr>
          <p:nvPr>
            <p:ph type="subTitle" idx="5"/>
          </p:nvPr>
        </p:nvSpPr>
        <p:spPr>
          <a:xfrm>
            <a:off x="724012" y="1456003"/>
            <a:ext cx="1890083" cy="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MERCADEO</a:t>
            </a:r>
            <a:endParaRPr sz="2400"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6"/>
          </p:nvPr>
        </p:nvSpPr>
        <p:spPr>
          <a:xfrm>
            <a:off x="6690494" y="1477437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VENTA</a:t>
            </a:r>
            <a:endParaRPr sz="2400"/>
          </a:p>
        </p:txBody>
      </p:sp>
      <p:sp>
        <p:nvSpPr>
          <p:cNvPr id="556" name="Google Shape;556;p32"/>
          <p:cNvSpPr txBox="1">
            <a:spLocks noGrp="1"/>
          </p:cNvSpPr>
          <p:nvPr>
            <p:ph type="subTitle" idx="7"/>
          </p:nvPr>
        </p:nvSpPr>
        <p:spPr>
          <a:xfrm>
            <a:off x="247175" y="1913800"/>
            <a:ext cx="2858437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</a:t>
            </a:r>
            <a:r>
              <a:rPr lang="es-CO" sz="200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edes sociales (</a:t>
            </a:r>
            <a:r>
              <a:rPr lang="es-CO" sz="1800" err="1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tik</a:t>
            </a:r>
            <a:r>
              <a:rPr lang="es-CO" sz="1800">
                <a:latin typeface="Century Gothic" panose="020B0502020202020204" pitchFamily="34" charset="0"/>
                <a:ea typeface="Source Sans Pro" panose="020B0503030403020204" pitchFamily="34" charset="0"/>
              </a:rPr>
              <a:t> </a:t>
            </a:r>
            <a:r>
              <a:rPr lang="es-CO" sz="1800" err="1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tok</a:t>
            </a: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, Instagram, Facebook)</a:t>
            </a:r>
            <a:endParaRPr lang="es-CO" sz="2000">
              <a:effectLst/>
              <a:latin typeface="Century Gothic" panose="020B0502020202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Publicación de anuncios</a:t>
            </a:r>
            <a:endParaRPr lang="es-CO" sz="2000">
              <a:effectLst/>
              <a:latin typeface="Century Gothic" panose="020B0502020202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2"/>
          <p:cNvSpPr txBox="1">
            <a:spLocks noGrp="1"/>
          </p:cNvSpPr>
          <p:nvPr>
            <p:ph type="subTitle" idx="8"/>
          </p:nvPr>
        </p:nvSpPr>
        <p:spPr>
          <a:xfrm>
            <a:off x="6155897" y="1913800"/>
            <a:ext cx="2576179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Distribuidores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Marketplace (</a:t>
            </a: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Mercado libre, Linio y Facebook Marketplace)</a:t>
            </a:r>
            <a:endParaRPr lang="es-CO" sz="200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Redes sociales </a:t>
            </a:r>
            <a:endParaRPr sz="2000">
              <a:latin typeface="Century Gothic" panose="020B0502020202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76" name="Google Shape;576;p32"/>
          <p:cNvGrpSpPr/>
          <p:nvPr/>
        </p:nvGrpSpPr>
        <p:grpSpPr>
          <a:xfrm>
            <a:off x="1081892" y="4005246"/>
            <a:ext cx="812710" cy="773032"/>
            <a:chOff x="4810116" y="2041544"/>
            <a:chExt cx="572700" cy="572700"/>
          </a:xfrm>
        </p:grpSpPr>
        <p:sp>
          <p:nvSpPr>
            <p:cNvPr id="577" name="Google Shape;577;p32"/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grpSp>
          <p:nvGrpSpPr>
            <p:cNvPr id="578" name="Google Shape;578;p32"/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579" name="Google Shape;579;p32"/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97" extrusionOk="0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51" extrusionOk="0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134" extrusionOk="0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368" extrusionOk="0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600" extrusionOk="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83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5" extrusionOk="0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585" extrusionOk="0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3469" extrusionOk="0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1854391" y="1563837"/>
                <a:ext cx="292166" cy="250511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9556" extrusionOk="0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</p:grpSp>
      </p:grpSp>
      <p:grpSp>
        <p:nvGrpSpPr>
          <p:cNvPr id="600" name="Google Shape;600;p32"/>
          <p:cNvGrpSpPr/>
          <p:nvPr/>
        </p:nvGrpSpPr>
        <p:grpSpPr>
          <a:xfrm>
            <a:off x="6864336" y="4063974"/>
            <a:ext cx="822127" cy="773031"/>
            <a:chOff x="1331141" y="2041544"/>
            <a:chExt cx="572700" cy="572700"/>
          </a:xfrm>
        </p:grpSpPr>
        <p:sp>
          <p:nvSpPr>
            <p:cNvPr id="601" name="Google Shape;601;p32"/>
            <p:cNvSpPr/>
            <p:nvPr/>
          </p:nvSpPr>
          <p:spPr>
            <a:xfrm>
              <a:off x="1331141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1426260" y="2159286"/>
              <a:ext cx="382483" cy="337254"/>
              <a:chOff x="2302458" y="2474704"/>
              <a:chExt cx="354479" cy="312561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2388732" y="2515756"/>
                <a:ext cx="238058" cy="136266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198" extrusionOk="0">
                    <a:moveTo>
                      <a:pt x="3003" y="2159"/>
                    </a:moveTo>
                    <a:lnTo>
                      <a:pt x="3003" y="3371"/>
                    </a:lnTo>
                    <a:lnTo>
                      <a:pt x="1791" y="3371"/>
                    </a:lnTo>
                    <a:lnTo>
                      <a:pt x="1791" y="2159"/>
                    </a:lnTo>
                    <a:close/>
                    <a:moveTo>
                      <a:pt x="4620" y="2159"/>
                    </a:moveTo>
                    <a:lnTo>
                      <a:pt x="4620" y="3371"/>
                    </a:lnTo>
                    <a:lnTo>
                      <a:pt x="3393" y="3371"/>
                    </a:lnTo>
                    <a:lnTo>
                      <a:pt x="3393" y="2159"/>
                    </a:lnTo>
                    <a:close/>
                    <a:moveTo>
                      <a:pt x="6208" y="2159"/>
                    </a:moveTo>
                    <a:lnTo>
                      <a:pt x="6208" y="3371"/>
                    </a:lnTo>
                    <a:lnTo>
                      <a:pt x="4995" y="3371"/>
                    </a:lnTo>
                    <a:lnTo>
                      <a:pt x="4995" y="2159"/>
                    </a:lnTo>
                    <a:close/>
                    <a:moveTo>
                      <a:pt x="7810" y="2159"/>
                    </a:moveTo>
                    <a:lnTo>
                      <a:pt x="7810" y="3371"/>
                    </a:lnTo>
                    <a:lnTo>
                      <a:pt x="6598" y="3371"/>
                    </a:lnTo>
                    <a:lnTo>
                      <a:pt x="6598" y="2159"/>
                    </a:lnTo>
                    <a:close/>
                    <a:moveTo>
                      <a:pt x="1603" y="1"/>
                    </a:moveTo>
                    <a:cubicBezTo>
                      <a:pt x="1502" y="1"/>
                      <a:pt x="1401" y="66"/>
                      <a:pt x="1401" y="196"/>
                    </a:cubicBezTo>
                    <a:lnTo>
                      <a:pt x="1401" y="1769"/>
                    </a:lnTo>
                    <a:lnTo>
                      <a:pt x="261" y="1769"/>
                    </a:lnTo>
                    <a:cubicBezTo>
                      <a:pt x="1" y="1769"/>
                      <a:pt x="1" y="2159"/>
                      <a:pt x="261" y="2159"/>
                    </a:cubicBezTo>
                    <a:lnTo>
                      <a:pt x="1401" y="2159"/>
                    </a:lnTo>
                    <a:lnTo>
                      <a:pt x="1401" y="3371"/>
                    </a:lnTo>
                    <a:lnTo>
                      <a:pt x="766" y="3371"/>
                    </a:lnTo>
                    <a:cubicBezTo>
                      <a:pt x="492" y="3371"/>
                      <a:pt x="492" y="3761"/>
                      <a:pt x="766" y="3761"/>
                    </a:cubicBezTo>
                    <a:lnTo>
                      <a:pt x="1401" y="3761"/>
                    </a:lnTo>
                    <a:lnTo>
                      <a:pt x="1401" y="4902"/>
                    </a:lnTo>
                    <a:cubicBezTo>
                      <a:pt x="1401" y="5031"/>
                      <a:pt x="1498" y="5096"/>
                      <a:pt x="1598" y="5096"/>
                    </a:cubicBezTo>
                    <a:cubicBezTo>
                      <a:pt x="1697" y="5096"/>
                      <a:pt x="1798" y="5031"/>
                      <a:pt x="1805" y="4902"/>
                    </a:cubicBezTo>
                    <a:lnTo>
                      <a:pt x="1805" y="3761"/>
                    </a:lnTo>
                    <a:lnTo>
                      <a:pt x="3003" y="3761"/>
                    </a:lnTo>
                    <a:lnTo>
                      <a:pt x="3003" y="5003"/>
                    </a:lnTo>
                    <a:cubicBezTo>
                      <a:pt x="3003" y="5133"/>
                      <a:pt x="3104" y="5197"/>
                      <a:pt x="3205" y="5197"/>
                    </a:cubicBezTo>
                    <a:cubicBezTo>
                      <a:pt x="3306" y="5197"/>
                      <a:pt x="3407" y="5133"/>
                      <a:pt x="3407" y="5003"/>
                    </a:cubicBezTo>
                    <a:lnTo>
                      <a:pt x="3407" y="3761"/>
                    </a:lnTo>
                    <a:lnTo>
                      <a:pt x="4620" y="3761"/>
                    </a:lnTo>
                    <a:lnTo>
                      <a:pt x="4620" y="5003"/>
                    </a:lnTo>
                    <a:cubicBezTo>
                      <a:pt x="4620" y="5133"/>
                      <a:pt x="4717" y="5197"/>
                      <a:pt x="4815" y="5197"/>
                    </a:cubicBezTo>
                    <a:cubicBezTo>
                      <a:pt x="4912" y="5197"/>
                      <a:pt x="5010" y="5133"/>
                      <a:pt x="5010" y="5003"/>
                    </a:cubicBezTo>
                    <a:lnTo>
                      <a:pt x="5010" y="3761"/>
                    </a:lnTo>
                    <a:lnTo>
                      <a:pt x="6222" y="3761"/>
                    </a:lnTo>
                    <a:lnTo>
                      <a:pt x="6222" y="5003"/>
                    </a:lnTo>
                    <a:cubicBezTo>
                      <a:pt x="6222" y="5133"/>
                      <a:pt x="6320" y="5197"/>
                      <a:pt x="6417" y="5197"/>
                    </a:cubicBezTo>
                    <a:cubicBezTo>
                      <a:pt x="6515" y="5197"/>
                      <a:pt x="6612" y="5133"/>
                      <a:pt x="6612" y="5003"/>
                    </a:cubicBezTo>
                    <a:lnTo>
                      <a:pt x="6612" y="3761"/>
                    </a:lnTo>
                    <a:lnTo>
                      <a:pt x="7825" y="3761"/>
                    </a:lnTo>
                    <a:lnTo>
                      <a:pt x="7825" y="5003"/>
                    </a:lnTo>
                    <a:cubicBezTo>
                      <a:pt x="7825" y="5133"/>
                      <a:pt x="7922" y="5197"/>
                      <a:pt x="8020" y="5197"/>
                    </a:cubicBezTo>
                    <a:cubicBezTo>
                      <a:pt x="8117" y="5197"/>
                      <a:pt x="8214" y="5133"/>
                      <a:pt x="8214" y="5003"/>
                    </a:cubicBezTo>
                    <a:lnTo>
                      <a:pt x="8214" y="3761"/>
                    </a:lnTo>
                    <a:lnTo>
                      <a:pt x="8388" y="3761"/>
                    </a:lnTo>
                    <a:cubicBezTo>
                      <a:pt x="8648" y="3761"/>
                      <a:pt x="8648" y="3371"/>
                      <a:pt x="8388" y="3371"/>
                    </a:cubicBezTo>
                    <a:lnTo>
                      <a:pt x="8214" y="3371"/>
                    </a:lnTo>
                    <a:lnTo>
                      <a:pt x="8214" y="2159"/>
                    </a:lnTo>
                    <a:lnTo>
                      <a:pt x="8821" y="2159"/>
                    </a:lnTo>
                    <a:cubicBezTo>
                      <a:pt x="9081" y="2159"/>
                      <a:pt x="9081" y="1769"/>
                      <a:pt x="8821" y="1769"/>
                    </a:cubicBezTo>
                    <a:lnTo>
                      <a:pt x="8200" y="1769"/>
                    </a:lnTo>
                    <a:lnTo>
                      <a:pt x="8200" y="196"/>
                    </a:lnTo>
                    <a:cubicBezTo>
                      <a:pt x="8200" y="66"/>
                      <a:pt x="8103" y="1"/>
                      <a:pt x="8005" y="1"/>
                    </a:cubicBezTo>
                    <a:cubicBezTo>
                      <a:pt x="7908" y="1"/>
                      <a:pt x="7810" y="66"/>
                      <a:pt x="7810" y="196"/>
                    </a:cubicBezTo>
                    <a:lnTo>
                      <a:pt x="7810" y="1769"/>
                    </a:lnTo>
                    <a:lnTo>
                      <a:pt x="6598" y="1769"/>
                    </a:lnTo>
                    <a:lnTo>
                      <a:pt x="6598" y="196"/>
                    </a:lnTo>
                    <a:cubicBezTo>
                      <a:pt x="6598" y="66"/>
                      <a:pt x="6500" y="1"/>
                      <a:pt x="6403" y="1"/>
                    </a:cubicBezTo>
                    <a:cubicBezTo>
                      <a:pt x="6305" y="1"/>
                      <a:pt x="6208" y="66"/>
                      <a:pt x="6208" y="196"/>
                    </a:cubicBezTo>
                    <a:lnTo>
                      <a:pt x="6208" y="1769"/>
                    </a:lnTo>
                    <a:lnTo>
                      <a:pt x="4995" y="1769"/>
                    </a:lnTo>
                    <a:lnTo>
                      <a:pt x="4995" y="196"/>
                    </a:lnTo>
                    <a:cubicBezTo>
                      <a:pt x="4995" y="66"/>
                      <a:pt x="4898" y="1"/>
                      <a:pt x="4800" y="1"/>
                    </a:cubicBezTo>
                    <a:cubicBezTo>
                      <a:pt x="4703" y="1"/>
                      <a:pt x="4606" y="66"/>
                      <a:pt x="4606" y="196"/>
                    </a:cubicBezTo>
                    <a:lnTo>
                      <a:pt x="4606" y="1769"/>
                    </a:lnTo>
                    <a:lnTo>
                      <a:pt x="3393" y="1769"/>
                    </a:lnTo>
                    <a:lnTo>
                      <a:pt x="3393" y="196"/>
                    </a:lnTo>
                    <a:cubicBezTo>
                      <a:pt x="3393" y="66"/>
                      <a:pt x="3296" y="1"/>
                      <a:pt x="3198" y="1"/>
                    </a:cubicBezTo>
                    <a:cubicBezTo>
                      <a:pt x="3101" y="1"/>
                      <a:pt x="3003" y="66"/>
                      <a:pt x="3003" y="196"/>
                    </a:cubicBezTo>
                    <a:lnTo>
                      <a:pt x="3003" y="1769"/>
                    </a:lnTo>
                    <a:lnTo>
                      <a:pt x="1805" y="1769"/>
                    </a:lnTo>
                    <a:lnTo>
                      <a:pt x="1805" y="196"/>
                    </a:lnTo>
                    <a:cubicBezTo>
                      <a:pt x="1805" y="66"/>
                      <a:pt x="1704" y="1"/>
                      <a:pt x="16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2398195" y="2723327"/>
                <a:ext cx="74949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80" y="2079"/>
                    </a:cubicBezTo>
                    <a:cubicBezTo>
                      <a:pt x="1028" y="2327"/>
                      <a:pt x="1334" y="2439"/>
                      <a:pt x="1634" y="2439"/>
                    </a:cubicBezTo>
                    <a:cubicBezTo>
                      <a:pt x="2259" y="2439"/>
                      <a:pt x="2859" y="1954"/>
                      <a:pt x="2859" y="1213"/>
                    </a:cubicBezTo>
                    <a:cubicBezTo>
                      <a:pt x="2859" y="549"/>
                      <a:pt x="2310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2421658" y="2740733"/>
                <a:ext cx="34079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8" y="1065"/>
                      <a:pt x="597" y="1115"/>
                      <a:pt x="733" y="1115"/>
                    </a:cubicBezTo>
                    <a:cubicBezTo>
                      <a:pt x="1021" y="1115"/>
                      <a:pt x="1300" y="892"/>
                      <a:pt x="1300" y="549"/>
                    </a:cubicBezTo>
                    <a:cubicBezTo>
                      <a:pt x="1300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2525338" y="2723327"/>
                <a:ext cx="74975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66" y="2079"/>
                    </a:cubicBezTo>
                    <a:cubicBezTo>
                      <a:pt x="1014" y="2327"/>
                      <a:pt x="1321" y="2439"/>
                      <a:pt x="1623" y="2439"/>
                    </a:cubicBezTo>
                    <a:cubicBezTo>
                      <a:pt x="2253" y="2439"/>
                      <a:pt x="2859" y="1954"/>
                      <a:pt x="2859" y="1213"/>
                    </a:cubicBezTo>
                    <a:cubicBezTo>
                      <a:pt x="2859" y="549"/>
                      <a:pt x="2311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2548800" y="2740733"/>
                <a:ext cx="33712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9" y="1065"/>
                      <a:pt x="596" y="1115"/>
                      <a:pt x="730" y="1115"/>
                    </a:cubicBezTo>
                    <a:cubicBezTo>
                      <a:pt x="1013" y="1115"/>
                      <a:pt x="1286" y="892"/>
                      <a:pt x="1286" y="549"/>
                    </a:cubicBezTo>
                    <a:cubicBezTo>
                      <a:pt x="1286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2375860" y="2498166"/>
                <a:ext cx="279662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668" h="5559" extrusionOk="0">
                    <a:moveTo>
                      <a:pt x="9537" y="0"/>
                    </a:moveTo>
                    <a:cubicBezTo>
                      <a:pt x="9529" y="0"/>
                      <a:pt x="9521" y="0"/>
                      <a:pt x="9514" y="0"/>
                    </a:cubicBezTo>
                    <a:lnTo>
                      <a:pt x="1" y="0"/>
                    </a:lnTo>
                    <a:lnTo>
                      <a:pt x="376" y="1054"/>
                    </a:lnTo>
                    <a:lnTo>
                      <a:pt x="9471" y="1054"/>
                    </a:lnTo>
                    <a:lnTo>
                      <a:pt x="8431" y="5558"/>
                    </a:lnTo>
                    <a:lnTo>
                      <a:pt x="9514" y="5558"/>
                    </a:lnTo>
                    <a:lnTo>
                      <a:pt x="10524" y="1256"/>
                    </a:lnTo>
                    <a:cubicBezTo>
                      <a:pt x="10667" y="614"/>
                      <a:pt x="10189" y="0"/>
                      <a:pt x="9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2608230" y="2498166"/>
                <a:ext cx="47292" cy="146096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5573" extrusionOk="0">
                    <a:moveTo>
                      <a:pt x="23" y="0"/>
                    </a:moveTo>
                    <a:cubicBezTo>
                      <a:pt x="15" y="0"/>
                      <a:pt x="8" y="0"/>
                      <a:pt x="0" y="0"/>
                    </a:cubicBezTo>
                    <a:lnTo>
                      <a:pt x="46" y="0"/>
                    </a:lnTo>
                    <a:cubicBezTo>
                      <a:pt x="38" y="0"/>
                      <a:pt x="31" y="0"/>
                      <a:pt x="23" y="0"/>
                    </a:cubicBezTo>
                    <a:close/>
                    <a:moveTo>
                      <a:pt x="673" y="0"/>
                    </a:moveTo>
                    <a:cubicBezTo>
                      <a:pt x="665" y="0"/>
                      <a:pt x="657" y="0"/>
                      <a:pt x="650" y="0"/>
                    </a:cubicBezTo>
                    <a:lnTo>
                      <a:pt x="46" y="0"/>
                    </a:lnTo>
                    <a:cubicBezTo>
                      <a:pt x="686" y="14"/>
                      <a:pt x="1151" y="622"/>
                      <a:pt x="996" y="1256"/>
                    </a:cubicBezTo>
                    <a:lnTo>
                      <a:pt x="0" y="5573"/>
                    </a:lnTo>
                    <a:lnTo>
                      <a:pt x="664" y="5573"/>
                    </a:lnTo>
                    <a:lnTo>
                      <a:pt x="1660" y="1256"/>
                    </a:lnTo>
                    <a:cubicBezTo>
                      <a:pt x="1803" y="614"/>
                      <a:pt x="1325" y="0"/>
                      <a:pt x="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2302458" y="2474704"/>
                <a:ext cx="353850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13498" h="7507" extrusionOk="0">
                    <a:moveTo>
                      <a:pt x="708" y="1"/>
                    </a:moveTo>
                    <a:cubicBezTo>
                      <a:pt x="0" y="1"/>
                      <a:pt x="0" y="1054"/>
                      <a:pt x="708" y="1054"/>
                    </a:cubicBezTo>
                    <a:lnTo>
                      <a:pt x="1660" y="1054"/>
                    </a:lnTo>
                    <a:cubicBezTo>
                      <a:pt x="1704" y="1054"/>
                      <a:pt x="1747" y="1083"/>
                      <a:pt x="1762" y="1126"/>
                    </a:cubicBezTo>
                    <a:lnTo>
                      <a:pt x="3566" y="6193"/>
                    </a:lnTo>
                    <a:cubicBezTo>
                      <a:pt x="3898" y="6987"/>
                      <a:pt x="4678" y="7507"/>
                      <a:pt x="5544" y="7507"/>
                    </a:cubicBezTo>
                    <a:lnTo>
                      <a:pt x="12790" y="7507"/>
                    </a:lnTo>
                    <a:cubicBezTo>
                      <a:pt x="13498" y="7507"/>
                      <a:pt x="13498" y="6453"/>
                      <a:pt x="12790" y="6453"/>
                    </a:cubicBezTo>
                    <a:lnTo>
                      <a:pt x="12790" y="6468"/>
                    </a:lnTo>
                    <a:lnTo>
                      <a:pt x="5544" y="6468"/>
                    </a:lnTo>
                    <a:cubicBezTo>
                      <a:pt x="5111" y="6468"/>
                      <a:pt x="4706" y="6193"/>
                      <a:pt x="4533" y="5789"/>
                    </a:cubicBezTo>
                    <a:lnTo>
                      <a:pt x="2743" y="722"/>
                    </a:lnTo>
                    <a:cubicBezTo>
                      <a:pt x="2555" y="289"/>
                      <a:pt x="2137" y="1"/>
                      <a:pt x="1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2402363" y="2644236"/>
                <a:ext cx="254574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55" extrusionOk="0">
                    <a:moveTo>
                      <a:pt x="9037" y="1"/>
                    </a:moveTo>
                    <a:cubicBezTo>
                      <a:pt x="9037" y="15"/>
                      <a:pt x="9037" y="29"/>
                      <a:pt x="9037" y="44"/>
                    </a:cubicBezTo>
                    <a:cubicBezTo>
                      <a:pt x="9037" y="333"/>
                      <a:pt x="8792" y="578"/>
                      <a:pt x="8503" y="578"/>
                    </a:cubicBezTo>
                    <a:lnTo>
                      <a:pt x="1256" y="578"/>
                    </a:lnTo>
                    <a:cubicBezTo>
                      <a:pt x="809" y="578"/>
                      <a:pt x="361" y="434"/>
                      <a:pt x="0" y="159"/>
                    </a:cubicBezTo>
                    <a:lnTo>
                      <a:pt x="0" y="159"/>
                    </a:lnTo>
                    <a:cubicBezTo>
                      <a:pt x="405" y="722"/>
                      <a:pt x="1054" y="1054"/>
                      <a:pt x="1747" y="1054"/>
                    </a:cubicBezTo>
                    <a:lnTo>
                      <a:pt x="8979" y="1054"/>
                    </a:lnTo>
                    <a:cubicBezTo>
                      <a:pt x="8984" y="1054"/>
                      <a:pt x="8989" y="1054"/>
                      <a:pt x="8994" y="1054"/>
                    </a:cubicBezTo>
                    <a:cubicBezTo>
                      <a:pt x="9673" y="1054"/>
                      <a:pt x="9711" y="44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2375126" y="2653306"/>
                <a:ext cx="243721" cy="7686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2932" extrusionOk="0">
                    <a:moveTo>
                      <a:pt x="1169" y="1"/>
                    </a:moveTo>
                    <a:lnTo>
                      <a:pt x="621" y="766"/>
                    </a:lnTo>
                    <a:cubicBezTo>
                      <a:pt x="0" y="1676"/>
                      <a:pt x="650" y="2931"/>
                      <a:pt x="1761" y="2931"/>
                    </a:cubicBezTo>
                    <a:lnTo>
                      <a:pt x="8604" y="2931"/>
                    </a:lnTo>
                    <a:cubicBezTo>
                      <a:pt x="9296" y="2931"/>
                      <a:pt x="9296" y="1878"/>
                      <a:pt x="8604" y="1878"/>
                    </a:cubicBezTo>
                    <a:lnTo>
                      <a:pt x="1776" y="1878"/>
                    </a:lnTo>
                    <a:cubicBezTo>
                      <a:pt x="1516" y="1878"/>
                      <a:pt x="1357" y="1589"/>
                      <a:pt x="1501" y="1372"/>
                    </a:cubicBezTo>
                    <a:lnTo>
                      <a:pt x="2050" y="578"/>
                    </a:lnTo>
                    <a:cubicBezTo>
                      <a:pt x="1703" y="463"/>
                      <a:pt x="1400" y="26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2382676" y="2688880"/>
                <a:ext cx="232003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575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1" y="795"/>
                      <a:pt x="593" y="1517"/>
                      <a:pt x="1401" y="1574"/>
                    </a:cubicBezTo>
                    <a:lnTo>
                      <a:pt x="7911" y="1574"/>
                    </a:lnTo>
                    <a:cubicBezTo>
                      <a:pt x="8099" y="1574"/>
                      <a:pt x="8301" y="1560"/>
                      <a:pt x="8489" y="1546"/>
                    </a:cubicBezTo>
                    <a:cubicBezTo>
                      <a:pt x="8518" y="1531"/>
                      <a:pt x="8547" y="1517"/>
                      <a:pt x="8561" y="1502"/>
                    </a:cubicBezTo>
                    <a:lnTo>
                      <a:pt x="8575" y="1502"/>
                    </a:lnTo>
                    <a:lnTo>
                      <a:pt x="8633" y="1473"/>
                    </a:lnTo>
                    <a:lnTo>
                      <a:pt x="8662" y="1444"/>
                    </a:lnTo>
                    <a:lnTo>
                      <a:pt x="8691" y="1416"/>
                    </a:lnTo>
                    <a:lnTo>
                      <a:pt x="8705" y="1401"/>
                    </a:lnTo>
                    <a:lnTo>
                      <a:pt x="8720" y="1387"/>
                    </a:lnTo>
                    <a:lnTo>
                      <a:pt x="8734" y="1372"/>
                    </a:lnTo>
                    <a:lnTo>
                      <a:pt x="8749" y="1343"/>
                    </a:lnTo>
                    <a:lnTo>
                      <a:pt x="8763" y="1315"/>
                    </a:lnTo>
                    <a:lnTo>
                      <a:pt x="8777" y="1300"/>
                    </a:lnTo>
                    <a:lnTo>
                      <a:pt x="8792" y="1271"/>
                    </a:lnTo>
                    <a:lnTo>
                      <a:pt x="8792" y="1257"/>
                    </a:lnTo>
                    <a:lnTo>
                      <a:pt x="8806" y="1228"/>
                    </a:lnTo>
                    <a:lnTo>
                      <a:pt x="8806" y="1213"/>
                    </a:lnTo>
                    <a:lnTo>
                      <a:pt x="8806" y="1170"/>
                    </a:lnTo>
                    <a:lnTo>
                      <a:pt x="8806" y="1112"/>
                    </a:lnTo>
                    <a:lnTo>
                      <a:pt x="8806" y="1055"/>
                    </a:lnTo>
                    <a:cubicBezTo>
                      <a:pt x="8821" y="1040"/>
                      <a:pt x="8835" y="1011"/>
                      <a:pt x="8850" y="997"/>
                    </a:cubicBezTo>
                    <a:lnTo>
                      <a:pt x="8850" y="954"/>
                    </a:lnTo>
                    <a:cubicBezTo>
                      <a:pt x="8835" y="910"/>
                      <a:pt x="8821" y="867"/>
                      <a:pt x="8821" y="838"/>
                    </a:cubicBezTo>
                    <a:cubicBezTo>
                      <a:pt x="8705" y="997"/>
                      <a:pt x="8518" y="1098"/>
                      <a:pt x="8330" y="1112"/>
                    </a:cubicBezTo>
                    <a:lnTo>
                      <a:pt x="1488" y="1112"/>
                    </a:lnTo>
                    <a:cubicBezTo>
                      <a:pt x="824" y="1098"/>
                      <a:pt x="261" y="636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2396675" y="2652939"/>
                <a:ext cx="32192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55" extrusionOk="0">
                    <a:moveTo>
                      <a:pt x="347" y="1"/>
                    </a:moveTo>
                    <a:lnTo>
                      <a:pt x="1" y="506"/>
                    </a:lnTo>
                    <a:cubicBezTo>
                      <a:pt x="261" y="766"/>
                      <a:pt x="564" y="953"/>
                      <a:pt x="910" y="1054"/>
                    </a:cubicBezTo>
                    <a:lnTo>
                      <a:pt x="1228" y="592"/>
                    </a:lnTo>
                    <a:cubicBezTo>
                      <a:pt x="896" y="477"/>
                      <a:pt x="593" y="275"/>
                      <a:pt x="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</p:grpSp>
      </p:grpSp>
      <p:grpSp>
        <p:nvGrpSpPr>
          <p:cNvPr id="76" name="Google Shape;5807;p46">
            <a:extLst>
              <a:ext uri="{FF2B5EF4-FFF2-40B4-BE49-F238E27FC236}">
                <a16:creationId xmlns:a16="http://schemas.microsoft.com/office/drawing/2014/main" id="{8A16F22A-3BE5-403B-A4A4-A9720EE1D2A3}"/>
              </a:ext>
            </a:extLst>
          </p:cNvPr>
          <p:cNvGrpSpPr/>
          <p:nvPr/>
        </p:nvGrpSpPr>
        <p:grpSpPr>
          <a:xfrm flipH="1">
            <a:off x="3218887" y="1564235"/>
            <a:ext cx="2711114" cy="2351011"/>
            <a:chOff x="2845475" y="1804150"/>
            <a:chExt cx="4121950" cy="3162225"/>
          </a:xfrm>
        </p:grpSpPr>
        <p:sp>
          <p:nvSpPr>
            <p:cNvPr id="77" name="Google Shape;5808;p46">
              <a:extLst>
                <a:ext uri="{FF2B5EF4-FFF2-40B4-BE49-F238E27FC236}">
                  <a16:creationId xmlns:a16="http://schemas.microsoft.com/office/drawing/2014/main" id="{65F74280-E5A8-4C87-A3B0-328CCDCDFC65}"/>
                </a:ext>
              </a:extLst>
            </p:cNvPr>
            <p:cNvSpPr/>
            <p:nvPr/>
          </p:nvSpPr>
          <p:spPr>
            <a:xfrm>
              <a:off x="3759475" y="2662025"/>
              <a:ext cx="2345975" cy="1232700"/>
            </a:xfrm>
            <a:custGeom>
              <a:avLst/>
              <a:gdLst/>
              <a:ahLst/>
              <a:cxnLst/>
              <a:rect l="l" t="t" r="r" b="b"/>
              <a:pathLst>
                <a:path w="93839" h="49308" extrusionOk="0">
                  <a:moveTo>
                    <a:pt x="46660" y="1"/>
                  </a:moveTo>
                  <a:cubicBezTo>
                    <a:pt x="35774" y="1"/>
                    <a:pt x="24910" y="2388"/>
                    <a:pt x="16628" y="7170"/>
                  </a:cubicBezTo>
                  <a:cubicBezTo>
                    <a:pt x="1" y="16769"/>
                    <a:pt x="74" y="32368"/>
                    <a:pt x="16799" y="42040"/>
                  </a:cubicBezTo>
                  <a:cubicBezTo>
                    <a:pt x="25206" y="46883"/>
                    <a:pt x="36204" y="49307"/>
                    <a:pt x="47176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9" y="32539"/>
                    <a:pt x="93741" y="16940"/>
                    <a:pt x="77015" y="7268"/>
                  </a:cubicBezTo>
                  <a:cubicBezTo>
                    <a:pt x="68621" y="2425"/>
                    <a:pt x="57629" y="1"/>
                    <a:pt x="46660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09;p46">
              <a:extLst>
                <a:ext uri="{FF2B5EF4-FFF2-40B4-BE49-F238E27FC236}">
                  <a16:creationId xmlns:a16="http://schemas.microsoft.com/office/drawing/2014/main" id="{9137631E-32DC-4706-87F4-E53EFEB7BFF6}"/>
                </a:ext>
              </a:extLst>
            </p:cNvPr>
            <p:cNvSpPr/>
            <p:nvPr/>
          </p:nvSpPr>
          <p:spPr>
            <a:xfrm>
              <a:off x="2845475" y="3032400"/>
              <a:ext cx="2345975" cy="1232700"/>
            </a:xfrm>
            <a:custGeom>
              <a:avLst/>
              <a:gdLst/>
              <a:ahLst/>
              <a:cxnLst/>
              <a:rect l="l" t="t" r="r" b="b"/>
              <a:pathLst>
                <a:path w="93839" h="49308" extrusionOk="0">
                  <a:moveTo>
                    <a:pt x="46672" y="1"/>
                  </a:moveTo>
                  <a:cubicBezTo>
                    <a:pt x="35780" y="1"/>
                    <a:pt x="24909" y="2388"/>
                    <a:pt x="16628" y="7170"/>
                  </a:cubicBezTo>
                  <a:cubicBezTo>
                    <a:pt x="0" y="16769"/>
                    <a:pt x="98" y="32368"/>
                    <a:pt x="16823" y="42040"/>
                  </a:cubicBezTo>
                  <a:cubicBezTo>
                    <a:pt x="25218" y="46883"/>
                    <a:pt x="36210" y="49307"/>
                    <a:pt x="47179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8" y="32539"/>
                    <a:pt x="93765" y="16940"/>
                    <a:pt x="77039" y="7268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10;p46">
              <a:extLst>
                <a:ext uri="{FF2B5EF4-FFF2-40B4-BE49-F238E27FC236}">
                  <a16:creationId xmlns:a16="http://schemas.microsoft.com/office/drawing/2014/main" id="{063B82E0-4073-4681-920D-A70A4FB18E76}"/>
                </a:ext>
              </a:extLst>
            </p:cNvPr>
            <p:cNvSpPr/>
            <p:nvPr/>
          </p:nvSpPr>
          <p:spPr>
            <a:xfrm>
              <a:off x="4620850" y="3345850"/>
              <a:ext cx="2346575" cy="1232700"/>
            </a:xfrm>
            <a:custGeom>
              <a:avLst/>
              <a:gdLst/>
              <a:ahLst/>
              <a:cxnLst/>
              <a:rect l="l" t="t" r="r" b="b"/>
              <a:pathLst>
                <a:path w="93863" h="49308" extrusionOk="0">
                  <a:moveTo>
                    <a:pt x="46672" y="1"/>
                  </a:moveTo>
                  <a:cubicBezTo>
                    <a:pt x="35780" y="1"/>
                    <a:pt x="24910" y="2388"/>
                    <a:pt x="16628" y="7170"/>
                  </a:cubicBezTo>
                  <a:cubicBezTo>
                    <a:pt x="0" y="16769"/>
                    <a:pt x="98" y="32392"/>
                    <a:pt x="16824" y="42040"/>
                  </a:cubicBezTo>
                  <a:cubicBezTo>
                    <a:pt x="25218" y="46883"/>
                    <a:pt x="36216" y="49307"/>
                    <a:pt x="47191" y="49307"/>
                  </a:cubicBezTo>
                  <a:cubicBezTo>
                    <a:pt x="58083" y="49307"/>
                    <a:pt x="68953" y="46919"/>
                    <a:pt x="77235" y="42138"/>
                  </a:cubicBezTo>
                  <a:cubicBezTo>
                    <a:pt x="93863" y="32539"/>
                    <a:pt x="93765" y="16940"/>
                    <a:pt x="77039" y="7267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11;p46">
              <a:extLst>
                <a:ext uri="{FF2B5EF4-FFF2-40B4-BE49-F238E27FC236}">
                  <a16:creationId xmlns:a16="http://schemas.microsoft.com/office/drawing/2014/main" id="{BBC3F091-E202-4C61-BB6A-901B6383F6CD}"/>
                </a:ext>
              </a:extLst>
            </p:cNvPr>
            <p:cNvSpPr/>
            <p:nvPr/>
          </p:nvSpPr>
          <p:spPr>
            <a:xfrm>
              <a:off x="3269725" y="3920700"/>
              <a:ext cx="924450" cy="485800"/>
            </a:xfrm>
            <a:custGeom>
              <a:avLst/>
              <a:gdLst/>
              <a:ahLst/>
              <a:cxnLst/>
              <a:rect l="l" t="t" r="r" b="b"/>
              <a:pathLst>
                <a:path w="36978" h="19432" extrusionOk="0">
                  <a:moveTo>
                    <a:pt x="18395" y="1"/>
                  </a:moveTo>
                  <a:cubicBezTo>
                    <a:pt x="14102" y="1"/>
                    <a:pt x="9822" y="944"/>
                    <a:pt x="6563" y="2835"/>
                  </a:cubicBezTo>
                  <a:cubicBezTo>
                    <a:pt x="0" y="6606"/>
                    <a:pt x="49" y="12753"/>
                    <a:pt x="6637" y="16573"/>
                  </a:cubicBezTo>
                  <a:cubicBezTo>
                    <a:pt x="9941" y="18477"/>
                    <a:pt x="14268" y="19432"/>
                    <a:pt x="18589" y="19432"/>
                  </a:cubicBezTo>
                  <a:cubicBezTo>
                    <a:pt x="22882" y="19432"/>
                    <a:pt x="27168" y="18489"/>
                    <a:pt x="30439" y="16597"/>
                  </a:cubicBezTo>
                  <a:cubicBezTo>
                    <a:pt x="36977" y="12826"/>
                    <a:pt x="36953" y="6680"/>
                    <a:pt x="30365" y="2860"/>
                  </a:cubicBezTo>
                  <a:cubicBezTo>
                    <a:pt x="27049" y="956"/>
                    <a:pt x="22716" y="1"/>
                    <a:pt x="1839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12;p46">
              <a:extLst>
                <a:ext uri="{FF2B5EF4-FFF2-40B4-BE49-F238E27FC236}">
                  <a16:creationId xmlns:a16="http://schemas.microsoft.com/office/drawing/2014/main" id="{EBEC633B-3108-452F-A69F-D88ED2BB8A9E}"/>
                </a:ext>
              </a:extLst>
            </p:cNvPr>
            <p:cNvSpPr/>
            <p:nvPr/>
          </p:nvSpPr>
          <p:spPr>
            <a:xfrm>
              <a:off x="3645000" y="4432125"/>
              <a:ext cx="347750" cy="182925"/>
            </a:xfrm>
            <a:custGeom>
              <a:avLst/>
              <a:gdLst/>
              <a:ahLst/>
              <a:cxnLst/>
              <a:rect l="l" t="t" r="r" b="b"/>
              <a:pathLst>
                <a:path w="13910" h="7317" extrusionOk="0">
                  <a:moveTo>
                    <a:pt x="6913" y="0"/>
                  </a:moveTo>
                  <a:cubicBezTo>
                    <a:pt x="5301" y="0"/>
                    <a:pt x="3693" y="355"/>
                    <a:pt x="2474" y="1063"/>
                  </a:cubicBezTo>
                  <a:cubicBezTo>
                    <a:pt x="1" y="2483"/>
                    <a:pt x="25" y="4809"/>
                    <a:pt x="2498" y="6229"/>
                  </a:cubicBezTo>
                  <a:cubicBezTo>
                    <a:pt x="3740" y="6955"/>
                    <a:pt x="5371" y="7316"/>
                    <a:pt x="6997" y="7316"/>
                  </a:cubicBezTo>
                  <a:cubicBezTo>
                    <a:pt x="8610" y="7316"/>
                    <a:pt x="10217" y="6961"/>
                    <a:pt x="11436" y="6254"/>
                  </a:cubicBezTo>
                  <a:cubicBezTo>
                    <a:pt x="13910" y="4834"/>
                    <a:pt x="13885" y="2507"/>
                    <a:pt x="11412" y="1087"/>
                  </a:cubicBezTo>
                  <a:cubicBezTo>
                    <a:pt x="10170" y="362"/>
                    <a:pt x="8539" y="0"/>
                    <a:pt x="691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13;p46">
              <a:extLst>
                <a:ext uri="{FF2B5EF4-FFF2-40B4-BE49-F238E27FC236}">
                  <a16:creationId xmlns:a16="http://schemas.microsoft.com/office/drawing/2014/main" id="{DE4C8617-A91C-49B5-852A-9AD9436EED77}"/>
                </a:ext>
              </a:extLst>
            </p:cNvPr>
            <p:cNvSpPr/>
            <p:nvPr/>
          </p:nvSpPr>
          <p:spPr>
            <a:xfrm>
              <a:off x="3224425" y="4410550"/>
              <a:ext cx="173875" cy="91475"/>
            </a:xfrm>
            <a:custGeom>
              <a:avLst/>
              <a:gdLst/>
              <a:ahLst/>
              <a:cxnLst/>
              <a:rect l="l" t="t" r="r" b="b"/>
              <a:pathLst>
                <a:path w="6955" h="3659" extrusionOk="0">
                  <a:moveTo>
                    <a:pt x="3445" y="0"/>
                  </a:moveTo>
                  <a:cubicBezTo>
                    <a:pt x="2644" y="0"/>
                    <a:pt x="1844" y="178"/>
                    <a:pt x="1225" y="530"/>
                  </a:cubicBezTo>
                  <a:cubicBezTo>
                    <a:pt x="0" y="1240"/>
                    <a:pt x="0" y="2415"/>
                    <a:pt x="1249" y="3125"/>
                  </a:cubicBezTo>
                  <a:cubicBezTo>
                    <a:pt x="1874" y="3480"/>
                    <a:pt x="2682" y="3658"/>
                    <a:pt x="3490" y="3658"/>
                  </a:cubicBezTo>
                  <a:cubicBezTo>
                    <a:pt x="4298" y="3658"/>
                    <a:pt x="5106" y="3480"/>
                    <a:pt x="5730" y="3125"/>
                  </a:cubicBezTo>
                  <a:cubicBezTo>
                    <a:pt x="6955" y="2415"/>
                    <a:pt x="6955" y="1264"/>
                    <a:pt x="5706" y="554"/>
                  </a:cubicBezTo>
                  <a:cubicBezTo>
                    <a:pt x="5076" y="184"/>
                    <a:pt x="4260" y="0"/>
                    <a:pt x="3445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14;p46">
              <a:extLst>
                <a:ext uri="{FF2B5EF4-FFF2-40B4-BE49-F238E27FC236}">
                  <a16:creationId xmlns:a16="http://schemas.microsoft.com/office/drawing/2014/main" id="{C50D5942-55DE-4FA9-93DB-E41E16270AE5}"/>
                </a:ext>
              </a:extLst>
            </p:cNvPr>
            <p:cNvSpPr/>
            <p:nvPr/>
          </p:nvSpPr>
          <p:spPr>
            <a:xfrm>
              <a:off x="3888650" y="3706500"/>
              <a:ext cx="2345975" cy="1233150"/>
            </a:xfrm>
            <a:custGeom>
              <a:avLst/>
              <a:gdLst/>
              <a:ahLst/>
              <a:cxnLst/>
              <a:rect l="l" t="t" r="r" b="b"/>
              <a:pathLst>
                <a:path w="93839" h="49326" extrusionOk="0">
                  <a:moveTo>
                    <a:pt x="46639" y="1"/>
                  </a:moveTo>
                  <a:cubicBezTo>
                    <a:pt x="35760" y="1"/>
                    <a:pt x="24905" y="2389"/>
                    <a:pt x="16628" y="7167"/>
                  </a:cubicBezTo>
                  <a:cubicBezTo>
                    <a:pt x="1" y="16766"/>
                    <a:pt x="74" y="32389"/>
                    <a:pt x="16799" y="42038"/>
                  </a:cubicBezTo>
                  <a:cubicBezTo>
                    <a:pt x="25212" y="46895"/>
                    <a:pt x="36218" y="49326"/>
                    <a:pt x="47197" y="49326"/>
                  </a:cubicBezTo>
                  <a:cubicBezTo>
                    <a:pt x="58079" y="49326"/>
                    <a:pt x="68935" y="46938"/>
                    <a:pt x="77211" y="42160"/>
                  </a:cubicBezTo>
                  <a:cubicBezTo>
                    <a:pt x="93839" y="32561"/>
                    <a:pt x="93741" y="16938"/>
                    <a:pt x="77015" y="7289"/>
                  </a:cubicBezTo>
                  <a:cubicBezTo>
                    <a:pt x="68616" y="2431"/>
                    <a:pt x="57615" y="1"/>
                    <a:pt x="46639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15;p46">
              <a:extLst>
                <a:ext uri="{FF2B5EF4-FFF2-40B4-BE49-F238E27FC236}">
                  <a16:creationId xmlns:a16="http://schemas.microsoft.com/office/drawing/2014/main" id="{BE7D9C5F-61AA-4D48-8363-AEA138270D66}"/>
                </a:ext>
              </a:extLst>
            </p:cNvPr>
            <p:cNvSpPr/>
            <p:nvPr/>
          </p:nvSpPr>
          <p:spPr>
            <a:xfrm>
              <a:off x="4965525" y="2690650"/>
              <a:ext cx="604875" cy="871800"/>
            </a:xfrm>
            <a:custGeom>
              <a:avLst/>
              <a:gdLst/>
              <a:ahLst/>
              <a:cxnLst/>
              <a:rect l="l" t="t" r="r" b="b"/>
              <a:pathLst>
                <a:path w="24195" h="34872" extrusionOk="0">
                  <a:moveTo>
                    <a:pt x="24194" y="1"/>
                  </a:moveTo>
                  <a:lnTo>
                    <a:pt x="25" y="14032"/>
                  </a:lnTo>
                  <a:lnTo>
                    <a:pt x="0" y="34871"/>
                  </a:lnTo>
                  <a:lnTo>
                    <a:pt x="24170" y="20840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16;p46">
              <a:extLst>
                <a:ext uri="{FF2B5EF4-FFF2-40B4-BE49-F238E27FC236}">
                  <a16:creationId xmlns:a16="http://schemas.microsoft.com/office/drawing/2014/main" id="{AC6333D4-6FA2-4D62-94E0-753D1B9C3D15}"/>
                </a:ext>
              </a:extLst>
            </p:cNvPr>
            <p:cNvSpPr/>
            <p:nvPr/>
          </p:nvSpPr>
          <p:spPr>
            <a:xfrm>
              <a:off x="4063125" y="2520450"/>
              <a:ext cx="903025" cy="1042000"/>
            </a:xfrm>
            <a:custGeom>
              <a:avLst/>
              <a:gdLst/>
              <a:ahLst/>
              <a:cxnLst/>
              <a:rect l="l" t="t" r="r" b="b"/>
              <a:pathLst>
                <a:path w="36121" h="41680" extrusionOk="0">
                  <a:moveTo>
                    <a:pt x="25" y="1"/>
                  </a:moveTo>
                  <a:lnTo>
                    <a:pt x="1" y="20840"/>
                  </a:lnTo>
                  <a:lnTo>
                    <a:pt x="36096" y="41679"/>
                  </a:lnTo>
                  <a:lnTo>
                    <a:pt x="36121" y="2084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17;p46">
              <a:extLst>
                <a:ext uri="{FF2B5EF4-FFF2-40B4-BE49-F238E27FC236}">
                  <a16:creationId xmlns:a16="http://schemas.microsoft.com/office/drawing/2014/main" id="{46C5A402-3F2F-4C3B-8144-6E8189BA35AD}"/>
                </a:ext>
              </a:extLst>
            </p:cNvPr>
            <p:cNvSpPr/>
            <p:nvPr/>
          </p:nvSpPr>
          <p:spPr>
            <a:xfrm>
              <a:off x="4063750" y="2169675"/>
              <a:ext cx="1506650" cy="871800"/>
            </a:xfrm>
            <a:custGeom>
              <a:avLst/>
              <a:gdLst/>
              <a:ahLst/>
              <a:cxnLst/>
              <a:rect l="l" t="t" r="r" b="b"/>
              <a:pathLst>
                <a:path w="60266" h="34872" extrusionOk="0">
                  <a:moveTo>
                    <a:pt x="24170" y="0"/>
                  </a:moveTo>
                  <a:lnTo>
                    <a:pt x="0" y="14032"/>
                  </a:lnTo>
                  <a:lnTo>
                    <a:pt x="36096" y="34871"/>
                  </a:lnTo>
                  <a:lnTo>
                    <a:pt x="60265" y="20840"/>
                  </a:lnTo>
                  <a:lnTo>
                    <a:pt x="24170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18;p46">
              <a:extLst>
                <a:ext uri="{FF2B5EF4-FFF2-40B4-BE49-F238E27FC236}">
                  <a16:creationId xmlns:a16="http://schemas.microsoft.com/office/drawing/2014/main" id="{F959849A-DE26-4763-9D8C-D89F27D00162}"/>
                </a:ext>
              </a:extLst>
            </p:cNvPr>
            <p:cNvSpPr/>
            <p:nvPr/>
          </p:nvSpPr>
          <p:spPr>
            <a:xfrm>
              <a:off x="3846425" y="3417325"/>
              <a:ext cx="604875" cy="624475"/>
            </a:xfrm>
            <a:custGeom>
              <a:avLst/>
              <a:gdLst/>
              <a:ahLst/>
              <a:cxnLst/>
              <a:rect l="l" t="t" r="r" b="b"/>
              <a:pathLst>
                <a:path w="24195" h="24979" extrusionOk="0">
                  <a:moveTo>
                    <a:pt x="24194" y="1"/>
                  </a:moveTo>
                  <a:lnTo>
                    <a:pt x="25" y="14057"/>
                  </a:lnTo>
                  <a:lnTo>
                    <a:pt x="0" y="24978"/>
                  </a:lnTo>
                  <a:lnTo>
                    <a:pt x="24145" y="10922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19;p46">
              <a:extLst>
                <a:ext uri="{FF2B5EF4-FFF2-40B4-BE49-F238E27FC236}">
                  <a16:creationId xmlns:a16="http://schemas.microsoft.com/office/drawing/2014/main" id="{A871E9D1-E318-4C77-9178-F342FB09F638}"/>
                </a:ext>
              </a:extLst>
            </p:cNvPr>
            <p:cNvSpPr/>
            <p:nvPr/>
          </p:nvSpPr>
          <p:spPr>
            <a:xfrm>
              <a:off x="3195025" y="3392850"/>
              <a:ext cx="652025" cy="648950"/>
            </a:xfrm>
            <a:custGeom>
              <a:avLst/>
              <a:gdLst/>
              <a:ahLst/>
              <a:cxnLst/>
              <a:rect l="l" t="t" r="r" b="b"/>
              <a:pathLst>
                <a:path w="26081" h="25958" extrusionOk="0">
                  <a:moveTo>
                    <a:pt x="50" y="0"/>
                  </a:moveTo>
                  <a:lnTo>
                    <a:pt x="1" y="10922"/>
                  </a:lnTo>
                  <a:lnTo>
                    <a:pt x="26056" y="25957"/>
                  </a:lnTo>
                  <a:lnTo>
                    <a:pt x="26081" y="150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20;p46">
              <a:extLst>
                <a:ext uri="{FF2B5EF4-FFF2-40B4-BE49-F238E27FC236}">
                  <a16:creationId xmlns:a16="http://schemas.microsoft.com/office/drawing/2014/main" id="{A565546B-2874-4E4E-8C2C-C6438101A382}"/>
                </a:ext>
              </a:extLst>
            </p:cNvPr>
            <p:cNvSpPr/>
            <p:nvPr/>
          </p:nvSpPr>
          <p:spPr>
            <a:xfrm>
              <a:off x="3196250" y="3041450"/>
              <a:ext cx="1255050" cy="727300"/>
            </a:xfrm>
            <a:custGeom>
              <a:avLst/>
              <a:gdLst/>
              <a:ahLst/>
              <a:cxnLst/>
              <a:rect l="l" t="t" r="r" b="b"/>
              <a:pathLst>
                <a:path w="50202" h="29092" extrusionOk="0">
                  <a:moveTo>
                    <a:pt x="24146" y="0"/>
                  </a:moveTo>
                  <a:lnTo>
                    <a:pt x="1" y="14056"/>
                  </a:lnTo>
                  <a:lnTo>
                    <a:pt x="26032" y="29092"/>
                  </a:lnTo>
                  <a:lnTo>
                    <a:pt x="50201" y="15036"/>
                  </a:lnTo>
                  <a:lnTo>
                    <a:pt x="2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821;p46">
              <a:extLst>
                <a:ext uri="{FF2B5EF4-FFF2-40B4-BE49-F238E27FC236}">
                  <a16:creationId xmlns:a16="http://schemas.microsoft.com/office/drawing/2014/main" id="{9EA5B154-9440-4360-8EFE-504DF68EE3A9}"/>
                </a:ext>
              </a:extLst>
            </p:cNvPr>
            <p:cNvSpPr/>
            <p:nvPr/>
          </p:nvSpPr>
          <p:spPr>
            <a:xfrm>
              <a:off x="5283250" y="2560875"/>
              <a:ext cx="23900" cy="22675"/>
            </a:xfrm>
            <a:custGeom>
              <a:avLst/>
              <a:gdLst/>
              <a:ahLst/>
              <a:cxnLst/>
              <a:rect l="l" t="t" r="r" b="b"/>
              <a:pathLst>
                <a:path w="956" h="907" extrusionOk="0">
                  <a:moveTo>
                    <a:pt x="955" y="0"/>
                  </a:moveTo>
                  <a:lnTo>
                    <a:pt x="221" y="416"/>
                  </a:lnTo>
                  <a:cubicBezTo>
                    <a:pt x="221" y="661"/>
                    <a:pt x="123" y="833"/>
                    <a:pt x="0" y="906"/>
                  </a:cubicBezTo>
                  <a:lnTo>
                    <a:pt x="735" y="465"/>
                  </a:lnTo>
                  <a:cubicBezTo>
                    <a:pt x="882" y="392"/>
                    <a:pt x="955" y="221"/>
                    <a:pt x="95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822;p46">
              <a:extLst>
                <a:ext uri="{FF2B5EF4-FFF2-40B4-BE49-F238E27FC236}">
                  <a16:creationId xmlns:a16="http://schemas.microsoft.com/office/drawing/2014/main" id="{928AA860-8E8D-4159-8800-0BC0183123F6}"/>
                </a:ext>
              </a:extLst>
            </p:cNvPr>
            <p:cNvSpPr/>
            <p:nvPr/>
          </p:nvSpPr>
          <p:spPr>
            <a:xfrm>
              <a:off x="5288750" y="2133550"/>
              <a:ext cx="19625" cy="437750"/>
            </a:xfrm>
            <a:custGeom>
              <a:avLst/>
              <a:gdLst/>
              <a:ahLst/>
              <a:cxnLst/>
              <a:rect l="l" t="t" r="r" b="b"/>
              <a:pathLst>
                <a:path w="785" h="17510" extrusionOk="0">
                  <a:moveTo>
                    <a:pt x="784" y="1"/>
                  </a:moveTo>
                  <a:lnTo>
                    <a:pt x="25" y="441"/>
                  </a:lnTo>
                  <a:lnTo>
                    <a:pt x="1" y="17509"/>
                  </a:lnTo>
                  <a:lnTo>
                    <a:pt x="735" y="170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23;p46">
              <a:extLst>
                <a:ext uri="{FF2B5EF4-FFF2-40B4-BE49-F238E27FC236}">
                  <a16:creationId xmlns:a16="http://schemas.microsoft.com/office/drawing/2014/main" id="{523A7ABC-D6C9-4822-993E-E39A5306AA42}"/>
                </a:ext>
              </a:extLst>
            </p:cNvPr>
            <p:cNvSpPr/>
            <p:nvPr/>
          </p:nvSpPr>
          <p:spPr>
            <a:xfrm>
              <a:off x="4747575" y="1804150"/>
              <a:ext cx="560800" cy="340450"/>
            </a:xfrm>
            <a:custGeom>
              <a:avLst/>
              <a:gdLst/>
              <a:ahLst/>
              <a:cxnLst/>
              <a:rect l="l" t="t" r="r" b="b"/>
              <a:pathLst>
                <a:path w="22432" h="13618" extrusionOk="0">
                  <a:moveTo>
                    <a:pt x="958" y="1"/>
                  </a:moveTo>
                  <a:cubicBezTo>
                    <a:pt x="880" y="1"/>
                    <a:pt x="813" y="19"/>
                    <a:pt x="759" y="51"/>
                  </a:cubicBezTo>
                  <a:lnTo>
                    <a:pt x="0" y="492"/>
                  </a:lnTo>
                  <a:cubicBezTo>
                    <a:pt x="64" y="460"/>
                    <a:pt x="133" y="442"/>
                    <a:pt x="209" y="442"/>
                  </a:cubicBezTo>
                  <a:cubicBezTo>
                    <a:pt x="306" y="442"/>
                    <a:pt x="415" y="472"/>
                    <a:pt x="539" y="541"/>
                  </a:cubicBezTo>
                  <a:lnTo>
                    <a:pt x="20913" y="12320"/>
                  </a:lnTo>
                  <a:cubicBezTo>
                    <a:pt x="21329" y="12564"/>
                    <a:pt x="21672" y="13152"/>
                    <a:pt x="21672" y="13617"/>
                  </a:cubicBezTo>
                  <a:lnTo>
                    <a:pt x="22431" y="13177"/>
                  </a:lnTo>
                  <a:cubicBezTo>
                    <a:pt x="22431" y="12711"/>
                    <a:pt x="22088" y="12124"/>
                    <a:pt x="21672" y="11879"/>
                  </a:cubicBezTo>
                  <a:lnTo>
                    <a:pt x="1298" y="100"/>
                  </a:lnTo>
                  <a:cubicBezTo>
                    <a:pt x="1174" y="31"/>
                    <a:pt x="1058" y="1"/>
                    <a:pt x="958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24;p46">
              <a:extLst>
                <a:ext uri="{FF2B5EF4-FFF2-40B4-BE49-F238E27FC236}">
                  <a16:creationId xmlns:a16="http://schemas.microsoft.com/office/drawing/2014/main" id="{9DB0B228-F0A0-4041-AAD7-63F7D76F9695}"/>
                </a:ext>
              </a:extLst>
            </p:cNvPr>
            <p:cNvSpPr/>
            <p:nvPr/>
          </p:nvSpPr>
          <p:spPr>
            <a:xfrm>
              <a:off x="4740825" y="1815025"/>
              <a:ext cx="548575" cy="769925"/>
            </a:xfrm>
            <a:custGeom>
              <a:avLst/>
              <a:gdLst/>
              <a:ahLst/>
              <a:cxnLst/>
              <a:rect l="l" t="t" r="r" b="b"/>
              <a:pathLst>
                <a:path w="21943" h="30797" extrusionOk="0">
                  <a:moveTo>
                    <a:pt x="470" y="0"/>
                  </a:moveTo>
                  <a:cubicBezTo>
                    <a:pt x="222" y="0"/>
                    <a:pt x="50" y="200"/>
                    <a:pt x="50" y="547"/>
                  </a:cubicBezTo>
                  <a:lnTo>
                    <a:pt x="1" y="17615"/>
                  </a:lnTo>
                  <a:cubicBezTo>
                    <a:pt x="1" y="18104"/>
                    <a:pt x="344" y="18692"/>
                    <a:pt x="760" y="18913"/>
                  </a:cubicBezTo>
                  <a:lnTo>
                    <a:pt x="21159" y="30691"/>
                  </a:lnTo>
                  <a:cubicBezTo>
                    <a:pt x="21280" y="30763"/>
                    <a:pt x="21395" y="30797"/>
                    <a:pt x="21498" y="30797"/>
                  </a:cubicBezTo>
                  <a:cubicBezTo>
                    <a:pt x="21746" y="30797"/>
                    <a:pt x="21918" y="30597"/>
                    <a:pt x="21918" y="30250"/>
                  </a:cubicBezTo>
                  <a:lnTo>
                    <a:pt x="21942" y="13182"/>
                  </a:lnTo>
                  <a:cubicBezTo>
                    <a:pt x="21942" y="12717"/>
                    <a:pt x="21599" y="12129"/>
                    <a:pt x="21183" y="11885"/>
                  </a:cubicBezTo>
                  <a:lnTo>
                    <a:pt x="809" y="106"/>
                  </a:lnTo>
                  <a:cubicBezTo>
                    <a:pt x="688" y="34"/>
                    <a:pt x="572" y="0"/>
                    <a:pt x="470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25;p46">
              <a:extLst>
                <a:ext uri="{FF2B5EF4-FFF2-40B4-BE49-F238E27FC236}">
                  <a16:creationId xmlns:a16="http://schemas.microsoft.com/office/drawing/2014/main" id="{28A2E6C1-79BF-4387-9090-4608DA150F07}"/>
                </a:ext>
              </a:extLst>
            </p:cNvPr>
            <p:cNvSpPr/>
            <p:nvPr/>
          </p:nvSpPr>
          <p:spPr>
            <a:xfrm>
              <a:off x="4759825" y="1860525"/>
              <a:ext cx="510600" cy="678950"/>
            </a:xfrm>
            <a:custGeom>
              <a:avLst/>
              <a:gdLst/>
              <a:ahLst/>
              <a:cxnLst/>
              <a:rect l="l" t="t" r="r" b="b"/>
              <a:pathLst>
                <a:path w="20424" h="27158" extrusionOk="0">
                  <a:moveTo>
                    <a:pt x="49" y="0"/>
                  </a:moveTo>
                  <a:lnTo>
                    <a:pt x="0" y="15378"/>
                  </a:lnTo>
                  <a:lnTo>
                    <a:pt x="20399" y="27157"/>
                  </a:lnTo>
                  <a:lnTo>
                    <a:pt x="20423" y="1177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26;p46">
              <a:extLst>
                <a:ext uri="{FF2B5EF4-FFF2-40B4-BE49-F238E27FC236}">
                  <a16:creationId xmlns:a16="http://schemas.microsoft.com/office/drawing/2014/main" id="{2EF5CCD4-88C1-411D-834E-0B7B666C6267}"/>
                </a:ext>
              </a:extLst>
            </p:cNvPr>
            <p:cNvSpPr/>
            <p:nvPr/>
          </p:nvSpPr>
          <p:spPr>
            <a:xfrm>
              <a:off x="5269775" y="2593300"/>
              <a:ext cx="7375" cy="32475"/>
            </a:xfrm>
            <a:custGeom>
              <a:avLst/>
              <a:gdLst/>
              <a:ahLst/>
              <a:cxnLst/>
              <a:rect l="l" t="t" r="r" b="b"/>
              <a:pathLst>
                <a:path w="295" h="1299" extrusionOk="0">
                  <a:moveTo>
                    <a:pt x="294" y="1"/>
                  </a:moveTo>
                  <a:cubicBezTo>
                    <a:pt x="294" y="148"/>
                    <a:pt x="196" y="319"/>
                    <a:pt x="1" y="442"/>
                  </a:cubicBezTo>
                  <a:lnTo>
                    <a:pt x="1" y="1299"/>
                  </a:lnTo>
                  <a:cubicBezTo>
                    <a:pt x="196" y="1176"/>
                    <a:pt x="294" y="1029"/>
                    <a:pt x="294" y="883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27;p46">
              <a:extLst>
                <a:ext uri="{FF2B5EF4-FFF2-40B4-BE49-F238E27FC236}">
                  <a16:creationId xmlns:a16="http://schemas.microsoft.com/office/drawing/2014/main" id="{09153368-C436-4891-B8DB-1D60B5C0C8C0}"/>
                </a:ext>
              </a:extLst>
            </p:cNvPr>
            <p:cNvSpPr/>
            <p:nvPr/>
          </p:nvSpPr>
          <p:spPr>
            <a:xfrm>
              <a:off x="4866325" y="2816150"/>
              <a:ext cx="38000" cy="26050"/>
            </a:xfrm>
            <a:custGeom>
              <a:avLst/>
              <a:gdLst/>
              <a:ahLst/>
              <a:cxnLst/>
              <a:rect l="l" t="t" r="r" b="b"/>
              <a:pathLst>
                <a:path w="1520" h="1042" extrusionOk="0">
                  <a:moveTo>
                    <a:pt x="1" y="1"/>
                  </a:moveTo>
                  <a:lnTo>
                    <a:pt x="1" y="858"/>
                  </a:lnTo>
                  <a:cubicBezTo>
                    <a:pt x="209" y="980"/>
                    <a:pt x="485" y="1041"/>
                    <a:pt x="760" y="1041"/>
                  </a:cubicBezTo>
                  <a:cubicBezTo>
                    <a:pt x="1036" y="1041"/>
                    <a:pt x="1311" y="980"/>
                    <a:pt x="1519" y="858"/>
                  </a:cubicBezTo>
                  <a:lnTo>
                    <a:pt x="1519" y="1"/>
                  </a:lnTo>
                  <a:cubicBezTo>
                    <a:pt x="1311" y="111"/>
                    <a:pt x="1036" y="166"/>
                    <a:pt x="760" y="166"/>
                  </a:cubicBezTo>
                  <a:cubicBezTo>
                    <a:pt x="485" y="166"/>
                    <a:pt x="209" y="111"/>
                    <a:pt x="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28;p46">
              <a:extLst>
                <a:ext uri="{FF2B5EF4-FFF2-40B4-BE49-F238E27FC236}">
                  <a16:creationId xmlns:a16="http://schemas.microsoft.com/office/drawing/2014/main" id="{B519C969-13E7-429A-9830-254C3B91C1D7}"/>
                </a:ext>
              </a:extLst>
            </p:cNvPr>
            <p:cNvSpPr/>
            <p:nvPr/>
          </p:nvSpPr>
          <p:spPr>
            <a:xfrm>
              <a:off x="4349025" y="2510675"/>
              <a:ext cx="7975" cy="33075"/>
            </a:xfrm>
            <a:custGeom>
              <a:avLst/>
              <a:gdLst/>
              <a:ahLst/>
              <a:cxnLst/>
              <a:rect l="l" t="t" r="r" b="b"/>
              <a:pathLst>
                <a:path w="319" h="1323" extrusionOk="0">
                  <a:moveTo>
                    <a:pt x="1" y="0"/>
                  </a:moveTo>
                  <a:lnTo>
                    <a:pt x="1" y="882"/>
                  </a:lnTo>
                  <a:cubicBezTo>
                    <a:pt x="1" y="1029"/>
                    <a:pt x="99" y="1200"/>
                    <a:pt x="319" y="1322"/>
                  </a:cubicBezTo>
                  <a:lnTo>
                    <a:pt x="319" y="441"/>
                  </a:lnTo>
                  <a:cubicBezTo>
                    <a:pt x="99" y="318"/>
                    <a:pt x="1" y="172"/>
                    <a:pt x="1" y="0"/>
                  </a:cubicBez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829;p46">
              <a:extLst>
                <a:ext uri="{FF2B5EF4-FFF2-40B4-BE49-F238E27FC236}">
                  <a16:creationId xmlns:a16="http://schemas.microsoft.com/office/drawing/2014/main" id="{202D3853-DC75-4A9D-9DCD-D1646CEBF796}"/>
                </a:ext>
              </a:extLst>
            </p:cNvPr>
            <p:cNvSpPr/>
            <p:nvPr/>
          </p:nvSpPr>
          <p:spPr>
            <a:xfrm>
              <a:off x="4904300" y="2604325"/>
              <a:ext cx="365500" cy="233275"/>
            </a:xfrm>
            <a:custGeom>
              <a:avLst/>
              <a:gdLst/>
              <a:ahLst/>
              <a:cxnLst/>
              <a:rect l="l" t="t" r="r" b="b"/>
              <a:pathLst>
                <a:path w="14620" h="9331" extrusionOk="0">
                  <a:moveTo>
                    <a:pt x="14620" y="1"/>
                  </a:moveTo>
                  <a:lnTo>
                    <a:pt x="0" y="8474"/>
                  </a:lnTo>
                  <a:lnTo>
                    <a:pt x="0" y="9331"/>
                  </a:lnTo>
                  <a:lnTo>
                    <a:pt x="14620" y="858"/>
                  </a:lnTo>
                  <a:lnTo>
                    <a:pt x="14620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30;p46">
              <a:extLst>
                <a:ext uri="{FF2B5EF4-FFF2-40B4-BE49-F238E27FC236}">
                  <a16:creationId xmlns:a16="http://schemas.microsoft.com/office/drawing/2014/main" id="{CFC51274-C0BB-4085-BB56-7A9057F1D6BF}"/>
                </a:ext>
              </a:extLst>
            </p:cNvPr>
            <p:cNvSpPr/>
            <p:nvPr/>
          </p:nvSpPr>
          <p:spPr>
            <a:xfrm>
              <a:off x="4356975" y="2521675"/>
              <a:ext cx="509375" cy="315925"/>
            </a:xfrm>
            <a:custGeom>
              <a:avLst/>
              <a:gdLst/>
              <a:ahLst/>
              <a:cxnLst/>
              <a:rect l="l" t="t" r="r" b="b"/>
              <a:pathLst>
                <a:path w="20375" h="12637" extrusionOk="0">
                  <a:moveTo>
                    <a:pt x="1" y="1"/>
                  </a:moveTo>
                  <a:lnTo>
                    <a:pt x="1" y="882"/>
                  </a:lnTo>
                  <a:lnTo>
                    <a:pt x="20375" y="12637"/>
                  </a:lnTo>
                  <a:lnTo>
                    <a:pt x="20375" y="11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31;p46">
              <a:extLst>
                <a:ext uri="{FF2B5EF4-FFF2-40B4-BE49-F238E27FC236}">
                  <a16:creationId xmlns:a16="http://schemas.microsoft.com/office/drawing/2014/main" id="{9FC041FB-6967-4226-AB7A-6342CEC9700B}"/>
                </a:ext>
              </a:extLst>
            </p:cNvPr>
            <p:cNvSpPr/>
            <p:nvPr/>
          </p:nvSpPr>
          <p:spPr>
            <a:xfrm>
              <a:off x="4346575" y="2283700"/>
              <a:ext cx="933625" cy="536600"/>
            </a:xfrm>
            <a:custGeom>
              <a:avLst/>
              <a:gdLst/>
              <a:ahLst/>
              <a:cxnLst/>
              <a:rect l="l" t="t" r="r" b="b"/>
              <a:pathLst>
                <a:path w="37345" h="21464" extrusionOk="0">
                  <a:moveTo>
                    <a:pt x="15774" y="0"/>
                  </a:moveTo>
                  <a:cubicBezTo>
                    <a:pt x="15502" y="0"/>
                    <a:pt x="15232" y="55"/>
                    <a:pt x="15036" y="166"/>
                  </a:cubicBezTo>
                  <a:lnTo>
                    <a:pt x="417" y="8638"/>
                  </a:lnTo>
                  <a:cubicBezTo>
                    <a:pt x="1" y="8883"/>
                    <a:pt x="1" y="9275"/>
                    <a:pt x="417" y="9520"/>
                  </a:cubicBezTo>
                  <a:lnTo>
                    <a:pt x="20791" y="21299"/>
                  </a:lnTo>
                  <a:cubicBezTo>
                    <a:pt x="20999" y="21409"/>
                    <a:pt x="21275" y="21464"/>
                    <a:pt x="21550" y="21464"/>
                  </a:cubicBezTo>
                  <a:cubicBezTo>
                    <a:pt x="21826" y="21464"/>
                    <a:pt x="22101" y="21409"/>
                    <a:pt x="22309" y="21299"/>
                  </a:cubicBezTo>
                  <a:lnTo>
                    <a:pt x="36929" y="12826"/>
                  </a:lnTo>
                  <a:cubicBezTo>
                    <a:pt x="37345" y="12581"/>
                    <a:pt x="37345" y="12189"/>
                    <a:pt x="36929" y="11944"/>
                  </a:cubicBezTo>
                  <a:lnTo>
                    <a:pt x="16530" y="166"/>
                  </a:lnTo>
                  <a:cubicBezTo>
                    <a:pt x="16322" y="55"/>
                    <a:pt x="16046" y="0"/>
                    <a:pt x="15774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32;p46">
              <a:extLst>
                <a:ext uri="{FF2B5EF4-FFF2-40B4-BE49-F238E27FC236}">
                  <a16:creationId xmlns:a16="http://schemas.microsoft.com/office/drawing/2014/main" id="{24FD9D3D-4A7C-4806-BB74-A95BC9F1F6D1}"/>
                </a:ext>
              </a:extLst>
            </p:cNvPr>
            <p:cNvSpPr/>
            <p:nvPr/>
          </p:nvSpPr>
          <p:spPr>
            <a:xfrm>
              <a:off x="4547375" y="2526725"/>
              <a:ext cx="314100" cy="179725"/>
            </a:xfrm>
            <a:custGeom>
              <a:avLst/>
              <a:gdLst/>
              <a:ahLst/>
              <a:cxnLst/>
              <a:rect l="l" t="t" r="r" b="b"/>
              <a:pathLst>
                <a:path w="12564" h="7189" extrusionOk="0">
                  <a:moveTo>
                    <a:pt x="4458" y="1"/>
                  </a:moveTo>
                  <a:cubicBezTo>
                    <a:pt x="4323" y="1"/>
                    <a:pt x="4188" y="32"/>
                    <a:pt x="4090" y="93"/>
                  </a:cubicBezTo>
                  <a:lnTo>
                    <a:pt x="197" y="2321"/>
                  </a:lnTo>
                  <a:cubicBezTo>
                    <a:pt x="1" y="2444"/>
                    <a:pt x="1" y="2640"/>
                    <a:pt x="197" y="2762"/>
                  </a:cubicBezTo>
                  <a:lnTo>
                    <a:pt x="7714" y="7096"/>
                  </a:lnTo>
                  <a:cubicBezTo>
                    <a:pt x="7825" y="7158"/>
                    <a:pt x="7959" y="7188"/>
                    <a:pt x="8094" y="7188"/>
                  </a:cubicBezTo>
                  <a:cubicBezTo>
                    <a:pt x="8229" y="7188"/>
                    <a:pt x="8363" y="7158"/>
                    <a:pt x="8474" y="7096"/>
                  </a:cubicBezTo>
                  <a:lnTo>
                    <a:pt x="12343" y="4868"/>
                  </a:lnTo>
                  <a:cubicBezTo>
                    <a:pt x="12563" y="4745"/>
                    <a:pt x="12563" y="4550"/>
                    <a:pt x="12343" y="4427"/>
                  </a:cubicBezTo>
                  <a:lnTo>
                    <a:pt x="4825" y="93"/>
                  </a:lnTo>
                  <a:cubicBezTo>
                    <a:pt x="4727" y="32"/>
                    <a:pt x="4592" y="1"/>
                    <a:pt x="445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33;p46">
              <a:extLst>
                <a:ext uri="{FF2B5EF4-FFF2-40B4-BE49-F238E27FC236}">
                  <a16:creationId xmlns:a16="http://schemas.microsoft.com/office/drawing/2014/main" id="{0B325B0D-CA6D-45C3-A5B2-67AD9DFDF06D}"/>
                </a:ext>
              </a:extLst>
            </p:cNvPr>
            <p:cNvSpPr/>
            <p:nvPr/>
          </p:nvSpPr>
          <p:spPr>
            <a:xfrm>
              <a:off x="4731050" y="23215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34;p46">
              <a:extLst>
                <a:ext uri="{FF2B5EF4-FFF2-40B4-BE49-F238E27FC236}">
                  <a16:creationId xmlns:a16="http://schemas.microsoft.com/office/drawing/2014/main" id="{02B5DBB6-F3DF-4FED-BEF9-3FF958C677CC}"/>
                </a:ext>
              </a:extLst>
            </p:cNvPr>
            <p:cNvSpPr/>
            <p:nvPr/>
          </p:nvSpPr>
          <p:spPr>
            <a:xfrm>
              <a:off x="4697375" y="2321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35;p46">
              <a:extLst>
                <a:ext uri="{FF2B5EF4-FFF2-40B4-BE49-F238E27FC236}">
                  <a16:creationId xmlns:a16="http://schemas.microsoft.com/office/drawing/2014/main" id="{1963A683-C293-4548-894E-F66AD984A6E5}"/>
                </a:ext>
              </a:extLst>
            </p:cNvPr>
            <p:cNvSpPr/>
            <p:nvPr/>
          </p:nvSpPr>
          <p:spPr>
            <a:xfrm>
              <a:off x="4697375" y="23019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36;p46">
              <a:extLst>
                <a:ext uri="{FF2B5EF4-FFF2-40B4-BE49-F238E27FC236}">
                  <a16:creationId xmlns:a16="http://schemas.microsoft.com/office/drawing/2014/main" id="{17C7B074-46C7-4A92-A33E-AA3CE47E050E}"/>
                </a:ext>
              </a:extLst>
            </p:cNvPr>
            <p:cNvSpPr/>
            <p:nvPr/>
          </p:nvSpPr>
          <p:spPr>
            <a:xfrm>
              <a:off x="4774500" y="23466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37;p46">
              <a:extLst>
                <a:ext uri="{FF2B5EF4-FFF2-40B4-BE49-F238E27FC236}">
                  <a16:creationId xmlns:a16="http://schemas.microsoft.com/office/drawing/2014/main" id="{23D0CF4F-DA83-4042-B828-1D63D65FAFE9}"/>
                </a:ext>
              </a:extLst>
            </p:cNvPr>
            <p:cNvSpPr/>
            <p:nvPr/>
          </p:nvSpPr>
          <p:spPr>
            <a:xfrm>
              <a:off x="4740825" y="23466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838;p46">
              <a:extLst>
                <a:ext uri="{FF2B5EF4-FFF2-40B4-BE49-F238E27FC236}">
                  <a16:creationId xmlns:a16="http://schemas.microsoft.com/office/drawing/2014/main" id="{C40119E5-63E1-4A57-8FA3-572E243D192A}"/>
                </a:ext>
              </a:extLst>
            </p:cNvPr>
            <p:cNvSpPr/>
            <p:nvPr/>
          </p:nvSpPr>
          <p:spPr>
            <a:xfrm>
              <a:off x="4740825" y="2327000"/>
              <a:ext cx="68000" cy="39200"/>
            </a:xfrm>
            <a:custGeom>
              <a:avLst/>
              <a:gdLst/>
              <a:ahLst/>
              <a:cxnLst/>
              <a:rect l="l" t="t" r="r" b="b"/>
              <a:pathLst>
                <a:path w="2720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839;p46">
              <a:extLst>
                <a:ext uri="{FF2B5EF4-FFF2-40B4-BE49-F238E27FC236}">
                  <a16:creationId xmlns:a16="http://schemas.microsoft.com/office/drawing/2014/main" id="{F5837E9C-9BEC-40F7-B1FB-19101E706F0D}"/>
                </a:ext>
              </a:extLst>
            </p:cNvPr>
            <p:cNvSpPr/>
            <p:nvPr/>
          </p:nvSpPr>
          <p:spPr>
            <a:xfrm>
              <a:off x="4817975" y="23710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40;p46">
              <a:extLst>
                <a:ext uri="{FF2B5EF4-FFF2-40B4-BE49-F238E27FC236}">
                  <a16:creationId xmlns:a16="http://schemas.microsoft.com/office/drawing/2014/main" id="{DEABD1FB-EC5D-4256-A1B0-CEB328F737B7}"/>
                </a:ext>
              </a:extLst>
            </p:cNvPr>
            <p:cNvSpPr/>
            <p:nvPr/>
          </p:nvSpPr>
          <p:spPr>
            <a:xfrm>
              <a:off x="4783700" y="23717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71" y="1004"/>
                  </a:lnTo>
                  <a:lnTo>
                    <a:pt x="1371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41;p46">
              <a:extLst>
                <a:ext uri="{FF2B5EF4-FFF2-40B4-BE49-F238E27FC236}">
                  <a16:creationId xmlns:a16="http://schemas.microsoft.com/office/drawing/2014/main" id="{3A46F7F0-1800-4730-A96C-39D305D79E81}"/>
                </a:ext>
              </a:extLst>
            </p:cNvPr>
            <p:cNvSpPr/>
            <p:nvPr/>
          </p:nvSpPr>
          <p:spPr>
            <a:xfrm>
              <a:off x="4784300" y="23521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42;p46">
              <a:extLst>
                <a:ext uri="{FF2B5EF4-FFF2-40B4-BE49-F238E27FC236}">
                  <a16:creationId xmlns:a16="http://schemas.microsoft.com/office/drawing/2014/main" id="{0A62E44F-BBA2-420A-A675-5A88F704384B}"/>
                </a:ext>
              </a:extLst>
            </p:cNvPr>
            <p:cNvSpPr/>
            <p:nvPr/>
          </p:nvSpPr>
          <p:spPr>
            <a:xfrm>
              <a:off x="4860825" y="23961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43;p46">
              <a:extLst>
                <a:ext uri="{FF2B5EF4-FFF2-40B4-BE49-F238E27FC236}">
                  <a16:creationId xmlns:a16="http://schemas.microsoft.com/office/drawing/2014/main" id="{F820A962-72CD-4E0A-83BC-626699BAB017}"/>
                </a:ext>
              </a:extLst>
            </p:cNvPr>
            <p:cNvSpPr/>
            <p:nvPr/>
          </p:nvSpPr>
          <p:spPr>
            <a:xfrm>
              <a:off x="4827150" y="2396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44;p46">
              <a:extLst>
                <a:ext uri="{FF2B5EF4-FFF2-40B4-BE49-F238E27FC236}">
                  <a16:creationId xmlns:a16="http://schemas.microsoft.com/office/drawing/2014/main" id="{75F65F68-E489-4D7E-A8F4-F492B4983534}"/>
                </a:ext>
              </a:extLst>
            </p:cNvPr>
            <p:cNvSpPr/>
            <p:nvPr/>
          </p:nvSpPr>
          <p:spPr>
            <a:xfrm>
              <a:off x="4827150" y="2376600"/>
              <a:ext cx="67975" cy="39800"/>
            </a:xfrm>
            <a:custGeom>
              <a:avLst/>
              <a:gdLst/>
              <a:ahLst/>
              <a:cxnLst/>
              <a:rect l="l" t="t" r="r" b="b"/>
              <a:pathLst>
                <a:path w="2719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45;p46">
              <a:extLst>
                <a:ext uri="{FF2B5EF4-FFF2-40B4-BE49-F238E27FC236}">
                  <a16:creationId xmlns:a16="http://schemas.microsoft.com/office/drawing/2014/main" id="{566D193A-7C91-4BFE-A8A3-0E2FBD8A1457}"/>
                </a:ext>
              </a:extLst>
            </p:cNvPr>
            <p:cNvSpPr/>
            <p:nvPr/>
          </p:nvSpPr>
          <p:spPr>
            <a:xfrm>
              <a:off x="4904300" y="24212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46;p46">
              <a:extLst>
                <a:ext uri="{FF2B5EF4-FFF2-40B4-BE49-F238E27FC236}">
                  <a16:creationId xmlns:a16="http://schemas.microsoft.com/office/drawing/2014/main" id="{EADC3B00-7FD8-4604-8B12-9048BEC7EF24}"/>
                </a:ext>
              </a:extLst>
            </p:cNvPr>
            <p:cNvSpPr/>
            <p:nvPr/>
          </p:nvSpPr>
          <p:spPr>
            <a:xfrm>
              <a:off x="4870625" y="24219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47;p46">
              <a:extLst>
                <a:ext uri="{FF2B5EF4-FFF2-40B4-BE49-F238E27FC236}">
                  <a16:creationId xmlns:a16="http://schemas.microsoft.com/office/drawing/2014/main" id="{0B5ABDB7-E214-488E-AEB0-D8CFF1AB12D2}"/>
                </a:ext>
              </a:extLst>
            </p:cNvPr>
            <p:cNvSpPr/>
            <p:nvPr/>
          </p:nvSpPr>
          <p:spPr>
            <a:xfrm>
              <a:off x="4870625" y="24017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48;p46">
              <a:extLst>
                <a:ext uri="{FF2B5EF4-FFF2-40B4-BE49-F238E27FC236}">
                  <a16:creationId xmlns:a16="http://schemas.microsoft.com/office/drawing/2014/main" id="{1F151E37-5E80-4439-A891-4F1E4D7F2BD1}"/>
                </a:ext>
              </a:extLst>
            </p:cNvPr>
            <p:cNvSpPr/>
            <p:nvPr/>
          </p:nvSpPr>
          <p:spPr>
            <a:xfrm>
              <a:off x="4947750" y="24463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1"/>
                  </a:moveTo>
                  <a:lnTo>
                    <a:pt x="1" y="785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49;p46">
              <a:extLst>
                <a:ext uri="{FF2B5EF4-FFF2-40B4-BE49-F238E27FC236}">
                  <a16:creationId xmlns:a16="http://schemas.microsoft.com/office/drawing/2014/main" id="{107BD987-B237-4A71-ADF2-9CB2715E09D1}"/>
                </a:ext>
              </a:extLst>
            </p:cNvPr>
            <p:cNvSpPr/>
            <p:nvPr/>
          </p:nvSpPr>
          <p:spPr>
            <a:xfrm>
              <a:off x="4913475" y="24463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50;p46">
              <a:extLst>
                <a:ext uri="{FF2B5EF4-FFF2-40B4-BE49-F238E27FC236}">
                  <a16:creationId xmlns:a16="http://schemas.microsoft.com/office/drawing/2014/main" id="{C15998A0-6B47-4B00-B800-738005683B41}"/>
                </a:ext>
              </a:extLst>
            </p:cNvPr>
            <p:cNvSpPr/>
            <p:nvPr/>
          </p:nvSpPr>
          <p:spPr>
            <a:xfrm>
              <a:off x="4913475" y="2426800"/>
              <a:ext cx="68600" cy="39200"/>
            </a:xfrm>
            <a:custGeom>
              <a:avLst/>
              <a:gdLst/>
              <a:ahLst/>
              <a:cxnLst/>
              <a:rect l="l" t="t" r="r" b="b"/>
              <a:pathLst>
                <a:path w="2744" h="1568" extrusionOk="0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43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51;p46">
              <a:extLst>
                <a:ext uri="{FF2B5EF4-FFF2-40B4-BE49-F238E27FC236}">
                  <a16:creationId xmlns:a16="http://schemas.microsoft.com/office/drawing/2014/main" id="{B86DA476-E62B-4A37-9E5F-6FCEBCD40CF5}"/>
                </a:ext>
              </a:extLst>
            </p:cNvPr>
            <p:cNvSpPr/>
            <p:nvPr/>
          </p:nvSpPr>
          <p:spPr>
            <a:xfrm>
              <a:off x="4990625" y="24714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1" y="19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52;p46">
              <a:extLst>
                <a:ext uri="{FF2B5EF4-FFF2-40B4-BE49-F238E27FC236}">
                  <a16:creationId xmlns:a16="http://schemas.microsoft.com/office/drawing/2014/main" id="{F65C3C4F-57E2-4192-AA56-4325DAE8C61D}"/>
                </a:ext>
              </a:extLst>
            </p:cNvPr>
            <p:cNvSpPr/>
            <p:nvPr/>
          </p:nvSpPr>
          <p:spPr>
            <a:xfrm>
              <a:off x="4956950" y="24714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53;p46">
              <a:extLst>
                <a:ext uri="{FF2B5EF4-FFF2-40B4-BE49-F238E27FC236}">
                  <a16:creationId xmlns:a16="http://schemas.microsoft.com/office/drawing/2014/main" id="{CC2726D4-D6C5-4715-99A4-477B86F2322A}"/>
                </a:ext>
              </a:extLst>
            </p:cNvPr>
            <p:cNvSpPr/>
            <p:nvPr/>
          </p:nvSpPr>
          <p:spPr>
            <a:xfrm>
              <a:off x="4956950" y="24519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54;p46">
              <a:extLst>
                <a:ext uri="{FF2B5EF4-FFF2-40B4-BE49-F238E27FC236}">
                  <a16:creationId xmlns:a16="http://schemas.microsoft.com/office/drawing/2014/main" id="{39C8DCEA-4325-4A86-ADFA-0C5CB1F7636B}"/>
                </a:ext>
              </a:extLst>
            </p:cNvPr>
            <p:cNvSpPr/>
            <p:nvPr/>
          </p:nvSpPr>
          <p:spPr>
            <a:xfrm>
              <a:off x="5034075" y="2495975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855;p46">
              <a:extLst>
                <a:ext uri="{FF2B5EF4-FFF2-40B4-BE49-F238E27FC236}">
                  <a16:creationId xmlns:a16="http://schemas.microsoft.com/office/drawing/2014/main" id="{0B2AD586-4E21-47A0-BC01-0C6C281271BE}"/>
                </a:ext>
              </a:extLst>
            </p:cNvPr>
            <p:cNvSpPr/>
            <p:nvPr/>
          </p:nvSpPr>
          <p:spPr>
            <a:xfrm>
              <a:off x="5000400" y="24965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856;p46">
              <a:extLst>
                <a:ext uri="{FF2B5EF4-FFF2-40B4-BE49-F238E27FC236}">
                  <a16:creationId xmlns:a16="http://schemas.microsoft.com/office/drawing/2014/main" id="{D988DDA4-51AA-432D-BCCD-AD48CCC29AB0}"/>
                </a:ext>
              </a:extLst>
            </p:cNvPr>
            <p:cNvSpPr/>
            <p:nvPr/>
          </p:nvSpPr>
          <p:spPr>
            <a:xfrm>
              <a:off x="5000400" y="2476375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3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857;p46">
              <a:extLst>
                <a:ext uri="{FF2B5EF4-FFF2-40B4-BE49-F238E27FC236}">
                  <a16:creationId xmlns:a16="http://schemas.microsoft.com/office/drawing/2014/main" id="{78606798-8F61-45BB-9224-1BA8EBF79763}"/>
                </a:ext>
              </a:extLst>
            </p:cNvPr>
            <p:cNvSpPr/>
            <p:nvPr/>
          </p:nvSpPr>
          <p:spPr>
            <a:xfrm>
              <a:off x="5077550" y="2521075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858;p46">
              <a:extLst>
                <a:ext uri="{FF2B5EF4-FFF2-40B4-BE49-F238E27FC236}">
                  <a16:creationId xmlns:a16="http://schemas.microsoft.com/office/drawing/2014/main" id="{1DFF8D06-D62B-4467-B4E1-9CBDB2FDDDA7}"/>
                </a:ext>
              </a:extLst>
            </p:cNvPr>
            <p:cNvSpPr/>
            <p:nvPr/>
          </p:nvSpPr>
          <p:spPr>
            <a:xfrm>
              <a:off x="5043275" y="25216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59;p46">
              <a:extLst>
                <a:ext uri="{FF2B5EF4-FFF2-40B4-BE49-F238E27FC236}">
                  <a16:creationId xmlns:a16="http://schemas.microsoft.com/office/drawing/2014/main" id="{392D33C7-5712-43A7-BEFF-F426DEA6E90F}"/>
                </a:ext>
              </a:extLst>
            </p:cNvPr>
            <p:cNvSpPr/>
            <p:nvPr/>
          </p:nvSpPr>
          <p:spPr>
            <a:xfrm>
              <a:off x="5043275" y="2501475"/>
              <a:ext cx="68575" cy="39825"/>
            </a:xfrm>
            <a:custGeom>
              <a:avLst/>
              <a:gdLst/>
              <a:ahLst/>
              <a:cxnLst/>
              <a:rect l="l" t="t" r="r" b="b"/>
              <a:pathLst>
                <a:path w="2743" h="1593" extrusionOk="0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43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60;p46">
              <a:extLst>
                <a:ext uri="{FF2B5EF4-FFF2-40B4-BE49-F238E27FC236}">
                  <a16:creationId xmlns:a16="http://schemas.microsoft.com/office/drawing/2014/main" id="{D635F168-3DBE-408F-ACE4-9D5C063EDD9E}"/>
                </a:ext>
              </a:extLst>
            </p:cNvPr>
            <p:cNvSpPr/>
            <p:nvPr/>
          </p:nvSpPr>
          <p:spPr>
            <a:xfrm>
              <a:off x="5120400" y="25461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61;p46">
              <a:extLst>
                <a:ext uri="{FF2B5EF4-FFF2-40B4-BE49-F238E27FC236}">
                  <a16:creationId xmlns:a16="http://schemas.microsoft.com/office/drawing/2014/main" id="{ECED0B05-2447-45C7-A7B0-6AD8A98EFA6E}"/>
                </a:ext>
              </a:extLst>
            </p:cNvPr>
            <p:cNvSpPr/>
            <p:nvPr/>
          </p:nvSpPr>
          <p:spPr>
            <a:xfrm>
              <a:off x="5086725" y="2546775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62;p46">
              <a:extLst>
                <a:ext uri="{FF2B5EF4-FFF2-40B4-BE49-F238E27FC236}">
                  <a16:creationId xmlns:a16="http://schemas.microsoft.com/office/drawing/2014/main" id="{5BB951E6-5A03-47B9-A25E-8F3A47334DEA}"/>
                </a:ext>
              </a:extLst>
            </p:cNvPr>
            <p:cNvSpPr/>
            <p:nvPr/>
          </p:nvSpPr>
          <p:spPr>
            <a:xfrm>
              <a:off x="5086725" y="2526575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63;p46">
              <a:extLst>
                <a:ext uri="{FF2B5EF4-FFF2-40B4-BE49-F238E27FC236}">
                  <a16:creationId xmlns:a16="http://schemas.microsoft.com/office/drawing/2014/main" id="{E679638C-8C80-4E26-A8C9-0A84181E4768}"/>
                </a:ext>
              </a:extLst>
            </p:cNvPr>
            <p:cNvSpPr/>
            <p:nvPr/>
          </p:nvSpPr>
          <p:spPr>
            <a:xfrm>
              <a:off x="5207325" y="25963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64;p46">
              <a:extLst>
                <a:ext uri="{FF2B5EF4-FFF2-40B4-BE49-F238E27FC236}">
                  <a16:creationId xmlns:a16="http://schemas.microsoft.com/office/drawing/2014/main" id="{F2D2F419-C1EE-433C-AAAD-346DC3510667}"/>
                </a:ext>
              </a:extLst>
            </p:cNvPr>
            <p:cNvSpPr/>
            <p:nvPr/>
          </p:nvSpPr>
          <p:spPr>
            <a:xfrm>
              <a:off x="5130200" y="2571275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0" y="0"/>
                  </a:moveTo>
                  <a:lnTo>
                    <a:pt x="0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65;p46">
              <a:extLst>
                <a:ext uri="{FF2B5EF4-FFF2-40B4-BE49-F238E27FC236}">
                  <a16:creationId xmlns:a16="http://schemas.microsoft.com/office/drawing/2014/main" id="{B494C232-AC47-480C-8628-73A895097660}"/>
                </a:ext>
              </a:extLst>
            </p:cNvPr>
            <p:cNvSpPr/>
            <p:nvPr/>
          </p:nvSpPr>
          <p:spPr>
            <a:xfrm>
              <a:off x="5130200" y="2551675"/>
              <a:ext cx="111450" cy="64325"/>
            </a:xfrm>
            <a:custGeom>
              <a:avLst/>
              <a:gdLst/>
              <a:ahLst/>
              <a:cxnLst/>
              <a:rect l="l" t="t" r="r" b="b"/>
              <a:pathLst>
                <a:path w="4458" h="2573" extrusionOk="0">
                  <a:moveTo>
                    <a:pt x="1372" y="1"/>
                  </a:moveTo>
                  <a:lnTo>
                    <a:pt x="0" y="784"/>
                  </a:lnTo>
                  <a:lnTo>
                    <a:pt x="3086" y="2572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66;p46">
              <a:extLst>
                <a:ext uri="{FF2B5EF4-FFF2-40B4-BE49-F238E27FC236}">
                  <a16:creationId xmlns:a16="http://schemas.microsoft.com/office/drawing/2014/main" id="{D33C8A76-9C02-484C-9B68-4E41D6F63918}"/>
                </a:ext>
              </a:extLst>
            </p:cNvPr>
            <p:cNvSpPr/>
            <p:nvPr/>
          </p:nvSpPr>
          <p:spPr>
            <a:xfrm>
              <a:off x="4731050" y="23717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67;p46">
              <a:extLst>
                <a:ext uri="{FF2B5EF4-FFF2-40B4-BE49-F238E27FC236}">
                  <a16:creationId xmlns:a16="http://schemas.microsoft.com/office/drawing/2014/main" id="{9AFF2595-50C0-4822-8419-4A3CE77DC02F}"/>
                </a:ext>
              </a:extLst>
            </p:cNvPr>
            <p:cNvSpPr/>
            <p:nvPr/>
          </p:nvSpPr>
          <p:spPr>
            <a:xfrm>
              <a:off x="4653900" y="2347200"/>
              <a:ext cx="77175" cy="49625"/>
            </a:xfrm>
            <a:custGeom>
              <a:avLst/>
              <a:gdLst/>
              <a:ahLst/>
              <a:cxnLst/>
              <a:rect l="l" t="t" r="r" b="b"/>
              <a:pathLst>
                <a:path w="3087" h="1985" extrusionOk="0">
                  <a:moveTo>
                    <a:pt x="1" y="1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8;p46">
              <a:extLst>
                <a:ext uri="{FF2B5EF4-FFF2-40B4-BE49-F238E27FC236}">
                  <a16:creationId xmlns:a16="http://schemas.microsoft.com/office/drawing/2014/main" id="{0A8F94FE-4C08-47AF-AFD5-540A4725DE10}"/>
                </a:ext>
              </a:extLst>
            </p:cNvPr>
            <p:cNvSpPr/>
            <p:nvPr/>
          </p:nvSpPr>
          <p:spPr>
            <a:xfrm>
              <a:off x="4653900" y="2327000"/>
              <a:ext cx="111450" cy="64925"/>
            </a:xfrm>
            <a:custGeom>
              <a:avLst/>
              <a:gdLst/>
              <a:ahLst/>
              <a:cxnLst/>
              <a:rect l="l" t="t" r="r" b="b"/>
              <a:pathLst>
                <a:path w="4458" h="2597" extrusionOk="0">
                  <a:moveTo>
                    <a:pt x="1372" y="1"/>
                  </a:moveTo>
                  <a:lnTo>
                    <a:pt x="1" y="809"/>
                  </a:lnTo>
                  <a:lnTo>
                    <a:pt x="3086" y="2596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69;p46">
              <a:extLst>
                <a:ext uri="{FF2B5EF4-FFF2-40B4-BE49-F238E27FC236}">
                  <a16:creationId xmlns:a16="http://schemas.microsoft.com/office/drawing/2014/main" id="{21964DE0-4277-4872-8CD6-B5380C052B40}"/>
                </a:ext>
              </a:extLst>
            </p:cNvPr>
            <p:cNvSpPr/>
            <p:nvPr/>
          </p:nvSpPr>
          <p:spPr>
            <a:xfrm>
              <a:off x="4773900" y="23968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70;p46">
              <a:extLst>
                <a:ext uri="{FF2B5EF4-FFF2-40B4-BE49-F238E27FC236}">
                  <a16:creationId xmlns:a16="http://schemas.microsoft.com/office/drawing/2014/main" id="{AD0A032B-F7D6-480C-B9FC-4FC2559FC238}"/>
                </a:ext>
              </a:extLst>
            </p:cNvPr>
            <p:cNvSpPr/>
            <p:nvPr/>
          </p:nvSpPr>
          <p:spPr>
            <a:xfrm>
              <a:off x="4740225" y="23974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0" y="1"/>
                  </a:moveTo>
                  <a:lnTo>
                    <a:pt x="0" y="197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71;p46">
              <a:extLst>
                <a:ext uri="{FF2B5EF4-FFF2-40B4-BE49-F238E27FC236}">
                  <a16:creationId xmlns:a16="http://schemas.microsoft.com/office/drawing/2014/main" id="{9E811B02-B8C0-4909-B530-ADB1F826E918}"/>
                </a:ext>
              </a:extLst>
            </p:cNvPr>
            <p:cNvSpPr/>
            <p:nvPr/>
          </p:nvSpPr>
          <p:spPr>
            <a:xfrm>
              <a:off x="4740225" y="23772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872;p46">
              <a:extLst>
                <a:ext uri="{FF2B5EF4-FFF2-40B4-BE49-F238E27FC236}">
                  <a16:creationId xmlns:a16="http://schemas.microsoft.com/office/drawing/2014/main" id="{A9A15CF5-9FC7-4A02-90E7-487D376183C8}"/>
                </a:ext>
              </a:extLst>
            </p:cNvPr>
            <p:cNvSpPr/>
            <p:nvPr/>
          </p:nvSpPr>
          <p:spPr>
            <a:xfrm>
              <a:off x="4817350" y="24219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873;p46">
              <a:extLst>
                <a:ext uri="{FF2B5EF4-FFF2-40B4-BE49-F238E27FC236}">
                  <a16:creationId xmlns:a16="http://schemas.microsoft.com/office/drawing/2014/main" id="{AA9E7B50-B252-4FF3-B6EA-694F5AFF2B85}"/>
                </a:ext>
              </a:extLst>
            </p:cNvPr>
            <p:cNvSpPr/>
            <p:nvPr/>
          </p:nvSpPr>
          <p:spPr>
            <a:xfrm>
              <a:off x="4783700" y="2421900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874;p46">
              <a:extLst>
                <a:ext uri="{FF2B5EF4-FFF2-40B4-BE49-F238E27FC236}">
                  <a16:creationId xmlns:a16="http://schemas.microsoft.com/office/drawing/2014/main" id="{21C99E07-E4EA-4539-B785-C16F16194594}"/>
                </a:ext>
              </a:extLst>
            </p:cNvPr>
            <p:cNvSpPr/>
            <p:nvPr/>
          </p:nvSpPr>
          <p:spPr>
            <a:xfrm>
              <a:off x="4783700" y="24023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1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875;p46">
              <a:extLst>
                <a:ext uri="{FF2B5EF4-FFF2-40B4-BE49-F238E27FC236}">
                  <a16:creationId xmlns:a16="http://schemas.microsoft.com/office/drawing/2014/main" id="{0B8678BF-066F-4960-A590-CBC4C3A57C8A}"/>
                </a:ext>
              </a:extLst>
            </p:cNvPr>
            <p:cNvSpPr/>
            <p:nvPr/>
          </p:nvSpPr>
          <p:spPr>
            <a:xfrm>
              <a:off x="4860825" y="24463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47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876;p46">
              <a:extLst>
                <a:ext uri="{FF2B5EF4-FFF2-40B4-BE49-F238E27FC236}">
                  <a16:creationId xmlns:a16="http://schemas.microsoft.com/office/drawing/2014/main" id="{678DAF82-5EB4-453E-9060-CD5F31B02463}"/>
                </a:ext>
              </a:extLst>
            </p:cNvPr>
            <p:cNvSpPr/>
            <p:nvPr/>
          </p:nvSpPr>
          <p:spPr>
            <a:xfrm>
              <a:off x="4826550" y="24470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877;p46">
              <a:extLst>
                <a:ext uri="{FF2B5EF4-FFF2-40B4-BE49-F238E27FC236}">
                  <a16:creationId xmlns:a16="http://schemas.microsoft.com/office/drawing/2014/main" id="{59C6A33E-D98F-4B08-94D3-3D029B525050}"/>
                </a:ext>
              </a:extLst>
            </p:cNvPr>
            <p:cNvSpPr/>
            <p:nvPr/>
          </p:nvSpPr>
          <p:spPr>
            <a:xfrm>
              <a:off x="4826550" y="2427400"/>
              <a:ext cx="68575" cy="39200"/>
            </a:xfrm>
            <a:custGeom>
              <a:avLst/>
              <a:gdLst/>
              <a:ahLst/>
              <a:cxnLst/>
              <a:rect l="l" t="t" r="r" b="b"/>
              <a:pathLst>
                <a:path w="2743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72" y="1568"/>
                  </a:lnTo>
                  <a:lnTo>
                    <a:pt x="2743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878;p46">
              <a:extLst>
                <a:ext uri="{FF2B5EF4-FFF2-40B4-BE49-F238E27FC236}">
                  <a16:creationId xmlns:a16="http://schemas.microsoft.com/office/drawing/2014/main" id="{D92B70F2-0635-4845-9EA7-C59E6CB0A55F}"/>
                </a:ext>
              </a:extLst>
            </p:cNvPr>
            <p:cNvSpPr/>
            <p:nvPr/>
          </p:nvSpPr>
          <p:spPr>
            <a:xfrm>
              <a:off x="4903675" y="24714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879;p46">
              <a:extLst>
                <a:ext uri="{FF2B5EF4-FFF2-40B4-BE49-F238E27FC236}">
                  <a16:creationId xmlns:a16="http://schemas.microsoft.com/office/drawing/2014/main" id="{4BC903C6-D1DE-4798-804D-A0DC346D5296}"/>
                </a:ext>
              </a:extLst>
            </p:cNvPr>
            <p:cNvSpPr/>
            <p:nvPr/>
          </p:nvSpPr>
          <p:spPr>
            <a:xfrm>
              <a:off x="4870000" y="24721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880;p46">
              <a:extLst>
                <a:ext uri="{FF2B5EF4-FFF2-40B4-BE49-F238E27FC236}">
                  <a16:creationId xmlns:a16="http://schemas.microsoft.com/office/drawing/2014/main" id="{53FD4E20-C794-4A87-9865-927F6A20DBAC}"/>
                </a:ext>
              </a:extLst>
            </p:cNvPr>
            <p:cNvSpPr/>
            <p:nvPr/>
          </p:nvSpPr>
          <p:spPr>
            <a:xfrm>
              <a:off x="4870000" y="2451900"/>
              <a:ext cx="68000" cy="39800"/>
            </a:xfrm>
            <a:custGeom>
              <a:avLst/>
              <a:gdLst/>
              <a:ahLst/>
              <a:cxnLst/>
              <a:rect l="l" t="t" r="r" b="b"/>
              <a:pathLst>
                <a:path w="2720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881;p46">
              <a:extLst>
                <a:ext uri="{FF2B5EF4-FFF2-40B4-BE49-F238E27FC236}">
                  <a16:creationId xmlns:a16="http://schemas.microsoft.com/office/drawing/2014/main" id="{5B444D48-AB29-49F1-9DB0-4A51879364B2}"/>
                </a:ext>
              </a:extLst>
            </p:cNvPr>
            <p:cNvSpPr/>
            <p:nvPr/>
          </p:nvSpPr>
          <p:spPr>
            <a:xfrm>
              <a:off x="4947150" y="24965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882;p46">
              <a:extLst>
                <a:ext uri="{FF2B5EF4-FFF2-40B4-BE49-F238E27FC236}">
                  <a16:creationId xmlns:a16="http://schemas.microsoft.com/office/drawing/2014/main" id="{3579AB01-D775-4560-813D-8535B1B5F09B}"/>
                </a:ext>
              </a:extLst>
            </p:cNvPr>
            <p:cNvSpPr/>
            <p:nvPr/>
          </p:nvSpPr>
          <p:spPr>
            <a:xfrm>
              <a:off x="4913475" y="24972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883;p46">
              <a:extLst>
                <a:ext uri="{FF2B5EF4-FFF2-40B4-BE49-F238E27FC236}">
                  <a16:creationId xmlns:a16="http://schemas.microsoft.com/office/drawing/2014/main" id="{A7F4A86A-B2C4-4B02-9AA2-91691A6AEF64}"/>
                </a:ext>
              </a:extLst>
            </p:cNvPr>
            <p:cNvSpPr/>
            <p:nvPr/>
          </p:nvSpPr>
          <p:spPr>
            <a:xfrm>
              <a:off x="4913475" y="24770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1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884;p46">
              <a:extLst>
                <a:ext uri="{FF2B5EF4-FFF2-40B4-BE49-F238E27FC236}">
                  <a16:creationId xmlns:a16="http://schemas.microsoft.com/office/drawing/2014/main" id="{423D5008-C8D4-44CA-BDF8-AFFD2033E908}"/>
                </a:ext>
              </a:extLst>
            </p:cNvPr>
            <p:cNvSpPr/>
            <p:nvPr/>
          </p:nvSpPr>
          <p:spPr>
            <a:xfrm>
              <a:off x="4990625" y="252167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1347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47" y="22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885;p46">
              <a:extLst>
                <a:ext uri="{FF2B5EF4-FFF2-40B4-BE49-F238E27FC236}">
                  <a16:creationId xmlns:a16="http://schemas.microsoft.com/office/drawing/2014/main" id="{F4EEB7A1-D7B1-44F2-8A73-126C454E331D}"/>
                </a:ext>
              </a:extLst>
            </p:cNvPr>
            <p:cNvSpPr/>
            <p:nvPr/>
          </p:nvSpPr>
          <p:spPr>
            <a:xfrm>
              <a:off x="4956325" y="25216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886;p46">
              <a:extLst>
                <a:ext uri="{FF2B5EF4-FFF2-40B4-BE49-F238E27FC236}">
                  <a16:creationId xmlns:a16="http://schemas.microsoft.com/office/drawing/2014/main" id="{7B15CF9A-CA8F-4AA1-809C-4FE76D42E063}"/>
                </a:ext>
              </a:extLst>
            </p:cNvPr>
            <p:cNvSpPr/>
            <p:nvPr/>
          </p:nvSpPr>
          <p:spPr>
            <a:xfrm>
              <a:off x="4956325" y="25021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887;p46">
              <a:extLst>
                <a:ext uri="{FF2B5EF4-FFF2-40B4-BE49-F238E27FC236}">
                  <a16:creationId xmlns:a16="http://schemas.microsoft.com/office/drawing/2014/main" id="{A50D1615-D853-415D-9C9D-84F3EDA5BFD2}"/>
                </a:ext>
              </a:extLst>
            </p:cNvPr>
            <p:cNvSpPr/>
            <p:nvPr/>
          </p:nvSpPr>
          <p:spPr>
            <a:xfrm>
              <a:off x="5033475" y="25467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888;p46">
              <a:extLst>
                <a:ext uri="{FF2B5EF4-FFF2-40B4-BE49-F238E27FC236}">
                  <a16:creationId xmlns:a16="http://schemas.microsoft.com/office/drawing/2014/main" id="{38F3149B-4E59-4A27-94B2-59E5ABDF7C3B}"/>
                </a:ext>
              </a:extLst>
            </p:cNvPr>
            <p:cNvSpPr/>
            <p:nvPr/>
          </p:nvSpPr>
          <p:spPr>
            <a:xfrm>
              <a:off x="4999800" y="25467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889;p46">
              <a:extLst>
                <a:ext uri="{FF2B5EF4-FFF2-40B4-BE49-F238E27FC236}">
                  <a16:creationId xmlns:a16="http://schemas.microsoft.com/office/drawing/2014/main" id="{9943F543-BF59-4081-B5F5-113E6B8E0E30}"/>
                </a:ext>
              </a:extLst>
            </p:cNvPr>
            <p:cNvSpPr/>
            <p:nvPr/>
          </p:nvSpPr>
          <p:spPr>
            <a:xfrm>
              <a:off x="4999800" y="25272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890;p46">
              <a:extLst>
                <a:ext uri="{FF2B5EF4-FFF2-40B4-BE49-F238E27FC236}">
                  <a16:creationId xmlns:a16="http://schemas.microsoft.com/office/drawing/2014/main" id="{2D5CA331-ABEF-4B45-9B32-021F08DB60A3}"/>
                </a:ext>
              </a:extLst>
            </p:cNvPr>
            <p:cNvSpPr/>
            <p:nvPr/>
          </p:nvSpPr>
          <p:spPr>
            <a:xfrm>
              <a:off x="5076925" y="2571275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891;p46">
              <a:extLst>
                <a:ext uri="{FF2B5EF4-FFF2-40B4-BE49-F238E27FC236}">
                  <a16:creationId xmlns:a16="http://schemas.microsoft.com/office/drawing/2014/main" id="{9B52F733-D6CC-4EFE-9B4B-415238F04D80}"/>
                </a:ext>
              </a:extLst>
            </p:cNvPr>
            <p:cNvSpPr/>
            <p:nvPr/>
          </p:nvSpPr>
          <p:spPr>
            <a:xfrm>
              <a:off x="5043275" y="257187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892;p46">
              <a:extLst>
                <a:ext uri="{FF2B5EF4-FFF2-40B4-BE49-F238E27FC236}">
                  <a16:creationId xmlns:a16="http://schemas.microsoft.com/office/drawing/2014/main" id="{AB946268-018B-482B-A324-ABAF01EDED22}"/>
                </a:ext>
              </a:extLst>
            </p:cNvPr>
            <p:cNvSpPr/>
            <p:nvPr/>
          </p:nvSpPr>
          <p:spPr>
            <a:xfrm>
              <a:off x="5043275" y="25523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1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59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893;p46">
              <a:extLst>
                <a:ext uri="{FF2B5EF4-FFF2-40B4-BE49-F238E27FC236}">
                  <a16:creationId xmlns:a16="http://schemas.microsoft.com/office/drawing/2014/main" id="{ADD19416-713C-4BC7-8AEE-65A504CF96ED}"/>
                </a:ext>
              </a:extLst>
            </p:cNvPr>
            <p:cNvSpPr/>
            <p:nvPr/>
          </p:nvSpPr>
          <p:spPr>
            <a:xfrm>
              <a:off x="5120400" y="2596375"/>
              <a:ext cx="33700" cy="25725"/>
            </a:xfrm>
            <a:custGeom>
              <a:avLst/>
              <a:gdLst/>
              <a:ahLst/>
              <a:cxnLst/>
              <a:rect l="l" t="t" r="r" b="b"/>
              <a:pathLst>
                <a:path w="1348" h="1029" extrusionOk="0">
                  <a:moveTo>
                    <a:pt x="1347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47" y="22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894;p46">
              <a:extLst>
                <a:ext uri="{FF2B5EF4-FFF2-40B4-BE49-F238E27FC236}">
                  <a16:creationId xmlns:a16="http://schemas.microsoft.com/office/drawing/2014/main" id="{997B6D2D-236B-4E94-A573-ADA38C02C815}"/>
                </a:ext>
              </a:extLst>
            </p:cNvPr>
            <p:cNvSpPr/>
            <p:nvPr/>
          </p:nvSpPr>
          <p:spPr>
            <a:xfrm>
              <a:off x="5086125" y="25969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895;p46">
              <a:extLst>
                <a:ext uri="{FF2B5EF4-FFF2-40B4-BE49-F238E27FC236}">
                  <a16:creationId xmlns:a16="http://schemas.microsoft.com/office/drawing/2014/main" id="{11D25547-676E-4830-80BB-8067DA93B4CC}"/>
                </a:ext>
              </a:extLst>
            </p:cNvPr>
            <p:cNvSpPr/>
            <p:nvPr/>
          </p:nvSpPr>
          <p:spPr>
            <a:xfrm>
              <a:off x="5086125" y="2576775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896;p46">
              <a:extLst>
                <a:ext uri="{FF2B5EF4-FFF2-40B4-BE49-F238E27FC236}">
                  <a16:creationId xmlns:a16="http://schemas.microsoft.com/office/drawing/2014/main" id="{E7E01F21-37DD-441E-88AD-C75A3CD9DEC2}"/>
                </a:ext>
              </a:extLst>
            </p:cNvPr>
            <p:cNvSpPr/>
            <p:nvPr/>
          </p:nvSpPr>
          <p:spPr>
            <a:xfrm>
              <a:off x="5163250" y="26214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897;p46">
              <a:extLst>
                <a:ext uri="{FF2B5EF4-FFF2-40B4-BE49-F238E27FC236}">
                  <a16:creationId xmlns:a16="http://schemas.microsoft.com/office/drawing/2014/main" id="{916DA0BD-FA09-4A00-8643-0461D1EAD749}"/>
                </a:ext>
              </a:extLst>
            </p:cNvPr>
            <p:cNvSpPr/>
            <p:nvPr/>
          </p:nvSpPr>
          <p:spPr>
            <a:xfrm>
              <a:off x="5129575" y="2622075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197"/>
                  </a:lnTo>
                  <a:lnTo>
                    <a:pt x="1348" y="980"/>
                  </a:lnTo>
                  <a:lnTo>
                    <a:pt x="1348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898;p46">
              <a:extLst>
                <a:ext uri="{FF2B5EF4-FFF2-40B4-BE49-F238E27FC236}">
                  <a16:creationId xmlns:a16="http://schemas.microsoft.com/office/drawing/2014/main" id="{A5C39CC7-021C-47E3-9170-59E1707CDAA8}"/>
                </a:ext>
              </a:extLst>
            </p:cNvPr>
            <p:cNvSpPr/>
            <p:nvPr/>
          </p:nvSpPr>
          <p:spPr>
            <a:xfrm>
              <a:off x="5129575" y="2601875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899;p46">
              <a:extLst>
                <a:ext uri="{FF2B5EF4-FFF2-40B4-BE49-F238E27FC236}">
                  <a16:creationId xmlns:a16="http://schemas.microsoft.com/office/drawing/2014/main" id="{0232F775-2F80-42D1-ADAB-742A9573E507}"/>
                </a:ext>
              </a:extLst>
            </p:cNvPr>
            <p:cNvSpPr/>
            <p:nvPr/>
          </p:nvSpPr>
          <p:spPr>
            <a:xfrm>
              <a:off x="4687575" y="23974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347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47" y="19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900;p46">
              <a:extLst>
                <a:ext uri="{FF2B5EF4-FFF2-40B4-BE49-F238E27FC236}">
                  <a16:creationId xmlns:a16="http://schemas.microsoft.com/office/drawing/2014/main" id="{3941AA55-237F-4D83-96CC-2E852DBDCE64}"/>
                </a:ext>
              </a:extLst>
            </p:cNvPr>
            <p:cNvSpPr/>
            <p:nvPr/>
          </p:nvSpPr>
          <p:spPr>
            <a:xfrm>
              <a:off x="4610450" y="2372300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0" y="1"/>
                  </a:moveTo>
                  <a:lnTo>
                    <a:pt x="0" y="221"/>
                  </a:lnTo>
                  <a:lnTo>
                    <a:pt x="3085" y="2009"/>
                  </a:lnTo>
                  <a:lnTo>
                    <a:pt x="3085" y="1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901;p46">
              <a:extLst>
                <a:ext uri="{FF2B5EF4-FFF2-40B4-BE49-F238E27FC236}">
                  <a16:creationId xmlns:a16="http://schemas.microsoft.com/office/drawing/2014/main" id="{31C87AB7-1CED-47FE-A12E-D48F2C8FE880}"/>
                </a:ext>
              </a:extLst>
            </p:cNvPr>
            <p:cNvSpPr/>
            <p:nvPr/>
          </p:nvSpPr>
          <p:spPr>
            <a:xfrm>
              <a:off x="4610450" y="2352725"/>
              <a:ext cx="110825" cy="64300"/>
            </a:xfrm>
            <a:custGeom>
              <a:avLst/>
              <a:gdLst/>
              <a:ahLst/>
              <a:cxnLst/>
              <a:rect l="l" t="t" r="r" b="b"/>
              <a:pathLst>
                <a:path w="4433" h="2572" extrusionOk="0">
                  <a:moveTo>
                    <a:pt x="1371" y="0"/>
                  </a:moveTo>
                  <a:lnTo>
                    <a:pt x="0" y="784"/>
                  </a:lnTo>
                  <a:lnTo>
                    <a:pt x="3085" y="2571"/>
                  </a:lnTo>
                  <a:lnTo>
                    <a:pt x="4432" y="1788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902;p46">
              <a:extLst>
                <a:ext uri="{FF2B5EF4-FFF2-40B4-BE49-F238E27FC236}">
                  <a16:creationId xmlns:a16="http://schemas.microsoft.com/office/drawing/2014/main" id="{D0230787-A520-4E77-80B0-A4CAB0A9305B}"/>
                </a:ext>
              </a:extLst>
            </p:cNvPr>
            <p:cNvSpPr/>
            <p:nvPr/>
          </p:nvSpPr>
          <p:spPr>
            <a:xfrm>
              <a:off x="4730425" y="2421900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903;p46">
              <a:extLst>
                <a:ext uri="{FF2B5EF4-FFF2-40B4-BE49-F238E27FC236}">
                  <a16:creationId xmlns:a16="http://schemas.microsoft.com/office/drawing/2014/main" id="{416B2890-B5F9-487D-8309-2311CC73B83B}"/>
                </a:ext>
              </a:extLst>
            </p:cNvPr>
            <p:cNvSpPr/>
            <p:nvPr/>
          </p:nvSpPr>
          <p:spPr>
            <a:xfrm>
              <a:off x="4696750" y="2422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904;p46">
              <a:extLst>
                <a:ext uri="{FF2B5EF4-FFF2-40B4-BE49-F238E27FC236}">
                  <a16:creationId xmlns:a16="http://schemas.microsoft.com/office/drawing/2014/main" id="{AD3058AD-7DD1-49E3-B73B-3A13C466B8D2}"/>
                </a:ext>
              </a:extLst>
            </p:cNvPr>
            <p:cNvSpPr/>
            <p:nvPr/>
          </p:nvSpPr>
          <p:spPr>
            <a:xfrm>
              <a:off x="4696750" y="24023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905;p46">
              <a:extLst>
                <a:ext uri="{FF2B5EF4-FFF2-40B4-BE49-F238E27FC236}">
                  <a16:creationId xmlns:a16="http://schemas.microsoft.com/office/drawing/2014/main" id="{5296E0CD-5A9B-4685-A828-944E455ACC5E}"/>
                </a:ext>
              </a:extLst>
            </p:cNvPr>
            <p:cNvSpPr/>
            <p:nvPr/>
          </p:nvSpPr>
          <p:spPr>
            <a:xfrm>
              <a:off x="4773900" y="24470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906;p46">
              <a:extLst>
                <a:ext uri="{FF2B5EF4-FFF2-40B4-BE49-F238E27FC236}">
                  <a16:creationId xmlns:a16="http://schemas.microsoft.com/office/drawing/2014/main" id="{DBD0C220-9FA6-4F5F-9945-C1E7C2AAEAE2}"/>
                </a:ext>
              </a:extLst>
            </p:cNvPr>
            <p:cNvSpPr/>
            <p:nvPr/>
          </p:nvSpPr>
          <p:spPr>
            <a:xfrm>
              <a:off x="4740225" y="24476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907;p46">
              <a:extLst>
                <a:ext uri="{FF2B5EF4-FFF2-40B4-BE49-F238E27FC236}">
                  <a16:creationId xmlns:a16="http://schemas.microsoft.com/office/drawing/2014/main" id="{D3D9B897-050C-4B3E-8303-B8AFD543242C}"/>
                </a:ext>
              </a:extLst>
            </p:cNvPr>
            <p:cNvSpPr/>
            <p:nvPr/>
          </p:nvSpPr>
          <p:spPr>
            <a:xfrm>
              <a:off x="4740225" y="24274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47" y="1"/>
                  </a:moveTo>
                  <a:lnTo>
                    <a:pt x="0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908;p46">
              <a:extLst>
                <a:ext uri="{FF2B5EF4-FFF2-40B4-BE49-F238E27FC236}">
                  <a16:creationId xmlns:a16="http://schemas.microsoft.com/office/drawing/2014/main" id="{BB5B3767-1E1F-4076-9EC6-619B86DC61F0}"/>
                </a:ext>
              </a:extLst>
            </p:cNvPr>
            <p:cNvSpPr/>
            <p:nvPr/>
          </p:nvSpPr>
          <p:spPr>
            <a:xfrm>
              <a:off x="4816750" y="24721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909;p46">
              <a:extLst>
                <a:ext uri="{FF2B5EF4-FFF2-40B4-BE49-F238E27FC236}">
                  <a16:creationId xmlns:a16="http://schemas.microsoft.com/office/drawing/2014/main" id="{43E728C7-7593-480F-9483-D11197FC8A89}"/>
                </a:ext>
              </a:extLst>
            </p:cNvPr>
            <p:cNvSpPr/>
            <p:nvPr/>
          </p:nvSpPr>
          <p:spPr>
            <a:xfrm>
              <a:off x="4783075" y="24721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910;p46">
              <a:extLst>
                <a:ext uri="{FF2B5EF4-FFF2-40B4-BE49-F238E27FC236}">
                  <a16:creationId xmlns:a16="http://schemas.microsoft.com/office/drawing/2014/main" id="{CFD94D9E-83A0-430C-8126-79843C7B01E6}"/>
                </a:ext>
              </a:extLst>
            </p:cNvPr>
            <p:cNvSpPr/>
            <p:nvPr/>
          </p:nvSpPr>
          <p:spPr>
            <a:xfrm>
              <a:off x="4783075" y="24525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911;p46">
              <a:extLst>
                <a:ext uri="{FF2B5EF4-FFF2-40B4-BE49-F238E27FC236}">
                  <a16:creationId xmlns:a16="http://schemas.microsoft.com/office/drawing/2014/main" id="{E541F639-A8A2-453A-9519-3E70A71831B1}"/>
                </a:ext>
              </a:extLst>
            </p:cNvPr>
            <p:cNvSpPr/>
            <p:nvPr/>
          </p:nvSpPr>
          <p:spPr>
            <a:xfrm>
              <a:off x="4860225" y="24972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912;p46">
              <a:extLst>
                <a:ext uri="{FF2B5EF4-FFF2-40B4-BE49-F238E27FC236}">
                  <a16:creationId xmlns:a16="http://schemas.microsoft.com/office/drawing/2014/main" id="{2B08BE25-6A28-41BC-BD90-00A8F7045D0A}"/>
                </a:ext>
              </a:extLst>
            </p:cNvPr>
            <p:cNvSpPr/>
            <p:nvPr/>
          </p:nvSpPr>
          <p:spPr>
            <a:xfrm>
              <a:off x="4826550" y="24972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913;p46">
              <a:extLst>
                <a:ext uri="{FF2B5EF4-FFF2-40B4-BE49-F238E27FC236}">
                  <a16:creationId xmlns:a16="http://schemas.microsoft.com/office/drawing/2014/main" id="{C3787A55-996A-4335-A802-951E1D1E2113}"/>
                </a:ext>
              </a:extLst>
            </p:cNvPr>
            <p:cNvSpPr/>
            <p:nvPr/>
          </p:nvSpPr>
          <p:spPr>
            <a:xfrm>
              <a:off x="4826550" y="24776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914;p46">
              <a:extLst>
                <a:ext uri="{FF2B5EF4-FFF2-40B4-BE49-F238E27FC236}">
                  <a16:creationId xmlns:a16="http://schemas.microsoft.com/office/drawing/2014/main" id="{AC5A08A0-B4FD-4E12-A655-58B6C3BCDA31}"/>
                </a:ext>
              </a:extLst>
            </p:cNvPr>
            <p:cNvSpPr/>
            <p:nvPr/>
          </p:nvSpPr>
          <p:spPr>
            <a:xfrm>
              <a:off x="4903675" y="25216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915;p46">
              <a:extLst>
                <a:ext uri="{FF2B5EF4-FFF2-40B4-BE49-F238E27FC236}">
                  <a16:creationId xmlns:a16="http://schemas.microsoft.com/office/drawing/2014/main" id="{AD4E2EE6-00B1-4EE6-9B0C-37AA7A866C6C}"/>
                </a:ext>
              </a:extLst>
            </p:cNvPr>
            <p:cNvSpPr/>
            <p:nvPr/>
          </p:nvSpPr>
          <p:spPr>
            <a:xfrm>
              <a:off x="4870000" y="25223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916;p46">
              <a:extLst>
                <a:ext uri="{FF2B5EF4-FFF2-40B4-BE49-F238E27FC236}">
                  <a16:creationId xmlns:a16="http://schemas.microsoft.com/office/drawing/2014/main" id="{3541288C-F76D-4310-BC18-23AD2765E56F}"/>
                </a:ext>
              </a:extLst>
            </p:cNvPr>
            <p:cNvSpPr/>
            <p:nvPr/>
          </p:nvSpPr>
          <p:spPr>
            <a:xfrm>
              <a:off x="4870000" y="2502700"/>
              <a:ext cx="68000" cy="39225"/>
            </a:xfrm>
            <a:custGeom>
              <a:avLst/>
              <a:gdLst/>
              <a:ahLst/>
              <a:cxnLst/>
              <a:rect l="l" t="t" r="r" b="b"/>
              <a:pathLst>
                <a:path w="2720" h="1569" extrusionOk="0">
                  <a:moveTo>
                    <a:pt x="1348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60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917;p46">
              <a:extLst>
                <a:ext uri="{FF2B5EF4-FFF2-40B4-BE49-F238E27FC236}">
                  <a16:creationId xmlns:a16="http://schemas.microsoft.com/office/drawing/2014/main" id="{A7E6EB47-5EA7-4BD3-A481-65AD3F6D71BC}"/>
                </a:ext>
              </a:extLst>
            </p:cNvPr>
            <p:cNvSpPr/>
            <p:nvPr/>
          </p:nvSpPr>
          <p:spPr>
            <a:xfrm>
              <a:off x="4946525" y="25467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918;p46">
              <a:extLst>
                <a:ext uri="{FF2B5EF4-FFF2-40B4-BE49-F238E27FC236}">
                  <a16:creationId xmlns:a16="http://schemas.microsoft.com/office/drawing/2014/main" id="{49535A76-FF73-4096-A55F-35A87808B1A2}"/>
                </a:ext>
              </a:extLst>
            </p:cNvPr>
            <p:cNvSpPr/>
            <p:nvPr/>
          </p:nvSpPr>
          <p:spPr>
            <a:xfrm>
              <a:off x="4912875" y="2547400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919;p46">
              <a:extLst>
                <a:ext uri="{FF2B5EF4-FFF2-40B4-BE49-F238E27FC236}">
                  <a16:creationId xmlns:a16="http://schemas.microsoft.com/office/drawing/2014/main" id="{A2B8DD02-2FD2-469C-BED8-2E493CAF1C9B}"/>
                </a:ext>
              </a:extLst>
            </p:cNvPr>
            <p:cNvSpPr/>
            <p:nvPr/>
          </p:nvSpPr>
          <p:spPr>
            <a:xfrm>
              <a:off x="4912875" y="25272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920;p46">
              <a:extLst>
                <a:ext uri="{FF2B5EF4-FFF2-40B4-BE49-F238E27FC236}">
                  <a16:creationId xmlns:a16="http://schemas.microsoft.com/office/drawing/2014/main" id="{AE4E6C59-EBA2-420A-8C6E-AEDD3ABD04CB}"/>
                </a:ext>
              </a:extLst>
            </p:cNvPr>
            <p:cNvSpPr/>
            <p:nvPr/>
          </p:nvSpPr>
          <p:spPr>
            <a:xfrm>
              <a:off x="4990000" y="25718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21;p46">
              <a:extLst>
                <a:ext uri="{FF2B5EF4-FFF2-40B4-BE49-F238E27FC236}">
                  <a16:creationId xmlns:a16="http://schemas.microsoft.com/office/drawing/2014/main" id="{02638844-BEAC-40CF-8AA4-776B390E90BE}"/>
                </a:ext>
              </a:extLst>
            </p:cNvPr>
            <p:cNvSpPr/>
            <p:nvPr/>
          </p:nvSpPr>
          <p:spPr>
            <a:xfrm>
              <a:off x="4956325" y="25725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1" y="0"/>
                  </a:moveTo>
                  <a:lnTo>
                    <a:pt x="1" y="196"/>
                  </a:lnTo>
                  <a:lnTo>
                    <a:pt x="1348" y="980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22;p46">
              <a:extLst>
                <a:ext uri="{FF2B5EF4-FFF2-40B4-BE49-F238E27FC236}">
                  <a16:creationId xmlns:a16="http://schemas.microsoft.com/office/drawing/2014/main" id="{89602ED8-0C26-4AB1-BB64-6A03918C8D00}"/>
                </a:ext>
              </a:extLst>
            </p:cNvPr>
            <p:cNvSpPr/>
            <p:nvPr/>
          </p:nvSpPr>
          <p:spPr>
            <a:xfrm>
              <a:off x="4956325" y="25523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23;p46">
              <a:extLst>
                <a:ext uri="{FF2B5EF4-FFF2-40B4-BE49-F238E27FC236}">
                  <a16:creationId xmlns:a16="http://schemas.microsoft.com/office/drawing/2014/main" id="{1012FEEA-3A86-4212-902A-0A9138497990}"/>
                </a:ext>
              </a:extLst>
            </p:cNvPr>
            <p:cNvSpPr/>
            <p:nvPr/>
          </p:nvSpPr>
          <p:spPr>
            <a:xfrm>
              <a:off x="5033475" y="25969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4;p46">
              <a:extLst>
                <a:ext uri="{FF2B5EF4-FFF2-40B4-BE49-F238E27FC236}">
                  <a16:creationId xmlns:a16="http://schemas.microsoft.com/office/drawing/2014/main" id="{A26257C5-D82B-46D3-B814-9BD157E6AF49}"/>
                </a:ext>
              </a:extLst>
            </p:cNvPr>
            <p:cNvSpPr/>
            <p:nvPr/>
          </p:nvSpPr>
          <p:spPr>
            <a:xfrm>
              <a:off x="4999175" y="25969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25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25;p46">
              <a:extLst>
                <a:ext uri="{FF2B5EF4-FFF2-40B4-BE49-F238E27FC236}">
                  <a16:creationId xmlns:a16="http://schemas.microsoft.com/office/drawing/2014/main" id="{DE4A5D48-46E2-47CE-B68D-D21A215083D8}"/>
                </a:ext>
              </a:extLst>
            </p:cNvPr>
            <p:cNvSpPr/>
            <p:nvPr/>
          </p:nvSpPr>
          <p:spPr>
            <a:xfrm>
              <a:off x="4999800" y="25774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47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26;p46">
              <a:extLst>
                <a:ext uri="{FF2B5EF4-FFF2-40B4-BE49-F238E27FC236}">
                  <a16:creationId xmlns:a16="http://schemas.microsoft.com/office/drawing/2014/main" id="{3F6EF88D-2BD9-4E13-9E58-E22763A2040D}"/>
                </a:ext>
              </a:extLst>
            </p:cNvPr>
            <p:cNvSpPr/>
            <p:nvPr/>
          </p:nvSpPr>
          <p:spPr>
            <a:xfrm>
              <a:off x="5119775" y="2646575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927;p46">
              <a:extLst>
                <a:ext uri="{FF2B5EF4-FFF2-40B4-BE49-F238E27FC236}">
                  <a16:creationId xmlns:a16="http://schemas.microsoft.com/office/drawing/2014/main" id="{8B66C07F-0A42-49D2-9BBF-F6D9DD956E84}"/>
                </a:ext>
              </a:extLst>
            </p:cNvPr>
            <p:cNvSpPr/>
            <p:nvPr/>
          </p:nvSpPr>
          <p:spPr>
            <a:xfrm>
              <a:off x="5042650" y="2622075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1" y="1"/>
                  </a:moveTo>
                  <a:lnTo>
                    <a:pt x="1" y="221"/>
                  </a:lnTo>
                  <a:lnTo>
                    <a:pt x="3086" y="2009"/>
                  </a:lnTo>
                  <a:lnTo>
                    <a:pt x="3086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28;p46">
              <a:extLst>
                <a:ext uri="{FF2B5EF4-FFF2-40B4-BE49-F238E27FC236}">
                  <a16:creationId xmlns:a16="http://schemas.microsoft.com/office/drawing/2014/main" id="{56781D90-E518-4732-8CA6-B48295FBBA93}"/>
                </a:ext>
              </a:extLst>
            </p:cNvPr>
            <p:cNvSpPr/>
            <p:nvPr/>
          </p:nvSpPr>
          <p:spPr>
            <a:xfrm>
              <a:off x="5042650" y="2602500"/>
              <a:ext cx="111450" cy="64300"/>
            </a:xfrm>
            <a:custGeom>
              <a:avLst/>
              <a:gdLst/>
              <a:ahLst/>
              <a:cxnLst/>
              <a:rect l="l" t="t" r="r" b="b"/>
              <a:pathLst>
                <a:path w="4458" h="2572" extrusionOk="0">
                  <a:moveTo>
                    <a:pt x="1372" y="0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7" y="1763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29;p46">
              <a:extLst>
                <a:ext uri="{FF2B5EF4-FFF2-40B4-BE49-F238E27FC236}">
                  <a16:creationId xmlns:a16="http://schemas.microsoft.com/office/drawing/2014/main" id="{11F1A6E6-F3C4-475F-8D72-164DA91E1055}"/>
                </a:ext>
              </a:extLst>
            </p:cNvPr>
            <p:cNvSpPr/>
            <p:nvPr/>
          </p:nvSpPr>
          <p:spPr>
            <a:xfrm>
              <a:off x="4686975" y="244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30;p46">
              <a:extLst>
                <a:ext uri="{FF2B5EF4-FFF2-40B4-BE49-F238E27FC236}">
                  <a16:creationId xmlns:a16="http://schemas.microsoft.com/office/drawing/2014/main" id="{99377395-F952-4A7D-859A-A526CEC5B245}"/>
                </a:ext>
              </a:extLst>
            </p:cNvPr>
            <p:cNvSpPr/>
            <p:nvPr/>
          </p:nvSpPr>
          <p:spPr>
            <a:xfrm>
              <a:off x="4566350" y="2398025"/>
              <a:ext cx="120625" cy="74700"/>
            </a:xfrm>
            <a:custGeom>
              <a:avLst/>
              <a:gdLst/>
              <a:ahLst/>
              <a:cxnLst/>
              <a:rect l="l" t="t" r="r" b="b"/>
              <a:pathLst>
                <a:path w="4825" h="2988" extrusionOk="0">
                  <a:moveTo>
                    <a:pt x="1" y="0"/>
                  </a:moveTo>
                  <a:lnTo>
                    <a:pt x="1" y="221"/>
                  </a:lnTo>
                  <a:lnTo>
                    <a:pt x="4825" y="2988"/>
                  </a:lnTo>
                  <a:lnTo>
                    <a:pt x="4825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931;p46">
              <a:extLst>
                <a:ext uri="{FF2B5EF4-FFF2-40B4-BE49-F238E27FC236}">
                  <a16:creationId xmlns:a16="http://schemas.microsoft.com/office/drawing/2014/main" id="{D99FD77B-6E96-44C5-B674-CE5C1C8EDB3B}"/>
                </a:ext>
              </a:extLst>
            </p:cNvPr>
            <p:cNvSpPr/>
            <p:nvPr/>
          </p:nvSpPr>
          <p:spPr>
            <a:xfrm>
              <a:off x="4566350" y="2377825"/>
              <a:ext cx="154925" cy="89400"/>
            </a:xfrm>
            <a:custGeom>
              <a:avLst/>
              <a:gdLst/>
              <a:ahLst/>
              <a:cxnLst/>
              <a:rect l="l" t="t" r="r" b="b"/>
              <a:pathLst>
                <a:path w="6197" h="3576" extrusionOk="0">
                  <a:moveTo>
                    <a:pt x="1372" y="0"/>
                  </a:moveTo>
                  <a:lnTo>
                    <a:pt x="1" y="808"/>
                  </a:lnTo>
                  <a:lnTo>
                    <a:pt x="4825" y="3575"/>
                  </a:lnTo>
                  <a:lnTo>
                    <a:pt x="6196" y="279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32;p46">
              <a:extLst>
                <a:ext uri="{FF2B5EF4-FFF2-40B4-BE49-F238E27FC236}">
                  <a16:creationId xmlns:a16="http://schemas.microsoft.com/office/drawing/2014/main" id="{6DC997A5-AC19-4996-89D0-E0B228B99EAD}"/>
                </a:ext>
              </a:extLst>
            </p:cNvPr>
            <p:cNvSpPr/>
            <p:nvPr/>
          </p:nvSpPr>
          <p:spPr>
            <a:xfrm>
              <a:off x="4729825" y="2472100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1" y="0"/>
                  </a:moveTo>
                  <a:lnTo>
                    <a:pt x="0" y="808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33;p46">
              <a:extLst>
                <a:ext uri="{FF2B5EF4-FFF2-40B4-BE49-F238E27FC236}">
                  <a16:creationId xmlns:a16="http://schemas.microsoft.com/office/drawing/2014/main" id="{3560DF59-AB89-4DB2-A773-E03AF8652B5F}"/>
                </a:ext>
              </a:extLst>
            </p:cNvPr>
            <p:cNvSpPr/>
            <p:nvPr/>
          </p:nvSpPr>
          <p:spPr>
            <a:xfrm>
              <a:off x="4696150" y="247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34;p46">
              <a:extLst>
                <a:ext uri="{FF2B5EF4-FFF2-40B4-BE49-F238E27FC236}">
                  <a16:creationId xmlns:a16="http://schemas.microsoft.com/office/drawing/2014/main" id="{26591BF9-92A4-44B1-8CF8-41A52A133C45}"/>
                </a:ext>
              </a:extLst>
            </p:cNvPr>
            <p:cNvSpPr/>
            <p:nvPr/>
          </p:nvSpPr>
          <p:spPr>
            <a:xfrm>
              <a:off x="4696150" y="2453125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7"/>
                  </a:lnTo>
                  <a:lnTo>
                    <a:pt x="2718" y="7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935;p46">
              <a:extLst>
                <a:ext uri="{FF2B5EF4-FFF2-40B4-BE49-F238E27FC236}">
                  <a16:creationId xmlns:a16="http://schemas.microsoft.com/office/drawing/2014/main" id="{A5846A3F-F922-4C2D-8286-9006B029ED4C}"/>
                </a:ext>
              </a:extLst>
            </p:cNvPr>
            <p:cNvSpPr/>
            <p:nvPr/>
          </p:nvSpPr>
          <p:spPr>
            <a:xfrm>
              <a:off x="4773275" y="2497200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936;p46">
              <a:extLst>
                <a:ext uri="{FF2B5EF4-FFF2-40B4-BE49-F238E27FC236}">
                  <a16:creationId xmlns:a16="http://schemas.microsoft.com/office/drawing/2014/main" id="{1F0CF97E-A49F-4FEF-BBB2-382A4FACAFC7}"/>
                </a:ext>
              </a:extLst>
            </p:cNvPr>
            <p:cNvSpPr/>
            <p:nvPr/>
          </p:nvSpPr>
          <p:spPr>
            <a:xfrm>
              <a:off x="4739600" y="2497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937;p46">
              <a:extLst>
                <a:ext uri="{FF2B5EF4-FFF2-40B4-BE49-F238E27FC236}">
                  <a16:creationId xmlns:a16="http://schemas.microsoft.com/office/drawing/2014/main" id="{5F7F9145-7D8E-43D1-B941-6C58FFF38160}"/>
                </a:ext>
              </a:extLst>
            </p:cNvPr>
            <p:cNvSpPr/>
            <p:nvPr/>
          </p:nvSpPr>
          <p:spPr>
            <a:xfrm>
              <a:off x="4739600" y="2477600"/>
              <a:ext cx="68000" cy="39825"/>
            </a:xfrm>
            <a:custGeom>
              <a:avLst/>
              <a:gdLst/>
              <a:ahLst/>
              <a:cxnLst/>
              <a:rect l="l" t="t" r="r" b="b"/>
              <a:pathLst>
                <a:path w="2720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938;p46">
              <a:extLst>
                <a:ext uri="{FF2B5EF4-FFF2-40B4-BE49-F238E27FC236}">
                  <a16:creationId xmlns:a16="http://schemas.microsoft.com/office/drawing/2014/main" id="{05A93962-2E93-4A30-A341-577B566FCE59}"/>
                </a:ext>
              </a:extLst>
            </p:cNvPr>
            <p:cNvSpPr/>
            <p:nvPr/>
          </p:nvSpPr>
          <p:spPr>
            <a:xfrm>
              <a:off x="4816750" y="25223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939;p46">
              <a:extLst>
                <a:ext uri="{FF2B5EF4-FFF2-40B4-BE49-F238E27FC236}">
                  <a16:creationId xmlns:a16="http://schemas.microsoft.com/office/drawing/2014/main" id="{413C78AB-3C53-441C-9E4B-1E6FD063A8D5}"/>
                </a:ext>
              </a:extLst>
            </p:cNvPr>
            <p:cNvSpPr/>
            <p:nvPr/>
          </p:nvSpPr>
          <p:spPr>
            <a:xfrm>
              <a:off x="4783075" y="25229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940;p46">
              <a:extLst>
                <a:ext uri="{FF2B5EF4-FFF2-40B4-BE49-F238E27FC236}">
                  <a16:creationId xmlns:a16="http://schemas.microsoft.com/office/drawing/2014/main" id="{C1CEC560-DF73-4417-9E87-CF704E40BABD}"/>
                </a:ext>
              </a:extLst>
            </p:cNvPr>
            <p:cNvSpPr/>
            <p:nvPr/>
          </p:nvSpPr>
          <p:spPr>
            <a:xfrm>
              <a:off x="4783075" y="25027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941;p46">
              <a:extLst>
                <a:ext uri="{FF2B5EF4-FFF2-40B4-BE49-F238E27FC236}">
                  <a16:creationId xmlns:a16="http://schemas.microsoft.com/office/drawing/2014/main" id="{EF09F173-D156-4B66-BA05-8BDF1AB688BF}"/>
                </a:ext>
              </a:extLst>
            </p:cNvPr>
            <p:cNvSpPr/>
            <p:nvPr/>
          </p:nvSpPr>
          <p:spPr>
            <a:xfrm>
              <a:off x="4859600" y="25474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942;p46">
              <a:extLst>
                <a:ext uri="{FF2B5EF4-FFF2-40B4-BE49-F238E27FC236}">
                  <a16:creationId xmlns:a16="http://schemas.microsoft.com/office/drawing/2014/main" id="{4E921DF8-EB2F-4D3A-8A70-86A3CB445754}"/>
                </a:ext>
              </a:extLst>
            </p:cNvPr>
            <p:cNvSpPr/>
            <p:nvPr/>
          </p:nvSpPr>
          <p:spPr>
            <a:xfrm>
              <a:off x="4825925" y="25474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943;p46">
              <a:extLst>
                <a:ext uri="{FF2B5EF4-FFF2-40B4-BE49-F238E27FC236}">
                  <a16:creationId xmlns:a16="http://schemas.microsoft.com/office/drawing/2014/main" id="{CCE059A0-29EE-488E-A4F5-59374BD8296A}"/>
                </a:ext>
              </a:extLst>
            </p:cNvPr>
            <p:cNvSpPr/>
            <p:nvPr/>
          </p:nvSpPr>
          <p:spPr>
            <a:xfrm>
              <a:off x="4825925" y="25278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944;p46">
              <a:extLst>
                <a:ext uri="{FF2B5EF4-FFF2-40B4-BE49-F238E27FC236}">
                  <a16:creationId xmlns:a16="http://schemas.microsoft.com/office/drawing/2014/main" id="{C0B2F4B5-0A83-4BE5-941D-103A7425E54D}"/>
                </a:ext>
              </a:extLst>
            </p:cNvPr>
            <p:cNvSpPr/>
            <p:nvPr/>
          </p:nvSpPr>
          <p:spPr>
            <a:xfrm>
              <a:off x="4903075" y="25725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945;p46">
              <a:extLst>
                <a:ext uri="{FF2B5EF4-FFF2-40B4-BE49-F238E27FC236}">
                  <a16:creationId xmlns:a16="http://schemas.microsoft.com/office/drawing/2014/main" id="{CB6B0956-BB0E-4DA5-8EC5-F6FFA3BFF0A9}"/>
                </a:ext>
              </a:extLst>
            </p:cNvPr>
            <p:cNvSpPr/>
            <p:nvPr/>
          </p:nvSpPr>
          <p:spPr>
            <a:xfrm>
              <a:off x="4869400" y="2572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946;p46">
              <a:extLst>
                <a:ext uri="{FF2B5EF4-FFF2-40B4-BE49-F238E27FC236}">
                  <a16:creationId xmlns:a16="http://schemas.microsoft.com/office/drawing/2014/main" id="{12FC6EFC-22B1-4206-9B77-7A110C598C3A}"/>
                </a:ext>
              </a:extLst>
            </p:cNvPr>
            <p:cNvSpPr/>
            <p:nvPr/>
          </p:nvSpPr>
          <p:spPr>
            <a:xfrm>
              <a:off x="4869400" y="25529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947;p46">
              <a:extLst>
                <a:ext uri="{FF2B5EF4-FFF2-40B4-BE49-F238E27FC236}">
                  <a16:creationId xmlns:a16="http://schemas.microsoft.com/office/drawing/2014/main" id="{ABA02C10-C484-4F64-BA44-E994D27CD5C5}"/>
                </a:ext>
              </a:extLst>
            </p:cNvPr>
            <p:cNvSpPr/>
            <p:nvPr/>
          </p:nvSpPr>
          <p:spPr>
            <a:xfrm>
              <a:off x="4946525" y="25969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948;p46">
              <a:extLst>
                <a:ext uri="{FF2B5EF4-FFF2-40B4-BE49-F238E27FC236}">
                  <a16:creationId xmlns:a16="http://schemas.microsoft.com/office/drawing/2014/main" id="{C3A05302-ADC0-4758-A25C-63ED93702D3B}"/>
                </a:ext>
              </a:extLst>
            </p:cNvPr>
            <p:cNvSpPr/>
            <p:nvPr/>
          </p:nvSpPr>
          <p:spPr>
            <a:xfrm>
              <a:off x="4912250" y="259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25" y="0"/>
                  </a:moveTo>
                  <a:lnTo>
                    <a:pt x="1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949;p46">
              <a:extLst>
                <a:ext uri="{FF2B5EF4-FFF2-40B4-BE49-F238E27FC236}">
                  <a16:creationId xmlns:a16="http://schemas.microsoft.com/office/drawing/2014/main" id="{8AAFE644-3EED-437B-A60B-169EF9758DBD}"/>
                </a:ext>
              </a:extLst>
            </p:cNvPr>
            <p:cNvSpPr/>
            <p:nvPr/>
          </p:nvSpPr>
          <p:spPr>
            <a:xfrm>
              <a:off x="4912875" y="25780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47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950;p46">
              <a:extLst>
                <a:ext uri="{FF2B5EF4-FFF2-40B4-BE49-F238E27FC236}">
                  <a16:creationId xmlns:a16="http://schemas.microsoft.com/office/drawing/2014/main" id="{6B6BE0FD-3725-4427-904B-508E35D8B110}"/>
                </a:ext>
              </a:extLst>
            </p:cNvPr>
            <p:cNvSpPr/>
            <p:nvPr/>
          </p:nvSpPr>
          <p:spPr>
            <a:xfrm>
              <a:off x="4989400" y="26220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951;p46">
              <a:extLst>
                <a:ext uri="{FF2B5EF4-FFF2-40B4-BE49-F238E27FC236}">
                  <a16:creationId xmlns:a16="http://schemas.microsoft.com/office/drawing/2014/main" id="{AE65E3B3-7267-4AC9-9D6F-91C5D53038C5}"/>
                </a:ext>
              </a:extLst>
            </p:cNvPr>
            <p:cNvSpPr/>
            <p:nvPr/>
          </p:nvSpPr>
          <p:spPr>
            <a:xfrm>
              <a:off x="4955725" y="262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52;p46">
              <a:extLst>
                <a:ext uri="{FF2B5EF4-FFF2-40B4-BE49-F238E27FC236}">
                  <a16:creationId xmlns:a16="http://schemas.microsoft.com/office/drawing/2014/main" id="{6797E5E6-6F61-47A6-8CAF-A81762D865D8}"/>
                </a:ext>
              </a:extLst>
            </p:cNvPr>
            <p:cNvSpPr/>
            <p:nvPr/>
          </p:nvSpPr>
          <p:spPr>
            <a:xfrm>
              <a:off x="4955725" y="26025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953;p46">
              <a:extLst>
                <a:ext uri="{FF2B5EF4-FFF2-40B4-BE49-F238E27FC236}">
                  <a16:creationId xmlns:a16="http://schemas.microsoft.com/office/drawing/2014/main" id="{7216989A-0BC2-44AC-BF22-C063ED0FEC82}"/>
                </a:ext>
              </a:extLst>
            </p:cNvPr>
            <p:cNvSpPr/>
            <p:nvPr/>
          </p:nvSpPr>
          <p:spPr>
            <a:xfrm>
              <a:off x="5076325" y="26722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54;p46">
              <a:extLst>
                <a:ext uri="{FF2B5EF4-FFF2-40B4-BE49-F238E27FC236}">
                  <a16:creationId xmlns:a16="http://schemas.microsoft.com/office/drawing/2014/main" id="{63052F55-66D2-403A-B589-390D7BD52F1B}"/>
                </a:ext>
              </a:extLst>
            </p:cNvPr>
            <p:cNvSpPr/>
            <p:nvPr/>
          </p:nvSpPr>
          <p:spPr>
            <a:xfrm>
              <a:off x="4999175" y="2647800"/>
              <a:ext cx="77175" cy="49600"/>
            </a:xfrm>
            <a:custGeom>
              <a:avLst/>
              <a:gdLst/>
              <a:ahLst/>
              <a:cxnLst/>
              <a:rect l="l" t="t" r="r" b="b"/>
              <a:pathLst>
                <a:path w="3087" h="1984" extrusionOk="0">
                  <a:moveTo>
                    <a:pt x="1" y="0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55;p46">
              <a:extLst>
                <a:ext uri="{FF2B5EF4-FFF2-40B4-BE49-F238E27FC236}">
                  <a16:creationId xmlns:a16="http://schemas.microsoft.com/office/drawing/2014/main" id="{80C56D65-D3D3-43E0-BD43-D98B2BA9B172}"/>
                </a:ext>
              </a:extLst>
            </p:cNvPr>
            <p:cNvSpPr/>
            <p:nvPr/>
          </p:nvSpPr>
          <p:spPr>
            <a:xfrm>
              <a:off x="4999175" y="2627600"/>
              <a:ext cx="111450" cy="64300"/>
            </a:xfrm>
            <a:custGeom>
              <a:avLst/>
              <a:gdLst/>
              <a:ahLst/>
              <a:cxnLst/>
              <a:rect l="l" t="t" r="r" b="b"/>
              <a:pathLst>
                <a:path w="4458" h="2572" extrusionOk="0">
                  <a:moveTo>
                    <a:pt x="1372" y="0"/>
                  </a:moveTo>
                  <a:lnTo>
                    <a:pt x="1" y="808"/>
                  </a:lnTo>
                  <a:lnTo>
                    <a:pt x="3086" y="2572"/>
                  </a:lnTo>
                  <a:lnTo>
                    <a:pt x="4458" y="178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56;p46">
              <a:extLst>
                <a:ext uri="{FF2B5EF4-FFF2-40B4-BE49-F238E27FC236}">
                  <a16:creationId xmlns:a16="http://schemas.microsoft.com/office/drawing/2014/main" id="{71ABC105-2CD7-4F48-8B09-7B537A81CDB6}"/>
                </a:ext>
              </a:extLst>
            </p:cNvPr>
            <p:cNvSpPr/>
            <p:nvPr/>
          </p:nvSpPr>
          <p:spPr>
            <a:xfrm>
              <a:off x="4556575" y="2422500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957;p46">
              <a:extLst>
                <a:ext uri="{FF2B5EF4-FFF2-40B4-BE49-F238E27FC236}">
                  <a16:creationId xmlns:a16="http://schemas.microsoft.com/office/drawing/2014/main" id="{5E87F3FD-FAA6-4376-858E-F777DAE2A417}"/>
                </a:ext>
              </a:extLst>
            </p:cNvPr>
            <p:cNvSpPr/>
            <p:nvPr/>
          </p:nvSpPr>
          <p:spPr>
            <a:xfrm>
              <a:off x="4522900" y="242312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58;p46">
              <a:extLst>
                <a:ext uri="{FF2B5EF4-FFF2-40B4-BE49-F238E27FC236}">
                  <a16:creationId xmlns:a16="http://schemas.microsoft.com/office/drawing/2014/main" id="{8886FF37-0AEC-41DD-ABE9-BF989055E92B}"/>
                </a:ext>
              </a:extLst>
            </p:cNvPr>
            <p:cNvSpPr/>
            <p:nvPr/>
          </p:nvSpPr>
          <p:spPr>
            <a:xfrm>
              <a:off x="4522900" y="2403525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59;p46">
              <a:extLst>
                <a:ext uri="{FF2B5EF4-FFF2-40B4-BE49-F238E27FC236}">
                  <a16:creationId xmlns:a16="http://schemas.microsoft.com/office/drawing/2014/main" id="{0E634447-2049-409F-A723-C489B5555EE2}"/>
                </a:ext>
              </a:extLst>
            </p:cNvPr>
            <p:cNvSpPr/>
            <p:nvPr/>
          </p:nvSpPr>
          <p:spPr>
            <a:xfrm>
              <a:off x="4600025" y="2447600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60;p46">
              <a:extLst>
                <a:ext uri="{FF2B5EF4-FFF2-40B4-BE49-F238E27FC236}">
                  <a16:creationId xmlns:a16="http://schemas.microsoft.com/office/drawing/2014/main" id="{2AEAC0C3-56D3-48C7-99D3-BE2AE2718395}"/>
                </a:ext>
              </a:extLst>
            </p:cNvPr>
            <p:cNvSpPr/>
            <p:nvPr/>
          </p:nvSpPr>
          <p:spPr>
            <a:xfrm>
              <a:off x="4566350" y="244822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961;p46">
              <a:extLst>
                <a:ext uri="{FF2B5EF4-FFF2-40B4-BE49-F238E27FC236}">
                  <a16:creationId xmlns:a16="http://schemas.microsoft.com/office/drawing/2014/main" id="{600D137C-9EDA-4CC3-B4F1-95550C36C94B}"/>
                </a:ext>
              </a:extLst>
            </p:cNvPr>
            <p:cNvSpPr/>
            <p:nvPr/>
          </p:nvSpPr>
          <p:spPr>
            <a:xfrm>
              <a:off x="4566350" y="2428025"/>
              <a:ext cx="68000" cy="39800"/>
            </a:xfrm>
            <a:custGeom>
              <a:avLst/>
              <a:gdLst/>
              <a:ahLst/>
              <a:cxnLst/>
              <a:rect l="l" t="t" r="r" b="b"/>
              <a:pathLst>
                <a:path w="2720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62;p46">
              <a:extLst>
                <a:ext uri="{FF2B5EF4-FFF2-40B4-BE49-F238E27FC236}">
                  <a16:creationId xmlns:a16="http://schemas.microsoft.com/office/drawing/2014/main" id="{2754EF04-CAC6-443E-9969-4188FECB43A1}"/>
                </a:ext>
              </a:extLst>
            </p:cNvPr>
            <p:cNvSpPr/>
            <p:nvPr/>
          </p:nvSpPr>
          <p:spPr>
            <a:xfrm>
              <a:off x="4642875" y="2472700"/>
              <a:ext cx="34925" cy="25750"/>
            </a:xfrm>
            <a:custGeom>
              <a:avLst/>
              <a:gdLst/>
              <a:ahLst/>
              <a:cxnLst/>
              <a:rect l="l" t="t" r="r" b="b"/>
              <a:pathLst>
                <a:path w="1397" h="1030" extrusionOk="0">
                  <a:moveTo>
                    <a:pt x="1397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97" y="22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63;p46">
              <a:extLst>
                <a:ext uri="{FF2B5EF4-FFF2-40B4-BE49-F238E27FC236}">
                  <a16:creationId xmlns:a16="http://schemas.microsoft.com/office/drawing/2014/main" id="{431195BF-C4A0-4520-9DFC-BC61D6646D66}"/>
                </a:ext>
              </a:extLst>
            </p:cNvPr>
            <p:cNvSpPr/>
            <p:nvPr/>
          </p:nvSpPr>
          <p:spPr>
            <a:xfrm>
              <a:off x="4609225" y="247332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964;p46">
              <a:extLst>
                <a:ext uri="{FF2B5EF4-FFF2-40B4-BE49-F238E27FC236}">
                  <a16:creationId xmlns:a16="http://schemas.microsoft.com/office/drawing/2014/main" id="{F4E1E86F-4701-489F-BC74-92698245F876}"/>
                </a:ext>
              </a:extLst>
            </p:cNvPr>
            <p:cNvSpPr/>
            <p:nvPr/>
          </p:nvSpPr>
          <p:spPr>
            <a:xfrm>
              <a:off x="4609225" y="2453125"/>
              <a:ext cx="68575" cy="39800"/>
            </a:xfrm>
            <a:custGeom>
              <a:avLst/>
              <a:gdLst/>
              <a:ahLst/>
              <a:cxnLst/>
              <a:rect l="l" t="t" r="r" b="b"/>
              <a:pathLst>
                <a:path w="2743" h="1592" extrusionOk="0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43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965;p46">
              <a:extLst>
                <a:ext uri="{FF2B5EF4-FFF2-40B4-BE49-F238E27FC236}">
                  <a16:creationId xmlns:a16="http://schemas.microsoft.com/office/drawing/2014/main" id="{27B836C8-045B-40B5-912A-724CC51951F4}"/>
                </a:ext>
              </a:extLst>
            </p:cNvPr>
            <p:cNvSpPr/>
            <p:nvPr/>
          </p:nvSpPr>
          <p:spPr>
            <a:xfrm>
              <a:off x="4859600" y="259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966;p46">
              <a:extLst>
                <a:ext uri="{FF2B5EF4-FFF2-40B4-BE49-F238E27FC236}">
                  <a16:creationId xmlns:a16="http://schemas.microsoft.com/office/drawing/2014/main" id="{9EB9C865-35C8-429B-BC96-F9519E80553C}"/>
                </a:ext>
              </a:extLst>
            </p:cNvPr>
            <p:cNvSpPr/>
            <p:nvPr/>
          </p:nvSpPr>
          <p:spPr>
            <a:xfrm>
              <a:off x="4652675" y="2498425"/>
              <a:ext cx="206950" cy="124300"/>
            </a:xfrm>
            <a:custGeom>
              <a:avLst/>
              <a:gdLst/>
              <a:ahLst/>
              <a:cxnLst/>
              <a:rect l="l" t="t" r="r" b="b"/>
              <a:pathLst>
                <a:path w="8278" h="4972" extrusionOk="0">
                  <a:moveTo>
                    <a:pt x="1" y="0"/>
                  </a:moveTo>
                  <a:lnTo>
                    <a:pt x="1" y="196"/>
                  </a:lnTo>
                  <a:lnTo>
                    <a:pt x="8278" y="4971"/>
                  </a:lnTo>
                  <a:lnTo>
                    <a:pt x="8278" y="47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967;p46">
              <a:extLst>
                <a:ext uri="{FF2B5EF4-FFF2-40B4-BE49-F238E27FC236}">
                  <a16:creationId xmlns:a16="http://schemas.microsoft.com/office/drawing/2014/main" id="{D954032D-B625-456C-AF57-A765FE758713}"/>
                </a:ext>
              </a:extLst>
            </p:cNvPr>
            <p:cNvSpPr/>
            <p:nvPr/>
          </p:nvSpPr>
          <p:spPr>
            <a:xfrm>
              <a:off x="4652675" y="2478225"/>
              <a:ext cx="241225" cy="139600"/>
            </a:xfrm>
            <a:custGeom>
              <a:avLst/>
              <a:gdLst/>
              <a:ahLst/>
              <a:cxnLst/>
              <a:rect l="l" t="t" r="r" b="b"/>
              <a:pathLst>
                <a:path w="9649" h="5584" extrusionOk="0">
                  <a:moveTo>
                    <a:pt x="1372" y="0"/>
                  </a:moveTo>
                  <a:lnTo>
                    <a:pt x="1" y="808"/>
                  </a:lnTo>
                  <a:lnTo>
                    <a:pt x="8278" y="5584"/>
                  </a:lnTo>
                  <a:lnTo>
                    <a:pt x="9649" y="477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968;p46">
              <a:extLst>
                <a:ext uri="{FF2B5EF4-FFF2-40B4-BE49-F238E27FC236}">
                  <a16:creationId xmlns:a16="http://schemas.microsoft.com/office/drawing/2014/main" id="{09EFBFC6-A71F-461E-9F5F-0186315EE28F}"/>
                </a:ext>
              </a:extLst>
            </p:cNvPr>
            <p:cNvSpPr/>
            <p:nvPr/>
          </p:nvSpPr>
          <p:spPr>
            <a:xfrm>
              <a:off x="4902450" y="26227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969;p46">
              <a:extLst>
                <a:ext uri="{FF2B5EF4-FFF2-40B4-BE49-F238E27FC236}">
                  <a16:creationId xmlns:a16="http://schemas.microsoft.com/office/drawing/2014/main" id="{C0530903-DBB6-468F-8827-5C781453B50F}"/>
                </a:ext>
              </a:extLst>
            </p:cNvPr>
            <p:cNvSpPr/>
            <p:nvPr/>
          </p:nvSpPr>
          <p:spPr>
            <a:xfrm>
              <a:off x="4868775" y="262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970;p46">
              <a:extLst>
                <a:ext uri="{FF2B5EF4-FFF2-40B4-BE49-F238E27FC236}">
                  <a16:creationId xmlns:a16="http://schemas.microsoft.com/office/drawing/2014/main" id="{05F97DA5-043B-4A54-96BD-2D3FDDAAE371}"/>
                </a:ext>
              </a:extLst>
            </p:cNvPr>
            <p:cNvSpPr/>
            <p:nvPr/>
          </p:nvSpPr>
          <p:spPr>
            <a:xfrm>
              <a:off x="4868775" y="2603100"/>
              <a:ext cx="68000" cy="39225"/>
            </a:xfrm>
            <a:custGeom>
              <a:avLst/>
              <a:gdLst/>
              <a:ahLst/>
              <a:cxnLst/>
              <a:rect l="l" t="t" r="r" b="b"/>
              <a:pathLst>
                <a:path w="2720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971;p46">
              <a:extLst>
                <a:ext uri="{FF2B5EF4-FFF2-40B4-BE49-F238E27FC236}">
                  <a16:creationId xmlns:a16="http://schemas.microsoft.com/office/drawing/2014/main" id="{EE192D49-B128-4078-BACD-42D52E7304BB}"/>
                </a:ext>
              </a:extLst>
            </p:cNvPr>
            <p:cNvSpPr/>
            <p:nvPr/>
          </p:nvSpPr>
          <p:spPr>
            <a:xfrm>
              <a:off x="4945925" y="26478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972;p46">
              <a:extLst>
                <a:ext uri="{FF2B5EF4-FFF2-40B4-BE49-F238E27FC236}">
                  <a16:creationId xmlns:a16="http://schemas.microsoft.com/office/drawing/2014/main" id="{13BC1580-FC77-4E90-A107-124307764669}"/>
                </a:ext>
              </a:extLst>
            </p:cNvPr>
            <p:cNvSpPr/>
            <p:nvPr/>
          </p:nvSpPr>
          <p:spPr>
            <a:xfrm>
              <a:off x="4912250" y="2647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973;p46">
              <a:extLst>
                <a:ext uri="{FF2B5EF4-FFF2-40B4-BE49-F238E27FC236}">
                  <a16:creationId xmlns:a16="http://schemas.microsoft.com/office/drawing/2014/main" id="{38D3A7E9-05A4-4026-BA68-FDC2BDD359A5}"/>
                </a:ext>
              </a:extLst>
            </p:cNvPr>
            <p:cNvSpPr/>
            <p:nvPr/>
          </p:nvSpPr>
          <p:spPr>
            <a:xfrm>
              <a:off x="4912250" y="26282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974;p46">
              <a:extLst>
                <a:ext uri="{FF2B5EF4-FFF2-40B4-BE49-F238E27FC236}">
                  <a16:creationId xmlns:a16="http://schemas.microsoft.com/office/drawing/2014/main" id="{4954490A-B584-4E64-BAED-FA7F45299121}"/>
                </a:ext>
              </a:extLst>
            </p:cNvPr>
            <p:cNvSpPr/>
            <p:nvPr/>
          </p:nvSpPr>
          <p:spPr>
            <a:xfrm>
              <a:off x="5032250" y="26973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975;p46">
              <a:extLst>
                <a:ext uri="{FF2B5EF4-FFF2-40B4-BE49-F238E27FC236}">
                  <a16:creationId xmlns:a16="http://schemas.microsoft.com/office/drawing/2014/main" id="{8DAFB9CE-84E8-4217-915B-603A6539A649}"/>
                </a:ext>
              </a:extLst>
            </p:cNvPr>
            <p:cNvSpPr/>
            <p:nvPr/>
          </p:nvSpPr>
          <p:spPr>
            <a:xfrm>
              <a:off x="4955100" y="2672900"/>
              <a:ext cx="77175" cy="50225"/>
            </a:xfrm>
            <a:custGeom>
              <a:avLst/>
              <a:gdLst/>
              <a:ahLst/>
              <a:cxnLst/>
              <a:rect l="l" t="t" r="r" b="b"/>
              <a:pathLst>
                <a:path w="3087" h="2009" extrusionOk="0">
                  <a:moveTo>
                    <a:pt x="1" y="0"/>
                  </a:moveTo>
                  <a:lnTo>
                    <a:pt x="1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976;p46">
              <a:extLst>
                <a:ext uri="{FF2B5EF4-FFF2-40B4-BE49-F238E27FC236}">
                  <a16:creationId xmlns:a16="http://schemas.microsoft.com/office/drawing/2014/main" id="{12FF6716-CFDC-4319-9F97-EF54C849B219}"/>
                </a:ext>
              </a:extLst>
            </p:cNvPr>
            <p:cNvSpPr/>
            <p:nvPr/>
          </p:nvSpPr>
          <p:spPr>
            <a:xfrm>
              <a:off x="4955100" y="2653300"/>
              <a:ext cx="111450" cy="64325"/>
            </a:xfrm>
            <a:custGeom>
              <a:avLst/>
              <a:gdLst/>
              <a:ahLst/>
              <a:cxnLst/>
              <a:rect l="l" t="t" r="r" b="b"/>
              <a:pathLst>
                <a:path w="4458" h="2573" extrusionOk="0">
                  <a:moveTo>
                    <a:pt x="1397" y="1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8" y="1764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977;p46">
              <a:extLst>
                <a:ext uri="{FF2B5EF4-FFF2-40B4-BE49-F238E27FC236}">
                  <a16:creationId xmlns:a16="http://schemas.microsoft.com/office/drawing/2014/main" id="{13B9BC72-69E2-4623-9603-55F76FA9B2C0}"/>
                </a:ext>
              </a:extLst>
            </p:cNvPr>
            <p:cNvSpPr/>
            <p:nvPr/>
          </p:nvSpPr>
          <p:spPr>
            <a:xfrm>
              <a:off x="4819800" y="1944375"/>
              <a:ext cx="394300" cy="511825"/>
            </a:xfrm>
            <a:custGeom>
              <a:avLst/>
              <a:gdLst/>
              <a:ahLst/>
              <a:cxnLst/>
              <a:rect l="l" t="t" r="r" b="b"/>
              <a:pathLst>
                <a:path w="15772" h="20473" extrusionOk="0">
                  <a:moveTo>
                    <a:pt x="1" y="1"/>
                  </a:moveTo>
                  <a:lnTo>
                    <a:pt x="1" y="11363"/>
                  </a:lnTo>
                  <a:lnTo>
                    <a:pt x="15771" y="20473"/>
                  </a:lnTo>
                  <a:lnTo>
                    <a:pt x="15771" y="9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978;p46">
              <a:extLst>
                <a:ext uri="{FF2B5EF4-FFF2-40B4-BE49-F238E27FC236}">
                  <a16:creationId xmlns:a16="http://schemas.microsoft.com/office/drawing/2014/main" id="{BDB82980-9301-4A2C-B41B-8DB186C56C9B}"/>
                </a:ext>
              </a:extLst>
            </p:cNvPr>
            <p:cNvSpPr/>
            <p:nvPr/>
          </p:nvSpPr>
          <p:spPr>
            <a:xfrm>
              <a:off x="5046925" y="2117625"/>
              <a:ext cx="140850" cy="279200"/>
            </a:xfrm>
            <a:custGeom>
              <a:avLst/>
              <a:gdLst/>
              <a:ahLst/>
              <a:cxnLst/>
              <a:rect l="l" t="t" r="r" b="b"/>
              <a:pathLst>
                <a:path w="5634" h="11168" extrusionOk="0">
                  <a:moveTo>
                    <a:pt x="1" y="1"/>
                  </a:moveTo>
                  <a:lnTo>
                    <a:pt x="1" y="7911"/>
                  </a:lnTo>
                  <a:lnTo>
                    <a:pt x="5633" y="11167"/>
                  </a:lnTo>
                  <a:lnTo>
                    <a:pt x="5633" y="3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979;p46">
              <a:extLst>
                <a:ext uri="{FF2B5EF4-FFF2-40B4-BE49-F238E27FC236}">
                  <a16:creationId xmlns:a16="http://schemas.microsoft.com/office/drawing/2014/main" id="{A8639EB2-A489-4DA3-B994-F29C281185CD}"/>
                </a:ext>
              </a:extLst>
            </p:cNvPr>
            <p:cNvSpPr/>
            <p:nvPr/>
          </p:nvSpPr>
          <p:spPr>
            <a:xfrm>
              <a:off x="4859000" y="20092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980;p46">
              <a:extLst>
                <a:ext uri="{FF2B5EF4-FFF2-40B4-BE49-F238E27FC236}">
                  <a16:creationId xmlns:a16="http://schemas.microsoft.com/office/drawing/2014/main" id="{2B49C8FD-A099-4ED9-B00C-524A84742BD3}"/>
                </a:ext>
              </a:extLst>
            </p:cNvPr>
            <p:cNvSpPr/>
            <p:nvPr/>
          </p:nvSpPr>
          <p:spPr>
            <a:xfrm>
              <a:off x="4859000" y="2036225"/>
              <a:ext cx="157975" cy="102850"/>
            </a:xfrm>
            <a:custGeom>
              <a:avLst/>
              <a:gdLst/>
              <a:ahLst/>
              <a:cxnLst/>
              <a:rect l="l" t="t" r="r" b="b"/>
              <a:pathLst>
                <a:path w="6319" h="4114" extrusionOk="0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981;p46">
              <a:extLst>
                <a:ext uri="{FF2B5EF4-FFF2-40B4-BE49-F238E27FC236}">
                  <a16:creationId xmlns:a16="http://schemas.microsoft.com/office/drawing/2014/main" id="{B5DBDB2C-8012-409B-88CC-31505652FAAE}"/>
                </a:ext>
              </a:extLst>
            </p:cNvPr>
            <p:cNvSpPr/>
            <p:nvPr/>
          </p:nvSpPr>
          <p:spPr>
            <a:xfrm>
              <a:off x="4859000" y="2062550"/>
              <a:ext cx="157975" cy="102850"/>
            </a:xfrm>
            <a:custGeom>
              <a:avLst/>
              <a:gdLst/>
              <a:ahLst/>
              <a:cxnLst/>
              <a:rect l="l" t="t" r="r" b="b"/>
              <a:pathLst>
                <a:path w="6319" h="4114" extrusionOk="0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982;p46">
              <a:extLst>
                <a:ext uri="{FF2B5EF4-FFF2-40B4-BE49-F238E27FC236}">
                  <a16:creationId xmlns:a16="http://schemas.microsoft.com/office/drawing/2014/main" id="{F68B820D-3790-44E4-8182-985E523CDA8C}"/>
                </a:ext>
              </a:extLst>
            </p:cNvPr>
            <p:cNvSpPr/>
            <p:nvPr/>
          </p:nvSpPr>
          <p:spPr>
            <a:xfrm>
              <a:off x="4859000" y="20894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983;p46">
              <a:extLst>
                <a:ext uri="{FF2B5EF4-FFF2-40B4-BE49-F238E27FC236}">
                  <a16:creationId xmlns:a16="http://schemas.microsoft.com/office/drawing/2014/main" id="{F68849FE-94F4-43F1-9FC0-E13D485690B1}"/>
                </a:ext>
              </a:extLst>
            </p:cNvPr>
            <p:cNvSpPr/>
            <p:nvPr/>
          </p:nvSpPr>
          <p:spPr>
            <a:xfrm>
              <a:off x="4859000" y="2116400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984;p46">
              <a:extLst>
                <a:ext uri="{FF2B5EF4-FFF2-40B4-BE49-F238E27FC236}">
                  <a16:creationId xmlns:a16="http://schemas.microsoft.com/office/drawing/2014/main" id="{DDF2FF25-55D7-4B40-8B54-85DDE12A03C8}"/>
                </a:ext>
              </a:extLst>
            </p:cNvPr>
            <p:cNvSpPr/>
            <p:nvPr/>
          </p:nvSpPr>
          <p:spPr>
            <a:xfrm>
              <a:off x="4859000" y="2143350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985;p46">
              <a:extLst>
                <a:ext uri="{FF2B5EF4-FFF2-40B4-BE49-F238E27FC236}">
                  <a16:creationId xmlns:a16="http://schemas.microsoft.com/office/drawing/2014/main" id="{90CB8F7D-127C-4908-8568-D343A4F60EDB}"/>
                </a:ext>
              </a:extLst>
            </p:cNvPr>
            <p:cNvSpPr/>
            <p:nvPr/>
          </p:nvSpPr>
          <p:spPr>
            <a:xfrm>
              <a:off x="4859000" y="2196600"/>
              <a:ext cx="110200" cy="75325"/>
            </a:xfrm>
            <a:custGeom>
              <a:avLst/>
              <a:gdLst/>
              <a:ahLst/>
              <a:cxnLst/>
              <a:rect l="l" t="t" r="r" b="b"/>
              <a:pathLst>
                <a:path w="4408" h="3013" extrusionOk="0">
                  <a:moveTo>
                    <a:pt x="0" y="1"/>
                  </a:moveTo>
                  <a:lnTo>
                    <a:pt x="0" y="466"/>
                  </a:lnTo>
                  <a:lnTo>
                    <a:pt x="4408" y="3013"/>
                  </a:lnTo>
                  <a:lnTo>
                    <a:pt x="4408" y="25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86;p46">
              <a:extLst>
                <a:ext uri="{FF2B5EF4-FFF2-40B4-BE49-F238E27FC236}">
                  <a16:creationId xmlns:a16="http://schemas.microsoft.com/office/drawing/2014/main" id="{2D869CE2-DBFF-44F1-B7E3-52AEA9E00522}"/>
                </a:ext>
              </a:extLst>
            </p:cNvPr>
            <p:cNvSpPr/>
            <p:nvPr/>
          </p:nvSpPr>
          <p:spPr>
            <a:xfrm>
              <a:off x="4859000" y="21702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87;p46">
              <a:extLst>
                <a:ext uri="{FF2B5EF4-FFF2-40B4-BE49-F238E27FC236}">
                  <a16:creationId xmlns:a16="http://schemas.microsoft.com/office/drawing/2014/main" id="{F318656E-5E56-47B4-AB9F-D8B04931B869}"/>
                </a:ext>
              </a:extLst>
            </p:cNvPr>
            <p:cNvSpPr/>
            <p:nvPr/>
          </p:nvSpPr>
          <p:spPr>
            <a:xfrm>
              <a:off x="5063475" y="2169050"/>
              <a:ext cx="83875" cy="107775"/>
            </a:xfrm>
            <a:custGeom>
              <a:avLst/>
              <a:gdLst/>
              <a:ahLst/>
              <a:cxnLst/>
              <a:rect l="l" t="t" r="r" b="b"/>
              <a:pathLst>
                <a:path w="3355" h="4311" extrusionOk="0">
                  <a:moveTo>
                    <a:pt x="1665" y="1"/>
                  </a:moveTo>
                  <a:lnTo>
                    <a:pt x="0" y="2376"/>
                  </a:lnTo>
                  <a:lnTo>
                    <a:pt x="3355" y="4311"/>
                  </a:lnTo>
                  <a:lnTo>
                    <a:pt x="3355" y="431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88;p46">
              <a:extLst>
                <a:ext uri="{FF2B5EF4-FFF2-40B4-BE49-F238E27FC236}">
                  <a16:creationId xmlns:a16="http://schemas.microsoft.com/office/drawing/2014/main" id="{F0EBAC39-A291-4F97-93D0-CBA31F02FBD8}"/>
                </a:ext>
              </a:extLst>
            </p:cNvPr>
            <p:cNvSpPr/>
            <p:nvPr/>
          </p:nvSpPr>
          <p:spPr>
            <a:xfrm>
              <a:off x="5059800" y="2163550"/>
              <a:ext cx="92450" cy="119400"/>
            </a:xfrm>
            <a:custGeom>
              <a:avLst/>
              <a:gdLst/>
              <a:ahLst/>
              <a:cxnLst/>
              <a:rect l="l" t="t" r="r" b="b"/>
              <a:pathLst>
                <a:path w="3698" h="4776" extrusionOk="0">
                  <a:moveTo>
                    <a:pt x="1788" y="466"/>
                  </a:moveTo>
                  <a:lnTo>
                    <a:pt x="3282" y="4261"/>
                  </a:lnTo>
                  <a:lnTo>
                    <a:pt x="3282" y="4261"/>
                  </a:lnTo>
                  <a:lnTo>
                    <a:pt x="319" y="2572"/>
                  </a:lnTo>
                  <a:lnTo>
                    <a:pt x="1788" y="466"/>
                  </a:lnTo>
                  <a:close/>
                  <a:moveTo>
                    <a:pt x="1861" y="1"/>
                  </a:moveTo>
                  <a:lnTo>
                    <a:pt x="0" y="2621"/>
                  </a:lnTo>
                  <a:lnTo>
                    <a:pt x="3698" y="477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989;p46">
              <a:extLst>
                <a:ext uri="{FF2B5EF4-FFF2-40B4-BE49-F238E27FC236}">
                  <a16:creationId xmlns:a16="http://schemas.microsoft.com/office/drawing/2014/main" id="{C0078C75-78F0-4E0A-8DFB-2E7FCBA3E88D}"/>
                </a:ext>
              </a:extLst>
            </p:cNvPr>
            <p:cNvSpPr/>
            <p:nvPr/>
          </p:nvSpPr>
          <p:spPr>
            <a:xfrm>
              <a:off x="5097125" y="2205800"/>
              <a:ext cx="83300" cy="107150"/>
            </a:xfrm>
            <a:custGeom>
              <a:avLst/>
              <a:gdLst/>
              <a:ahLst/>
              <a:cxnLst/>
              <a:rect l="l" t="t" r="r" b="b"/>
              <a:pathLst>
                <a:path w="3332" h="4286" extrusionOk="0">
                  <a:moveTo>
                    <a:pt x="1666" y="0"/>
                  </a:moveTo>
                  <a:lnTo>
                    <a:pt x="1" y="2375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90;p46">
              <a:extLst>
                <a:ext uri="{FF2B5EF4-FFF2-40B4-BE49-F238E27FC236}">
                  <a16:creationId xmlns:a16="http://schemas.microsoft.com/office/drawing/2014/main" id="{5DCFA98C-D20C-41AE-9F87-F1CF034E122E}"/>
                </a:ext>
              </a:extLst>
            </p:cNvPr>
            <p:cNvSpPr/>
            <p:nvPr/>
          </p:nvSpPr>
          <p:spPr>
            <a:xfrm>
              <a:off x="5092850" y="2200275"/>
              <a:ext cx="93075" cy="119400"/>
            </a:xfrm>
            <a:custGeom>
              <a:avLst/>
              <a:gdLst/>
              <a:ahLst/>
              <a:cxnLst/>
              <a:rect l="l" t="t" r="r" b="b"/>
              <a:pathLst>
                <a:path w="3723" h="4776" extrusionOk="0">
                  <a:moveTo>
                    <a:pt x="1813" y="466"/>
                  </a:moveTo>
                  <a:lnTo>
                    <a:pt x="3282" y="4262"/>
                  </a:lnTo>
                  <a:lnTo>
                    <a:pt x="343" y="2548"/>
                  </a:lnTo>
                  <a:lnTo>
                    <a:pt x="1813" y="466"/>
                  </a:lnTo>
                  <a:close/>
                  <a:moveTo>
                    <a:pt x="1862" y="1"/>
                  </a:moveTo>
                  <a:lnTo>
                    <a:pt x="1" y="2621"/>
                  </a:lnTo>
                  <a:lnTo>
                    <a:pt x="3723" y="4776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991;p46">
              <a:extLst>
                <a:ext uri="{FF2B5EF4-FFF2-40B4-BE49-F238E27FC236}">
                  <a16:creationId xmlns:a16="http://schemas.microsoft.com/office/drawing/2014/main" id="{AF9997A0-BBFF-47B8-A6A1-9B5E2F200095}"/>
                </a:ext>
              </a:extLst>
            </p:cNvPr>
            <p:cNvSpPr/>
            <p:nvPr/>
          </p:nvSpPr>
          <p:spPr>
            <a:xfrm>
              <a:off x="5106325" y="2266850"/>
              <a:ext cx="64900" cy="83600"/>
            </a:xfrm>
            <a:custGeom>
              <a:avLst/>
              <a:gdLst/>
              <a:ahLst/>
              <a:cxnLst/>
              <a:rect l="l" t="t" r="r" b="b"/>
              <a:pathLst>
                <a:path w="2596" h="3344" extrusionOk="0">
                  <a:moveTo>
                    <a:pt x="722" y="1"/>
                  </a:moveTo>
                  <a:cubicBezTo>
                    <a:pt x="296" y="1"/>
                    <a:pt x="0" y="340"/>
                    <a:pt x="0" y="913"/>
                  </a:cubicBezTo>
                  <a:cubicBezTo>
                    <a:pt x="0" y="1746"/>
                    <a:pt x="588" y="2750"/>
                    <a:pt x="1298" y="3166"/>
                  </a:cubicBezTo>
                  <a:cubicBezTo>
                    <a:pt x="1504" y="3287"/>
                    <a:pt x="1700" y="3344"/>
                    <a:pt x="1875" y="3344"/>
                  </a:cubicBezTo>
                  <a:cubicBezTo>
                    <a:pt x="2300" y="3344"/>
                    <a:pt x="2596" y="3005"/>
                    <a:pt x="2596" y="2431"/>
                  </a:cubicBezTo>
                  <a:cubicBezTo>
                    <a:pt x="2596" y="1599"/>
                    <a:pt x="2008" y="595"/>
                    <a:pt x="1298" y="178"/>
                  </a:cubicBezTo>
                  <a:cubicBezTo>
                    <a:pt x="1092" y="57"/>
                    <a:pt x="896" y="1"/>
                    <a:pt x="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992;p46">
              <a:extLst>
                <a:ext uri="{FF2B5EF4-FFF2-40B4-BE49-F238E27FC236}">
                  <a16:creationId xmlns:a16="http://schemas.microsoft.com/office/drawing/2014/main" id="{534BFF66-9DCC-40EA-AAB8-451B9F5C5DDD}"/>
                </a:ext>
              </a:extLst>
            </p:cNvPr>
            <p:cNvSpPr/>
            <p:nvPr/>
          </p:nvSpPr>
          <p:spPr>
            <a:xfrm>
              <a:off x="5103250" y="2263825"/>
              <a:ext cx="71050" cy="89525"/>
            </a:xfrm>
            <a:custGeom>
              <a:avLst/>
              <a:gdLst/>
              <a:ahLst/>
              <a:cxnLst/>
              <a:rect l="l" t="t" r="r" b="b"/>
              <a:pathLst>
                <a:path w="2842" h="3581" extrusionOk="0">
                  <a:moveTo>
                    <a:pt x="833" y="226"/>
                  </a:moveTo>
                  <a:cubicBezTo>
                    <a:pt x="1005" y="226"/>
                    <a:pt x="1176" y="275"/>
                    <a:pt x="1372" y="397"/>
                  </a:cubicBezTo>
                  <a:cubicBezTo>
                    <a:pt x="2058" y="789"/>
                    <a:pt x="2597" y="1744"/>
                    <a:pt x="2597" y="2552"/>
                  </a:cubicBezTo>
                  <a:cubicBezTo>
                    <a:pt x="2597" y="2895"/>
                    <a:pt x="2499" y="3164"/>
                    <a:pt x="2278" y="3287"/>
                  </a:cubicBezTo>
                  <a:cubicBezTo>
                    <a:pt x="2199" y="3336"/>
                    <a:pt x="2104" y="3362"/>
                    <a:pt x="1998" y="3362"/>
                  </a:cubicBezTo>
                  <a:cubicBezTo>
                    <a:pt x="1841" y="3362"/>
                    <a:pt x="1660" y="3306"/>
                    <a:pt x="1470" y="3189"/>
                  </a:cubicBezTo>
                  <a:cubicBezTo>
                    <a:pt x="784" y="2797"/>
                    <a:pt x="221" y="1842"/>
                    <a:pt x="221" y="1034"/>
                  </a:cubicBezTo>
                  <a:cubicBezTo>
                    <a:pt x="221" y="691"/>
                    <a:pt x="344" y="422"/>
                    <a:pt x="564" y="299"/>
                  </a:cubicBezTo>
                  <a:cubicBezTo>
                    <a:pt x="638" y="250"/>
                    <a:pt x="735" y="226"/>
                    <a:pt x="833" y="226"/>
                  </a:cubicBezTo>
                  <a:close/>
                  <a:moveTo>
                    <a:pt x="832" y="0"/>
                  </a:moveTo>
                  <a:cubicBezTo>
                    <a:pt x="693" y="0"/>
                    <a:pt x="561" y="34"/>
                    <a:pt x="442" y="103"/>
                  </a:cubicBezTo>
                  <a:cubicBezTo>
                    <a:pt x="172" y="275"/>
                    <a:pt x="1" y="593"/>
                    <a:pt x="1" y="1034"/>
                  </a:cubicBezTo>
                  <a:cubicBezTo>
                    <a:pt x="1" y="1916"/>
                    <a:pt x="613" y="2969"/>
                    <a:pt x="1372" y="3385"/>
                  </a:cubicBezTo>
                  <a:cubicBezTo>
                    <a:pt x="1593" y="3507"/>
                    <a:pt x="1813" y="3581"/>
                    <a:pt x="2009" y="3581"/>
                  </a:cubicBezTo>
                  <a:cubicBezTo>
                    <a:pt x="2131" y="3581"/>
                    <a:pt x="2278" y="3556"/>
                    <a:pt x="2401" y="3483"/>
                  </a:cubicBezTo>
                  <a:cubicBezTo>
                    <a:pt x="2670" y="3311"/>
                    <a:pt x="2841" y="2993"/>
                    <a:pt x="2841" y="2552"/>
                  </a:cubicBezTo>
                  <a:cubicBezTo>
                    <a:pt x="2841" y="1671"/>
                    <a:pt x="2229" y="618"/>
                    <a:pt x="1470" y="201"/>
                  </a:cubicBezTo>
                  <a:cubicBezTo>
                    <a:pt x="1252" y="71"/>
                    <a:pt x="1035" y="0"/>
                    <a:pt x="832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993;p46">
              <a:extLst>
                <a:ext uri="{FF2B5EF4-FFF2-40B4-BE49-F238E27FC236}">
                  <a16:creationId xmlns:a16="http://schemas.microsoft.com/office/drawing/2014/main" id="{3CFF7359-0028-4CD0-A4A1-1B294B50C73F}"/>
                </a:ext>
              </a:extLst>
            </p:cNvPr>
            <p:cNvSpPr/>
            <p:nvPr/>
          </p:nvSpPr>
          <p:spPr>
            <a:xfrm>
              <a:off x="3570300" y="3446100"/>
              <a:ext cx="65550" cy="55125"/>
            </a:xfrm>
            <a:custGeom>
              <a:avLst/>
              <a:gdLst/>
              <a:ahLst/>
              <a:cxnLst/>
              <a:rect l="l" t="t" r="r" b="b"/>
              <a:pathLst>
                <a:path w="2622" h="2205" extrusionOk="0">
                  <a:moveTo>
                    <a:pt x="1" y="1"/>
                  </a:moveTo>
                  <a:cubicBezTo>
                    <a:pt x="1" y="466"/>
                    <a:pt x="172" y="784"/>
                    <a:pt x="417" y="931"/>
                  </a:cubicBezTo>
                  <a:lnTo>
                    <a:pt x="2591" y="2187"/>
                  </a:lnTo>
                  <a:lnTo>
                    <a:pt x="2591" y="2187"/>
                  </a:lnTo>
                  <a:cubicBezTo>
                    <a:pt x="2339" y="2033"/>
                    <a:pt x="2180" y="1721"/>
                    <a:pt x="2180" y="1274"/>
                  </a:cubicBezTo>
                  <a:lnTo>
                    <a:pt x="1" y="1"/>
                  </a:lnTo>
                  <a:close/>
                  <a:moveTo>
                    <a:pt x="2591" y="2187"/>
                  </a:moveTo>
                  <a:lnTo>
                    <a:pt x="2591" y="2187"/>
                  </a:lnTo>
                  <a:cubicBezTo>
                    <a:pt x="2601" y="2193"/>
                    <a:pt x="2611" y="2199"/>
                    <a:pt x="2621" y="2204"/>
                  </a:cubicBezTo>
                  <a:lnTo>
                    <a:pt x="2591" y="2187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94;p46">
              <a:extLst>
                <a:ext uri="{FF2B5EF4-FFF2-40B4-BE49-F238E27FC236}">
                  <a16:creationId xmlns:a16="http://schemas.microsoft.com/office/drawing/2014/main" id="{D5127B58-70B3-4662-966A-1175449F723B}"/>
                </a:ext>
              </a:extLst>
            </p:cNvPr>
            <p:cNvSpPr/>
            <p:nvPr/>
          </p:nvSpPr>
          <p:spPr>
            <a:xfrm>
              <a:off x="3896625" y="2359150"/>
              <a:ext cx="81425" cy="37050"/>
            </a:xfrm>
            <a:custGeom>
              <a:avLst/>
              <a:gdLst/>
              <a:ahLst/>
              <a:cxnLst/>
              <a:rect l="l" t="t" r="r" b="b"/>
              <a:pathLst>
                <a:path w="3257" h="1482" extrusionOk="0">
                  <a:moveTo>
                    <a:pt x="3205" y="1354"/>
                  </a:moveTo>
                  <a:lnTo>
                    <a:pt x="3257" y="1384"/>
                  </a:lnTo>
                  <a:cubicBezTo>
                    <a:pt x="3240" y="1373"/>
                    <a:pt x="3223" y="1363"/>
                    <a:pt x="3205" y="1354"/>
                  </a:cubicBezTo>
                  <a:close/>
                  <a:moveTo>
                    <a:pt x="659" y="0"/>
                  </a:moveTo>
                  <a:cubicBezTo>
                    <a:pt x="462" y="0"/>
                    <a:pt x="239" y="68"/>
                    <a:pt x="0" y="209"/>
                  </a:cubicBezTo>
                  <a:lnTo>
                    <a:pt x="2204" y="1482"/>
                  </a:lnTo>
                  <a:cubicBezTo>
                    <a:pt x="2443" y="1341"/>
                    <a:pt x="2666" y="1273"/>
                    <a:pt x="2863" y="1273"/>
                  </a:cubicBezTo>
                  <a:cubicBezTo>
                    <a:pt x="2988" y="1273"/>
                    <a:pt x="3103" y="1301"/>
                    <a:pt x="3205" y="1354"/>
                  </a:cubicBezTo>
                  <a:lnTo>
                    <a:pt x="3205" y="1354"/>
                  </a:lnTo>
                  <a:lnTo>
                    <a:pt x="1053" y="111"/>
                  </a:lnTo>
                  <a:cubicBezTo>
                    <a:pt x="938" y="38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95;p46">
              <a:extLst>
                <a:ext uri="{FF2B5EF4-FFF2-40B4-BE49-F238E27FC236}">
                  <a16:creationId xmlns:a16="http://schemas.microsoft.com/office/drawing/2014/main" id="{64FCA83F-4235-41BE-8988-61AB4794E8A7}"/>
                </a:ext>
              </a:extLst>
            </p:cNvPr>
            <p:cNvSpPr/>
            <p:nvPr/>
          </p:nvSpPr>
          <p:spPr>
            <a:xfrm>
              <a:off x="3571525" y="2601875"/>
              <a:ext cx="50225" cy="869975"/>
            </a:xfrm>
            <a:custGeom>
              <a:avLst/>
              <a:gdLst/>
              <a:ahLst/>
              <a:cxnLst/>
              <a:rect l="l" t="t" r="r" b="b"/>
              <a:pathLst>
                <a:path w="2009" h="34799" extrusionOk="0">
                  <a:moveTo>
                    <a:pt x="1" y="1"/>
                  </a:moveTo>
                  <a:lnTo>
                    <a:pt x="74" y="33696"/>
                  </a:lnTo>
                  <a:lnTo>
                    <a:pt x="2009" y="34798"/>
                  </a:lnTo>
                  <a:lnTo>
                    <a:pt x="1935" y="1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96;p46">
              <a:extLst>
                <a:ext uri="{FF2B5EF4-FFF2-40B4-BE49-F238E27FC236}">
                  <a16:creationId xmlns:a16="http://schemas.microsoft.com/office/drawing/2014/main" id="{B027B387-3F6B-4079-829B-483E0FA11C68}"/>
                </a:ext>
              </a:extLst>
            </p:cNvPr>
            <p:cNvSpPr/>
            <p:nvPr/>
          </p:nvSpPr>
          <p:spPr>
            <a:xfrm>
              <a:off x="3568475" y="2596375"/>
              <a:ext cx="56350" cy="881575"/>
            </a:xfrm>
            <a:custGeom>
              <a:avLst/>
              <a:gdLst/>
              <a:ahLst/>
              <a:cxnLst/>
              <a:rect l="l" t="t" r="r" b="b"/>
              <a:pathLst>
                <a:path w="2254" h="35263" extrusionOk="0">
                  <a:moveTo>
                    <a:pt x="270" y="466"/>
                  </a:moveTo>
                  <a:lnTo>
                    <a:pt x="1911" y="1421"/>
                  </a:lnTo>
                  <a:lnTo>
                    <a:pt x="1984" y="34773"/>
                  </a:lnTo>
                  <a:lnTo>
                    <a:pt x="343" y="33818"/>
                  </a:lnTo>
                  <a:lnTo>
                    <a:pt x="270" y="466"/>
                  </a:lnTo>
                  <a:close/>
                  <a:moveTo>
                    <a:pt x="1" y="0"/>
                  </a:moveTo>
                  <a:lnTo>
                    <a:pt x="74" y="33990"/>
                  </a:lnTo>
                  <a:lnTo>
                    <a:pt x="2253" y="35263"/>
                  </a:lnTo>
                  <a:lnTo>
                    <a:pt x="2180" y="1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997;p46">
              <a:extLst>
                <a:ext uri="{FF2B5EF4-FFF2-40B4-BE49-F238E27FC236}">
                  <a16:creationId xmlns:a16="http://schemas.microsoft.com/office/drawing/2014/main" id="{9F2A1DAB-28B3-44A5-BC7E-C16CF6DD5571}"/>
                </a:ext>
              </a:extLst>
            </p:cNvPr>
            <p:cNvSpPr/>
            <p:nvPr/>
          </p:nvSpPr>
          <p:spPr>
            <a:xfrm>
              <a:off x="3605200" y="2364350"/>
              <a:ext cx="346525" cy="200225"/>
            </a:xfrm>
            <a:custGeom>
              <a:avLst/>
              <a:gdLst/>
              <a:ahLst/>
              <a:cxnLst/>
              <a:rect l="l" t="t" r="r" b="b"/>
              <a:pathLst>
                <a:path w="13861" h="8009" extrusionOk="0">
                  <a:moveTo>
                    <a:pt x="11657" y="1"/>
                  </a:moveTo>
                  <a:lnTo>
                    <a:pt x="1" y="6735"/>
                  </a:lnTo>
                  <a:lnTo>
                    <a:pt x="2180" y="8008"/>
                  </a:lnTo>
                  <a:lnTo>
                    <a:pt x="13861" y="1274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998;p46">
              <a:extLst>
                <a:ext uri="{FF2B5EF4-FFF2-40B4-BE49-F238E27FC236}">
                  <a16:creationId xmlns:a16="http://schemas.microsoft.com/office/drawing/2014/main" id="{284BEB97-BAC6-4925-8108-1616BEB63149}"/>
                </a:ext>
              </a:extLst>
            </p:cNvPr>
            <p:cNvSpPr/>
            <p:nvPr/>
          </p:nvSpPr>
          <p:spPr>
            <a:xfrm>
              <a:off x="3568475" y="2532700"/>
              <a:ext cx="91250" cy="95525"/>
            </a:xfrm>
            <a:custGeom>
              <a:avLst/>
              <a:gdLst/>
              <a:ahLst/>
              <a:cxnLst/>
              <a:rect l="l" t="t" r="r" b="b"/>
              <a:pathLst>
                <a:path w="3650" h="3821" extrusionOk="0">
                  <a:moveTo>
                    <a:pt x="1470" y="1"/>
                  </a:moveTo>
                  <a:cubicBezTo>
                    <a:pt x="662" y="466"/>
                    <a:pt x="1" y="1617"/>
                    <a:pt x="1" y="2547"/>
                  </a:cubicBezTo>
                  <a:lnTo>
                    <a:pt x="2180" y="3821"/>
                  </a:lnTo>
                  <a:cubicBezTo>
                    <a:pt x="2180" y="2890"/>
                    <a:pt x="2841" y="1739"/>
                    <a:pt x="3649" y="1274"/>
                  </a:cubicBezTo>
                  <a:lnTo>
                    <a:pt x="1470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99;p46">
              <a:extLst>
                <a:ext uri="{FF2B5EF4-FFF2-40B4-BE49-F238E27FC236}">
                  <a16:creationId xmlns:a16="http://schemas.microsoft.com/office/drawing/2014/main" id="{4E8D793C-B326-49FA-8AB4-89645A93BB24}"/>
                </a:ext>
              </a:extLst>
            </p:cNvPr>
            <p:cNvSpPr/>
            <p:nvPr/>
          </p:nvSpPr>
          <p:spPr>
            <a:xfrm>
              <a:off x="3622950" y="2391150"/>
              <a:ext cx="367350" cy="1112650"/>
            </a:xfrm>
            <a:custGeom>
              <a:avLst/>
              <a:gdLst/>
              <a:ahLst/>
              <a:cxnLst/>
              <a:rect l="l" t="t" r="r" b="b"/>
              <a:pathLst>
                <a:path w="14694" h="44506" extrusionOk="0">
                  <a:moveTo>
                    <a:pt x="13811" y="1"/>
                  </a:moveTo>
                  <a:cubicBezTo>
                    <a:pt x="13612" y="1"/>
                    <a:pt x="13388" y="65"/>
                    <a:pt x="13151" y="202"/>
                  </a:cubicBezTo>
                  <a:lnTo>
                    <a:pt x="1470" y="6936"/>
                  </a:lnTo>
                  <a:cubicBezTo>
                    <a:pt x="662" y="7401"/>
                    <a:pt x="1" y="8552"/>
                    <a:pt x="1" y="9483"/>
                  </a:cubicBezTo>
                  <a:lnTo>
                    <a:pt x="74" y="43472"/>
                  </a:lnTo>
                  <a:cubicBezTo>
                    <a:pt x="92" y="44130"/>
                    <a:pt x="427" y="44506"/>
                    <a:pt x="907" y="44506"/>
                  </a:cubicBezTo>
                  <a:cubicBezTo>
                    <a:pt x="1107" y="44506"/>
                    <a:pt x="1331" y="44441"/>
                    <a:pt x="1568" y="44305"/>
                  </a:cubicBezTo>
                  <a:lnTo>
                    <a:pt x="13224" y="37570"/>
                  </a:lnTo>
                  <a:cubicBezTo>
                    <a:pt x="14033" y="37105"/>
                    <a:pt x="14694" y="35954"/>
                    <a:pt x="14694" y="35024"/>
                  </a:cubicBezTo>
                  <a:lnTo>
                    <a:pt x="14620" y="1034"/>
                  </a:lnTo>
                  <a:cubicBezTo>
                    <a:pt x="14620" y="377"/>
                    <a:pt x="14290" y="1"/>
                    <a:pt x="13811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000;p46">
              <a:extLst>
                <a:ext uri="{FF2B5EF4-FFF2-40B4-BE49-F238E27FC236}">
                  <a16:creationId xmlns:a16="http://schemas.microsoft.com/office/drawing/2014/main" id="{D51E79C8-D60D-425B-99BE-2DE1C4BAFB85}"/>
                </a:ext>
              </a:extLst>
            </p:cNvPr>
            <p:cNvSpPr/>
            <p:nvPr/>
          </p:nvSpPr>
          <p:spPr>
            <a:xfrm>
              <a:off x="3641950" y="2501475"/>
              <a:ext cx="330000" cy="858950"/>
            </a:xfrm>
            <a:custGeom>
              <a:avLst/>
              <a:gdLst/>
              <a:ahLst/>
              <a:cxnLst/>
              <a:rect l="l" t="t" r="r" b="b"/>
              <a:pathLst>
                <a:path w="13200" h="34358" extrusionOk="0">
                  <a:moveTo>
                    <a:pt x="13150" y="1"/>
                  </a:moveTo>
                  <a:lnTo>
                    <a:pt x="0" y="7592"/>
                  </a:lnTo>
                  <a:lnTo>
                    <a:pt x="49" y="34357"/>
                  </a:lnTo>
                  <a:lnTo>
                    <a:pt x="13199" y="26766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001;p46">
              <a:extLst>
                <a:ext uri="{FF2B5EF4-FFF2-40B4-BE49-F238E27FC236}">
                  <a16:creationId xmlns:a16="http://schemas.microsoft.com/office/drawing/2014/main" id="{39B941EE-3BBC-4E6C-9541-70A295D7F611}"/>
                </a:ext>
              </a:extLst>
            </p:cNvPr>
            <p:cNvSpPr/>
            <p:nvPr/>
          </p:nvSpPr>
          <p:spPr>
            <a:xfrm>
              <a:off x="3794375" y="3279450"/>
              <a:ext cx="74100" cy="94575"/>
            </a:xfrm>
            <a:custGeom>
              <a:avLst/>
              <a:gdLst/>
              <a:ahLst/>
              <a:cxnLst/>
              <a:rect l="l" t="t" r="r" b="b"/>
              <a:pathLst>
                <a:path w="2964" h="3783" extrusionOk="0">
                  <a:moveTo>
                    <a:pt x="2130" y="0"/>
                  </a:moveTo>
                  <a:cubicBezTo>
                    <a:pt x="1931" y="0"/>
                    <a:pt x="1707" y="65"/>
                    <a:pt x="1470" y="202"/>
                  </a:cubicBezTo>
                  <a:cubicBezTo>
                    <a:pt x="662" y="667"/>
                    <a:pt x="1" y="1818"/>
                    <a:pt x="1" y="2749"/>
                  </a:cubicBezTo>
                  <a:cubicBezTo>
                    <a:pt x="1" y="3406"/>
                    <a:pt x="331" y="3782"/>
                    <a:pt x="810" y="3782"/>
                  </a:cubicBezTo>
                  <a:cubicBezTo>
                    <a:pt x="1008" y="3782"/>
                    <a:pt x="1233" y="3718"/>
                    <a:pt x="1470" y="3581"/>
                  </a:cubicBezTo>
                  <a:cubicBezTo>
                    <a:pt x="2302" y="3116"/>
                    <a:pt x="2964" y="1965"/>
                    <a:pt x="2939" y="1034"/>
                  </a:cubicBezTo>
                  <a:cubicBezTo>
                    <a:pt x="2939" y="377"/>
                    <a:pt x="2609" y="0"/>
                    <a:pt x="2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002;p46">
              <a:extLst>
                <a:ext uri="{FF2B5EF4-FFF2-40B4-BE49-F238E27FC236}">
                  <a16:creationId xmlns:a16="http://schemas.microsoft.com/office/drawing/2014/main" id="{7FDA3B1B-0988-4FFC-8D81-BBEC9A244D7D}"/>
                </a:ext>
              </a:extLst>
            </p:cNvPr>
            <p:cNvSpPr/>
            <p:nvPr/>
          </p:nvSpPr>
          <p:spPr>
            <a:xfrm>
              <a:off x="3803550" y="2497350"/>
              <a:ext cx="15950" cy="20425"/>
            </a:xfrm>
            <a:custGeom>
              <a:avLst/>
              <a:gdLst/>
              <a:ahLst/>
              <a:cxnLst/>
              <a:rect l="l" t="t" r="r" b="b"/>
              <a:pathLst>
                <a:path w="638" h="817" extrusionOk="0">
                  <a:moveTo>
                    <a:pt x="463" y="0"/>
                  </a:moveTo>
                  <a:cubicBezTo>
                    <a:pt x="419" y="0"/>
                    <a:pt x="370" y="14"/>
                    <a:pt x="319" y="43"/>
                  </a:cubicBezTo>
                  <a:cubicBezTo>
                    <a:pt x="148" y="141"/>
                    <a:pt x="1" y="386"/>
                    <a:pt x="1" y="582"/>
                  </a:cubicBezTo>
                  <a:cubicBezTo>
                    <a:pt x="1" y="726"/>
                    <a:pt x="80" y="816"/>
                    <a:pt x="189" y="816"/>
                  </a:cubicBezTo>
                  <a:cubicBezTo>
                    <a:pt x="229" y="816"/>
                    <a:pt x="273" y="804"/>
                    <a:pt x="319" y="778"/>
                  </a:cubicBezTo>
                  <a:cubicBezTo>
                    <a:pt x="491" y="656"/>
                    <a:pt x="638" y="411"/>
                    <a:pt x="638" y="215"/>
                  </a:cubicBezTo>
                  <a:cubicBezTo>
                    <a:pt x="638" y="77"/>
                    <a:pt x="565" y="0"/>
                    <a:pt x="463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003;p46">
              <a:extLst>
                <a:ext uri="{FF2B5EF4-FFF2-40B4-BE49-F238E27FC236}">
                  <a16:creationId xmlns:a16="http://schemas.microsoft.com/office/drawing/2014/main" id="{B869281D-B3A1-4B53-9A28-01741351CFF0}"/>
                </a:ext>
              </a:extLst>
            </p:cNvPr>
            <p:cNvSpPr/>
            <p:nvPr/>
          </p:nvSpPr>
          <p:spPr>
            <a:xfrm>
              <a:off x="3771725" y="2512025"/>
              <a:ext cx="79600" cy="56075"/>
            </a:xfrm>
            <a:custGeom>
              <a:avLst/>
              <a:gdLst/>
              <a:ahLst/>
              <a:cxnLst/>
              <a:rect l="l" t="t" r="r" b="b"/>
              <a:pathLst>
                <a:path w="3184" h="2243" extrusionOk="0">
                  <a:moveTo>
                    <a:pt x="3040" y="0"/>
                  </a:moveTo>
                  <a:cubicBezTo>
                    <a:pt x="3002" y="0"/>
                    <a:pt x="2960" y="14"/>
                    <a:pt x="2915" y="44"/>
                  </a:cubicBezTo>
                  <a:lnTo>
                    <a:pt x="294" y="1538"/>
                  </a:lnTo>
                  <a:cubicBezTo>
                    <a:pt x="123" y="1636"/>
                    <a:pt x="1" y="1856"/>
                    <a:pt x="1" y="2028"/>
                  </a:cubicBezTo>
                  <a:cubicBezTo>
                    <a:pt x="1" y="2165"/>
                    <a:pt x="73" y="2242"/>
                    <a:pt x="167" y="2242"/>
                  </a:cubicBezTo>
                  <a:cubicBezTo>
                    <a:pt x="207" y="2242"/>
                    <a:pt x="251" y="2228"/>
                    <a:pt x="294" y="2199"/>
                  </a:cubicBezTo>
                  <a:lnTo>
                    <a:pt x="2915" y="705"/>
                  </a:lnTo>
                  <a:cubicBezTo>
                    <a:pt x="3062" y="607"/>
                    <a:pt x="3184" y="387"/>
                    <a:pt x="3184" y="191"/>
                  </a:cubicBezTo>
                  <a:cubicBezTo>
                    <a:pt x="3184" y="72"/>
                    <a:pt x="3125" y="0"/>
                    <a:pt x="3040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004;p46">
              <a:extLst>
                <a:ext uri="{FF2B5EF4-FFF2-40B4-BE49-F238E27FC236}">
                  <a16:creationId xmlns:a16="http://schemas.microsoft.com/office/drawing/2014/main" id="{6899E980-6FB2-4B89-89F3-021674C1D434}"/>
                </a:ext>
              </a:extLst>
            </p:cNvPr>
            <p:cNvSpPr/>
            <p:nvPr/>
          </p:nvSpPr>
          <p:spPr>
            <a:xfrm>
              <a:off x="3585000" y="2767550"/>
              <a:ext cx="16550" cy="6375"/>
            </a:xfrm>
            <a:custGeom>
              <a:avLst/>
              <a:gdLst/>
              <a:ahLst/>
              <a:cxnLst/>
              <a:rect l="l" t="t" r="r" b="b"/>
              <a:pathLst>
                <a:path w="662" h="255" extrusionOk="0">
                  <a:moveTo>
                    <a:pt x="482" y="0"/>
                  </a:moveTo>
                  <a:cubicBezTo>
                    <a:pt x="439" y="0"/>
                    <a:pt x="401" y="13"/>
                    <a:pt x="368" y="35"/>
                  </a:cubicBezTo>
                  <a:lnTo>
                    <a:pt x="1" y="230"/>
                  </a:lnTo>
                  <a:cubicBezTo>
                    <a:pt x="31" y="220"/>
                    <a:pt x="66" y="214"/>
                    <a:pt x="105" y="214"/>
                  </a:cubicBezTo>
                  <a:cubicBezTo>
                    <a:pt x="159" y="214"/>
                    <a:pt x="223" y="226"/>
                    <a:pt x="295" y="255"/>
                  </a:cubicBezTo>
                  <a:lnTo>
                    <a:pt x="662" y="59"/>
                  </a:lnTo>
                  <a:cubicBezTo>
                    <a:pt x="594" y="19"/>
                    <a:pt x="534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005;p46">
              <a:extLst>
                <a:ext uri="{FF2B5EF4-FFF2-40B4-BE49-F238E27FC236}">
                  <a16:creationId xmlns:a16="http://schemas.microsoft.com/office/drawing/2014/main" id="{320FA4C8-4101-4293-8CA2-55617AEC73E4}"/>
                </a:ext>
              </a:extLst>
            </p:cNvPr>
            <p:cNvSpPr/>
            <p:nvPr/>
          </p:nvSpPr>
          <p:spPr>
            <a:xfrm>
              <a:off x="3592350" y="2769025"/>
              <a:ext cx="19000" cy="28175"/>
            </a:xfrm>
            <a:custGeom>
              <a:avLst/>
              <a:gdLst/>
              <a:ahLst/>
              <a:cxnLst/>
              <a:rect l="l" t="t" r="r" b="b"/>
              <a:pathLst>
                <a:path w="760" h="1127" extrusionOk="0">
                  <a:moveTo>
                    <a:pt x="368" y="0"/>
                  </a:moveTo>
                  <a:lnTo>
                    <a:pt x="1" y="196"/>
                  </a:lnTo>
                  <a:cubicBezTo>
                    <a:pt x="221" y="318"/>
                    <a:pt x="392" y="637"/>
                    <a:pt x="392" y="882"/>
                  </a:cubicBezTo>
                  <a:cubicBezTo>
                    <a:pt x="392" y="1004"/>
                    <a:pt x="343" y="1077"/>
                    <a:pt x="270" y="1126"/>
                  </a:cubicBezTo>
                  <a:lnTo>
                    <a:pt x="637" y="906"/>
                  </a:lnTo>
                  <a:cubicBezTo>
                    <a:pt x="711" y="882"/>
                    <a:pt x="760" y="784"/>
                    <a:pt x="760" y="661"/>
                  </a:cubicBezTo>
                  <a:cubicBezTo>
                    <a:pt x="760" y="416"/>
                    <a:pt x="564" y="122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006;p46">
              <a:extLst>
                <a:ext uri="{FF2B5EF4-FFF2-40B4-BE49-F238E27FC236}">
                  <a16:creationId xmlns:a16="http://schemas.microsoft.com/office/drawing/2014/main" id="{F45FBADF-CBA5-4E04-AA95-8BDC5C4EEF7D}"/>
                </a:ext>
              </a:extLst>
            </p:cNvPr>
            <p:cNvSpPr/>
            <p:nvPr/>
          </p:nvSpPr>
          <p:spPr>
            <a:xfrm>
              <a:off x="3582550" y="2772600"/>
              <a:ext cx="19625" cy="25300"/>
            </a:xfrm>
            <a:custGeom>
              <a:avLst/>
              <a:gdLst/>
              <a:ahLst/>
              <a:cxnLst/>
              <a:rect l="l" t="t" r="r" b="b"/>
              <a:pathLst>
                <a:path w="785" h="1012" extrusionOk="0">
                  <a:moveTo>
                    <a:pt x="215" y="0"/>
                  </a:moveTo>
                  <a:cubicBezTo>
                    <a:pt x="87" y="0"/>
                    <a:pt x="1" y="100"/>
                    <a:pt x="1" y="273"/>
                  </a:cubicBezTo>
                  <a:cubicBezTo>
                    <a:pt x="1" y="518"/>
                    <a:pt x="172" y="837"/>
                    <a:pt x="393" y="959"/>
                  </a:cubicBezTo>
                  <a:cubicBezTo>
                    <a:pt x="450" y="995"/>
                    <a:pt x="507" y="1012"/>
                    <a:pt x="559" y="1012"/>
                  </a:cubicBezTo>
                  <a:cubicBezTo>
                    <a:pt x="686" y="1012"/>
                    <a:pt x="784" y="912"/>
                    <a:pt x="784" y="739"/>
                  </a:cubicBezTo>
                  <a:cubicBezTo>
                    <a:pt x="784" y="494"/>
                    <a:pt x="613" y="175"/>
                    <a:pt x="393" y="53"/>
                  </a:cubicBezTo>
                  <a:cubicBezTo>
                    <a:pt x="328" y="17"/>
                    <a:pt x="268" y="0"/>
                    <a:pt x="215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007;p46">
              <a:extLst>
                <a:ext uri="{FF2B5EF4-FFF2-40B4-BE49-F238E27FC236}">
                  <a16:creationId xmlns:a16="http://schemas.microsoft.com/office/drawing/2014/main" id="{FEFF4E23-6C38-427A-A572-8FC97F6F6254}"/>
                </a:ext>
              </a:extLst>
            </p:cNvPr>
            <p:cNvSpPr/>
            <p:nvPr/>
          </p:nvSpPr>
          <p:spPr>
            <a:xfrm>
              <a:off x="3585000" y="2817000"/>
              <a:ext cx="15950" cy="6525"/>
            </a:xfrm>
            <a:custGeom>
              <a:avLst/>
              <a:gdLst/>
              <a:ahLst/>
              <a:cxnLst/>
              <a:rect l="l" t="t" r="r" b="b"/>
              <a:pathLst>
                <a:path w="638" h="261" extrusionOk="0">
                  <a:moveTo>
                    <a:pt x="13" y="228"/>
                  </a:moveTo>
                  <a:cubicBezTo>
                    <a:pt x="9" y="231"/>
                    <a:pt x="5" y="233"/>
                    <a:pt x="1" y="236"/>
                  </a:cubicBezTo>
                  <a:lnTo>
                    <a:pt x="13" y="228"/>
                  </a:lnTo>
                  <a:close/>
                  <a:moveTo>
                    <a:pt x="457" y="1"/>
                  </a:moveTo>
                  <a:cubicBezTo>
                    <a:pt x="425" y="1"/>
                    <a:pt x="395" y="7"/>
                    <a:pt x="368" y="16"/>
                  </a:cubicBezTo>
                  <a:lnTo>
                    <a:pt x="13" y="228"/>
                  </a:lnTo>
                  <a:lnTo>
                    <a:pt x="13" y="228"/>
                  </a:lnTo>
                  <a:cubicBezTo>
                    <a:pt x="38" y="215"/>
                    <a:pt x="66" y="209"/>
                    <a:pt x="96" y="209"/>
                  </a:cubicBezTo>
                  <a:cubicBezTo>
                    <a:pt x="153" y="209"/>
                    <a:pt x="219" y="230"/>
                    <a:pt x="295" y="260"/>
                  </a:cubicBezTo>
                  <a:lnTo>
                    <a:pt x="637" y="65"/>
                  </a:lnTo>
                  <a:cubicBezTo>
                    <a:pt x="575" y="18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008;p46">
              <a:extLst>
                <a:ext uri="{FF2B5EF4-FFF2-40B4-BE49-F238E27FC236}">
                  <a16:creationId xmlns:a16="http://schemas.microsoft.com/office/drawing/2014/main" id="{5548D122-0B8D-4421-A857-779DB2D2C7BC}"/>
                </a:ext>
              </a:extLst>
            </p:cNvPr>
            <p:cNvSpPr/>
            <p:nvPr/>
          </p:nvSpPr>
          <p:spPr>
            <a:xfrm>
              <a:off x="3592350" y="2818600"/>
              <a:ext cx="18400" cy="28175"/>
            </a:xfrm>
            <a:custGeom>
              <a:avLst/>
              <a:gdLst/>
              <a:ahLst/>
              <a:cxnLst/>
              <a:rect l="l" t="t" r="r" b="b"/>
              <a:pathLst>
                <a:path w="736" h="1127" extrusionOk="0">
                  <a:moveTo>
                    <a:pt x="343" y="1"/>
                  </a:moveTo>
                  <a:lnTo>
                    <a:pt x="1" y="196"/>
                  </a:lnTo>
                  <a:cubicBezTo>
                    <a:pt x="196" y="319"/>
                    <a:pt x="368" y="637"/>
                    <a:pt x="368" y="882"/>
                  </a:cubicBezTo>
                  <a:cubicBezTo>
                    <a:pt x="368" y="1005"/>
                    <a:pt x="343" y="1078"/>
                    <a:pt x="270" y="1127"/>
                  </a:cubicBezTo>
                  <a:lnTo>
                    <a:pt x="637" y="907"/>
                  </a:lnTo>
                  <a:cubicBezTo>
                    <a:pt x="711" y="858"/>
                    <a:pt x="735" y="784"/>
                    <a:pt x="735" y="662"/>
                  </a:cubicBezTo>
                  <a:cubicBezTo>
                    <a:pt x="735" y="417"/>
                    <a:pt x="564" y="123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009;p46">
              <a:extLst>
                <a:ext uri="{FF2B5EF4-FFF2-40B4-BE49-F238E27FC236}">
                  <a16:creationId xmlns:a16="http://schemas.microsoft.com/office/drawing/2014/main" id="{DB3A958B-DA4E-423B-9260-DB677A8084F4}"/>
                </a:ext>
              </a:extLst>
            </p:cNvPr>
            <p:cNvSpPr/>
            <p:nvPr/>
          </p:nvSpPr>
          <p:spPr>
            <a:xfrm>
              <a:off x="3582550" y="2822175"/>
              <a:ext cx="19000" cy="25325"/>
            </a:xfrm>
            <a:custGeom>
              <a:avLst/>
              <a:gdLst/>
              <a:ahLst/>
              <a:cxnLst/>
              <a:rect l="l" t="t" r="r" b="b"/>
              <a:pathLst>
                <a:path w="760" h="1013" extrusionOk="0">
                  <a:moveTo>
                    <a:pt x="215" y="1"/>
                  </a:moveTo>
                  <a:cubicBezTo>
                    <a:pt x="87" y="1"/>
                    <a:pt x="1" y="100"/>
                    <a:pt x="1" y="274"/>
                  </a:cubicBezTo>
                  <a:cubicBezTo>
                    <a:pt x="1" y="519"/>
                    <a:pt x="172" y="837"/>
                    <a:pt x="368" y="959"/>
                  </a:cubicBezTo>
                  <a:cubicBezTo>
                    <a:pt x="432" y="995"/>
                    <a:pt x="493" y="1012"/>
                    <a:pt x="546" y="1012"/>
                  </a:cubicBezTo>
                  <a:cubicBezTo>
                    <a:pt x="674" y="1012"/>
                    <a:pt x="760" y="912"/>
                    <a:pt x="760" y="739"/>
                  </a:cubicBezTo>
                  <a:cubicBezTo>
                    <a:pt x="760" y="494"/>
                    <a:pt x="588" y="176"/>
                    <a:pt x="393" y="53"/>
                  </a:cubicBezTo>
                  <a:cubicBezTo>
                    <a:pt x="328" y="18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010;p46">
              <a:extLst>
                <a:ext uri="{FF2B5EF4-FFF2-40B4-BE49-F238E27FC236}">
                  <a16:creationId xmlns:a16="http://schemas.microsoft.com/office/drawing/2014/main" id="{BE49F3E2-71E5-4FB7-AAD3-DC3C93C93E92}"/>
                </a:ext>
              </a:extLst>
            </p:cNvPr>
            <p:cNvSpPr/>
            <p:nvPr/>
          </p:nvSpPr>
          <p:spPr>
            <a:xfrm>
              <a:off x="3596625" y="2736575"/>
              <a:ext cx="10450" cy="9200"/>
            </a:xfrm>
            <a:custGeom>
              <a:avLst/>
              <a:gdLst/>
              <a:ahLst/>
              <a:cxnLst/>
              <a:rect l="l" t="t" r="r" b="b"/>
              <a:pathLst>
                <a:path w="418" h="368" extrusionOk="0">
                  <a:moveTo>
                    <a:pt x="417" y="0"/>
                  </a:moveTo>
                  <a:lnTo>
                    <a:pt x="74" y="221"/>
                  </a:lnTo>
                  <a:cubicBezTo>
                    <a:pt x="74" y="294"/>
                    <a:pt x="25" y="343"/>
                    <a:pt x="1" y="367"/>
                  </a:cubicBezTo>
                  <a:lnTo>
                    <a:pt x="368" y="147"/>
                  </a:lnTo>
                  <a:cubicBezTo>
                    <a:pt x="393" y="123"/>
                    <a:pt x="417" y="74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011;p46">
              <a:extLst>
                <a:ext uri="{FF2B5EF4-FFF2-40B4-BE49-F238E27FC236}">
                  <a16:creationId xmlns:a16="http://schemas.microsoft.com/office/drawing/2014/main" id="{FB33F15F-B7E9-4C68-8CDE-92B4553C2012}"/>
                </a:ext>
              </a:extLst>
            </p:cNvPr>
            <p:cNvSpPr/>
            <p:nvPr/>
          </p:nvSpPr>
          <p:spPr>
            <a:xfrm>
              <a:off x="3598475" y="2694925"/>
              <a:ext cx="9200" cy="47175"/>
            </a:xfrm>
            <a:custGeom>
              <a:avLst/>
              <a:gdLst/>
              <a:ahLst/>
              <a:cxnLst/>
              <a:rect l="l" t="t" r="r" b="b"/>
              <a:pathLst>
                <a:path w="368" h="1887" extrusionOk="0">
                  <a:moveTo>
                    <a:pt x="368" y="1"/>
                  </a:moveTo>
                  <a:lnTo>
                    <a:pt x="0" y="197"/>
                  </a:lnTo>
                  <a:lnTo>
                    <a:pt x="0" y="1887"/>
                  </a:lnTo>
                  <a:lnTo>
                    <a:pt x="343" y="166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012;p46">
              <a:extLst>
                <a:ext uri="{FF2B5EF4-FFF2-40B4-BE49-F238E27FC236}">
                  <a16:creationId xmlns:a16="http://schemas.microsoft.com/office/drawing/2014/main" id="{BBBE4B60-A3DB-4F24-8571-AC8769304A50}"/>
                </a:ext>
              </a:extLst>
            </p:cNvPr>
            <p:cNvSpPr/>
            <p:nvPr/>
          </p:nvSpPr>
          <p:spPr>
            <a:xfrm>
              <a:off x="3588075" y="2683675"/>
              <a:ext cx="13475" cy="6400"/>
            </a:xfrm>
            <a:custGeom>
              <a:avLst/>
              <a:gdLst/>
              <a:ahLst/>
              <a:cxnLst/>
              <a:rect l="l" t="t" r="r" b="b"/>
              <a:pathLst>
                <a:path w="539" h="256" extrusionOk="0">
                  <a:moveTo>
                    <a:pt x="411" y="0"/>
                  </a:moveTo>
                  <a:cubicBezTo>
                    <a:pt x="396" y="0"/>
                    <a:pt x="382" y="3"/>
                    <a:pt x="367" y="10"/>
                  </a:cubicBezTo>
                  <a:lnTo>
                    <a:pt x="0" y="231"/>
                  </a:lnTo>
                  <a:cubicBezTo>
                    <a:pt x="20" y="220"/>
                    <a:pt x="45" y="215"/>
                    <a:pt x="70" y="215"/>
                  </a:cubicBezTo>
                  <a:cubicBezTo>
                    <a:pt x="106" y="215"/>
                    <a:pt x="143" y="226"/>
                    <a:pt x="172" y="255"/>
                  </a:cubicBezTo>
                  <a:lnTo>
                    <a:pt x="539" y="35"/>
                  </a:lnTo>
                  <a:cubicBezTo>
                    <a:pt x="487" y="17"/>
                    <a:pt x="447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013;p46">
              <a:extLst>
                <a:ext uri="{FF2B5EF4-FFF2-40B4-BE49-F238E27FC236}">
                  <a16:creationId xmlns:a16="http://schemas.microsoft.com/office/drawing/2014/main" id="{7F7D5EA0-7336-43FC-8607-88D2CD59193F}"/>
                </a:ext>
              </a:extLst>
            </p:cNvPr>
            <p:cNvSpPr/>
            <p:nvPr/>
          </p:nvSpPr>
          <p:spPr>
            <a:xfrm>
              <a:off x="3592350" y="2684525"/>
              <a:ext cx="15325" cy="1532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368" y="1"/>
                  </a:moveTo>
                  <a:lnTo>
                    <a:pt x="1" y="221"/>
                  </a:lnTo>
                  <a:cubicBezTo>
                    <a:pt x="123" y="295"/>
                    <a:pt x="245" y="466"/>
                    <a:pt x="245" y="613"/>
                  </a:cubicBezTo>
                  <a:lnTo>
                    <a:pt x="613" y="417"/>
                  </a:lnTo>
                  <a:cubicBezTo>
                    <a:pt x="613" y="270"/>
                    <a:pt x="490" y="74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014;p46">
              <a:extLst>
                <a:ext uri="{FF2B5EF4-FFF2-40B4-BE49-F238E27FC236}">
                  <a16:creationId xmlns:a16="http://schemas.microsoft.com/office/drawing/2014/main" id="{DC4B861C-F0A7-40C0-BFC4-79EE19FB74CD}"/>
                </a:ext>
              </a:extLst>
            </p:cNvPr>
            <p:cNvSpPr/>
            <p:nvPr/>
          </p:nvSpPr>
          <p:spPr>
            <a:xfrm>
              <a:off x="3586225" y="2689200"/>
              <a:ext cx="12275" cy="57300"/>
            </a:xfrm>
            <a:custGeom>
              <a:avLst/>
              <a:gdLst/>
              <a:ahLst/>
              <a:cxnLst/>
              <a:rect l="l" t="t" r="r" b="b"/>
              <a:pathLst>
                <a:path w="491" h="2292" extrusionOk="0">
                  <a:moveTo>
                    <a:pt x="141" y="0"/>
                  </a:moveTo>
                  <a:cubicBezTo>
                    <a:pt x="72" y="0"/>
                    <a:pt x="25" y="55"/>
                    <a:pt x="25" y="157"/>
                  </a:cubicBezTo>
                  <a:lnTo>
                    <a:pt x="1" y="1846"/>
                  </a:lnTo>
                  <a:cubicBezTo>
                    <a:pt x="1" y="1993"/>
                    <a:pt x="123" y="2165"/>
                    <a:pt x="246" y="2262"/>
                  </a:cubicBezTo>
                  <a:cubicBezTo>
                    <a:pt x="278" y="2282"/>
                    <a:pt x="311" y="2291"/>
                    <a:pt x="342" y="2291"/>
                  </a:cubicBezTo>
                  <a:cubicBezTo>
                    <a:pt x="425" y="2291"/>
                    <a:pt x="490" y="2223"/>
                    <a:pt x="490" y="2116"/>
                  </a:cubicBezTo>
                  <a:lnTo>
                    <a:pt x="490" y="426"/>
                  </a:lnTo>
                  <a:cubicBezTo>
                    <a:pt x="490" y="279"/>
                    <a:pt x="368" y="108"/>
                    <a:pt x="246" y="34"/>
                  </a:cubicBezTo>
                  <a:cubicBezTo>
                    <a:pt x="208" y="11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015;p46">
              <a:extLst>
                <a:ext uri="{FF2B5EF4-FFF2-40B4-BE49-F238E27FC236}">
                  <a16:creationId xmlns:a16="http://schemas.microsoft.com/office/drawing/2014/main" id="{308BFB8B-9665-484F-9E66-54792F3FA57A}"/>
                </a:ext>
              </a:extLst>
            </p:cNvPr>
            <p:cNvSpPr/>
            <p:nvPr/>
          </p:nvSpPr>
          <p:spPr>
            <a:xfrm>
              <a:off x="3701925" y="2663100"/>
              <a:ext cx="159200" cy="199000"/>
            </a:xfrm>
            <a:custGeom>
              <a:avLst/>
              <a:gdLst/>
              <a:ahLst/>
              <a:cxnLst/>
              <a:rect l="l" t="t" r="r" b="b"/>
              <a:pathLst>
                <a:path w="6368" h="7960" extrusionOk="0">
                  <a:moveTo>
                    <a:pt x="6368" y="1"/>
                  </a:moveTo>
                  <a:lnTo>
                    <a:pt x="1" y="3674"/>
                  </a:lnTo>
                  <a:lnTo>
                    <a:pt x="25" y="7959"/>
                  </a:lnTo>
                  <a:lnTo>
                    <a:pt x="6368" y="4286"/>
                  </a:lnTo>
                  <a:lnTo>
                    <a:pt x="6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016;p46">
              <a:extLst>
                <a:ext uri="{FF2B5EF4-FFF2-40B4-BE49-F238E27FC236}">
                  <a16:creationId xmlns:a16="http://schemas.microsoft.com/office/drawing/2014/main" id="{7C02126D-E046-4D76-8B11-E930E190E9E7}"/>
                </a:ext>
              </a:extLst>
            </p:cNvPr>
            <p:cNvSpPr/>
            <p:nvPr/>
          </p:nvSpPr>
          <p:spPr>
            <a:xfrm>
              <a:off x="3829875" y="2609150"/>
              <a:ext cx="49625" cy="43050"/>
            </a:xfrm>
            <a:custGeom>
              <a:avLst/>
              <a:gdLst/>
              <a:ahLst/>
              <a:cxnLst/>
              <a:rect l="l" t="t" r="r" b="b"/>
              <a:pathLst>
                <a:path w="1985" h="1722" extrusionOk="0">
                  <a:moveTo>
                    <a:pt x="1748" y="1"/>
                  </a:moveTo>
                  <a:cubicBezTo>
                    <a:pt x="1693" y="1"/>
                    <a:pt x="1631" y="18"/>
                    <a:pt x="1568" y="53"/>
                  </a:cubicBezTo>
                  <a:lnTo>
                    <a:pt x="393" y="738"/>
                  </a:lnTo>
                  <a:cubicBezTo>
                    <a:pt x="172" y="861"/>
                    <a:pt x="1" y="1179"/>
                    <a:pt x="1" y="1448"/>
                  </a:cubicBezTo>
                  <a:cubicBezTo>
                    <a:pt x="1" y="1622"/>
                    <a:pt x="87" y="1722"/>
                    <a:pt x="215" y="1722"/>
                  </a:cubicBezTo>
                  <a:cubicBezTo>
                    <a:pt x="268" y="1722"/>
                    <a:pt x="328" y="1705"/>
                    <a:pt x="393" y="1669"/>
                  </a:cubicBezTo>
                  <a:lnTo>
                    <a:pt x="1568" y="983"/>
                  </a:lnTo>
                  <a:cubicBezTo>
                    <a:pt x="1788" y="861"/>
                    <a:pt x="1984" y="542"/>
                    <a:pt x="1984" y="298"/>
                  </a:cubicBezTo>
                  <a:cubicBezTo>
                    <a:pt x="1984" y="105"/>
                    <a:pt x="1885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017;p46">
              <a:extLst>
                <a:ext uri="{FF2B5EF4-FFF2-40B4-BE49-F238E27FC236}">
                  <a16:creationId xmlns:a16="http://schemas.microsoft.com/office/drawing/2014/main" id="{838DCE14-5E68-4673-A6C8-068751E31188}"/>
                </a:ext>
              </a:extLst>
            </p:cNvPr>
            <p:cNvSpPr/>
            <p:nvPr/>
          </p:nvSpPr>
          <p:spPr>
            <a:xfrm>
              <a:off x="3671925" y="2586575"/>
              <a:ext cx="219200" cy="326950"/>
            </a:xfrm>
            <a:custGeom>
              <a:avLst/>
              <a:gdLst/>
              <a:ahLst/>
              <a:cxnLst/>
              <a:rect l="l" t="t" r="r" b="b"/>
              <a:pathLst>
                <a:path w="8768" h="13078" extrusionOk="0">
                  <a:moveTo>
                    <a:pt x="8066" y="904"/>
                  </a:moveTo>
                  <a:cubicBezTo>
                    <a:pt x="8203" y="904"/>
                    <a:pt x="8302" y="1008"/>
                    <a:pt x="8302" y="1201"/>
                  </a:cubicBezTo>
                  <a:cubicBezTo>
                    <a:pt x="8302" y="1445"/>
                    <a:pt x="8106" y="1764"/>
                    <a:pt x="7886" y="1886"/>
                  </a:cubicBezTo>
                  <a:lnTo>
                    <a:pt x="6711" y="2572"/>
                  </a:lnTo>
                  <a:cubicBezTo>
                    <a:pt x="6646" y="2608"/>
                    <a:pt x="6586" y="2625"/>
                    <a:pt x="6533" y="2625"/>
                  </a:cubicBezTo>
                  <a:cubicBezTo>
                    <a:pt x="6405" y="2625"/>
                    <a:pt x="6319" y="2525"/>
                    <a:pt x="6319" y="2351"/>
                  </a:cubicBezTo>
                  <a:cubicBezTo>
                    <a:pt x="6319" y="2082"/>
                    <a:pt x="6490" y="1764"/>
                    <a:pt x="6711" y="1641"/>
                  </a:cubicBezTo>
                  <a:lnTo>
                    <a:pt x="7886" y="956"/>
                  </a:lnTo>
                  <a:cubicBezTo>
                    <a:pt x="7949" y="921"/>
                    <a:pt x="8011" y="904"/>
                    <a:pt x="8066" y="904"/>
                  </a:cubicBezTo>
                  <a:close/>
                  <a:moveTo>
                    <a:pt x="7568" y="3062"/>
                  </a:moveTo>
                  <a:lnTo>
                    <a:pt x="7568" y="7347"/>
                  </a:lnTo>
                  <a:lnTo>
                    <a:pt x="1225" y="11020"/>
                  </a:lnTo>
                  <a:lnTo>
                    <a:pt x="1201" y="6735"/>
                  </a:lnTo>
                  <a:lnTo>
                    <a:pt x="7568" y="3062"/>
                  </a:lnTo>
                  <a:close/>
                  <a:moveTo>
                    <a:pt x="8768" y="1"/>
                  </a:moveTo>
                  <a:lnTo>
                    <a:pt x="1" y="5045"/>
                  </a:lnTo>
                  <a:lnTo>
                    <a:pt x="25" y="13077"/>
                  </a:lnTo>
                  <a:lnTo>
                    <a:pt x="8768" y="8033"/>
                  </a:lnTo>
                  <a:lnTo>
                    <a:pt x="8768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018;p46">
              <a:extLst>
                <a:ext uri="{FF2B5EF4-FFF2-40B4-BE49-F238E27FC236}">
                  <a16:creationId xmlns:a16="http://schemas.microsoft.com/office/drawing/2014/main" id="{F285DD86-564F-4389-857C-70CEC13BB142}"/>
                </a:ext>
              </a:extLst>
            </p:cNvPr>
            <p:cNvSpPr/>
            <p:nvPr/>
          </p:nvSpPr>
          <p:spPr>
            <a:xfrm>
              <a:off x="3751525" y="2824100"/>
              <a:ext cx="110225" cy="184925"/>
            </a:xfrm>
            <a:custGeom>
              <a:avLst/>
              <a:gdLst/>
              <a:ahLst/>
              <a:cxnLst/>
              <a:rect l="l" t="t" r="r" b="b"/>
              <a:pathLst>
                <a:path w="4409" h="7397" extrusionOk="0">
                  <a:moveTo>
                    <a:pt x="4408" y="1"/>
                  </a:moveTo>
                  <a:lnTo>
                    <a:pt x="0" y="2548"/>
                  </a:lnTo>
                  <a:lnTo>
                    <a:pt x="0" y="2817"/>
                  </a:lnTo>
                  <a:lnTo>
                    <a:pt x="4408" y="295"/>
                  </a:lnTo>
                  <a:lnTo>
                    <a:pt x="4408" y="1"/>
                  </a:lnTo>
                  <a:close/>
                  <a:moveTo>
                    <a:pt x="4408" y="882"/>
                  </a:moveTo>
                  <a:lnTo>
                    <a:pt x="0" y="3405"/>
                  </a:lnTo>
                  <a:lnTo>
                    <a:pt x="0" y="3699"/>
                  </a:lnTo>
                  <a:lnTo>
                    <a:pt x="4408" y="1152"/>
                  </a:lnTo>
                  <a:lnTo>
                    <a:pt x="4408" y="882"/>
                  </a:lnTo>
                  <a:close/>
                  <a:moveTo>
                    <a:pt x="4408" y="1740"/>
                  </a:moveTo>
                  <a:lnTo>
                    <a:pt x="0" y="4286"/>
                  </a:lnTo>
                  <a:lnTo>
                    <a:pt x="0" y="4556"/>
                  </a:lnTo>
                  <a:lnTo>
                    <a:pt x="4408" y="2033"/>
                  </a:lnTo>
                  <a:lnTo>
                    <a:pt x="4408" y="1740"/>
                  </a:lnTo>
                  <a:close/>
                  <a:moveTo>
                    <a:pt x="4408" y="2621"/>
                  </a:moveTo>
                  <a:lnTo>
                    <a:pt x="25" y="5168"/>
                  </a:lnTo>
                  <a:lnTo>
                    <a:pt x="25" y="5437"/>
                  </a:lnTo>
                  <a:lnTo>
                    <a:pt x="4408" y="2890"/>
                  </a:lnTo>
                  <a:lnTo>
                    <a:pt x="4408" y="2621"/>
                  </a:lnTo>
                  <a:close/>
                  <a:moveTo>
                    <a:pt x="4408" y="3503"/>
                  </a:moveTo>
                  <a:lnTo>
                    <a:pt x="25" y="6025"/>
                  </a:lnTo>
                  <a:lnTo>
                    <a:pt x="25" y="6294"/>
                  </a:lnTo>
                  <a:lnTo>
                    <a:pt x="4408" y="3772"/>
                  </a:lnTo>
                  <a:lnTo>
                    <a:pt x="4408" y="3503"/>
                  </a:lnTo>
                  <a:close/>
                  <a:moveTo>
                    <a:pt x="4408" y="4360"/>
                  </a:moveTo>
                  <a:lnTo>
                    <a:pt x="25" y="6906"/>
                  </a:lnTo>
                  <a:lnTo>
                    <a:pt x="25" y="7176"/>
                  </a:lnTo>
                  <a:lnTo>
                    <a:pt x="4408" y="4654"/>
                  </a:lnTo>
                  <a:lnTo>
                    <a:pt x="4408" y="4360"/>
                  </a:lnTo>
                  <a:close/>
                  <a:moveTo>
                    <a:pt x="4408" y="5241"/>
                  </a:moveTo>
                  <a:lnTo>
                    <a:pt x="1127" y="7127"/>
                  </a:lnTo>
                  <a:lnTo>
                    <a:pt x="1127" y="7396"/>
                  </a:lnTo>
                  <a:lnTo>
                    <a:pt x="4408" y="5511"/>
                  </a:lnTo>
                  <a:lnTo>
                    <a:pt x="4408" y="524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019;p46">
              <a:extLst>
                <a:ext uri="{FF2B5EF4-FFF2-40B4-BE49-F238E27FC236}">
                  <a16:creationId xmlns:a16="http://schemas.microsoft.com/office/drawing/2014/main" id="{7E5DD2E5-F3E3-41C9-926C-49DF5E624DDB}"/>
                </a:ext>
              </a:extLst>
            </p:cNvPr>
            <p:cNvSpPr/>
            <p:nvPr/>
          </p:nvSpPr>
          <p:spPr>
            <a:xfrm>
              <a:off x="4572475" y="3728925"/>
              <a:ext cx="260825" cy="83300"/>
            </a:xfrm>
            <a:custGeom>
              <a:avLst/>
              <a:gdLst/>
              <a:ahLst/>
              <a:cxnLst/>
              <a:rect l="l" t="t" r="r" b="b"/>
              <a:pathLst>
                <a:path w="10433" h="3332" extrusionOk="0">
                  <a:moveTo>
                    <a:pt x="1" y="1"/>
                  </a:moveTo>
                  <a:lnTo>
                    <a:pt x="295" y="197"/>
                  </a:lnTo>
                  <a:lnTo>
                    <a:pt x="10433" y="3331"/>
                  </a:lnTo>
                  <a:lnTo>
                    <a:pt x="10139" y="3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020;p46">
              <a:extLst>
                <a:ext uri="{FF2B5EF4-FFF2-40B4-BE49-F238E27FC236}">
                  <a16:creationId xmlns:a16="http://schemas.microsoft.com/office/drawing/2014/main" id="{05C1A7DC-171E-4378-A0D1-E96973F19DFE}"/>
                </a:ext>
              </a:extLst>
            </p:cNvPr>
            <p:cNvSpPr/>
            <p:nvPr/>
          </p:nvSpPr>
          <p:spPr>
            <a:xfrm>
              <a:off x="4134750" y="3755250"/>
              <a:ext cx="261450" cy="84525"/>
            </a:xfrm>
            <a:custGeom>
              <a:avLst/>
              <a:gdLst/>
              <a:ahLst/>
              <a:cxnLst/>
              <a:rect l="l" t="t" r="r" b="b"/>
              <a:pathLst>
                <a:path w="10458" h="3381" extrusionOk="0">
                  <a:moveTo>
                    <a:pt x="1" y="1"/>
                  </a:moveTo>
                  <a:lnTo>
                    <a:pt x="319" y="172"/>
                  </a:lnTo>
                  <a:lnTo>
                    <a:pt x="10457" y="3380"/>
                  </a:lnTo>
                  <a:lnTo>
                    <a:pt x="10457" y="3380"/>
                  </a:lnTo>
                  <a:lnTo>
                    <a:pt x="10139" y="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021;p46">
              <a:extLst>
                <a:ext uri="{FF2B5EF4-FFF2-40B4-BE49-F238E27FC236}">
                  <a16:creationId xmlns:a16="http://schemas.microsoft.com/office/drawing/2014/main" id="{1B611A89-62BE-4D13-92C1-B91003883A39}"/>
                </a:ext>
              </a:extLst>
            </p:cNvPr>
            <p:cNvSpPr/>
            <p:nvPr/>
          </p:nvSpPr>
          <p:spPr>
            <a:xfrm>
              <a:off x="4572475" y="3356725"/>
              <a:ext cx="259600" cy="377125"/>
            </a:xfrm>
            <a:custGeom>
              <a:avLst/>
              <a:gdLst/>
              <a:ahLst/>
              <a:cxnLst/>
              <a:rect l="l" t="t" r="r" b="b"/>
              <a:pathLst>
                <a:path w="10384" h="15085" extrusionOk="0">
                  <a:moveTo>
                    <a:pt x="10090" y="0"/>
                  </a:moveTo>
                  <a:lnTo>
                    <a:pt x="1" y="14889"/>
                  </a:lnTo>
                  <a:lnTo>
                    <a:pt x="295" y="15085"/>
                  </a:lnTo>
                  <a:lnTo>
                    <a:pt x="10384" y="196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022;p46">
              <a:extLst>
                <a:ext uri="{FF2B5EF4-FFF2-40B4-BE49-F238E27FC236}">
                  <a16:creationId xmlns:a16="http://schemas.microsoft.com/office/drawing/2014/main" id="{24DF6EFA-4B9D-47AC-9281-657D0C0C39EF}"/>
                </a:ext>
              </a:extLst>
            </p:cNvPr>
            <p:cNvSpPr/>
            <p:nvPr/>
          </p:nvSpPr>
          <p:spPr>
            <a:xfrm>
              <a:off x="4579825" y="3361625"/>
              <a:ext cx="253475" cy="450600"/>
            </a:xfrm>
            <a:custGeom>
              <a:avLst/>
              <a:gdLst/>
              <a:ahLst/>
              <a:cxnLst/>
              <a:rect l="l" t="t" r="r" b="b"/>
              <a:pathLst>
                <a:path w="10139" h="18024" extrusionOk="0">
                  <a:moveTo>
                    <a:pt x="10090" y="0"/>
                  </a:moveTo>
                  <a:lnTo>
                    <a:pt x="1" y="14889"/>
                  </a:lnTo>
                  <a:lnTo>
                    <a:pt x="10139" y="18023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023;p46">
              <a:extLst>
                <a:ext uri="{FF2B5EF4-FFF2-40B4-BE49-F238E27FC236}">
                  <a16:creationId xmlns:a16="http://schemas.microsoft.com/office/drawing/2014/main" id="{D220F1E7-B240-427F-B5D8-EAB5FFA37770}"/>
                </a:ext>
              </a:extLst>
            </p:cNvPr>
            <p:cNvSpPr/>
            <p:nvPr/>
          </p:nvSpPr>
          <p:spPr>
            <a:xfrm>
              <a:off x="4480650" y="3728925"/>
              <a:ext cx="99200" cy="140225"/>
            </a:xfrm>
            <a:custGeom>
              <a:avLst/>
              <a:gdLst/>
              <a:ahLst/>
              <a:cxnLst/>
              <a:rect l="l" t="t" r="r" b="b"/>
              <a:pathLst>
                <a:path w="3968" h="5609" extrusionOk="0">
                  <a:moveTo>
                    <a:pt x="3674" y="1"/>
                  </a:moveTo>
                  <a:lnTo>
                    <a:pt x="1" y="5413"/>
                  </a:lnTo>
                  <a:lnTo>
                    <a:pt x="319" y="5609"/>
                  </a:lnTo>
                  <a:lnTo>
                    <a:pt x="3968" y="197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024;p46">
              <a:extLst>
                <a:ext uri="{FF2B5EF4-FFF2-40B4-BE49-F238E27FC236}">
                  <a16:creationId xmlns:a16="http://schemas.microsoft.com/office/drawing/2014/main" id="{4BC2027D-51CB-4776-9021-D3D20173E5FC}"/>
                </a:ext>
              </a:extLst>
            </p:cNvPr>
            <p:cNvSpPr/>
            <p:nvPr/>
          </p:nvSpPr>
          <p:spPr>
            <a:xfrm>
              <a:off x="4388200" y="3835450"/>
              <a:ext cx="100425" cy="33700"/>
            </a:xfrm>
            <a:custGeom>
              <a:avLst/>
              <a:gdLst/>
              <a:ahLst/>
              <a:cxnLst/>
              <a:rect l="l" t="t" r="r" b="b"/>
              <a:pathLst>
                <a:path w="4017" h="1348" extrusionOk="0">
                  <a:moveTo>
                    <a:pt x="1" y="1"/>
                  </a:moveTo>
                  <a:lnTo>
                    <a:pt x="319" y="172"/>
                  </a:lnTo>
                  <a:lnTo>
                    <a:pt x="4017" y="1348"/>
                  </a:lnTo>
                  <a:lnTo>
                    <a:pt x="3699" y="1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025;p46">
              <a:extLst>
                <a:ext uri="{FF2B5EF4-FFF2-40B4-BE49-F238E27FC236}">
                  <a16:creationId xmlns:a16="http://schemas.microsoft.com/office/drawing/2014/main" id="{370E7ACA-AC53-4DC3-A4FB-6167A2047BF1}"/>
                </a:ext>
              </a:extLst>
            </p:cNvPr>
            <p:cNvSpPr/>
            <p:nvPr/>
          </p:nvSpPr>
          <p:spPr>
            <a:xfrm>
              <a:off x="4135975" y="3835450"/>
              <a:ext cx="260225" cy="375300"/>
            </a:xfrm>
            <a:custGeom>
              <a:avLst/>
              <a:gdLst/>
              <a:ahLst/>
              <a:cxnLst/>
              <a:rect l="l" t="t" r="r" b="b"/>
              <a:pathLst>
                <a:path w="10409" h="15012" extrusionOk="0">
                  <a:moveTo>
                    <a:pt x="10090" y="1"/>
                  </a:moveTo>
                  <a:lnTo>
                    <a:pt x="1" y="14816"/>
                  </a:lnTo>
                  <a:lnTo>
                    <a:pt x="319" y="15012"/>
                  </a:lnTo>
                  <a:lnTo>
                    <a:pt x="10408" y="172"/>
                  </a:lnTo>
                  <a:lnTo>
                    <a:pt x="10090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026;p46">
              <a:extLst>
                <a:ext uri="{FF2B5EF4-FFF2-40B4-BE49-F238E27FC236}">
                  <a16:creationId xmlns:a16="http://schemas.microsoft.com/office/drawing/2014/main" id="{55837ADA-A8E8-4564-841D-87AB0F49B772}"/>
                </a:ext>
              </a:extLst>
            </p:cNvPr>
            <p:cNvSpPr/>
            <p:nvPr/>
          </p:nvSpPr>
          <p:spPr>
            <a:xfrm>
              <a:off x="4143950" y="3733825"/>
              <a:ext cx="689350" cy="476925"/>
            </a:xfrm>
            <a:custGeom>
              <a:avLst/>
              <a:gdLst/>
              <a:ahLst/>
              <a:cxnLst/>
              <a:rect l="l" t="t" r="r" b="b"/>
              <a:pathLst>
                <a:path w="27574" h="19077" extrusionOk="0">
                  <a:moveTo>
                    <a:pt x="17436" y="1"/>
                  </a:moveTo>
                  <a:lnTo>
                    <a:pt x="13787" y="5413"/>
                  </a:lnTo>
                  <a:lnTo>
                    <a:pt x="10089" y="4237"/>
                  </a:lnTo>
                  <a:lnTo>
                    <a:pt x="0" y="19077"/>
                  </a:lnTo>
                  <a:lnTo>
                    <a:pt x="27574" y="3135"/>
                  </a:lnTo>
                  <a:lnTo>
                    <a:pt x="1743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027;p46">
              <a:extLst>
                <a:ext uri="{FF2B5EF4-FFF2-40B4-BE49-F238E27FC236}">
                  <a16:creationId xmlns:a16="http://schemas.microsoft.com/office/drawing/2014/main" id="{27D3D0AB-6775-46AF-9C68-9DB57AF10169}"/>
                </a:ext>
              </a:extLst>
            </p:cNvPr>
            <p:cNvSpPr/>
            <p:nvPr/>
          </p:nvSpPr>
          <p:spPr>
            <a:xfrm>
              <a:off x="4142725" y="3759550"/>
              <a:ext cx="253475" cy="451200"/>
            </a:xfrm>
            <a:custGeom>
              <a:avLst/>
              <a:gdLst/>
              <a:ahLst/>
              <a:cxnLst/>
              <a:rect l="l" t="t" r="r" b="b"/>
              <a:pathLst>
                <a:path w="10139" h="18048" extrusionOk="0">
                  <a:moveTo>
                    <a:pt x="0" y="0"/>
                  </a:moveTo>
                  <a:lnTo>
                    <a:pt x="49" y="18048"/>
                  </a:lnTo>
                  <a:lnTo>
                    <a:pt x="10138" y="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028;p46">
              <a:extLst>
                <a:ext uri="{FF2B5EF4-FFF2-40B4-BE49-F238E27FC236}">
                  <a16:creationId xmlns:a16="http://schemas.microsoft.com/office/drawing/2014/main" id="{C8034518-1F92-4573-A2FC-90E940B23044}"/>
                </a:ext>
              </a:extLst>
            </p:cNvPr>
            <p:cNvSpPr/>
            <p:nvPr/>
          </p:nvSpPr>
          <p:spPr>
            <a:xfrm>
              <a:off x="4142725" y="3361625"/>
              <a:ext cx="689350" cy="507525"/>
            </a:xfrm>
            <a:custGeom>
              <a:avLst/>
              <a:gdLst/>
              <a:ahLst/>
              <a:cxnLst/>
              <a:rect l="l" t="t" r="r" b="b"/>
              <a:pathLst>
                <a:path w="27574" h="20301" extrusionOk="0">
                  <a:moveTo>
                    <a:pt x="27574" y="0"/>
                  </a:moveTo>
                  <a:lnTo>
                    <a:pt x="0" y="15917"/>
                  </a:lnTo>
                  <a:lnTo>
                    <a:pt x="10138" y="19125"/>
                  </a:lnTo>
                  <a:lnTo>
                    <a:pt x="13836" y="20301"/>
                  </a:lnTo>
                  <a:lnTo>
                    <a:pt x="17485" y="14889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029;p46">
              <a:extLst>
                <a:ext uri="{FF2B5EF4-FFF2-40B4-BE49-F238E27FC236}">
                  <a16:creationId xmlns:a16="http://schemas.microsoft.com/office/drawing/2014/main" id="{8BF4B145-78B7-4075-A750-90E5AC738EA7}"/>
                </a:ext>
              </a:extLst>
            </p:cNvPr>
            <p:cNvSpPr/>
            <p:nvPr/>
          </p:nvSpPr>
          <p:spPr>
            <a:xfrm>
              <a:off x="4134750" y="3755250"/>
              <a:ext cx="9225" cy="455500"/>
            </a:xfrm>
            <a:custGeom>
              <a:avLst/>
              <a:gdLst/>
              <a:ahLst/>
              <a:cxnLst/>
              <a:rect l="l" t="t" r="r" b="b"/>
              <a:pathLst>
                <a:path w="369" h="18220" extrusionOk="0">
                  <a:moveTo>
                    <a:pt x="1" y="1"/>
                  </a:moveTo>
                  <a:lnTo>
                    <a:pt x="50" y="18024"/>
                  </a:lnTo>
                  <a:lnTo>
                    <a:pt x="368" y="18220"/>
                  </a:lnTo>
                  <a:lnTo>
                    <a:pt x="319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030;p46">
              <a:extLst>
                <a:ext uri="{FF2B5EF4-FFF2-40B4-BE49-F238E27FC236}">
                  <a16:creationId xmlns:a16="http://schemas.microsoft.com/office/drawing/2014/main" id="{C0400C7B-E99C-4AD6-8A54-81CF3F6E0AB8}"/>
                </a:ext>
              </a:extLst>
            </p:cNvPr>
            <p:cNvSpPr/>
            <p:nvPr/>
          </p:nvSpPr>
          <p:spPr>
            <a:xfrm>
              <a:off x="4134750" y="3356725"/>
              <a:ext cx="697325" cy="402850"/>
            </a:xfrm>
            <a:custGeom>
              <a:avLst/>
              <a:gdLst/>
              <a:ahLst/>
              <a:cxnLst/>
              <a:rect l="l" t="t" r="r" b="b"/>
              <a:pathLst>
                <a:path w="27893" h="16114" extrusionOk="0">
                  <a:moveTo>
                    <a:pt x="27599" y="0"/>
                  </a:moveTo>
                  <a:lnTo>
                    <a:pt x="1" y="15942"/>
                  </a:lnTo>
                  <a:lnTo>
                    <a:pt x="319" y="16113"/>
                  </a:lnTo>
                  <a:lnTo>
                    <a:pt x="27893" y="196"/>
                  </a:lnTo>
                  <a:lnTo>
                    <a:pt x="27599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031;p46">
              <a:extLst>
                <a:ext uri="{FF2B5EF4-FFF2-40B4-BE49-F238E27FC236}">
                  <a16:creationId xmlns:a16="http://schemas.microsoft.com/office/drawing/2014/main" id="{9E39A792-D5E1-454D-B424-B80D2171B642}"/>
                </a:ext>
              </a:extLst>
            </p:cNvPr>
            <p:cNvSpPr/>
            <p:nvPr/>
          </p:nvSpPr>
          <p:spPr>
            <a:xfrm>
              <a:off x="5038375" y="3030100"/>
              <a:ext cx="164075" cy="805375"/>
            </a:xfrm>
            <a:custGeom>
              <a:avLst/>
              <a:gdLst/>
              <a:ahLst/>
              <a:cxnLst/>
              <a:rect l="l" t="t" r="r" b="b"/>
              <a:pathLst>
                <a:path w="6563" h="32215" extrusionOk="0">
                  <a:moveTo>
                    <a:pt x="710" y="0"/>
                  </a:moveTo>
                  <a:cubicBezTo>
                    <a:pt x="670" y="0"/>
                    <a:pt x="629" y="4"/>
                    <a:pt x="588" y="13"/>
                  </a:cubicBezTo>
                  <a:cubicBezTo>
                    <a:pt x="220" y="62"/>
                    <a:pt x="0" y="405"/>
                    <a:pt x="49" y="748"/>
                  </a:cubicBezTo>
                  <a:lnTo>
                    <a:pt x="5241" y="31676"/>
                  </a:lnTo>
                  <a:cubicBezTo>
                    <a:pt x="5289" y="31994"/>
                    <a:pt x="5559" y="32215"/>
                    <a:pt x="5853" y="32215"/>
                  </a:cubicBezTo>
                  <a:cubicBezTo>
                    <a:pt x="5902" y="32215"/>
                    <a:pt x="5926" y="32215"/>
                    <a:pt x="5975" y="32190"/>
                  </a:cubicBezTo>
                  <a:cubicBezTo>
                    <a:pt x="6318" y="32141"/>
                    <a:pt x="6563" y="31799"/>
                    <a:pt x="6489" y="31456"/>
                  </a:cubicBezTo>
                  <a:lnTo>
                    <a:pt x="1322" y="528"/>
                  </a:lnTo>
                  <a:cubicBezTo>
                    <a:pt x="1258" y="226"/>
                    <a:pt x="1004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032;p46">
              <a:extLst>
                <a:ext uri="{FF2B5EF4-FFF2-40B4-BE49-F238E27FC236}">
                  <a16:creationId xmlns:a16="http://schemas.microsoft.com/office/drawing/2014/main" id="{1EFE4598-8DBA-4D5D-9EB5-F2E143AD0DC1}"/>
                </a:ext>
              </a:extLst>
            </p:cNvPr>
            <p:cNvSpPr/>
            <p:nvPr/>
          </p:nvSpPr>
          <p:spPr>
            <a:xfrm>
              <a:off x="5259975" y="2902150"/>
              <a:ext cx="164100" cy="805375"/>
            </a:xfrm>
            <a:custGeom>
              <a:avLst/>
              <a:gdLst/>
              <a:ahLst/>
              <a:cxnLst/>
              <a:rect l="l" t="t" r="r" b="b"/>
              <a:pathLst>
                <a:path w="6564" h="32215" extrusionOk="0">
                  <a:moveTo>
                    <a:pt x="711" y="0"/>
                  </a:moveTo>
                  <a:cubicBezTo>
                    <a:pt x="671" y="0"/>
                    <a:pt x="630" y="5"/>
                    <a:pt x="588" y="13"/>
                  </a:cubicBezTo>
                  <a:cubicBezTo>
                    <a:pt x="221" y="62"/>
                    <a:pt x="1" y="405"/>
                    <a:pt x="50" y="748"/>
                  </a:cubicBezTo>
                  <a:lnTo>
                    <a:pt x="5241" y="31676"/>
                  </a:lnTo>
                  <a:cubicBezTo>
                    <a:pt x="5290" y="31995"/>
                    <a:pt x="5560" y="32215"/>
                    <a:pt x="5853" y="32215"/>
                  </a:cubicBezTo>
                  <a:cubicBezTo>
                    <a:pt x="5902" y="32215"/>
                    <a:pt x="5927" y="32215"/>
                    <a:pt x="5976" y="32190"/>
                  </a:cubicBezTo>
                  <a:cubicBezTo>
                    <a:pt x="6319" y="32141"/>
                    <a:pt x="6564" y="31799"/>
                    <a:pt x="6490" y="31456"/>
                  </a:cubicBezTo>
                  <a:lnTo>
                    <a:pt x="1323" y="528"/>
                  </a:lnTo>
                  <a:cubicBezTo>
                    <a:pt x="1258" y="226"/>
                    <a:pt x="100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033;p46">
              <a:extLst>
                <a:ext uri="{FF2B5EF4-FFF2-40B4-BE49-F238E27FC236}">
                  <a16:creationId xmlns:a16="http://schemas.microsoft.com/office/drawing/2014/main" id="{E309DFCF-F760-4EFC-9B6B-48B5E0157ACF}"/>
                </a:ext>
              </a:extLst>
            </p:cNvPr>
            <p:cNvSpPr/>
            <p:nvPr/>
          </p:nvSpPr>
          <p:spPr>
            <a:xfrm>
              <a:off x="5054275" y="300627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614" y="0"/>
                  </a:moveTo>
                  <a:cubicBezTo>
                    <a:pt x="9502" y="0"/>
                    <a:pt x="9388" y="28"/>
                    <a:pt x="9282" y="85"/>
                  </a:cubicBezTo>
                  <a:lnTo>
                    <a:pt x="417" y="5203"/>
                  </a:lnTo>
                  <a:cubicBezTo>
                    <a:pt x="123" y="5374"/>
                    <a:pt x="1" y="5766"/>
                    <a:pt x="197" y="6084"/>
                  </a:cubicBezTo>
                  <a:cubicBezTo>
                    <a:pt x="295" y="6280"/>
                    <a:pt x="515" y="6403"/>
                    <a:pt x="735" y="6403"/>
                  </a:cubicBezTo>
                  <a:cubicBezTo>
                    <a:pt x="858" y="6403"/>
                    <a:pt x="956" y="6378"/>
                    <a:pt x="1054" y="6305"/>
                  </a:cubicBezTo>
                  <a:lnTo>
                    <a:pt x="9918" y="1187"/>
                  </a:lnTo>
                  <a:cubicBezTo>
                    <a:pt x="10237" y="1015"/>
                    <a:pt x="10335" y="623"/>
                    <a:pt x="10163" y="305"/>
                  </a:cubicBezTo>
                  <a:cubicBezTo>
                    <a:pt x="10049" y="109"/>
                    <a:pt x="9837" y="0"/>
                    <a:pt x="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034;p46">
              <a:extLst>
                <a:ext uri="{FF2B5EF4-FFF2-40B4-BE49-F238E27FC236}">
                  <a16:creationId xmlns:a16="http://schemas.microsoft.com/office/drawing/2014/main" id="{ED33F988-8499-4E31-A563-4A8A176FCA70}"/>
                </a:ext>
              </a:extLst>
            </p:cNvPr>
            <p:cNvSpPr/>
            <p:nvPr/>
          </p:nvSpPr>
          <p:spPr>
            <a:xfrm>
              <a:off x="5078150" y="3147425"/>
              <a:ext cx="258375" cy="160350"/>
            </a:xfrm>
            <a:custGeom>
              <a:avLst/>
              <a:gdLst/>
              <a:ahLst/>
              <a:cxnLst/>
              <a:rect l="l" t="t" r="r" b="b"/>
              <a:pathLst>
                <a:path w="10335" h="6414" extrusionOk="0">
                  <a:moveTo>
                    <a:pt x="9597" y="0"/>
                  </a:moveTo>
                  <a:cubicBezTo>
                    <a:pt x="9489" y="0"/>
                    <a:pt x="9380" y="30"/>
                    <a:pt x="9282" y="95"/>
                  </a:cubicBezTo>
                  <a:lnTo>
                    <a:pt x="417" y="5213"/>
                  </a:lnTo>
                  <a:cubicBezTo>
                    <a:pt x="99" y="5385"/>
                    <a:pt x="1" y="5777"/>
                    <a:pt x="172" y="6070"/>
                  </a:cubicBezTo>
                  <a:cubicBezTo>
                    <a:pt x="295" y="6291"/>
                    <a:pt x="515" y="6413"/>
                    <a:pt x="735" y="6413"/>
                  </a:cubicBezTo>
                  <a:cubicBezTo>
                    <a:pt x="833" y="6413"/>
                    <a:pt x="956" y="6364"/>
                    <a:pt x="1054" y="6315"/>
                  </a:cubicBezTo>
                  <a:lnTo>
                    <a:pt x="9918" y="1197"/>
                  </a:lnTo>
                  <a:cubicBezTo>
                    <a:pt x="10237" y="1026"/>
                    <a:pt x="10335" y="634"/>
                    <a:pt x="10163" y="316"/>
                  </a:cubicBezTo>
                  <a:cubicBezTo>
                    <a:pt x="10033" y="120"/>
                    <a:pt x="9815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035;p46">
              <a:extLst>
                <a:ext uri="{FF2B5EF4-FFF2-40B4-BE49-F238E27FC236}">
                  <a16:creationId xmlns:a16="http://schemas.microsoft.com/office/drawing/2014/main" id="{099691C9-A140-4CC0-B423-0CCB1F602192}"/>
                </a:ext>
              </a:extLst>
            </p:cNvPr>
            <p:cNvSpPr/>
            <p:nvPr/>
          </p:nvSpPr>
          <p:spPr>
            <a:xfrm>
              <a:off x="5102025" y="3288525"/>
              <a:ext cx="258375" cy="160050"/>
            </a:xfrm>
            <a:custGeom>
              <a:avLst/>
              <a:gdLst/>
              <a:ahLst/>
              <a:cxnLst/>
              <a:rect l="l" t="t" r="r" b="b"/>
              <a:pathLst>
                <a:path w="10335" h="6402" extrusionOk="0">
                  <a:moveTo>
                    <a:pt x="9591" y="0"/>
                  </a:moveTo>
                  <a:cubicBezTo>
                    <a:pt x="9485" y="0"/>
                    <a:pt x="9378" y="27"/>
                    <a:pt x="9282" y="84"/>
                  </a:cubicBezTo>
                  <a:lnTo>
                    <a:pt x="417" y="5202"/>
                  </a:lnTo>
                  <a:cubicBezTo>
                    <a:pt x="99" y="5398"/>
                    <a:pt x="1" y="5789"/>
                    <a:pt x="172" y="6083"/>
                  </a:cubicBezTo>
                  <a:cubicBezTo>
                    <a:pt x="295" y="6304"/>
                    <a:pt x="515" y="6402"/>
                    <a:pt x="735" y="6402"/>
                  </a:cubicBezTo>
                  <a:cubicBezTo>
                    <a:pt x="833" y="6402"/>
                    <a:pt x="956" y="6377"/>
                    <a:pt x="1054" y="6328"/>
                  </a:cubicBezTo>
                  <a:lnTo>
                    <a:pt x="9918" y="1210"/>
                  </a:lnTo>
                  <a:cubicBezTo>
                    <a:pt x="10212" y="1039"/>
                    <a:pt x="10335" y="647"/>
                    <a:pt x="10139" y="329"/>
                  </a:cubicBezTo>
                  <a:cubicBezTo>
                    <a:pt x="10024" y="115"/>
                    <a:pt x="9809" y="0"/>
                    <a:pt x="9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036;p46">
              <a:extLst>
                <a:ext uri="{FF2B5EF4-FFF2-40B4-BE49-F238E27FC236}">
                  <a16:creationId xmlns:a16="http://schemas.microsoft.com/office/drawing/2014/main" id="{CBB3B74E-FB29-4C76-9CB8-9A6727ABBF12}"/>
                </a:ext>
              </a:extLst>
            </p:cNvPr>
            <p:cNvSpPr/>
            <p:nvPr/>
          </p:nvSpPr>
          <p:spPr>
            <a:xfrm>
              <a:off x="5125300" y="342992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608" y="1"/>
                  </a:moveTo>
                  <a:cubicBezTo>
                    <a:pt x="9498" y="1"/>
                    <a:pt x="9386" y="28"/>
                    <a:pt x="9281" y="84"/>
                  </a:cubicBezTo>
                  <a:lnTo>
                    <a:pt x="417" y="5202"/>
                  </a:lnTo>
                  <a:cubicBezTo>
                    <a:pt x="123" y="5374"/>
                    <a:pt x="0" y="5766"/>
                    <a:pt x="196" y="6084"/>
                  </a:cubicBezTo>
                  <a:cubicBezTo>
                    <a:pt x="294" y="6280"/>
                    <a:pt x="515" y="6402"/>
                    <a:pt x="735" y="6402"/>
                  </a:cubicBezTo>
                  <a:cubicBezTo>
                    <a:pt x="857" y="6402"/>
                    <a:pt x="955" y="6378"/>
                    <a:pt x="1053" y="6329"/>
                  </a:cubicBezTo>
                  <a:lnTo>
                    <a:pt x="9918" y="1211"/>
                  </a:lnTo>
                  <a:cubicBezTo>
                    <a:pt x="10236" y="1015"/>
                    <a:pt x="10334" y="623"/>
                    <a:pt x="10163" y="329"/>
                  </a:cubicBezTo>
                  <a:cubicBezTo>
                    <a:pt x="10048" y="115"/>
                    <a:pt x="9833" y="1"/>
                    <a:pt x="9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037;p46">
              <a:extLst>
                <a:ext uri="{FF2B5EF4-FFF2-40B4-BE49-F238E27FC236}">
                  <a16:creationId xmlns:a16="http://schemas.microsoft.com/office/drawing/2014/main" id="{D09D7E08-EF31-47ED-BCA4-CB5657150C84}"/>
                </a:ext>
              </a:extLst>
            </p:cNvPr>
            <p:cNvSpPr/>
            <p:nvPr/>
          </p:nvSpPr>
          <p:spPr>
            <a:xfrm>
              <a:off x="5149175" y="357132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597" y="1"/>
                  </a:moveTo>
                  <a:cubicBezTo>
                    <a:pt x="9488" y="1"/>
                    <a:pt x="9379" y="28"/>
                    <a:pt x="9281" y="85"/>
                  </a:cubicBezTo>
                  <a:lnTo>
                    <a:pt x="417" y="5203"/>
                  </a:lnTo>
                  <a:cubicBezTo>
                    <a:pt x="98" y="5374"/>
                    <a:pt x="0" y="5766"/>
                    <a:pt x="172" y="6085"/>
                  </a:cubicBezTo>
                  <a:cubicBezTo>
                    <a:pt x="294" y="6280"/>
                    <a:pt x="515" y="6403"/>
                    <a:pt x="735" y="6403"/>
                  </a:cubicBezTo>
                  <a:cubicBezTo>
                    <a:pt x="833" y="6403"/>
                    <a:pt x="955" y="6378"/>
                    <a:pt x="1053" y="6305"/>
                  </a:cubicBezTo>
                  <a:lnTo>
                    <a:pt x="9918" y="1187"/>
                  </a:lnTo>
                  <a:cubicBezTo>
                    <a:pt x="10236" y="1016"/>
                    <a:pt x="10334" y="624"/>
                    <a:pt x="10163" y="305"/>
                  </a:cubicBezTo>
                  <a:cubicBezTo>
                    <a:pt x="10032" y="110"/>
                    <a:pt x="9815" y="1"/>
                    <a:pt x="9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038;p46">
              <a:extLst>
                <a:ext uri="{FF2B5EF4-FFF2-40B4-BE49-F238E27FC236}">
                  <a16:creationId xmlns:a16="http://schemas.microsoft.com/office/drawing/2014/main" id="{CE8C9E4C-7363-4385-83A4-8B368EF752C8}"/>
                </a:ext>
              </a:extLst>
            </p:cNvPr>
            <p:cNvSpPr/>
            <p:nvPr/>
          </p:nvSpPr>
          <p:spPr>
            <a:xfrm>
              <a:off x="6321525" y="3735675"/>
              <a:ext cx="264500" cy="193475"/>
            </a:xfrm>
            <a:custGeom>
              <a:avLst/>
              <a:gdLst/>
              <a:ahLst/>
              <a:cxnLst/>
              <a:rect l="l" t="t" r="r" b="b"/>
              <a:pathLst>
                <a:path w="10580" h="7739" extrusionOk="0">
                  <a:moveTo>
                    <a:pt x="10580" y="0"/>
                  </a:moveTo>
                  <a:lnTo>
                    <a:pt x="1" y="6147"/>
                  </a:lnTo>
                  <a:lnTo>
                    <a:pt x="1" y="7739"/>
                  </a:lnTo>
                  <a:lnTo>
                    <a:pt x="10580" y="1592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039;p46">
              <a:extLst>
                <a:ext uri="{FF2B5EF4-FFF2-40B4-BE49-F238E27FC236}">
                  <a16:creationId xmlns:a16="http://schemas.microsoft.com/office/drawing/2014/main" id="{9065014A-BB67-4E60-8DB2-F41DEC58C81F}"/>
                </a:ext>
              </a:extLst>
            </p:cNvPr>
            <p:cNvSpPr/>
            <p:nvPr/>
          </p:nvSpPr>
          <p:spPr>
            <a:xfrm>
              <a:off x="6000750" y="3550175"/>
              <a:ext cx="585275" cy="339175"/>
            </a:xfrm>
            <a:custGeom>
              <a:avLst/>
              <a:gdLst/>
              <a:ahLst/>
              <a:cxnLst/>
              <a:rect l="l" t="t" r="r" b="b"/>
              <a:pathLst>
                <a:path w="23411" h="13567" extrusionOk="0">
                  <a:moveTo>
                    <a:pt x="10579" y="1"/>
                  </a:moveTo>
                  <a:lnTo>
                    <a:pt x="0" y="6147"/>
                  </a:lnTo>
                  <a:lnTo>
                    <a:pt x="12832" y="13567"/>
                  </a:lnTo>
                  <a:lnTo>
                    <a:pt x="23411" y="7420"/>
                  </a:lnTo>
                  <a:lnTo>
                    <a:pt x="10579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040;p46">
              <a:extLst>
                <a:ext uri="{FF2B5EF4-FFF2-40B4-BE49-F238E27FC236}">
                  <a16:creationId xmlns:a16="http://schemas.microsoft.com/office/drawing/2014/main" id="{943A0B28-FDD8-4C7C-B984-E529C35F2C38}"/>
                </a:ext>
              </a:extLst>
            </p:cNvPr>
            <p:cNvSpPr/>
            <p:nvPr/>
          </p:nvSpPr>
          <p:spPr>
            <a:xfrm>
              <a:off x="6000750" y="3703825"/>
              <a:ext cx="320800" cy="225325"/>
            </a:xfrm>
            <a:custGeom>
              <a:avLst/>
              <a:gdLst/>
              <a:ahLst/>
              <a:cxnLst/>
              <a:rect l="l" t="t" r="r" b="b"/>
              <a:pathLst>
                <a:path w="12832" h="9013" extrusionOk="0">
                  <a:moveTo>
                    <a:pt x="0" y="1"/>
                  </a:moveTo>
                  <a:lnTo>
                    <a:pt x="0" y="1593"/>
                  </a:lnTo>
                  <a:lnTo>
                    <a:pt x="12832" y="9013"/>
                  </a:lnTo>
                  <a:lnTo>
                    <a:pt x="12832" y="7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041;p46">
              <a:extLst>
                <a:ext uri="{FF2B5EF4-FFF2-40B4-BE49-F238E27FC236}">
                  <a16:creationId xmlns:a16="http://schemas.microsoft.com/office/drawing/2014/main" id="{9DBC4231-0AC2-49ED-BC6B-08693EFB7127}"/>
                </a:ext>
              </a:extLst>
            </p:cNvPr>
            <p:cNvSpPr/>
            <p:nvPr/>
          </p:nvSpPr>
          <p:spPr>
            <a:xfrm>
              <a:off x="6342350" y="3594875"/>
              <a:ext cx="33700" cy="178775"/>
            </a:xfrm>
            <a:custGeom>
              <a:avLst/>
              <a:gdLst/>
              <a:ahLst/>
              <a:cxnLst/>
              <a:rect l="l" t="t" r="r" b="b"/>
              <a:pathLst>
                <a:path w="1348" h="7151" extrusionOk="0">
                  <a:moveTo>
                    <a:pt x="1347" y="0"/>
                  </a:moveTo>
                  <a:lnTo>
                    <a:pt x="25" y="784"/>
                  </a:lnTo>
                  <a:lnTo>
                    <a:pt x="0" y="7151"/>
                  </a:lnTo>
                  <a:lnTo>
                    <a:pt x="1323" y="639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042;p46">
              <a:extLst>
                <a:ext uri="{FF2B5EF4-FFF2-40B4-BE49-F238E27FC236}">
                  <a16:creationId xmlns:a16="http://schemas.microsoft.com/office/drawing/2014/main" id="{C93345DA-79C6-4C73-8939-00FF88A9225F}"/>
                </a:ext>
              </a:extLst>
            </p:cNvPr>
            <p:cNvSpPr/>
            <p:nvPr/>
          </p:nvSpPr>
          <p:spPr>
            <a:xfrm>
              <a:off x="6208900" y="3537325"/>
              <a:ext cx="134075" cy="236325"/>
            </a:xfrm>
            <a:custGeom>
              <a:avLst/>
              <a:gdLst/>
              <a:ahLst/>
              <a:cxnLst/>
              <a:rect l="l" t="t" r="r" b="b"/>
              <a:pathLst>
                <a:path w="5363" h="9453" extrusionOk="0">
                  <a:moveTo>
                    <a:pt x="25" y="0"/>
                  </a:moveTo>
                  <a:lnTo>
                    <a:pt x="0" y="6367"/>
                  </a:lnTo>
                  <a:lnTo>
                    <a:pt x="5338" y="9453"/>
                  </a:lnTo>
                  <a:lnTo>
                    <a:pt x="5363" y="308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043;p46">
              <a:extLst>
                <a:ext uri="{FF2B5EF4-FFF2-40B4-BE49-F238E27FC236}">
                  <a16:creationId xmlns:a16="http://schemas.microsoft.com/office/drawing/2014/main" id="{182292EA-D85B-483F-B9F6-004833EDE217}"/>
                </a:ext>
              </a:extLst>
            </p:cNvPr>
            <p:cNvSpPr/>
            <p:nvPr/>
          </p:nvSpPr>
          <p:spPr>
            <a:xfrm>
              <a:off x="6209500" y="3518350"/>
              <a:ext cx="166550" cy="96125"/>
            </a:xfrm>
            <a:custGeom>
              <a:avLst/>
              <a:gdLst/>
              <a:ahLst/>
              <a:cxnLst/>
              <a:rect l="l" t="t" r="r" b="b"/>
              <a:pathLst>
                <a:path w="6662" h="3845" extrusionOk="0">
                  <a:moveTo>
                    <a:pt x="1323" y="0"/>
                  </a:moveTo>
                  <a:lnTo>
                    <a:pt x="1" y="759"/>
                  </a:lnTo>
                  <a:lnTo>
                    <a:pt x="5339" y="3845"/>
                  </a:lnTo>
                  <a:lnTo>
                    <a:pt x="6661" y="3061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0F3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044;p46">
              <a:extLst>
                <a:ext uri="{FF2B5EF4-FFF2-40B4-BE49-F238E27FC236}">
                  <a16:creationId xmlns:a16="http://schemas.microsoft.com/office/drawing/2014/main" id="{CC3FFDBF-20C3-4EBD-954B-C992D6774A32}"/>
                </a:ext>
              </a:extLst>
            </p:cNvPr>
            <p:cNvSpPr/>
            <p:nvPr/>
          </p:nvSpPr>
          <p:spPr>
            <a:xfrm>
              <a:off x="5732600" y="2443325"/>
              <a:ext cx="1123400" cy="648350"/>
            </a:xfrm>
            <a:custGeom>
              <a:avLst/>
              <a:gdLst/>
              <a:ahLst/>
              <a:cxnLst/>
              <a:rect l="l" t="t" r="r" b="b"/>
              <a:pathLst>
                <a:path w="44936" h="25934" extrusionOk="0">
                  <a:moveTo>
                    <a:pt x="1347" y="0"/>
                  </a:moveTo>
                  <a:lnTo>
                    <a:pt x="0" y="760"/>
                  </a:lnTo>
                  <a:lnTo>
                    <a:pt x="43614" y="25933"/>
                  </a:lnTo>
                  <a:lnTo>
                    <a:pt x="44936" y="2517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045;p46">
              <a:extLst>
                <a:ext uri="{FF2B5EF4-FFF2-40B4-BE49-F238E27FC236}">
                  <a16:creationId xmlns:a16="http://schemas.microsoft.com/office/drawing/2014/main" id="{BE3E8203-94A7-4EC0-8B45-7578101E000B}"/>
                </a:ext>
              </a:extLst>
            </p:cNvPr>
            <p:cNvSpPr/>
            <p:nvPr/>
          </p:nvSpPr>
          <p:spPr>
            <a:xfrm>
              <a:off x="6821100" y="3072650"/>
              <a:ext cx="34900" cy="817925"/>
            </a:xfrm>
            <a:custGeom>
              <a:avLst/>
              <a:gdLst/>
              <a:ahLst/>
              <a:cxnLst/>
              <a:rect l="l" t="t" r="r" b="b"/>
              <a:pathLst>
                <a:path w="1396" h="32717" extrusionOk="0">
                  <a:moveTo>
                    <a:pt x="1396" y="1"/>
                  </a:moveTo>
                  <a:lnTo>
                    <a:pt x="74" y="760"/>
                  </a:lnTo>
                  <a:lnTo>
                    <a:pt x="0" y="32717"/>
                  </a:lnTo>
                  <a:lnTo>
                    <a:pt x="1322" y="31958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046;p46">
              <a:extLst>
                <a:ext uri="{FF2B5EF4-FFF2-40B4-BE49-F238E27FC236}">
                  <a16:creationId xmlns:a16="http://schemas.microsoft.com/office/drawing/2014/main" id="{6F0DA802-FF42-42B8-9CD0-A27BF9CB7381}"/>
                </a:ext>
              </a:extLst>
            </p:cNvPr>
            <p:cNvSpPr/>
            <p:nvPr/>
          </p:nvSpPr>
          <p:spPr>
            <a:xfrm>
              <a:off x="5731375" y="2462300"/>
              <a:ext cx="1091575" cy="1428275"/>
            </a:xfrm>
            <a:custGeom>
              <a:avLst/>
              <a:gdLst/>
              <a:ahLst/>
              <a:cxnLst/>
              <a:rect l="l" t="t" r="r" b="b"/>
              <a:pathLst>
                <a:path w="43663" h="57131" extrusionOk="0">
                  <a:moveTo>
                    <a:pt x="49" y="1"/>
                  </a:moveTo>
                  <a:lnTo>
                    <a:pt x="0" y="31957"/>
                  </a:lnTo>
                  <a:lnTo>
                    <a:pt x="19126" y="43001"/>
                  </a:lnTo>
                  <a:lnTo>
                    <a:pt x="24464" y="46087"/>
                  </a:lnTo>
                  <a:lnTo>
                    <a:pt x="43589" y="57131"/>
                  </a:lnTo>
                  <a:lnTo>
                    <a:pt x="43663" y="2517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047;p46">
              <a:extLst>
                <a:ext uri="{FF2B5EF4-FFF2-40B4-BE49-F238E27FC236}">
                  <a16:creationId xmlns:a16="http://schemas.microsoft.com/office/drawing/2014/main" id="{638EC1AA-0349-418D-8191-FED4CCA84185}"/>
                </a:ext>
              </a:extLst>
            </p:cNvPr>
            <p:cNvSpPr/>
            <p:nvPr/>
          </p:nvSpPr>
          <p:spPr>
            <a:xfrm>
              <a:off x="5777900" y="2543725"/>
              <a:ext cx="997900" cy="1204825"/>
            </a:xfrm>
            <a:custGeom>
              <a:avLst/>
              <a:gdLst/>
              <a:ahLst/>
              <a:cxnLst/>
              <a:rect l="l" t="t" r="r" b="b"/>
              <a:pathLst>
                <a:path w="39916" h="48193" extrusionOk="0">
                  <a:moveTo>
                    <a:pt x="74" y="0"/>
                  </a:moveTo>
                  <a:lnTo>
                    <a:pt x="1" y="25198"/>
                  </a:lnTo>
                  <a:lnTo>
                    <a:pt x="39867" y="48193"/>
                  </a:lnTo>
                  <a:lnTo>
                    <a:pt x="39916" y="2299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048;p46">
              <a:extLst>
                <a:ext uri="{FF2B5EF4-FFF2-40B4-BE49-F238E27FC236}">
                  <a16:creationId xmlns:a16="http://schemas.microsoft.com/office/drawing/2014/main" id="{7F75CCB6-E76A-4414-93C9-FBC8BB82EACE}"/>
                </a:ext>
              </a:extLst>
            </p:cNvPr>
            <p:cNvSpPr/>
            <p:nvPr/>
          </p:nvSpPr>
          <p:spPr>
            <a:xfrm>
              <a:off x="6234000" y="3488775"/>
              <a:ext cx="97350" cy="84525"/>
            </a:xfrm>
            <a:custGeom>
              <a:avLst/>
              <a:gdLst/>
              <a:ahLst/>
              <a:cxnLst/>
              <a:rect l="l" t="t" r="r" b="b"/>
              <a:pathLst>
                <a:path w="3894" h="3381" extrusionOk="0">
                  <a:moveTo>
                    <a:pt x="442" y="1"/>
                  </a:moveTo>
                  <a:cubicBezTo>
                    <a:pt x="186" y="1"/>
                    <a:pt x="0" y="206"/>
                    <a:pt x="0" y="571"/>
                  </a:cubicBezTo>
                  <a:cubicBezTo>
                    <a:pt x="0" y="1061"/>
                    <a:pt x="343" y="1673"/>
                    <a:pt x="784" y="1942"/>
                  </a:cubicBezTo>
                  <a:lnTo>
                    <a:pt x="3110" y="3265"/>
                  </a:lnTo>
                  <a:cubicBezTo>
                    <a:pt x="3240" y="3344"/>
                    <a:pt x="3361" y="3381"/>
                    <a:pt x="3468" y="3381"/>
                  </a:cubicBezTo>
                  <a:cubicBezTo>
                    <a:pt x="3723" y="3381"/>
                    <a:pt x="3894" y="3169"/>
                    <a:pt x="3894" y="2824"/>
                  </a:cubicBezTo>
                  <a:cubicBezTo>
                    <a:pt x="3894" y="2310"/>
                    <a:pt x="3551" y="1697"/>
                    <a:pt x="3110" y="1453"/>
                  </a:cubicBezTo>
                  <a:lnTo>
                    <a:pt x="784" y="106"/>
                  </a:lnTo>
                  <a:cubicBezTo>
                    <a:pt x="663" y="35"/>
                    <a:pt x="547" y="1"/>
                    <a:pt x="442" y="1"/>
                  </a:cubicBez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049;p46">
              <a:extLst>
                <a:ext uri="{FF2B5EF4-FFF2-40B4-BE49-F238E27FC236}">
                  <a16:creationId xmlns:a16="http://schemas.microsoft.com/office/drawing/2014/main" id="{E90B269B-76ED-46F7-9BE3-6A92A7D17DE5}"/>
                </a:ext>
              </a:extLst>
            </p:cNvPr>
            <p:cNvSpPr/>
            <p:nvPr/>
          </p:nvSpPr>
          <p:spPr>
            <a:xfrm>
              <a:off x="6093800" y="2950225"/>
              <a:ext cx="189200" cy="325700"/>
            </a:xfrm>
            <a:custGeom>
              <a:avLst/>
              <a:gdLst/>
              <a:ahLst/>
              <a:cxnLst/>
              <a:rect l="l" t="t" r="r" b="b"/>
              <a:pathLst>
                <a:path w="7568" h="13028" extrusionOk="0">
                  <a:moveTo>
                    <a:pt x="25" y="0"/>
                  </a:moveTo>
                  <a:lnTo>
                    <a:pt x="0" y="8669"/>
                  </a:lnTo>
                  <a:lnTo>
                    <a:pt x="7543" y="13028"/>
                  </a:lnTo>
                  <a:lnTo>
                    <a:pt x="7567" y="435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050;p46">
              <a:extLst>
                <a:ext uri="{FF2B5EF4-FFF2-40B4-BE49-F238E27FC236}">
                  <a16:creationId xmlns:a16="http://schemas.microsoft.com/office/drawing/2014/main" id="{41467A5F-3533-45A8-9A9F-C083A5409AF4}"/>
                </a:ext>
              </a:extLst>
            </p:cNvPr>
            <p:cNvSpPr/>
            <p:nvPr/>
          </p:nvSpPr>
          <p:spPr>
            <a:xfrm>
              <a:off x="6114600" y="2877150"/>
              <a:ext cx="12900" cy="16875"/>
            </a:xfrm>
            <a:custGeom>
              <a:avLst/>
              <a:gdLst/>
              <a:ahLst/>
              <a:cxnLst/>
              <a:rect l="l" t="t" r="r" b="b"/>
              <a:pathLst>
                <a:path w="516" h="675" extrusionOk="0">
                  <a:moveTo>
                    <a:pt x="147" y="1"/>
                  </a:moveTo>
                  <a:cubicBezTo>
                    <a:pt x="61" y="1"/>
                    <a:pt x="1" y="61"/>
                    <a:pt x="1" y="181"/>
                  </a:cubicBezTo>
                  <a:cubicBezTo>
                    <a:pt x="1" y="352"/>
                    <a:pt x="123" y="548"/>
                    <a:pt x="270" y="646"/>
                  </a:cubicBezTo>
                  <a:cubicBezTo>
                    <a:pt x="302" y="665"/>
                    <a:pt x="334" y="674"/>
                    <a:pt x="364" y="674"/>
                  </a:cubicBezTo>
                  <a:cubicBezTo>
                    <a:pt x="448" y="674"/>
                    <a:pt x="515" y="601"/>
                    <a:pt x="515" y="475"/>
                  </a:cubicBezTo>
                  <a:cubicBezTo>
                    <a:pt x="515" y="328"/>
                    <a:pt x="417" y="107"/>
                    <a:pt x="270" y="34"/>
                  </a:cubicBezTo>
                  <a:cubicBezTo>
                    <a:pt x="226" y="12"/>
                    <a:pt x="184" y="1"/>
                    <a:pt x="14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051;p46">
              <a:extLst>
                <a:ext uri="{FF2B5EF4-FFF2-40B4-BE49-F238E27FC236}">
                  <a16:creationId xmlns:a16="http://schemas.microsoft.com/office/drawing/2014/main" id="{F4714FF4-FDFE-412B-8DD9-31759C5F925C}"/>
                </a:ext>
              </a:extLst>
            </p:cNvPr>
            <p:cNvSpPr/>
            <p:nvPr/>
          </p:nvSpPr>
          <p:spPr>
            <a:xfrm>
              <a:off x="6049100" y="2830125"/>
              <a:ext cx="456725" cy="331325"/>
            </a:xfrm>
            <a:custGeom>
              <a:avLst/>
              <a:gdLst/>
              <a:ahLst/>
              <a:cxnLst/>
              <a:rect l="l" t="t" r="r" b="b"/>
              <a:pathLst>
                <a:path w="18269" h="13253" extrusionOk="0">
                  <a:moveTo>
                    <a:pt x="676" y="662"/>
                  </a:moveTo>
                  <a:cubicBezTo>
                    <a:pt x="709" y="662"/>
                    <a:pt x="746" y="671"/>
                    <a:pt x="784" y="690"/>
                  </a:cubicBezTo>
                  <a:cubicBezTo>
                    <a:pt x="931" y="788"/>
                    <a:pt x="1029" y="984"/>
                    <a:pt x="1029" y="1156"/>
                  </a:cubicBezTo>
                  <a:cubicBezTo>
                    <a:pt x="1029" y="1276"/>
                    <a:pt x="981" y="1336"/>
                    <a:pt x="902" y="1336"/>
                  </a:cubicBezTo>
                  <a:cubicBezTo>
                    <a:pt x="868" y="1336"/>
                    <a:pt x="828" y="1325"/>
                    <a:pt x="784" y="1303"/>
                  </a:cubicBezTo>
                  <a:cubicBezTo>
                    <a:pt x="637" y="1205"/>
                    <a:pt x="515" y="1009"/>
                    <a:pt x="515" y="862"/>
                  </a:cubicBezTo>
                  <a:cubicBezTo>
                    <a:pt x="515" y="735"/>
                    <a:pt x="582" y="662"/>
                    <a:pt x="676" y="662"/>
                  </a:cubicBezTo>
                  <a:close/>
                  <a:moveTo>
                    <a:pt x="1726" y="1274"/>
                  </a:moveTo>
                  <a:cubicBezTo>
                    <a:pt x="1760" y="1274"/>
                    <a:pt x="1798" y="1283"/>
                    <a:pt x="1837" y="1303"/>
                  </a:cubicBezTo>
                  <a:cubicBezTo>
                    <a:pt x="1984" y="1401"/>
                    <a:pt x="2082" y="1597"/>
                    <a:pt x="2082" y="1768"/>
                  </a:cubicBezTo>
                  <a:cubicBezTo>
                    <a:pt x="2082" y="1875"/>
                    <a:pt x="2017" y="1944"/>
                    <a:pt x="1933" y="1944"/>
                  </a:cubicBezTo>
                  <a:cubicBezTo>
                    <a:pt x="1903" y="1944"/>
                    <a:pt x="1870" y="1935"/>
                    <a:pt x="1837" y="1915"/>
                  </a:cubicBezTo>
                  <a:cubicBezTo>
                    <a:pt x="1690" y="1817"/>
                    <a:pt x="1568" y="1621"/>
                    <a:pt x="1568" y="1450"/>
                  </a:cubicBezTo>
                  <a:cubicBezTo>
                    <a:pt x="1568" y="1342"/>
                    <a:pt x="1634" y="1274"/>
                    <a:pt x="1726" y="1274"/>
                  </a:cubicBezTo>
                  <a:close/>
                  <a:moveTo>
                    <a:pt x="2767" y="1882"/>
                  </a:moveTo>
                  <a:cubicBezTo>
                    <a:pt x="2804" y="1882"/>
                    <a:pt x="2846" y="1893"/>
                    <a:pt x="2890" y="1915"/>
                  </a:cubicBezTo>
                  <a:cubicBezTo>
                    <a:pt x="3037" y="1988"/>
                    <a:pt x="3135" y="2209"/>
                    <a:pt x="3135" y="2356"/>
                  </a:cubicBezTo>
                  <a:cubicBezTo>
                    <a:pt x="3135" y="2482"/>
                    <a:pt x="3068" y="2555"/>
                    <a:pt x="2984" y="2555"/>
                  </a:cubicBezTo>
                  <a:cubicBezTo>
                    <a:pt x="2954" y="2555"/>
                    <a:pt x="2922" y="2546"/>
                    <a:pt x="2890" y="2527"/>
                  </a:cubicBezTo>
                  <a:cubicBezTo>
                    <a:pt x="2743" y="2429"/>
                    <a:pt x="2621" y="2233"/>
                    <a:pt x="2621" y="2062"/>
                  </a:cubicBezTo>
                  <a:cubicBezTo>
                    <a:pt x="2621" y="1942"/>
                    <a:pt x="2681" y="1882"/>
                    <a:pt x="2767" y="1882"/>
                  </a:cubicBezTo>
                  <a:close/>
                  <a:moveTo>
                    <a:pt x="269" y="1"/>
                  </a:moveTo>
                  <a:cubicBezTo>
                    <a:pt x="106" y="1"/>
                    <a:pt x="1" y="127"/>
                    <a:pt x="1" y="348"/>
                  </a:cubicBezTo>
                  <a:lnTo>
                    <a:pt x="1" y="2723"/>
                  </a:lnTo>
                  <a:cubicBezTo>
                    <a:pt x="1" y="2514"/>
                    <a:pt x="100" y="2391"/>
                    <a:pt x="255" y="2391"/>
                  </a:cubicBezTo>
                  <a:cubicBezTo>
                    <a:pt x="317" y="2391"/>
                    <a:pt x="388" y="2411"/>
                    <a:pt x="466" y="2454"/>
                  </a:cubicBezTo>
                  <a:lnTo>
                    <a:pt x="17803" y="12469"/>
                  </a:lnTo>
                  <a:cubicBezTo>
                    <a:pt x="18048" y="12616"/>
                    <a:pt x="18269" y="12959"/>
                    <a:pt x="18269" y="13253"/>
                  </a:cubicBezTo>
                  <a:lnTo>
                    <a:pt x="18269" y="10902"/>
                  </a:lnTo>
                  <a:cubicBezTo>
                    <a:pt x="18269" y="10584"/>
                    <a:pt x="18048" y="10192"/>
                    <a:pt x="17779" y="10045"/>
                  </a:cubicBezTo>
                  <a:lnTo>
                    <a:pt x="515" y="78"/>
                  </a:lnTo>
                  <a:cubicBezTo>
                    <a:pt x="425" y="26"/>
                    <a:pt x="341" y="1"/>
                    <a:pt x="269" y="1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052;p46">
              <a:extLst>
                <a:ext uri="{FF2B5EF4-FFF2-40B4-BE49-F238E27FC236}">
                  <a16:creationId xmlns:a16="http://schemas.microsoft.com/office/drawing/2014/main" id="{BAFE3FB6-378C-4A91-8EA2-DCA5EC95EB38}"/>
                </a:ext>
              </a:extLst>
            </p:cNvPr>
            <p:cNvSpPr/>
            <p:nvPr/>
          </p:nvSpPr>
          <p:spPr>
            <a:xfrm>
              <a:off x="6048500" y="2889900"/>
              <a:ext cx="457325" cy="563025"/>
            </a:xfrm>
            <a:custGeom>
              <a:avLst/>
              <a:gdLst/>
              <a:ahLst/>
              <a:cxnLst/>
              <a:rect l="l" t="t" r="r" b="b"/>
              <a:pathLst>
                <a:path w="18293" h="22521" extrusionOk="0">
                  <a:moveTo>
                    <a:pt x="11118" y="7776"/>
                  </a:moveTo>
                  <a:lnTo>
                    <a:pt x="16579" y="10935"/>
                  </a:lnTo>
                  <a:lnTo>
                    <a:pt x="16579" y="11278"/>
                  </a:lnTo>
                  <a:lnTo>
                    <a:pt x="11118" y="8119"/>
                  </a:lnTo>
                  <a:lnTo>
                    <a:pt x="11118" y="7776"/>
                  </a:lnTo>
                  <a:close/>
                  <a:moveTo>
                    <a:pt x="11118" y="8854"/>
                  </a:moveTo>
                  <a:lnTo>
                    <a:pt x="16579" y="12013"/>
                  </a:lnTo>
                  <a:lnTo>
                    <a:pt x="16579" y="12355"/>
                  </a:lnTo>
                  <a:lnTo>
                    <a:pt x="11118" y="9197"/>
                  </a:lnTo>
                  <a:lnTo>
                    <a:pt x="11118" y="8854"/>
                  </a:lnTo>
                  <a:close/>
                  <a:moveTo>
                    <a:pt x="11118" y="9956"/>
                  </a:moveTo>
                  <a:lnTo>
                    <a:pt x="16579" y="13090"/>
                  </a:lnTo>
                  <a:lnTo>
                    <a:pt x="16579" y="13433"/>
                  </a:lnTo>
                  <a:lnTo>
                    <a:pt x="11118" y="10299"/>
                  </a:lnTo>
                  <a:lnTo>
                    <a:pt x="11118" y="9956"/>
                  </a:lnTo>
                  <a:close/>
                  <a:moveTo>
                    <a:pt x="11118" y="11033"/>
                  </a:moveTo>
                  <a:lnTo>
                    <a:pt x="16579" y="14192"/>
                  </a:lnTo>
                  <a:lnTo>
                    <a:pt x="16579" y="14535"/>
                  </a:lnTo>
                  <a:lnTo>
                    <a:pt x="11118" y="11376"/>
                  </a:lnTo>
                  <a:lnTo>
                    <a:pt x="11118" y="11033"/>
                  </a:lnTo>
                  <a:close/>
                  <a:moveTo>
                    <a:pt x="1837" y="2413"/>
                  </a:moveTo>
                  <a:lnTo>
                    <a:pt x="9379" y="6772"/>
                  </a:lnTo>
                  <a:lnTo>
                    <a:pt x="9355" y="15441"/>
                  </a:lnTo>
                  <a:lnTo>
                    <a:pt x="1812" y="11082"/>
                  </a:lnTo>
                  <a:lnTo>
                    <a:pt x="1837" y="2413"/>
                  </a:lnTo>
                  <a:close/>
                  <a:moveTo>
                    <a:pt x="11093" y="12111"/>
                  </a:moveTo>
                  <a:lnTo>
                    <a:pt x="16579" y="15270"/>
                  </a:lnTo>
                  <a:lnTo>
                    <a:pt x="16579" y="15612"/>
                  </a:lnTo>
                  <a:lnTo>
                    <a:pt x="11093" y="12453"/>
                  </a:lnTo>
                  <a:lnTo>
                    <a:pt x="11093" y="12111"/>
                  </a:lnTo>
                  <a:close/>
                  <a:moveTo>
                    <a:pt x="11093" y="13188"/>
                  </a:moveTo>
                  <a:lnTo>
                    <a:pt x="16554" y="16347"/>
                  </a:lnTo>
                  <a:lnTo>
                    <a:pt x="16554" y="16690"/>
                  </a:lnTo>
                  <a:lnTo>
                    <a:pt x="11093" y="13531"/>
                  </a:lnTo>
                  <a:lnTo>
                    <a:pt x="11093" y="13188"/>
                  </a:lnTo>
                  <a:close/>
                  <a:moveTo>
                    <a:pt x="11093" y="14290"/>
                  </a:moveTo>
                  <a:lnTo>
                    <a:pt x="15183" y="16641"/>
                  </a:lnTo>
                  <a:lnTo>
                    <a:pt x="15183" y="16984"/>
                  </a:lnTo>
                  <a:lnTo>
                    <a:pt x="11093" y="14633"/>
                  </a:lnTo>
                  <a:lnTo>
                    <a:pt x="11093" y="14290"/>
                  </a:lnTo>
                  <a:close/>
                  <a:moveTo>
                    <a:pt x="279" y="0"/>
                  </a:moveTo>
                  <a:cubicBezTo>
                    <a:pt x="124" y="0"/>
                    <a:pt x="25" y="123"/>
                    <a:pt x="25" y="332"/>
                  </a:cubicBezTo>
                  <a:lnTo>
                    <a:pt x="0" y="11645"/>
                  </a:lnTo>
                  <a:cubicBezTo>
                    <a:pt x="0" y="11939"/>
                    <a:pt x="196" y="12307"/>
                    <a:pt x="441" y="12453"/>
                  </a:cubicBezTo>
                  <a:lnTo>
                    <a:pt x="17803" y="22469"/>
                  </a:lnTo>
                  <a:cubicBezTo>
                    <a:pt x="17872" y="22504"/>
                    <a:pt x="17937" y="22521"/>
                    <a:pt x="17995" y="22521"/>
                  </a:cubicBezTo>
                  <a:cubicBezTo>
                    <a:pt x="18143" y="22521"/>
                    <a:pt x="18244" y="22411"/>
                    <a:pt x="18244" y="22200"/>
                  </a:cubicBezTo>
                  <a:lnTo>
                    <a:pt x="18293" y="10862"/>
                  </a:lnTo>
                  <a:cubicBezTo>
                    <a:pt x="18293" y="10568"/>
                    <a:pt x="18072" y="10225"/>
                    <a:pt x="17827" y="10078"/>
                  </a:cubicBezTo>
                  <a:lnTo>
                    <a:pt x="490" y="63"/>
                  </a:lnTo>
                  <a:cubicBezTo>
                    <a:pt x="412" y="20"/>
                    <a:pt x="341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053;p46">
              <a:extLst>
                <a:ext uri="{FF2B5EF4-FFF2-40B4-BE49-F238E27FC236}">
                  <a16:creationId xmlns:a16="http://schemas.microsoft.com/office/drawing/2014/main" id="{D744D702-B6D7-41B3-B6C3-69F26A6F0448}"/>
                </a:ext>
              </a:extLst>
            </p:cNvPr>
            <p:cNvSpPr/>
            <p:nvPr/>
          </p:nvSpPr>
          <p:spPr>
            <a:xfrm>
              <a:off x="6061950" y="2846675"/>
              <a:ext cx="12900" cy="16850"/>
            </a:xfrm>
            <a:custGeom>
              <a:avLst/>
              <a:gdLst/>
              <a:ahLst/>
              <a:cxnLst/>
              <a:rect l="l" t="t" r="r" b="b"/>
              <a:pathLst>
                <a:path w="516" h="674" extrusionOk="0">
                  <a:moveTo>
                    <a:pt x="162" y="0"/>
                  </a:moveTo>
                  <a:cubicBezTo>
                    <a:pt x="68" y="0"/>
                    <a:pt x="1" y="73"/>
                    <a:pt x="1" y="200"/>
                  </a:cubicBezTo>
                  <a:cubicBezTo>
                    <a:pt x="1" y="347"/>
                    <a:pt x="123" y="543"/>
                    <a:pt x="270" y="641"/>
                  </a:cubicBezTo>
                  <a:cubicBezTo>
                    <a:pt x="314" y="663"/>
                    <a:pt x="354" y="674"/>
                    <a:pt x="388" y="674"/>
                  </a:cubicBezTo>
                  <a:cubicBezTo>
                    <a:pt x="467" y="674"/>
                    <a:pt x="515" y="614"/>
                    <a:pt x="515" y="494"/>
                  </a:cubicBezTo>
                  <a:cubicBezTo>
                    <a:pt x="515" y="322"/>
                    <a:pt x="417" y="126"/>
                    <a:pt x="270" y="28"/>
                  </a:cubicBezTo>
                  <a:cubicBezTo>
                    <a:pt x="232" y="9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054;p46">
              <a:extLst>
                <a:ext uri="{FF2B5EF4-FFF2-40B4-BE49-F238E27FC236}">
                  <a16:creationId xmlns:a16="http://schemas.microsoft.com/office/drawing/2014/main" id="{841693BA-5B8C-40EA-A465-2D4C95CC20DD}"/>
                </a:ext>
              </a:extLst>
            </p:cNvPr>
            <p:cNvSpPr/>
            <p:nvPr/>
          </p:nvSpPr>
          <p:spPr>
            <a:xfrm>
              <a:off x="6088275" y="2861950"/>
              <a:ext cx="12900" cy="16775"/>
            </a:xfrm>
            <a:custGeom>
              <a:avLst/>
              <a:gdLst/>
              <a:ahLst/>
              <a:cxnLst/>
              <a:rect l="l" t="t" r="r" b="b"/>
              <a:pathLst>
                <a:path w="516" h="671" extrusionOk="0">
                  <a:moveTo>
                    <a:pt x="159" y="1"/>
                  </a:moveTo>
                  <a:cubicBezTo>
                    <a:pt x="67" y="1"/>
                    <a:pt x="1" y="69"/>
                    <a:pt x="1" y="177"/>
                  </a:cubicBezTo>
                  <a:cubicBezTo>
                    <a:pt x="1" y="348"/>
                    <a:pt x="123" y="544"/>
                    <a:pt x="270" y="642"/>
                  </a:cubicBezTo>
                  <a:cubicBezTo>
                    <a:pt x="303" y="662"/>
                    <a:pt x="336" y="671"/>
                    <a:pt x="366" y="671"/>
                  </a:cubicBezTo>
                  <a:cubicBezTo>
                    <a:pt x="450" y="671"/>
                    <a:pt x="515" y="602"/>
                    <a:pt x="515" y="495"/>
                  </a:cubicBezTo>
                  <a:cubicBezTo>
                    <a:pt x="515" y="324"/>
                    <a:pt x="417" y="128"/>
                    <a:pt x="270" y="30"/>
                  </a:cubicBezTo>
                  <a:cubicBezTo>
                    <a:pt x="231" y="10"/>
                    <a:pt x="193" y="1"/>
                    <a:pt x="159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055;p46">
              <a:extLst>
                <a:ext uri="{FF2B5EF4-FFF2-40B4-BE49-F238E27FC236}">
                  <a16:creationId xmlns:a16="http://schemas.microsoft.com/office/drawing/2014/main" id="{964BA63C-27D9-4B12-AA4F-83694EEA2CF6}"/>
                </a:ext>
              </a:extLst>
            </p:cNvPr>
            <p:cNvSpPr/>
            <p:nvPr/>
          </p:nvSpPr>
          <p:spPr>
            <a:xfrm>
              <a:off x="6325825" y="3084300"/>
              <a:ext cx="137150" cy="230200"/>
            </a:xfrm>
            <a:custGeom>
              <a:avLst/>
              <a:gdLst/>
              <a:ahLst/>
              <a:cxnLst/>
              <a:rect l="l" t="t" r="r" b="b"/>
              <a:pathLst>
                <a:path w="5486" h="9208" extrusionOk="0">
                  <a:moveTo>
                    <a:pt x="25" y="0"/>
                  </a:moveTo>
                  <a:lnTo>
                    <a:pt x="25" y="343"/>
                  </a:lnTo>
                  <a:lnTo>
                    <a:pt x="5486" y="3502"/>
                  </a:lnTo>
                  <a:lnTo>
                    <a:pt x="5486" y="3159"/>
                  </a:lnTo>
                  <a:lnTo>
                    <a:pt x="25" y="0"/>
                  </a:lnTo>
                  <a:close/>
                  <a:moveTo>
                    <a:pt x="25" y="1078"/>
                  </a:moveTo>
                  <a:lnTo>
                    <a:pt x="25" y="1421"/>
                  </a:lnTo>
                  <a:lnTo>
                    <a:pt x="5486" y="4579"/>
                  </a:lnTo>
                  <a:lnTo>
                    <a:pt x="5486" y="4237"/>
                  </a:lnTo>
                  <a:lnTo>
                    <a:pt x="25" y="1078"/>
                  </a:lnTo>
                  <a:close/>
                  <a:moveTo>
                    <a:pt x="25" y="2180"/>
                  </a:moveTo>
                  <a:lnTo>
                    <a:pt x="25" y="2523"/>
                  </a:lnTo>
                  <a:lnTo>
                    <a:pt x="5486" y="5657"/>
                  </a:lnTo>
                  <a:lnTo>
                    <a:pt x="5486" y="5314"/>
                  </a:lnTo>
                  <a:lnTo>
                    <a:pt x="25" y="2180"/>
                  </a:lnTo>
                  <a:close/>
                  <a:moveTo>
                    <a:pt x="25" y="3257"/>
                  </a:moveTo>
                  <a:lnTo>
                    <a:pt x="25" y="3600"/>
                  </a:lnTo>
                  <a:lnTo>
                    <a:pt x="5486" y="6759"/>
                  </a:lnTo>
                  <a:lnTo>
                    <a:pt x="5486" y="6416"/>
                  </a:lnTo>
                  <a:lnTo>
                    <a:pt x="25" y="3257"/>
                  </a:lnTo>
                  <a:close/>
                  <a:moveTo>
                    <a:pt x="0" y="4335"/>
                  </a:moveTo>
                  <a:lnTo>
                    <a:pt x="0" y="4677"/>
                  </a:lnTo>
                  <a:lnTo>
                    <a:pt x="5486" y="7836"/>
                  </a:lnTo>
                  <a:lnTo>
                    <a:pt x="5486" y="7494"/>
                  </a:lnTo>
                  <a:lnTo>
                    <a:pt x="0" y="4335"/>
                  </a:lnTo>
                  <a:close/>
                  <a:moveTo>
                    <a:pt x="0" y="5412"/>
                  </a:moveTo>
                  <a:lnTo>
                    <a:pt x="0" y="5755"/>
                  </a:lnTo>
                  <a:lnTo>
                    <a:pt x="5461" y="8914"/>
                  </a:lnTo>
                  <a:lnTo>
                    <a:pt x="5461" y="8571"/>
                  </a:lnTo>
                  <a:lnTo>
                    <a:pt x="0" y="5412"/>
                  </a:lnTo>
                  <a:close/>
                  <a:moveTo>
                    <a:pt x="0" y="6514"/>
                  </a:moveTo>
                  <a:lnTo>
                    <a:pt x="0" y="6857"/>
                  </a:lnTo>
                  <a:lnTo>
                    <a:pt x="4090" y="9208"/>
                  </a:lnTo>
                  <a:lnTo>
                    <a:pt x="4090" y="8865"/>
                  </a:lnTo>
                  <a:lnTo>
                    <a:pt x="0" y="6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056;p46">
              <a:extLst>
                <a:ext uri="{FF2B5EF4-FFF2-40B4-BE49-F238E27FC236}">
                  <a16:creationId xmlns:a16="http://schemas.microsoft.com/office/drawing/2014/main" id="{86122AC0-610B-46C4-B5E9-B4236AFB9082}"/>
                </a:ext>
              </a:extLst>
            </p:cNvPr>
            <p:cNvSpPr/>
            <p:nvPr/>
          </p:nvSpPr>
          <p:spPr>
            <a:xfrm>
              <a:off x="6114600" y="2999200"/>
              <a:ext cx="83300" cy="107150"/>
            </a:xfrm>
            <a:custGeom>
              <a:avLst/>
              <a:gdLst/>
              <a:ahLst/>
              <a:cxnLst/>
              <a:rect l="l" t="t" r="r" b="b"/>
              <a:pathLst>
                <a:path w="3332" h="4286" extrusionOk="0">
                  <a:moveTo>
                    <a:pt x="1666" y="0"/>
                  </a:moveTo>
                  <a:lnTo>
                    <a:pt x="1" y="2376"/>
                  </a:lnTo>
                  <a:lnTo>
                    <a:pt x="3331" y="4286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057;p46">
              <a:extLst>
                <a:ext uri="{FF2B5EF4-FFF2-40B4-BE49-F238E27FC236}">
                  <a16:creationId xmlns:a16="http://schemas.microsoft.com/office/drawing/2014/main" id="{E7ADCD50-BD83-42B0-A466-EA08AD025363}"/>
                </a:ext>
              </a:extLst>
            </p:cNvPr>
            <p:cNvSpPr/>
            <p:nvPr/>
          </p:nvSpPr>
          <p:spPr>
            <a:xfrm>
              <a:off x="6110325" y="2993075"/>
              <a:ext cx="93075" cy="120025"/>
            </a:xfrm>
            <a:custGeom>
              <a:avLst/>
              <a:gdLst/>
              <a:ahLst/>
              <a:cxnLst/>
              <a:rect l="l" t="t" r="r" b="b"/>
              <a:pathLst>
                <a:path w="3723" h="4801" extrusionOk="0">
                  <a:moveTo>
                    <a:pt x="1813" y="490"/>
                  </a:moveTo>
                  <a:lnTo>
                    <a:pt x="3282" y="4286"/>
                  </a:lnTo>
                  <a:lnTo>
                    <a:pt x="343" y="2572"/>
                  </a:lnTo>
                  <a:lnTo>
                    <a:pt x="1813" y="490"/>
                  </a:lnTo>
                  <a:close/>
                  <a:moveTo>
                    <a:pt x="1862" y="1"/>
                  </a:moveTo>
                  <a:lnTo>
                    <a:pt x="1" y="2645"/>
                  </a:lnTo>
                  <a:lnTo>
                    <a:pt x="3723" y="480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058;p46">
              <a:extLst>
                <a:ext uri="{FF2B5EF4-FFF2-40B4-BE49-F238E27FC236}">
                  <a16:creationId xmlns:a16="http://schemas.microsoft.com/office/drawing/2014/main" id="{1BC4F19B-BDF7-488B-B2B4-F404EBC3685C}"/>
                </a:ext>
              </a:extLst>
            </p:cNvPr>
            <p:cNvSpPr/>
            <p:nvPr/>
          </p:nvSpPr>
          <p:spPr>
            <a:xfrm>
              <a:off x="6176450" y="3069450"/>
              <a:ext cx="64900" cy="83925"/>
            </a:xfrm>
            <a:custGeom>
              <a:avLst/>
              <a:gdLst/>
              <a:ahLst/>
              <a:cxnLst/>
              <a:rect l="l" t="t" r="r" b="b"/>
              <a:pathLst>
                <a:path w="2596" h="3357" extrusionOk="0">
                  <a:moveTo>
                    <a:pt x="724" y="1"/>
                  </a:moveTo>
                  <a:cubicBezTo>
                    <a:pt x="297" y="1"/>
                    <a:pt x="0" y="345"/>
                    <a:pt x="0" y="937"/>
                  </a:cubicBezTo>
                  <a:cubicBezTo>
                    <a:pt x="0" y="1745"/>
                    <a:pt x="588" y="2774"/>
                    <a:pt x="1298" y="3190"/>
                  </a:cubicBezTo>
                  <a:cubicBezTo>
                    <a:pt x="1509" y="3303"/>
                    <a:pt x="1706" y="3356"/>
                    <a:pt x="1879" y="3356"/>
                  </a:cubicBezTo>
                  <a:cubicBezTo>
                    <a:pt x="2310" y="3356"/>
                    <a:pt x="2596" y="3024"/>
                    <a:pt x="2596" y="2431"/>
                  </a:cubicBezTo>
                  <a:cubicBezTo>
                    <a:pt x="2596" y="1598"/>
                    <a:pt x="2033" y="594"/>
                    <a:pt x="1298" y="178"/>
                  </a:cubicBezTo>
                  <a:cubicBezTo>
                    <a:pt x="1093" y="58"/>
                    <a:pt x="898" y="1"/>
                    <a:pt x="724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059;p46">
              <a:extLst>
                <a:ext uri="{FF2B5EF4-FFF2-40B4-BE49-F238E27FC236}">
                  <a16:creationId xmlns:a16="http://schemas.microsoft.com/office/drawing/2014/main" id="{3D25E900-F1E2-4202-8438-0D3D5928AB62}"/>
                </a:ext>
              </a:extLst>
            </p:cNvPr>
            <p:cNvSpPr/>
            <p:nvPr/>
          </p:nvSpPr>
          <p:spPr>
            <a:xfrm>
              <a:off x="6174000" y="3066675"/>
              <a:ext cx="70425" cy="89275"/>
            </a:xfrm>
            <a:custGeom>
              <a:avLst/>
              <a:gdLst/>
              <a:ahLst/>
              <a:cxnLst/>
              <a:rect l="l" t="t" r="r" b="b"/>
              <a:pathLst>
                <a:path w="2817" h="3571" extrusionOk="0">
                  <a:moveTo>
                    <a:pt x="833" y="215"/>
                  </a:moveTo>
                  <a:cubicBezTo>
                    <a:pt x="980" y="215"/>
                    <a:pt x="1151" y="289"/>
                    <a:pt x="1347" y="387"/>
                  </a:cubicBezTo>
                  <a:cubicBezTo>
                    <a:pt x="2033" y="779"/>
                    <a:pt x="2596" y="1758"/>
                    <a:pt x="2596" y="2542"/>
                  </a:cubicBezTo>
                  <a:cubicBezTo>
                    <a:pt x="2596" y="2909"/>
                    <a:pt x="2474" y="3154"/>
                    <a:pt x="2278" y="3276"/>
                  </a:cubicBezTo>
                  <a:cubicBezTo>
                    <a:pt x="2186" y="3327"/>
                    <a:pt x="2081" y="3353"/>
                    <a:pt x="1969" y="3353"/>
                  </a:cubicBezTo>
                  <a:cubicBezTo>
                    <a:pt x="1812" y="3353"/>
                    <a:pt x="1641" y="3303"/>
                    <a:pt x="1470" y="3203"/>
                  </a:cubicBezTo>
                  <a:cubicBezTo>
                    <a:pt x="784" y="2787"/>
                    <a:pt x="221" y="1832"/>
                    <a:pt x="221" y="1048"/>
                  </a:cubicBezTo>
                  <a:cubicBezTo>
                    <a:pt x="221" y="681"/>
                    <a:pt x="343" y="411"/>
                    <a:pt x="539" y="289"/>
                  </a:cubicBezTo>
                  <a:cubicBezTo>
                    <a:pt x="637" y="240"/>
                    <a:pt x="710" y="215"/>
                    <a:pt x="833" y="215"/>
                  </a:cubicBezTo>
                  <a:close/>
                  <a:moveTo>
                    <a:pt x="823" y="0"/>
                  </a:moveTo>
                  <a:cubicBezTo>
                    <a:pt x="682" y="0"/>
                    <a:pt x="553" y="32"/>
                    <a:pt x="441" y="93"/>
                  </a:cubicBezTo>
                  <a:cubicBezTo>
                    <a:pt x="147" y="264"/>
                    <a:pt x="0" y="607"/>
                    <a:pt x="0" y="1048"/>
                  </a:cubicBezTo>
                  <a:cubicBezTo>
                    <a:pt x="0" y="1905"/>
                    <a:pt x="612" y="2958"/>
                    <a:pt x="1347" y="3374"/>
                  </a:cubicBezTo>
                  <a:cubicBezTo>
                    <a:pt x="1567" y="3521"/>
                    <a:pt x="1788" y="3570"/>
                    <a:pt x="1984" y="3570"/>
                  </a:cubicBezTo>
                  <a:cubicBezTo>
                    <a:pt x="2131" y="3570"/>
                    <a:pt x="2253" y="3546"/>
                    <a:pt x="2376" y="3472"/>
                  </a:cubicBezTo>
                  <a:cubicBezTo>
                    <a:pt x="2669" y="3325"/>
                    <a:pt x="2816" y="2983"/>
                    <a:pt x="2816" y="2542"/>
                  </a:cubicBezTo>
                  <a:cubicBezTo>
                    <a:pt x="2816" y="1685"/>
                    <a:pt x="2204" y="632"/>
                    <a:pt x="1470" y="191"/>
                  </a:cubicBezTo>
                  <a:cubicBezTo>
                    <a:pt x="1241" y="62"/>
                    <a:pt x="1020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060;p46">
              <a:extLst>
                <a:ext uri="{FF2B5EF4-FFF2-40B4-BE49-F238E27FC236}">
                  <a16:creationId xmlns:a16="http://schemas.microsoft.com/office/drawing/2014/main" id="{DC833762-976F-421C-A588-43EF9F11A9B7}"/>
                </a:ext>
              </a:extLst>
            </p:cNvPr>
            <p:cNvSpPr/>
            <p:nvPr/>
          </p:nvSpPr>
          <p:spPr>
            <a:xfrm>
              <a:off x="6117050" y="3121225"/>
              <a:ext cx="42275" cy="54725"/>
            </a:xfrm>
            <a:custGeom>
              <a:avLst/>
              <a:gdLst/>
              <a:ahLst/>
              <a:cxnLst/>
              <a:rect l="l" t="t" r="r" b="b"/>
              <a:pathLst>
                <a:path w="1691" h="2189" extrusionOk="0">
                  <a:moveTo>
                    <a:pt x="460" y="0"/>
                  </a:moveTo>
                  <a:cubicBezTo>
                    <a:pt x="186" y="0"/>
                    <a:pt x="1" y="222"/>
                    <a:pt x="1" y="605"/>
                  </a:cubicBezTo>
                  <a:cubicBezTo>
                    <a:pt x="1" y="1143"/>
                    <a:pt x="368" y="1805"/>
                    <a:pt x="833" y="2074"/>
                  </a:cubicBezTo>
                  <a:cubicBezTo>
                    <a:pt x="968" y="2152"/>
                    <a:pt x="1097" y="2189"/>
                    <a:pt x="1212" y="2189"/>
                  </a:cubicBezTo>
                  <a:cubicBezTo>
                    <a:pt x="1493" y="2189"/>
                    <a:pt x="1691" y="1967"/>
                    <a:pt x="1691" y="1584"/>
                  </a:cubicBezTo>
                  <a:cubicBezTo>
                    <a:pt x="1691" y="1046"/>
                    <a:pt x="1299" y="384"/>
                    <a:pt x="833" y="115"/>
                  </a:cubicBezTo>
                  <a:cubicBezTo>
                    <a:pt x="699" y="37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061;p46">
              <a:extLst>
                <a:ext uri="{FF2B5EF4-FFF2-40B4-BE49-F238E27FC236}">
                  <a16:creationId xmlns:a16="http://schemas.microsoft.com/office/drawing/2014/main" id="{1A735C0A-110E-4170-A9C8-E21F31AC8251}"/>
                </a:ext>
              </a:extLst>
            </p:cNvPr>
            <p:cNvSpPr/>
            <p:nvPr/>
          </p:nvSpPr>
          <p:spPr>
            <a:xfrm>
              <a:off x="6114000" y="3118450"/>
              <a:ext cx="47775" cy="60150"/>
            </a:xfrm>
            <a:custGeom>
              <a:avLst/>
              <a:gdLst/>
              <a:ahLst/>
              <a:cxnLst/>
              <a:rect l="l" t="t" r="r" b="b"/>
              <a:pathLst>
                <a:path w="1911" h="2406" extrusionOk="0">
                  <a:moveTo>
                    <a:pt x="588" y="226"/>
                  </a:moveTo>
                  <a:cubicBezTo>
                    <a:pt x="686" y="226"/>
                    <a:pt x="784" y="250"/>
                    <a:pt x="906" y="324"/>
                  </a:cubicBezTo>
                  <a:cubicBezTo>
                    <a:pt x="1347" y="569"/>
                    <a:pt x="1690" y="1181"/>
                    <a:pt x="1690" y="1695"/>
                  </a:cubicBezTo>
                  <a:cubicBezTo>
                    <a:pt x="1690" y="1916"/>
                    <a:pt x="1617" y="2087"/>
                    <a:pt x="1494" y="2136"/>
                  </a:cubicBezTo>
                  <a:cubicBezTo>
                    <a:pt x="1441" y="2168"/>
                    <a:pt x="1378" y="2186"/>
                    <a:pt x="1308" y="2186"/>
                  </a:cubicBezTo>
                  <a:cubicBezTo>
                    <a:pt x="1217" y="2186"/>
                    <a:pt x="1115" y="2156"/>
                    <a:pt x="1004" y="2087"/>
                  </a:cubicBezTo>
                  <a:cubicBezTo>
                    <a:pt x="588" y="1842"/>
                    <a:pt x="221" y="1230"/>
                    <a:pt x="221" y="716"/>
                  </a:cubicBezTo>
                  <a:cubicBezTo>
                    <a:pt x="221" y="495"/>
                    <a:pt x="294" y="324"/>
                    <a:pt x="417" y="275"/>
                  </a:cubicBezTo>
                  <a:cubicBezTo>
                    <a:pt x="466" y="226"/>
                    <a:pt x="515" y="226"/>
                    <a:pt x="588" y="226"/>
                  </a:cubicBezTo>
                  <a:close/>
                  <a:moveTo>
                    <a:pt x="582" y="1"/>
                  </a:moveTo>
                  <a:cubicBezTo>
                    <a:pt x="477" y="1"/>
                    <a:pt x="379" y="26"/>
                    <a:pt x="294" y="79"/>
                  </a:cubicBezTo>
                  <a:cubicBezTo>
                    <a:pt x="98" y="177"/>
                    <a:pt x="0" y="422"/>
                    <a:pt x="0" y="716"/>
                  </a:cubicBezTo>
                  <a:cubicBezTo>
                    <a:pt x="0" y="1303"/>
                    <a:pt x="392" y="1989"/>
                    <a:pt x="906" y="2283"/>
                  </a:cubicBezTo>
                  <a:cubicBezTo>
                    <a:pt x="1053" y="2381"/>
                    <a:pt x="1200" y="2405"/>
                    <a:pt x="1347" y="2405"/>
                  </a:cubicBezTo>
                  <a:cubicBezTo>
                    <a:pt x="1445" y="2405"/>
                    <a:pt x="1543" y="2381"/>
                    <a:pt x="1617" y="2332"/>
                  </a:cubicBezTo>
                  <a:cubicBezTo>
                    <a:pt x="1813" y="2234"/>
                    <a:pt x="1911" y="1989"/>
                    <a:pt x="1911" y="1695"/>
                  </a:cubicBezTo>
                  <a:cubicBezTo>
                    <a:pt x="1911" y="1108"/>
                    <a:pt x="1519" y="422"/>
                    <a:pt x="1004" y="128"/>
                  </a:cubicBezTo>
                  <a:cubicBezTo>
                    <a:pt x="865" y="45"/>
                    <a:pt x="718" y="1"/>
                    <a:pt x="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062;p46">
              <a:extLst>
                <a:ext uri="{FF2B5EF4-FFF2-40B4-BE49-F238E27FC236}">
                  <a16:creationId xmlns:a16="http://schemas.microsoft.com/office/drawing/2014/main" id="{79168FF5-540D-4223-A8F1-A118E1CC1005}"/>
                </a:ext>
              </a:extLst>
            </p:cNvPr>
            <p:cNvSpPr/>
            <p:nvPr/>
          </p:nvSpPr>
          <p:spPr>
            <a:xfrm>
              <a:off x="5864825" y="3891175"/>
              <a:ext cx="113300" cy="34300"/>
            </a:xfrm>
            <a:custGeom>
              <a:avLst/>
              <a:gdLst/>
              <a:ahLst/>
              <a:cxnLst/>
              <a:rect l="l" t="t" r="r" b="b"/>
              <a:pathLst>
                <a:path w="4532" h="1372" extrusionOk="0">
                  <a:moveTo>
                    <a:pt x="1" y="906"/>
                  </a:moveTo>
                  <a:lnTo>
                    <a:pt x="1" y="1127"/>
                  </a:lnTo>
                  <a:cubicBezTo>
                    <a:pt x="417" y="1372"/>
                    <a:pt x="1372" y="1225"/>
                    <a:pt x="1617" y="1127"/>
                  </a:cubicBezTo>
                  <a:cubicBezTo>
                    <a:pt x="1788" y="857"/>
                    <a:pt x="2229" y="931"/>
                    <a:pt x="2474" y="1029"/>
                  </a:cubicBezTo>
                  <a:cubicBezTo>
                    <a:pt x="3405" y="1127"/>
                    <a:pt x="3748" y="980"/>
                    <a:pt x="4066" y="735"/>
                  </a:cubicBezTo>
                  <a:cubicBezTo>
                    <a:pt x="4237" y="637"/>
                    <a:pt x="4531" y="319"/>
                    <a:pt x="4482" y="0"/>
                  </a:cubicBezTo>
                  <a:cubicBezTo>
                    <a:pt x="3356" y="245"/>
                    <a:pt x="1" y="906"/>
                    <a:pt x="1" y="90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063;p46">
              <a:extLst>
                <a:ext uri="{FF2B5EF4-FFF2-40B4-BE49-F238E27FC236}">
                  <a16:creationId xmlns:a16="http://schemas.microsoft.com/office/drawing/2014/main" id="{BB2247CB-6CE4-4E90-9312-21BD92DB88D5}"/>
                </a:ext>
              </a:extLst>
            </p:cNvPr>
            <p:cNvSpPr/>
            <p:nvPr/>
          </p:nvSpPr>
          <p:spPr>
            <a:xfrm>
              <a:off x="5858700" y="3872800"/>
              <a:ext cx="121250" cy="47175"/>
            </a:xfrm>
            <a:custGeom>
              <a:avLst/>
              <a:gdLst/>
              <a:ahLst/>
              <a:cxnLst/>
              <a:rect l="l" t="t" r="r" b="b"/>
              <a:pathLst>
                <a:path w="4850" h="1887" extrusionOk="0">
                  <a:moveTo>
                    <a:pt x="1862" y="1"/>
                  </a:moveTo>
                  <a:cubicBezTo>
                    <a:pt x="1862" y="1"/>
                    <a:pt x="2891" y="294"/>
                    <a:pt x="3503" y="392"/>
                  </a:cubicBezTo>
                  <a:cubicBezTo>
                    <a:pt x="4115" y="466"/>
                    <a:pt x="4556" y="368"/>
                    <a:pt x="4703" y="588"/>
                  </a:cubicBezTo>
                  <a:cubicBezTo>
                    <a:pt x="4850" y="809"/>
                    <a:pt x="4531" y="1372"/>
                    <a:pt x="3993" y="1568"/>
                  </a:cubicBezTo>
                  <a:cubicBezTo>
                    <a:pt x="3454" y="1739"/>
                    <a:pt x="2352" y="1519"/>
                    <a:pt x="1936" y="1617"/>
                  </a:cubicBezTo>
                  <a:cubicBezTo>
                    <a:pt x="1519" y="1715"/>
                    <a:pt x="491" y="1886"/>
                    <a:pt x="246" y="1641"/>
                  </a:cubicBezTo>
                  <a:cubicBezTo>
                    <a:pt x="1" y="1396"/>
                    <a:pt x="246" y="148"/>
                    <a:pt x="246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064;p46">
              <a:extLst>
                <a:ext uri="{FF2B5EF4-FFF2-40B4-BE49-F238E27FC236}">
                  <a16:creationId xmlns:a16="http://schemas.microsoft.com/office/drawing/2014/main" id="{ADFA9E48-BF2A-474F-A862-DF91B826DD41}"/>
                </a:ext>
              </a:extLst>
            </p:cNvPr>
            <p:cNvSpPr/>
            <p:nvPr/>
          </p:nvSpPr>
          <p:spPr>
            <a:xfrm>
              <a:off x="5760750" y="3780975"/>
              <a:ext cx="85750" cy="76550"/>
            </a:xfrm>
            <a:custGeom>
              <a:avLst/>
              <a:gdLst/>
              <a:ahLst/>
              <a:cxnLst/>
              <a:rect l="l" t="t" r="r" b="b"/>
              <a:pathLst>
                <a:path w="3430" h="3062" extrusionOk="0">
                  <a:moveTo>
                    <a:pt x="50" y="2327"/>
                  </a:moveTo>
                  <a:lnTo>
                    <a:pt x="1911" y="245"/>
                  </a:lnTo>
                  <a:cubicBezTo>
                    <a:pt x="2646" y="49"/>
                    <a:pt x="3429" y="0"/>
                    <a:pt x="3331" y="686"/>
                  </a:cubicBezTo>
                  <a:cubicBezTo>
                    <a:pt x="3233" y="1274"/>
                    <a:pt x="2278" y="1543"/>
                    <a:pt x="1617" y="2131"/>
                  </a:cubicBezTo>
                  <a:lnTo>
                    <a:pt x="1005" y="2670"/>
                  </a:lnTo>
                  <a:cubicBezTo>
                    <a:pt x="564" y="3061"/>
                    <a:pt x="1" y="2719"/>
                    <a:pt x="50" y="2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065;p46">
              <a:extLst>
                <a:ext uri="{FF2B5EF4-FFF2-40B4-BE49-F238E27FC236}">
                  <a16:creationId xmlns:a16="http://schemas.microsoft.com/office/drawing/2014/main" id="{A3E0997F-A105-4D41-85EB-641F3B517051}"/>
                </a:ext>
              </a:extLst>
            </p:cNvPr>
            <p:cNvSpPr/>
            <p:nvPr/>
          </p:nvSpPr>
          <p:spPr>
            <a:xfrm>
              <a:off x="6031975" y="3086125"/>
              <a:ext cx="61850" cy="93700"/>
            </a:xfrm>
            <a:custGeom>
              <a:avLst/>
              <a:gdLst/>
              <a:ahLst/>
              <a:cxnLst/>
              <a:rect l="l" t="t" r="r" b="b"/>
              <a:pathLst>
                <a:path w="2474" h="3748" extrusionOk="0">
                  <a:moveTo>
                    <a:pt x="1029" y="3576"/>
                  </a:moveTo>
                  <a:cubicBezTo>
                    <a:pt x="1420" y="3331"/>
                    <a:pt x="1959" y="2768"/>
                    <a:pt x="2131" y="2327"/>
                  </a:cubicBezTo>
                  <a:cubicBezTo>
                    <a:pt x="2277" y="1960"/>
                    <a:pt x="2449" y="1568"/>
                    <a:pt x="2449" y="1176"/>
                  </a:cubicBezTo>
                  <a:cubicBezTo>
                    <a:pt x="2473" y="809"/>
                    <a:pt x="2400" y="442"/>
                    <a:pt x="2204" y="123"/>
                  </a:cubicBezTo>
                  <a:cubicBezTo>
                    <a:pt x="2179" y="99"/>
                    <a:pt x="2179" y="74"/>
                    <a:pt x="2155" y="50"/>
                  </a:cubicBezTo>
                  <a:cubicBezTo>
                    <a:pt x="2057" y="1"/>
                    <a:pt x="1959" y="99"/>
                    <a:pt x="1886" y="197"/>
                  </a:cubicBezTo>
                  <a:cubicBezTo>
                    <a:pt x="1567" y="711"/>
                    <a:pt x="1273" y="1299"/>
                    <a:pt x="857" y="1764"/>
                  </a:cubicBezTo>
                  <a:cubicBezTo>
                    <a:pt x="882" y="1592"/>
                    <a:pt x="955" y="1372"/>
                    <a:pt x="1029" y="1201"/>
                  </a:cubicBezTo>
                  <a:cubicBezTo>
                    <a:pt x="1151" y="931"/>
                    <a:pt x="931" y="956"/>
                    <a:pt x="931" y="956"/>
                  </a:cubicBezTo>
                  <a:cubicBezTo>
                    <a:pt x="759" y="1054"/>
                    <a:pt x="318" y="1764"/>
                    <a:pt x="269" y="2033"/>
                  </a:cubicBezTo>
                  <a:cubicBezTo>
                    <a:pt x="196" y="2327"/>
                    <a:pt x="25" y="3013"/>
                    <a:pt x="25" y="3013"/>
                  </a:cubicBezTo>
                  <a:lnTo>
                    <a:pt x="122" y="3086"/>
                  </a:lnTo>
                  <a:cubicBezTo>
                    <a:pt x="49" y="3184"/>
                    <a:pt x="0" y="3233"/>
                    <a:pt x="0" y="3233"/>
                  </a:cubicBezTo>
                  <a:cubicBezTo>
                    <a:pt x="0" y="3233"/>
                    <a:pt x="759" y="3747"/>
                    <a:pt x="1029" y="3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066;p46">
              <a:extLst>
                <a:ext uri="{FF2B5EF4-FFF2-40B4-BE49-F238E27FC236}">
                  <a16:creationId xmlns:a16="http://schemas.microsoft.com/office/drawing/2014/main" id="{1345CACA-D9FB-4B3D-8CEE-A9606DB84A48}"/>
                </a:ext>
              </a:extLst>
            </p:cNvPr>
            <p:cNvSpPr/>
            <p:nvPr/>
          </p:nvSpPr>
          <p:spPr>
            <a:xfrm>
              <a:off x="5702600" y="3217750"/>
              <a:ext cx="63700" cy="88800"/>
            </a:xfrm>
            <a:custGeom>
              <a:avLst/>
              <a:gdLst/>
              <a:ahLst/>
              <a:cxnLst/>
              <a:rect l="l" t="t" r="r" b="b"/>
              <a:pathLst>
                <a:path w="2548" h="3552" extrusionOk="0">
                  <a:moveTo>
                    <a:pt x="2547" y="1"/>
                  </a:moveTo>
                  <a:cubicBezTo>
                    <a:pt x="2547" y="1"/>
                    <a:pt x="1" y="931"/>
                    <a:pt x="1984" y="355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067;p46">
              <a:extLst>
                <a:ext uri="{FF2B5EF4-FFF2-40B4-BE49-F238E27FC236}">
                  <a16:creationId xmlns:a16="http://schemas.microsoft.com/office/drawing/2014/main" id="{95358391-23C1-4017-9CF3-8179D23DFEA0}"/>
                </a:ext>
              </a:extLst>
            </p:cNvPr>
            <p:cNvSpPr/>
            <p:nvPr/>
          </p:nvSpPr>
          <p:spPr>
            <a:xfrm>
              <a:off x="5776675" y="3086125"/>
              <a:ext cx="121850" cy="134725"/>
            </a:xfrm>
            <a:custGeom>
              <a:avLst/>
              <a:gdLst/>
              <a:ahLst/>
              <a:cxnLst/>
              <a:rect l="l" t="t" r="r" b="b"/>
              <a:pathLst>
                <a:path w="4874" h="5389" extrusionOk="0">
                  <a:moveTo>
                    <a:pt x="1176" y="99"/>
                  </a:moveTo>
                  <a:cubicBezTo>
                    <a:pt x="1739" y="25"/>
                    <a:pt x="2474" y="1"/>
                    <a:pt x="3013" y="148"/>
                  </a:cubicBezTo>
                  <a:cubicBezTo>
                    <a:pt x="3894" y="417"/>
                    <a:pt x="4384" y="980"/>
                    <a:pt x="4604" y="1837"/>
                  </a:cubicBezTo>
                  <a:cubicBezTo>
                    <a:pt x="4825" y="2694"/>
                    <a:pt x="4874" y="4115"/>
                    <a:pt x="4384" y="4898"/>
                  </a:cubicBezTo>
                  <a:cubicBezTo>
                    <a:pt x="4090" y="5388"/>
                    <a:pt x="3404" y="5290"/>
                    <a:pt x="2915" y="5168"/>
                  </a:cubicBezTo>
                  <a:cubicBezTo>
                    <a:pt x="2327" y="5021"/>
                    <a:pt x="1568" y="4751"/>
                    <a:pt x="1103" y="4409"/>
                  </a:cubicBezTo>
                  <a:cubicBezTo>
                    <a:pt x="417" y="3894"/>
                    <a:pt x="74" y="2792"/>
                    <a:pt x="25" y="1984"/>
                  </a:cubicBezTo>
                  <a:cubicBezTo>
                    <a:pt x="1" y="1299"/>
                    <a:pt x="343" y="246"/>
                    <a:pt x="1176" y="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068;p46">
              <a:extLst>
                <a:ext uri="{FF2B5EF4-FFF2-40B4-BE49-F238E27FC236}">
                  <a16:creationId xmlns:a16="http://schemas.microsoft.com/office/drawing/2014/main" id="{251512FB-2863-479B-A353-B308D5A67DC4}"/>
                </a:ext>
              </a:extLst>
            </p:cNvPr>
            <p:cNvSpPr/>
            <p:nvPr/>
          </p:nvSpPr>
          <p:spPr>
            <a:xfrm>
              <a:off x="5794425" y="3191425"/>
              <a:ext cx="63075" cy="43500"/>
            </a:xfrm>
            <a:custGeom>
              <a:avLst/>
              <a:gdLst/>
              <a:ahLst/>
              <a:cxnLst/>
              <a:rect l="l" t="t" r="r" b="b"/>
              <a:pathLst>
                <a:path w="2523" h="1740" extrusionOk="0">
                  <a:moveTo>
                    <a:pt x="466" y="1"/>
                  </a:moveTo>
                  <a:cubicBezTo>
                    <a:pt x="539" y="74"/>
                    <a:pt x="613" y="148"/>
                    <a:pt x="686" y="221"/>
                  </a:cubicBezTo>
                  <a:cubicBezTo>
                    <a:pt x="1176" y="564"/>
                    <a:pt x="1617" y="809"/>
                    <a:pt x="2205" y="956"/>
                  </a:cubicBezTo>
                  <a:cubicBezTo>
                    <a:pt x="2303" y="980"/>
                    <a:pt x="2401" y="1005"/>
                    <a:pt x="2523" y="1029"/>
                  </a:cubicBezTo>
                  <a:lnTo>
                    <a:pt x="2474" y="1568"/>
                  </a:lnTo>
                  <a:cubicBezTo>
                    <a:pt x="1837" y="1739"/>
                    <a:pt x="1250" y="1470"/>
                    <a:pt x="809" y="1347"/>
                  </a:cubicBezTo>
                  <a:cubicBezTo>
                    <a:pt x="490" y="1250"/>
                    <a:pt x="1" y="1176"/>
                    <a:pt x="1" y="833"/>
                  </a:cubicBez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069;p46">
              <a:extLst>
                <a:ext uri="{FF2B5EF4-FFF2-40B4-BE49-F238E27FC236}">
                  <a16:creationId xmlns:a16="http://schemas.microsoft.com/office/drawing/2014/main" id="{E0DE47C2-AC70-4742-8D42-08EF31685163}"/>
                </a:ext>
              </a:extLst>
            </p:cNvPr>
            <p:cNvSpPr/>
            <p:nvPr/>
          </p:nvSpPr>
          <p:spPr>
            <a:xfrm>
              <a:off x="5775450" y="3066550"/>
              <a:ext cx="122475" cy="141425"/>
            </a:xfrm>
            <a:custGeom>
              <a:avLst/>
              <a:gdLst/>
              <a:ahLst/>
              <a:cxnLst/>
              <a:rect l="l" t="t" r="r" b="b"/>
              <a:pathLst>
                <a:path w="4899" h="5657" extrusionOk="0">
                  <a:moveTo>
                    <a:pt x="539" y="1053"/>
                  </a:moveTo>
                  <a:cubicBezTo>
                    <a:pt x="1" y="1396"/>
                    <a:pt x="50" y="2204"/>
                    <a:pt x="74" y="2767"/>
                  </a:cubicBezTo>
                  <a:cubicBezTo>
                    <a:pt x="123" y="3575"/>
                    <a:pt x="466" y="4677"/>
                    <a:pt x="1152" y="5192"/>
                  </a:cubicBezTo>
                  <a:cubicBezTo>
                    <a:pt x="1519" y="5461"/>
                    <a:pt x="1519" y="5485"/>
                    <a:pt x="2033" y="5657"/>
                  </a:cubicBezTo>
                  <a:cubicBezTo>
                    <a:pt x="2058" y="5632"/>
                    <a:pt x="2180" y="5534"/>
                    <a:pt x="2302" y="5461"/>
                  </a:cubicBezTo>
                  <a:cubicBezTo>
                    <a:pt x="2596" y="5241"/>
                    <a:pt x="2719" y="4898"/>
                    <a:pt x="2621" y="4555"/>
                  </a:cubicBezTo>
                  <a:cubicBezTo>
                    <a:pt x="2523" y="4237"/>
                    <a:pt x="2498" y="3869"/>
                    <a:pt x="2694" y="3747"/>
                  </a:cubicBezTo>
                  <a:cubicBezTo>
                    <a:pt x="2988" y="3600"/>
                    <a:pt x="3184" y="4163"/>
                    <a:pt x="3184" y="4163"/>
                  </a:cubicBezTo>
                  <a:cubicBezTo>
                    <a:pt x="3355" y="4114"/>
                    <a:pt x="3625" y="3918"/>
                    <a:pt x="3478" y="3575"/>
                  </a:cubicBezTo>
                  <a:cubicBezTo>
                    <a:pt x="3331" y="3233"/>
                    <a:pt x="3478" y="2865"/>
                    <a:pt x="3478" y="2865"/>
                  </a:cubicBezTo>
                  <a:cubicBezTo>
                    <a:pt x="3992" y="2865"/>
                    <a:pt x="4262" y="2155"/>
                    <a:pt x="4408" y="2057"/>
                  </a:cubicBezTo>
                  <a:cubicBezTo>
                    <a:pt x="4776" y="1861"/>
                    <a:pt x="4898" y="1788"/>
                    <a:pt x="4825" y="1445"/>
                  </a:cubicBezTo>
                  <a:cubicBezTo>
                    <a:pt x="4800" y="1225"/>
                    <a:pt x="4702" y="1004"/>
                    <a:pt x="4531" y="833"/>
                  </a:cubicBezTo>
                  <a:cubicBezTo>
                    <a:pt x="4359" y="661"/>
                    <a:pt x="3723" y="416"/>
                    <a:pt x="3478" y="367"/>
                  </a:cubicBezTo>
                  <a:cubicBezTo>
                    <a:pt x="2009" y="0"/>
                    <a:pt x="882" y="269"/>
                    <a:pt x="539" y="10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070;p46">
              <a:extLst>
                <a:ext uri="{FF2B5EF4-FFF2-40B4-BE49-F238E27FC236}">
                  <a16:creationId xmlns:a16="http://schemas.microsoft.com/office/drawing/2014/main" id="{1688D597-4FF2-486B-89F9-274713C2F67C}"/>
                </a:ext>
              </a:extLst>
            </p:cNvPr>
            <p:cNvSpPr/>
            <p:nvPr/>
          </p:nvSpPr>
          <p:spPr>
            <a:xfrm>
              <a:off x="5759525" y="3797500"/>
              <a:ext cx="84525" cy="66750"/>
            </a:xfrm>
            <a:custGeom>
              <a:avLst/>
              <a:gdLst/>
              <a:ahLst/>
              <a:cxnLst/>
              <a:rect l="l" t="t" r="r" b="b"/>
              <a:pathLst>
                <a:path w="3381" h="2670" extrusionOk="0">
                  <a:moveTo>
                    <a:pt x="1054" y="2009"/>
                  </a:moveTo>
                  <a:lnTo>
                    <a:pt x="1666" y="1470"/>
                  </a:lnTo>
                  <a:cubicBezTo>
                    <a:pt x="2327" y="882"/>
                    <a:pt x="3282" y="613"/>
                    <a:pt x="3380" y="25"/>
                  </a:cubicBezTo>
                  <a:lnTo>
                    <a:pt x="3380" y="25"/>
                  </a:lnTo>
                  <a:lnTo>
                    <a:pt x="3380" y="25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cubicBezTo>
                    <a:pt x="3380" y="74"/>
                    <a:pt x="3380" y="123"/>
                    <a:pt x="3380" y="221"/>
                  </a:cubicBezTo>
                  <a:cubicBezTo>
                    <a:pt x="3282" y="809"/>
                    <a:pt x="2327" y="1078"/>
                    <a:pt x="1666" y="1666"/>
                  </a:cubicBezTo>
                  <a:lnTo>
                    <a:pt x="1054" y="2205"/>
                  </a:lnTo>
                  <a:cubicBezTo>
                    <a:pt x="540" y="2670"/>
                    <a:pt x="1" y="2327"/>
                    <a:pt x="99" y="1666"/>
                  </a:cubicBezTo>
                  <a:cubicBezTo>
                    <a:pt x="50" y="2058"/>
                    <a:pt x="613" y="2400"/>
                    <a:pt x="1054" y="200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071;p46">
              <a:extLst>
                <a:ext uri="{FF2B5EF4-FFF2-40B4-BE49-F238E27FC236}">
                  <a16:creationId xmlns:a16="http://schemas.microsoft.com/office/drawing/2014/main" id="{1EE6E64A-F1DE-4C62-9C4F-491A35CCC709}"/>
                </a:ext>
              </a:extLst>
            </p:cNvPr>
            <p:cNvSpPr/>
            <p:nvPr/>
          </p:nvSpPr>
          <p:spPr>
            <a:xfrm>
              <a:off x="5746675" y="3457125"/>
              <a:ext cx="100425" cy="392450"/>
            </a:xfrm>
            <a:custGeom>
              <a:avLst/>
              <a:gdLst/>
              <a:ahLst/>
              <a:cxnLst/>
              <a:rect l="l" t="t" r="r" b="b"/>
              <a:pathLst>
                <a:path w="4017" h="15698" extrusionOk="0">
                  <a:moveTo>
                    <a:pt x="637" y="906"/>
                  </a:moveTo>
                  <a:cubicBezTo>
                    <a:pt x="1" y="1812"/>
                    <a:pt x="1592" y="4310"/>
                    <a:pt x="1152" y="7420"/>
                  </a:cubicBezTo>
                  <a:cubicBezTo>
                    <a:pt x="858" y="9526"/>
                    <a:pt x="295" y="13077"/>
                    <a:pt x="417" y="15060"/>
                  </a:cubicBezTo>
                  <a:cubicBezTo>
                    <a:pt x="441" y="15428"/>
                    <a:pt x="1862" y="15697"/>
                    <a:pt x="2254" y="13934"/>
                  </a:cubicBezTo>
                  <a:cubicBezTo>
                    <a:pt x="2915" y="10922"/>
                    <a:pt x="3723" y="9061"/>
                    <a:pt x="4017" y="6735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072;p46">
              <a:extLst>
                <a:ext uri="{FF2B5EF4-FFF2-40B4-BE49-F238E27FC236}">
                  <a16:creationId xmlns:a16="http://schemas.microsoft.com/office/drawing/2014/main" id="{747C5268-2355-403D-AF28-6E4C229EC97E}"/>
                </a:ext>
              </a:extLst>
            </p:cNvPr>
            <p:cNvSpPr/>
            <p:nvPr/>
          </p:nvSpPr>
          <p:spPr>
            <a:xfrm>
              <a:off x="5809125" y="3471825"/>
              <a:ext cx="135325" cy="428550"/>
            </a:xfrm>
            <a:custGeom>
              <a:avLst/>
              <a:gdLst/>
              <a:ahLst/>
              <a:cxnLst/>
              <a:rect l="l" t="t" r="r" b="b"/>
              <a:pathLst>
                <a:path w="5413" h="17142" extrusionOk="0">
                  <a:moveTo>
                    <a:pt x="172" y="0"/>
                  </a:moveTo>
                  <a:cubicBezTo>
                    <a:pt x="0" y="2792"/>
                    <a:pt x="2008" y="6220"/>
                    <a:pt x="1886" y="8473"/>
                  </a:cubicBezTo>
                  <a:cubicBezTo>
                    <a:pt x="1739" y="10824"/>
                    <a:pt x="1984" y="13640"/>
                    <a:pt x="2008" y="16162"/>
                  </a:cubicBezTo>
                  <a:cubicBezTo>
                    <a:pt x="2008" y="16162"/>
                    <a:pt x="4065" y="17142"/>
                    <a:pt x="4163" y="15648"/>
                  </a:cubicBezTo>
                  <a:cubicBezTo>
                    <a:pt x="4457" y="10701"/>
                    <a:pt x="5412" y="9159"/>
                    <a:pt x="4114" y="98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073;p46">
              <a:extLst>
                <a:ext uri="{FF2B5EF4-FFF2-40B4-BE49-F238E27FC236}">
                  <a16:creationId xmlns:a16="http://schemas.microsoft.com/office/drawing/2014/main" id="{47B62BF2-B408-4264-A1DA-7790B0AC7F4F}"/>
                </a:ext>
              </a:extLst>
            </p:cNvPr>
            <p:cNvSpPr/>
            <p:nvPr/>
          </p:nvSpPr>
          <p:spPr>
            <a:xfrm>
              <a:off x="5733825" y="3208575"/>
              <a:ext cx="198975" cy="347750"/>
            </a:xfrm>
            <a:custGeom>
              <a:avLst/>
              <a:gdLst/>
              <a:ahLst/>
              <a:cxnLst/>
              <a:rect l="l" t="t" r="r" b="b"/>
              <a:pathLst>
                <a:path w="7959" h="13910" extrusionOk="0">
                  <a:moveTo>
                    <a:pt x="6931" y="7812"/>
                  </a:moveTo>
                  <a:cubicBezTo>
                    <a:pt x="7004" y="5118"/>
                    <a:pt x="6490" y="2449"/>
                    <a:pt x="6490" y="2449"/>
                  </a:cubicBezTo>
                  <a:cubicBezTo>
                    <a:pt x="6245" y="2106"/>
                    <a:pt x="5951" y="1812"/>
                    <a:pt x="5608" y="1543"/>
                  </a:cubicBezTo>
                  <a:lnTo>
                    <a:pt x="4947" y="759"/>
                  </a:lnTo>
                  <a:cubicBezTo>
                    <a:pt x="4114" y="539"/>
                    <a:pt x="3282" y="294"/>
                    <a:pt x="2474" y="0"/>
                  </a:cubicBezTo>
                  <a:lnTo>
                    <a:pt x="1298" y="368"/>
                  </a:lnTo>
                  <a:cubicBezTo>
                    <a:pt x="319" y="784"/>
                    <a:pt x="0" y="2033"/>
                    <a:pt x="441" y="3306"/>
                  </a:cubicBezTo>
                  <a:cubicBezTo>
                    <a:pt x="417" y="3355"/>
                    <a:pt x="1421" y="6196"/>
                    <a:pt x="1519" y="7249"/>
                  </a:cubicBezTo>
                  <a:cubicBezTo>
                    <a:pt x="1543" y="7371"/>
                    <a:pt x="784" y="10163"/>
                    <a:pt x="637" y="11314"/>
                  </a:cubicBezTo>
                  <a:cubicBezTo>
                    <a:pt x="637" y="11314"/>
                    <a:pt x="1347" y="11950"/>
                    <a:pt x="1543" y="12122"/>
                  </a:cubicBezTo>
                  <a:cubicBezTo>
                    <a:pt x="2988" y="13909"/>
                    <a:pt x="7714" y="11730"/>
                    <a:pt x="7886" y="10775"/>
                  </a:cubicBezTo>
                  <a:cubicBezTo>
                    <a:pt x="7959" y="10432"/>
                    <a:pt x="7371" y="9306"/>
                    <a:pt x="6931" y="781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074;p46">
              <a:extLst>
                <a:ext uri="{FF2B5EF4-FFF2-40B4-BE49-F238E27FC236}">
                  <a16:creationId xmlns:a16="http://schemas.microsoft.com/office/drawing/2014/main" id="{7CEC8455-15ED-4530-9397-DCA18B57555E}"/>
                </a:ext>
              </a:extLst>
            </p:cNvPr>
            <p:cNvSpPr/>
            <p:nvPr/>
          </p:nvSpPr>
          <p:spPr>
            <a:xfrm>
              <a:off x="5822725" y="3157750"/>
              <a:ext cx="238650" cy="159200"/>
            </a:xfrm>
            <a:custGeom>
              <a:avLst/>
              <a:gdLst/>
              <a:ahLst/>
              <a:cxnLst/>
              <a:rect l="l" t="t" r="r" b="b"/>
              <a:pathLst>
                <a:path w="9546" h="6368" extrusionOk="0">
                  <a:moveTo>
                    <a:pt x="8346" y="1"/>
                  </a:moveTo>
                  <a:cubicBezTo>
                    <a:pt x="8346" y="1"/>
                    <a:pt x="7023" y="2597"/>
                    <a:pt x="5823" y="4041"/>
                  </a:cubicBezTo>
                  <a:cubicBezTo>
                    <a:pt x="4582" y="4021"/>
                    <a:pt x="2750" y="3646"/>
                    <a:pt x="1716" y="3646"/>
                  </a:cubicBezTo>
                  <a:cubicBezTo>
                    <a:pt x="1505" y="3646"/>
                    <a:pt x="1328" y="3661"/>
                    <a:pt x="1195" y="3698"/>
                  </a:cubicBezTo>
                  <a:cubicBezTo>
                    <a:pt x="877" y="3796"/>
                    <a:pt x="705" y="4017"/>
                    <a:pt x="509" y="4311"/>
                  </a:cubicBezTo>
                  <a:cubicBezTo>
                    <a:pt x="0" y="5111"/>
                    <a:pt x="812" y="6368"/>
                    <a:pt x="1756" y="6368"/>
                  </a:cubicBezTo>
                  <a:cubicBezTo>
                    <a:pt x="1765" y="6368"/>
                    <a:pt x="1774" y="6368"/>
                    <a:pt x="1783" y="6368"/>
                  </a:cubicBezTo>
                  <a:cubicBezTo>
                    <a:pt x="1783" y="6368"/>
                    <a:pt x="6631" y="6245"/>
                    <a:pt x="6754" y="6147"/>
                  </a:cubicBezTo>
                  <a:cubicBezTo>
                    <a:pt x="6852" y="6025"/>
                    <a:pt x="7537" y="5927"/>
                    <a:pt x="9545" y="735"/>
                  </a:cubicBezTo>
                  <a:cubicBezTo>
                    <a:pt x="9545" y="735"/>
                    <a:pt x="9276" y="50"/>
                    <a:pt x="8346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075;p46">
              <a:extLst>
                <a:ext uri="{FF2B5EF4-FFF2-40B4-BE49-F238E27FC236}">
                  <a16:creationId xmlns:a16="http://schemas.microsoft.com/office/drawing/2014/main" id="{60658C09-B4C9-4EC2-8764-13E308937172}"/>
                </a:ext>
              </a:extLst>
            </p:cNvPr>
            <p:cNvSpPr/>
            <p:nvPr/>
          </p:nvSpPr>
          <p:spPr>
            <a:xfrm>
              <a:off x="6327650" y="4271350"/>
              <a:ext cx="25" cy="5525"/>
            </a:xfrm>
            <a:custGeom>
              <a:avLst/>
              <a:gdLst/>
              <a:ahLst/>
              <a:cxnLst/>
              <a:rect l="l" t="t" r="r" b="b"/>
              <a:pathLst>
                <a:path w="1" h="221" extrusionOk="0">
                  <a:moveTo>
                    <a:pt x="1" y="0"/>
                  </a:moveTo>
                  <a:cubicBezTo>
                    <a:pt x="1" y="74"/>
                    <a:pt x="1" y="147"/>
                    <a:pt x="1" y="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076;p46">
              <a:extLst>
                <a:ext uri="{FF2B5EF4-FFF2-40B4-BE49-F238E27FC236}">
                  <a16:creationId xmlns:a16="http://schemas.microsoft.com/office/drawing/2014/main" id="{9DA8AA54-1D12-4D9B-9B1C-B9AE64B003BE}"/>
                </a:ext>
              </a:extLst>
            </p:cNvPr>
            <p:cNvSpPr/>
            <p:nvPr/>
          </p:nvSpPr>
          <p:spPr>
            <a:xfrm>
              <a:off x="6327650" y="4351550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1" y="0"/>
                  </a:moveTo>
                  <a:cubicBezTo>
                    <a:pt x="1" y="49"/>
                    <a:pt x="1" y="123"/>
                    <a:pt x="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077;p46">
              <a:extLst>
                <a:ext uri="{FF2B5EF4-FFF2-40B4-BE49-F238E27FC236}">
                  <a16:creationId xmlns:a16="http://schemas.microsoft.com/office/drawing/2014/main" id="{486FBF42-D99D-4CBC-A3E7-43009F0E3356}"/>
                </a:ext>
              </a:extLst>
            </p:cNvPr>
            <p:cNvSpPr/>
            <p:nvPr/>
          </p:nvSpPr>
          <p:spPr>
            <a:xfrm>
              <a:off x="4483725" y="4276850"/>
              <a:ext cx="1843950" cy="689525"/>
            </a:xfrm>
            <a:custGeom>
              <a:avLst/>
              <a:gdLst/>
              <a:ahLst/>
              <a:cxnLst/>
              <a:rect l="l" t="t" r="r" b="b"/>
              <a:pathLst>
                <a:path w="73758" h="27581" extrusionOk="0">
                  <a:moveTo>
                    <a:pt x="73758" y="1"/>
                  </a:moveTo>
                  <a:cubicBezTo>
                    <a:pt x="73709" y="711"/>
                    <a:pt x="73195" y="1421"/>
                    <a:pt x="72264" y="1960"/>
                  </a:cubicBezTo>
                  <a:lnTo>
                    <a:pt x="34920" y="23509"/>
                  </a:lnTo>
                  <a:cubicBezTo>
                    <a:pt x="33928" y="24084"/>
                    <a:pt x="32624" y="24372"/>
                    <a:pt x="31320" y="24372"/>
                  </a:cubicBezTo>
                  <a:cubicBezTo>
                    <a:pt x="30016" y="24372"/>
                    <a:pt x="28712" y="24084"/>
                    <a:pt x="27720" y="23509"/>
                  </a:cubicBezTo>
                  <a:lnTo>
                    <a:pt x="1518" y="8375"/>
                  </a:lnTo>
                  <a:cubicBezTo>
                    <a:pt x="514" y="7812"/>
                    <a:pt x="24" y="7053"/>
                    <a:pt x="24" y="6318"/>
                  </a:cubicBezTo>
                  <a:lnTo>
                    <a:pt x="24" y="9477"/>
                  </a:lnTo>
                  <a:lnTo>
                    <a:pt x="24" y="9502"/>
                  </a:lnTo>
                  <a:cubicBezTo>
                    <a:pt x="0" y="10261"/>
                    <a:pt x="514" y="11020"/>
                    <a:pt x="1518" y="11608"/>
                  </a:cubicBezTo>
                  <a:lnTo>
                    <a:pt x="27720" y="26717"/>
                  </a:lnTo>
                  <a:cubicBezTo>
                    <a:pt x="28712" y="27292"/>
                    <a:pt x="30016" y="27580"/>
                    <a:pt x="31320" y="27580"/>
                  </a:cubicBezTo>
                  <a:cubicBezTo>
                    <a:pt x="32624" y="27580"/>
                    <a:pt x="33928" y="27292"/>
                    <a:pt x="34920" y="26717"/>
                  </a:cubicBezTo>
                  <a:lnTo>
                    <a:pt x="72264" y="5168"/>
                  </a:lnTo>
                  <a:cubicBezTo>
                    <a:pt x="73219" y="4604"/>
                    <a:pt x="73733" y="3894"/>
                    <a:pt x="73758" y="3160"/>
                  </a:cubicBezTo>
                  <a:lnTo>
                    <a:pt x="73758" y="2988"/>
                  </a:lnTo>
                  <a:lnTo>
                    <a:pt x="73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078;p46">
              <a:extLst>
                <a:ext uri="{FF2B5EF4-FFF2-40B4-BE49-F238E27FC236}">
                  <a16:creationId xmlns:a16="http://schemas.microsoft.com/office/drawing/2014/main" id="{6EB69A29-6D22-485A-AC98-682FEA3B639A}"/>
                </a:ext>
              </a:extLst>
            </p:cNvPr>
            <p:cNvSpPr/>
            <p:nvPr/>
          </p:nvSpPr>
          <p:spPr>
            <a:xfrm>
              <a:off x="4484325" y="3821850"/>
              <a:ext cx="1843350" cy="1064325"/>
            </a:xfrm>
            <a:custGeom>
              <a:avLst/>
              <a:gdLst/>
              <a:ahLst/>
              <a:cxnLst/>
              <a:rect l="l" t="t" r="r" b="b"/>
              <a:pathLst>
                <a:path w="73734" h="42573" extrusionOk="0">
                  <a:moveTo>
                    <a:pt x="42450" y="0"/>
                  </a:moveTo>
                  <a:cubicBezTo>
                    <a:pt x="41140" y="0"/>
                    <a:pt x="39830" y="288"/>
                    <a:pt x="38838" y="863"/>
                  </a:cubicBezTo>
                  <a:lnTo>
                    <a:pt x="1494" y="22413"/>
                  </a:lnTo>
                  <a:cubicBezTo>
                    <a:pt x="490" y="23000"/>
                    <a:pt x="0" y="23759"/>
                    <a:pt x="0" y="24518"/>
                  </a:cubicBezTo>
                  <a:cubicBezTo>
                    <a:pt x="0" y="25253"/>
                    <a:pt x="490" y="26012"/>
                    <a:pt x="1494" y="26575"/>
                  </a:cubicBezTo>
                  <a:lnTo>
                    <a:pt x="27696" y="41709"/>
                  </a:lnTo>
                  <a:cubicBezTo>
                    <a:pt x="28688" y="42284"/>
                    <a:pt x="29992" y="42572"/>
                    <a:pt x="31296" y="42572"/>
                  </a:cubicBezTo>
                  <a:cubicBezTo>
                    <a:pt x="32600" y="42572"/>
                    <a:pt x="33904" y="42284"/>
                    <a:pt x="34896" y="41709"/>
                  </a:cubicBezTo>
                  <a:lnTo>
                    <a:pt x="72240" y="20160"/>
                  </a:lnTo>
                  <a:cubicBezTo>
                    <a:pt x="73171" y="19621"/>
                    <a:pt x="73685" y="18911"/>
                    <a:pt x="73734" y="18201"/>
                  </a:cubicBezTo>
                  <a:lnTo>
                    <a:pt x="73734" y="17980"/>
                  </a:lnTo>
                  <a:cubicBezTo>
                    <a:pt x="73709" y="17246"/>
                    <a:pt x="73195" y="16535"/>
                    <a:pt x="72240" y="15972"/>
                  </a:cubicBezTo>
                  <a:lnTo>
                    <a:pt x="67514" y="13254"/>
                  </a:lnTo>
                  <a:lnTo>
                    <a:pt x="67489" y="13254"/>
                  </a:lnTo>
                  <a:lnTo>
                    <a:pt x="64722" y="11638"/>
                  </a:lnTo>
                  <a:lnTo>
                    <a:pt x="61931" y="13230"/>
                  </a:lnTo>
                  <a:lnTo>
                    <a:pt x="61931" y="13254"/>
                  </a:lnTo>
                  <a:lnTo>
                    <a:pt x="70281" y="18054"/>
                  </a:lnTo>
                  <a:lnTo>
                    <a:pt x="34088" y="38966"/>
                  </a:lnTo>
                  <a:lnTo>
                    <a:pt x="6220" y="22902"/>
                  </a:lnTo>
                  <a:lnTo>
                    <a:pt x="42438" y="1990"/>
                  </a:lnTo>
                  <a:lnTo>
                    <a:pt x="50789" y="6814"/>
                  </a:lnTo>
                  <a:lnTo>
                    <a:pt x="53580" y="5198"/>
                  </a:lnTo>
                  <a:lnTo>
                    <a:pt x="46062" y="863"/>
                  </a:lnTo>
                  <a:cubicBezTo>
                    <a:pt x="45071" y="288"/>
                    <a:pt x="43760" y="0"/>
                    <a:pt x="42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079;p46">
              <a:extLst>
                <a:ext uri="{FF2B5EF4-FFF2-40B4-BE49-F238E27FC236}">
                  <a16:creationId xmlns:a16="http://schemas.microsoft.com/office/drawing/2014/main" id="{48544A6B-747C-400F-81B1-B281D0BA058A}"/>
                </a:ext>
              </a:extLst>
            </p:cNvPr>
            <p:cNvSpPr/>
            <p:nvPr/>
          </p:nvSpPr>
          <p:spPr>
            <a:xfrm>
              <a:off x="4639825" y="3871575"/>
              <a:ext cx="1601525" cy="924450"/>
            </a:xfrm>
            <a:custGeom>
              <a:avLst/>
              <a:gdLst/>
              <a:ahLst/>
              <a:cxnLst/>
              <a:rect l="l" t="t" r="r" b="b"/>
              <a:pathLst>
                <a:path w="64061" h="36978" extrusionOk="0">
                  <a:moveTo>
                    <a:pt x="36218" y="1"/>
                  </a:moveTo>
                  <a:lnTo>
                    <a:pt x="0" y="20913"/>
                  </a:lnTo>
                  <a:lnTo>
                    <a:pt x="27868" y="36977"/>
                  </a:lnTo>
                  <a:lnTo>
                    <a:pt x="64061" y="16065"/>
                  </a:lnTo>
                  <a:lnTo>
                    <a:pt x="55711" y="11265"/>
                  </a:lnTo>
                  <a:lnTo>
                    <a:pt x="55711" y="11241"/>
                  </a:lnTo>
                  <a:lnTo>
                    <a:pt x="44569" y="4825"/>
                  </a:lnTo>
                  <a:lnTo>
                    <a:pt x="3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080;p46">
              <a:extLst>
                <a:ext uri="{FF2B5EF4-FFF2-40B4-BE49-F238E27FC236}">
                  <a16:creationId xmlns:a16="http://schemas.microsoft.com/office/drawing/2014/main" id="{CEC768CF-A482-4544-81EC-576121CC05AB}"/>
                </a:ext>
              </a:extLst>
            </p:cNvPr>
            <p:cNvSpPr/>
            <p:nvPr/>
          </p:nvSpPr>
          <p:spPr>
            <a:xfrm>
              <a:off x="5970125" y="3962175"/>
              <a:ext cx="62475" cy="107775"/>
            </a:xfrm>
            <a:custGeom>
              <a:avLst/>
              <a:gdLst/>
              <a:ahLst/>
              <a:cxnLst/>
              <a:rect l="l" t="t" r="r" b="b"/>
              <a:pathLst>
                <a:path w="2499" h="4311" extrusionOk="0">
                  <a:moveTo>
                    <a:pt x="1250" y="1"/>
                  </a:moveTo>
                  <a:cubicBezTo>
                    <a:pt x="931" y="1"/>
                    <a:pt x="613" y="74"/>
                    <a:pt x="368" y="221"/>
                  </a:cubicBezTo>
                  <a:cubicBezTo>
                    <a:pt x="123" y="368"/>
                    <a:pt x="1" y="540"/>
                    <a:pt x="1" y="711"/>
                  </a:cubicBezTo>
                  <a:lnTo>
                    <a:pt x="1" y="4311"/>
                  </a:lnTo>
                  <a:cubicBezTo>
                    <a:pt x="1" y="4139"/>
                    <a:pt x="123" y="3943"/>
                    <a:pt x="368" y="3821"/>
                  </a:cubicBezTo>
                  <a:cubicBezTo>
                    <a:pt x="601" y="3674"/>
                    <a:pt x="919" y="3601"/>
                    <a:pt x="1237" y="3601"/>
                  </a:cubicBezTo>
                  <a:cubicBezTo>
                    <a:pt x="1556" y="3601"/>
                    <a:pt x="1874" y="3674"/>
                    <a:pt x="2107" y="3821"/>
                  </a:cubicBezTo>
                  <a:cubicBezTo>
                    <a:pt x="2352" y="3943"/>
                    <a:pt x="2474" y="4139"/>
                    <a:pt x="2474" y="4311"/>
                  </a:cubicBezTo>
                  <a:lnTo>
                    <a:pt x="2499" y="735"/>
                  </a:lnTo>
                  <a:cubicBezTo>
                    <a:pt x="2499" y="540"/>
                    <a:pt x="2376" y="368"/>
                    <a:pt x="2131" y="221"/>
                  </a:cubicBezTo>
                  <a:cubicBezTo>
                    <a:pt x="1886" y="74"/>
                    <a:pt x="1568" y="1"/>
                    <a:pt x="125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081;p46">
              <a:extLst>
                <a:ext uri="{FF2B5EF4-FFF2-40B4-BE49-F238E27FC236}">
                  <a16:creationId xmlns:a16="http://schemas.microsoft.com/office/drawing/2014/main" id="{5EDFAF0B-5878-401D-8E56-B99F42047416}"/>
                </a:ext>
              </a:extLst>
            </p:cNvPr>
            <p:cNvSpPr/>
            <p:nvPr/>
          </p:nvSpPr>
          <p:spPr>
            <a:xfrm>
              <a:off x="6087050" y="4008100"/>
              <a:ext cx="30650" cy="132875"/>
            </a:xfrm>
            <a:custGeom>
              <a:avLst/>
              <a:gdLst/>
              <a:ahLst/>
              <a:cxnLst/>
              <a:rect l="l" t="t" r="r" b="b"/>
              <a:pathLst>
                <a:path w="1226" h="5315" extrusionOk="0">
                  <a:moveTo>
                    <a:pt x="1225" y="0"/>
                  </a:moveTo>
                  <a:cubicBezTo>
                    <a:pt x="1225" y="637"/>
                    <a:pt x="809" y="1249"/>
                    <a:pt x="1" y="1715"/>
                  </a:cubicBezTo>
                  <a:lnTo>
                    <a:pt x="1" y="5314"/>
                  </a:lnTo>
                  <a:cubicBezTo>
                    <a:pt x="809" y="4849"/>
                    <a:pt x="1225" y="4212"/>
                    <a:pt x="1225" y="3600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082;p46">
              <a:extLst>
                <a:ext uri="{FF2B5EF4-FFF2-40B4-BE49-F238E27FC236}">
                  <a16:creationId xmlns:a16="http://schemas.microsoft.com/office/drawing/2014/main" id="{F11BDA0F-5B9D-47BF-A2E0-233A14740310}"/>
                </a:ext>
              </a:extLst>
            </p:cNvPr>
            <p:cNvSpPr/>
            <p:nvPr/>
          </p:nvSpPr>
          <p:spPr>
            <a:xfrm>
              <a:off x="6061950" y="4050950"/>
              <a:ext cx="25125" cy="104700"/>
            </a:xfrm>
            <a:custGeom>
              <a:avLst/>
              <a:gdLst/>
              <a:ahLst/>
              <a:cxnLst/>
              <a:rect l="l" t="t" r="r" b="b"/>
              <a:pathLst>
                <a:path w="1005" h="4188" extrusionOk="0">
                  <a:moveTo>
                    <a:pt x="1005" y="1"/>
                  </a:moveTo>
                  <a:lnTo>
                    <a:pt x="25" y="588"/>
                  </a:lnTo>
                  <a:lnTo>
                    <a:pt x="1" y="4188"/>
                  </a:lnTo>
                  <a:lnTo>
                    <a:pt x="1005" y="3600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083;p46">
              <a:extLst>
                <a:ext uri="{FF2B5EF4-FFF2-40B4-BE49-F238E27FC236}">
                  <a16:creationId xmlns:a16="http://schemas.microsoft.com/office/drawing/2014/main" id="{E07CE24B-2CF1-45CA-A929-1C3F0E1495F0}"/>
                </a:ext>
              </a:extLst>
            </p:cNvPr>
            <p:cNvSpPr/>
            <p:nvPr/>
          </p:nvSpPr>
          <p:spPr>
            <a:xfrm>
              <a:off x="5684225" y="3948725"/>
              <a:ext cx="471425" cy="233250"/>
            </a:xfrm>
            <a:custGeom>
              <a:avLst/>
              <a:gdLst/>
              <a:ahLst/>
              <a:cxnLst/>
              <a:rect l="l" t="t" r="r" b="b"/>
              <a:pathLst>
                <a:path w="18857" h="9330" extrusionOk="0">
                  <a:moveTo>
                    <a:pt x="25" y="0"/>
                  </a:moveTo>
                  <a:lnTo>
                    <a:pt x="1" y="735"/>
                  </a:lnTo>
                  <a:cubicBezTo>
                    <a:pt x="1" y="1078"/>
                    <a:pt x="221" y="1396"/>
                    <a:pt x="662" y="1641"/>
                  </a:cubicBezTo>
                  <a:lnTo>
                    <a:pt x="13347" y="8963"/>
                  </a:lnTo>
                  <a:cubicBezTo>
                    <a:pt x="13775" y="9208"/>
                    <a:pt x="14339" y="9330"/>
                    <a:pt x="14899" y="9330"/>
                  </a:cubicBezTo>
                  <a:cubicBezTo>
                    <a:pt x="15459" y="9330"/>
                    <a:pt x="16016" y="9208"/>
                    <a:pt x="16432" y="8963"/>
                  </a:cubicBezTo>
                  <a:lnTo>
                    <a:pt x="18857" y="7567"/>
                  </a:lnTo>
                  <a:lnTo>
                    <a:pt x="18857" y="6832"/>
                  </a:lnTo>
                  <a:lnTo>
                    <a:pt x="16457" y="8228"/>
                  </a:lnTo>
                  <a:cubicBezTo>
                    <a:pt x="16028" y="8473"/>
                    <a:pt x="15465" y="8595"/>
                    <a:pt x="14902" y="8595"/>
                  </a:cubicBezTo>
                  <a:cubicBezTo>
                    <a:pt x="14339" y="8595"/>
                    <a:pt x="13775" y="8473"/>
                    <a:pt x="13347" y="8228"/>
                  </a:cubicBezTo>
                  <a:lnTo>
                    <a:pt x="662" y="906"/>
                  </a:lnTo>
                  <a:cubicBezTo>
                    <a:pt x="246" y="661"/>
                    <a:pt x="25" y="318"/>
                    <a:pt x="25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084;p46">
              <a:extLst>
                <a:ext uri="{FF2B5EF4-FFF2-40B4-BE49-F238E27FC236}">
                  <a16:creationId xmlns:a16="http://schemas.microsoft.com/office/drawing/2014/main" id="{FDC976CC-349A-4CB3-8921-B11864E33933}"/>
                </a:ext>
              </a:extLst>
            </p:cNvPr>
            <p:cNvSpPr/>
            <p:nvPr/>
          </p:nvSpPr>
          <p:spPr>
            <a:xfrm>
              <a:off x="5679325" y="3891175"/>
              <a:ext cx="476325" cy="272450"/>
            </a:xfrm>
            <a:custGeom>
              <a:avLst/>
              <a:gdLst/>
              <a:ahLst/>
              <a:cxnLst/>
              <a:rect l="l" t="t" r="r" b="b"/>
              <a:pathLst>
                <a:path w="19053" h="10898" extrusionOk="0">
                  <a:moveTo>
                    <a:pt x="12882" y="2841"/>
                  </a:moveTo>
                  <a:cubicBezTo>
                    <a:pt x="13200" y="2841"/>
                    <a:pt x="13518" y="2914"/>
                    <a:pt x="13763" y="3061"/>
                  </a:cubicBezTo>
                  <a:cubicBezTo>
                    <a:pt x="14253" y="3331"/>
                    <a:pt x="14253" y="3796"/>
                    <a:pt x="13763" y="4065"/>
                  </a:cubicBezTo>
                  <a:cubicBezTo>
                    <a:pt x="13518" y="4212"/>
                    <a:pt x="13200" y="4286"/>
                    <a:pt x="12882" y="4286"/>
                  </a:cubicBezTo>
                  <a:cubicBezTo>
                    <a:pt x="12563" y="4286"/>
                    <a:pt x="12245" y="4212"/>
                    <a:pt x="12000" y="4065"/>
                  </a:cubicBezTo>
                  <a:cubicBezTo>
                    <a:pt x="11535" y="3796"/>
                    <a:pt x="11510" y="3331"/>
                    <a:pt x="12000" y="3061"/>
                  </a:cubicBezTo>
                  <a:cubicBezTo>
                    <a:pt x="12245" y="2914"/>
                    <a:pt x="12563" y="2841"/>
                    <a:pt x="12882" y="2841"/>
                  </a:cubicBezTo>
                  <a:close/>
                  <a:moveTo>
                    <a:pt x="3258" y="0"/>
                  </a:moveTo>
                  <a:lnTo>
                    <a:pt x="858" y="1396"/>
                  </a:lnTo>
                  <a:cubicBezTo>
                    <a:pt x="1" y="1910"/>
                    <a:pt x="1" y="2718"/>
                    <a:pt x="858" y="3208"/>
                  </a:cubicBezTo>
                  <a:lnTo>
                    <a:pt x="13543" y="10530"/>
                  </a:lnTo>
                  <a:cubicBezTo>
                    <a:pt x="13971" y="10775"/>
                    <a:pt x="14535" y="10897"/>
                    <a:pt x="15098" y="10897"/>
                  </a:cubicBezTo>
                  <a:cubicBezTo>
                    <a:pt x="15661" y="10897"/>
                    <a:pt x="16224" y="10775"/>
                    <a:pt x="16653" y="10530"/>
                  </a:cubicBezTo>
                  <a:lnTo>
                    <a:pt x="19053" y="9134"/>
                  </a:lnTo>
                  <a:lnTo>
                    <a:pt x="15330" y="6979"/>
                  </a:lnTo>
                  <a:lnTo>
                    <a:pt x="16310" y="6392"/>
                  </a:lnTo>
                  <a:cubicBezTo>
                    <a:pt x="17951" y="5437"/>
                    <a:pt x="17951" y="3894"/>
                    <a:pt x="16285" y="2963"/>
                  </a:cubicBezTo>
                  <a:lnTo>
                    <a:pt x="13935" y="1592"/>
                  </a:lnTo>
                  <a:cubicBezTo>
                    <a:pt x="13102" y="1114"/>
                    <a:pt x="12025" y="876"/>
                    <a:pt x="10950" y="876"/>
                  </a:cubicBezTo>
                  <a:cubicBezTo>
                    <a:pt x="9876" y="876"/>
                    <a:pt x="8804" y="1114"/>
                    <a:pt x="7984" y="1592"/>
                  </a:cubicBezTo>
                  <a:lnTo>
                    <a:pt x="6980" y="2155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085;p46">
              <a:extLst>
                <a:ext uri="{FF2B5EF4-FFF2-40B4-BE49-F238E27FC236}">
                  <a16:creationId xmlns:a16="http://schemas.microsoft.com/office/drawing/2014/main" id="{B2EA085F-9BA6-4B52-B956-213FEFF7715D}"/>
                </a:ext>
              </a:extLst>
            </p:cNvPr>
            <p:cNvSpPr/>
            <p:nvPr/>
          </p:nvSpPr>
          <p:spPr>
            <a:xfrm>
              <a:off x="4926950" y="4063200"/>
              <a:ext cx="986275" cy="511825"/>
            </a:xfrm>
            <a:custGeom>
              <a:avLst/>
              <a:gdLst/>
              <a:ahLst/>
              <a:cxnLst/>
              <a:rect l="l" t="t" r="r" b="b"/>
              <a:pathLst>
                <a:path w="39451" h="20473" extrusionOk="0">
                  <a:moveTo>
                    <a:pt x="25468" y="98"/>
                  </a:moveTo>
                  <a:lnTo>
                    <a:pt x="24709" y="539"/>
                  </a:lnTo>
                  <a:lnTo>
                    <a:pt x="38520" y="8522"/>
                  </a:lnTo>
                  <a:lnTo>
                    <a:pt x="39279" y="8081"/>
                  </a:lnTo>
                  <a:lnTo>
                    <a:pt x="25468" y="98"/>
                  </a:lnTo>
                  <a:close/>
                  <a:moveTo>
                    <a:pt x="17093" y="0"/>
                  </a:moveTo>
                  <a:lnTo>
                    <a:pt x="16358" y="441"/>
                  </a:lnTo>
                  <a:lnTo>
                    <a:pt x="38691" y="13346"/>
                  </a:lnTo>
                  <a:lnTo>
                    <a:pt x="39450" y="12905"/>
                  </a:lnTo>
                  <a:lnTo>
                    <a:pt x="17093" y="0"/>
                  </a:lnTo>
                  <a:close/>
                  <a:moveTo>
                    <a:pt x="13003" y="2400"/>
                  </a:moveTo>
                  <a:lnTo>
                    <a:pt x="12269" y="2816"/>
                  </a:lnTo>
                  <a:lnTo>
                    <a:pt x="34602" y="15722"/>
                  </a:lnTo>
                  <a:lnTo>
                    <a:pt x="35361" y="15281"/>
                  </a:lnTo>
                  <a:lnTo>
                    <a:pt x="13003" y="2400"/>
                  </a:lnTo>
                  <a:close/>
                  <a:moveTo>
                    <a:pt x="8914" y="4775"/>
                  </a:moveTo>
                  <a:lnTo>
                    <a:pt x="8179" y="5192"/>
                  </a:lnTo>
                  <a:lnTo>
                    <a:pt x="30512" y="18097"/>
                  </a:lnTo>
                  <a:lnTo>
                    <a:pt x="31271" y="17681"/>
                  </a:lnTo>
                  <a:lnTo>
                    <a:pt x="8914" y="4775"/>
                  </a:lnTo>
                  <a:close/>
                  <a:moveTo>
                    <a:pt x="735" y="9526"/>
                  </a:moveTo>
                  <a:lnTo>
                    <a:pt x="0" y="9967"/>
                  </a:lnTo>
                  <a:lnTo>
                    <a:pt x="14277" y="18219"/>
                  </a:lnTo>
                  <a:lnTo>
                    <a:pt x="15036" y="17779"/>
                  </a:lnTo>
                  <a:lnTo>
                    <a:pt x="735" y="9526"/>
                  </a:lnTo>
                  <a:close/>
                  <a:moveTo>
                    <a:pt x="4824" y="7151"/>
                  </a:moveTo>
                  <a:lnTo>
                    <a:pt x="4090" y="7592"/>
                  </a:lnTo>
                  <a:lnTo>
                    <a:pt x="26423" y="20472"/>
                  </a:lnTo>
                  <a:lnTo>
                    <a:pt x="27182" y="20056"/>
                  </a:lnTo>
                  <a:lnTo>
                    <a:pt x="4824" y="715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086;p46">
              <a:extLst>
                <a:ext uri="{FF2B5EF4-FFF2-40B4-BE49-F238E27FC236}">
                  <a16:creationId xmlns:a16="http://schemas.microsoft.com/office/drawing/2014/main" id="{6DA45E9B-2752-44C6-9A2F-15B20CC02B12}"/>
                </a:ext>
              </a:extLst>
            </p:cNvPr>
            <p:cNvSpPr/>
            <p:nvPr/>
          </p:nvSpPr>
          <p:spPr>
            <a:xfrm>
              <a:off x="5463850" y="2875700"/>
              <a:ext cx="115125" cy="107125"/>
            </a:xfrm>
            <a:custGeom>
              <a:avLst/>
              <a:gdLst/>
              <a:ahLst/>
              <a:cxnLst/>
              <a:rect l="l" t="t" r="r" b="b"/>
              <a:pathLst>
                <a:path w="4605" h="4285" extrusionOk="0">
                  <a:moveTo>
                    <a:pt x="752" y="0"/>
                  </a:moveTo>
                  <a:cubicBezTo>
                    <a:pt x="683" y="0"/>
                    <a:pt x="625" y="12"/>
                    <a:pt x="588" y="43"/>
                  </a:cubicBezTo>
                  <a:cubicBezTo>
                    <a:pt x="539" y="67"/>
                    <a:pt x="514" y="116"/>
                    <a:pt x="490" y="165"/>
                  </a:cubicBezTo>
                  <a:cubicBezTo>
                    <a:pt x="417" y="337"/>
                    <a:pt x="368" y="484"/>
                    <a:pt x="319" y="655"/>
                  </a:cubicBezTo>
                  <a:cubicBezTo>
                    <a:pt x="245" y="949"/>
                    <a:pt x="196" y="1267"/>
                    <a:pt x="123" y="1610"/>
                  </a:cubicBezTo>
                  <a:cubicBezTo>
                    <a:pt x="49" y="1953"/>
                    <a:pt x="0" y="2345"/>
                    <a:pt x="196" y="2639"/>
                  </a:cubicBezTo>
                  <a:cubicBezTo>
                    <a:pt x="466" y="3030"/>
                    <a:pt x="1053" y="3104"/>
                    <a:pt x="1421" y="3373"/>
                  </a:cubicBezTo>
                  <a:cubicBezTo>
                    <a:pt x="1886" y="3741"/>
                    <a:pt x="2327" y="4279"/>
                    <a:pt x="2963" y="4279"/>
                  </a:cubicBezTo>
                  <a:cubicBezTo>
                    <a:pt x="3034" y="4283"/>
                    <a:pt x="3104" y="4285"/>
                    <a:pt x="3172" y="4285"/>
                  </a:cubicBezTo>
                  <a:cubicBezTo>
                    <a:pt x="4001" y="4285"/>
                    <a:pt x="4605" y="4007"/>
                    <a:pt x="4016" y="3373"/>
                  </a:cubicBezTo>
                  <a:cubicBezTo>
                    <a:pt x="3551" y="2859"/>
                    <a:pt x="3159" y="2296"/>
                    <a:pt x="2767" y="1757"/>
                  </a:cubicBezTo>
                  <a:cubicBezTo>
                    <a:pt x="2376" y="1194"/>
                    <a:pt x="2033" y="459"/>
                    <a:pt x="1372" y="165"/>
                  </a:cubicBezTo>
                  <a:cubicBezTo>
                    <a:pt x="1261" y="110"/>
                    <a:pt x="958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087;p46">
              <a:extLst>
                <a:ext uri="{FF2B5EF4-FFF2-40B4-BE49-F238E27FC236}">
                  <a16:creationId xmlns:a16="http://schemas.microsoft.com/office/drawing/2014/main" id="{4EE5E6A1-A776-4DD8-9FCD-5EBF3D2D1FBC}"/>
                </a:ext>
              </a:extLst>
            </p:cNvPr>
            <p:cNvSpPr/>
            <p:nvPr/>
          </p:nvSpPr>
          <p:spPr>
            <a:xfrm>
              <a:off x="5356100" y="2957100"/>
              <a:ext cx="118275" cy="109600"/>
            </a:xfrm>
            <a:custGeom>
              <a:avLst/>
              <a:gdLst/>
              <a:ahLst/>
              <a:cxnLst/>
              <a:rect l="l" t="t" r="r" b="b"/>
              <a:pathLst>
                <a:path w="4731" h="4384" extrusionOk="0">
                  <a:moveTo>
                    <a:pt x="777" y="1"/>
                  </a:moveTo>
                  <a:cubicBezTo>
                    <a:pt x="707" y="1"/>
                    <a:pt x="649" y="13"/>
                    <a:pt x="613" y="44"/>
                  </a:cubicBezTo>
                  <a:cubicBezTo>
                    <a:pt x="564" y="68"/>
                    <a:pt x="539" y="117"/>
                    <a:pt x="515" y="166"/>
                  </a:cubicBezTo>
                  <a:cubicBezTo>
                    <a:pt x="441" y="338"/>
                    <a:pt x="392" y="485"/>
                    <a:pt x="343" y="656"/>
                  </a:cubicBezTo>
                  <a:cubicBezTo>
                    <a:pt x="245" y="974"/>
                    <a:pt x="196" y="1293"/>
                    <a:pt x="123" y="1635"/>
                  </a:cubicBezTo>
                  <a:cubicBezTo>
                    <a:pt x="49" y="2003"/>
                    <a:pt x="0" y="2395"/>
                    <a:pt x="221" y="2713"/>
                  </a:cubicBezTo>
                  <a:cubicBezTo>
                    <a:pt x="490" y="3105"/>
                    <a:pt x="1078" y="3154"/>
                    <a:pt x="1470" y="3472"/>
                  </a:cubicBezTo>
                  <a:cubicBezTo>
                    <a:pt x="1935" y="3839"/>
                    <a:pt x="2376" y="4378"/>
                    <a:pt x="3037" y="4378"/>
                  </a:cubicBezTo>
                  <a:cubicBezTo>
                    <a:pt x="3106" y="4382"/>
                    <a:pt x="3175" y="4383"/>
                    <a:pt x="3242" y="4383"/>
                  </a:cubicBezTo>
                  <a:cubicBezTo>
                    <a:pt x="4117" y="4383"/>
                    <a:pt x="4730" y="4085"/>
                    <a:pt x="4139" y="3448"/>
                  </a:cubicBezTo>
                  <a:cubicBezTo>
                    <a:pt x="3649" y="2933"/>
                    <a:pt x="3257" y="2346"/>
                    <a:pt x="2841" y="1782"/>
                  </a:cubicBezTo>
                  <a:cubicBezTo>
                    <a:pt x="2449" y="1219"/>
                    <a:pt x="2082" y="460"/>
                    <a:pt x="1421" y="166"/>
                  </a:cubicBezTo>
                  <a:cubicBezTo>
                    <a:pt x="1292" y="111"/>
                    <a:pt x="984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088;p46">
              <a:extLst>
                <a:ext uri="{FF2B5EF4-FFF2-40B4-BE49-F238E27FC236}">
                  <a16:creationId xmlns:a16="http://schemas.microsoft.com/office/drawing/2014/main" id="{0D54B142-90EE-45AB-B976-8FAB52652C7F}"/>
                </a:ext>
              </a:extLst>
            </p:cNvPr>
            <p:cNvSpPr/>
            <p:nvPr/>
          </p:nvSpPr>
          <p:spPr>
            <a:xfrm>
              <a:off x="5176100" y="2661875"/>
              <a:ext cx="246150" cy="324225"/>
            </a:xfrm>
            <a:custGeom>
              <a:avLst/>
              <a:gdLst/>
              <a:ahLst/>
              <a:cxnLst/>
              <a:rect l="l" t="t" r="r" b="b"/>
              <a:pathLst>
                <a:path w="9846" h="12969" extrusionOk="0">
                  <a:moveTo>
                    <a:pt x="1397" y="1"/>
                  </a:moveTo>
                  <a:lnTo>
                    <a:pt x="1397" y="1"/>
                  </a:lnTo>
                  <a:cubicBezTo>
                    <a:pt x="1" y="3894"/>
                    <a:pt x="1519" y="4433"/>
                    <a:pt x="6319" y="6661"/>
                  </a:cubicBezTo>
                  <a:cubicBezTo>
                    <a:pt x="6319" y="6661"/>
                    <a:pt x="6539" y="8424"/>
                    <a:pt x="7372" y="12685"/>
                  </a:cubicBezTo>
                  <a:cubicBezTo>
                    <a:pt x="7372" y="12685"/>
                    <a:pt x="7742" y="12968"/>
                    <a:pt x="8431" y="12968"/>
                  </a:cubicBezTo>
                  <a:cubicBezTo>
                    <a:pt x="8776" y="12968"/>
                    <a:pt x="9200" y="12898"/>
                    <a:pt x="9698" y="12685"/>
                  </a:cubicBezTo>
                  <a:cubicBezTo>
                    <a:pt x="9698" y="12685"/>
                    <a:pt x="9845" y="6221"/>
                    <a:pt x="8866" y="4629"/>
                  </a:cubicBezTo>
                  <a:cubicBezTo>
                    <a:pt x="7886" y="3013"/>
                    <a:pt x="1397" y="1"/>
                    <a:pt x="139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089;p46">
              <a:extLst>
                <a:ext uri="{FF2B5EF4-FFF2-40B4-BE49-F238E27FC236}">
                  <a16:creationId xmlns:a16="http://schemas.microsoft.com/office/drawing/2014/main" id="{32AEBC24-07C1-4CBD-8EF8-171FE0AA8938}"/>
                </a:ext>
              </a:extLst>
            </p:cNvPr>
            <p:cNvSpPr/>
            <p:nvPr/>
          </p:nvSpPr>
          <p:spPr>
            <a:xfrm>
              <a:off x="5219150" y="2647000"/>
              <a:ext cx="311450" cy="250675"/>
            </a:xfrm>
            <a:custGeom>
              <a:avLst/>
              <a:gdLst/>
              <a:ahLst/>
              <a:cxnLst/>
              <a:rect l="l" t="t" r="r" b="b"/>
              <a:pathLst>
                <a:path w="12458" h="10027" extrusionOk="0">
                  <a:moveTo>
                    <a:pt x="3513" y="1"/>
                  </a:moveTo>
                  <a:cubicBezTo>
                    <a:pt x="2689" y="1"/>
                    <a:pt x="1" y="1982"/>
                    <a:pt x="2319" y="3118"/>
                  </a:cubicBezTo>
                  <a:cubicBezTo>
                    <a:pt x="3838" y="3853"/>
                    <a:pt x="8980" y="5003"/>
                    <a:pt x="8980" y="5003"/>
                  </a:cubicBezTo>
                  <a:cubicBezTo>
                    <a:pt x="8980" y="5003"/>
                    <a:pt x="9470" y="6522"/>
                    <a:pt x="9886" y="9754"/>
                  </a:cubicBezTo>
                  <a:cubicBezTo>
                    <a:pt x="9886" y="9754"/>
                    <a:pt x="10322" y="10026"/>
                    <a:pt x="10946" y="10026"/>
                  </a:cubicBezTo>
                  <a:cubicBezTo>
                    <a:pt x="11258" y="10026"/>
                    <a:pt x="11617" y="9958"/>
                    <a:pt x="11992" y="9754"/>
                  </a:cubicBezTo>
                  <a:cubicBezTo>
                    <a:pt x="11992" y="9754"/>
                    <a:pt x="12457" y="3216"/>
                    <a:pt x="10939" y="2261"/>
                  </a:cubicBezTo>
                  <a:cubicBezTo>
                    <a:pt x="9421" y="1281"/>
                    <a:pt x="3593" y="8"/>
                    <a:pt x="3593" y="8"/>
                  </a:cubicBezTo>
                  <a:cubicBezTo>
                    <a:pt x="3569" y="3"/>
                    <a:pt x="3542" y="1"/>
                    <a:pt x="3513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090;p46">
              <a:extLst>
                <a:ext uri="{FF2B5EF4-FFF2-40B4-BE49-F238E27FC236}">
                  <a16:creationId xmlns:a16="http://schemas.microsoft.com/office/drawing/2014/main" id="{720B3EB4-02C3-464D-9374-36FFD46D2648}"/>
                </a:ext>
              </a:extLst>
            </p:cNvPr>
            <p:cNvSpPr/>
            <p:nvPr/>
          </p:nvSpPr>
          <p:spPr>
            <a:xfrm>
              <a:off x="5284475" y="2386400"/>
              <a:ext cx="151850" cy="313450"/>
            </a:xfrm>
            <a:custGeom>
              <a:avLst/>
              <a:gdLst/>
              <a:ahLst/>
              <a:cxnLst/>
              <a:rect l="l" t="t" r="r" b="b"/>
              <a:pathLst>
                <a:path w="6074" h="12538" extrusionOk="0">
                  <a:moveTo>
                    <a:pt x="2180" y="906"/>
                  </a:moveTo>
                  <a:cubicBezTo>
                    <a:pt x="2914" y="1249"/>
                    <a:pt x="2865" y="6391"/>
                    <a:pt x="2890" y="7004"/>
                  </a:cubicBezTo>
                  <a:cubicBezTo>
                    <a:pt x="2939" y="7616"/>
                    <a:pt x="6073" y="11534"/>
                    <a:pt x="6073" y="11534"/>
                  </a:cubicBezTo>
                  <a:cubicBezTo>
                    <a:pt x="5657" y="12391"/>
                    <a:pt x="4506" y="12538"/>
                    <a:pt x="4506" y="12538"/>
                  </a:cubicBezTo>
                  <a:cubicBezTo>
                    <a:pt x="4335" y="12317"/>
                    <a:pt x="1861" y="9795"/>
                    <a:pt x="931" y="7983"/>
                  </a:cubicBezTo>
                  <a:cubicBezTo>
                    <a:pt x="0" y="6196"/>
                    <a:pt x="294" y="0"/>
                    <a:pt x="2180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091;p46">
              <a:extLst>
                <a:ext uri="{FF2B5EF4-FFF2-40B4-BE49-F238E27FC236}">
                  <a16:creationId xmlns:a16="http://schemas.microsoft.com/office/drawing/2014/main" id="{CF075F0F-5642-4E9C-BFC5-ED8D8C2515DE}"/>
                </a:ext>
              </a:extLst>
            </p:cNvPr>
            <p:cNvSpPr/>
            <p:nvPr/>
          </p:nvSpPr>
          <p:spPr>
            <a:xfrm>
              <a:off x="5166325" y="2399250"/>
              <a:ext cx="205725" cy="317150"/>
            </a:xfrm>
            <a:custGeom>
              <a:avLst/>
              <a:gdLst/>
              <a:ahLst/>
              <a:cxnLst/>
              <a:rect l="l" t="t" r="r" b="b"/>
              <a:pathLst>
                <a:path w="8229" h="12686" extrusionOk="0">
                  <a:moveTo>
                    <a:pt x="6293" y="74"/>
                  </a:moveTo>
                  <a:cubicBezTo>
                    <a:pt x="4824" y="0"/>
                    <a:pt x="2253" y="735"/>
                    <a:pt x="1127" y="2155"/>
                  </a:cubicBezTo>
                  <a:cubicBezTo>
                    <a:pt x="0" y="3576"/>
                    <a:pt x="710" y="5339"/>
                    <a:pt x="1078" y="6857"/>
                  </a:cubicBezTo>
                  <a:cubicBezTo>
                    <a:pt x="1469" y="8375"/>
                    <a:pt x="980" y="11142"/>
                    <a:pt x="980" y="11510"/>
                  </a:cubicBezTo>
                  <a:cubicBezTo>
                    <a:pt x="2718" y="12685"/>
                    <a:pt x="5779" y="11608"/>
                    <a:pt x="6245" y="9893"/>
                  </a:cubicBezTo>
                  <a:cubicBezTo>
                    <a:pt x="6465" y="8032"/>
                    <a:pt x="6098" y="8326"/>
                    <a:pt x="6073" y="7249"/>
                  </a:cubicBezTo>
                  <a:cubicBezTo>
                    <a:pt x="6147" y="4898"/>
                    <a:pt x="8228" y="784"/>
                    <a:pt x="629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092;p46">
              <a:extLst>
                <a:ext uri="{FF2B5EF4-FFF2-40B4-BE49-F238E27FC236}">
                  <a16:creationId xmlns:a16="http://schemas.microsoft.com/office/drawing/2014/main" id="{53D0C13A-55E3-497C-96B7-FCC02E8B60BA}"/>
                </a:ext>
              </a:extLst>
            </p:cNvPr>
            <p:cNvSpPr/>
            <p:nvPr/>
          </p:nvSpPr>
          <p:spPr>
            <a:xfrm>
              <a:off x="5288150" y="2400475"/>
              <a:ext cx="66125" cy="319575"/>
            </a:xfrm>
            <a:custGeom>
              <a:avLst/>
              <a:gdLst/>
              <a:ahLst/>
              <a:cxnLst/>
              <a:rect l="l" t="t" r="r" b="b"/>
              <a:pathLst>
                <a:path w="2645" h="12783" extrusionOk="0">
                  <a:moveTo>
                    <a:pt x="123" y="368"/>
                  </a:moveTo>
                  <a:cubicBezTo>
                    <a:pt x="906" y="3673"/>
                    <a:pt x="343" y="6588"/>
                    <a:pt x="172" y="7983"/>
                  </a:cubicBezTo>
                  <a:cubicBezTo>
                    <a:pt x="25" y="9379"/>
                    <a:pt x="833" y="12783"/>
                    <a:pt x="833" y="12783"/>
                  </a:cubicBezTo>
                  <a:cubicBezTo>
                    <a:pt x="1959" y="12220"/>
                    <a:pt x="2131" y="11216"/>
                    <a:pt x="2082" y="10726"/>
                  </a:cubicBezTo>
                  <a:cubicBezTo>
                    <a:pt x="1739" y="7445"/>
                    <a:pt x="1714" y="6832"/>
                    <a:pt x="1714" y="6710"/>
                  </a:cubicBezTo>
                  <a:cubicBezTo>
                    <a:pt x="1935" y="4947"/>
                    <a:pt x="2645" y="3600"/>
                    <a:pt x="2571" y="1910"/>
                  </a:cubicBezTo>
                  <a:cubicBezTo>
                    <a:pt x="2522" y="221"/>
                    <a:pt x="1420" y="25"/>
                    <a:pt x="142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093;p46">
              <a:extLst>
                <a:ext uri="{FF2B5EF4-FFF2-40B4-BE49-F238E27FC236}">
                  <a16:creationId xmlns:a16="http://schemas.microsoft.com/office/drawing/2014/main" id="{A131EEE4-1CD2-41C6-9569-6E2AA4E03539}"/>
                </a:ext>
              </a:extLst>
            </p:cNvPr>
            <p:cNvSpPr/>
            <p:nvPr/>
          </p:nvSpPr>
          <p:spPr>
            <a:xfrm>
              <a:off x="5234275" y="2375375"/>
              <a:ext cx="61850" cy="91225"/>
            </a:xfrm>
            <a:custGeom>
              <a:avLst/>
              <a:gdLst/>
              <a:ahLst/>
              <a:cxnLst/>
              <a:rect l="l" t="t" r="r" b="b"/>
              <a:pathLst>
                <a:path w="2474" h="3649" extrusionOk="0">
                  <a:moveTo>
                    <a:pt x="270" y="0"/>
                  </a:moveTo>
                  <a:cubicBezTo>
                    <a:pt x="270" y="0"/>
                    <a:pt x="392" y="1372"/>
                    <a:pt x="25" y="1886"/>
                  </a:cubicBezTo>
                  <a:cubicBezTo>
                    <a:pt x="0" y="2229"/>
                    <a:pt x="955" y="3649"/>
                    <a:pt x="1935" y="3404"/>
                  </a:cubicBezTo>
                  <a:cubicBezTo>
                    <a:pt x="2474" y="3257"/>
                    <a:pt x="2425" y="2621"/>
                    <a:pt x="2425" y="2621"/>
                  </a:cubicBezTo>
                  <a:cubicBezTo>
                    <a:pt x="2376" y="2106"/>
                    <a:pt x="2425" y="906"/>
                    <a:pt x="2425" y="906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094;p46">
              <a:extLst>
                <a:ext uri="{FF2B5EF4-FFF2-40B4-BE49-F238E27FC236}">
                  <a16:creationId xmlns:a16="http://schemas.microsoft.com/office/drawing/2014/main" id="{14CC75FF-3752-43B3-A1B2-47E263A58512}"/>
                </a:ext>
              </a:extLst>
            </p:cNvPr>
            <p:cNvSpPr/>
            <p:nvPr/>
          </p:nvSpPr>
          <p:spPr>
            <a:xfrm>
              <a:off x="5148550" y="2417000"/>
              <a:ext cx="113300" cy="336125"/>
            </a:xfrm>
            <a:custGeom>
              <a:avLst/>
              <a:gdLst/>
              <a:ahLst/>
              <a:cxnLst/>
              <a:rect l="l" t="t" r="r" b="b"/>
              <a:pathLst>
                <a:path w="4532" h="13445" extrusionOk="0">
                  <a:moveTo>
                    <a:pt x="3405" y="0"/>
                  </a:moveTo>
                  <a:cubicBezTo>
                    <a:pt x="4531" y="2400"/>
                    <a:pt x="4115" y="3894"/>
                    <a:pt x="4041" y="5878"/>
                  </a:cubicBezTo>
                  <a:cubicBezTo>
                    <a:pt x="3992" y="7861"/>
                    <a:pt x="2964" y="13444"/>
                    <a:pt x="2964" y="13444"/>
                  </a:cubicBezTo>
                  <a:cubicBezTo>
                    <a:pt x="1005" y="12955"/>
                    <a:pt x="393" y="12514"/>
                    <a:pt x="1" y="11828"/>
                  </a:cubicBezTo>
                  <a:cubicBezTo>
                    <a:pt x="858" y="7959"/>
                    <a:pt x="760" y="3037"/>
                    <a:pt x="1005" y="1445"/>
                  </a:cubicBezTo>
                  <a:cubicBezTo>
                    <a:pt x="1201" y="196"/>
                    <a:pt x="3405" y="0"/>
                    <a:pt x="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095;p46">
              <a:extLst>
                <a:ext uri="{FF2B5EF4-FFF2-40B4-BE49-F238E27FC236}">
                  <a16:creationId xmlns:a16="http://schemas.microsoft.com/office/drawing/2014/main" id="{C7D36C5F-32E9-4EEA-B858-73D0F68CAA73}"/>
                </a:ext>
              </a:extLst>
            </p:cNvPr>
            <p:cNvSpPr/>
            <p:nvPr/>
          </p:nvSpPr>
          <p:spPr>
            <a:xfrm>
              <a:off x="5160800" y="2448825"/>
              <a:ext cx="78400" cy="270000"/>
            </a:xfrm>
            <a:custGeom>
              <a:avLst/>
              <a:gdLst/>
              <a:ahLst/>
              <a:cxnLst/>
              <a:rect l="l" t="t" r="r" b="b"/>
              <a:pathLst>
                <a:path w="3136" h="10800" extrusionOk="0">
                  <a:moveTo>
                    <a:pt x="2719" y="10800"/>
                  </a:moveTo>
                  <a:cubicBezTo>
                    <a:pt x="2841" y="10090"/>
                    <a:pt x="2988" y="9208"/>
                    <a:pt x="3135" y="8302"/>
                  </a:cubicBezTo>
                  <a:cubicBezTo>
                    <a:pt x="2498" y="7494"/>
                    <a:pt x="1935" y="6686"/>
                    <a:pt x="1911" y="6417"/>
                  </a:cubicBezTo>
                  <a:cubicBezTo>
                    <a:pt x="1862" y="5804"/>
                    <a:pt x="2621" y="638"/>
                    <a:pt x="1886" y="295"/>
                  </a:cubicBezTo>
                  <a:cubicBezTo>
                    <a:pt x="1299" y="1"/>
                    <a:pt x="809" y="417"/>
                    <a:pt x="417" y="1176"/>
                  </a:cubicBezTo>
                  <a:cubicBezTo>
                    <a:pt x="319" y="2670"/>
                    <a:pt x="270" y="5094"/>
                    <a:pt x="1" y="7543"/>
                  </a:cubicBezTo>
                  <a:cubicBezTo>
                    <a:pt x="711" y="8865"/>
                    <a:pt x="2033" y="10139"/>
                    <a:pt x="2719" y="1080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096;p46">
              <a:extLst>
                <a:ext uri="{FF2B5EF4-FFF2-40B4-BE49-F238E27FC236}">
                  <a16:creationId xmlns:a16="http://schemas.microsoft.com/office/drawing/2014/main" id="{E22B6B67-A354-4FBA-859B-C1D7FE2A5DCD}"/>
                </a:ext>
              </a:extLst>
            </p:cNvPr>
            <p:cNvSpPr/>
            <p:nvPr/>
          </p:nvSpPr>
          <p:spPr>
            <a:xfrm>
              <a:off x="5233650" y="2409050"/>
              <a:ext cx="49000" cy="69200"/>
            </a:xfrm>
            <a:custGeom>
              <a:avLst/>
              <a:gdLst/>
              <a:ahLst/>
              <a:cxnLst/>
              <a:rect l="l" t="t" r="r" b="b"/>
              <a:pathLst>
                <a:path w="1960" h="2768" extrusionOk="0">
                  <a:moveTo>
                    <a:pt x="246" y="0"/>
                  </a:moveTo>
                  <a:cubicBezTo>
                    <a:pt x="246" y="49"/>
                    <a:pt x="1" y="318"/>
                    <a:pt x="1" y="318"/>
                  </a:cubicBezTo>
                  <a:cubicBezTo>
                    <a:pt x="1" y="318"/>
                    <a:pt x="491" y="1396"/>
                    <a:pt x="662" y="1886"/>
                  </a:cubicBezTo>
                  <a:cubicBezTo>
                    <a:pt x="833" y="2351"/>
                    <a:pt x="1299" y="2767"/>
                    <a:pt x="1299" y="2767"/>
                  </a:cubicBezTo>
                  <a:lnTo>
                    <a:pt x="1960" y="2057"/>
                  </a:lnTo>
                  <a:cubicBezTo>
                    <a:pt x="1078" y="1592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097;p46">
              <a:extLst>
                <a:ext uri="{FF2B5EF4-FFF2-40B4-BE49-F238E27FC236}">
                  <a16:creationId xmlns:a16="http://schemas.microsoft.com/office/drawing/2014/main" id="{69EAC5F3-4C22-43EA-81F0-490815A5076E}"/>
                </a:ext>
              </a:extLst>
            </p:cNvPr>
            <p:cNvSpPr/>
            <p:nvPr/>
          </p:nvSpPr>
          <p:spPr>
            <a:xfrm>
              <a:off x="5282625" y="2415775"/>
              <a:ext cx="22675" cy="56950"/>
            </a:xfrm>
            <a:custGeom>
              <a:avLst/>
              <a:gdLst/>
              <a:ahLst/>
              <a:cxnLst/>
              <a:rect l="l" t="t" r="r" b="b"/>
              <a:pathLst>
                <a:path w="907" h="2278" extrusionOk="0">
                  <a:moveTo>
                    <a:pt x="417" y="74"/>
                  </a:moveTo>
                  <a:cubicBezTo>
                    <a:pt x="344" y="1"/>
                    <a:pt x="197" y="1445"/>
                    <a:pt x="1" y="1788"/>
                  </a:cubicBezTo>
                  <a:cubicBezTo>
                    <a:pt x="393" y="2180"/>
                    <a:pt x="637" y="2278"/>
                    <a:pt x="637" y="2278"/>
                  </a:cubicBezTo>
                  <a:cubicBezTo>
                    <a:pt x="637" y="2278"/>
                    <a:pt x="907" y="686"/>
                    <a:pt x="417" y="74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6098;p46">
              <a:extLst>
                <a:ext uri="{FF2B5EF4-FFF2-40B4-BE49-F238E27FC236}">
                  <a16:creationId xmlns:a16="http://schemas.microsoft.com/office/drawing/2014/main" id="{F685045B-3C63-4B9D-98F8-F3DA880B7DAF}"/>
                </a:ext>
              </a:extLst>
            </p:cNvPr>
            <p:cNvSpPr/>
            <p:nvPr/>
          </p:nvSpPr>
          <p:spPr>
            <a:xfrm>
              <a:off x="5235500" y="2279875"/>
              <a:ext cx="102875" cy="152450"/>
            </a:xfrm>
            <a:custGeom>
              <a:avLst/>
              <a:gdLst/>
              <a:ahLst/>
              <a:cxnLst/>
              <a:rect l="l" t="t" r="r" b="b"/>
              <a:pathLst>
                <a:path w="4115" h="6098" extrusionOk="0">
                  <a:moveTo>
                    <a:pt x="4114" y="2082"/>
                  </a:moveTo>
                  <a:cubicBezTo>
                    <a:pt x="4114" y="2082"/>
                    <a:pt x="4041" y="2963"/>
                    <a:pt x="3918" y="3624"/>
                  </a:cubicBezTo>
                  <a:cubicBezTo>
                    <a:pt x="3698" y="4677"/>
                    <a:pt x="3331" y="5534"/>
                    <a:pt x="2645" y="5804"/>
                  </a:cubicBezTo>
                  <a:cubicBezTo>
                    <a:pt x="1984" y="6098"/>
                    <a:pt x="980" y="5583"/>
                    <a:pt x="539" y="4996"/>
                  </a:cubicBezTo>
                  <a:cubicBezTo>
                    <a:pt x="98" y="4408"/>
                    <a:pt x="0" y="3257"/>
                    <a:pt x="221" y="2204"/>
                  </a:cubicBezTo>
                  <a:cubicBezTo>
                    <a:pt x="441" y="1176"/>
                    <a:pt x="1151" y="0"/>
                    <a:pt x="2620" y="392"/>
                  </a:cubicBezTo>
                  <a:cubicBezTo>
                    <a:pt x="4114" y="808"/>
                    <a:pt x="4114" y="2082"/>
                    <a:pt x="4114" y="2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099;p46">
              <a:extLst>
                <a:ext uri="{FF2B5EF4-FFF2-40B4-BE49-F238E27FC236}">
                  <a16:creationId xmlns:a16="http://schemas.microsoft.com/office/drawing/2014/main" id="{F468F5E6-E671-4E5E-8AB1-4B39ACA194BD}"/>
                </a:ext>
              </a:extLst>
            </p:cNvPr>
            <p:cNvSpPr/>
            <p:nvPr/>
          </p:nvSpPr>
          <p:spPr>
            <a:xfrm>
              <a:off x="5229975" y="2287825"/>
              <a:ext cx="110825" cy="114500"/>
            </a:xfrm>
            <a:custGeom>
              <a:avLst/>
              <a:gdLst/>
              <a:ahLst/>
              <a:cxnLst/>
              <a:rect l="l" t="t" r="r" b="b"/>
              <a:pathLst>
                <a:path w="4433" h="4580" extrusionOk="0">
                  <a:moveTo>
                    <a:pt x="1392" y="1"/>
                  </a:moveTo>
                  <a:cubicBezTo>
                    <a:pt x="1316" y="1"/>
                    <a:pt x="242" y="23"/>
                    <a:pt x="148" y="1298"/>
                  </a:cubicBezTo>
                  <a:cubicBezTo>
                    <a:pt x="50" y="2621"/>
                    <a:pt x="1" y="3772"/>
                    <a:pt x="760" y="4580"/>
                  </a:cubicBezTo>
                  <a:cubicBezTo>
                    <a:pt x="882" y="4286"/>
                    <a:pt x="1078" y="3404"/>
                    <a:pt x="1274" y="3355"/>
                  </a:cubicBezTo>
                  <a:cubicBezTo>
                    <a:pt x="1495" y="3306"/>
                    <a:pt x="1666" y="3062"/>
                    <a:pt x="1813" y="2523"/>
                  </a:cubicBezTo>
                  <a:cubicBezTo>
                    <a:pt x="2094" y="2638"/>
                    <a:pt x="2800" y="2759"/>
                    <a:pt x="3405" y="2759"/>
                  </a:cubicBezTo>
                  <a:cubicBezTo>
                    <a:pt x="3961" y="2759"/>
                    <a:pt x="4432" y="2656"/>
                    <a:pt x="4409" y="2351"/>
                  </a:cubicBezTo>
                  <a:cubicBezTo>
                    <a:pt x="4286" y="564"/>
                    <a:pt x="2180" y="99"/>
                    <a:pt x="1397" y="1"/>
                  </a:cubicBezTo>
                  <a:cubicBezTo>
                    <a:pt x="1397" y="1"/>
                    <a:pt x="1395" y="1"/>
                    <a:pt x="1392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100;p46">
              <a:extLst>
                <a:ext uri="{FF2B5EF4-FFF2-40B4-BE49-F238E27FC236}">
                  <a16:creationId xmlns:a16="http://schemas.microsoft.com/office/drawing/2014/main" id="{8F0D5EB6-4394-4478-903E-C21BCF351882}"/>
                </a:ext>
              </a:extLst>
            </p:cNvPr>
            <p:cNvSpPr/>
            <p:nvPr/>
          </p:nvSpPr>
          <p:spPr>
            <a:xfrm>
              <a:off x="5248950" y="2285000"/>
              <a:ext cx="112625" cy="65300"/>
            </a:xfrm>
            <a:custGeom>
              <a:avLst/>
              <a:gdLst/>
              <a:ahLst/>
              <a:cxnLst/>
              <a:rect l="l" t="t" r="r" b="b"/>
              <a:pathLst>
                <a:path w="4505" h="2612" extrusionOk="0">
                  <a:moveTo>
                    <a:pt x="1695" y="0"/>
                  </a:moveTo>
                  <a:cubicBezTo>
                    <a:pt x="968" y="0"/>
                    <a:pt x="281" y="312"/>
                    <a:pt x="1" y="799"/>
                  </a:cubicBezTo>
                  <a:lnTo>
                    <a:pt x="3356" y="2611"/>
                  </a:lnTo>
                  <a:cubicBezTo>
                    <a:pt x="3356" y="2611"/>
                    <a:pt x="3357" y="2611"/>
                    <a:pt x="3359" y="2611"/>
                  </a:cubicBezTo>
                  <a:cubicBezTo>
                    <a:pt x="3426" y="2611"/>
                    <a:pt x="4504" y="2588"/>
                    <a:pt x="3650" y="1093"/>
                  </a:cubicBezTo>
                  <a:cubicBezTo>
                    <a:pt x="3207" y="318"/>
                    <a:pt x="2430" y="0"/>
                    <a:pt x="1695" y="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101;p46">
              <a:extLst>
                <a:ext uri="{FF2B5EF4-FFF2-40B4-BE49-F238E27FC236}">
                  <a16:creationId xmlns:a16="http://schemas.microsoft.com/office/drawing/2014/main" id="{DE4FD1C9-5550-4C6F-9A0C-6DB0236046CC}"/>
                </a:ext>
              </a:extLst>
            </p:cNvPr>
            <p:cNvSpPr/>
            <p:nvPr/>
          </p:nvSpPr>
          <p:spPr>
            <a:xfrm>
              <a:off x="5246525" y="2353300"/>
              <a:ext cx="20350" cy="28575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89" y="0"/>
                  </a:moveTo>
                  <a:cubicBezTo>
                    <a:pt x="541" y="0"/>
                    <a:pt x="484" y="17"/>
                    <a:pt x="416" y="51"/>
                  </a:cubicBezTo>
                  <a:cubicBezTo>
                    <a:pt x="73" y="198"/>
                    <a:pt x="0" y="1006"/>
                    <a:pt x="416" y="1128"/>
                  </a:cubicBezTo>
                  <a:cubicBezTo>
                    <a:pt x="458" y="1138"/>
                    <a:pt x="494" y="1142"/>
                    <a:pt x="526" y="1142"/>
                  </a:cubicBezTo>
                  <a:cubicBezTo>
                    <a:pt x="814" y="1142"/>
                    <a:pt x="735" y="785"/>
                    <a:pt x="735" y="785"/>
                  </a:cubicBezTo>
                  <a:cubicBezTo>
                    <a:pt x="813" y="275"/>
                    <a:pt x="781" y="0"/>
                    <a:pt x="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102;p46">
              <a:extLst>
                <a:ext uri="{FF2B5EF4-FFF2-40B4-BE49-F238E27FC236}">
                  <a16:creationId xmlns:a16="http://schemas.microsoft.com/office/drawing/2014/main" id="{4ABD8751-6630-417F-9E44-1201C81CD867}"/>
                </a:ext>
              </a:extLst>
            </p:cNvPr>
            <p:cNvSpPr/>
            <p:nvPr/>
          </p:nvSpPr>
          <p:spPr>
            <a:xfrm>
              <a:off x="5210400" y="2644725"/>
              <a:ext cx="263275" cy="152475"/>
            </a:xfrm>
            <a:custGeom>
              <a:avLst/>
              <a:gdLst/>
              <a:ahLst/>
              <a:cxnLst/>
              <a:rect l="l" t="t" r="r" b="b"/>
              <a:pathLst>
                <a:path w="10531" h="6099" extrusionOk="0">
                  <a:moveTo>
                    <a:pt x="10310" y="2107"/>
                  </a:moveTo>
                  <a:lnTo>
                    <a:pt x="6661" y="1"/>
                  </a:lnTo>
                  <a:lnTo>
                    <a:pt x="490" y="3576"/>
                  </a:lnTo>
                  <a:lnTo>
                    <a:pt x="0" y="3625"/>
                  </a:lnTo>
                  <a:lnTo>
                    <a:pt x="0" y="3772"/>
                  </a:lnTo>
                  <a:cubicBezTo>
                    <a:pt x="0" y="3821"/>
                    <a:pt x="25" y="3846"/>
                    <a:pt x="74" y="3870"/>
                  </a:cubicBezTo>
                  <a:lnTo>
                    <a:pt x="3796" y="6025"/>
                  </a:lnTo>
                  <a:cubicBezTo>
                    <a:pt x="3918" y="6098"/>
                    <a:pt x="4114" y="6098"/>
                    <a:pt x="4237" y="6000"/>
                  </a:cubicBezTo>
                  <a:lnTo>
                    <a:pt x="10408" y="2450"/>
                  </a:lnTo>
                  <a:cubicBezTo>
                    <a:pt x="10506" y="2401"/>
                    <a:pt x="10530" y="2327"/>
                    <a:pt x="10530" y="2278"/>
                  </a:cubicBezTo>
                  <a:lnTo>
                    <a:pt x="10530" y="2082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103;p46">
              <a:extLst>
                <a:ext uri="{FF2B5EF4-FFF2-40B4-BE49-F238E27FC236}">
                  <a16:creationId xmlns:a16="http://schemas.microsoft.com/office/drawing/2014/main" id="{060F2C0F-BAEE-482A-9945-2699C05809C8}"/>
                </a:ext>
              </a:extLst>
            </p:cNvPr>
            <p:cNvSpPr/>
            <p:nvPr/>
          </p:nvSpPr>
          <p:spPr>
            <a:xfrm>
              <a:off x="5210400" y="2639850"/>
              <a:ext cx="263875" cy="152450"/>
            </a:xfrm>
            <a:custGeom>
              <a:avLst/>
              <a:gdLst/>
              <a:ahLst/>
              <a:cxnLst/>
              <a:rect l="l" t="t" r="r" b="b"/>
              <a:pathLst>
                <a:path w="10555" h="6098" extrusionOk="0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104;p46">
              <a:extLst>
                <a:ext uri="{FF2B5EF4-FFF2-40B4-BE49-F238E27FC236}">
                  <a16:creationId xmlns:a16="http://schemas.microsoft.com/office/drawing/2014/main" id="{1201891D-F0D3-4555-83F3-C7DD2BB5CD2C}"/>
                </a:ext>
              </a:extLst>
            </p:cNvPr>
            <p:cNvSpPr/>
            <p:nvPr/>
          </p:nvSpPr>
          <p:spPr>
            <a:xfrm>
              <a:off x="5210400" y="2639850"/>
              <a:ext cx="263875" cy="152450"/>
            </a:xfrm>
            <a:custGeom>
              <a:avLst/>
              <a:gdLst/>
              <a:ahLst/>
              <a:cxnLst/>
              <a:rect l="l" t="t" r="r" b="b"/>
              <a:pathLst>
                <a:path w="10555" h="6098" extrusionOk="0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105;p46">
              <a:extLst>
                <a:ext uri="{FF2B5EF4-FFF2-40B4-BE49-F238E27FC236}">
                  <a16:creationId xmlns:a16="http://schemas.microsoft.com/office/drawing/2014/main" id="{7EA78C55-A696-4A09-AB51-2C6D5898AB0E}"/>
                </a:ext>
              </a:extLst>
            </p:cNvPr>
            <p:cNvSpPr/>
            <p:nvPr/>
          </p:nvSpPr>
          <p:spPr>
            <a:xfrm>
              <a:off x="5266725" y="2673500"/>
              <a:ext cx="195300" cy="112675"/>
            </a:xfrm>
            <a:custGeom>
              <a:avLst/>
              <a:gdLst/>
              <a:ahLst/>
              <a:cxnLst/>
              <a:rect l="l" t="t" r="r" b="b"/>
              <a:pathLst>
                <a:path w="7812" h="4507" extrusionOk="0">
                  <a:moveTo>
                    <a:pt x="7812" y="1029"/>
                  </a:moveTo>
                  <a:lnTo>
                    <a:pt x="1812" y="4507"/>
                  </a:lnTo>
                  <a:lnTo>
                    <a:pt x="0" y="3478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6106;p46">
              <a:extLst>
                <a:ext uri="{FF2B5EF4-FFF2-40B4-BE49-F238E27FC236}">
                  <a16:creationId xmlns:a16="http://schemas.microsoft.com/office/drawing/2014/main" id="{37B4FE3B-DAFD-4C76-8B9F-8285A3217452}"/>
                </a:ext>
              </a:extLst>
            </p:cNvPr>
            <p:cNvSpPr/>
            <p:nvPr/>
          </p:nvSpPr>
          <p:spPr>
            <a:xfrm>
              <a:off x="5293050" y="2681475"/>
              <a:ext cx="64300" cy="36750"/>
            </a:xfrm>
            <a:custGeom>
              <a:avLst/>
              <a:gdLst/>
              <a:ahLst/>
              <a:cxnLst/>
              <a:rect l="l" t="t" r="r" b="b"/>
              <a:pathLst>
                <a:path w="2572" h="1470" extrusionOk="0">
                  <a:moveTo>
                    <a:pt x="2473" y="588"/>
                  </a:moveTo>
                  <a:lnTo>
                    <a:pt x="1053" y="1421"/>
                  </a:lnTo>
                  <a:cubicBezTo>
                    <a:pt x="955" y="1470"/>
                    <a:pt x="833" y="1470"/>
                    <a:pt x="759" y="1421"/>
                  </a:cubicBezTo>
                  <a:lnTo>
                    <a:pt x="74" y="1029"/>
                  </a:lnTo>
                  <a:cubicBezTo>
                    <a:pt x="0" y="980"/>
                    <a:pt x="25" y="906"/>
                    <a:pt x="98" y="857"/>
                  </a:cubicBezTo>
                  <a:lnTo>
                    <a:pt x="1543" y="49"/>
                  </a:lnTo>
                  <a:cubicBezTo>
                    <a:pt x="1616" y="0"/>
                    <a:pt x="1739" y="0"/>
                    <a:pt x="1812" y="25"/>
                  </a:cubicBezTo>
                  <a:lnTo>
                    <a:pt x="2498" y="417"/>
                  </a:lnTo>
                  <a:cubicBezTo>
                    <a:pt x="2571" y="466"/>
                    <a:pt x="2547" y="539"/>
                    <a:pt x="2473" y="588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6107;p46">
              <a:extLst>
                <a:ext uri="{FF2B5EF4-FFF2-40B4-BE49-F238E27FC236}">
                  <a16:creationId xmlns:a16="http://schemas.microsoft.com/office/drawing/2014/main" id="{9B2AEE86-8C99-4834-871C-04E34AC9F4CE}"/>
                </a:ext>
              </a:extLst>
            </p:cNvPr>
            <p:cNvSpPr/>
            <p:nvPr/>
          </p:nvSpPr>
          <p:spPr>
            <a:xfrm>
              <a:off x="5316300" y="2579850"/>
              <a:ext cx="211850" cy="210000"/>
            </a:xfrm>
            <a:custGeom>
              <a:avLst/>
              <a:gdLst/>
              <a:ahLst/>
              <a:cxnLst/>
              <a:rect l="l" t="t" r="r" b="b"/>
              <a:pathLst>
                <a:path w="8474" h="8400" extrusionOk="0">
                  <a:moveTo>
                    <a:pt x="6172" y="4824"/>
                  </a:moveTo>
                  <a:lnTo>
                    <a:pt x="1" y="8400"/>
                  </a:lnTo>
                  <a:lnTo>
                    <a:pt x="2180" y="3820"/>
                  </a:lnTo>
                  <a:cubicBezTo>
                    <a:pt x="2254" y="3673"/>
                    <a:pt x="2400" y="3502"/>
                    <a:pt x="2523" y="3429"/>
                  </a:cubicBezTo>
                  <a:lnTo>
                    <a:pt x="8327" y="74"/>
                  </a:lnTo>
                  <a:cubicBezTo>
                    <a:pt x="8449" y="0"/>
                    <a:pt x="8473" y="74"/>
                    <a:pt x="8400" y="22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108;p46">
              <a:extLst>
                <a:ext uri="{FF2B5EF4-FFF2-40B4-BE49-F238E27FC236}">
                  <a16:creationId xmlns:a16="http://schemas.microsoft.com/office/drawing/2014/main" id="{C7688E34-447F-41CC-952B-B5F5B0F0A7F0}"/>
                </a:ext>
              </a:extLst>
            </p:cNvPr>
            <p:cNvSpPr/>
            <p:nvPr/>
          </p:nvSpPr>
          <p:spPr>
            <a:xfrm>
              <a:off x="5242225" y="2684525"/>
              <a:ext cx="88175" cy="62475"/>
            </a:xfrm>
            <a:custGeom>
              <a:avLst/>
              <a:gdLst/>
              <a:ahLst/>
              <a:cxnLst/>
              <a:rect l="l" t="t" r="r" b="b"/>
              <a:pathLst>
                <a:path w="3527" h="2499" extrusionOk="0">
                  <a:moveTo>
                    <a:pt x="1078" y="1"/>
                  </a:moveTo>
                  <a:cubicBezTo>
                    <a:pt x="1078" y="1"/>
                    <a:pt x="1543" y="197"/>
                    <a:pt x="1935" y="319"/>
                  </a:cubicBezTo>
                  <a:cubicBezTo>
                    <a:pt x="2302" y="441"/>
                    <a:pt x="2743" y="711"/>
                    <a:pt x="2939" y="809"/>
                  </a:cubicBezTo>
                  <a:cubicBezTo>
                    <a:pt x="3135" y="931"/>
                    <a:pt x="2964" y="1029"/>
                    <a:pt x="2694" y="1029"/>
                  </a:cubicBezTo>
                  <a:cubicBezTo>
                    <a:pt x="2425" y="1029"/>
                    <a:pt x="2058" y="882"/>
                    <a:pt x="2058" y="882"/>
                  </a:cubicBezTo>
                  <a:cubicBezTo>
                    <a:pt x="2058" y="882"/>
                    <a:pt x="2670" y="1152"/>
                    <a:pt x="2866" y="1250"/>
                  </a:cubicBezTo>
                  <a:cubicBezTo>
                    <a:pt x="3062" y="1348"/>
                    <a:pt x="3527" y="1690"/>
                    <a:pt x="3527" y="1813"/>
                  </a:cubicBezTo>
                  <a:cubicBezTo>
                    <a:pt x="3502" y="1935"/>
                    <a:pt x="3111" y="1764"/>
                    <a:pt x="3111" y="1764"/>
                  </a:cubicBezTo>
                  <a:cubicBezTo>
                    <a:pt x="3111" y="1764"/>
                    <a:pt x="3306" y="1886"/>
                    <a:pt x="3355" y="2009"/>
                  </a:cubicBezTo>
                  <a:cubicBezTo>
                    <a:pt x="3429" y="2131"/>
                    <a:pt x="3233" y="2205"/>
                    <a:pt x="3037" y="2131"/>
                  </a:cubicBezTo>
                  <a:cubicBezTo>
                    <a:pt x="2841" y="2033"/>
                    <a:pt x="2229" y="1837"/>
                    <a:pt x="2229" y="1837"/>
                  </a:cubicBezTo>
                  <a:cubicBezTo>
                    <a:pt x="2229" y="1837"/>
                    <a:pt x="2866" y="2131"/>
                    <a:pt x="2939" y="2254"/>
                  </a:cubicBezTo>
                  <a:cubicBezTo>
                    <a:pt x="3013" y="2376"/>
                    <a:pt x="2792" y="2449"/>
                    <a:pt x="2547" y="2352"/>
                  </a:cubicBezTo>
                  <a:cubicBezTo>
                    <a:pt x="2302" y="2229"/>
                    <a:pt x="1862" y="2058"/>
                    <a:pt x="1862" y="2058"/>
                  </a:cubicBezTo>
                  <a:cubicBezTo>
                    <a:pt x="1862" y="2058"/>
                    <a:pt x="2302" y="2278"/>
                    <a:pt x="2351" y="2400"/>
                  </a:cubicBezTo>
                  <a:cubicBezTo>
                    <a:pt x="2400" y="2498"/>
                    <a:pt x="2156" y="2498"/>
                    <a:pt x="1911" y="2400"/>
                  </a:cubicBezTo>
                  <a:cubicBezTo>
                    <a:pt x="1666" y="2278"/>
                    <a:pt x="662" y="1715"/>
                    <a:pt x="441" y="1494"/>
                  </a:cubicBezTo>
                  <a:cubicBezTo>
                    <a:pt x="196" y="1274"/>
                    <a:pt x="1" y="784"/>
                    <a:pt x="1" y="7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109;p46">
              <a:extLst>
                <a:ext uri="{FF2B5EF4-FFF2-40B4-BE49-F238E27FC236}">
                  <a16:creationId xmlns:a16="http://schemas.microsoft.com/office/drawing/2014/main" id="{AF053182-3F50-44B2-A579-6FFD409F6699}"/>
                </a:ext>
              </a:extLst>
            </p:cNvPr>
            <p:cNvSpPr/>
            <p:nvPr/>
          </p:nvSpPr>
          <p:spPr>
            <a:xfrm>
              <a:off x="5129575" y="2410275"/>
              <a:ext cx="143275" cy="295700"/>
            </a:xfrm>
            <a:custGeom>
              <a:avLst/>
              <a:gdLst/>
              <a:ahLst/>
              <a:cxnLst/>
              <a:rect l="l" t="t" r="r" b="b"/>
              <a:pathLst>
                <a:path w="5731" h="11828" extrusionOk="0">
                  <a:moveTo>
                    <a:pt x="2915" y="906"/>
                  </a:moveTo>
                  <a:cubicBezTo>
                    <a:pt x="3650" y="1249"/>
                    <a:pt x="2866" y="6416"/>
                    <a:pt x="2915" y="7028"/>
                  </a:cubicBezTo>
                  <a:cubicBezTo>
                    <a:pt x="2964" y="7640"/>
                    <a:pt x="5731" y="10824"/>
                    <a:pt x="5731" y="10824"/>
                  </a:cubicBezTo>
                  <a:cubicBezTo>
                    <a:pt x="5315" y="11681"/>
                    <a:pt x="4164" y="11828"/>
                    <a:pt x="4164" y="11828"/>
                  </a:cubicBezTo>
                  <a:cubicBezTo>
                    <a:pt x="4017" y="11607"/>
                    <a:pt x="1886" y="9820"/>
                    <a:pt x="931" y="8032"/>
                  </a:cubicBezTo>
                  <a:cubicBezTo>
                    <a:pt x="1" y="6245"/>
                    <a:pt x="1029" y="0"/>
                    <a:pt x="2915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110;p46">
              <a:extLst>
                <a:ext uri="{FF2B5EF4-FFF2-40B4-BE49-F238E27FC236}">
                  <a16:creationId xmlns:a16="http://schemas.microsoft.com/office/drawing/2014/main" id="{31D064BA-4E1B-438E-898D-8AEF48394E97}"/>
                </a:ext>
              </a:extLst>
            </p:cNvPr>
            <p:cNvSpPr/>
            <p:nvPr/>
          </p:nvSpPr>
          <p:spPr>
            <a:xfrm>
              <a:off x="3847025" y="2674725"/>
              <a:ext cx="268775" cy="122475"/>
            </a:xfrm>
            <a:custGeom>
              <a:avLst/>
              <a:gdLst/>
              <a:ahLst/>
              <a:cxnLst/>
              <a:rect l="l" t="t" r="r" b="b"/>
              <a:pathLst>
                <a:path w="10751" h="4899" extrusionOk="0">
                  <a:moveTo>
                    <a:pt x="9600" y="99"/>
                  </a:moveTo>
                  <a:cubicBezTo>
                    <a:pt x="9600" y="99"/>
                    <a:pt x="7004" y="1935"/>
                    <a:pt x="5927" y="2548"/>
                  </a:cubicBezTo>
                  <a:cubicBezTo>
                    <a:pt x="4825" y="3160"/>
                    <a:pt x="833" y="809"/>
                    <a:pt x="833" y="809"/>
                  </a:cubicBezTo>
                  <a:cubicBezTo>
                    <a:pt x="833" y="809"/>
                    <a:pt x="1" y="1078"/>
                    <a:pt x="270" y="1984"/>
                  </a:cubicBezTo>
                  <a:cubicBezTo>
                    <a:pt x="3037" y="3870"/>
                    <a:pt x="5119" y="4898"/>
                    <a:pt x="5927" y="4727"/>
                  </a:cubicBezTo>
                  <a:cubicBezTo>
                    <a:pt x="6759" y="4531"/>
                    <a:pt x="9061" y="3576"/>
                    <a:pt x="9918" y="3135"/>
                  </a:cubicBezTo>
                  <a:cubicBezTo>
                    <a:pt x="10751" y="2670"/>
                    <a:pt x="10751" y="1"/>
                    <a:pt x="9600" y="9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111;p46">
              <a:extLst>
                <a:ext uri="{FF2B5EF4-FFF2-40B4-BE49-F238E27FC236}">
                  <a16:creationId xmlns:a16="http://schemas.microsoft.com/office/drawing/2014/main" id="{BF962F10-E55E-4C4D-B5ED-EAEBD637E7AD}"/>
                </a:ext>
              </a:extLst>
            </p:cNvPr>
            <p:cNvSpPr/>
            <p:nvPr/>
          </p:nvSpPr>
          <p:spPr>
            <a:xfrm>
              <a:off x="4087625" y="3384275"/>
              <a:ext cx="11650" cy="37975"/>
            </a:xfrm>
            <a:custGeom>
              <a:avLst/>
              <a:gdLst/>
              <a:ahLst/>
              <a:cxnLst/>
              <a:rect l="l" t="t" r="r" b="b"/>
              <a:pathLst>
                <a:path w="466" h="1519" extrusionOk="0">
                  <a:moveTo>
                    <a:pt x="466" y="25"/>
                  </a:moveTo>
                  <a:cubicBezTo>
                    <a:pt x="392" y="784"/>
                    <a:pt x="343" y="1519"/>
                    <a:pt x="343" y="1519"/>
                  </a:cubicBezTo>
                  <a:lnTo>
                    <a:pt x="172" y="1519"/>
                  </a:lnTo>
                  <a:cubicBezTo>
                    <a:pt x="172" y="1519"/>
                    <a:pt x="172" y="392"/>
                    <a:pt x="0" y="637"/>
                  </a:cubicBezTo>
                  <a:cubicBezTo>
                    <a:pt x="25" y="0"/>
                    <a:pt x="466" y="25"/>
                    <a:pt x="466" y="25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112;p46">
              <a:extLst>
                <a:ext uri="{FF2B5EF4-FFF2-40B4-BE49-F238E27FC236}">
                  <a16:creationId xmlns:a16="http://schemas.microsoft.com/office/drawing/2014/main" id="{A2DA08B1-E8D4-4F5A-BE56-BEEFE05AF139}"/>
                </a:ext>
              </a:extLst>
            </p:cNvPr>
            <p:cNvSpPr/>
            <p:nvPr/>
          </p:nvSpPr>
          <p:spPr>
            <a:xfrm>
              <a:off x="4033750" y="3102050"/>
              <a:ext cx="78375" cy="325700"/>
            </a:xfrm>
            <a:custGeom>
              <a:avLst/>
              <a:gdLst/>
              <a:ahLst/>
              <a:cxnLst/>
              <a:rect l="l" t="t" r="r" b="b"/>
              <a:pathLst>
                <a:path w="3135" h="13028" extrusionOk="0">
                  <a:moveTo>
                    <a:pt x="294" y="12587"/>
                  </a:moveTo>
                  <a:cubicBezTo>
                    <a:pt x="221" y="12587"/>
                    <a:pt x="98" y="12514"/>
                    <a:pt x="0" y="12367"/>
                  </a:cubicBezTo>
                  <a:cubicBezTo>
                    <a:pt x="172" y="12171"/>
                    <a:pt x="343" y="11975"/>
                    <a:pt x="466" y="11828"/>
                  </a:cubicBezTo>
                  <a:cubicBezTo>
                    <a:pt x="808" y="11314"/>
                    <a:pt x="1396" y="10212"/>
                    <a:pt x="1421" y="9698"/>
                  </a:cubicBezTo>
                  <a:cubicBezTo>
                    <a:pt x="1470" y="9208"/>
                    <a:pt x="1151" y="3967"/>
                    <a:pt x="1078" y="3331"/>
                  </a:cubicBezTo>
                  <a:cubicBezTo>
                    <a:pt x="980" y="2694"/>
                    <a:pt x="735" y="270"/>
                    <a:pt x="759" y="147"/>
                  </a:cubicBezTo>
                  <a:cubicBezTo>
                    <a:pt x="784" y="0"/>
                    <a:pt x="3012" y="1004"/>
                    <a:pt x="3012" y="1004"/>
                  </a:cubicBezTo>
                  <a:cubicBezTo>
                    <a:pt x="2988" y="1200"/>
                    <a:pt x="2694" y="2449"/>
                    <a:pt x="2816" y="3257"/>
                  </a:cubicBezTo>
                  <a:cubicBezTo>
                    <a:pt x="2939" y="4065"/>
                    <a:pt x="3135" y="4580"/>
                    <a:pt x="3012" y="5902"/>
                  </a:cubicBezTo>
                  <a:cubicBezTo>
                    <a:pt x="2914" y="7224"/>
                    <a:pt x="2253" y="9330"/>
                    <a:pt x="2498" y="10334"/>
                  </a:cubicBezTo>
                  <a:cubicBezTo>
                    <a:pt x="2498" y="10359"/>
                    <a:pt x="2498" y="10383"/>
                    <a:pt x="2498" y="10383"/>
                  </a:cubicBezTo>
                  <a:cubicBezTo>
                    <a:pt x="1837" y="11289"/>
                    <a:pt x="1617" y="13028"/>
                    <a:pt x="294" y="1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113;p46">
              <a:extLst>
                <a:ext uri="{FF2B5EF4-FFF2-40B4-BE49-F238E27FC236}">
                  <a16:creationId xmlns:a16="http://schemas.microsoft.com/office/drawing/2014/main" id="{AAE7B53A-D2D7-4CFD-BFC5-D18CA2A9F539}"/>
                </a:ext>
              </a:extLst>
            </p:cNvPr>
            <p:cNvSpPr/>
            <p:nvPr/>
          </p:nvSpPr>
          <p:spPr>
            <a:xfrm>
              <a:off x="4014775" y="3361625"/>
              <a:ext cx="86950" cy="79000"/>
            </a:xfrm>
            <a:custGeom>
              <a:avLst/>
              <a:gdLst/>
              <a:ahLst/>
              <a:cxnLst/>
              <a:rect l="l" t="t" r="r" b="b"/>
              <a:pathLst>
                <a:path w="3478" h="3160" extrusionOk="0">
                  <a:moveTo>
                    <a:pt x="759" y="1984"/>
                  </a:moveTo>
                  <a:cubicBezTo>
                    <a:pt x="857" y="2131"/>
                    <a:pt x="980" y="2204"/>
                    <a:pt x="1053" y="2204"/>
                  </a:cubicBezTo>
                  <a:cubicBezTo>
                    <a:pt x="2376" y="2645"/>
                    <a:pt x="2596" y="906"/>
                    <a:pt x="3257" y="0"/>
                  </a:cubicBezTo>
                  <a:cubicBezTo>
                    <a:pt x="3478" y="955"/>
                    <a:pt x="3380" y="1078"/>
                    <a:pt x="3208" y="1200"/>
                  </a:cubicBezTo>
                  <a:cubicBezTo>
                    <a:pt x="3037" y="1347"/>
                    <a:pt x="2425" y="2106"/>
                    <a:pt x="2302" y="2620"/>
                  </a:cubicBezTo>
                  <a:cubicBezTo>
                    <a:pt x="2180" y="3159"/>
                    <a:pt x="514" y="3110"/>
                    <a:pt x="221" y="2988"/>
                  </a:cubicBezTo>
                  <a:cubicBezTo>
                    <a:pt x="0" y="2914"/>
                    <a:pt x="392" y="2449"/>
                    <a:pt x="759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114;p46">
              <a:extLst>
                <a:ext uri="{FF2B5EF4-FFF2-40B4-BE49-F238E27FC236}">
                  <a16:creationId xmlns:a16="http://schemas.microsoft.com/office/drawing/2014/main" id="{9C662641-864C-4030-902E-84528E641FBF}"/>
                </a:ext>
              </a:extLst>
            </p:cNvPr>
            <p:cNvSpPr/>
            <p:nvPr/>
          </p:nvSpPr>
          <p:spPr>
            <a:xfrm>
              <a:off x="4132925" y="3105725"/>
              <a:ext cx="72250" cy="382650"/>
            </a:xfrm>
            <a:custGeom>
              <a:avLst/>
              <a:gdLst/>
              <a:ahLst/>
              <a:cxnLst/>
              <a:rect l="l" t="t" r="r" b="b"/>
              <a:pathLst>
                <a:path w="2890" h="15306" extrusionOk="0">
                  <a:moveTo>
                    <a:pt x="931" y="5363"/>
                  </a:moveTo>
                  <a:cubicBezTo>
                    <a:pt x="980" y="5951"/>
                    <a:pt x="1323" y="10457"/>
                    <a:pt x="1274" y="11191"/>
                  </a:cubicBezTo>
                  <a:cubicBezTo>
                    <a:pt x="1249" y="11657"/>
                    <a:pt x="1029" y="12367"/>
                    <a:pt x="882" y="12954"/>
                  </a:cubicBezTo>
                  <a:cubicBezTo>
                    <a:pt x="809" y="13322"/>
                    <a:pt x="760" y="13640"/>
                    <a:pt x="809" y="13787"/>
                  </a:cubicBezTo>
                  <a:cubicBezTo>
                    <a:pt x="931" y="14179"/>
                    <a:pt x="931" y="15305"/>
                    <a:pt x="1568" y="15060"/>
                  </a:cubicBezTo>
                  <a:cubicBezTo>
                    <a:pt x="2180" y="14791"/>
                    <a:pt x="2596" y="14007"/>
                    <a:pt x="2474" y="13126"/>
                  </a:cubicBezTo>
                  <a:cubicBezTo>
                    <a:pt x="2351" y="12220"/>
                    <a:pt x="2498" y="11803"/>
                    <a:pt x="2449" y="11289"/>
                  </a:cubicBezTo>
                  <a:cubicBezTo>
                    <a:pt x="2425" y="10751"/>
                    <a:pt x="2768" y="7469"/>
                    <a:pt x="2841" y="6294"/>
                  </a:cubicBezTo>
                  <a:cubicBezTo>
                    <a:pt x="2890" y="5143"/>
                    <a:pt x="2498" y="4580"/>
                    <a:pt x="2474" y="3796"/>
                  </a:cubicBezTo>
                  <a:cubicBezTo>
                    <a:pt x="2449" y="3012"/>
                    <a:pt x="2670" y="1396"/>
                    <a:pt x="2670" y="1396"/>
                  </a:cubicBezTo>
                  <a:cubicBezTo>
                    <a:pt x="2670" y="1396"/>
                    <a:pt x="0" y="0"/>
                    <a:pt x="221" y="1690"/>
                  </a:cubicBezTo>
                  <a:cubicBezTo>
                    <a:pt x="441" y="3380"/>
                    <a:pt x="857" y="4775"/>
                    <a:pt x="931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115;p46">
              <a:extLst>
                <a:ext uri="{FF2B5EF4-FFF2-40B4-BE49-F238E27FC236}">
                  <a16:creationId xmlns:a16="http://schemas.microsoft.com/office/drawing/2014/main" id="{3DA13C96-9871-4AE9-B78E-8805CEB2703B}"/>
                </a:ext>
              </a:extLst>
            </p:cNvPr>
            <p:cNvSpPr/>
            <p:nvPr/>
          </p:nvSpPr>
          <p:spPr>
            <a:xfrm>
              <a:off x="4038650" y="2894525"/>
              <a:ext cx="195925" cy="277350"/>
            </a:xfrm>
            <a:custGeom>
              <a:avLst/>
              <a:gdLst/>
              <a:ahLst/>
              <a:cxnLst/>
              <a:rect l="l" t="t" r="r" b="b"/>
              <a:pathLst>
                <a:path w="7837" h="11094" extrusionOk="0">
                  <a:moveTo>
                    <a:pt x="7469" y="906"/>
                  </a:moveTo>
                  <a:cubicBezTo>
                    <a:pt x="7836" y="2571"/>
                    <a:pt x="6955" y="3673"/>
                    <a:pt x="6808" y="4041"/>
                  </a:cubicBezTo>
                  <a:cubicBezTo>
                    <a:pt x="6636" y="4408"/>
                    <a:pt x="7151" y="9134"/>
                    <a:pt x="7151" y="9134"/>
                  </a:cubicBezTo>
                  <a:cubicBezTo>
                    <a:pt x="5730" y="11093"/>
                    <a:pt x="808" y="9869"/>
                    <a:pt x="0" y="8644"/>
                  </a:cubicBezTo>
                  <a:cubicBezTo>
                    <a:pt x="123" y="5755"/>
                    <a:pt x="392" y="1004"/>
                    <a:pt x="368" y="490"/>
                  </a:cubicBezTo>
                  <a:cubicBezTo>
                    <a:pt x="343" y="0"/>
                    <a:pt x="7469" y="906"/>
                    <a:pt x="7469" y="90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116;p46">
              <a:extLst>
                <a:ext uri="{FF2B5EF4-FFF2-40B4-BE49-F238E27FC236}">
                  <a16:creationId xmlns:a16="http://schemas.microsoft.com/office/drawing/2014/main" id="{C1ECAEE7-2F3E-4FAB-A8D5-FBD4D1811E62}"/>
                </a:ext>
              </a:extLst>
            </p:cNvPr>
            <p:cNvSpPr/>
            <p:nvPr/>
          </p:nvSpPr>
          <p:spPr>
            <a:xfrm>
              <a:off x="4150075" y="3429575"/>
              <a:ext cx="47775" cy="58800"/>
            </a:xfrm>
            <a:custGeom>
              <a:avLst/>
              <a:gdLst/>
              <a:ahLst/>
              <a:cxnLst/>
              <a:rect l="l" t="t" r="r" b="b"/>
              <a:pathLst>
                <a:path w="1911" h="2352" extrusionOk="0">
                  <a:moveTo>
                    <a:pt x="0" y="882"/>
                  </a:moveTo>
                  <a:cubicBezTo>
                    <a:pt x="49" y="1641"/>
                    <a:pt x="245" y="2351"/>
                    <a:pt x="882" y="2106"/>
                  </a:cubicBezTo>
                  <a:cubicBezTo>
                    <a:pt x="1494" y="1837"/>
                    <a:pt x="1910" y="1053"/>
                    <a:pt x="1788" y="172"/>
                  </a:cubicBezTo>
                  <a:cubicBezTo>
                    <a:pt x="1445" y="1127"/>
                    <a:pt x="171" y="1102"/>
                    <a:pt x="196" y="0"/>
                  </a:cubicBezTo>
                  <a:cubicBezTo>
                    <a:pt x="123" y="368"/>
                    <a:pt x="0" y="711"/>
                    <a:pt x="0" y="882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117;p46">
              <a:extLst>
                <a:ext uri="{FF2B5EF4-FFF2-40B4-BE49-F238E27FC236}">
                  <a16:creationId xmlns:a16="http://schemas.microsoft.com/office/drawing/2014/main" id="{4A4611DC-564A-4E92-B689-1CDA035A8DA1}"/>
                </a:ext>
              </a:extLst>
            </p:cNvPr>
            <p:cNvSpPr/>
            <p:nvPr/>
          </p:nvSpPr>
          <p:spPr>
            <a:xfrm>
              <a:off x="4076600" y="2526575"/>
              <a:ext cx="62475" cy="126750"/>
            </a:xfrm>
            <a:custGeom>
              <a:avLst/>
              <a:gdLst/>
              <a:ahLst/>
              <a:cxnLst/>
              <a:rect l="l" t="t" r="r" b="b"/>
              <a:pathLst>
                <a:path w="2499" h="5070" extrusionOk="0">
                  <a:moveTo>
                    <a:pt x="1151" y="1"/>
                  </a:moveTo>
                  <a:cubicBezTo>
                    <a:pt x="294" y="809"/>
                    <a:pt x="25" y="1519"/>
                    <a:pt x="147" y="2303"/>
                  </a:cubicBezTo>
                  <a:cubicBezTo>
                    <a:pt x="270" y="3086"/>
                    <a:pt x="392" y="4090"/>
                    <a:pt x="1" y="4409"/>
                  </a:cubicBezTo>
                  <a:cubicBezTo>
                    <a:pt x="858" y="5070"/>
                    <a:pt x="2498" y="4090"/>
                    <a:pt x="2474" y="3919"/>
                  </a:cubicBezTo>
                  <a:cubicBezTo>
                    <a:pt x="2425" y="3747"/>
                    <a:pt x="1543" y="1201"/>
                    <a:pt x="1470" y="117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118;p46">
              <a:extLst>
                <a:ext uri="{FF2B5EF4-FFF2-40B4-BE49-F238E27FC236}">
                  <a16:creationId xmlns:a16="http://schemas.microsoft.com/office/drawing/2014/main" id="{D0EEA2C0-B6D5-48AE-AE6C-78BD3F2A44C0}"/>
                </a:ext>
              </a:extLst>
            </p:cNvPr>
            <p:cNvSpPr/>
            <p:nvPr/>
          </p:nvSpPr>
          <p:spPr>
            <a:xfrm>
              <a:off x="4038650" y="2655150"/>
              <a:ext cx="232650" cy="347125"/>
            </a:xfrm>
            <a:custGeom>
              <a:avLst/>
              <a:gdLst/>
              <a:ahLst/>
              <a:cxnLst/>
              <a:rect l="l" t="t" r="r" b="b"/>
              <a:pathLst>
                <a:path w="9306" h="13885" extrusionOk="0">
                  <a:moveTo>
                    <a:pt x="1935" y="857"/>
                  </a:moveTo>
                  <a:cubicBezTo>
                    <a:pt x="3747" y="0"/>
                    <a:pt x="6881" y="515"/>
                    <a:pt x="8081" y="1763"/>
                  </a:cubicBezTo>
                  <a:cubicBezTo>
                    <a:pt x="9306" y="3012"/>
                    <a:pt x="6759" y="5314"/>
                    <a:pt x="6318" y="6661"/>
                  </a:cubicBezTo>
                  <a:cubicBezTo>
                    <a:pt x="5902" y="7983"/>
                    <a:pt x="8816" y="11730"/>
                    <a:pt x="7861" y="12881"/>
                  </a:cubicBezTo>
                  <a:cubicBezTo>
                    <a:pt x="5975" y="13885"/>
                    <a:pt x="515" y="13199"/>
                    <a:pt x="0" y="11681"/>
                  </a:cubicBezTo>
                  <a:cubicBezTo>
                    <a:pt x="25" y="9453"/>
                    <a:pt x="1445" y="7494"/>
                    <a:pt x="1102" y="6563"/>
                  </a:cubicBezTo>
                  <a:cubicBezTo>
                    <a:pt x="1102" y="5975"/>
                    <a:pt x="172" y="4016"/>
                    <a:pt x="539" y="3282"/>
                  </a:cubicBezTo>
                  <a:cubicBezTo>
                    <a:pt x="1298" y="1739"/>
                    <a:pt x="1127" y="1323"/>
                    <a:pt x="1935" y="857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119;p46">
              <a:extLst>
                <a:ext uri="{FF2B5EF4-FFF2-40B4-BE49-F238E27FC236}">
                  <a16:creationId xmlns:a16="http://schemas.microsoft.com/office/drawing/2014/main" id="{3DC0991D-A9D9-45CE-A4DC-3BB96C64339A}"/>
                </a:ext>
              </a:extLst>
            </p:cNvPr>
            <p:cNvSpPr/>
            <p:nvPr/>
          </p:nvSpPr>
          <p:spPr>
            <a:xfrm>
              <a:off x="4086400" y="2518000"/>
              <a:ext cx="102250" cy="146975"/>
            </a:xfrm>
            <a:custGeom>
              <a:avLst/>
              <a:gdLst/>
              <a:ahLst/>
              <a:cxnLst/>
              <a:rect l="l" t="t" r="r" b="b"/>
              <a:pathLst>
                <a:path w="4090" h="5879" extrusionOk="0">
                  <a:moveTo>
                    <a:pt x="245" y="1421"/>
                  </a:moveTo>
                  <a:cubicBezTo>
                    <a:pt x="245" y="1421"/>
                    <a:pt x="0" y="2303"/>
                    <a:pt x="98" y="2964"/>
                  </a:cubicBezTo>
                  <a:cubicBezTo>
                    <a:pt x="172" y="3650"/>
                    <a:pt x="245" y="4997"/>
                    <a:pt x="857" y="5437"/>
                  </a:cubicBezTo>
                  <a:cubicBezTo>
                    <a:pt x="1445" y="5878"/>
                    <a:pt x="2302" y="5364"/>
                    <a:pt x="2890" y="4874"/>
                  </a:cubicBezTo>
                  <a:cubicBezTo>
                    <a:pt x="3453" y="4409"/>
                    <a:pt x="4065" y="3503"/>
                    <a:pt x="4065" y="2425"/>
                  </a:cubicBezTo>
                  <a:cubicBezTo>
                    <a:pt x="4090" y="1348"/>
                    <a:pt x="3674" y="1"/>
                    <a:pt x="2106" y="74"/>
                  </a:cubicBezTo>
                  <a:cubicBezTo>
                    <a:pt x="539" y="148"/>
                    <a:pt x="245" y="1421"/>
                    <a:pt x="245" y="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120;p46">
              <a:extLst>
                <a:ext uri="{FF2B5EF4-FFF2-40B4-BE49-F238E27FC236}">
                  <a16:creationId xmlns:a16="http://schemas.microsoft.com/office/drawing/2014/main" id="{43093DD4-44B9-4F74-B837-BC5A90B34600}"/>
                </a:ext>
              </a:extLst>
            </p:cNvPr>
            <p:cNvSpPr/>
            <p:nvPr/>
          </p:nvSpPr>
          <p:spPr>
            <a:xfrm>
              <a:off x="4112100" y="2630650"/>
              <a:ext cx="52675" cy="92475"/>
            </a:xfrm>
            <a:custGeom>
              <a:avLst/>
              <a:gdLst/>
              <a:ahLst/>
              <a:cxnLst/>
              <a:rect l="l" t="t" r="r" b="b"/>
              <a:pathLst>
                <a:path w="2107" h="3699" extrusionOk="0">
                  <a:moveTo>
                    <a:pt x="1862" y="1"/>
                  </a:moveTo>
                  <a:cubicBezTo>
                    <a:pt x="1862" y="1"/>
                    <a:pt x="1764" y="1397"/>
                    <a:pt x="2082" y="1911"/>
                  </a:cubicBezTo>
                  <a:cubicBezTo>
                    <a:pt x="2107" y="2254"/>
                    <a:pt x="1274" y="3698"/>
                    <a:pt x="466" y="3454"/>
                  </a:cubicBezTo>
                  <a:cubicBezTo>
                    <a:pt x="1" y="3307"/>
                    <a:pt x="50" y="2645"/>
                    <a:pt x="50" y="2645"/>
                  </a:cubicBezTo>
                  <a:cubicBezTo>
                    <a:pt x="99" y="2131"/>
                    <a:pt x="50" y="907"/>
                    <a:pt x="50" y="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121;p46">
              <a:extLst>
                <a:ext uri="{FF2B5EF4-FFF2-40B4-BE49-F238E27FC236}">
                  <a16:creationId xmlns:a16="http://schemas.microsoft.com/office/drawing/2014/main" id="{142A6E1E-3DC2-4376-ADC2-F189DB286741}"/>
                </a:ext>
              </a:extLst>
            </p:cNvPr>
            <p:cNvSpPr/>
            <p:nvPr/>
          </p:nvSpPr>
          <p:spPr>
            <a:xfrm>
              <a:off x="4128025" y="2507000"/>
              <a:ext cx="91250" cy="162850"/>
            </a:xfrm>
            <a:custGeom>
              <a:avLst/>
              <a:gdLst/>
              <a:ahLst/>
              <a:cxnLst/>
              <a:rect l="l" t="t" r="r" b="b"/>
              <a:pathLst>
                <a:path w="3650" h="6514" extrusionOk="0">
                  <a:moveTo>
                    <a:pt x="1" y="1910"/>
                  </a:moveTo>
                  <a:cubicBezTo>
                    <a:pt x="319" y="3012"/>
                    <a:pt x="1298" y="3282"/>
                    <a:pt x="1298" y="3282"/>
                  </a:cubicBezTo>
                  <a:cubicBezTo>
                    <a:pt x="1470" y="4751"/>
                    <a:pt x="1127" y="5804"/>
                    <a:pt x="637" y="6049"/>
                  </a:cubicBezTo>
                  <a:cubicBezTo>
                    <a:pt x="1935" y="6514"/>
                    <a:pt x="2670" y="6147"/>
                    <a:pt x="3037" y="5461"/>
                  </a:cubicBezTo>
                  <a:cubicBezTo>
                    <a:pt x="3380" y="4751"/>
                    <a:pt x="3649" y="1788"/>
                    <a:pt x="2204" y="906"/>
                  </a:cubicBezTo>
                  <a:cubicBezTo>
                    <a:pt x="760" y="0"/>
                    <a:pt x="1" y="1910"/>
                    <a:pt x="1" y="191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122;p46">
              <a:extLst>
                <a:ext uri="{FF2B5EF4-FFF2-40B4-BE49-F238E27FC236}">
                  <a16:creationId xmlns:a16="http://schemas.microsoft.com/office/drawing/2014/main" id="{8C687B50-3EF6-4A40-A562-956C36032FB8}"/>
                </a:ext>
              </a:extLst>
            </p:cNvPr>
            <p:cNvSpPr/>
            <p:nvPr/>
          </p:nvSpPr>
          <p:spPr>
            <a:xfrm>
              <a:off x="4088225" y="2505150"/>
              <a:ext cx="75950" cy="65525"/>
            </a:xfrm>
            <a:custGeom>
              <a:avLst/>
              <a:gdLst/>
              <a:ahLst/>
              <a:cxnLst/>
              <a:rect l="l" t="t" r="r" b="b"/>
              <a:pathLst>
                <a:path w="3038" h="2621" extrusionOk="0">
                  <a:moveTo>
                    <a:pt x="1593" y="1984"/>
                  </a:moveTo>
                  <a:cubicBezTo>
                    <a:pt x="1152" y="2596"/>
                    <a:pt x="148" y="2621"/>
                    <a:pt x="1" y="2596"/>
                  </a:cubicBezTo>
                  <a:cubicBezTo>
                    <a:pt x="25" y="246"/>
                    <a:pt x="2303" y="1"/>
                    <a:pt x="3037" y="833"/>
                  </a:cubicBezTo>
                  <a:cubicBezTo>
                    <a:pt x="2425" y="2009"/>
                    <a:pt x="1593" y="1984"/>
                    <a:pt x="1593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123;p46">
              <a:extLst>
                <a:ext uri="{FF2B5EF4-FFF2-40B4-BE49-F238E27FC236}">
                  <a16:creationId xmlns:a16="http://schemas.microsoft.com/office/drawing/2014/main" id="{BDE21C42-3CE9-4BF6-8F96-0D0DB9D6614D}"/>
                </a:ext>
              </a:extLst>
            </p:cNvPr>
            <p:cNvSpPr/>
            <p:nvPr/>
          </p:nvSpPr>
          <p:spPr>
            <a:xfrm>
              <a:off x="4087000" y="2703500"/>
              <a:ext cx="96150" cy="181850"/>
            </a:xfrm>
            <a:custGeom>
              <a:avLst/>
              <a:gdLst/>
              <a:ahLst/>
              <a:cxnLst/>
              <a:rect l="l" t="t" r="r" b="b"/>
              <a:pathLst>
                <a:path w="3846" h="7274" extrusionOk="0">
                  <a:moveTo>
                    <a:pt x="3405" y="4972"/>
                  </a:moveTo>
                  <a:cubicBezTo>
                    <a:pt x="3331" y="4923"/>
                    <a:pt x="3845" y="735"/>
                    <a:pt x="3845" y="735"/>
                  </a:cubicBezTo>
                  <a:lnTo>
                    <a:pt x="172" y="1"/>
                  </a:lnTo>
                  <a:lnTo>
                    <a:pt x="1" y="6490"/>
                  </a:lnTo>
                  <a:lnTo>
                    <a:pt x="3356" y="7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124;p46">
              <a:extLst>
                <a:ext uri="{FF2B5EF4-FFF2-40B4-BE49-F238E27FC236}">
                  <a16:creationId xmlns:a16="http://schemas.microsoft.com/office/drawing/2014/main" id="{92D50F4A-21F0-48EF-A82D-CCCCC3CB5134}"/>
                </a:ext>
              </a:extLst>
            </p:cNvPr>
            <p:cNvSpPr/>
            <p:nvPr/>
          </p:nvSpPr>
          <p:spPr>
            <a:xfrm>
              <a:off x="4065575" y="2759225"/>
              <a:ext cx="57575" cy="77150"/>
            </a:xfrm>
            <a:custGeom>
              <a:avLst/>
              <a:gdLst/>
              <a:ahLst/>
              <a:cxnLst/>
              <a:rect l="l" t="t" r="r" b="b"/>
              <a:pathLst>
                <a:path w="2303" h="3086" extrusionOk="0">
                  <a:moveTo>
                    <a:pt x="2303" y="1665"/>
                  </a:moveTo>
                  <a:cubicBezTo>
                    <a:pt x="2303" y="1665"/>
                    <a:pt x="1127" y="514"/>
                    <a:pt x="858" y="270"/>
                  </a:cubicBezTo>
                  <a:cubicBezTo>
                    <a:pt x="613" y="0"/>
                    <a:pt x="613" y="343"/>
                    <a:pt x="931" y="955"/>
                  </a:cubicBezTo>
                  <a:cubicBezTo>
                    <a:pt x="417" y="1078"/>
                    <a:pt x="74" y="1812"/>
                    <a:pt x="25" y="2057"/>
                  </a:cubicBezTo>
                  <a:cubicBezTo>
                    <a:pt x="1" y="2302"/>
                    <a:pt x="662" y="2939"/>
                    <a:pt x="858" y="3012"/>
                  </a:cubicBezTo>
                  <a:cubicBezTo>
                    <a:pt x="1054" y="3086"/>
                    <a:pt x="1837" y="3012"/>
                    <a:pt x="1837" y="30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125;p46">
              <a:extLst>
                <a:ext uri="{FF2B5EF4-FFF2-40B4-BE49-F238E27FC236}">
                  <a16:creationId xmlns:a16="http://schemas.microsoft.com/office/drawing/2014/main" id="{22FED952-9D38-4857-8827-EA47A1100929}"/>
                </a:ext>
              </a:extLst>
            </p:cNvPr>
            <p:cNvSpPr/>
            <p:nvPr/>
          </p:nvSpPr>
          <p:spPr>
            <a:xfrm>
              <a:off x="4097425" y="2693100"/>
              <a:ext cx="162250" cy="206325"/>
            </a:xfrm>
            <a:custGeom>
              <a:avLst/>
              <a:gdLst/>
              <a:ahLst/>
              <a:cxnLst/>
              <a:rect l="l" t="t" r="r" b="b"/>
              <a:pathLst>
                <a:path w="6490" h="8253" extrusionOk="0">
                  <a:moveTo>
                    <a:pt x="5143" y="49"/>
                  </a:moveTo>
                  <a:cubicBezTo>
                    <a:pt x="4139" y="123"/>
                    <a:pt x="3967" y="5559"/>
                    <a:pt x="3967" y="5559"/>
                  </a:cubicBezTo>
                  <a:cubicBezTo>
                    <a:pt x="3967" y="5559"/>
                    <a:pt x="1225" y="4286"/>
                    <a:pt x="1029" y="4310"/>
                  </a:cubicBezTo>
                  <a:cubicBezTo>
                    <a:pt x="0" y="4531"/>
                    <a:pt x="563" y="5657"/>
                    <a:pt x="563" y="5657"/>
                  </a:cubicBezTo>
                  <a:cubicBezTo>
                    <a:pt x="2718" y="7298"/>
                    <a:pt x="3600" y="8253"/>
                    <a:pt x="4653" y="8033"/>
                  </a:cubicBezTo>
                  <a:cubicBezTo>
                    <a:pt x="5706" y="7837"/>
                    <a:pt x="6489" y="4065"/>
                    <a:pt x="6465" y="2376"/>
                  </a:cubicBezTo>
                  <a:cubicBezTo>
                    <a:pt x="6416" y="662"/>
                    <a:pt x="5779" y="1"/>
                    <a:pt x="5143" y="4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126;p46">
              <a:extLst>
                <a:ext uri="{FF2B5EF4-FFF2-40B4-BE49-F238E27FC236}">
                  <a16:creationId xmlns:a16="http://schemas.microsoft.com/office/drawing/2014/main" id="{1FA02736-67F4-4E9E-9630-78A9F2C295CE}"/>
                </a:ext>
              </a:extLst>
            </p:cNvPr>
            <p:cNvSpPr/>
            <p:nvPr/>
          </p:nvSpPr>
          <p:spPr>
            <a:xfrm>
              <a:off x="3786425" y="2656975"/>
              <a:ext cx="83275" cy="64300"/>
            </a:xfrm>
            <a:custGeom>
              <a:avLst/>
              <a:gdLst/>
              <a:ahLst/>
              <a:cxnLst/>
              <a:rect l="l" t="t" r="r" b="b"/>
              <a:pathLst>
                <a:path w="3331" h="2572" extrusionOk="0">
                  <a:moveTo>
                    <a:pt x="3306" y="1813"/>
                  </a:moveTo>
                  <a:cubicBezTo>
                    <a:pt x="3233" y="1788"/>
                    <a:pt x="2914" y="1201"/>
                    <a:pt x="2743" y="1054"/>
                  </a:cubicBezTo>
                  <a:cubicBezTo>
                    <a:pt x="2596" y="931"/>
                    <a:pt x="1984" y="564"/>
                    <a:pt x="1812" y="295"/>
                  </a:cubicBezTo>
                  <a:cubicBezTo>
                    <a:pt x="1641" y="1"/>
                    <a:pt x="1616" y="686"/>
                    <a:pt x="1812" y="833"/>
                  </a:cubicBezTo>
                  <a:cubicBezTo>
                    <a:pt x="2008" y="980"/>
                    <a:pt x="2155" y="1127"/>
                    <a:pt x="2155" y="1127"/>
                  </a:cubicBezTo>
                  <a:cubicBezTo>
                    <a:pt x="2155" y="1127"/>
                    <a:pt x="1102" y="490"/>
                    <a:pt x="808" y="442"/>
                  </a:cubicBezTo>
                  <a:cubicBezTo>
                    <a:pt x="514" y="368"/>
                    <a:pt x="123" y="246"/>
                    <a:pt x="74" y="442"/>
                  </a:cubicBezTo>
                  <a:cubicBezTo>
                    <a:pt x="0" y="613"/>
                    <a:pt x="196" y="1446"/>
                    <a:pt x="368" y="1641"/>
                  </a:cubicBezTo>
                  <a:cubicBezTo>
                    <a:pt x="539" y="1813"/>
                    <a:pt x="882" y="2033"/>
                    <a:pt x="1372" y="2278"/>
                  </a:cubicBezTo>
                  <a:cubicBezTo>
                    <a:pt x="1837" y="2498"/>
                    <a:pt x="2939" y="2572"/>
                    <a:pt x="2939" y="2572"/>
                  </a:cubicBezTo>
                  <a:cubicBezTo>
                    <a:pt x="3208" y="2376"/>
                    <a:pt x="3331" y="2131"/>
                    <a:pt x="3306" y="18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127;p46">
              <a:extLst>
                <a:ext uri="{FF2B5EF4-FFF2-40B4-BE49-F238E27FC236}">
                  <a16:creationId xmlns:a16="http://schemas.microsoft.com/office/drawing/2014/main" id="{D7245BB3-D1DF-4196-A60B-E810E1C97804}"/>
                </a:ext>
              </a:extLst>
            </p:cNvPr>
            <p:cNvSpPr/>
            <p:nvPr/>
          </p:nvSpPr>
          <p:spPr>
            <a:xfrm>
              <a:off x="5275275" y="3360400"/>
              <a:ext cx="122475" cy="745050"/>
            </a:xfrm>
            <a:custGeom>
              <a:avLst/>
              <a:gdLst/>
              <a:ahLst/>
              <a:cxnLst/>
              <a:rect l="l" t="t" r="r" b="b"/>
              <a:pathLst>
                <a:path w="4899" h="29802" extrusionOk="0">
                  <a:moveTo>
                    <a:pt x="1" y="29802"/>
                  </a:moveTo>
                  <a:lnTo>
                    <a:pt x="4899" y="26961"/>
                  </a:lnTo>
                  <a:lnTo>
                    <a:pt x="4899" y="0"/>
                  </a:lnTo>
                  <a:lnTo>
                    <a:pt x="1" y="2816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128;p46">
              <a:extLst>
                <a:ext uri="{FF2B5EF4-FFF2-40B4-BE49-F238E27FC236}">
                  <a16:creationId xmlns:a16="http://schemas.microsoft.com/office/drawing/2014/main" id="{2BC1BDD9-A504-4129-8EF0-8BE8CBA4E1D9}"/>
                </a:ext>
              </a:extLst>
            </p:cNvPr>
            <p:cNvSpPr/>
            <p:nvPr/>
          </p:nvSpPr>
          <p:spPr>
            <a:xfrm>
              <a:off x="5082450" y="3812800"/>
              <a:ext cx="122450" cy="404075"/>
            </a:xfrm>
            <a:custGeom>
              <a:avLst/>
              <a:gdLst/>
              <a:ahLst/>
              <a:cxnLst/>
              <a:rect l="l" t="t" r="r" b="b"/>
              <a:pathLst>
                <a:path w="4898" h="16163" extrusionOk="0">
                  <a:moveTo>
                    <a:pt x="0" y="16163"/>
                  </a:moveTo>
                  <a:lnTo>
                    <a:pt x="4898" y="13322"/>
                  </a:lnTo>
                  <a:lnTo>
                    <a:pt x="4898" y="1"/>
                  </a:lnTo>
                  <a:lnTo>
                    <a:pt x="0" y="28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129;p46">
              <a:extLst>
                <a:ext uri="{FF2B5EF4-FFF2-40B4-BE49-F238E27FC236}">
                  <a16:creationId xmlns:a16="http://schemas.microsoft.com/office/drawing/2014/main" id="{DCFCBBE2-9621-4405-9881-E4330D1CC7AE}"/>
                </a:ext>
              </a:extLst>
            </p:cNvPr>
            <p:cNvSpPr/>
            <p:nvPr/>
          </p:nvSpPr>
          <p:spPr>
            <a:xfrm>
              <a:off x="4889600" y="3798125"/>
              <a:ext cx="122475" cy="529575"/>
            </a:xfrm>
            <a:custGeom>
              <a:avLst/>
              <a:gdLst/>
              <a:ahLst/>
              <a:cxnLst/>
              <a:rect l="l" t="t" r="r" b="b"/>
              <a:pathLst>
                <a:path w="4899" h="21183" extrusionOk="0">
                  <a:moveTo>
                    <a:pt x="1" y="21182"/>
                  </a:moveTo>
                  <a:lnTo>
                    <a:pt x="4898" y="18366"/>
                  </a:lnTo>
                  <a:lnTo>
                    <a:pt x="4898" y="0"/>
                  </a:lnTo>
                  <a:lnTo>
                    <a:pt x="1" y="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130;p46">
              <a:extLst>
                <a:ext uri="{FF2B5EF4-FFF2-40B4-BE49-F238E27FC236}">
                  <a16:creationId xmlns:a16="http://schemas.microsoft.com/office/drawing/2014/main" id="{F9B03981-1217-4CEE-B962-4BD8C8204AA1}"/>
                </a:ext>
              </a:extLst>
            </p:cNvPr>
            <p:cNvSpPr/>
            <p:nvPr/>
          </p:nvSpPr>
          <p:spPr>
            <a:xfrm>
              <a:off x="5400175" y="3423600"/>
              <a:ext cx="52675" cy="92925"/>
            </a:xfrm>
            <a:custGeom>
              <a:avLst/>
              <a:gdLst/>
              <a:ahLst/>
              <a:cxnLst/>
              <a:rect l="l" t="t" r="r" b="b"/>
              <a:pathLst>
                <a:path w="2107" h="3717" extrusionOk="0">
                  <a:moveTo>
                    <a:pt x="935" y="0"/>
                  </a:moveTo>
                  <a:cubicBezTo>
                    <a:pt x="718" y="0"/>
                    <a:pt x="1087" y="1393"/>
                    <a:pt x="1004" y="1537"/>
                  </a:cubicBezTo>
                  <a:cubicBezTo>
                    <a:pt x="417" y="1782"/>
                    <a:pt x="0" y="2541"/>
                    <a:pt x="343" y="3129"/>
                  </a:cubicBezTo>
                  <a:cubicBezTo>
                    <a:pt x="711" y="3717"/>
                    <a:pt x="1151" y="3717"/>
                    <a:pt x="1151" y="3717"/>
                  </a:cubicBezTo>
                  <a:lnTo>
                    <a:pt x="2106" y="3472"/>
                  </a:lnTo>
                  <a:cubicBezTo>
                    <a:pt x="2106" y="3472"/>
                    <a:pt x="1715" y="876"/>
                    <a:pt x="1127" y="166"/>
                  </a:cubicBezTo>
                  <a:cubicBezTo>
                    <a:pt x="1038" y="50"/>
                    <a:pt x="976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131;p46">
              <a:extLst>
                <a:ext uri="{FF2B5EF4-FFF2-40B4-BE49-F238E27FC236}">
                  <a16:creationId xmlns:a16="http://schemas.microsoft.com/office/drawing/2014/main" id="{77FC1093-7B9D-4490-9A6D-A4A79F3429D2}"/>
                </a:ext>
              </a:extLst>
            </p:cNvPr>
            <p:cNvSpPr/>
            <p:nvPr/>
          </p:nvSpPr>
          <p:spPr>
            <a:xfrm>
              <a:off x="5417925" y="3503600"/>
              <a:ext cx="213650" cy="258200"/>
            </a:xfrm>
            <a:custGeom>
              <a:avLst/>
              <a:gdLst/>
              <a:ahLst/>
              <a:cxnLst/>
              <a:rect l="l" t="t" r="r" b="b"/>
              <a:pathLst>
                <a:path w="8546" h="10328" extrusionOk="0">
                  <a:moveTo>
                    <a:pt x="1263" y="0"/>
                  </a:moveTo>
                  <a:cubicBezTo>
                    <a:pt x="589" y="0"/>
                    <a:pt x="1" y="517"/>
                    <a:pt x="1" y="517"/>
                  </a:cubicBezTo>
                  <a:cubicBezTo>
                    <a:pt x="441" y="4533"/>
                    <a:pt x="466" y="6565"/>
                    <a:pt x="833" y="7373"/>
                  </a:cubicBezTo>
                  <a:cubicBezTo>
                    <a:pt x="1225" y="8181"/>
                    <a:pt x="4923" y="9822"/>
                    <a:pt x="5927" y="10238"/>
                  </a:cubicBezTo>
                  <a:cubicBezTo>
                    <a:pt x="6067" y="10298"/>
                    <a:pt x="6221" y="10327"/>
                    <a:pt x="6380" y="10327"/>
                  </a:cubicBezTo>
                  <a:cubicBezTo>
                    <a:pt x="7383" y="10327"/>
                    <a:pt x="8546" y="9176"/>
                    <a:pt x="7298" y="7569"/>
                  </a:cubicBezTo>
                  <a:cubicBezTo>
                    <a:pt x="3355" y="6173"/>
                    <a:pt x="2792" y="5806"/>
                    <a:pt x="2792" y="5806"/>
                  </a:cubicBezTo>
                  <a:cubicBezTo>
                    <a:pt x="2792" y="5806"/>
                    <a:pt x="1739" y="908"/>
                    <a:pt x="1617" y="51"/>
                  </a:cubicBezTo>
                  <a:cubicBezTo>
                    <a:pt x="1498" y="15"/>
                    <a:pt x="1379" y="0"/>
                    <a:pt x="1263" y="0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132;p46">
              <a:extLst>
                <a:ext uri="{FF2B5EF4-FFF2-40B4-BE49-F238E27FC236}">
                  <a16:creationId xmlns:a16="http://schemas.microsoft.com/office/drawing/2014/main" id="{77FEC4D4-CBA4-4AAB-8A79-2C2F88E5258E}"/>
                </a:ext>
              </a:extLst>
            </p:cNvPr>
            <p:cNvSpPr/>
            <p:nvPr/>
          </p:nvSpPr>
          <p:spPr>
            <a:xfrm>
              <a:off x="5469975" y="3544675"/>
              <a:ext cx="134700" cy="158575"/>
            </a:xfrm>
            <a:custGeom>
              <a:avLst/>
              <a:gdLst/>
              <a:ahLst/>
              <a:cxnLst/>
              <a:rect l="l" t="t" r="r" b="b"/>
              <a:pathLst>
                <a:path w="5388" h="6343" extrusionOk="0">
                  <a:moveTo>
                    <a:pt x="1616" y="1053"/>
                  </a:moveTo>
                  <a:cubicBezTo>
                    <a:pt x="784" y="1445"/>
                    <a:pt x="0" y="4261"/>
                    <a:pt x="465" y="5265"/>
                  </a:cubicBezTo>
                  <a:cubicBezTo>
                    <a:pt x="931" y="6269"/>
                    <a:pt x="1665" y="6342"/>
                    <a:pt x="2596" y="6098"/>
                  </a:cubicBezTo>
                  <a:cubicBezTo>
                    <a:pt x="3526" y="5853"/>
                    <a:pt x="4579" y="4628"/>
                    <a:pt x="4922" y="3477"/>
                  </a:cubicBezTo>
                  <a:cubicBezTo>
                    <a:pt x="5387" y="1935"/>
                    <a:pt x="4041" y="0"/>
                    <a:pt x="1616" y="10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133;p46">
              <a:extLst>
                <a:ext uri="{FF2B5EF4-FFF2-40B4-BE49-F238E27FC236}">
                  <a16:creationId xmlns:a16="http://schemas.microsoft.com/office/drawing/2014/main" id="{BE4254F2-693F-4808-A749-EBEDE12BFD5B}"/>
                </a:ext>
              </a:extLst>
            </p:cNvPr>
            <p:cNvSpPr/>
            <p:nvPr/>
          </p:nvSpPr>
          <p:spPr>
            <a:xfrm>
              <a:off x="5366500" y="4400525"/>
              <a:ext cx="119400" cy="36125"/>
            </a:xfrm>
            <a:custGeom>
              <a:avLst/>
              <a:gdLst/>
              <a:ahLst/>
              <a:cxnLst/>
              <a:rect l="l" t="t" r="r" b="b"/>
              <a:pathLst>
                <a:path w="4776" h="1445" extrusionOk="0">
                  <a:moveTo>
                    <a:pt x="4776" y="955"/>
                  </a:moveTo>
                  <a:lnTo>
                    <a:pt x="4776" y="1176"/>
                  </a:lnTo>
                  <a:cubicBezTo>
                    <a:pt x="4335" y="1445"/>
                    <a:pt x="3331" y="1298"/>
                    <a:pt x="3062" y="1176"/>
                  </a:cubicBezTo>
                  <a:cubicBezTo>
                    <a:pt x="2890" y="931"/>
                    <a:pt x="2425" y="1004"/>
                    <a:pt x="2156" y="1102"/>
                  </a:cubicBezTo>
                  <a:cubicBezTo>
                    <a:pt x="1152" y="1176"/>
                    <a:pt x="809" y="1029"/>
                    <a:pt x="466" y="784"/>
                  </a:cubicBezTo>
                  <a:cubicBezTo>
                    <a:pt x="295" y="661"/>
                    <a:pt x="1" y="343"/>
                    <a:pt x="25" y="0"/>
                  </a:cubicBezTo>
                  <a:cubicBezTo>
                    <a:pt x="1225" y="270"/>
                    <a:pt x="4776" y="955"/>
                    <a:pt x="4776" y="95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134;p46">
              <a:extLst>
                <a:ext uri="{FF2B5EF4-FFF2-40B4-BE49-F238E27FC236}">
                  <a16:creationId xmlns:a16="http://schemas.microsoft.com/office/drawing/2014/main" id="{2F9DDE52-2388-4D73-AB58-FF1AC9822A2D}"/>
                </a:ext>
              </a:extLst>
            </p:cNvPr>
            <p:cNvSpPr/>
            <p:nvPr/>
          </p:nvSpPr>
          <p:spPr>
            <a:xfrm>
              <a:off x="5364050" y="4381550"/>
              <a:ext cx="127975" cy="49600"/>
            </a:xfrm>
            <a:custGeom>
              <a:avLst/>
              <a:gdLst/>
              <a:ahLst/>
              <a:cxnLst/>
              <a:rect l="l" t="t" r="r" b="b"/>
              <a:pathLst>
                <a:path w="5119" h="1984" extrusionOk="0">
                  <a:moveTo>
                    <a:pt x="3160" y="0"/>
                  </a:moveTo>
                  <a:cubicBezTo>
                    <a:pt x="3160" y="0"/>
                    <a:pt x="2058" y="294"/>
                    <a:pt x="1421" y="392"/>
                  </a:cubicBezTo>
                  <a:cubicBezTo>
                    <a:pt x="784" y="490"/>
                    <a:pt x="319" y="367"/>
                    <a:pt x="172" y="612"/>
                  </a:cubicBezTo>
                  <a:cubicBezTo>
                    <a:pt x="1" y="833"/>
                    <a:pt x="344" y="1445"/>
                    <a:pt x="907" y="1641"/>
                  </a:cubicBezTo>
                  <a:cubicBezTo>
                    <a:pt x="1494" y="1837"/>
                    <a:pt x="2645" y="1616"/>
                    <a:pt x="3086" y="1690"/>
                  </a:cubicBezTo>
                  <a:cubicBezTo>
                    <a:pt x="3502" y="1788"/>
                    <a:pt x="4604" y="1984"/>
                    <a:pt x="4874" y="1714"/>
                  </a:cubicBezTo>
                  <a:cubicBezTo>
                    <a:pt x="5119" y="1445"/>
                    <a:pt x="4874" y="147"/>
                    <a:pt x="4874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135;p46">
              <a:extLst>
                <a:ext uri="{FF2B5EF4-FFF2-40B4-BE49-F238E27FC236}">
                  <a16:creationId xmlns:a16="http://schemas.microsoft.com/office/drawing/2014/main" id="{CABB3D7F-4CBA-43D5-A617-6F7D87298257}"/>
                </a:ext>
              </a:extLst>
            </p:cNvPr>
            <p:cNvSpPr/>
            <p:nvPr/>
          </p:nvSpPr>
          <p:spPr>
            <a:xfrm>
              <a:off x="5505475" y="4284200"/>
              <a:ext cx="90625" cy="80825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551" y="2449"/>
                  </a:moveTo>
                  <a:lnTo>
                    <a:pt x="1617" y="270"/>
                  </a:lnTo>
                  <a:cubicBezTo>
                    <a:pt x="833" y="25"/>
                    <a:pt x="0" y="0"/>
                    <a:pt x="98" y="711"/>
                  </a:cubicBezTo>
                  <a:cubicBezTo>
                    <a:pt x="196" y="1347"/>
                    <a:pt x="1225" y="1617"/>
                    <a:pt x="1910" y="2253"/>
                  </a:cubicBezTo>
                  <a:lnTo>
                    <a:pt x="2572" y="2817"/>
                  </a:lnTo>
                  <a:cubicBezTo>
                    <a:pt x="3012" y="3233"/>
                    <a:pt x="3625" y="2866"/>
                    <a:pt x="3551" y="2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136;p46">
              <a:extLst>
                <a:ext uri="{FF2B5EF4-FFF2-40B4-BE49-F238E27FC236}">
                  <a16:creationId xmlns:a16="http://schemas.microsoft.com/office/drawing/2014/main" id="{9AAAB9A6-A34B-4EAB-B590-82FA0901A16C}"/>
                </a:ext>
              </a:extLst>
            </p:cNvPr>
            <p:cNvSpPr/>
            <p:nvPr/>
          </p:nvSpPr>
          <p:spPr>
            <a:xfrm>
              <a:off x="5493850" y="3660375"/>
              <a:ext cx="66750" cy="45325"/>
            </a:xfrm>
            <a:custGeom>
              <a:avLst/>
              <a:gdLst/>
              <a:ahLst/>
              <a:cxnLst/>
              <a:rect l="l" t="t" r="r" b="b"/>
              <a:pathLst>
                <a:path w="2670" h="1813" extrusionOk="0">
                  <a:moveTo>
                    <a:pt x="2180" y="0"/>
                  </a:moveTo>
                  <a:cubicBezTo>
                    <a:pt x="2106" y="74"/>
                    <a:pt x="2008" y="147"/>
                    <a:pt x="1935" y="221"/>
                  </a:cubicBezTo>
                  <a:cubicBezTo>
                    <a:pt x="1420" y="588"/>
                    <a:pt x="931" y="833"/>
                    <a:pt x="318" y="1004"/>
                  </a:cubicBezTo>
                  <a:cubicBezTo>
                    <a:pt x="221" y="1029"/>
                    <a:pt x="123" y="1053"/>
                    <a:pt x="0" y="1078"/>
                  </a:cubicBezTo>
                  <a:lnTo>
                    <a:pt x="49" y="1641"/>
                  </a:lnTo>
                  <a:cubicBezTo>
                    <a:pt x="710" y="1812"/>
                    <a:pt x="1347" y="1543"/>
                    <a:pt x="1812" y="1396"/>
                  </a:cubicBezTo>
                  <a:cubicBezTo>
                    <a:pt x="2155" y="1323"/>
                    <a:pt x="2669" y="1225"/>
                    <a:pt x="2669" y="882"/>
                  </a:cubicBezTo>
                  <a:lnTo>
                    <a:pt x="2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137;p46">
              <a:extLst>
                <a:ext uri="{FF2B5EF4-FFF2-40B4-BE49-F238E27FC236}">
                  <a16:creationId xmlns:a16="http://schemas.microsoft.com/office/drawing/2014/main" id="{47F35A0C-07C2-4E61-B722-1DAEC44EDD12}"/>
                </a:ext>
              </a:extLst>
            </p:cNvPr>
            <p:cNvSpPr/>
            <p:nvPr/>
          </p:nvSpPr>
          <p:spPr>
            <a:xfrm>
              <a:off x="5507925" y="4301950"/>
              <a:ext cx="89400" cy="69825"/>
            </a:xfrm>
            <a:custGeom>
              <a:avLst/>
              <a:gdLst/>
              <a:ahLst/>
              <a:cxnLst/>
              <a:rect l="l" t="t" r="r" b="b"/>
              <a:pathLst>
                <a:path w="3576" h="2793" extrusionOk="0">
                  <a:moveTo>
                    <a:pt x="2474" y="2107"/>
                  </a:moveTo>
                  <a:lnTo>
                    <a:pt x="1812" y="1543"/>
                  </a:lnTo>
                  <a:cubicBezTo>
                    <a:pt x="1127" y="907"/>
                    <a:pt x="98" y="637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50"/>
                    <a:pt x="0" y="123"/>
                    <a:pt x="0" y="197"/>
                  </a:cubicBezTo>
                  <a:cubicBezTo>
                    <a:pt x="98" y="833"/>
                    <a:pt x="1127" y="1127"/>
                    <a:pt x="1812" y="1739"/>
                  </a:cubicBezTo>
                  <a:lnTo>
                    <a:pt x="2474" y="2327"/>
                  </a:lnTo>
                  <a:cubicBezTo>
                    <a:pt x="3012" y="2792"/>
                    <a:pt x="3576" y="2449"/>
                    <a:pt x="3453" y="1739"/>
                  </a:cubicBezTo>
                  <a:cubicBezTo>
                    <a:pt x="3527" y="2156"/>
                    <a:pt x="2914" y="2523"/>
                    <a:pt x="2474" y="210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138;p46">
              <a:extLst>
                <a:ext uri="{FF2B5EF4-FFF2-40B4-BE49-F238E27FC236}">
                  <a16:creationId xmlns:a16="http://schemas.microsoft.com/office/drawing/2014/main" id="{5279B807-CDBC-4C39-90F8-D470CE8CD951}"/>
                </a:ext>
              </a:extLst>
            </p:cNvPr>
            <p:cNvSpPr/>
            <p:nvPr/>
          </p:nvSpPr>
          <p:spPr>
            <a:xfrm>
              <a:off x="5504250" y="3941375"/>
              <a:ext cx="106550" cy="415100"/>
            </a:xfrm>
            <a:custGeom>
              <a:avLst/>
              <a:gdLst/>
              <a:ahLst/>
              <a:cxnLst/>
              <a:rect l="l" t="t" r="r" b="b"/>
              <a:pathLst>
                <a:path w="4262" h="16604" extrusionOk="0">
                  <a:moveTo>
                    <a:pt x="3600" y="955"/>
                  </a:moveTo>
                  <a:cubicBezTo>
                    <a:pt x="4261" y="1910"/>
                    <a:pt x="2572" y="4555"/>
                    <a:pt x="3037" y="7836"/>
                  </a:cubicBezTo>
                  <a:cubicBezTo>
                    <a:pt x="3355" y="10089"/>
                    <a:pt x="3967" y="13836"/>
                    <a:pt x="3821" y="15942"/>
                  </a:cubicBezTo>
                  <a:cubicBezTo>
                    <a:pt x="3796" y="16334"/>
                    <a:pt x="2278" y="16603"/>
                    <a:pt x="1886" y="14742"/>
                  </a:cubicBezTo>
                  <a:cubicBezTo>
                    <a:pt x="1176" y="11559"/>
                    <a:pt x="319" y="9600"/>
                    <a:pt x="0" y="7126"/>
                  </a:cubicBezTo>
                  <a:lnTo>
                    <a:pt x="172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139;p46">
              <a:extLst>
                <a:ext uri="{FF2B5EF4-FFF2-40B4-BE49-F238E27FC236}">
                  <a16:creationId xmlns:a16="http://schemas.microsoft.com/office/drawing/2014/main" id="{D63A798B-2F4E-4893-806C-A4CCFDA316C2}"/>
                </a:ext>
              </a:extLst>
            </p:cNvPr>
            <p:cNvSpPr/>
            <p:nvPr/>
          </p:nvSpPr>
          <p:spPr>
            <a:xfrm>
              <a:off x="5402000" y="3956675"/>
              <a:ext cx="142675" cy="453650"/>
            </a:xfrm>
            <a:custGeom>
              <a:avLst/>
              <a:gdLst/>
              <a:ahLst/>
              <a:cxnLst/>
              <a:rect l="l" t="t" r="r" b="b"/>
              <a:pathLst>
                <a:path w="5707" h="18146" extrusionOk="0">
                  <a:moveTo>
                    <a:pt x="5535" y="0"/>
                  </a:moveTo>
                  <a:cubicBezTo>
                    <a:pt x="5707" y="2963"/>
                    <a:pt x="3601" y="6588"/>
                    <a:pt x="3723" y="8988"/>
                  </a:cubicBezTo>
                  <a:cubicBezTo>
                    <a:pt x="3870" y="11461"/>
                    <a:pt x="3601" y="14448"/>
                    <a:pt x="3601" y="17117"/>
                  </a:cubicBezTo>
                  <a:cubicBezTo>
                    <a:pt x="3601" y="17117"/>
                    <a:pt x="1421" y="18146"/>
                    <a:pt x="1323" y="16554"/>
                  </a:cubicBezTo>
                  <a:cubicBezTo>
                    <a:pt x="1005" y="11314"/>
                    <a:pt x="1" y="9698"/>
                    <a:pt x="1348" y="123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140;p46">
              <a:extLst>
                <a:ext uri="{FF2B5EF4-FFF2-40B4-BE49-F238E27FC236}">
                  <a16:creationId xmlns:a16="http://schemas.microsoft.com/office/drawing/2014/main" id="{3F45BFDE-D7B0-4770-8387-5383571E1C52}"/>
                </a:ext>
              </a:extLst>
            </p:cNvPr>
            <p:cNvSpPr/>
            <p:nvPr/>
          </p:nvSpPr>
          <p:spPr>
            <a:xfrm>
              <a:off x="5414250" y="3681800"/>
              <a:ext cx="206950" cy="364275"/>
            </a:xfrm>
            <a:custGeom>
              <a:avLst/>
              <a:gdLst/>
              <a:ahLst/>
              <a:cxnLst/>
              <a:rect l="l" t="t" r="r" b="b"/>
              <a:pathLst>
                <a:path w="8278" h="14571" extrusionOk="0">
                  <a:moveTo>
                    <a:pt x="1078" y="8130"/>
                  </a:moveTo>
                  <a:cubicBezTo>
                    <a:pt x="1005" y="5265"/>
                    <a:pt x="1543" y="2449"/>
                    <a:pt x="1543" y="2449"/>
                  </a:cubicBezTo>
                  <a:cubicBezTo>
                    <a:pt x="1788" y="2082"/>
                    <a:pt x="2107" y="1764"/>
                    <a:pt x="2474" y="1494"/>
                  </a:cubicBezTo>
                  <a:lnTo>
                    <a:pt x="3160" y="662"/>
                  </a:lnTo>
                  <a:cubicBezTo>
                    <a:pt x="3674" y="539"/>
                    <a:pt x="4164" y="392"/>
                    <a:pt x="4653" y="245"/>
                  </a:cubicBezTo>
                  <a:cubicBezTo>
                    <a:pt x="5413" y="0"/>
                    <a:pt x="6270" y="0"/>
                    <a:pt x="7053" y="245"/>
                  </a:cubicBezTo>
                  <a:cubicBezTo>
                    <a:pt x="8082" y="686"/>
                    <a:pt x="8278" y="1372"/>
                    <a:pt x="7812" y="2694"/>
                  </a:cubicBezTo>
                  <a:cubicBezTo>
                    <a:pt x="7837" y="2768"/>
                    <a:pt x="6906" y="6416"/>
                    <a:pt x="6784" y="7543"/>
                  </a:cubicBezTo>
                  <a:cubicBezTo>
                    <a:pt x="6784" y="7641"/>
                    <a:pt x="7567" y="10604"/>
                    <a:pt x="7739" y="11828"/>
                  </a:cubicBezTo>
                  <a:cubicBezTo>
                    <a:pt x="7739" y="11828"/>
                    <a:pt x="7004" y="12514"/>
                    <a:pt x="6784" y="12685"/>
                  </a:cubicBezTo>
                  <a:cubicBezTo>
                    <a:pt x="5266" y="14571"/>
                    <a:pt x="246" y="12269"/>
                    <a:pt x="74" y="11265"/>
                  </a:cubicBezTo>
                  <a:cubicBezTo>
                    <a:pt x="1" y="10898"/>
                    <a:pt x="613" y="9722"/>
                    <a:pt x="1078" y="8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141;p46">
              <a:extLst>
                <a:ext uri="{FF2B5EF4-FFF2-40B4-BE49-F238E27FC236}">
                  <a16:creationId xmlns:a16="http://schemas.microsoft.com/office/drawing/2014/main" id="{1697DFBB-4D73-4CDD-B748-B6C419D00467}"/>
                </a:ext>
              </a:extLst>
            </p:cNvPr>
            <p:cNvSpPr/>
            <p:nvPr/>
          </p:nvSpPr>
          <p:spPr>
            <a:xfrm>
              <a:off x="5486500" y="3549575"/>
              <a:ext cx="125525" cy="150625"/>
            </a:xfrm>
            <a:custGeom>
              <a:avLst/>
              <a:gdLst/>
              <a:ahLst/>
              <a:cxnLst/>
              <a:rect l="l" t="t" r="r" b="b"/>
              <a:pathLst>
                <a:path w="5021" h="6025" extrusionOk="0">
                  <a:moveTo>
                    <a:pt x="661" y="1053"/>
                  </a:moveTo>
                  <a:cubicBezTo>
                    <a:pt x="661" y="1053"/>
                    <a:pt x="392" y="1273"/>
                    <a:pt x="245" y="1763"/>
                  </a:cubicBezTo>
                  <a:cubicBezTo>
                    <a:pt x="98" y="2253"/>
                    <a:pt x="123" y="2596"/>
                    <a:pt x="123" y="2841"/>
                  </a:cubicBezTo>
                  <a:cubicBezTo>
                    <a:pt x="98" y="3110"/>
                    <a:pt x="0" y="3232"/>
                    <a:pt x="49" y="3379"/>
                  </a:cubicBezTo>
                  <a:cubicBezTo>
                    <a:pt x="98" y="3502"/>
                    <a:pt x="417" y="2816"/>
                    <a:pt x="710" y="2743"/>
                  </a:cubicBezTo>
                  <a:cubicBezTo>
                    <a:pt x="1004" y="2669"/>
                    <a:pt x="955" y="3551"/>
                    <a:pt x="319" y="3820"/>
                  </a:cubicBezTo>
                  <a:cubicBezTo>
                    <a:pt x="49" y="4236"/>
                    <a:pt x="270" y="5265"/>
                    <a:pt x="417" y="5510"/>
                  </a:cubicBezTo>
                  <a:cubicBezTo>
                    <a:pt x="564" y="5730"/>
                    <a:pt x="1519" y="6024"/>
                    <a:pt x="2351" y="5730"/>
                  </a:cubicBezTo>
                  <a:cubicBezTo>
                    <a:pt x="3159" y="5436"/>
                    <a:pt x="3698" y="4628"/>
                    <a:pt x="4359" y="3551"/>
                  </a:cubicBezTo>
                  <a:cubicBezTo>
                    <a:pt x="5020" y="2473"/>
                    <a:pt x="4359" y="1714"/>
                    <a:pt x="4359" y="1714"/>
                  </a:cubicBezTo>
                  <a:cubicBezTo>
                    <a:pt x="4702" y="980"/>
                    <a:pt x="2180" y="25"/>
                    <a:pt x="1127" y="0"/>
                  </a:cubicBezTo>
                  <a:cubicBezTo>
                    <a:pt x="490" y="25"/>
                    <a:pt x="661" y="1053"/>
                    <a:pt x="661" y="1053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6142;p46">
              <a:extLst>
                <a:ext uri="{FF2B5EF4-FFF2-40B4-BE49-F238E27FC236}">
                  <a16:creationId xmlns:a16="http://schemas.microsoft.com/office/drawing/2014/main" id="{4FFF0662-4989-41BC-A17F-84758A2816FD}"/>
                </a:ext>
              </a:extLst>
            </p:cNvPr>
            <p:cNvSpPr/>
            <p:nvPr/>
          </p:nvSpPr>
          <p:spPr>
            <a:xfrm>
              <a:off x="5267950" y="3832400"/>
              <a:ext cx="63675" cy="61800"/>
            </a:xfrm>
            <a:custGeom>
              <a:avLst/>
              <a:gdLst/>
              <a:ahLst/>
              <a:cxnLst/>
              <a:rect l="l" t="t" r="r" b="b"/>
              <a:pathLst>
                <a:path w="2547" h="2472" extrusionOk="0">
                  <a:moveTo>
                    <a:pt x="0" y="0"/>
                  </a:moveTo>
                  <a:lnTo>
                    <a:pt x="25" y="49"/>
                  </a:lnTo>
                  <a:lnTo>
                    <a:pt x="220" y="662"/>
                  </a:lnTo>
                  <a:cubicBezTo>
                    <a:pt x="220" y="662"/>
                    <a:pt x="220" y="1886"/>
                    <a:pt x="465" y="2180"/>
                  </a:cubicBezTo>
                  <a:cubicBezTo>
                    <a:pt x="733" y="2472"/>
                    <a:pt x="2525" y="2425"/>
                    <a:pt x="2547" y="2449"/>
                  </a:cubicBezTo>
                  <a:lnTo>
                    <a:pt x="2547" y="2449"/>
                  </a:lnTo>
                  <a:cubicBezTo>
                    <a:pt x="2535" y="2422"/>
                    <a:pt x="1984" y="1225"/>
                    <a:pt x="1984" y="1225"/>
                  </a:cubicBezTo>
                  <a:lnTo>
                    <a:pt x="1910" y="1225"/>
                  </a:lnTo>
                  <a:cubicBezTo>
                    <a:pt x="1886" y="1200"/>
                    <a:pt x="1812" y="1200"/>
                    <a:pt x="1739" y="1176"/>
                  </a:cubicBezTo>
                  <a:cubicBezTo>
                    <a:pt x="1543" y="1127"/>
                    <a:pt x="1224" y="1029"/>
                    <a:pt x="1004" y="955"/>
                  </a:cubicBezTo>
                  <a:cubicBezTo>
                    <a:pt x="955" y="931"/>
                    <a:pt x="906" y="931"/>
                    <a:pt x="857" y="906"/>
                  </a:cubicBezTo>
                  <a:cubicBezTo>
                    <a:pt x="784" y="882"/>
                    <a:pt x="735" y="858"/>
                    <a:pt x="710" y="833"/>
                  </a:cubicBezTo>
                  <a:cubicBezTo>
                    <a:pt x="710" y="833"/>
                    <a:pt x="686" y="784"/>
                    <a:pt x="661" y="711"/>
                  </a:cubicBezTo>
                  <a:cubicBezTo>
                    <a:pt x="637" y="686"/>
                    <a:pt x="637" y="613"/>
                    <a:pt x="588" y="564"/>
                  </a:cubicBezTo>
                  <a:cubicBezTo>
                    <a:pt x="539" y="392"/>
                    <a:pt x="441" y="221"/>
                    <a:pt x="392" y="123"/>
                  </a:cubicBezTo>
                  <a:cubicBezTo>
                    <a:pt x="294" y="25"/>
                    <a:pt x="147" y="0"/>
                    <a:pt x="49" y="0"/>
                  </a:cubicBezTo>
                  <a:close/>
                  <a:moveTo>
                    <a:pt x="2547" y="2449"/>
                  </a:moveTo>
                  <a:lnTo>
                    <a:pt x="2547" y="2449"/>
                  </a:lnTo>
                  <a:cubicBezTo>
                    <a:pt x="2547" y="2449"/>
                    <a:pt x="2547" y="2449"/>
                    <a:pt x="2547" y="2449"/>
                  </a:cubicBezTo>
                  <a:cubicBezTo>
                    <a:pt x="2547" y="2449"/>
                    <a:pt x="2547" y="2449"/>
                    <a:pt x="2547" y="24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6143;p46">
              <a:extLst>
                <a:ext uri="{FF2B5EF4-FFF2-40B4-BE49-F238E27FC236}">
                  <a16:creationId xmlns:a16="http://schemas.microsoft.com/office/drawing/2014/main" id="{9E7A3BB8-31AC-41C4-9316-1654F8A7D9DC}"/>
                </a:ext>
              </a:extLst>
            </p:cNvPr>
            <p:cNvSpPr/>
            <p:nvPr/>
          </p:nvSpPr>
          <p:spPr>
            <a:xfrm>
              <a:off x="5265500" y="3815250"/>
              <a:ext cx="60000" cy="47775"/>
            </a:xfrm>
            <a:custGeom>
              <a:avLst/>
              <a:gdLst/>
              <a:ahLst/>
              <a:cxnLst/>
              <a:rect l="l" t="t" r="r" b="b"/>
              <a:pathLst>
                <a:path w="2400" h="1911" extrusionOk="0">
                  <a:moveTo>
                    <a:pt x="2326" y="1666"/>
                  </a:moveTo>
                  <a:cubicBezTo>
                    <a:pt x="2302" y="1690"/>
                    <a:pt x="2155" y="1788"/>
                    <a:pt x="2033" y="1911"/>
                  </a:cubicBezTo>
                  <a:lnTo>
                    <a:pt x="2008" y="1911"/>
                  </a:lnTo>
                  <a:cubicBezTo>
                    <a:pt x="1984" y="1886"/>
                    <a:pt x="1910" y="1886"/>
                    <a:pt x="1837" y="1862"/>
                  </a:cubicBezTo>
                  <a:lnTo>
                    <a:pt x="2302" y="1495"/>
                  </a:lnTo>
                  <a:lnTo>
                    <a:pt x="980" y="74"/>
                  </a:lnTo>
                  <a:lnTo>
                    <a:pt x="147" y="662"/>
                  </a:lnTo>
                  <a:lnTo>
                    <a:pt x="147" y="686"/>
                  </a:lnTo>
                  <a:cubicBezTo>
                    <a:pt x="245" y="686"/>
                    <a:pt x="392" y="711"/>
                    <a:pt x="465" y="809"/>
                  </a:cubicBezTo>
                  <a:cubicBezTo>
                    <a:pt x="539" y="907"/>
                    <a:pt x="637" y="1078"/>
                    <a:pt x="686" y="1250"/>
                  </a:cubicBezTo>
                  <a:lnTo>
                    <a:pt x="1102" y="1641"/>
                  </a:lnTo>
                  <a:cubicBezTo>
                    <a:pt x="1053" y="1617"/>
                    <a:pt x="1004" y="1617"/>
                    <a:pt x="955" y="1592"/>
                  </a:cubicBezTo>
                  <a:cubicBezTo>
                    <a:pt x="882" y="1519"/>
                    <a:pt x="833" y="1470"/>
                    <a:pt x="759" y="1421"/>
                  </a:cubicBezTo>
                  <a:cubicBezTo>
                    <a:pt x="465" y="1078"/>
                    <a:pt x="147" y="760"/>
                    <a:pt x="147" y="760"/>
                  </a:cubicBezTo>
                  <a:cubicBezTo>
                    <a:pt x="147" y="760"/>
                    <a:pt x="123" y="760"/>
                    <a:pt x="123" y="760"/>
                  </a:cubicBezTo>
                  <a:cubicBezTo>
                    <a:pt x="25" y="637"/>
                    <a:pt x="0" y="613"/>
                    <a:pt x="49" y="564"/>
                  </a:cubicBezTo>
                  <a:cubicBezTo>
                    <a:pt x="123" y="515"/>
                    <a:pt x="808" y="50"/>
                    <a:pt x="857" y="25"/>
                  </a:cubicBezTo>
                  <a:cubicBezTo>
                    <a:pt x="906" y="1"/>
                    <a:pt x="955" y="1"/>
                    <a:pt x="1029" y="74"/>
                  </a:cubicBezTo>
                  <a:cubicBezTo>
                    <a:pt x="1078" y="148"/>
                    <a:pt x="2351" y="1470"/>
                    <a:pt x="2375" y="1495"/>
                  </a:cubicBezTo>
                  <a:cubicBezTo>
                    <a:pt x="2400" y="1519"/>
                    <a:pt x="2400" y="1592"/>
                    <a:pt x="2326" y="166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144;p46">
              <a:extLst>
                <a:ext uri="{FF2B5EF4-FFF2-40B4-BE49-F238E27FC236}">
                  <a16:creationId xmlns:a16="http://schemas.microsoft.com/office/drawing/2014/main" id="{0B1483DA-5AC6-44D5-9F09-9604AA0E88B2}"/>
                </a:ext>
              </a:extLst>
            </p:cNvPr>
            <p:cNvSpPr/>
            <p:nvPr/>
          </p:nvSpPr>
          <p:spPr>
            <a:xfrm>
              <a:off x="5269175" y="3817100"/>
              <a:ext cx="53875" cy="44700"/>
            </a:xfrm>
            <a:custGeom>
              <a:avLst/>
              <a:gdLst/>
              <a:ahLst/>
              <a:cxnLst/>
              <a:rect l="l" t="t" r="r" b="b"/>
              <a:pathLst>
                <a:path w="2155" h="1788" extrusionOk="0">
                  <a:moveTo>
                    <a:pt x="2155" y="1421"/>
                  </a:moveTo>
                  <a:lnTo>
                    <a:pt x="1690" y="1788"/>
                  </a:lnTo>
                  <a:cubicBezTo>
                    <a:pt x="1494" y="1739"/>
                    <a:pt x="1175" y="1641"/>
                    <a:pt x="955" y="1567"/>
                  </a:cubicBezTo>
                  <a:lnTo>
                    <a:pt x="539" y="1176"/>
                  </a:lnTo>
                  <a:lnTo>
                    <a:pt x="0" y="612"/>
                  </a:lnTo>
                  <a:lnTo>
                    <a:pt x="0" y="588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145;p46">
              <a:extLst>
                <a:ext uri="{FF2B5EF4-FFF2-40B4-BE49-F238E27FC236}">
                  <a16:creationId xmlns:a16="http://schemas.microsoft.com/office/drawing/2014/main" id="{7AB284B4-D8B5-4B58-9933-07F081DA64DD}"/>
                </a:ext>
              </a:extLst>
            </p:cNvPr>
            <p:cNvSpPr/>
            <p:nvPr/>
          </p:nvSpPr>
          <p:spPr>
            <a:xfrm>
              <a:off x="5294500" y="3836650"/>
              <a:ext cx="43250" cy="53550"/>
            </a:xfrm>
            <a:custGeom>
              <a:avLst/>
              <a:gdLst/>
              <a:ahLst/>
              <a:cxnLst/>
              <a:rect l="l" t="t" r="r" b="b"/>
              <a:pathLst>
                <a:path w="1730" h="2142" extrusionOk="0">
                  <a:moveTo>
                    <a:pt x="154" y="0"/>
                  </a:moveTo>
                  <a:cubicBezTo>
                    <a:pt x="0" y="0"/>
                    <a:pt x="134" y="418"/>
                    <a:pt x="456" y="590"/>
                  </a:cubicBezTo>
                  <a:cubicBezTo>
                    <a:pt x="799" y="785"/>
                    <a:pt x="824" y="2034"/>
                    <a:pt x="1215" y="2132"/>
                  </a:cubicBezTo>
                  <a:cubicBezTo>
                    <a:pt x="1240" y="2138"/>
                    <a:pt x="1263" y="2141"/>
                    <a:pt x="1286" y="2141"/>
                  </a:cubicBezTo>
                  <a:cubicBezTo>
                    <a:pt x="1622" y="2141"/>
                    <a:pt x="1730" y="1496"/>
                    <a:pt x="1730" y="1496"/>
                  </a:cubicBezTo>
                  <a:cubicBezTo>
                    <a:pt x="1730" y="1496"/>
                    <a:pt x="1240" y="639"/>
                    <a:pt x="1215" y="565"/>
                  </a:cubicBezTo>
                  <a:cubicBezTo>
                    <a:pt x="1191" y="467"/>
                    <a:pt x="481" y="149"/>
                    <a:pt x="236" y="26"/>
                  </a:cubicBezTo>
                  <a:cubicBezTo>
                    <a:pt x="203" y="8"/>
                    <a:pt x="176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146;p46">
              <a:extLst>
                <a:ext uri="{FF2B5EF4-FFF2-40B4-BE49-F238E27FC236}">
                  <a16:creationId xmlns:a16="http://schemas.microsoft.com/office/drawing/2014/main" id="{6883A9C0-6F6B-4B24-B31F-D9AAC1B020BD}"/>
                </a:ext>
              </a:extLst>
            </p:cNvPr>
            <p:cNvSpPr/>
            <p:nvPr/>
          </p:nvSpPr>
          <p:spPr>
            <a:xfrm>
              <a:off x="5321200" y="3727025"/>
              <a:ext cx="203125" cy="196700"/>
            </a:xfrm>
            <a:custGeom>
              <a:avLst/>
              <a:gdLst/>
              <a:ahLst/>
              <a:cxnLst/>
              <a:rect l="l" t="t" r="r" b="b"/>
              <a:pathLst>
                <a:path w="8125" h="7868" extrusionOk="0">
                  <a:moveTo>
                    <a:pt x="6446" y="0"/>
                  </a:moveTo>
                  <a:cubicBezTo>
                    <a:pt x="6338" y="0"/>
                    <a:pt x="6230" y="17"/>
                    <a:pt x="6123" y="52"/>
                  </a:cubicBezTo>
                  <a:cubicBezTo>
                    <a:pt x="5780" y="175"/>
                    <a:pt x="5486" y="273"/>
                    <a:pt x="5314" y="591"/>
                  </a:cubicBezTo>
                  <a:cubicBezTo>
                    <a:pt x="4874" y="1326"/>
                    <a:pt x="4800" y="3873"/>
                    <a:pt x="4433" y="5440"/>
                  </a:cubicBezTo>
                  <a:cubicBezTo>
                    <a:pt x="3963" y="5544"/>
                    <a:pt x="3419" y="5580"/>
                    <a:pt x="2889" y="5580"/>
                  </a:cubicBezTo>
                  <a:cubicBezTo>
                    <a:pt x="1677" y="5580"/>
                    <a:pt x="539" y="5391"/>
                    <a:pt x="539" y="5391"/>
                  </a:cubicBezTo>
                  <a:cubicBezTo>
                    <a:pt x="1" y="6223"/>
                    <a:pt x="123" y="6811"/>
                    <a:pt x="270" y="6860"/>
                  </a:cubicBezTo>
                  <a:cubicBezTo>
                    <a:pt x="2061" y="7662"/>
                    <a:pt x="3467" y="7867"/>
                    <a:pt x="4437" y="7867"/>
                  </a:cubicBezTo>
                  <a:cubicBezTo>
                    <a:pt x="5364" y="7867"/>
                    <a:pt x="5892" y="7680"/>
                    <a:pt x="5976" y="7644"/>
                  </a:cubicBezTo>
                  <a:cubicBezTo>
                    <a:pt x="6123" y="7546"/>
                    <a:pt x="7886" y="1914"/>
                    <a:pt x="7886" y="1914"/>
                  </a:cubicBezTo>
                  <a:cubicBezTo>
                    <a:pt x="8125" y="1044"/>
                    <a:pt x="7302" y="0"/>
                    <a:pt x="6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BEFFD645-C4E3-4586-8353-0DDC5A812EDF}"/>
              </a:ext>
            </a:extLst>
          </p:cNvPr>
          <p:cNvSpPr txBox="1"/>
          <p:nvPr/>
        </p:nvSpPr>
        <p:spPr>
          <a:xfrm>
            <a:off x="3103116" y="4146000"/>
            <a:ext cx="2980114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</a:t>
            </a:r>
            <a:r>
              <a:rPr lang="es-CO" sz="1400">
                <a:solidFill>
                  <a:schemeClr val="tx2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 presenta canales de venta y mercadeo tradicionales ya que no cuenta con una tienda física. </a:t>
            </a:r>
            <a:endParaRPr lang="es-CO" sz="1200">
              <a:solidFill>
                <a:schemeClr val="tx2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"/>
          <p:cNvSpPr txBox="1">
            <a:spLocks noGrp="1"/>
          </p:cNvSpPr>
          <p:nvPr>
            <p:ph type="title"/>
          </p:nvPr>
        </p:nvSpPr>
        <p:spPr>
          <a:xfrm>
            <a:off x="644557" y="274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  <a:latin typeface="Overpass SemiBold"/>
                <a:sym typeface="Overpass SemiBold"/>
              </a:rPr>
              <a:t>CANALES</a:t>
            </a:r>
            <a:endParaRPr sz="4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4" name="Google Shape;554;p32"/>
          <p:cNvSpPr txBox="1">
            <a:spLocks noGrp="1"/>
          </p:cNvSpPr>
          <p:nvPr>
            <p:ph type="subTitle" idx="5"/>
          </p:nvPr>
        </p:nvSpPr>
        <p:spPr>
          <a:xfrm>
            <a:off x="932944" y="1192788"/>
            <a:ext cx="2370463" cy="433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DISTRIBUCIÓN</a:t>
            </a:r>
            <a:endParaRPr sz="2400"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6"/>
          </p:nvPr>
        </p:nvSpPr>
        <p:spPr>
          <a:xfrm>
            <a:off x="6223098" y="1209038"/>
            <a:ext cx="24409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POST- </a:t>
            </a:r>
            <a:r>
              <a:rPr lang="en" sz="2400"/>
              <a:t>VENTA</a:t>
            </a:r>
            <a:endParaRPr sz="2400"/>
          </a:p>
        </p:txBody>
      </p:sp>
      <p:sp>
        <p:nvSpPr>
          <p:cNvPr id="556" name="Google Shape;556;p32"/>
          <p:cNvSpPr txBox="1">
            <a:spLocks noGrp="1"/>
          </p:cNvSpPr>
          <p:nvPr>
            <p:ph type="subTitle" idx="7"/>
          </p:nvPr>
        </p:nvSpPr>
        <p:spPr>
          <a:xfrm>
            <a:off x="268091" y="1522426"/>
            <a:ext cx="2960962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Directo: </a:t>
            </a:r>
          </a:p>
          <a:p>
            <a:pPr marL="0" lvl="0" indent="0">
              <a:lnSpc>
                <a:spcPct val="107000"/>
              </a:lnSpc>
            </a:pP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por medio de un domiciliario.</a:t>
            </a:r>
          </a:p>
          <a:p>
            <a:pPr marL="0" lvl="0" indent="0">
              <a:lnSpc>
                <a:spcPct val="107000"/>
              </a:lnSpc>
            </a:pPr>
            <a:endParaRPr lang="es-CO" sz="1800">
              <a:effectLst/>
              <a:latin typeface="Century Gothic" panose="020B0502020202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Externo corto: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s-CO" sz="1800">
                <a:effectLst/>
                <a:latin typeface="Century Gothic" panose="020B0502020202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contrata empresas de mensajería para que lleven al cliente el producto.</a:t>
            </a:r>
          </a:p>
        </p:txBody>
      </p:sp>
      <p:sp>
        <p:nvSpPr>
          <p:cNvPr id="557" name="Google Shape;557;p32"/>
          <p:cNvSpPr txBox="1">
            <a:spLocks noGrp="1"/>
          </p:cNvSpPr>
          <p:nvPr>
            <p:ph type="subTitle" idx="8"/>
          </p:nvPr>
        </p:nvSpPr>
        <p:spPr>
          <a:xfrm>
            <a:off x="6294164" y="1649619"/>
            <a:ext cx="2566004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Digitales: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Chats en línea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Reseñas y comentarios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Trad</a:t>
            </a:r>
            <a:r>
              <a:rPr lang="es-CO" sz="1800" b="1" dirty="0">
                <a:latin typeface="Century Gothic" panose="020B0502020202020204" pitchFamily="34" charset="0"/>
                <a:ea typeface="Source Sans Pro" panose="020B0503030403020204" pitchFamily="34" charset="0"/>
              </a:rPr>
              <a:t>icionales: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entury Gothic" panose="020B0502020202020204" pitchFamily="34" charset="0"/>
                <a:ea typeface="Source Sans Pro" panose="020B0503030403020204" pitchFamily="34" charset="0"/>
              </a:rPr>
              <a:t>Llamadas telef</a:t>
            </a:r>
            <a:r>
              <a:rPr lang="es-CO" sz="1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ónicas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800" dirty="0">
              <a:effectLst/>
              <a:latin typeface="Century Gothic" panose="020B0502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6BBDD259-F075-470B-AFFC-1B2314C942DD}"/>
              </a:ext>
            </a:extLst>
          </p:cNvPr>
          <p:cNvSpPr txBox="1"/>
          <p:nvPr/>
        </p:nvSpPr>
        <p:spPr>
          <a:xfrm>
            <a:off x="430801" y="4472830"/>
            <a:ext cx="2287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El canal de distribución es tradicional</a:t>
            </a:r>
            <a:endParaRPr lang="es-CO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17" name="Google Shape;6152;p47">
            <a:extLst>
              <a:ext uri="{FF2B5EF4-FFF2-40B4-BE49-F238E27FC236}">
                <a16:creationId xmlns:a16="http://schemas.microsoft.com/office/drawing/2014/main" id="{5678A0BE-23B3-4440-8556-116444FAE22B}"/>
              </a:ext>
            </a:extLst>
          </p:cNvPr>
          <p:cNvGrpSpPr/>
          <p:nvPr/>
        </p:nvGrpSpPr>
        <p:grpSpPr>
          <a:xfrm>
            <a:off x="3302079" y="1192788"/>
            <a:ext cx="2566003" cy="3258375"/>
            <a:chOff x="2599038" y="1866150"/>
            <a:chExt cx="4350525" cy="2737350"/>
          </a:xfrm>
        </p:grpSpPr>
        <p:sp>
          <p:nvSpPr>
            <p:cNvPr id="418" name="Google Shape;6153;p47">
              <a:extLst>
                <a:ext uri="{FF2B5EF4-FFF2-40B4-BE49-F238E27FC236}">
                  <a16:creationId xmlns:a16="http://schemas.microsoft.com/office/drawing/2014/main" id="{3F0E3DF3-BC4B-41BD-910F-F719DC9CF077}"/>
                </a:ext>
              </a:extLst>
            </p:cNvPr>
            <p:cNvSpPr/>
            <p:nvPr/>
          </p:nvSpPr>
          <p:spPr>
            <a:xfrm>
              <a:off x="2599588" y="3178025"/>
              <a:ext cx="1592100" cy="960975"/>
            </a:xfrm>
            <a:custGeom>
              <a:avLst/>
              <a:gdLst/>
              <a:ahLst/>
              <a:cxnLst/>
              <a:rect l="l" t="t" r="r" b="b"/>
              <a:pathLst>
                <a:path w="63684" h="38439" extrusionOk="0">
                  <a:moveTo>
                    <a:pt x="1" y="1"/>
                  </a:moveTo>
                  <a:lnTo>
                    <a:pt x="1" y="4977"/>
                  </a:lnTo>
                  <a:cubicBezTo>
                    <a:pt x="24" y="9724"/>
                    <a:pt x="3196" y="14495"/>
                    <a:pt x="9473" y="18101"/>
                  </a:cubicBezTo>
                  <a:cubicBezTo>
                    <a:pt x="9884" y="18352"/>
                    <a:pt x="10295" y="18558"/>
                    <a:pt x="10706" y="18786"/>
                  </a:cubicBezTo>
                  <a:cubicBezTo>
                    <a:pt x="10843" y="18854"/>
                    <a:pt x="10980" y="18923"/>
                    <a:pt x="11117" y="18991"/>
                  </a:cubicBezTo>
                  <a:cubicBezTo>
                    <a:pt x="11414" y="19151"/>
                    <a:pt x="11710" y="19288"/>
                    <a:pt x="12007" y="19425"/>
                  </a:cubicBezTo>
                  <a:cubicBezTo>
                    <a:pt x="12167" y="19493"/>
                    <a:pt x="12327" y="19585"/>
                    <a:pt x="12509" y="19653"/>
                  </a:cubicBezTo>
                  <a:cubicBezTo>
                    <a:pt x="12783" y="19767"/>
                    <a:pt x="13080" y="19904"/>
                    <a:pt x="13377" y="20018"/>
                  </a:cubicBezTo>
                  <a:cubicBezTo>
                    <a:pt x="13536" y="20087"/>
                    <a:pt x="13696" y="20155"/>
                    <a:pt x="13879" y="20224"/>
                  </a:cubicBezTo>
                  <a:cubicBezTo>
                    <a:pt x="13970" y="20270"/>
                    <a:pt x="14038" y="20315"/>
                    <a:pt x="14130" y="20338"/>
                  </a:cubicBezTo>
                  <a:cubicBezTo>
                    <a:pt x="14244" y="20384"/>
                    <a:pt x="14381" y="20429"/>
                    <a:pt x="14495" y="20475"/>
                  </a:cubicBezTo>
                  <a:cubicBezTo>
                    <a:pt x="14906" y="20635"/>
                    <a:pt x="15294" y="20772"/>
                    <a:pt x="15705" y="20909"/>
                  </a:cubicBezTo>
                  <a:cubicBezTo>
                    <a:pt x="15910" y="20977"/>
                    <a:pt x="16116" y="21046"/>
                    <a:pt x="16321" y="21114"/>
                  </a:cubicBezTo>
                  <a:cubicBezTo>
                    <a:pt x="16755" y="21274"/>
                    <a:pt x="17188" y="21388"/>
                    <a:pt x="17622" y="21525"/>
                  </a:cubicBezTo>
                  <a:cubicBezTo>
                    <a:pt x="17759" y="21571"/>
                    <a:pt x="17873" y="21616"/>
                    <a:pt x="18010" y="21639"/>
                  </a:cubicBezTo>
                  <a:cubicBezTo>
                    <a:pt x="18056" y="21662"/>
                    <a:pt x="18101" y="21662"/>
                    <a:pt x="18147" y="21685"/>
                  </a:cubicBezTo>
                  <a:cubicBezTo>
                    <a:pt x="18444" y="21776"/>
                    <a:pt x="18763" y="21844"/>
                    <a:pt x="19060" y="21913"/>
                  </a:cubicBezTo>
                  <a:cubicBezTo>
                    <a:pt x="19288" y="21981"/>
                    <a:pt x="19539" y="22050"/>
                    <a:pt x="19790" y="22118"/>
                  </a:cubicBezTo>
                  <a:cubicBezTo>
                    <a:pt x="20110" y="22187"/>
                    <a:pt x="20430" y="22255"/>
                    <a:pt x="20749" y="22324"/>
                  </a:cubicBezTo>
                  <a:cubicBezTo>
                    <a:pt x="20955" y="22369"/>
                    <a:pt x="21160" y="22415"/>
                    <a:pt x="21365" y="22461"/>
                  </a:cubicBezTo>
                  <a:cubicBezTo>
                    <a:pt x="21411" y="22484"/>
                    <a:pt x="21480" y="22484"/>
                    <a:pt x="21525" y="22506"/>
                  </a:cubicBezTo>
                  <a:cubicBezTo>
                    <a:pt x="22050" y="22598"/>
                    <a:pt x="22575" y="22712"/>
                    <a:pt x="23100" y="22803"/>
                  </a:cubicBezTo>
                  <a:cubicBezTo>
                    <a:pt x="23283" y="22826"/>
                    <a:pt x="23465" y="22849"/>
                    <a:pt x="23625" y="22872"/>
                  </a:cubicBezTo>
                  <a:cubicBezTo>
                    <a:pt x="23922" y="22917"/>
                    <a:pt x="24219" y="22963"/>
                    <a:pt x="24515" y="23009"/>
                  </a:cubicBezTo>
                  <a:cubicBezTo>
                    <a:pt x="24561" y="23031"/>
                    <a:pt x="24629" y="23031"/>
                    <a:pt x="24698" y="23031"/>
                  </a:cubicBezTo>
                  <a:cubicBezTo>
                    <a:pt x="24926" y="23077"/>
                    <a:pt x="25154" y="23100"/>
                    <a:pt x="25360" y="23123"/>
                  </a:cubicBezTo>
                  <a:cubicBezTo>
                    <a:pt x="25679" y="23168"/>
                    <a:pt x="25999" y="23191"/>
                    <a:pt x="26318" y="23237"/>
                  </a:cubicBezTo>
                  <a:cubicBezTo>
                    <a:pt x="26570" y="23260"/>
                    <a:pt x="26798" y="23282"/>
                    <a:pt x="27026" y="23305"/>
                  </a:cubicBezTo>
                  <a:cubicBezTo>
                    <a:pt x="27231" y="23328"/>
                    <a:pt x="27414" y="23351"/>
                    <a:pt x="27620" y="23351"/>
                  </a:cubicBezTo>
                  <a:cubicBezTo>
                    <a:pt x="27734" y="23374"/>
                    <a:pt x="27848" y="23374"/>
                    <a:pt x="27985" y="23374"/>
                  </a:cubicBezTo>
                  <a:cubicBezTo>
                    <a:pt x="28213" y="23397"/>
                    <a:pt x="28464" y="23419"/>
                    <a:pt x="28692" y="23442"/>
                  </a:cubicBezTo>
                  <a:cubicBezTo>
                    <a:pt x="29012" y="23442"/>
                    <a:pt x="29331" y="23465"/>
                    <a:pt x="29651" y="23488"/>
                  </a:cubicBezTo>
                  <a:cubicBezTo>
                    <a:pt x="29879" y="23488"/>
                    <a:pt x="30130" y="23511"/>
                    <a:pt x="30381" y="23511"/>
                  </a:cubicBezTo>
                  <a:cubicBezTo>
                    <a:pt x="30518" y="23511"/>
                    <a:pt x="30655" y="23534"/>
                    <a:pt x="30792" y="23534"/>
                  </a:cubicBezTo>
                  <a:lnTo>
                    <a:pt x="33029" y="23534"/>
                  </a:lnTo>
                  <a:cubicBezTo>
                    <a:pt x="33280" y="23534"/>
                    <a:pt x="33554" y="23534"/>
                    <a:pt x="33828" y="23511"/>
                  </a:cubicBezTo>
                  <a:lnTo>
                    <a:pt x="34170" y="23511"/>
                  </a:lnTo>
                  <a:cubicBezTo>
                    <a:pt x="34536" y="23511"/>
                    <a:pt x="34901" y="23488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46" y="23419"/>
                  </a:lnTo>
                  <a:cubicBezTo>
                    <a:pt x="37275" y="23397"/>
                    <a:pt x="37526" y="23397"/>
                    <a:pt x="37777" y="23397"/>
                  </a:cubicBezTo>
                  <a:cubicBezTo>
                    <a:pt x="37982" y="23397"/>
                    <a:pt x="38188" y="23419"/>
                    <a:pt x="38393" y="23419"/>
                  </a:cubicBezTo>
                  <a:lnTo>
                    <a:pt x="39146" y="23419"/>
                  </a:lnTo>
                  <a:cubicBezTo>
                    <a:pt x="39352" y="23442"/>
                    <a:pt x="39534" y="23442"/>
                    <a:pt x="39717" y="23442"/>
                  </a:cubicBezTo>
                  <a:cubicBezTo>
                    <a:pt x="39991" y="23465"/>
                    <a:pt x="40242" y="23488"/>
                    <a:pt x="40493" y="23488"/>
                  </a:cubicBezTo>
                  <a:cubicBezTo>
                    <a:pt x="40676" y="23511"/>
                    <a:pt x="40881" y="23511"/>
                    <a:pt x="41064" y="23534"/>
                  </a:cubicBezTo>
                  <a:cubicBezTo>
                    <a:pt x="41315" y="23556"/>
                    <a:pt x="41566" y="23579"/>
                    <a:pt x="41840" y="23602"/>
                  </a:cubicBezTo>
                  <a:cubicBezTo>
                    <a:pt x="42022" y="23625"/>
                    <a:pt x="42205" y="23625"/>
                    <a:pt x="42387" y="23648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2"/>
                    <a:pt x="43529" y="23785"/>
                    <a:pt x="43711" y="23807"/>
                  </a:cubicBezTo>
                  <a:cubicBezTo>
                    <a:pt x="44008" y="23853"/>
                    <a:pt x="44282" y="23899"/>
                    <a:pt x="44579" y="23944"/>
                  </a:cubicBezTo>
                  <a:cubicBezTo>
                    <a:pt x="44716" y="23967"/>
                    <a:pt x="44853" y="23990"/>
                    <a:pt x="45012" y="24013"/>
                  </a:cubicBezTo>
                  <a:cubicBezTo>
                    <a:pt x="45423" y="24081"/>
                    <a:pt x="45857" y="24173"/>
                    <a:pt x="46291" y="24264"/>
                  </a:cubicBezTo>
                  <a:cubicBezTo>
                    <a:pt x="46473" y="24287"/>
                    <a:pt x="46679" y="24332"/>
                    <a:pt x="46884" y="24378"/>
                  </a:cubicBezTo>
                  <a:cubicBezTo>
                    <a:pt x="47135" y="24447"/>
                    <a:pt x="47409" y="24492"/>
                    <a:pt x="47683" y="24561"/>
                  </a:cubicBezTo>
                  <a:cubicBezTo>
                    <a:pt x="47866" y="24606"/>
                    <a:pt x="48048" y="24675"/>
                    <a:pt x="48231" y="24720"/>
                  </a:cubicBezTo>
                  <a:cubicBezTo>
                    <a:pt x="48482" y="24789"/>
                    <a:pt x="48756" y="24835"/>
                    <a:pt x="48984" y="24903"/>
                  </a:cubicBezTo>
                  <a:cubicBezTo>
                    <a:pt x="49121" y="24949"/>
                    <a:pt x="49235" y="24994"/>
                    <a:pt x="49372" y="25017"/>
                  </a:cubicBezTo>
                  <a:cubicBezTo>
                    <a:pt x="49737" y="25131"/>
                    <a:pt x="50102" y="25245"/>
                    <a:pt x="50468" y="25360"/>
                  </a:cubicBezTo>
                  <a:cubicBezTo>
                    <a:pt x="50627" y="25428"/>
                    <a:pt x="50787" y="25474"/>
                    <a:pt x="50947" y="25519"/>
                  </a:cubicBezTo>
                  <a:cubicBezTo>
                    <a:pt x="51267" y="25633"/>
                    <a:pt x="51609" y="25770"/>
                    <a:pt x="51928" y="25885"/>
                  </a:cubicBezTo>
                  <a:cubicBezTo>
                    <a:pt x="52065" y="25930"/>
                    <a:pt x="52202" y="25999"/>
                    <a:pt x="52339" y="26044"/>
                  </a:cubicBezTo>
                  <a:cubicBezTo>
                    <a:pt x="52910" y="26273"/>
                    <a:pt x="53481" y="26524"/>
                    <a:pt x="54028" y="26775"/>
                  </a:cubicBezTo>
                  <a:cubicBezTo>
                    <a:pt x="54143" y="26843"/>
                    <a:pt x="54257" y="26889"/>
                    <a:pt x="54348" y="26935"/>
                  </a:cubicBezTo>
                  <a:cubicBezTo>
                    <a:pt x="54919" y="27208"/>
                    <a:pt x="55489" y="27505"/>
                    <a:pt x="56014" y="27802"/>
                  </a:cubicBezTo>
                  <a:cubicBezTo>
                    <a:pt x="61104" y="30746"/>
                    <a:pt x="63661" y="34581"/>
                    <a:pt x="63684" y="38438"/>
                  </a:cubicBezTo>
                  <a:lnTo>
                    <a:pt x="63684" y="33463"/>
                  </a:lnTo>
                  <a:cubicBezTo>
                    <a:pt x="63661" y="29605"/>
                    <a:pt x="61127" y="25770"/>
                    <a:pt x="56037" y="22826"/>
                  </a:cubicBezTo>
                  <a:cubicBezTo>
                    <a:pt x="55489" y="22529"/>
                    <a:pt x="54941" y="22233"/>
                    <a:pt x="54371" y="21959"/>
                  </a:cubicBezTo>
                  <a:cubicBezTo>
                    <a:pt x="54257" y="21913"/>
                    <a:pt x="54165" y="21844"/>
                    <a:pt x="54051" y="21799"/>
                  </a:cubicBezTo>
                  <a:cubicBezTo>
                    <a:pt x="53503" y="21548"/>
                    <a:pt x="52933" y="21297"/>
                    <a:pt x="52362" y="21068"/>
                  </a:cubicBezTo>
                  <a:cubicBezTo>
                    <a:pt x="52317" y="21046"/>
                    <a:pt x="52271" y="21023"/>
                    <a:pt x="52225" y="21000"/>
                  </a:cubicBezTo>
                  <a:cubicBezTo>
                    <a:pt x="52134" y="20977"/>
                    <a:pt x="52020" y="20931"/>
                    <a:pt x="51928" y="20909"/>
                  </a:cubicBezTo>
                  <a:cubicBezTo>
                    <a:pt x="51609" y="20772"/>
                    <a:pt x="51289" y="20658"/>
                    <a:pt x="50970" y="20543"/>
                  </a:cubicBezTo>
                  <a:cubicBezTo>
                    <a:pt x="50810" y="20498"/>
                    <a:pt x="50650" y="20429"/>
                    <a:pt x="50468" y="20384"/>
                  </a:cubicBezTo>
                  <a:cubicBezTo>
                    <a:pt x="50125" y="20270"/>
                    <a:pt x="49760" y="20155"/>
                    <a:pt x="49395" y="20041"/>
                  </a:cubicBezTo>
                  <a:cubicBezTo>
                    <a:pt x="49281" y="20018"/>
                    <a:pt x="49189" y="19973"/>
                    <a:pt x="49098" y="19950"/>
                  </a:cubicBezTo>
                  <a:cubicBezTo>
                    <a:pt x="49075" y="19950"/>
                    <a:pt x="49030" y="19950"/>
                    <a:pt x="49007" y="19927"/>
                  </a:cubicBezTo>
                  <a:cubicBezTo>
                    <a:pt x="48756" y="19859"/>
                    <a:pt x="48505" y="19790"/>
                    <a:pt x="48254" y="19722"/>
                  </a:cubicBezTo>
                  <a:cubicBezTo>
                    <a:pt x="48071" y="19676"/>
                    <a:pt x="47888" y="19630"/>
                    <a:pt x="47683" y="19585"/>
                  </a:cubicBezTo>
                  <a:cubicBezTo>
                    <a:pt x="47432" y="19516"/>
                    <a:pt x="47158" y="19471"/>
                    <a:pt x="46884" y="19402"/>
                  </a:cubicBezTo>
                  <a:cubicBezTo>
                    <a:pt x="46724" y="19379"/>
                    <a:pt x="46565" y="19334"/>
                    <a:pt x="46405" y="19288"/>
                  </a:cubicBezTo>
                  <a:cubicBezTo>
                    <a:pt x="46359" y="19288"/>
                    <a:pt x="46336" y="19288"/>
                    <a:pt x="46291" y="19265"/>
                  </a:cubicBezTo>
                  <a:cubicBezTo>
                    <a:pt x="45880" y="19197"/>
                    <a:pt x="45446" y="19105"/>
                    <a:pt x="45012" y="19037"/>
                  </a:cubicBezTo>
                  <a:cubicBezTo>
                    <a:pt x="44875" y="19014"/>
                    <a:pt x="44739" y="18991"/>
                    <a:pt x="44579" y="18969"/>
                  </a:cubicBezTo>
                  <a:cubicBezTo>
                    <a:pt x="44350" y="18923"/>
                    <a:pt x="44099" y="18877"/>
                    <a:pt x="43848" y="18854"/>
                  </a:cubicBezTo>
                  <a:cubicBezTo>
                    <a:pt x="43803" y="18854"/>
                    <a:pt x="43757" y="18832"/>
                    <a:pt x="43711" y="18832"/>
                  </a:cubicBezTo>
                  <a:cubicBezTo>
                    <a:pt x="43552" y="18809"/>
                    <a:pt x="43369" y="18786"/>
                    <a:pt x="43186" y="18763"/>
                  </a:cubicBezTo>
                  <a:cubicBezTo>
                    <a:pt x="42935" y="18740"/>
                    <a:pt x="42661" y="18695"/>
                    <a:pt x="42410" y="18672"/>
                  </a:cubicBezTo>
                  <a:cubicBezTo>
                    <a:pt x="42228" y="18649"/>
                    <a:pt x="42022" y="18649"/>
                    <a:pt x="41840" y="18626"/>
                  </a:cubicBezTo>
                  <a:cubicBezTo>
                    <a:pt x="41680" y="18603"/>
                    <a:pt x="41520" y="18580"/>
                    <a:pt x="41338" y="18580"/>
                  </a:cubicBezTo>
                  <a:cubicBezTo>
                    <a:pt x="41246" y="18558"/>
                    <a:pt x="41155" y="18558"/>
                    <a:pt x="41086" y="18558"/>
                  </a:cubicBezTo>
                  <a:cubicBezTo>
                    <a:pt x="40881" y="18535"/>
                    <a:pt x="40698" y="18535"/>
                    <a:pt x="40493" y="18512"/>
                  </a:cubicBezTo>
                  <a:cubicBezTo>
                    <a:pt x="40242" y="18489"/>
                    <a:pt x="39991" y="18489"/>
                    <a:pt x="39740" y="18466"/>
                  </a:cubicBezTo>
                  <a:cubicBezTo>
                    <a:pt x="39557" y="18466"/>
                    <a:pt x="39352" y="18466"/>
                    <a:pt x="39169" y="18444"/>
                  </a:cubicBezTo>
                  <a:lnTo>
                    <a:pt x="38804" y="18444"/>
                  </a:lnTo>
                  <a:cubicBezTo>
                    <a:pt x="38735" y="18432"/>
                    <a:pt x="38673" y="18432"/>
                    <a:pt x="38610" y="18432"/>
                  </a:cubicBezTo>
                  <a:cubicBezTo>
                    <a:pt x="38547" y="18432"/>
                    <a:pt x="38484" y="18432"/>
                    <a:pt x="38416" y="18421"/>
                  </a:cubicBezTo>
                  <a:lnTo>
                    <a:pt x="37046" y="18421"/>
                  </a:lnTo>
                  <a:cubicBezTo>
                    <a:pt x="36841" y="18444"/>
                    <a:pt x="36636" y="18444"/>
                    <a:pt x="36430" y="18444"/>
                  </a:cubicBezTo>
                  <a:lnTo>
                    <a:pt x="36156" y="18444"/>
                  </a:lnTo>
                  <a:cubicBezTo>
                    <a:pt x="35859" y="18466"/>
                    <a:pt x="35563" y="18466"/>
                    <a:pt x="35289" y="18489"/>
                  </a:cubicBezTo>
                  <a:cubicBezTo>
                    <a:pt x="34809" y="18512"/>
                    <a:pt x="34330" y="18535"/>
                    <a:pt x="33851" y="18535"/>
                  </a:cubicBezTo>
                  <a:cubicBezTo>
                    <a:pt x="33577" y="18558"/>
                    <a:pt x="33303" y="18558"/>
                    <a:pt x="33029" y="18558"/>
                  </a:cubicBezTo>
                  <a:lnTo>
                    <a:pt x="31317" y="18558"/>
                  </a:lnTo>
                  <a:cubicBezTo>
                    <a:pt x="30998" y="18558"/>
                    <a:pt x="30701" y="18535"/>
                    <a:pt x="30381" y="18535"/>
                  </a:cubicBezTo>
                  <a:cubicBezTo>
                    <a:pt x="30153" y="18535"/>
                    <a:pt x="29902" y="18512"/>
                    <a:pt x="29651" y="18512"/>
                  </a:cubicBezTo>
                  <a:cubicBezTo>
                    <a:pt x="29331" y="18489"/>
                    <a:pt x="29035" y="18466"/>
                    <a:pt x="28715" y="18444"/>
                  </a:cubicBezTo>
                  <a:cubicBezTo>
                    <a:pt x="28464" y="18444"/>
                    <a:pt x="28236" y="18421"/>
                    <a:pt x="27985" y="18398"/>
                  </a:cubicBezTo>
                  <a:cubicBezTo>
                    <a:pt x="27665" y="18375"/>
                    <a:pt x="27346" y="18352"/>
                    <a:pt x="27049" y="18329"/>
                  </a:cubicBezTo>
                  <a:cubicBezTo>
                    <a:pt x="26798" y="18307"/>
                    <a:pt x="26570" y="18284"/>
                    <a:pt x="26341" y="18261"/>
                  </a:cubicBezTo>
                  <a:cubicBezTo>
                    <a:pt x="26022" y="18215"/>
                    <a:pt x="25702" y="18170"/>
                    <a:pt x="25383" y="18147"/>
                  </a:cubicBezTo>
                  <a:cubicBezTo>
                    <a:pt x="25154" y="18101"/>
                    <a:pt x="24926" y="18078"/>
                    <a:pt x="24721" y="18056"/>
                  </a:cubicBezTo>
                  <a:cubicBezTo>
                    <a:pt x="24356" y="18010"/>
                    <a:pt x="23990" y="17941"/>
                    <a:pt x="23648" y="17896"/>
                  </a:cubicBezTo>
                  <a:cubicBezTo>
                    <a:pt x="23465" y="17873"/>
                    <a:pt x="23306" y="17850"/>
                    <a:pt x="23123" y="17804"/>
                  </a:cubicBezTo>
                  <a:cubicBezTo>
                    <a:pt x="22598" y="17713"/>
                    <a:pt x="22073" y="17622"/>
                    <a:pt x="21548" y="17531"/>
                  </a:cubicBezTo>
                  <a:cubicBezTo>
                    <a:pt x="21274" y="17462"/>
                    <a:pt x="21023" y="17394"/>
                    <a:pt x="20749" y="17348"/>
                  </a:cubicBezTo>
                  <a:cubicBezTo>
                    <a:pt x="20430" y="17279"/>
                    <a:pt x="20110" y="17211"/>
                    <a:pt x="19790" y="17120"/>
                  </a:cubicBezTo>
                  <a:cubicBezTo>
                    <a:pt x="19562" y="17074"/>
                    <a:pt x="19311" y="17006"/>
                    <a:pt x="19060" y="16937"/>
                  </a:cubicBezTo>
                  <a:cubicBezTo>
                    <a:pt x="18763" y="16869"/>
                    <a:pt x="18467" y="16777"/>
                    <a:pt x="18147" y="16709"/>
                  </a:cubicBezTo>
                  <a:cubicBezTo>
                    <a:pt x="17987" y="16640"/>
                    <a:pt x="17805" y="16595"/>
                    <a:pt x="17645" y="16549"/>
                  </a:cubicBezTo>
                  <a:cubicBezTo>
                    <a:pt x="17211" y="16412"/>
                    <a:pt x="16755" y="16275"/>
                    <a:pt x="16321" y="16138"/>
                  </a:cubicBezTo>
                  <a:cubicBezTo>
                    <a:pt x="16116" y="16070"/>
                    <a:pt x="15933" y="16001"/>
                    <a:pt x="15728" y="15933"/>
                  </a:cubicBezTo>
                  <a:cubicBezTo>
                    <a:pt x="15317" y="15796"/>
                    <a:pt x="14906" y="15636"/>
                    <a:pt x="14518" y="15499"/>
                  </a:cubicBezTo>
                  <a:cubicBezTo>
                    <a:pt x="14312" y="15408"/>
                    <a:pt x="14084" y="15339"/>
                    <a:pt x="13879" y="15248"/>
                  </a:cubicBezTo>
                  <a:cubicBezTo>
                    <a:pt x="13719" y="15180"/>
                    <a:pt x="13559" y="15111"/>
                    <a:pt x="13399" y="15043"/>
                  </a:cubicBezTo>
                  <a:cubicBezTo>
                    <a:pt x="13103" y="14928"/>
                    <a:pt x="12806" y="14791"/>
                    <a:pt x="12509" y="14677"/>
                  </a:cubicBezTo>
                  <a:cubicBezTo>
                    <a:pt x="12349" y="14586"/>
                    <a:pt x="12190" y="14518"/>
                    <a:pt x="12030" y="14449"/>
                  </a:cubicBezTo>
                  <a:cubicBezTo>
                    <a:pt x="11733" y="14312"/>
                    <a:pt x="11436" y="14152"/>
                    <a:pt x="11140" y="14015"/>
                  </a:cubicBezTo>
                  <a:cubicBezTo>
                    <a:pt x="11003" y="13947"/>
                    <a:pt x="10866" y="13878"/>
                    <a:pt x="10729" y="13810"/>
                  </a:cubicBezTo>
                  <a:cubicBezTo>
                    <a:pt x="10295" y="13582"/>
                    <a:pt x="9884" y="13353"/>
                    <a:pt x="9473" y="13125"/>
                  </a:cubicBezTo>
                  <a:cubicBezTo>
                    <a:pt x="3196" y="9496"/>
                    <a:pt x="47" y="474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154;p47">
              <a:extLst>
                <a:ext uri="{FF2B5EF4-FFF2-40B4-BE49-F238E27FC236}">
                  <a16:creationId xmlns:a16="http://schemas.microsoft.com/office/drawing/2014/main" id="{B999AA4B-CA5E-4879-92B0-16CFD78E5413}"/>
                </a:ext>
              </a:extLst>
            </p:cNvPr>
            <p:cNvSpPr/>
            <p:nvPr/>
          </p:nvSpPr>
          <p:spPr>
            <a:xfrm>
              <a:off x="6581463" y="2207375"/>
              <a:ext cx="214600" cy="421725"/>
            </a:xfrm>
            <a:custGeom>
              <a:avLst/>
              <a:gdLst/>
              <a:ahLst/>
              <a:cxnLst/>
              <a:rect l="l" t="t" r="r" b="b"/>
              <a:pathLst>
                <a:path w="8584" h="16869" extrusionOk="0">
                  <a:moveTo>
                    <a:pt x="24" y="1"/>
                  </a:moveTo>
                  <a:lnTo>
                    <a:pt x="1" y="4977"/>
                  </a:lnTo>
                  <a:cubicBezTo>
                    <a:pt x="1" y="5433"/>
                    <a:pt x="320" y="5890"/>
                    <a:pt x="914" y="6232"/>
                  </a:cubicBezTo>
                  <a:cubicBezTo>
                    <a:pt x="6004" y="9177"/>
                    <a:pt x="8560" y="13011"/>
                    <a:pt x="8583" y="16869"/>
                  </a:cubicBezTo>
                  <a:lnTo>
                    <a:pt x="8583" y="11893"/>
                  </a:lnTo>
                  <a:cubicBezTo>
                    <a:pt x="8560" y="8035"/>
                    <a:pt x="6027" y="4201"/>
                    <a:pt x="937" y="1256"/>
                  </a:cubicBezTo>
                  <a:cubicBezTo>
                    <a:pt x="320" y="891"/>
                    <a:pt x="24" y="45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155;p47">
              <a:extLst>
                <a:ext uri="{FF2B5EF4-FFF2-40B4-BE49-F238E27FC236}">
                  <a16:creationId xmlns:a16="http://schemas.microsoft.com/office/drawing/2014/main" id="{FF6E288B-B6FC-494A-9424-1B70180C23F6}"/>
                </a:ext>
              </a:extLst>
            </p:cNvPr>
            <p:cNvSpPr/>
            <p:nvPr/>
          </p:nvSpPr>
          <p:spPr>
            <a:xfrm>
              <a:off x="2752538" y="2801975"/>
              <a:ext cx="1298200" cy="502750"/>
            </a:xfrm>
            <a:custGeom>
              <a:avLst/>
              <a:gdLst/>
              <a:ahLst/>
              <a:cxnLst/>
              <a:rect l="l" t="t" r="r" b="b"/>
              <a:pathLst>
                <a:path w="51928" h="20110" extrusionOk="0">
                  <a:moveTo>
                    <a:pt x="25884" y="1"/>
                  </a:moveTo>
                  <a:cubicBezTo>
                    <a:pt x="25405" y="1"/>
                    <a:pt x="24948" y="1"/>
                    <a:pt x="24469" y="24"/>
                  </a:cubicBezTo>
                  <a:lnTo>
                    <a:pt x="24355" y="24"/>
                  </a:lnTo>
                  <a:cubicBezTo>
                    <a:pt x="24241" y="24"/>
                    <a:pt x="24126" y="24"/>
                    <a:pt x="23989" y="47"/>
                  </a:cubicBezTo>
                  <a:cubicBezTo>
                    <a:pt x="23716" y="47"/>
                    <a:pt x="23419" y="69"/>
                    <a:pt x="23122" y="92"/>
                  </a:cubicBezTo>
                  <a:cubicBezTo>
                    <a:pt x="22940" y="92"/>
                    <a:pt x="22780" y="115"/>
                    <a:pt x="22597" y="115"/>
                  </a:cubicBezTo>
                  <a:cubicBezTo>
                    <a:pt x="22323" y="138"/>
                    <a:pt x="22027" y="161"/>
                    <a:pt x="21753" y="183"/>
                  </a:cubicBezTo>
                  <a:cubicBezTo>
                    <a:pt x="21661" y="206"/>
                    <a:pt x="21570" y="206"/>
                    <a:pt x="21456" y="206"/>
                  </a:cubicBezTo>
                  <a:cubicBezTo>
                    <a:pt x="21387" y="229"/>
                    <a:pt x="21342" y="229"/>
                    <a:pt x="21273" y="229"/>
                  </a:cubicBezTo>
                  <a:cubicBezTo>
                    <a:pt x="20817" y="275"/>
                    <a:pt x="20383" y="343"/>
                    <a:pt x="19972" y="389"/>
                  </a:cubicBezTo>
                  <a:cubicBezTo>
                    <a:pt x="19904" y="389"/>
                    <a:pt x="19835" y="412"/>
                    <a:pt x="19767" y="412"/>
                  </a:cubicBezTo>
                  <a:cubicBezTo>
                    <a:pt x="19265" y="480"/>
                    <a:pt x="18762" y="572"/>
                    <a:pt x="18283" y="640"/>
                  </a:cubicBezTo>
                  <a:cubicBezTo>
                    <a:pt x="18238" y="663"/>
                    <a:pt x="18192" y="663"/>
                    <a:pt x="18146" y="663"/>
                  </a:cubicBezTo>
                  <a:cubicBezTo>
                    <a:pt x="18009" y="686"/>
                    <a:pt x="17872" y="731"/>
                    <a:pt x="17758" y="754"/>
                  </a:cubicBezTo>
                  <a:cubicBezTo>
                    <a:pt x="17530" y="800"/>
                    <a:pt x="17324" y="823"/>
                    <a:pt x="17096" y="868"/>
                  </a:cubicBezTo>
                  <a:cubicBezTo>
                    <a:pt x="16914" y="914"/>
                    <a:pt x="16731" y="960"/>
                    <a:pt x="16548" y="1005"/>
                  </a:cubicBezTo>
                  <a:cubicBezTo>
                    <a:pt x="16320" y="1051"/>
                    <a:pt x="16115" y="1096"/>
                    <a:pt x="15909" y="1142"/>
                  </a:cubicBezTo>
                  <a:cubicBezTo>
                    <a:pt x="15727" y="1188"/>
                    <a:pt x="15544" y="1233"/>
                    <a:pt x="15362" y="1279"/>
                  </a:cubicBezTo>
                  <a:cubicBezTo>
                    <a:pt x="15156" y="1348"/>
                    <a:pt x="14928" y="1393"/>
                    <a:pt x="14722" y="1439"/>
                  </a:cubicBezTo>
                  <a:cubicBezTo>
                    <a:pt x="14540" y="1507"/>
                    <a:pt x="14357" y="1553"/>
                    <a:pt x="14175" y="1599"/>
                  </a:cubicBezTo>
                  <a:cubicBezTo>
                    <a:pt x="13992" y="1667"/>
                    <a:pt x="13787" y="1736"/>
                    <a:pt x="13581" y="1781"/>
                  </a:cubicBezTo>
                  <a:cubicBezTo>
                    <a:pt x="13513" y="1804"/>
                    <a:pt x="13421" y="1827"/>
                    <a:pt x="13353" y="1850"/>
                  </a:cubicBezTo>
                  <a:cubicBezTo>
                    <a:pt x="13284" y="1873"/>
                    <a:pt x="13216" y="1918"/>
                    <a:pt x="13125" y="1941"/>
                  </a:cubicBezTo>
                  <a:cubicBezTo>
                    <a:pt x="12759" y="2055"/>
                    <a:pt x="12394" y="2192"/>
                    <a:pt x="12029" y="2306"/>
                  </a:cubicBezTo>
                  <a:cubicBezTo>
                    <a:pt x="11938" y="2352"/>
                    <a:pt x="11824" y="2398"/>
                    <a:pt x="11732" y="2420"/>
                  </a:cubicBezTo>
                  <a:cubicBezTo>
                    <a:pt x="11299" y="2603"/>
                    <a:pt x="10842" y="2763"/>
                    <a:pt x="10431" y="2968"/>
                  </a:cubicBezTo>
                  <a:cubicBezTo>
                    <a:pt x="10317" y="2991"/>
                    <a:pt x="10226" y="3037"/>
                    <a:pt x="10135" y="3082"/>
                  </a:cubicBezTo>
                  <a:cubicBezTo>
                    <a:pt x="9792" y="3242"/>
                    <a:pt x="9450" y="3402"/>
                    <a:pt x="9107" y="3562"/>
                  </a:cubicBezTo>
                  <a:cubicBezTo>
                    <a:pt x="8993" y="3630"/>
                    <a:pt x="8879" y="3676"/>
                    <a:pt x="8765" y="3744"/>
                  </a:cubicBezTo>
                  <a:cubicBezTo>
                    <a:pt x="8354" y="3950"/>
                    <a:pt x="7943" y="4178"/>
                    <a:pt x="7555" y="4406"/>
                  </a:cubicBezTo>
                  <a:cubicBezTo>
                    <a:pt x="7418" y="4475"/>
                    <a:pt x="7304" y="4543"/>
                    <a:pt x="7190" y="4612"/>
                  </a:cubicBezTo>
                  <a:cubicBezTo>
                    <a:pt x="7099" y="4657"/>
                    <a:pt x="7007" y="4726"/>
                    <a:pt x="6916" y="4794"/>
                  </a:cubicBezTo>
                  <a:cubicBezTo>
                    <a:pt x="6756" y="4885"/>
                    <a:pt x="6597" y="4977"/>
                    <a:pt x="6460" y="5068"/>
                  </a:cubicBezTo>
                  <a:cubicBezTo>
                    <a:pt x="6323" y="5159"/>
                    <a:pt x="6163" y="5274"/>
                    <a:pt x="6026" y="5365"/>
                  </a:cubicBezTo>
                  <a:cubicBezTo>
                    <a:pt x="5889" y="5456"/>
                    <a:pt x="5752" y="5570"/>
                    <a:pt x="5615" y="5662"/>
                  </a:cubicBezTo>
                  <a:cubicBezTo>
                    <a:pt x="5478" y="5753"/>
                    <a:pt x="5341" y="5867"/>
                    <a:pt x="5204" y="5958"/>
                  </a:cubicBezTo>
                  <a:cubicBezTo>
                    <a:pt x="5067" y="6072"/>
                    <a:pt x="4953" y="6164"/>
                    <a:pt x="4816" y="6278"/>
                  </a:cubicBezTo>
                  <a:cubicBezTo>
                    <a:pt x="4679" y="6369"/>
                    <a:pt x="4565" y="6483"/>
                    <a:pt x="4451" y="6575"/>
                  </a:cubicBezTo>
                  <a:cubicBezTo>
                    <a:pt x="4314" y="6689"/>
                    <a:pt x="4200" y="6780"/>
                    <a:pt x="4086" y="6894"/>
                  </a:cubicBezTo>
                  <a:cubicBezTo>
                    <a:pt x="4040" y="6940"/>
                    <a:pt x="3972" y="6985"/>
                    <a:pt x="3926" y="7031"/>
                  </a:cubicBezTo>
                  <a:cubicBezTo>
                    <a:pt x="3880" y="7077"/>
                    <a:pt x="3835" y="7122"/>
                    <a:pt x="3789" y="7168"/>
                  </a:cubicBezTo>
                  <a:cubicBezTo>
                    <a:pt x="3606" y="7351"/>
                    <a:pt x="3401" y="7556"/>
                    <a:pt x="3218" y="7739"/>
                  </a:cubicBezTo>
                  <a:cubicBezTo>
                    <a:pt x="3150" y="7807"/>
                    <a:pt x="3082" y="7876"/>
                    <a:pt x="3013" y="7944"/>
                  </a:cubicBezTo>
                  <a:cubicBezTo>
                    <a:pt x="2785" y="8195"/>
                    <a:pt x="2557" y="8469"/>
                    <a:pt x="2351" y="8743"/>
                  </a:cubicBezTo>
                  <a:cubicBezTo>
                    <a:pt x="2351" y="8743"/>
                    <a:pt x="2328" y="8743"/>
                    <a:pt x="2328" y="8766"/>
                  </a:cubicBezTo>
                  <a:cubicBezTo>
                    <a:pt x="2283" y="8811"/>
                    <a:pt x="2237" y="8880"/>
                    <a:pt x="2191" y="8926"/>
                  </a:cubicBezTo>
                  <a:cubicBezTo>
                    <a:pt x="2077" y="9108"/>
                    <a:pt x="1940" y="9291"/>
                    <a:pt x="1826" y="9451"/>
                  </a:cubicBezTo>
                  <a:cubicBezTo>
                    <a:pt x="1758" y="9542"/>
                    <a:pt x="1712" y="9633"/>
                    <a:pt x="1644" y="9724"/>
                  </a:cubicBezTo>
                  <a:cubicBezTo>
                    <a:pt x="1552" y="9884"/>
                    <a:pt x="1438" y="10044"/>
                    <a:pt x="1370" y="10181"/>
                  </a:cubicBezTo>
                  <a:cubicBezTo>
                    <a:pt x="1347" y="10227"/>
                    <a:pt x="1301" y="10272"/>
                    <a:pt x="1301" y="10295"/>
                  </a:cubicBezTo>
                  <a:cubicBezTo>
                    <a:pt x="1255" y="10364"/>
                    <a:pt x="1210" y="10432"/>
                    <a:pt x="1187" y="10500"/>
                  </a:cubicBezTo>
                  <a:cubicBezTo>
                    <a:pt x="1119" y="10637"/>
                    <a:pt x="1050" y="10774"/>
                    <a:pt x="982" y="10889"/>
                  </a:cubicBezTo>
                  <a:cubicBezTo>
                    <a:pt x="936" y="11003"/>
                    <a:pt x="890" y="11117"/>
                    <a:pt x="822" y="11231"/>
                  </a:cubicBezTo>
                  <a:cubicBezTo>
                    <a:pt x="776" y="11368"/>
                    <a:pt x="708" y="11482"/>
                    <a:pt x="662" y="11619"/>
                  </a:cubicBezTo>
                  <a:cubicBezTo>
                    <a:pt x="639" y="11665"/>
                    <a:pt x="616" y="11710"/>
                    <a:pt x="594" y="11779"/>
                  </a:cubicBezTo>
                  <a:cubicBezTo>
                    <a:pt x="571" y="11824"/>
                    <a:pt x="571" y="11893"/>
                    <a:pt x="548" y="11961"/>
                  </a:cubicBezTo>
                  <a:cubicBezTo>
                    <a:pt x="502" y="12075"/>
                    <a:pt x="457" y="12212"/>
                    <a:pt x="411" y="12327"/>
                  </a:cubicBezTo>
                  <a:cubicBezTo>
                    <a:pt x="388" y="12441"/>
                    <a:pt x="342" y="12555"/>
                    <a:pt x="320" y="12692"/>
                  </a:cubicBezTo>
                  <a:cubicBezTo>
                    <a:pt x="274" y="12806"/>
                    <a:pt x="251" y="12943"/>
                    <a:pt x="228" y="13057"/>
                  </a:cubicBezTo>
                  <a:cubicBezTo>
                    <a:pt x="206" y="13125"/>
                    <a:pt x="183" y="13171"/>
                    <a:pt x="183" y="13240"/>
                  </a:cubicBezTo>
                  <a:cubicBezTo>
                    <a:pt x="160" y="13285"/>
                    <a:pt x="160" y="13354"/>
                    <a:pt x="160" y="13399"/>
                  </a:cubicBezTo>
                  <a:cubicBezTo>
                    <a:pt x="137" y="13536"/>
                    <a:pt x="114" y="13673"/>
                    <a:pt x="91" y="13787"/>
                  </a:cubicBezTo>
                  <a:cubicBezTo>
                    <a:pt x="69" y="13901"/>
                    <a:pt x="69" y="14016"/>
                    <a:pt x="46" y="14153"/>
                  </a:cubicBezTo>
                  <a:cubicBezTo>
                    <a:pt x="46" y="14267"/>
                    <a:pt x="23" y="14404"/>
                    <a:pt x="23" y="14541"/>
                  </a:cubicBezTo>
                  <a:cubicBezTo>
                    <a:pt x="23" y="14609"/>
                    <a:pt x="0" y="14655"/>
                    <a:pt x="0" y="14723"/>
                  </a:cubicBezTo>
                  <a:cubicBezTo>
                    <a:pt x="0" y="14837"/>
                    <a:pt x="0" y="14929"/>
                    <a:pt x="0" y="15043"/>
                  </a:cubicBezTo>
                  <a:lnTo>
                    <a:pt x="0" y="19516"/>
                  </a:lnTo>
                  <a:cubicBezTo>
                    <a:pt x="23" y="19380"/>
                    <a:pt x="23" y="19243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1" y="18649"/>
                    <a:pt x="114" y="18512"/>
                    <a:pt x="137" y="18398"/>
                  </a:cubicBezTo>
                  <a:cubicBezTo>
                    <a:pt x="160" y="18261"/>
                    <a:pt x="183" y="18147"/>
                    <a:pt x="206" y="18033"/>
                  </a:cubicBezTo>
                  <a:cubicBezTo>
                    <a:pt x="228" y="17919"/>
                    <a:pt x="274" y="17782"/>
                    <a:pt x="297" y="17668"/>
                  </a:cubicBezTo>
                  <a:cubicBezTo>
                    <a:pt x="342" y="17553"/>
                    <a:pt x="365" y="17439"/>
                    <a:pt x="411" y="17325"/>
                  </a:cubicBezTo>
                  <a:cubicBezTo>
                    <a:pt x="434" y="17188"/>
                    <a:pt x="479" y="17074"/>
                    <a:pt x="525" y="16937"/>
                  </a:cubicBezTo>
                  <a:cubicBezTo>
                    <a:pt x="571" y="16823"/>
                    <a:pt x="616" y="16709"/>
                    <a:pt x="662" y="16595"/>
                  </a:cubicBezTo>
                  <a:cubicBezTo>
                    <a:pt x="708" y="16481"/>
                    <a:pt x="753" y="16344"/>
                    <a:pt x="822" y="16207"/>
                  </a:cubicBezTo>
                  <a:cubicBezTo>
                    <a:pt x="867" y="16093"/>
                    <a:pt x="913" y="15979"/>
                    <a:pt x="959" y="15887"/>
                  </a:cubicBezTo>
                  <a:cubicBezTo>
                    <a:pt x="1027" y="15750"/>
                    <a:pt x="1096" y="15613"/>
                    <a:pt x="1164" y="15499"/>
                  </a:cubicBezTo>
                  <a:cubicBezTo>
                    <a:pt x="1233" y="15385"/>
                    <a:pt x="1278" y="15271"/>
                    <a:pt x="1347" y="15180"/>
                  </a:cubicBezTo>
                  <a:cubicBezTo>
                    <a:pt x="1438" y="15020"/>
                    <a:pt x="1529" y="14860"/>
                    <a:pt x="1621" y="14700"/>
                  </a:cubicBezTo>
                  <a:cubicBezTo>
                    <a:pt x="1689" y="14609"/>
                    <a:pt x="1735" y="14518"/>
                    <a:pt x="1803" y="14426"/>
                  </a:cubicBezTo>
                  <a:cubicBezTo>
                    <a:pt x="1917" y="14267"/>
                    <a:pt x="2054" y="14084"/>
                    <a:pt x="2191" y="13924"/>
                  </a:cubicBezTo>
                  <a:cubicBezTo>
                    <a:pt x="2237" y="13856"/>
                    <a:pt x="2283" y="13787"/>
                    <a:pt x="2328" y="13719"/>
                  </a:cubicBezTo>
                  <a:cubicBezTo>
                    <a:pt x="2534" y="13445"/>
                    <a:pt x="2762" y="13194"/>
                    <a:pt x="3013" y="12920"/>
                  </a:cubicBezTo>
                  <a:cubicBezTo>
                    <a:pt x="3082" y="12851"/>
                    <a:pt x="3150" y="12783"/>
                    <a:pt x="3196" y="12715"/>
                  </a:cubicBezTo>
                  <a:cubicBezTo>
                    <a:pt x="3401" y="12532"/>
                    <a:pt x="3584" y="12327"/>
                    <a:pt x="3789" y="12144"/>
                  </a:cubicBezTo>
                  <a:cubicBezTo>
                    <a:pt x="3880" y="12053"/>
                    <a:pt x="3972" y="11961"/>
                    <a:pt x="4063" y="11870"/>
                  </a:cubicBezTo>
                  <a:cubicBezTo>
                    <a:pt x="4177" y="11779"/>
                    <a:pt x="4314" y="11665"/>
                    <a:pt x="4428" y="11550"/>
                  </a:cubicBezTo>
                  <a:cubicBezTo>
                    <a:pt x="4565" y="11459"/>
                    <a:pt x="4679" y="11345"/>
                    <a:pt x="4793" y="11254"/>
                  </a:cubicBezTo>
                  <a:cubicBezTo>
                    <a:pt x="4930" y="11140"/>
                    <a:pt x="5067" y="11048"/>
                    <a:pt x="5204" y="10934"/>
                  </a:cubicBezTo>
                  <a:cubicBezTo>
                    <a:pt x="5318" y="10843"/>
                    <a:pt x="5455" y="10752"/>
                    <a:pt x="5592" y="10637"/>
                  </a:cubicBezTo>
                  <a:cubicBezTo>
                    <a:pt x="5729" y="10546"/>
                    <a:pt x="5866" y="10455"/>
                    <a:pt x="6026" y="10341"/>
                  </a:cubicBezTo>
                  <a:cubicBezTo>
                    <a:pt x="6163" y="10249"/>
                    <a:pt x="6300" y="10158"/>
                    <a:pt x="6437" y="10067"/>
                  </a:cubicBezTo>
                  <a:cubicBezTo>
                    <a:pt x="6597" y="9953"/>
                    <a:pt x="6756" y="9861"/>
                    <a:pt x="6893" y="9770"/>
                  </a:cubicBezTo>
                  <a:cubicBezTo>
                    <a:pt x="7122" y="9633"/>
                    <a:pt x="7327" y="9496"/>
                    <a:pt x="7532" y="9382"/>
                  </a:cubicBezTo>
                  <a:cubicBezTo>
                    <a:pt x="7920" y="9154"/>
                    <a:pt x="8331" y="8926"/>
                    <a:pt x="8742" y="8720"/>
                  </a:cubicBezTo>
                  <a:cubicBezTo>
                    <a:pt x="8856" y="8652"/>
                    <a:pt x="8993" y="8606"/>
                    <a:pt x="9107" y="8538"/>
                  </a:cubicBezTo>
                  <a:cubicBezTo>
                    <a:pt x="9427" y="8378"/>
                    <a:pt x="9769" y="8218"/>
                    <a:pt x="10112" y="8081"/>
                  </a:cubicBezTo>
                  <a:cubicBezTo>
                    <a:pt x="10203" y="8035"/>
                    <a:pt x="10317" y="7990"/>
                    <a:pt x="10408" y="7944"/>
                  </a:cubicBezTo>
                  <a:cubicBezTo>
                    <a:pt x="10842" y="7761"/>
                    <a:pt x="11276" y="7579"/>
                    <a:pt x="11709" y="7396"/>
                  </a:cubicBezTo>
                  <a:cubicBezTo>
                    <a:pt x="11824" y="7373"/>
                    <a:pt x="11915" y="7328"/>
                    <a:pt x="12006" y="7305"/>
                  </a:cubicBezTo>
                  <a:cubicBezTo>
                    <a:pt x="12371" y="7168"/>
                    <a:pt x="12737" y="7031"/>
                    <a:pt x="13125" y="6917"/>
                  </a:cubicBezTo>
                  <a:cubicBezTo>
                    <a:pt x="13262" y="6871"/>
                    <a:pt x="13421" y="6826"/>
                    <a:pt x="13558" y="6780"/>
                  </a:cubicBezTo>
                  <a:cubicBezTo>
                    <a:pt x="13764" y="6711"/>
                    <a:pt x="13969" y="6643"/>
                    <a:pt x="14175" y="6597"/>
                  </a:cubicBezTo>
                  <a:cubicBezTo>
                    <a:pt x="14357" y="6529"/>
                    <a:pt x="14540" y="6483"/>
                    <a:pt x="14722" y="6438"/>
                  </a:cubicBezTo>
                  <a:cubicBezTo>
                    <a:pt x="14928" y="6369"/>
                    <a:pt x="15133" y="6323"/>
                    <a:pt x="15339" y="6278"/>
                  </a:cubicBezTo>
                  <a:cubicBezTo>
                    <a:pt x="15521" y="6209"/>
                    <a:pt x="15704" y="6164"/>
                    <a:pt x="15887" y="6118"/>
                  </a:cubicBezTo>
                  <a:cubicBezTo>
                    <a:pt x="16115" y="6072"/>
                    <a:pt x="16320" y="6027"/>
                    <a:pt x="16526" y="5981"/>
                  </a:cubicBezTo>
                  <a:cubicBezTo>
                    <a:pt x="16708" y="5935"/>
                    <a:pt x="16891" y="5890"/>
                    <a:pt x="17096" y="5867"/>
                  </a:cubicBezTo>
                  <a:cubicBezTo>
                    <a:pt x="17302" y="5821"/>
                    <a:pt x="17530" y="5776"/>
                    <a:pt x="17735" y="5730"/>
                  </a:cubicBezTo>
                  <a:cubicBezTo>
                    <a:pt x="17918" y="5707"/>
                    <a:pt x="18101" y="5662"/>
                    <a:pt x="18283" y="5639"/>
                  </a:cubicBezTo>
                  <a:cubicBezTo>
                    <a:pt x="18762" y="5547"/>
                    <a:pt x="19242" y="5456"/>
                    <a:pt x="19744" y="5388"/>
                  </a:cubicBezTo>
                  <a:cubicBezTo>
                    <a:pt x="19812" y="5388"/>
                    <a:pt x="19881" y="5388"/>
                    <a:pt x="19949" y="5365"/>
                  </a:cubicBezTo>
                  <a:cubicBezTo>
                    <a:pt x="20383" y="5319"/>
                    <a:pt x="20817" y="5251"/>
                    <a:pt x="21250" y="5228"/>
                  </a:cubicBezTo>
                  <a:cubicBezTo>
                    <a:pt x="21410" y="5205"/>
                    <a:pt x="21570" y="5182"/>
                    <a:pt x="21753" y="5159"/>
                  </a:cubicBezTo>
                  <a:cubicBezTo>
                    <a:pt x="22027" y="5137"/>
                    <a:pt x="22300" y="5114"/>
                    <a:pt x="22574" y="5091"/>
                  </a:cubicBezTo>
                  <a:cubicBezTo>
                    <a:pt x="22757" y="5091"/>
                    <a:pt x="22940" y="5068"/>
                    <a:pt x="23099" y="5068"/>
                  </a:cubicBezTo>
                  <a:cubicBezTo>
                    <a:pt x="23396" y="5045"/>
                    <a:pt x="23693" y="5022"/>
                    <a:pt x="23989" y="5022"/>
                  </a:cubicBezTo>
                  <a:cubicBezTo>
                    <a:pt x="24149" y="5022"/>
                    <a:pt x="24309" y="5000"/>
                    <a:pt x="24469" y="5000"/>
                  </a:cubicBezTo>
                  <a:cubicBezTo>
                    <a:pt x="24925" y="4977"/>
                    <a:pt x="25405" y="4977"/>
                    <a:pt x="25861" y="4977"/>
                  </a:cubicBezTo>
                  <a:cubicBezTo>
                    <a:pt x="26272" y="4977"/>
                    <a:pt x="26660" y="4977"/>
                    <a:pt x="27048" y="5000"/>
                  </a:cubicBezTo>
                  <a:cubicBezTo>
                    <a:pt x="27322" y="5000"/>
                    <a:pt x="27573" y="5000"/>
                    <a:pt x="27824" y="5022"/>
                  </a:cubicBezTo>
                  <a:cubicBezTo>
                    <a:pt x="27984" y="5022"/>
                    <a:pt x="28144" y="5022"/>
                    <a:pt x="28326" y="5045"/>
                  </a:cubicBezTo>
                  <a:cubicBezTo>
                    <a:pt x="28600" y="5045"/>
                    <a:pt x="28874" y="5068"/>
                    <a:pt x="29148" y="5091"/>
                  </a:cubicBezTo>
                  <a:cubicBezTo>
                    <a:pt x="29285" y="5114"/>
                    <a:pt x="29445" y="5114"/>
                    <a:pt x="29582" y="5137"/>
                  </a:cubicBezTo>
                  <a:cubicBezTo>
                    <a:pt x="29924" y="5159"/>
                    <a:pt x="30266" y="5182"/>
                    <a:pt x="30609" y="5228"/>
                  </a:cubicBezTo>
                  <a:cubicBezTo>
                    <a:pt x="30677" y="5228"/>
                    <a:pt x="30746" y="5251"/>
                    <a:pt x="30837" y="5251"/>
                  </a:cubicBezTo>
                  <a:cubicBezTo>
                    <a:pt x="31248" y="5296"/>
                    <a:pt x="31659" y="5342"/>
                    <a:pt x="32070" y="5410"/>
                  </a:cubicBezTo>
                  <a:cubicBezTo>
                    <a:pt x="32161" y="5410"/>
                    <a:pt x="32229" y="5433"/>
                    <a:pt x="32321" y="5433"/>
                  </a:cubicBezTo>
                  <a:cubicBezTo>
                    <a:pt x="32640" y="5502"/>
                    <a:pt x="32983" y="5547"/>
                    <a:pt x="33325" y="5593"/>
                  </a:cubicBezTo>
                  <a:cubicBezTo>
                    <a:pt x="33462" y="5639"/>
                    <a:pt x="33622" y="5662"/>
                    <a:pt x="33759" y="5684"/>
                  </a:cubicBezTo>
                  <a:cubicBezTo>
                    <a:pt x="34033" y="5730"/>
                    <a:pt x="34284" y="5776"/>
                    <a:pt x="34558" y="5844"/>
                  </a:cubicBezTo>
                  <a:cubicBezTo>
                    <a:pt x="34695" y="5867"/>
                    <a:pt x="34832" y="5890"/>
                    <a:pt x="34968" y="5935"/>
                  </a:cubicBezTo>
                  <a:cubicBezTo>
                    <a:pt x="35265" y="5981"/>
                    <a:pt x="35562" y="6050"/>
                    <a:pt x="35836" y="6118"/>
                  </a:cubicBezTo>
                  <a:cubicBezTo>
                    <a:pt x="35996" y="6164"/>
                    <a:pt x="36155" y="6209"/>
                    <a:pt x="36315" y="6255"/>
                  </a:cubicBezTo>
                  <a:cubicBezTo>
                    <a:pt x="36589" y="6301"/>
                    <a:pt x="36863" y="6369"/>
                    <a:pt x="37114" y="6460"/>
                  </a:cubicBezTo>
                  <a:cubicBezTo>
                    <a:pt x="37251" y="6483"/>
                    <a:pt x="37411" y="6529"/>
                    <a:pt x="37548" y="6575"/>
                  </a:cubicBezTo>
                  <a:cubicBezTo>
                    <a:pt x="37959" y="6689"/>
                    <a:pt x="38347" y="6826"/>
                    <a:pt x="38757" y="6940"/>
                  </a:cubicBezTo>
                  <a:cubicBezTo>
                    <a:pt x="38826" y="6985"/>
                    <a:pt x="38917" y="7008"/>
                    <a:pt x="38986" y="7031"/>
                  </a:cubicBezTo>
                  <a:cubicBezTo>
                    <a:pt x="39442" y="7191"/>
                    <a:pt x="39899" y="7351"/>
                    <a:pt x="40355" y="7533"/>
                  </a:cubicBezTo>
                  <a:cubicBezTo>
                    <a:pt x="40447" y="7556"/>
                    <a:pt x="40538" y="7602"/>
                    <a:pt x="40629" y="7625"/>
                  </a:cubicBezTo>
                  <a:cubicBezTo>
                    <a:pt x="41223" y="7876"/>
                    <a:pt x="41793" y="8127"/>
                    <a:pt x="42364" y="8401"/>
                  </a:cubicBezTo>
                  <a:cubicBezTo>
                    <a:pt x="42410" y="8423"/>
                    <a:pt x="42478" y="8446"/>
                    <a:pt x="42524" y="8469"/>
                  </a:cubicBezTo>
                  <a:cubicBezTo>
                    <a:pt x="43117" y="8766"/>
                    <a:pt x="43688" y="9063"/>
                    <a:pt x="44258" y="9382"/>
                  </a:cubicBezTo>
                  <a:cubicBezTo>
                    <a:pt x="47157" y="11048"/>
                    <a:pt x="49211" y="13011"/>
                    <a:pt x="50467" y="15088"/>
                  </a:cubicBezTo>
                  <a:cubicBezTo>
                    <a:pt x="51426" y="16686"/>
                    <a:pt x="51905" y="18375"/>
                    <a:pt x="51905" y="20110"/>
                  </a:cubicBezTo>
                  <a:lnTo>
                    <a:pt x="51928" y="15134"/>
                  </a:lnTo>
                  <a:cubicBezTo>
                    <a:pt x="51928" y="13376"/>
                    <a:pt x="51448" y="11710"/>
                    <a:pt x="50490" y="10112"/>
                  </a:cubicBezTo>
                  <a:cubicBezTo>
                    <a:pt x="49234" y="8035"/>
                    <a:pt x="47157" y="6072"/>
                    <a:pt x="44258" y="4406"/>
                  </a:cubicBezTo>
                  <a:cubicBezTo>
                    <a:pt x="43711" y="4064"/>
                    <a:pt x="43140" y="3767"/>
                    <a:pt x="42546" y="3493"/>
                  </a:cubicBezTo>
                  <a:cubicBezTo>
                    <a:pt x="42478" y="3470"/>
                    <a:pt x="42432" y="3425"/>
                    <a:pt x="42387" y="3402"/>
                  </a:cubicBezTo>
                  <a:cubicBezTo>
                    <a:pt x="41816" y="3151"/>
                    <a:pt x="41223" y="2900"/>
                    <a:pt x="40629" y="2649"/>
                  </a:cubicBezTo>
                  <a:cubicBezTo>
                    <a:pt x="40583" y="2626"/>
                    <a:pt x="40538" y="2603"/>
                    <a:pt x="40492" y="2580"/>
                  </a:cubicBezTo>
                  <a:cubicBezTo>
                    <a:pt x="40447" y="2580"/>
                    <a:pt x="40401" y="2557"/>
                    <a:pt x="40355" y="2534"/>
                  </a:cubicBezTo>
                  <a:cubicBezTo>
                    <a:pt x="39922" y="2375"/>
                    <a:pt x="39465" y="2192"/>
                    <a:pt x="39009" y="2055"/>
                  </a:cubicBezTo>
                  <a:cubicBezTo>
                    <a:pt x="38917" y="2009"/>
                    <a:pt x="38849" y="1987"/>
                    <a:pt x="38757" y="1964"/>
                  </a:cubicBezTo>
                  <a:cubicBezTo>
                    <a:pt x="38369" y="1827"/>
                    <a:pt x="37981" y="1713"/>
                    <a:pt x="37571" y="1599"/>
                  </a:cubicBezTo>
                  <a:cubicBezTo>
                    <a:pt x="37502" y="1576"/>
                    <a:pt x="37434" y="1553"/>
                    <a:pt x="37365" y="1530"/>
                  </a:cubicBezTo>
                  <a:cubicBezTo>
                    <a:pt x="37297" y="1507"/>
                    <a:pt x="37205" y="1485"/>
                    <a:pt x="37137" y="1462"/>
                  </a:cubicBezTo>
                  <a:cubicBezTo>
                    <a:pt x="36863" y="1393"/>
                    <a:pt x="36612" y="1325"/>
                    <a:pt x="36338" y="1256"/>
                  </a:cubicBezTo>
                  <a:cubicBezTo>
                    <a:pt x="36178" y="1233"/>
                    <a:pt x="36018" y="1188"/>
                    <a:pt x="35859" y="1142"/>
                  </a:cubicBezTo>
                  <a:cubicBezTo>
                    <a:pt x="35562" y="1074"/>
                    <a:pt x="35265" y="1005"/>
                    <a:pt x="34968" y="937"/>
                  </a:cubicBezTo>
                  <a:cubicBezTo>
                    <a:pt x="34877" y="914"/>
                    <a:pt x="34763" y="891"/>
                    <a:pt x="34649" y="868"/>
                  </a:cubicBezTo>
                  <a:cubicBezTo>
                    <a:pt x="34626" y="868"/>
                    <a:pt x="34603" y="868"/>
                    <a:pt x="34558" y="845"/>
                  </a:cubicBezTo>
                  <a:cubicBezTo>
                    <a:pt x="34307" y="800"/>
                    <a:pt x="34055" y="754"/>
                    <a:pt x="33782" y="708"/>
                  </a:cubicBezTo>
                  <a:cubicBezTo>
                    <a:pt x="33622" y="686"/>
                    <a:pt x="33485" y="640"/>
                    <a:pt x="33325" y="617"/>
                  </a:cubicBezTo>
                  <a:cubicBezTo>
                    <a:pt x="33005" y="572"/>
                    <a:pt x="32663" y="503"/>
                    <a:pt x="32321" y="457"/>
                  </a:cubicBezTo>
                  <a:cubicBezTo>
                    <a:pt x="32252" y="457"/>
                    <a:pt x="32184" y="435"/>
                    <a:pt x="32092" y="435"/>
                  </a:cubicBezTo>
                  <a:cubicBezTo>
                    <a:pt x="31682" y="366"/>
                    <a:pt x="31271" y="320"/>
                    <a:pt x="30837" y="275"/>
                  </a:cubicBezTo>
                  <a:cubicBezTo>
                    <a:pt x="30769" y="252"/>
                    <a:pt x="30700" y="252"/>
                    <a:pt x="30632" y="252"/>
                  </a:cubicBezTo>
                  <a:cubicBezTo>
                    <a:pt x="30289" y="206"/>
                    <a:pt x="29947" y="183"/>
                    <a:pt x="29605" y="138"/>
                  </a:cubicBezTo>
                  <a:lnTo>
                    <a:pt x="29582" y="138"/>
                  </a:lnTo>
                  <a:cubicBezTo>
                    <a:pt x="29445" y="138"/>
                    <a:pt x="29308" y="138"/>
                    <a:pt x="29171" y="115"/>
                  </a:cubicBezTo>
                  <a:cubicBezTo>
                    <a:pt x="28897" y="92"/>
                    <a:pt x="28623" y="69"/>
                    <a:pt x="28326" y="69"/>
                  </a:cubicBezTo>
                  <a:cubicBezTo>
                    <a:pt x="28167" y="47"/>
                    <a:pt x="28007" y="47"/>
                    <a:pt x="27824" y="47"/>
                  </a:cubicBezTo>
                  <a:cubicBezTo>
                    <a:pt x="27573" y="24"/>
                    <a:pt x="27322" y="24"/>
                    <a:pt x="2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156;p47">
              <a:extLst>
                <a:ext uri="{FF2B5EF4-FFF2-40B4-BE49-F238E27FC236}">
                  <a16:creationId xmlns:a16="http://schemas.microsoft.com/office/drawing/2014/main" id="{1A49A437-03C0-4451-B1C8-AFF723D3D99B}"/>
                </a:ext>
              </a:extLst>
            </p:cNvPr>
            <p:cNvSpPr/>
            <p:nvPr/>
          </p:nvSpPr>
          <p:spPr>
            <a:xfrm>
              <a:off x="2599038" y="1957450"/>
              <a:ext cx="4350525" cy="2521650"/>
            </a:xfrm>
            <a:custGeom>
              <a:avLst/>
              <a:gdLst/>
              <a:ahLst/>
              <a:cxnLst/>
              <a:rect l="l" t="t" r="r" b="b"/>
              <a:pathLst>
                <a:path w="174021" h="100866" extrusionOk="0">
                  <a:moveTo>
                    <a:pt x="84043" y="0"/>
                  </a:moveTo>
                  <a:cubicBezTo>
                    <a:pt x="75849" y="0"/>
                    <a:pt x="67631" y="1804"/>
                    <a:pt x="61400" y="5433"/>
                  </a:cubicBezTo>
                  <a:cubicBezTo>
                    <a:pt x="55169" y="9062"/>
                    <a:pt x="52042" y="13833"/>
                    <a:pt x="52065" y="18580"/>
                  </a:cubicBezTo>
                  <a:cubicBezTo>
                    <a:pt x="52110" y="23328"/>
                    <a:pt x="55260" y="28076"/>
                    <a:pt x="61537" y="31705"/>
                  </a:cubicBezTo>
                  <a:cubicBezTo>
                    <a:pt x="65052" y="33736"/>
                    <a:pt x="69206" y="35197"/>
                    <a:pt x="73612" y="36110"/>
                  </a:cubicBezTo>
                  <a:cubicBezTo>
                    <a:pt x="77038" y="36792"/>
                    <a:pt x="80618" y="37149"/>
                    <a:pt x="84310" y="37149"/>
                  </a:cubicBezTo>
                  <a:cubicBezTo>
                    <a:pt x="85316" y="37149"/>
                    <a:pt x="86331" y="37122"/>
                    <a:pt x="87353" y="37069"/>
                  </a:cubicBezTo>
                  <a:cubicBezTo>
                    <a:pt x="88153" y="37024"/>
                    <a:pt x="88957" y="37002"/>
                    <a:pt x="89761" y="37002"/>
                  </a:cubicBezTo>
                  <a:cubicBezTo>
                    <a:pt x="92670" y="37002"/>
                    <a:pt x="95582" y="37290"/>
                    <a:pt x="98354" y="37845"/>
                  </a:cubicBezTo>
                  <a:cubicBezTo>
                    <a:pt x="101824" y="38552"/>
                    <a:pt x="105065" y="39694"/>
                    <a:pt x="108192" y="41497"/>
                  </a:cubicBezTo>
                  <a:cubicBezTo>
                    <a:pt x="113282" y="44441"/>
                    <a:pt x="115816" y="48276"/>
                    <a:pt x="115839" y="52133"/>
                  </a:cubicBezTo>
                  <a:cubicBezTo>
                    <a:pt x="115861" y="55968"/>
                    <a:pt x="113373" y="59825"/>
                    <a:pt x="108306" y="62747"/>
                  </a:cubicBezTo>
                  <a:cubicBezTo>
                    <a:pt x="103239" y="65692"/>
                    <a:pt x="96620" y="67152"/>
                    <a:pt x="89977" y="67152"/>
                  </a:cubicBezTo>
                  <a:cubicBezTo>
                    <a:pt x="83312" y="67152"/>
                    <a:pt x="76670" y="65692"/>
                    <a:pt x="71580" y="62747"/>
                  </a:cubicBezTo>
                  <a:cubicBezTo>
                    <a:pt x="68727" y="61104"/>
                    <a:pt x="66673" y="59186"/>
                    <a:pt x="65417" y="57132"/>
                  </a:cubicBezTo>
                  <a:cubicBezTo>
                    <a:pt x="64162" y="55078"/>
                    <a:pt x="63683" y="52887"/>
                    <a:pt x="64048" y="50581"/>
                  </a:cubicBezTo>
                  <a:cubicBezTo>
                    <a:pt x="64459" y="47956"/>
                    <a:pt x="63911" y="45286"/>
                    <a:pt x="62404" y="42752"/>
                  </a:cubicBezTo>
                  <a:cubicBezTo>
                    <a:pt x="60852" y="40173"/>
                    <a:pt x="58273" y="37731"/>
                    <a:pt x="54712" y="35676"/>
                  </a:cubicBezTo>
                  <a:cubicBezTo>
                    <a:pt x="48474" y="32070"/>
                    <a:pt x="40297" y="30244"/>
                    <a:pt x="32153" y="30244"/>
                  </a:cubicBezTo>
                  <a:cubicBezTo>
                    <a:pt x="32102" y="30244"/>
                    <a:pt x="32052" y="30244"/>
                    <a:pt x="32001" y="30244"/>
                  </a:cubicBezTo>
                  <a:cubicBezTo>
                    <a:pt x="23807" y="30244"/>
                    <a:pt x="15590" y="32047"/>
                    <a:pt x="9358" y="35676"/>
                  </a:cubicBezTo>
                  <a:cubicBezTo>
                    <a:pt x="3127" y="39306"/>
                    <a:pt x="0" y="44053"/>
                    <a:pt x="23" y="48824"/>
                  </a:cubicBezTo>
                  <a:cubicBezTo>
                    <a:pt x="69" y="53571"/>
                    <a:pt x="3218" y="58319"/>
                    <a:pt x="9495" y="61948"/>
                  </a:cubicBezTo>
                  <a:cubicBezTo>
                    <a:pt x="13011" y="63980"/>
                    <a:pt x="17165" y="65441"/>
                    <a:pt x="21570" y="66354"/>
                  </a:cubicBezTo>
                  <a:cubicBezTo>
                    <a:pt x="24988" y="67048"/>
                    <a:pt x="28573" y="67395"/>
                    <a:pt x="32217" y="67395"/>
                  </a:cubicBezTo>
                  <a:cubicBezTo>
                    <a:pt x="33244" y="67395"/>
                    <a:pt x="34276" y="67367"/>
                    <a:pt x="35311" y="67312"/>
                  </a:cubicBezTo>
                  <a:cubicBezTo>
                    <a:pt x="36111" y="67268"/>
                    <a:pt x="36915" y="67246"/>
                    <a:pt x="37719" y="67246"/>
                  </a:cubicBezTo>
                  <a:cubicBezTo>
                    <a:pt x="40629" y="67246"/>
                    <a:pt x="43541" y="67534"/>
                    <a:pt x="46313" y="68088"/>
                  </a:cubicBezTo>
                  <a:cubicBezTo>
                    <a:pt x="49873" y="68819"/>
                    <a:pt x="53183" y="70006"/>
                    <a:pt x="56059" y="71649"/>
                  </a:cubicBezTo>
                  <a:cubicBezTo>
                    <a:pt x="61149" y="74593"/>
                    <a:pt x="63683" y="78428"/>
                    <a:pt x="63706" y="82286"/>
                  </a:cubicBezTo>
                  <a:cubicBezTo>
                    <a:pt x="63728" y="86143"/>
                    <a:pt x="61240" y="89978"/>
                    <a:pt x="56173" y="92922"/>
                  </a:cubicBezTo>
                  <a:cubicBezTo>
                    <a:pt x="51106" y="95867"/>
                    <a:pt x="44487" y="97327"/>
                    <a:pt x="37844" y="97327"/>
                  </a:cubicBezTo>
                  <a:cubicBezTo>
                    <a:pt x="31179" y="97327"/>
                    <a:pt x="24537" y="95867"/>
                    <a:pt x="19447" y="92922"/>
                  </a:cubicBezTo>
                  <a:cubicBezTo>
                    <a:pt x="18854" y="92580"/>
                    <a:pt x="18072" y="92409"/>
                    <a:pt x="17290" y="92409"/>
                  </a:cubicBezTo>
                  <a:cubicBezTo>
                    <a:pt x="16508" y="92409"/>
                    <a:pt x="15727" y="92580"/>
                    <a:pt x="15133" y="92922"/>
                  </a:cubicBezTo>
                  <a:cubicBezTo>
                    <a:pt x="13946" y="93607"/>
                    <a:pt x="13946" y="94725"/>
                    <a:pt x="15156" y="95433"/>
                  </a:cubicBezTo>
                  <a:cubicBezTo>
                    <a:pt x="21433" y="99039"/>
                    <a:pt x="29650" y="100865"/>
                    <a:pt x="37867" y="100865"/>
                  </a:cubicBezTo>
                  <a:cubicBezTo>
                    <a:pt x="46062" y="100865"/>
                    <a:pt x="54279" y="99039"/>
                    <a:pt x="60510" y="95433"/>
                  </a:cubicBezTo>
                  <a:cubicBezTo>
                    <a:pt x="66741" y="91804"/>
                    <a:pt x="69846" y="87033"/>
                    <a:pt x="69823" y="82286"/>
                  </a:cubicBezTo>
                  <a:cubicBezTo>
                    <a:pt x="69800" y="77538"/>
                    <a:pt x="66627" y="72767"/>
                    <a:pt x="60350" y="69161"/>
                  </a:cubicBezTo>
                  <a:cubicBezTo>
                    <a:pt x="56858" y="67130"/>
                    <a:pt x="52727" y="65646"/>
                    <a:pt x="48344" y="64756"/>
                  </a:cubicBezTo>
                  <a:cubicBezTo>
                    <a:pt x="44889" y="64050"/>
                    <a:pt x="41290" y="63703"/>
                    <a:pt x="37571" y="63703"/>
                  </a:cubicBezTo>
                  <a:cubicBezTo>
                    <a:pt x="36597" y="63703"/>
                    <a:pt x="35616" y="63727"/>
                    <a:pt x="34626" y="63774"/>
                  </a:cubicBezTo>
                  <a:cubicBezTo>
                    <a:pt x="33794" y="63820"/>
                    <a:pt x="32959" y="63843"/>
                    <a:pt x="32125" y="63843"/>
                  </a:cubicBezTo>
                  <a:cubicBezTo>
                    <a:pt x="29230" y="63843"/>
                    <a:pt x="26343" y="63565"/>
                    <a:pt x="23579" y="62998"/>
                  </a:cubicBezTo>
                  <a:cubicBezTo>
                    <a:pt x="20018" y="62291"/>
                    <a:pt x="16663" y="61104"/>
                    <a:pt x="13809" y="59437"/>
                  </a:cubicBezTo>
                  <a:cubicBezTo>
                    <a:pt x="8719" y="56516"/>
                    <a:pt x="6163" y="52658"/>
                    <a:pt x="6140" y="48824"/>
                  </a:cubicBezTo>
                  <a:cubicBezTo>
                    <a:pt x="6117" y="44966"/>
                    <a:pt x="8628" y="41109"/>
                    <a:pt x="13695" y="38187"/>
                  </a:cubicBezTo>
                  <a:cubicBezTo>
                    <a:pt x="18740" y="35243"/>
                    <a:pt x="25359" y="33782"/>
                    <a:pt x="32024" y="33782"/>
                  </a:cubicBezTo>
                  <a:cubicBezTo>
                    <a:pt x="38689" y="33782"/>
                    <a:pt x="45308" y="35243"/>
                    <a:pt x="50398" y="38187"/>
                  </a:cubicBezTo>
                  <a:cubicBezTo>
                    <a:pt x="53297" y="39853"/>
                    <a:pt x="55374" y="41816"/>
                    <a:pt x="56630" y="43893"/>
                  </a:cubicBezTo>
                  <a:cubicBezTo>
                    <a:pt x="57885" y="45993"/>
                    <a:pt x="58319" y="48207"/>
                    <a:pt x="57908" y="50558"/>
                  </a:cubicBezTo>
                  <a:cubicBezTo>
                    <a:pt x="57543" y="53161"/>
                    <a:pt x="58136" y="55808"/>
                    <a:pt x="59665" y="58296"/>
                  </a:cubicBezTo>
                  <a:cubicBezTo>
                    <a:pt x="61218" y="60830"/>
                    <a:pt x="63774" y="63226"/>
                    <a:pt x="67266" y="65258"/>
                  </a:cubicBezTo>
                  <a:cubicBezTo>
                    <a:pt x="73566" y="68887"/>
                    <a:pt x="81783" y="70713"/>
                    <a:pt x="89977" y="70713"/>
                  </a:cubicBezTo>
                  <a:cubicBezTo>
                    <a:pt x="98195" y="70713"/>
                    <a:pt x="106412" y="68887"/>
                    <a:pt x="112643" y="65258"/>
                  </a:cubicBezTo>
                  <a:cubicBezTo>
                    <a:pt x="118874" y="61629"/>
                    <a:pt x="121979" y="56881"/>
                    <a:pt x="121956" y="52133"/>
                  </a:cubicBezTo>
                  <a:cubicBezTo>
                    <a:pt x="121933" y="47431"/>
                    <a:pt x="118851" y="42729"/>
                    <a:pt x="112392" y="38918"/>
                  </a:cubicBezTo>
                  <a:cubicBezTo>
                    <a:pt x="108877" y="36886"/>
                    <a:pt x="104768" y="35402"/>
                    <a:pt x="100386" y="34512"/>
                  </a:cubicBezTo>
                  <a:cubicBezTo>
                    <a:pt x="96930" y="33807"/>
                    <a:pt x="93332" y="33460"/>
                    <a:pt x="89613" y="33460"/>
                  </a:cubicBezTo>
                  <a:cubicBezTo>
                    <a:pt x="88639" y="33460"/>
                    <a:pt x="87657" y="33483"/>
                    <a:pt x="86668" y="33531"/>
                  </a:cubicBezTo>
                  <a:cubicBezTo>
                    <a:pt x="85835" y="33577"/>
                    <a:pt x="85001" y="33600"/>
                    <a:pt x="84166" y="33600"/>
                  </a:cubicBezTo>
                  <a:cubicBezTo>
                    <a:pt x="81272" y="33600"/>
                    <a:pt x="78384" y="33322"/>
                    <a:pt x="75620" y="32755"/>
                  </a:cubicBezTo>
                  <a:cubicBezTo>
                    <a:pt x="72060" y="32047"/>
                    <a:pt x="68704" y="30860"/>
                    <a:pt x="65851" y="29194"/>
                  </a:cubicBezTo>
                  <a:cubicBezTo>
                    <a:pt x="60761" y="26272"/>
                    <a:pt x="58205" y="22415"/>
                    <a:pt x="58182" y="18580"/>
                  </a:cubicBezTo>
                  <a:cubicBezTo>
                    <a:pt x="58159" y="14723"/>
                    <a:pt x="60670" y="10865"/>
                    <a:pt x="65737" y="7944"/>
                  </a:cubicBezTo>
                  <a:cubicBezTo>
                    <a:pt x="70781" y="4999"/>
                    <a:pt x="77401" y="3538"/>
                    <a:pt x="84066" y="3538"/>
                  </a:cubicBezTo>
                  <a:cubicBezTo>
                    <a:pt x="90708" y="3538"/>
                    <a:pt x="97350" y="4999"/>
                    <a:pt x="102440" y="7944"/>
                  </a:cubicBezTo>
                  <a:cubicBezTo>
                    <a:pt x="105339" y="9610"/>
                    <a:pt x="107416" y="11573"/>
                    <a:pt x="108671" y="13650"/>
                  </a:cubicBezTo>
                  <a:cubicBezTo>
                    <a:pt x="109927" y="15750"/>
                    <a:pt x="110360" y="17964"/>
                    <a:pt x="109950" y="20315"/>
                  </a:cubicBezTo>
                  <a:cubicBezTo>
                    <a:pt x="109584" y="22917"/>
                    <a:pt x="110178" y="25565"/>
                    <a:pt x="111707" y="28053"/>
                  </a:cubicBezTo>
                  <a:cubicBezTo>
                    <a:pt x="113259" y="30609"/>
                    <a:pt x="115816" y="32983"/>
                    <a:pt x="119308" y="35014"/>
                  </a:cubicBezTo>
                  <a:cubicBezTo>
                    <a:pt x="125585" y="38644"/>
                    <a:pt x="133825" y="40470"/>
                    <a:pt x="142019" y="40470"/>
                  </a:cubicBezTo>
                  <a:cubicBezTo>
                    <a:pt x="150236" y="40470"/>
                    <a:pt x="158453" y="38644"/>
                    <a:pt x="164685" y="35014"/>
                  </a:cubicBezTo>
                  <a:cubicBezTo>
                    <a:pt x="170916" y="31385"/>
                    <a:pt x="174020" y="26638"/>
                    <a:pt x="173997" y="21890"/>
                  </a:cubicBezTo>
                  <a:cubicBezTo>
                    <a:pt x="173975" y="17142"/>
                    <a:pt x="170802" y="12372"/>
                    <a:pt x="164525" y="8743"/>
                  </a:cubicBezTo>
                  <a:cubicBezTo>
                    <a:pt x="163931" y="8400"/>
                    <a:pt x="163150" y="8229"/>
                    <a:pt x="162368" y="8229"/>
                  </a:cubicBezTo>
                  <a:cubicBezTo>
                    <a:pt x="161586" y="8229"/>
                    <a:pt x="160804" y="8400"/>
                    <a:pt x="160211" y="8743"/>
                  </a:cubicBezTo>
                  <a:cubicBezTo>
                    <a:pt x="159024" y="9427"/>
                    <a:pt x="159024" y="10546"/>
                    <a:pt x="160234" y="11253"/>
                  </a:cubicBezTo>
                  <a:cubicBezTo>
                    <a:pt x="165324" y="14198"/>
                    <a:pt x="167857" y="18032"/>
                    <a:pt x="167880" y="21890"/>
                  </a:cubicBezTo>
                  <a:cubicBezTo>
                    <a:pt x="167903" y="25747"/>
                    <a:pt x="165415" y="29582"/>
                    <a:pt x="160348" y="32504"/>
                  </a:cubicBezTo>
                  <a:cubicBezTo>
                    <a:pt x="155281" y="35448"/>
                    <a:pt x="148661" y="36909"/>
                    <a:pt x="142019" y="36932"/>
                  </a:cubicBezTo>
                  <a:cubicBezTo>
                    <a:pt x="135354" y="36909"/>
                    <a:pt x="128712" y="35448"/>
                    <a:pt x="123622" y="32504"/>
                  </a:cubicBezTo>
                  <a:cubicBezTo>
                    <a:pt x="120769" y="30860"/>
                    <a:pt x="118715" y="28943"/>
                    <a:pt x="117459" y="26889"/>
                  </a:cubicBezTo>
                  <a:cubicBezTo>
                    <a:pt x="116204" y="24834"/>
                    <a:pt x="115724" y="22643"/>
                    <a:pt x="116090" y="20338"/>
                  </a:cubicBezTo>
                  <a:cubicBezTo>
                    <a:pt x="116500" y="17713"/>
                    <a:pt x="115953" y="15042"/>
                    <a:pt x="114446" y="12509"/>
                  </a:cubicBezTo>
                  <a:cubicBezTo>
                    <a:pt x="112894" y="9929"/>
                    <a:pt x="110315" y="7487"/>
                    <a:pt x="106754" y="5433"/>
                  </a:cubicBezTo>
                  <a:cubicBezTo>
                    <a:pt x="100477" y="1804"/>
                    <a:pt x="92237" y="0"/>
                    <a:pt x="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157;p47">
              <a:extLst>
                <a:ext uri="{FF2B5EF4-FFF2-40B4-BE49-F238E27FC236}">
                  <a16:creationId xmlns:a16="http://schemas.microsoft.com/office/drawing/2014/main" id="{3122FA6F-C3F3-44E4-890F-04E8B3EFA731}"/>
                </a:ext>
              </a:extLst>
            </p:cNvPr>
            <p:cNvSpPr/>
            <p:nvPr/>
          </p:nvSpPr>
          <p:spPr>
            <a:xfrm>
              <a:off x="2710863" y="2805975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3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59" y="6666"/>
                    <a:pt x="3288" y="6757"/>
                  </a:cubicBezTo>
                  <a:lnTo>
                    <a:pt x="3288" y="6757"/>
                  </a:lnTo>
                  <a:cubicBezTo>
                    <a:pt x="3356" y="6803"/>
                    <a:pt x="3447" y="6825"/>
                    <a:pt x="3516" y="6871"/>
                  </a:cubicBezTo>
                  <a:lnTo>
                    <a:pt x="3516" y="6871"/>
                  </a:lnTo>
                  <a:cubicBezTo>
                    <a:pt x="3653" y="6917"/>
                    <a:pt x="3767" y="6985"/>
                    <a:pt x="3904" y="7054"/>
                  </a:cubicBezTo>
                  <a:lnTo>
                    <a:pt x="3904" y="7054"/>
                  </a:lnTo>
                  <a:cubicBezTo>
                    <a:pt x="3927" y="7054"/>
                    <a:pt x="3972" y="7054"/>
                    <a:pt x="3995" y="7076"/>
                  </a:cubicBezTo>
                  <a:lnTo>
                    <a:pt x="3995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1"/>
                    <a:pt x="4497" y="7259"/>
                    <a:pt x="4680" y="7305"/>
                  </a:cubicBezTo>
                  <a:lnTo>
                    <a:pt x="4680" y="7305"/>
                  </a:lnTo>
                  <a:cubicBezTo>
                    <a:pt x="4749" y="7328"/>
                    <a:pt x="4817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6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37" y="7442"/>
                    <a:pt x="5228" y="7465"/>
                  </a:cubicBezTo>
                  <a:lnTo>
                    <a:pt x="5228" y="7465"/>
                  </a:lnTo>
                  <a:cubicBezTo>
                    <a:pt x="5410" y="7510"/>
                    <a:pt x="5593" y="7556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6004" y="7647"/>
                    <a:pt x="6072" y="7670"/>
                    <a:pt x="6141" y="7670"/>
                  </a:cubicBezTo>
                  <a:lnTo>
                    <a:pt x="6141" y="7670"/>
                  </a:lnTo>
                  <a:cubicBezTo>
                    <a:pt x="6301" y="7693"/>
                    <a:pt x="6460" y="7738"/>
                    <a:pt x="6620" y="7761"/>
                  </a:cubicBezTo>
                  <a:lnTo>
                    <a:pt x="6620" y="7761"/>
                  </a:lnTo>
                  <a:cubicBezTo>
                    <a:pt x="6689" y="7761"/>
                    <a:pt x="6734" y="7784"/>
                    <a:pt x="6803" y="7784"/>
                  </a:cubicBezTo>
                  <a:lnTo>
                    <a:pt x="6803" y="7784"/>
                  </a:lnTo>
                  <a:cubicBezTo>
                    <a:pt x="6871" y="7807"/>
                    <a:pt x="6940" y="7807"/>
                    <a:pt x="7008" y="7807"/>
                  </a:cubicBezTo>
                  <a:lnTo>
                    <a:pt x="7008" y="7807"/>
                  </a:lnTo>
                  <a:cubicBezTo>
                    <a:pt x="7168" y="7830"/>
                    <a:pt x="7305" y="7853"/>
                    <a:pt x="7465" y="7853"/>
                  </a:cubicBezTo>
                  <a:lnTo>
                    <a:pt x="7465" y="7853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76" y="7898"/>
                  </a:cubicBezTo>
                  <a:lnTo>
                    <a:pt x="7876" y="7898"/>
                  </a:lnTo>
                  <a:cubicBezTo>
                    <a:pt x="8013" y="7898"/>
                    <a:pt x="8172" y="7921"/>
                    <a:pt x="8332" y="7921"/>
                  </a:cubicBezTo>
                  <a:lnTo>
                    <a:pt x="8332" y="7921"/>
                  </a:lnTo>
                  <a:cubicBezTo>
                    <a:pt x="8401" y="7921"/>
                    <a:pt x="8469" y="7921"/>
                    <a:pt x="8538" y="7921"/>
                  </a:cubicBezTo>
                  <a:lnTo>
                    <a:pt x="8538" y="7921"/>
                  </a:lnTo>
                  <a:cubicBezTo>
                    <a:pt x="8583" y="7944"/>
                    <a:pt x="8606" y="7944"/>
                    <a:pt x="8652" y="7921"/>
                  </a:cubicBezTo>
                  <a:lnTo>
                    <a:pt x="8652" y="7921"/>
                  </a:lnTo>
                  <a:cubicBezTo>
                    <a:pt x="8674" y="7921"/>
                    <a:pt x="8697" y="7921"/>
                    <a:pt x="8720" y="7921"/>
                  </a:cubicBezTo>
                  <a:lnTo>
                    <a:pt x="8720" y="7921"/>
                  </a:lnTo>
                  <a:cubicBezTo>
                    <a:pt x="8903" y="7944"/>
                    <a:pt x="9062" y="7921"/>
                    <a:pt x="9222" y="7921"/>
                  </a:cubicBezTo>
                  <a:lnTo>
                    <a:pt x="9222" y="7921"/>
                  </a:lnTo>
                  <a:cubicBezTo>
                    <a:pt x="9245" y="7921"/>
                    <a:pt x="9291" y="7921"/>
                    <a:pt x="9336" y="7921"/>
                  </a:cubicBezTo>
                  <a:lnTo>
                    <a:pt x="9336" y="7921"/>
                  </a:lnTo>
                  <a:cubicBezTo>
                    <a:pt x="9382" y="7921"/>
                    <a:pt x="9405" y="7921"/>
                    <a:pt x="9451" y="7921"/>
                  </a:cubicBezTo>
                  <a:lnTo>
                    <a:pt x="9451" y="7921"/>
                  </a:lnTo>
                  <a:cubicBezTo>
                    <a:pt x="9519" y="7921"/>
                    <a:pt x="9565" y="7921"/>
                    <a:pt x="9610" y="7921"/>
                  </a:cubicBezTo>
                  <a:lnTo>
                    <a:pt x="9610" y="7921"/>
                  </a:lnTo>
                  <a:cubicBezTo>
                    <a:pt x="9816" y="7921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95" y="7875"/>
                    <a:pt x="10364" y="7875"/>
                    <a:pt x="10455" y="7853"/>
                  </a:cubicBezTo>
                  <a:lnTo>
                    <a:pt x="10455" y="7853"/>
                  </a:lnTo>
                  <a:cubicBezTo>
                    <a:pt x="10478" y="7853"/>
                    <a:pt x="10523" y="7853"/>
                    <a:pt x="10569" y="7853"/>
                  </a:cubicBezTo>
                  <a:lnTo>
                    <a:pt x="10569" y="7853"/>
                  </a:lnTo>
                  <a:cubicBezTo>
                    <a:pt x="10615" y="7853"/>
                    <a:pt x="10683" y="7830"/>
                    <a:pt x="10752" y="7830"/>
                  </a:cubicBezTo>
                  <a:lnTo>
                    <a:pt x="10752" y="7830"/>
                  </a:lnTo>
                  <a:cubicBezTo>
                    <a:pt x="10957" y="7807"/>
                    <a:pt x="11162" y="7784"/>
                    <a:pt x="11368" y="7738"/>
                  </a:cubicBezTo>
                  <a:lnTo>
                    <a:pt x="11368" y="7738"/>
                  </a:lnTo>
                  <a:cubicBezTo>
                    <a:pt x="11413" y="7738"/>
                    <a:pt x="11459" y="7716"/>
                    <a:pt x="11505" y="7716"/>
                  </a:cubicBezTo>
                  <a:lnTo>
                    <a:pt x="11505" y="7716"/>
                  </a:lnTo>
                  <a:cubicBezTo>
                    <a:pt x="11528" y="7716"/>
                    <a:pt x="11550" y="7716"/>
                    <a:pt x="11573" y="7693"/>
                  </a:cubicBezTo>
                  <a:lnTo>
                    <a:pt x="11573" y="7693"/>
                  </a:lnTo>
                  <a:cubicBezTo>
                    <a:pt x="11687" y="7693"/>
                    <a:pt x="11779" y="7670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9"/>
                    <a:pt x="12372" y="7533"/>
                  </a:cubicBezTo>
                  <a:lnTo>
                    <a:pt x="12372" y="7533"/>
                  </a:lnTo>
                  <a:cubicBezTo>
                    <a:pt x="12486" y="7510"/>
                    <a:pt x="12600" y="7465"/>
                    <a:pt x="12715" y="7442"/>
                  </a:cubicBezTo>
                  <a:lnTo>
                    <a:pt x="12715" y="7442"/>
                  </a:lnTo>
                  <a:cubicBezTo>
                    <a:pt x="12874" y="7396"/>
                    <a:pt x="13011" y="7350"/>
                    <a:pt x="13171" y="7305"/>
                  </a:cubicBezTo>
                  <a:lnTo>
                    <a:pt x="13171" y="7305"/>
                  </a:lnTo>
                  <a:cubicBezTo>
                    <a:pt x="13194" y="7305"/>
                    <a:pt x="13240" y="7305"/>
                    <a:pt x="13262" y="7282"/>
                  </a:cubicBezTo>
                  <a:lnTo>
                    <a:pt x="13262" y="7282"/>
                  </a:lnTo>
                  <a:cubicBezTo>
                    <a:pt x="13445" y="7236"/>
                    <a:pt x="13628" y="7168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4"/>
                  </a:cubicBezTo>
                  <a:lnTo>
                    <a:pt x="13879" y="7054"/>
                  </a:lnTo>
                  <a:cubicBezTo>
                    <a:pt x="14084" y="6985"/>
                    <a:pt x="14267" y="6894"/>
                    <a:pt x="14449" y="6825"/>
                  </a:cubicBezTo>
                  <a:lnTo>
                    <a:pt x="14449" y="6825"/>
                  </a:lnTo>
                  <a:cubicBezTo>
                    <a:pt x="14518" y="6803"/>
                    <a:pt x="14563" y="6757"/>
                    <a:pt x="14609" y="6734"/>
                  </a:cubicBezTo>
                  <a:lnTo>
                    <a:pt x="14609" y="6734"/>
                  </a:lnTo>
                  <a:cubicBezTo>
                    <a:pt x="14814" y="6643"/>
                    <a:pt x="15020" y="6529"/>
                    <a:pt x="15225" y="6437"/>
                  </a:cubicBezTo>
                  <a:lnTo>
                    <a:pt x="15225" y="6437"/>
                  </a:lnTo>
                  <a:cubicBezTo>
                    <a:pt x="15248" y="6415"/>
                    <a:pt x="15294" y="6392"/>
                    <a:pt x="15317" y="6369"/>
                  </a:cubicBezTo>
                  <a:lnTo>
                    <a:pt x="15317" y="6369"/>
                  </a:lnTo>
                  <a:cubicBezTo>
                    <a:pt x="15362" y="6346"/>
                    <a:pt x="15385" y="6323"/>
                    <a:pt x="15431" y="6300"/>
                  </a:cubicBezTo>
                  <a:lnTo>
                    <a:pt x="15431" y="6300"/>
                  </a:lnTo>
                  <a:cubicBezTo>
                    <a:pt x="15476" y="6278"/>
                    <a:pt x="15545" y="6232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1"/>
                    <a:pt x="15727" y="6095"/>
                  </a:cubicBezTo>
                  <a:lnTo>
                    <a:pt x="15727" y="6095"/>
                  </a:lnTo>
                  <a:cubicBezTo>
                    <a:pt x="15773" y="6072"/>
                    <a:pt x="15819" y="6027"/>
                    <a:pt x="15887" y="6004"/>
                  </a:cubicBezTo>
                  <a:lnTo>
                    <a:pt x="15887" y="6004"/>
                  </a:lnTo>
                  <a:cubicBezTo>
                    <a:pt x="15933" y="5958"/>
                    <a:pt x="15979" y="5935"/>
                    <a:pt x="16001" y="5890"/>
                  </a:cubicBezTo>
                  <a:lnTo>
                    <a:pt x="16001" y="5890"/>
                  </a:lnTo>
                  <a:cubicBezTo>
                    <a:pt x="16047" y="5867"/>
                    <a:pt x="16116" y="5821"/>
                    <a:pt x="16161" y="5798"/>
                  </a:cubicBezTo>
                  <a:lnTo>
                    <a:pt x="16161" y="5798"/>
                  </a:lnTo>
                  <a:cubicBezTo>
                    <a:pt x="16184" y="5753"/>
                    <a:pt x="16230" y="5730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67" y="5616"/>
                    <a:pt x="16412" y="5570"/>
                  </a:cubicBezTo>
                  <a:lnTo>
                    <a:pt x="16412" y="5570"/>
                  </a:lnTo>
                  <a:cubicBezTo>
                    <a:pt x="16412" y="5547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81" y="5524"/>
                    <a:pt x="16481" y="5502"/>
                    <a:pt x="16504" y="5479"/>
                  </a:cubicBezTo>
                  <a:lnTo>
                    <a:pt x="16504" y="5479"/>
                  </a:lnTo>
                  <a:cubicBezTo>
                    <a:pt x="16572" y="5410"/>
                    <a:pt x="16640" y="5342"/>
                    <a:pt x="16709" y="5273"/>
                  </a:cubicBezTo>
                  <a:lnTo>
                    <a:pt x="16709" y="5273"/>
                  </a:lnTo>
                  <a:cubicBezTo>
                    <a:pt x="16732" y="5250"/>
                    <a:pt x="16755" y="5228"/>
                    <a:pt x="16777" y="5205"/>
                  </a:cubicBezTo>
                  <a:lnTo>
                    <a:pt x="16777" y="5205"/>
                  </a:lnTo>
                  <a:cubicBezTo>
                    <a:pt x="16846" y="5136"/>
                    <a:pt x="16914" y="5045"/>
                    <a:pt x="17006" y="4954"/>
                  </a:cubicBezTo>
                  <a:lnTo>
                    <a:pt x="17006" y="4954"/>
                  </a:lnTo>
                  <a:cubicBezTo>
                    <a:pt x="17006" y="4931"/>
                    <a:pt x="17006" y="4931"/>
                    <a:pt x="17006" y="4931"/>
                  </a:cubicBezTo>
                  <a:lnTo>
                    <a:pt x="17006" y="4931"/>
                  </a:lnTo>
                  <a:cubicBezTo>
                    <a:pt x="17029" y="4908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7"/>
                    <a:pt x="17143" y="4748"/>
                    <a:pt x="17188" y="4703"/>
                  </a:cubicBezTo>
                  <a:lnTo>
                    <a:pt x="17188" y="4703"/>
                  </a:lnTo>
                  <a:cubicBezTo>
                    <a:pt x="17211" y="4657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3"/>
                    <a:pt x="17302" y="4497"/>
                    <a:pt x="17348" y="4452"/>
                  </a:cubicBezTo>
                  <a:lnTo>
                    <a:pt x="17348" y="4452"/>
                  </a:lnTo>
                  <a:cubicBezTo>
                    <a:pt x="17348" y="4429"/>
                    <a:pt x="17348" y="4406"/>
                    <a:pt x="17371" y="4406"/>
                  </a:cubicBezTo>
                  <a:lnTo>
                    <a:pt x="17371" y="4406"/>
                  </a:lnTo>
                  <a:cubicBezTo>
                    <a:pt x="17371" y="4383"/>
                    <a:pt x="17394" y="4360"/>
                    <a:pt x="17394" y="4337"/>
                  </a:cubicBezTo>
                  <a:lnTo>
                    <a:pt x="17394" y="4337"/>
                  </a:lnTo>
                  <a:cubicBezTo>
                    <a:pt x="17417" y="4292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8"/>
                    <a:pt x="17508" y="4132"/>
                    <a:pt x="17531" y="4086"/>
                  </a:cubicBezTo>
                  <a:lnTo>
                    <a:pt x="17531" y="4086"/>
                  </a:lnTo>
                  <a:cubicBezTo>
                    <a:pt x="17531" y="4041"/>
                    <a:pt x="17554" y="3995"/>
                    <a:pt x="17576" y="3949"/>
                  </a:cubicBezTo>
                  <a:lnTo>
                    <a:pt x="17576" y="3949"/>
                  </a:lnTo>
                  <a:cubicBezTo>
                    <a:pt x="17576" y="3927"/>
                    <a:pt x="17599" y="3927"/>
                    <a:pt x="17599" y="3904"/>
                  </a:cubicBezTo>
                  <a:lnTo>
                    <a:pt x="17599" y="3904"/>
                  </a:lnTo>
                  <a:cubicBezTo>
                    <a:pt x="17599" y="3881"/>
                    <a:pt x="17622" y="3858"/>
                    <a:pt x="17622" y="3835"/>
                  </a:cubicBezTo>
                  <a:lnTo>
                    <a:pt x="17622" y="3835"/>
                  </a:lnTo>
                  <a:cubicBezTo>
                    <a:pt x="17645" y="3790"/>
                    <a:pt x="17645" y="3767"/>
                    <a:pt x="17668" y="3721"/>
                  </a:cubicBezTo>
                  <a:lnTo>
                    <a:pt x="17668" y="3721"/>
                  </a:lnTo>
                  <a:cubicBezTo>
                    <a:pt x="17668" y="3676"/>
                    <a:pt x="17690" y="3630"/>
                    <a:pt x="17690" y="3584"/>
                  </a:cubicBezTo>
                  <a:lnTo>
                    <a:pt x="17690" y="3584"/>
                  </a:lnTo>
                  <a:cubicBezTo>
                    <a:pt x="17713" y="3561"/>
                    <a:pt x="17713" y="3516"/>
                    <a:pt x="17736" y="3470"/>
                  </a:cubicBezTo>
                  <a:lnTo>
                    <a:pt x="17736" y="3470"/>
                  </a:lnTo>
                  <a:cubicBezTo>
                    <a:pt x="17736" y="3447"/>
                    <a:pt x="17736" y="3424"/>
                    <a:pt x="17736" y="3402"/>
                  </a:cubicBezTo>
                  <a:lnTo>
                    <a:pt x="17736" y="3402"/>
                  </a:lnTo>
                  <a:cubicBezTo>
                    <a:pt x="17759" y="3379"/>
                    <a:pt x="17759" y="3356"/>
                    <a:pt x="17759" y="3356"/>
                  </a:cubicBezTo>
                  <a:lnTo>
                    <a:pt x="17759" y="3356"/>
                  </a:lnTo>
                  <a:cubicBezTo>
                    <a:pt x="17759" y="3310"/>
                    <a:pt x="17759" y="3265"/>
                    <a:pt x="17782" y="3219"/>
                  </a:cubicBezTo>
                  <a:lnTo>
                    <a:pt x="17782" y="3219"/>
                  </a:lnTo>
                  <a:cubicBezTo>
                    <a:pt x="17782" y="3173"/>
                    <a:pt x="17782" y="3128"/>
                    <a:pt x="17782" y="3105"/>
                  </a:cubicBezTo>
                  <a:lnTo>
                    <a:pt x="17782" y="3105"/>
                  </a:lnTo>
                  <a:cubicBezTo>
                    <a:pt x="17805" y="3059"/>
                    <a:pt x="17805" y="3014"/>
                    <a:pt x="17805" y="2968"/>
                  </a:cubicBezTo>
                  <a:lnTo>
                    <a:pt x="17805" y="2968"/>
                  </a:lnTo>
                  <a:cubicBezTo>
                    <a:pt x="17805" y="2945"/>
                    <a:pt x="17805" y="2899"/>
                    <a:pt x="17805" y="2877"/>
                  </a:cubicBezTo>
                  <a:lnTo>
                    <a:pt x="17805" y="2877"/>
                  </a:lnTo>
                  <a:cubicBezTo>
                    <a:pt x="17805" y="2854"/>
                    <a:pt x="17805" y="2831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5"/>
                    <a:pt x="17805" y="160"/>
                    <a:pt x="17805" y="229"/>
                  </a:cubicBezTo>
                  <a:lnTo>
                    <a:pt x="17805" y="229"/>
                  </a:lnTo>
                  <a:cubicBezTo>
                    <a:pt x="17805" y="275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782" y="389"/>
                    <a:pt x="17782" y="434"/>
                    <a:pt x="17782" y="480"/>
                  </a:cubicBezTo>
                  <a:lnTo>
                    <a:pt x="17782" y="480"/>
                  </a:lnTo>
                  <a:cubicBezTo>
                    <a:pt x="17782" y="526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40"/>
                    <a:pt x="17736" y="685"/>
                    <a:pt x="17736" y="731"/>
                  </a:cubicBezTo>
                  <a:lnTo>
                    <a:pt x="17736" y="731"/>
                  </a:lnTo>
                  <a:cubicBezTo>
                    <a:pt x="17736" y="754"/>
                    <a:pt x="17713" y="800"/>
                    <a:pt x="17713" y="845"/>
                  </a:cubicBezTo>
                  <a:lnTo>
                    <a:pt x="17713" y="845"/>
                  </a:lnTo>
                  <a:cubicBezTo>
                    <a:pt x="17690" y="891"/>
                    <a:pt x="17690" y="936"/>
                    <a:pt x="17668" y="959"/>
                  </a:cubicBezTo>
                  <a:lnTo>
                    <a:pt x="17668" y="959"/>
                  </a:lnTo>
                  <a:cubicBezTo>
                    <a:pt x="17668" y="1005"/>
                    <a:pt x="17645" y="1051"/>
                    <a:pt x="17622" y="1096"/>
                  </a:cubicBezTo>
                  <a:lnTo>
                    <a:pt x="17622" y="1096"/>
                  </a:lnTo>
                  <a:cubicBezTo>
                    <a:pt x="17622" y="1142"/>
                    <a:pt x="17599" y="1165"/>
                    <a:pt x="17576" y="1210"/>
                  </a:cubicBezTo>
                  <a:lnTo>
                    <a:pt x="17576" y="1210"/>
                  </a:lnTo>
                  <a:cubicBezTo>
                    <a:pt x="17576" y="1256"/>
                    <a:pt x="17554" y="1302"/>
                    <a:pt x="17531" y="1347"/>
                  </a:cubicBezTo>
                  <a:lnTo>
                    <a:pt x="17531" y="1347"/>
                  </a:lnTo>
                  <a:cubicBezTo>
                    <a:pt x="17508" y="1393"/>
                    <a:pt x="17485" y="1416"/>
                    <a:pt x="17485" y="1461"/>
                  </a:cubicBezTo>
                  <a:lnTo>
                    <a:pt x="17485" y="1461"/>
                  </a:lnTo>
                  <a:cubicBezTo>
                    <a:pt x="17462" y="1507"/>
                    <a:pt x="17439" y="1553"/>
                    <a:pt x="17417" y="1598"/>
                  </a:cubicBezTo>
                  <a:lnTo>
                    <a:pt x="17417" y="1598"/>
                  </a:lnTo>
                  <a:cubicBezTo>
                    <a:pt x="17394" y="1621"/>
                    <a:pt x="17371" y="1667"/>
                    <a:pt x="17348" y="1690"/>
                  </a:cubicBezTo>
                  <a:lnTo>
                    <a:pt x="17348" y="1690"/>
                  </a:lnTo>
                  <a:cubicBezTo>
                    <a:pt x="17325" y="1758"/>
                    <a:pt x="17280" y="1804"/>
                    <a:pt x="17257" y="1849"/>
                  </a:cubicBezTo>
                  <a:lnTo>
                    <a:pt x="17257" y="1849"/>
                  </a:lnTo>
                  <a:cubicBezTo>
                    <a:pt x="17234" y="1895"/>
                    <a:pt x="17211" y="1918"/>
                    <a:pt x="17188" y="1964"/>
                  </a:cubicBezTo>
                  <a:lnTo>
                    <a:pt x="17188" y="1964"/>
                  </a:lnTo>
                  <a:cubicBezTo>
                    <a:pt x="17143" y="2009"/>
                    <a:pt x="17097" y="2078"/>
                    <a:pt x="17051" y="2123"/>
                  </a:cubicBezTo>
                  <a:lnTo>
                    <a:pt x="17051" y="2123"/>
                  </a:lnTo>
                  <a:cubicBezTo>
                    <a:pt x="17051" y="2146"/>
                    <a:pt x="17029" y="2169"/>
                    <a:pt x="17006" y="2192"/>
                  </a:cubicBezTo>
                  <a:lnTo>
                    <a:pt x="17006" y="2192"/>
                  </a:lnTo>
                  <a:cubicBezTo>
                    <a:pt x="16937" y="2283"/>
                    <a:pt x="16846" y="2374"/>
                    <a:pt x="16777" y="2466"/>
                  </a:cubicBezTo>
                  <a:lnTo>
                    <a:pt x="16777" y="2466"/>
                  </a:lnTo>
                  <a:cubicBezTo>
                    <a:pt x="16755" y="2489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0" y="2603"/>
                    <a:pt x="16572" y="2671"/>
                    <a:pt x="16504" y="2740"/>
                  </a:cubicBezTo>
                  <a:lnTo>
                    <a:pt x="16504" y="2740"/>
                  </a:lnTo>
                  <a:cubicBezTo>
                    <a:pt x="16481" y="2763"/>
                    <a:pt x="16435" y="2808"/>
                    <a:pt x="16412" y="2831"/>
                  </a:cubicBezTo>
                  <a:lnTo>
                    <a:pt x="16412" y="2831"/>
                  </a:lnTo>
                  <a:cubicBezTo>
                    <a:pt x="16367" y="2877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52" y="2968"/>
                    <a:pt x="16207" y="3014"/>
                    <a:pt x="16161" y="3036"/>
                  </a:cubicBezTo>
                  <a:lnTo>
                    <a:pt x="16161" y="3036"/>
                  </a:lnTo>
                  <a:cubicBezTo>
                    <a:pt x="16116" y="3082"/>
                    <a:pt x="16070" y="3128"/>
                    <a:pt x="16024" y="3151"/>
                  </a:cubicBezTo>
                  <a:lnTo>
                    <a:pt x="16024" y="3151"/>
                  </a:lnTo>
                  <a:cubicBezTo>
                    <a:pt x="15979" y="3196"/>
                    <a:pt x="15933" y="3219"/>
                    <a:pt x="15887" y="3242"/>
                  </a:cubicBezTo>
                  <a:lnTo>
                    <a:pt x="15887" y="3242"/>
                  </a:lnTo>
                  <a:cubicBezTo>
                    <a:pt x="15842" y="3287"/>
                    <a:pt x="15796" y="3333"/>
                    <a:pt x="15727" y="3356"/>
                  </a:cubicBezTo>
                  <a:lnTo>
                    <a:pt x="15727" y="3356"/>
                  </a:lnTo>
                  <a:cubicBezTo>
                    <a:pt x="15682" y="3402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3"/>
                    <a:pt x="15476" y="3516"/>
                    <a:pt x="15431" y="3561"/>
                  </a:cubicBezTo>
                  <a:lnTo>
                    <a:pt x="15431" y="3561"/>
                  </a:lnTo>
                  <a:cubicBezTo>
                    <a:pt x="15362" y="3607"/>
                    <a:pt x="15294" y="3630"/>
                    <a:pt x="15225" y="3676"/>
                  </a:cubicBezTo>
                  <a:lnTo>
                    <a:pt x="15225" y="3676"/>
                  </a:lnTo>
                  <a:cubicBezTo>
                    <a:pt x="15043" y="3790"/>
                    <a:pt x="14837" y="3904"/>
                    <a:pt x="14632" y="3995"/>
                  </a:cubicBezTo>
                  <a:lnTo>
                    <a:pt x="14632" y="3995"/>
                  </a:lnTo>
                  <a:cubicBezTo>
                    <a:pt x="14563" y="4018"/>
                    <a:pt x="14518" y="4041"/>
                    <a:pt x="14472" y="4064"/>
                  </a:cubicBezTo>
                  <a:lnTo>
                    <a:pt x="14472" y="4064"/>
                  </a:lnTo>
                  <a:cubicBezTo>
                    <a:pt x="14267" y="4155"/>
                    <a:pt x="14084" y="4246"/>
                    <a:pt x="13901" y="4315"/>
                  </a:cubicBezTo>
                  <a:lnTo>
                    <a:pt x="13901" y="4315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9"/>
                    <a:pt x="13399" y="4497"/>
                    <a:pt x="13171" y="4566"/>
                  </a:cubicBezTo>
                  <a:lnTo>
                    <a:pt x="13171" y="4566"/>
                  </a:lnTo>
                  <a:cubicBezTo>
                    <a:pt x="13034" y="4611"/>
                    <a:pt x="12874" y="4657"/>
                    <a:pt x="12715" y="4703"/>
                  </a:cubicBezTo>
                  <a:lnTo>
                    <a:pt x="12715" y="4703"/>
                  </a:lnTo>
                  <a:cubicBezTo>
                    <a:pt x="12600" y="4725"/>
                    <a:pt x="12486" y="4771"/>
                    <a:pt x="12372" y="4794"/>
                  </a:cubicBezTo>
                  <a:lnTo>
                    <a:pt x="12372" y="4794"/>
                  </a:lnTo>
                  <a:cubicBezTo>
                    <a:pt x="12212" y="4840"/>
                    <a:pt x="12053" y="4862"/>
                    <a:pt x="11870" y="4908"/>
                  </a:cubicBezTo>
                  <a:lnTo>
                    <a:pt x="11870" y="4908"/>
                  </a:lnTo>
                  <a:cubicBezTo>
                    <a:pt x="11756" y="4931"/>
                    <a:pt x="11642" y="4954"/>
                    <a:pt x="11528" y="4977"/>
                  </a:cubicBezTo>
                  <a:lnTo>
                    <a:pt x="11528" y="4977"/>
                  </a:lnTo>
                  <a:cubicBezTo>
                    <a:pt x="11459" y="4977"/>
                    <a:pt x="11413" y="4977"/>
                    <a:pt x="11368" y="4999"/>
                  </a:cubicBezTo>
                  <a:lnTo>
                    <a:pt x="11368" y="4999"/>
                  </a:lnTo>
                  <a:cubicBezTo>
                    <a:pt x="11162" y="5022"/>
                    <a:pt x="10957" y="5068"/>
                    <a:pt x="10752" y="5091"/>
                  </a:cubicBezTo>
                  <a:lnTo>
                    <a:pt x="10752" y="5091"/>
                  </a:lnTo>
                  <a:cubicBezTo>
                    <a:pt x="10683" y="5091"/>
                    <a:pt x="10637" y="5091"/>
                    <a:pt x="10569" y="5114"/>
                  </a:cubicBezTo>
                  <a:lnTo>
                    <a:pt x="10569" y="5114"/>
                  </a:lnTo>
                  <a:cubicBezTo>
                    <a:pt x="10455" y="5114"/>
                    <a:pt x="10341" y="5114"/>
                    <a:pt x="10204" y="5136"/>
                  </a:cubicBezTo>
                  <a:lnTo>
                    <a:pt x="10204" y="5136"/>
                  </a:lnTo>
                  <a:cubicBezTo>
                    <a:pt x="10021" y="5159"/>
                    <a:pt x="9816" y="5159"/>
                    <a:pt x="9610" y="5182"/>
                  </a:cubicBezTo>
                  <a:lnTo>
                    <a:pt x="9610" y="5182"/>
                  </a:lnTo>
                  <a:cubicBezTo>
                    <a:pt x="9473" y="5182"/>
                    <a:pt x="9359" y="5182"/>
                    <a:pt x="9222" y="5182"/>
                  </a:cubicBezTo>
                  <a:lnTo>
                    <a:pt x="9222" y="5182"/>
                  </a:lnTo>
                  <a:cubicBezTo>
                    <a:pt x="9062" y="5182"/>
                    <a:pt x="8903" y="5182"/>
                    <a:pt x="8743" y="5182"/>
                  </a:cubicBezTo>
                  <a:lnTo>
                    <a:pt x="8743" y="5182"/>
                  </a:lnTo>
                  <a:cubicBezTo>
                    <a:pt x="8606" y="5182"/>
                    <a:pt x="8469" y="5182"/>
                    <a:pt x="8332" y="5182"/>
                  </a:cubicBezTo>
                  <a:lnTo>
                    <a:pt x="8332" y="5182"/>
                  </a:lnTo>
                  <a:cubicBezTo>
                    <a:pt x="8172" y="5159"/>
                    <a:pt x="8035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4"/>
                  </a:cubicBezTo>
                  <a:lnTo>
                    <a:pt x="7465" y="5114"/>
                  </a:lnTo>
                  <a:cubicBezTo>
                    <a:pt x="7328" y="5114"/>
                    <a:pt x="7168" y="5091"/>
                    <a:pt x="7031" y="5068"/>
                  </a:cubicBezTo>
                  <a:lnTo>
                    <a:pt x="7031" y="5068"/>
                  </a:lnTo>
                  <a:cubicBezTo>
                    <a:pt x="6894" y="5045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0" y="4977"/>
                    <a:pt x="6301" y="4954"/>
                    <a:pt x="6164" y="4931"/>
                  </a:cubicBezTo>
                  <a:lnTo>
                    <a:pt x="6164" y="4931"/>
                  </a:lnTo>
                  <a:cubicBezTo>
                    <a:pt x="6027" y="4908"/>
                    <a:pt x="5913" y="4885"/>
                    <a:pt x="5776" y="4862"/>
                  </a:cubicBezTo>
                  <a:lnTo>
                    <a:pt x="5776" y="4862"/>
                  </a:lnTo>
                  <a:cubicBezTo>
                    <a:pt x="5593" y="4817"/>
                    <a:pt x="5410" y="4771"/>
                    <a:pt x="5228" y="4725"/>
                  </a:cubicBezTo>
                  <a:lnTo>
                    <a:pt x="5228" y="4725"/>
                  </a:lnTo>
                  <a:cubicBezTo>
                    <a:pt x="5114" y="4680"/>
                    <a:pt x="5000" y="4657"/>
                    <a:pt x="4885" y="4634"/>
                  </a:cubicBezTo>
                  <a:lnTo>
                    <a:pt x="4885" y="4634"/>
                  </a:lnTo>
                  <a:cubicBezTo>
                    <a:pt x="4817" y="4611"/>
                    <a:pt x="4749" y="4589"/>
                    <a:pt x="4680" y="4566"/>
                  </a:cubicBezTo>
                  <a:lnTo>
                    <a:pt x="4680" y="4566"/>
                  </a:lnTo>
                  <a:cubicBezTo>
                    <a:pt x="4497" y="4497"/>
                    <a:pt x="4315" y="4452"/>
                    <a:pt x="4155" y="4383"/>
                  </a:cubicBezTo>
                  <a:lnTo>
                    <a:pt x="4155" y="4383"/>
                  </a:lnTo>
                  <a:cubicBezTo>
                    <a:pt x="4087" y="4360"/>
                    <a:pt x="4041" y="4337"/>
                    <a:pt x="3995" y="4315"/>
                  </a:cubicBezTo>
                  <a:lnTo>
                    <a:pt x="3995" y="4315"/>
                  </a:lnTo>
                  <a:cubicBezTo>
                    <a:pt x="3835" y="4269"/>
                    <a:pt x="3676" y="4200"/>
                    <a:pt x="3516" y="4132"/>
                  </a:cubicBezTo>
                  <a:lnTo>
                    <a:pt x="3516" y="4132"/>
                  </a:lnTo>
                  <a:cubicBezTo>
                    <a:pt x="3447" y="4086"/>
                    <a:pt x="3356" y="4064"/>
                    <a:pt x="3288" y="4018"/>
                  </a:cubicBezTo>
                  <a:lnTo>
                    <a:pt x="3288" y="4018"/>
                  </a:lnTo>
                  <a:cubicBezTo>
                    <a:pt x="3059" y="3927"/>
                    <a:pt x="2854" y="3812"/>
                    <a:pt x="2626" y="3676"/>
                  </a:cubicBezTo>
                  <a:lnTo>
                    <a:pt x="2626" y="3676"/>
                  </a:lnTo>
                  <a:cubicBezTo>
                    <a:pt x="891" y="2671"/>
                    <a:pt x="1" y="1347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158;p47">
              <a:extLst>
                <a:ext uri="{FF2B5EF4-FFF2-40B4-BE49-F238E27FC236}">
                  <a16:creationId xmlns:a16="http://schemas.microsoft.com/office/drawing/2014/main" id="{ED20AE1A-EE0D-407B-A0C9-B8F154FD677C}"/>
                </a:ext>
              </a:extLst>
            </p:cNvPr>
            <p:cNvSpPr/>
            <p:nvPr/>
          </p:nvSpPr>
          <p:spPr>
            <a:xfrm>
              <a:off x="2689188" y="2678150"/>
              <a:ext cx="489050" cy="257600"/>
            </a:xfrm>
            <a:custGeom>
              <a:avLst/>
              <a:gdLst/>
              <a:ahLst/>
              <a:cxnLst/>
              <a:rect l="l" t="t" r="r" b="b"/>
              <a:pathLst>
                <a:path w="19562" h="10304" extrusionOk="0">
                  <a:moveTo>
                    <a:pt x="9747" y="1"/>
                  </a:moveTo>
                  <a:cubicBezTo>
                    <a:pt x="7464" y="1"/>
                    <a:pt x="5205" y="503"/>
                    <a:pt x="3470" y="1507"/>
                  </a:cubicBezTo>
                  <a:cubicBezTo>
                    <a:pt x="0" y="3516"/>
                    <a:pt x="23" y="6780"/>
                    <a:pt x="3493" y="8789"/>
                  </a:cubicBezTo>
                  <a:cubicBezTo>
                    <a:pt x="5234" y="9801"/>
                    <a:pt x="7509" y="10304"/>
                    <a:pt x="9782" y="10304"/>
                  </a:cubicBezTo>
                  <a:cubicBezTo>
                    <a:pt x="12068" y="10304"/>
                    <a:pt x="14353" y="9796"/>
                    <a:pt x="16092" y="8789"/>
                  </a:cubicBezTo>
                  <a:cubicBezTo>
                    <a:pt x="19562" y="6780"/>
                    <a:pt x="19539" y="3516"/>
                    <a:pt x="16047" y="1507"/>
                  </a:cubicBezTo>
                  <a:cubicBezTo>
                    <a:pt x="14312" y="503"/>
                    <a:pt x="12029" y="1"/>
                    <a:pt x="9747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159;p47">
              <a:extLst>
                <a:ext uri="{FF2B5EF4-FFF2-40B4-BE49-F238E27FC236}">
                  <a16:creationId xmlns:a16="http://schemas.microsoft.com/office/drawing/2014/main" id="{CBC77AFF-2725-4569-AC1A-140972925F3F}"/>
                </a:ext>
              </a:extLst>
            </p:cNvPr>
            <p:cNvSpPr/>
            <p:nvPr/>
          </p:nvSpPr>
          <p:spPr>
            <a:xfrm>
              <a:off x="2802163" y="2711250"/>
              <a:ext cx="229425" cy="134850"/>
            </a:xfrm>
            <a:custGeom>
              <a:avLst/>
              <a:gdLst/>
              <a:ahLst/>
              <a:cxnLst/>
              <a:rect l="l" t="t" r="r" b="b"/>
              <a:pathLst>
                <a:path w="9177" h="5394" extrusionOk="0">
                  <a:moveTo>
                    <a:pt x="5639" y="1484"/>
                  </a:moveTo>
                  <a:lnTo>
                    <a:pt x="6780" y="2123"/>
                  </a:lnTo>
                  <a:cubicBezTo>
                    <a:pt x="6985" y="2238"/>
                    <a:pt x="7100" y="2352"/>
                    <a:pt x="7145" y="2466"/>
                  </a:cubicBezTo>
                  <a:cubicBezTo>
                    <a:pt x="7168" y="2580"/>
                    <a:pt x="7122" y="2694"/>
                    <a:pt x="6963" y="2785"/>
                  </a:cubicBezTo>
                  <a:cubicBezTo>
                    <a:pt x="6780" y="2877"/>
                    <a:pt x="6597" y="2922"/>
                    <a:pt x="6392" y="2922"/>
                  </a:cubicBezTo>
                  <a:cubicBezTo>
                    <a:pt x="6187" y="2899"/>
                    <a:pt x="5981" y="2831"/>
                    <a:pt x="5776" y="2717"/>
                  </a:cubicBezTo>
                  <a:lnTo>
                    <a:pt x="4634" y="2078"/>
                  </a:lnTo>
                  <a:lnTo>
                    <a:pt x="5639" y="1484"/>
                  </a:lnTo>
                  <a:close/>
                  <a:moveTo>
                    <a:pt x="3630" y="2671"/>
                  </a:moveTo>
                  <a:lnTo>
                    <a:pt x="4771" y="3310"/>
                  </a:lnTo>
                  <a:cubicBezTo>
                    <a:pt x="5045" y="3447"/>
                    <a:pt x="5205" y="3607"/>
                    <a:pt x="5251" y="3744"/>
                  </a:cubicBezTo>
                  <a:cubicBezTo>
                    <a:pt x="5296" y="3881"/>
                    <a:pt x="5251" y="4018"/>
                    <a:pt x="5091" y="4109"/>
                  </a:cubicBezTo>
                  <a:cubicBezTo>
                    <a:pt x="4949" y="4198"/>
                    <a:pt x="4780" y="4231"/>
                    <a:pt x="4595" y="4231"/>
                  </a:cubicBezTo>
                  <a:cubicBezTo>
                    <a:pt x="4541" y="4231"/>
                    <a:pt x="4485" y="4228"/>
                    <a:pt x="4429" y="4223"/>
                  </a:cubicBezTo>
                  <a:cubicBezTo>
                    <a:pt x="4178" y="4201"/>
                    <a:pt x="3927" y="4109"/>
                    <a:pt x="3676" y="3972"/>
                  </a:cubicBezTo>
                  <a:lnTo>
                    <a:pt x="2534" y="3310"/>
                  </a:lnTo>
                  <a:lnTo>
                    <a:pt x="3630" y="2671"/>
                  </a:lnTo>
                  <a:close/>
                  <a:moveTo>
                    <a:pt x="5228" y="1"/>
                  </a:moveTo>
                  <a:lnTo>
                    <a:pt x="1" y="3105"/>
                  </a:lnTo>
                  <a:lnTo>
                    <a:pt x="2808" y="4703"/>
                  </a:lnTo>
                  <a:cubicBezTo>
                    <a:pt x="3242" y="4954"/>
                    <a:pt x="3699" y="5136"/>
                    <a:pt x="4132" y="5250"/>
                  </a:cubicBezTo>
                  <a:cubicBezTo>
                    <a:pt x="4513" y="5346"/>
                    <a:pt x="4861" y="5393"/>
                    <a:pt x="5205" y="5393"/>
                  </a:cubicBezTo>
                  <a:cubicBezTo>
                    <a:pt x="5274" y="5393"/>
                    <a:pt x="5342" y="5391"/>
                    <a:pt x="5410" y="5387"/>
                  </a:cubicBezTo>
                  <a:cubicBezTo>
                    <a:pt x="5799" y="5365"/>
                    <a:pt x="6141" y="5250"/>
                    <a:pt x="6438" y="5068"/>
                  </a:cubicBezTo>
                  <a:cubicBezTo>
                    <a:pt x="6780" y="4885"/>
                    <a:pt x="6963" y="4657"/>
                    <a:pt x="6985" y="4383"/>
                  </a:cubicBezTo>
                  <a:cubicBezTo>
                    <a:pt x="7031" y="4132"/>
                    <a:pt x="6894" y="3881"/>
                    <a:pt x="6597" y="3630"/>
                  </a:cubicBezTo>
                  <a:lnTo>
                    <a:pt x="6597" y="3630"/>
                  </a:lnTo>
                  <a:cubicBezTo>
                    <a:pt x="6922" y="3745"/>
                    <a:pt x="7232" y="3795"/>
                    <a:pt x="7551" y="3795"/>
                  </a:cubicBezTo>
                  <a:cubicBezTo>
                    <a:pt x="7613" y="3795"/>
                    <a:pt x="7676" y="3793"/>
                    <a:pt x="7739" y="3790"/>
                  </a:cubicBezTo>
                  <a:cubicBezTo>
                    <a:pt x="8104" y="3767"/>
                    <a:pt x="8446" y="3676"/>
                    <a:pt x="8720" y="3516"/>
                  </a:cubicBezTo>
                  <a:cubicBezTo>
                    <a:pt x="8971" y="3356"/>
                    <a:pt x="9131" y="3173"/>
                    <a:pt x="9154" y="2945"/>
                  </a:cubicBezTo>
                  <a:cubicBezTo>
                    <a:pt x="9177" y="2740"/>
                    <a:pt x="9085" y="2511"/>
                    <a:pt x="8880" y="2260"/>
                  </a:cubicBezTo>
                  <a:cubicBezTo>
                    <a:pt x="8675" y="2009"/>
                    <a:pt x="8355" y="1781"/>
                    <a:pt x="7921" y="1530"/>
                  </a:cubicBez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160;p47">
              <a:extLst>
                <a:ext uri="{FF2B5EF4-FFF2-40B4-BE49-F238E27FC236}">
                  <a16:creationId xmlns:a16="http://schemas.microsoft.com/office/drawing/2014/main" id="{93A2EE09-9825-4D85-B50E-71017B712F46}"/>
                </a:ext>
              </a:extLst>
            </p:cNvPr>
            <p:cNvSpPr/>
            <p:nvPr/>
          </p:nvSpPr>
          <p:spPr>
            <a:xfrm>
              <a:off x="3188488" y="3990050"/>
              <a:ext cx="808050" cy="359500"/>
            </a:xfrm>
            <a:custGeom>
              <a:avLst/>
              <a:gdLst/>
              <a:ahLst/>
              <a:cxnLst/>
              <a:rect l="l" t="t" r="r" b="b"/>
              <a:pathLst>
                <a:path w="32322" h="14380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3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5"/>
                    <a:pt x="1576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1"/>
                    <a:pt x="6369" y="12440"/>
                  </a:cubicBezTo>
                  <a:cubicBezTo>
                    <a:pt x="6620" y="12554"/>
                    <a:pt x="6848" y="12668"/>
                    <a:pt x="7099" y="12759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02" y="13376"/>
                    <a:pt x="8994" y="13398"/>
                    <a:pt x="9062" y="13421"/>
                  </a:cubicBezTo>
                  <a:cubicBezTo>
                    <a:pt x="9199" y="13467"/>
                    <a:pt x="9336" y="13490"/>
                    <a:pt x="9473" y="13535"/>
                  </a:cubicBezTo>
                  <a:cubicBezTo>
                    <a:pt x="9816" y="13604"/>
                    <a:pt x="10135" y="13695"/>
                    <a:pt x="10477" y="13764"/>
                  </a:cubicBezTo>
                  <a:cubicBezTo>
                    <a:pt x="10569" y="13787"/>
                    <a:pt x="10660" y="13809"/>
                    <a:pt x="10751" y="13832"/>
                  </a:cubicBezTo>
                  <a:cubicBezTo>
                    <a:pt x="10888" y="13855"/>
                    <a:pt x="11025" y="13878"/>
                    <a:pt x="11162" y="13901"/>
                  </a:cubicBezTo>
                  <a:cubicBezTo>
                    <a:pt x="11436" y="13969"/>
                    <a:pt x="11710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00" y="14152"/>
                    <a:pt x="12737" y="14152"/>
                  </a:cubicBezTo>
                  <a:cubicBezTo>
                    <a:pt x="12988" y="14197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52" y="14312"/>
                    <a:pt x="14289" y="14312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6732" y="14380"/>
                  </a:lnTo>
                  <a:cubicBezTo>
                    <a:pt x="16800" y="14369"/>
                    <a:pt x="16874" y="14369"/>
                    <a:pt x="16948" y="14369"/>
                  </a:cubicBezTo>
                  <a:cubicBezTo>
                    <a:pt x="17023" y="14369"/>
                    <a:pt x="17097" y="14369"/>
                    <a:pt x="17165" y="14357"/>
                  </a:cubicBezTo>
                  <a:lnTo>
                    <a:pt x="17439" y="14357"/>
                  </a:lnTo>
                  <a:cubicBezTo>
                    <a:pt x="17804" y="14334"/>
                    <a:pt x="18147" y="14312"/>
                    <a:pt x="18512" y="14289"/>
                  </a:cubicBezTo>
                  <a:cubicBezTo>
                    <a:pt x="18672" y="14266"/>
                    <a:pt x="18809" y="14266"/>
                    <a:pt x="18968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7"/>
                    <a:pt x="19493" y="14175"/>
                  </a:cubicBezTo>
                  <a:cubicBezTo>
                    <a:pt x="19881" y="14129"/>
                    <a:pt x="20247" y="14083"/>
                    <a:pt x="20612" y="14038"/>
                  </a:cubicBezTo>
                  <a:cubicBezTo>
                    <a:pt x="20703" y="14015"/>
                    <a:pt x="20794" y="13992"/>
                    <a:pt x="20886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65" y="13878"/>
                    <a:pt x="21548" y="13855"/>
                  </a:cubicBezTo>
                  <a:cubicBezTo>
                    <a:pt x="21844" y="13787"/>
                    <a:pt x="22141" y="13741"/>
                    <a:pt x="22438" y="13650"/>
                  </a:cubicBezTo>
                  <a:cubicBezTo>
                    <a:pt x="22643" y="13604"/>
                    <a:pt x="22849" y="13535"/>
                    <a:pt x="23077" y="13490"/>
                  </a:cubicBezTo>
                  <a:cubicBezTo>
                    <a:pt x="23351" y="13421"/>
                    <a:pt x="23625" y="13330"/>
                    <a:pt x="23899" y="13262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24" y="13102"/>
                    <a:pt x="24743" y="12965"/>
                    <a:pt x="25063" y="12851"/>
                  </a:cubicBezTo>
                  <a:cubicBezTo>
                    <a:pt x="25108" y="12828"/>
                    <a:pt x="25154" y="12805"/>
                    <a:pt x="25200" y="12805"/>
                  </a:cubicBezTo>
                  <a:cubicBezTo>
                    <a:pt x="25542" y="12668"/>
                    <a:pt x="25907" y="12508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595"/>
                    <a:pt x="27756" y="11572"/>
                    <a:pt x="27825" y="11527"/>
                  </a:cubicBezTo>
                  <a:cubicBezTo>
                    <a:pt x="27870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2" y="11162"/>
                    <a:pt x="28464" y="11116"/>
                    <a:pt x="28555" y="11047"/>
                  </a:cubicBezTo>
                  <a:cubicBezTo>
                    <a:pt x="28646" y="10979"/>
                    <a:pt x="28738" y="10933"/>
                    <a:pt x="28829" y="10865"/>
                  </a:cubicBezTo>
                  <a:cubicBezTo>
                    <a:pt x="28897" y="10796"/>
                    <a:pt x="28989" y="10751"/>
                    <a:pt x="29057" y="10682"/>
                  </a:cubicBezTo>
                  <a:cubicBezTo>
                    <a:pt x="29149" y="10614"/>
                    <a:pt x="29240" y="10545"/>
                    <a:pt x="29308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05" y="10226"/>
                    <a:pt x="29696" y="10157"/>
                    <a:pt x="29765" y="10089"/>
                  </a:cubicBezTo>
                  <a:cubicBezTo>
                    <a:pt x="29810" y="10066"/>
                    <a:pt x="29833" y="10043"/>
                    <a:pt x="29856" y="10020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84" y="9815"/>
                    <a:pt x="30199" y="9678"/>
                    <a:pt x="30313" y="9564"/>
                  </a:cubicBezTo>
                  <a:cubicBezTo>
                    <a:pt x="30358" y="9518"/>
                    <a:pt x="30404" y="9495"/>
                    <a:pt x="30427" y="9450"/>
                  </a:cubicBezTo>
                  <a:cubicBezTo>
                    <a:pt x="30587" y="9290"/>
                    <a:pt x="30723" y="9130"/>
                    <a:pt x="30860" y="8948"/>
                  </a:cubicBezTo>
                  <a:cubicBezTo>
                    <a:pt x="30860" y="8948"/>
                    <a:pt x="30860" y="8948"/>
                    <a:pt x="30860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20" y="8719"/>
                    <a:pt x="31112" y="8605"/>
                    <a:pt x="31180" y="8514"/>
                  </a:cubicBezTo>
                  <a:cubicBezTo>
                    <a:pt x="31226" y="8445"/>
                    <a:pt x="31248" y="8400"/>
                    <a:pt x="31294" y="8331"/>
                  </a:cubicBezTo>
                  <a:cubicBezTo>
                    <a:pt x="31363" y="8240"/>
                    <a:pt x="31408" y="8149"/>
                    <a:pt x="31477" y="8057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2"/>
                    <a:pt x="31773" y="7464"/>
                    <a:pt x="31796" y="7395"/>
                  </a:cubicBezTo>
                  <a:cubicBezTo>
                    <a:pt x="31842" y="7327"/>
                    <a:pt x="31865" y="7236"/>
                    <a:pt x="31910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7"/>
                    <a:pt x="31979" y="6985"/>
                    <a:pt x="31979" y="6962"/>
                  </a:cubicBezTo>
                  <a:cubicBezTo>
                    <a:pt x="32002" y="6870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5"/>
                  </a:cubicBezTo>
                  <a:cubicBezTo>
                    <a:pt x="32139" y="6414"/>
                    <a:pt x="32161" y="6345"/>
                    <a:pt x="32184" y="6277"/>
                  </a:cubicBezTo>
                  <a:cubicBezTo>
                    <a:pt x="32184" y="6231"/>
                    <a:pt x="32207" y="6186"/>
                    <a:pt x="32207" y="6140"/>
                  </a:cubicBezTo>
                  <a:cubicBezTo>
                    <a:pt x="32207" y="6117"/>
                    <a:pt x="32207" y="6094"/>
                    <a:pt x="32230" y="6049"/>
                  </a:cubicBezTo>
                  <a:cubicBezTo>
                    <a:pt x="32230" y="5980"/>
                    <a:pt x="32253" y="5889"/>
                    <a:pt x="32253" y="5821"/>
                  </a:cubicBezTo>
                  <a:cubicBezTo>
                    <a:pt x="32276" y="5752"/>
                    <a:pt x="32276" y="5661"/>
                    <a:pt x="32298" y="5592"/>
                  </a:cubicBezTo>
                  <a:cubicBezTo>
                    <a:pt x="32298" y="5524"/>
                    <a:pt x="32298" y="5432"/>
                    <a:pt x="32298" y="5364"/>
                  </a:cubicBezTo>
                  <a:cubicBezTo>
                    <a:pt x="32298" y="5318"/>
                    <a:pt x="32321" y="5273"/>
                    <a:pt x="32321" y="5204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21" y="365"/>
                  </a:lnTo>
                  <a:cubicBezTo>
                    <a:pt x="32321" y="457"/>
                    <a:pt x="32321" y="548"/>
                    <a:pt x="32298" y="616"/>
                  </a:cubicBezTo>
                  <a:cubicBezTo>
                    <a:pt x="32298" y="685"/>
                    <a:pt x="32276" y="753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1"/>
                    <a:pt x="32207" y="1210"/>
                    <a:pt x="32184" y="1278"/>
                  </a:cubicBezTo>
                  <a:cubicBezTo>
                    <a:pt x="32184" y="1370"/>
                    <a:pt x="32161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03"/>
                    <a:pt x="32025" y="1895"/>
                    <a:pt x="32002" y="1963"/>
                  </a:cubicBezTo>
                  <a:cubicBezTo>
                    <a:pt x="31979" y="2032"/>
                    <a:pt x="31933" y="2100"/>
                    <a:pt x="31910" y="2168"/>
                  </a:cubicBezTo>
                  <a:cubicBezTo>
                    <a:pt x="31888" y="2260"/>
                    <a:pt x="31842" y="2351"/>
                    <a:pt x="31819" y="2420"/>
                  </a:cubicBezTo>
                  <a:cubicBezTo>
                    <a:pt x="31773" y="2488"/>
                    <a:pt x="31751" y="2556"/>
                    <a:pt x="31728" y="2625"/>
                  </a:cubicBezTo>
                  <a:cubicBezTo>
                    <a:pt x="31682" y="2716"/>
                    <a:pt x="31636" y="2785"/>
                    <a:pt x="31591" y="2876"/>
                  </a:cubicBezTo>
                  <a:cubicBezTo>
                    <a:pt x="31568" y="2945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317" y="3355"/>
                  </a:cubicBezTo>
                  <a:cubicBezTo>
                    <a:pt x="31271" y="3401"/>
                    <a:pt x="31226" y="3470"/>
                    <a:pt x="31203" y="3515"/>
                  </a:cubicBezTo>
                  <a:cubicBezTo>
                    <a:pt x="31112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0" y="3972"/>
                  </a:cubicBezTo>
                  <a:cubicBezTo>
                    <a:pt x="30723" y="4131"/>
                    <a:pt x="30587" y="4291"/>
                    <a:pt x="30450" y="4451"/>
                  </a:cubicBezTo>
                  <a:cubicBezTo>
                    <a:pt x="30404" y="4497"/>
                    <a:pt x="30358" y="4542"/>
                    <a:pt x="30335" y="4588"/>
                  </a:cubicBezTo>
                  <a:cubicBezTo>
                    <a:pt x="30199" y="4702"/>
                    <a:pt x="30084" y="4839"/>
                    <a:pt x="29970" y="4953"/>
                  </a:cubicBezTo>
                  <a:cubicBezTo>
                    <a:pt x="29902" y="4999"/>
                    <a:pt x="29833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68" y="5387"/>
                    <a:pt x="29400" y="5432"/>
                    <a:pt x="29331" y="5501"/>
                  </a:cubicBezTo>
                  <a:cubicBezTo>
                    <a:pt x="29240" y="5569"/>
                    <a:pt x="29171" y="5638"/>
                    <a:pt x="29080" y="5706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00"/>
                    <a:pt x="28099" y="6368"/>
                    <a:pt x="28007" y="6437"/>
                  </a:cubicBezTo>
                  <a:cubicBezTo>
                    <a:pt x="27893" y="6505"/>
                    <a:pt x="27756" y="6597"/>
                    <a:pt x="27642" y="6665"/>
                  </a:cubicBezTo>
                  <a:cubicBezTo>
                    <a:pt x="27277" y="6870"/>
                    <a:pt x="26912" y="7053"/>
                    <a:pt x="26546" y="7236"/>
                  </a:cubicBezTo>
                  <a:cubicBezTo>
                    <a:pt x="26455" y="7281"/>
                    <a:pt x="26341" y="7327"/>
                    <a:pt x="26250" y="7373"/>
                  </a:cubicBezTo>
                  <a:cubicBezTo>
                    <a:pt x="25907" y="7532"/>
                    <a:pt x="25565" y="7669"/>
                    <a:pt x="25223" y="7806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077" y="8514"/>
                  </a:cubicBezTo>
                  <a:cubicBezTo>
                    <a:pt x="22872" y="8560"/>
                    <a:pt x="22666" y="8628"/>
                    <a:pt x="22461" y="8674"/>
                  </a:cubicBezTo>
                  <a:cubicBezTo>
                    <a:pt x="22164" y="8742"/>
                    <a:pt x="21844" y="8811"/>
                    <a:pt x="21548" y="8879"/>
                  </a:cubicBezTo>
                  <a:cubicBezTo>
                    <a:pt x="21342" y="8902"/>
                    <a:pt x="21114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69" y="9107"/>
                    <a:pt x="19881" y="9153"/>
                    <a:pt x="19516" y="9199"/>
                  </a:cubicBezTo>
                  <a:cubicBezTo>
                    <a:pt x="19402" y="9221"/>
                    <a:pt x="19288" y="9221"/>
                    <a:pt x="19174" y="9244"/>
                  </a:cubicBezTo>
                  <a:cubicBezTo>
                    <a:pt x="18968" y="9267"/>
                    <a:pt x="18763" y="9290"/>
                    <a:pt x="18535" y="9290"/>
                  </a:cubicBezTo>
                  <a:cubicBezTo>
                    <a:pt x="18170" y="9336"/>
                    <a:pt x="17804" y="9358"/>
                    <a:pt x="17439" y="9358"/>
                  </a:cubicBezTo>
                  <a:cubicBezTo>
                    <a:pt x="17211" y="9381"/>
                    <a:pt x="16983" y="9381"/>
                    <a:pt x="16732" y="9381"/>
                  </a:cubicBez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11" y="9381"/>
                  </a:cubicBezTo>
                  <a:cubicBezTo>
                    <a:pt x="14837" y="9358"/>
                    <a:pt x="14563" y="9358"/>
                    <a:pt x="14289" y="9336"/>
                  </a:cubicBezTo>
                  <a:cubicBezTo>
                    <a:pt x="14038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37" y="9176"/>
                  </a:cubicBezTo>
                  <a:cubicBezTo>
                    <a:pt x="12509" y="9153"/>
                    <a:pt x="12258" y="9107"/>
                    <a:pt x="12030" y="9085"/>
                  </a:cubicBezTo>
                  <a:cubicBezTo>
                    <a:pt x="11733" y="9039"/>
                    <a:pt x="11459" y="8970"/>
                    <a:pt x="11162" y="8925"/>
                  </a:cubicBezTo>
                  <a:cubicBezTo>
                    <a:pt x="10934" y="8879"/>
                    <a:pt x="10729" y="8833"/>
                    <a:pt x="10500" y="8788"/>
                  </a:cubicBezTo>
                  <a:cubicBezTo>
                    <a:pt x="10158" y="8719"/>
                    <a:pt x="9816" y="8628"/>
                    <a:pt x="9496" y="8537"/>
                  </a:cubicBezTo>
                  <a:cubicBezTo>
                    <a:pt x="9268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4" y="8263"/>
                  </a:cubicBezTo>
                  <a:cubicBezTo>
                    <a:pt x="8172" y="8172"/>
                    <a:pt x="7853" y="8057"/>
                    <a:pt x="7533" y="7920"/>
                  </a:cubicBezTo>
                  <a:cubicBezTo>
                    <a:pt x="7442" y="7898"/>
                    <a:pt x="7328" y="7875"/>
                    <a:pt x="7236" y="7829"/>
                  </a:cubicBezTo>
                  <a:cubicBezTo>
                    <a:pt x="6962" y="7715"/>
                    <a:pt x="6666" y="7578"/>
                    <a:pt x="6392" y="7464"/>
                  </a:cubicBezTo>
                  <a:cubicBezTo>
                    <a:pt x="6255" y="7395"/>
                    <a:pt x="6095" y="7350"/>
                    <a:pt x="5981" y="7281"/>
                  </a:cubicBezTo>
                  <a:cubicBezTo>
                    <a:pt x="5570" y="7099"/>
                    <a:pt x="5159" y="6893"/>
                    <a:pt x="4794" y="6665"/>
                  </a:cubicBezTo>
                  <a:cubicBezTo>
                    <a:pt x="1622" y="4830"/>
                    <a:pt x="24" y="2454"/>
                    <a:pt x="23" y="53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161;p47">
              <a:extLst>
                <a:ext uri="{FF2B5EF4-FFF2-40B4-BE49-F238E27FC236}">
                  <a16:creationId xmlns:a16="http://schemas.microsoft.com/office/drawing/2014/main" id="{B0B2877F-9F66-411D-B84A-B0A5279EC53E}"/>
                </a:ext>
              </a:extLst>
            </p:cNvPr>
            <p:cNvSpPr/>
            <p:nvPr/>
          </p:nvSpPr>
          <p:spPr>
            <a:xfrm>
              <a:off x="3149113" y="3757225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0"/>
                  </a:moveTo>
                  <a:cubicBezTo>
                    <a:pt x="13559" y="0"/>
                    <a:pt x="9428" y="913"/>
                    <a:pt x="6278" y="2739"/>
                  </a:cubicBezTo>
                  <a:cubicBezTo>
                    <a:pt x="1" y="6391"/>
                    <a:pt x="24" y="12326"/>
                    <a:pt x="6369" y="15978"/>
                  </a:cubicBezTo>
                  <a:cubicBezTo>
                    <a:pt x="9530" y="17804"/>
                    <a:pt x="13667" y="18717"/>
                    <a:pt x="17802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1"/>
                    <a:pt x="29126" y="2739"/>
                  </a:cubicBezTo>
                  <a:cubicBezTo>
                    <a:pt x="25964" y="913"/>
                    <a:pt x="21827" y="0"/>
                    <a:pt x="17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162;p47">
              <a:extLst>
                <a:ext uri="{FF2B5EF4-FFF2-40B4-BE49-F238E27FC236}">
                  <a16:creationId xmlns:a16="http://schemas.microsoft.com/office/drawing/2014/main" id="{EC1234F6-A495-4F59-92A0-6ACC3A8AA892}"/>
                </a:ext>
              </a:extLst>
            </p:cNvPr>
            <p:cNvSpPr/>
            <p:nvPr/>
          </p:nvSpPr>
          <p:spPr>
            <a:xfrm>
              <a:off x="4203088" y="3180875"/>
              <a:ext cx="575" cy="130700"/>
            </a:xfrm>
            <a:custGeom>
              <a:avLst/>
              <a:gdLst/>
              <a:ahLst/>
              <a:cxnLst/>
              <a:rect l="l" t="t" r="r" b="b"/>
              <a:pathLst>
                <a:path w="23" h="5228" extrusionOk="0">
                  <a:moveTo>
                    <a:pt x="23" y="1"/>
                  </a:moveTo>
                  <a:lnTo>
                    <a:pt x="0" y="4931"/>
                  </a:lnTo>
                  <a:cubicBezTo>
                    <a:pt x="0" y="5045"/>
                    <a:pt x="0" y="5137"/>
                    <a:pt x="0" y="5228"/>
                  </a:cubicBezTo>
                  <a:lnTo>
                    <a:pt x="23" y="252"/>
                  </a:lnTo>
                  <a:cubicBezTo>
                    <a:pt x="23" y="161"/>
                    <a:pt x="23" y="92"/>
                    <a:pt x="23" y="1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163;p47">
              <a:extLst>
                <a:ext uri="{FF2B5EF4-FFF2-40B4-BE49-F238E27FC236}">
                  <a16:creationId xmlns:a16="http://schemas.microsoft.com/office/drawing/2014/main" id="{F4E00D2E-FC42-4BE6-8D90-0B921DB920E6}"/>
                </a:ext>
              </a:extLst>
            </p:cNvPr>
            <p:cNvSpPr/>
            <p:nvPr/>
          </p:nvSpPr>
          <p:spPr>
            <a:xfrm>
              <a:off x="4196788" y="3252225"/>
              <a:ext cx="600" cy="130675"/>
            </a:xfrm>
            <a:custGeom>
              <a:avLst/>
              <a:gdLst/>
              <a:ahLst/>
              <a:cxnLst/>
              <a:rect l="l" t="t" r="r" b="b"/>
              <a:pathLst>
                <a:path w="24" h="5227" extrusionOk="0">
                  <a:moveTo>
                    <a:pt x="24" y="0"/>
                  </a:moveTo>
                  <a:lnTo>
                    <a:pt x="1" y="4976"/>
                  </a:lnTo>
                  <a:cubicBezTo>
                    <a:pt x="1" y="5067"/>
                    <a:pt x="1" y="5136"/>
                    <a:pt x="1" y="5227"/>
                  </a:cubicBezTo>
                  <a:lnTo>
                    <a:pt x="24" y="251"/>
                  </a:lnTo>
                  <a:cubicBezTo>
                    <a:pt x="24" y="160"/>
                    <a:pt x="24" y="68"/>
                    <a:pt x="24" y="0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164;p47">
              <a:extLst>
                <a:ext uri="{FF2B5EF4-FFF2-40B4-BE49-F238E27FC236}">
                  <a16:creationId xmlns:a16="http://schemas.microsoft.com/office/drawing/2014/main" id="{FF8E5FB8-842A-4487-BABD-5980236DE410}"/>
                </a:ext>
              </a:extLst>
            </p:cNvPr>
            <p:cNvSpPr/>
            <p:nvPr/>
          </p:nvSpPr>
          <p:spPr>
            <a:xfrm>
              <a:off x="4053563" y="2045900"/>
              <a:ext cx="1298225" cy="502750"/>
            </a:xfrm>
            <a:custGeom>
              <a:avLst/>
              <a:gdLst/>
              <a:ahLst/>
              <a:cxnLst/>
              <a:rect l="l" t="t" r="r" b="b"/>
              <a:pathLst>
                <a:path w="51929" h="20110" extrusionOk="0">
                  <a:moveTo>
                    <a:pt x="25885" y="0"/>
                  </a:moveTo>
                  <a:cubicBezTo>
                    <a:pt x="25405" y="0"/>
                    <a:pt x="24949" y="0"/>
                    <a:pt x="24470" y="23"/>
                  </a:cubicBezTo>
                  <a:lnTo>
                    <a:pt x="24355" y="23"/>
                  </a:lnTo>
                  <a:cubicBezTo>
                    <a:pt x="24241" y="23"/>
                    <a:pt x="24127" y="23"/>
                    <a:pt x="24013" y="46"/>
                  </a:cubicBezTo>
                  <a:cubicBezTo>
                    <a:pt x="23716" y="46"/>
                    <a:pt x="23420" y="69"/>
                    <a:pt x="23123" y="92"/>
                  </a:cubicBezTo>
                  <a:cubicBezTo>
                    <a:pt x="22940" y="92"/>
                    <a:pt x="22780" y="115"/>
                    <a:pt x="22598" y="115"/>
                  </a:cubicBezTo>
                  <a:cubicBezTo>
                    <a:pt x="22324" y="137"/>
                    <a:pt x="22027" y="160"/>
                    <a:pt x="21753" y="183"/>
                  </a:cubicBezTo>
                  <a:cubicBezTo>
                    <a:pt x="21662" y="206"/>
                    <a:pt x="21571" y="206"/>
                    <a:pt x="21479" y="206"/>
                  </a:cubicBezTo>
                  <a:cubicBezTo>
                    <a:pt x="21411" y="229"/>
                    <a:pt x="21342" y="229"/>
                    <a:pt x="21274" y="229"/>
                  </a:cubicBezTo>
                  <a:cubicBezTo>
                    <a:pt x="20840" y="274"/>
                    <a:pt x="20407" y="343"/>
                    <a:pt x="19973" y="388"/>
                  </a:cubicBezTo>
                  <a:cubicBezTo>
                    <a:pt x="19904" y="388"/>
                    <a:pt x="19836" y="411"/>
                    <a:pt x="19768" y="411"/>
                  </a:cubicBezTo>
                  <a:cubicBezTo>
                    <a:pt x="19265" y="480"/>
                    <a:pt x="18763" y="571"/>
                    <a:pt x="18284" y="662"/>
                  </a:cubicBezTo>
                  <a:lnTo>
                    <a:pt x="18147" y="662"/>
                  </a:lnTo>
                  <a:cubicBezTo>
                    <a:pt x="18010" y="708"/>
                    <a:pt x="17873" y="731"/>
                    <a:pt x="17759" y="754"/>
                  </a:cubicBezTo>
                  <a:cubicBezTo>
                    <a:pt x="17531" y="799"/>
                    <a:pt x="17325" y="845"/>
                    <a:pt x="17097" y="868"/>
                  </a:cubicBezTo>
                  <a:cubicBezTo>
                    <a:pt x="16914" y="913"/>
                    <a:pt x="16732" y="959"/>
                    <a:pt x="16549" y="1005"/>
                  </a:cubicBezTo>
                  <a:cubicBezTo>
                    <a:pt x="16321" y="1050"/>
                    <a:pt x="16115" y="1096"/>
                    <a:pt x="15910" y="1142"/>
                  </a:cubicBezTo>
                  <a:cubicBezTo>
                    <a:pt x="15727" y="1187"/>
                    <a:pt x="15545" y="1233"/>
                    <a:pt x="15339" y="1279"/>
                  </a:cubicBezTo>
                  <a:cubicBezTo>
                    <a:pt x="15134" y="1347"/>
                    <a:pt x="14929" y="1393"/>
                    <a:pt x="14723" y="1461"/>
                  </a:cubicBezTo>
                  <a:cubicBezTo>
                    <a:pt x="14541" y="1507"/>
                    <a:pt x="14358" y="1553"/>
                    <a:pt x="14175" y="1598"/>
                  </a:cubicBezTo>
                  <a:cubicBezTo>
                    <a:pt x="13970" y="1667"/>
                    <a:pt x="13787" y="1735"/>
                    <a:pt x="13582" y="1781"/>
                  </a:cubicBezTo>
                  <a:cubicBezTo>
                    <a:pt x="13491" y="1804"/>
                    <a:pt x="13422" y="1826"/>
                    <a:pt x="13354" y="1849"/>
                  </a:cubicBezTo>
                  <a:cubicBezTo>
                    <a:pt x="13262" y="1895"/>
                    <a:pt x="13194" y="1918"/>
                    <a:pt x="13125" y="1941"/>
                  </a:cubicBezTo>
                  <a:cubicBezTo>
                    <a:pt x="12760" y="2055"/>
                    <a:pt x="12395" y="2192"/>
                    <a:pt x="12030" y="2329"/>
                  </a:cubicBezTo>
                  <a:cubicBezTo>
                    <a:pt x="11938" y="2351"/>
                    <a:pt x="11824" y="2397"/>
                    <a:pt x="11733" y="2420"/>
                  </a:cubicBezTo>
                  <a:cubicBezTo>
                    <a:pt x="11276" y="2602"/>
                    <a:pt x="10843" y="2762"/>
                    <a:pt x="10409" y="2968"/>
                  </a:cubicBezTo>
                  <a:cubicBezTo>
                    <a:pt x="10318" y="2991"/>
                    <a:pt x="10227" y="3036"/>
                    <a:pt x="10112" y="3082"/>
                  </a:cubicBezTo>
                  <a:cubicBezTo>
                    <a:pt x="9793" y="3242"/>
                    <a:pt x="9450" y="3401"/>
                    <a:pt x="9108" y="3561"/>
                  </a:cubicBezTo>
                  <a:cubicBezTo>
                    <a:pt x="8994" y="3630"/>
                    <a:pt x="8880" y="3675"/>
                    <a:pt x="8766" y="3744"/>
                  </a:cubicBezTo>
                  <a:cubicBezTo>
                    <a:pt x="8355" y="3949"/>
                    <a:pt x="7944" y="4177"/>
                    <a:pt x="7556" y="4406"/>
                  </a:cubicBezTo>
                  <a:cubicBezTo>
                    <a:pt x="7419" y="4474"/>
                    <a:pt x="7305" y="4543"/>
                    <a:pt x="7191" y="4611"/>
                  </a:cubicBezTo>
                  <a:cubicBezTo>
                    <a:pt x="7099" y="4657"/>
                    <a:pt x="7008" y="4725"/>
                    <a:pt x="6917" y="4794"/>
                  </a:cubicBezTo>
                  <a:cubicBezTo>
                    <a:pt x="6757" y="4885"/>
                    <a:pt x="6597" y="4976"/>
                    <a:pt x="6460" y="5068"/>
                  </a:cubicBezTo>
                  <a:cubicBezTo>
                    <a:pt x="6323" y="5182"/>
                    <a:pt x="6164" y="5273"/>
                    <a:pt x="6027" y="5364"/>
                  </a:cubicBezTo>
                  <a:cubicBezTo>
                    <a:pt x="5890" y="5456"/>
                    <a:pt x="5753" y="5570"/>
                    <a:pt x="5616" y="5661"/>
                  </a:cubicBezTo>
                  <a:cubicBezTo>
                    <a:pt x="5479" y="5752"/>
                    <a:pt x="5342" y="5866"/>
                    <a:pt x="5205" y="5958"/>
                  </a:cubicBezTo>
                  <a:cubicBezTo>
                    <a:pt x="5068" y="6072"/>
                    <a:pt x="4954" y="6163"/>
                    <a:pt x="4817" y="6277"/>
                  </a:cubicBezTo>
                  <a:cubicBezTo>
                    <a:pt x="4680" y="6369"/>
                    <a:pt x="4566" y="6483"/>
                    <a:pt x="4452" y="6574"/>
                  </a:cubicBezTo>
                  <a:cubicBezTo>
                    <a:pt x="4315" y="6688"/>
                    <a:pt x="4201" y="6780"/>
                    <a:pt x="4087" y="6894"/>
                  </a:cubicBezTo>
                  <a:cubicBezTo>
                    <a:pt x="4041" y="6939"/>
                    <a:pt x="3972" y="6985"/>
                    <a:pt x="3927" y="7031"/>
                  </a:cubicBezTo>
                  <a:cubicBezTo>
                    <a:pt x="3881" y="7076"/>
                    <a:pt x="3835" y="7122"/>
                    <a:pt x="3790" y="7168"/>
                  </a:cubicBezTo>
                  <a:cubicBezTo>
                    <a:pt x="3607" y="7350"/>
                    <a:pt x="3402" y="7556"/>
                    <a:pt x="3219" y="7738"/>
                  </a:cubicBezTo>
                  <a:cubicBezTo>
                    <a:pt x="3151" y="7807"/>
                    <a:pt x="3082" y="7875"/>
                    <a:pt x="3014" y="7944"/>
                  </a:cubicBezTo>
                  <a:cubicBezTo>
                    <a:pt x="2785" y="8217"/>
                    <a:pt x="2557" y="8469"/>
                    <a:pt x="2352" y="8742"/>
                  </a:cubicBezTo>
                  <a:cubicBezTo>
                    <a:pt x="2352" y="8742"/>
                    <a:pt x="2329" y="8742"/>
                    <a:pt x="2329" y="8765"/>
                  </a:cubicBezTo>
                  <a:cubicBezTo>
                    <a:pt x="2283" y="8811"/>
                    <a:pt x="2238" y="8879"/>
                    <a:pt x="2192" y="8948"/>
                  </a:cubicBezTo>
                  <a:cubicBezTo>
                    <a:pt x="2078" y="9108"/>
                    <a:pt x="1941" y="9290"/>
                    <a:pt x="1827" y="9450"/>
                  </a:cubicBezTo>
                  <a:cubicBezTo>
                    <a:pt x="1758" y="9541"/>
                    <a:pt x="1713" y="9633"/>
                    <a:pt x="1644" y="9724"/>
                  </a:cubicBezTo>
                  <a:cubicBezTo>
                    <a:pt x="1553" y="9884"/>
                    <a:pt x="1439" y="10044"/>
                    <a:pt x="1347" y="10180"/>
                  </a:cubicBezTo>
                  <a:cubicBezTo>
                    <a:pt x="1347" y="10226"/>
                    <a:pt x="1302" y="10272"/>
                    <a:pt x="1302" y="10295"/>
                  </a:cubicBezTo>
                  <a:cubicBezTo>
                    <a:pt x="1256" y="10363"/>
                    <a:pt x="1211" y="10432"/>
                    <a:pt x="1188" y="10500"/>
                  </a:cubicBezTo>
                  <a:cubicBezTo>
                    <a:pt x="1119" y="10637"/>
                    <a:pt x="1051" y="10774"/>
                    <a:pt x="982" y="10888"/>
                  </a:cubicBezTo>
                  <a:cubicBezTo>
                    <a:pt x="937" y="11002"/>
                    <a:pt x="868" y="11116"/>
                    <a:pt x="823" y="11230"/>
                  </a:cubicBezTo>
                  <a:cubicBezTo>
                    <a:pt x="777" y="11367"/>
                    <a:pt x="708" y="11482"/>
                    <a:pt x="663" y="11618"/>
                  </a:cubicBezTo>
                  <a:cubicBezTo>
                    <a:pt x="640" y="11664"/>
                    <a:pt x="617" y="11733"/>
                    <a:pt x="594" y="11778"/>
                  </a:cubicBezTo>
                  <a:cubicBezTo>
                    <a:pt x="571" y="11824"/>
                    <a:pt x="571" y="11892"/>
                    <a:pt x="549" y="11961"/>
                  </a:cubicBezTo>
                  <a:cubicBezTo>
                    <a:pt x="503" y="12075"/>
                    <a:pt x="457" y="12212"/>
                    <a:pt x="412" y="12326"/>
                  </a:cubicBezTo>
                  <a:cubicBezTo>
                    <a:pt x="389" y="12440"/>
                    <a:pt x="343" y="12577"/>
                    <a:pt x="320" y="12691"/>
                  </a:cubicBezTo>
                  <a:cubicBezTo>
                    <a:pt x="275" y="12805"/>
                    <a:pt x="252" y="12942"/>
                    <a:pt x="229" y="13056"/>
                  </a:cubicBezTo>
                  <a:cubicBezTo>
                    <a:pt x="206" y="13125"/>
                    <a:pt x="183" y="13171"/>
                    <a:pt x="183" y="13239"/>
                  </a:cubicBezTo>
                  <a:cubicBezTo>
                    <a:pt x="161" y="13285"/>
                    <a:pt x="161" y="13353"/>
                    <a:pt x="161" y="13399"/>
                  </a:cubicBezTo>
                  <a:cubicBezTo>
                    <a:pt x="138" y="13536"/>
                    <a:pt x="115" y="13673"/>
                    <a:pt x="92" y="13787"/>
                  </a:cubicBezTo>
                  <a:cubicBezTo>
                    <a:pt x="69" y="13901"/>
                    <a:pt x="69" y="14015"/>
                    <a:pt x="46" y="14152"/>
                  </a:cubicBezTo>
                  <a:cubicBezTo>
                    <a:pt x="46" y="14266"/>
                    <a:pt x="24" y="14403"/>
                    <a:pt x="24" y="14540"/>
                  </a:cubicBezTo>
                  <a:cubicBezTo>
                    <a:pt x="24" y="14609"/>
                    <a:pt x="1" y="14677"/>
                    <a:pt x="1" y="14723"/>
                  </a:cubicBezTo>
                  <a:cubicBezTo>
                    <a:pt x="1" y="14837"/>
                    <a:pt x="1" y="14928"/>
                    <a:pt x="1" y="15042"/>
                  </a:cubicBezTo>
                  <a:lnTo>
                    <a:pt x="1" y="19516"/>
                  </a:lnTo>
                  <a:cubicBezTo>
                    <a:pt x="24" y="19379"/>
                    <a:pt x="24" y="19242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2" y="18649"/>
                    <a:pt x="115" y="18512"/>
                    <a:pt x="138" y="18398"/>
                  </a:cubicBezTo>
                  <a:cubicBezTo>
                    <a:pt x="161" y="18261"/>
                    <a:pt x="183" y="18146"/>
                    <a:pt x="206" y="18032"/>
                  </a:cubicBezTo>
                  <a:cubicBezTo>
                    <a:pt x="229" y="17918"/>
                    <a:pt x="275" y="17781"/>
                    <a:pt x="298" y="17667"/>
                  </a:cubicBezTo>
                  <a:cubicBezTo>
                    <a:pt x="343" y="17553"/>
                    <a:pt x="366" y="17439"/>
                    <a:pt x="412" y="17325"/>
                  </a:cubicBezTo>
                  <a:cubicBezTo>
                    <a:pt x="434" y="17188"/>
                    <a:pt x="480" y="17074"/>
                    <a:pt x="526" y="16937"/>
                  </a:cubicBezTo>
                  <a:cubicBezTo>
                    <a:pt x="571" y="16823"/>
                    <a:pt x="617" y="16708"/>
                    <a:pt x="663" y="16594"/>
                  </a:cubicBezTo>
                  <a:cubicBezTo>
                    <a:pt x="708" y="16480"/>
                    <a:pt x="754" y="16343"/>
                    <a:pt x="823" y="16206"/>
                  </a:cubicBezTo>
                  <a:cubicBezTo>
                    <a:pt x="868" y="16092"/>
                    <a:pt x="914" y="15978"/>
                    <a:pt x="959" y="15887"/>
                  </a:cubicBezTo>
                  <a:cubicBezTo>
                    <a:pt x="1028" y="15750"/>
                    <a:pt x="1096" y="15613"/>
                    <a:pt x="1165" y="15499"/>
                  </a:cubicBezTo>
                  <a:cubicBezTo>
                    <a:pt x="1233" y="15385"/>
                    <a:pt x="1279" y="15271"/>
                    <a:pt x="1347" y="15179"/>
                  </a:cubicBezTo>
                  <a:cubicBezTo>
                    <a:pt x="1439" y="15019"/>
                    <a:pt x="1530" y="14860"/>
                    <a:pt x="1621" y="14700"/>
                  </a:cubicBezTo>
                  <a:cubicBezTo>
                    <a:pt x="1690" y="14609"/>
                    <a:pt x="1736" y="14517"/>
                    <a:pt x="1804" y="14426"/>
                  </a:cubicBezTo>
                  <a:cubicBezTo>
                    <a:pt x="1918" y="14266"/>
                    <a:pt x="2055" y="14084"/>
                    <a:pt x="2192" y="13924"/>
                  </a:cubicBezTo>
                  <a:cubicBezTo>
                    <a:pt x="2238" y="13855"/>
                    <a:pt x="2283" y="13787"/>
                    <a:pt x="2329" y="13718"/>
                  </a:cubicBezTo>
                  <a:cubicBezTo>
                    <a:pt x="2534" y="13444"/>
                    <a:pt x="2763" y="13193"/>
                    <a:pt x="3014" y="12920"/>
                  </a:cubicBezTo>
                  <a:cubicBezTo>
                    <a:pt x="3059" y="12851"/>
                    <a:pt x="3151" y="12783"/>
                    <a:pt x="3196" y="12714"/>
                  </a:cubicBezTo>
                  <a:cubicBezTo>
                    <a:pt x="3402" y="12531"/>
                    <a:pt x="3584" y="12326"/>
                    <a:pt x="3790" y="12143"/>
                  </a:cubicBezTo>
                  <a:cubicBezTo>
                    <a:pt x="3881" y="12052"/>
                    <a:pt x="3972" y="11961"/>
                    <a:pt x="4064" y="11870"/>
                  </a:cubicBezTo>
                  <a:cubicBezTo>
                    <a:pt x="4178" y="11778"/>
                    <a:pt x="4315" y="11664"/>
                    <a:pt x="4429" y="11550"/>
                  </a:cubicBezTo>
                  <a:cubicBezTo>
                    <a:pt x="4566" y="11459"/>
                    <a:pt x="4680" y="11345"/>
                    <a:pt x="4794" y="11253"/>
                  </a:cubicBezTo>
                  <a:cubicBezTo>
                    <a:pt x="4931" y="11139"/>
                    <a:pt x="5068" y="11048"/>
                    <a:pt x="5205" y="10934"/>
                  </a:cubicBezTo>
                  <a:cubicBezTo>
                    <a:pt x="5319" y="10842"/>
                    <a:pt x="5456" y="10751"/>
                    <a:pt x="5593" y="10637"/>
                  </a:cubicBezTo>
                  <a:cubicBezTo>
                    <a:pt x="5730" y="10546"/>
                    <a:pt x="5867" y="10454"/>
                    <a:pt x="6027" y="10340"/>
                  </a:cubicBezTo>
                  <a:cubicBezTo>
                    <a:pt x="6164" y="10249"/>
                    <a:pt x="6301" y="10158"/>
                    <a:pt x="6438" y="10066"/>
                  </a:cubicBezTo>
                  <a:cubicBezTo>
                    <a:pt x="6597" y="9952"/>
                    <a:pt x="6757" y="9861"/>
                    <a:pt x="6894" y="9770"/>
                  </a:cubicBezTo>
                  <a:cubicBezTo>
                    <a:pt x="7122" y="9633"/>
                    <a:pt x="7328" y="9496"/>
                    <a:pt x="7533" y="9382"/>
                  </a:cubicBezTo>
                  <a:cubicBezTo>
                    <a:pt x="7921" y="9153"/>
                    <a:pt x="8332" y="8925"/>
                    <a:pt x="8743" y="8720"/>
                  </a:cubicBezTo>
                  <a:cubicBezTo>
                    <a:pt x="8857" y="8651"/>
                    <a:pt x="8971" y="8606"/>
                    <a:pt x="9108" y="8537"/>
                  </a:cubicBezTo>
                  <a:cubicBezTo>
                    <a:pt x="9428" y="8377"/>
                    <a:pt x="9770" y="8217"/>
                    <a:pt x="10112" y="8081"/>
                  </a:cubicBezTo>
                  <a:cubicBezTo>
                    <a:pt x="10204" y="8035"/>
                    <a:pt x="10295" y="7989"/>
                    <a:pt x="10409" y="7944"/>
                  </a:cubicBezTo>
                  <a:cubicBezTo>
                    <a:pt x="10843" y="7761"/>
                    <a:pt x="11276" y="7578"/>
                    <a:pt x="11710" y="7396"/>
                  </a:cubicBezTo>
                  <a:cubicBezTo>
                    <a:pt x="11824" y="7373"/>
                    <a:pt x="11916" y="7327"/>
                    <a:pt x="12007" y="7304"/>
                  </a:cubicBezTo>
                  <a:cubicBezTo>
                    <a:pt x="12372" y="7168"/>
                    <a:pt x="12737" y="7031"/>
                    <a:pt x="13125" y="6916"/>
                  </a:cubicBezTo>
                  <a:cubicBezTo>
                    <a:pt x="13262" y="6871"/>
                    <a:pt x="13422" y="6825"/>
                    <a:pt x="13559" y="6780"/>
                  </a:cubicBezTo>
                  <a:cubicBezTo>
                    <a:pt x="13764" y="6711"/>
                    <a:pt x="13970" y="6643"/>
                    <a:pt x="14175" y="6597"/>
                  </a:cubicBezTo>
                  <a:cubicBezTo>
                    <a:pt x="14358" y="6528"/>
                    <a:pt x="14541" y="6483"/>
                    <a:pt x="14723" y="6437"/>
                  </a:cubicBezTo>
                  <a:cubicBezTo>
                    <a:pt x="14929" y="6369"/>
                    <a:pt x="15134" y="6323"/>
                    <a:pt x="15339" y="6277"/>
                  </a:cubicBezTo>
                  <a:cubicBezTo>
                    <a:pt x="15522" y="6232"/>
                    <a:pt x="15705" y="6163"/>
                    <a:pt x="15887" y="6118"/>
                  </a:cubicBezTo>
                  <a:cubicBezTo>
                    <a:pt x="16093" y="6072"/>
                    <a:pt x="16321" y="6026"/>
                    <a:pt x="16526" y="5981"/>
                  </a:cubicBezTo>
                  <a:cubicBezTo>
                    <a:pt x="16709" y="5935"/>
                    <a:pt x="16892" y="5889"/>
                    <a:pt x="17097" y="5866"/>
                  </a:cubicBezTo>
                  <a:cubicBezTo>
                    <a:pt x="17302" y="5821"/>
                    <a:pt x="17508" y="5775"/>
                    <a:pt x="17736" y="5730"/>
                  </a:cubicBezTo>
                  <a:cubicBezTo>
                    <a:pt x="17919" y="5707"/>
                    <a:pt x="18101" y="5661"/>
                    <a:pt x="18284" y="5638"/>
                  </a:cubicBezTo>
                  <a:cubicBezTo>
                    <a:pt x="18763" y="5547"/>
                    <a:pt x="19243" y="5478"/>
                    <a:pt x="19745" y="5387"/>
                  </a:cubicBezTo>
                  <a:cubicBezTo>
                    <a:pt x="19813" y="5387"/>
                    <a:pt x="19882" y="5387"/>
                    <a:pt x="19950" y="5364"/>
                  </a:cubicBezTo>
                  <a:cubicBezTo>
                    <a:pt x="20384" y="5319"/>
                    <a:pt x="20817" y="5273"/>
                    <a:pt x="21251" y="5227"/>
                  </a:cubicBezTo>
                  <a:cubicBezTo>
                    <a:pt x="21411" y="5205"/>
                    <a:pt x="21571" y="5182"/>
                    <a:pt x="21753" y="5159"/>
                  </a:cubicBezTo>
                  <a:cubicBezTo>
                    <a:pt x="22027" y="5136"/>
                    <a:pt x="22301" y="5113"/>
                    <a:pt x="22575" y="5090"/>
                  </a:cubicBezTo>
                  <a:cubicBezTo>
                    <a:pt x="22758" y="5090"/>
                    <a:pt x="22940" y="5068"/>
                    <a:pt x="23100" y="5068"/>
                  </a:cubicBezTo>
                  <a:cubicBezTo>
                    <a:pt x="23397" y="5045"/>
                    <a:pt x="23693" y="5022"/>
                    <a:pt x="23990" y="5022"/>
                  </a:cubicBezTo>
                  <a:cubicBezTo>
                    <a:pt x="24150" y="5022"/>
                    <a:pt x="24310" y="4999"/>
                    <a:pt x="24470" y="4999"/>
                  </a:cubicBezTo>
                  <a:cubicBezTo>
                    <a:pt x="24926" y="4976"/>
                    <a:pt x="25405" y="4976"/>
                    <a:pt x="25862" y="4976"/>
                  </a:cubicBezTo>
                  <a:cubicBezTo>
                    <a:pt x="26273" y="4976"/>
                    <a:pt x="26661" y="4976"/>
                    <a:pt x="27049" y="4999"/>
                  </a:cubicBezTo>
                  <a:cubicBezTo>
                    <a:pt x="27300" y="4999"/>
                    <a:pt x="27551" y="4999"/>
                    <a:pt x="27802" y="5022"/>
                  </a:cubicBezTo>
                  <a:cubicBezTo>
                    <a:pt x="27985" y="5022"/>
                    <a:pt x="28144" y="5022"/>
                    <a:pt x="28327" y="5045"/>
                  </a:cubicBezTo>
                  <a:cubicBezTo>
                    <a:pt x="28601" y="5068"/>
                    <a:pt x="28875" y="5068"/>
                    <a:pt x="29149" y="5090"/>
                  </a:cubicBezTo>
                  <a:cubicBezTo>
                    <a:pt x="29286" y="5113"/>
                    <a:pt x="29423" y="5113"/>
                    <a:pt x="29582" y="5136"/>
                  </a:cubicBezTo>
                  <a:cubicBezTo>
                    <a:pt x="29925" y="5159"/>
                    <a:pt x="30244" y="5182"/>
                    <a:pt x="30587" y="5227"/>
                  </a:cubicBezTo>
                  <a:cubicBezTo>
                    <a:pt x="30678" y="5227"/>
                    <a:pt x="30746" y="5250"/>
                    <a:pt x="30838" y="5250"/>
                  </a:cubicBezTo>
                  <a:cubicBezTo>
                    <a:pt x="31249" y="5296"/>
                    <a:pt x="31659" y="5342"/>
                    <a:pt x="32070" y="5410"/>
                  </a:cubicBezTo>
                  <a:cubicBezTo>
                    <a:pt x="32139" y="5410"/>
                    <a:pt x="32230" y="5433"/>
                    <a:pt x="32299" y="5456"/>
                  </a:cubicBezTo>
                  <a:cubicBezTo>
                    <a:pt x="32641" y="5501"/>
                    <a:pt x="32983" y="5547"/>
                    <a:pt x="33326" y="5593"/>
                  </a:cubicBezTo>
                  <a:cubicBezTo>
                    <a:pt x="33463" y="5638"/>
                    <a:pt x="33622" y="5661"/>
                    <a:pt x="33759" y="5684"/>
                  </a:cubicBezTo>
                  <a:cubicBezTo>
                    <a:pt x="34033" y="5730"/>
                    <a:pt x="34284" y="5775"/>
                    <a:pt x="34558" y="5844"/>
                  </a:cubicBezTo>
                  <a:cubicBezTo>
                    <a:pt x="34695" y="5866"/>
                    <a:pt x="34832" y="5889"/>
                    <a:pt x="34969" y="5935"/>
                  </a:cubicBezTo>
                  <a:cubicBezTo>
                    <a:pt x="35266" y="5981"/>
                    <a:pt x="35563" y="6049"/>
                    <a:pt x="35837" y="6118"/>
                  </a:cubicBezTo>
                  <a:cubicBezTo>
                    <a:pt x="35996" y="6163"/>
                    <a:pt x="36156" y="6209"/>
                    <a:pt x="36316" y="6255"/>
                  </a:cubicBezTo>
                  <a:cubicBezTo>
                    <a:pt x="36590" y="6323"/>
                    <a:pt x="36864" y="6391"/>
                    <a:pt x="37115" y="6460"/>
                  </a:cubicBezTo>
                  <a:cubicBezTo>
                    <a:pt x="37275" y="6506"/>
                    <a:pt x="37411" y="6528"/>
                    <a:pt x="37571" y="6574"/>
                  </a:cubicBezTo>
                  <a:cubicBezTo>
                    <a:pt x="37959" y="6688"/>
                    <a:pt x="38370" y="6825"/>
                    <a:pt x="38758" y="6962"/>
                  </a:cubicBezTo>
                  <a:cubicBezTo>
                    <a:pt x="38827" y="6985"/>
                    <a:pt x="38918" y="7008"/>
                    <a:pt x="38986" y="7031"/>
                  </a:cubicBezTo>
                  <a:cubicBezTo>
                    <a:pt x="39443" y="7190"/>
                    <a:pt x="39899" y="7350"/>
                    <a:pt x="40356" y="7533"/>
                  </a:cubicBezTo>
                  <a:cubicBezTo>
                    <a:pt x="40447" y="7556"/>
                    <a:pt x="40539" y="7601"/>
                    <a:pt x="40630" y="7647"/>
                  </a:cubicBezTo>
                  <a:cubicBezTo>
                    <a:pt x="41223" y="7875"/>
                    <a:pt x="41794" y="8126"/>
                    <a:pt x="42365" y="8400"/>
                  </a:cubicBezTo>
                  <a:cubicBezTo>
                    <a:pt x="42433" y="8423"/>
                    <a:pt x="42479" y="8446"/>
                    <a:pt x="42524" y="8469"/>
                  </a:cubicBezTo>
                  <a:cubicBezTo>
                    <a:pt x="43118" y="8765"/>
                    <a:pt x="43688" y="9062"/>
                    <a:pt x="44259" y="9382"/>
                  </a:cubicBezTo>
                  <a:cubicBezTo>
                    <a:pt x="47158" y="11048"/>
                    <a:pt x="49212" y="13011"/>
                    <a:pt x="50468" y="15088"/>
                  </a:cubicBezTo>
                  <a:cubicBezTo>
                    <a:pt x="51426" y="16686"/>
                    <a:pt x="51906" y="18375"/>
                    <a:pt x="51906" y="20109"/>
                  </a:cubicBezTo>
                  <a:lnTo>
                    <a:pt x="51928" y="15134"/>
                  </a:lnTo>
                  <a:cubicBezTo>
                    <a:pt x="51928" y="13376"/>
                    <a:pt x="51449" y="11710"/>
                    <a:pt x="50490" y="10112"/>
                  </a:cubicBezTo>
                  <a:cubicBezTo>
                    <a:pt x="49235" y="8035"/>
                    <a:pt x="47158" y="6072"/>
                    <a:pt x="44259" y="4406"/>
                  </a:cubicBezTo>
                  <a:cubicBezTo>
                    <a:pt x="43711" y="4086"/>
                    <a:pt x="43141" y="3767"/>
                    <a:pt x="42547" y="3493"/>
                  </a:cubicBezTo>
                  <a:cubicBezTo>
                    <a:pt x="42479" y="3470"/>
                    <a:pt x="42433" y="3447"/>
                    <a:pt x="42387" y="3401"/>
                  </a:cubicBezTo>
                  <a:cubicBezTo>
                    <a:pt x="41817" y="3150"/>
                    <a:pt x="41223" y="2899"/>
                    <a:pt x="40630" y="2648"/>
                  </a:cubicBezTo>
                  <a:cubicBezTo>
                    <a:pt x="40584" y="2625"/>
                    <a:pt x="40539" y="2602"/>
                    <a:pt x="40493" y="2580"/>
                  </a:cubicBezTo>
                  <a:cubicBezTo>
                    <a:pt x="40447" y="2580"/>
                    <a:pt x="40402" y="2557"/>
                    <a:pt x="40379" y="2534"/>
                  </a:cubicBezTo>
                  <a:cubicBezTo>
                    <a:pt x="39922" y="2374"/>
                    <a:pt x="39466" y="2214"/>
                    <a:pt x="39009" y="2055"/>
                  </a:cubicBezTo>
                  <a:cubicBezTo>
                    <a:pt x="38918" y="2032"/>
                    <a:pt x="38849" y="2009"/>
                    <a:pt x="38781" y="1963"/>
                  </a:cubicBezTo>
                  <a:cubicBezTo>
                    <a:pt x="38370" y="1849"/>
                    <a:pt x="37982" y="1712"/>
                    <a:pt x="37571" y="1598"/>
                  </a:cubicBezTo>
                  <a:cubicBezTo>
                    <a:pt x="37503" y="1575"/>
                    <a:pt x="37434" y="1553"/>
                    <a:pt x="37366" y="1530"/>
                  </a:cubicBezTo>
                  <a:cubicBezTo>
                    <a:pt x="37297" y="1507"/>
                    <a:pt x="37206" y="1484"/>
                    <a:pt x="37138" y="1484"/>
                  </a:cubicBezTo>
                  <a:cubicBezTo>
                    <a:pt x="36864" y="1393"/>
                    <a:pt x="36613" y="1324"/>
                    <a:pt x="36339" y="1256"/>
                  </a:cubicBezTo>
                  <a:cubicBezTo>
                    <a:pt x="36179" y="1233"/>
                    <a:pt x="36019" y="1187"/>
                    <a:pt x="35859" y="1142"/>
                  </a:cubicBezTo>
                  <a:cubicBezTo>
                    <a:pt x="35563" y="1073"/>
                    <a:pt x="35266" y="1005"/>
                    <a:pt x="34969" y="936"/>
                  </a:cubicBezTo>
                  <a:cubicBezTo>
                    <a:pt x="34878" y="913"/>
                    <a:pt x="34764" y="891"/>
                    <a:pt x="34650" y="868"/>
                  </a:cubicBezTo>
                  <a:cubicBezTo>
                    <a:pt x="34627" y="868"/>
                    <a:pt x="34604" y="868"/>
                    <a:pt x="34558" y="845"/>
                  </a:cubicBezTo>
                  <a:cubicBezTo>
                    <a:pt x="34307" y="799"/>
                    <a:pt x="34033" y="754"/>
                    <a:pt x="33782" y="708"/>
                  </a:cubicBezTo>
                  <a:cubicBezTo>
                    <a:pt x="33622" y="685"/>
                    <a:pt x="33486" y="640"/>
                    <a:pt x="33326" y="617"/>
                  </a:cubicBezTo>
                  <a:cubicBezTo>
                    <a:pt x="33006" y="571"/>
                    <a:pt x="32664" y="503"/>
                    <a:pt x="32321" y="457"/>
                  </a:cubicBezTo>
                  <a:cubicBezTo>
                    <a:pt x="32253" y="457"/>
                    <a:pt x="32162" y="434"/>
                    <a:pt x="32093" y="434"/>
                  </a:cubicBezTo>
                  <a:cubicBezTo>
                    <a:pt x="31659" y="366"/>
                    <a:pt x="31249" y="320"/>
                    <a:pt x="30838" y="274"/>
                  </a:cubicBezTo>
                  <a:cubicBezTo>
                    <a:pt x="30769" y="251"/>
                    <a:pt x="30678" y="251"/>
                    <a:pt x="30610" y="251"/>
                  </a:cubicBezTo>
                  <a:cubicBezTo>
                    <a:pt x="30267" y="206"/>
                    <a:pt x="29925" y="183"/>
                    <a:pt x="29582" y="137"/>
                  </a:cubicBezTo>
                  <a:lnTo>
                    <a:pt x="29560" y="137"/>
                  </a:lnTo>
                  <a:cubicBezTo>
                    <a:pt x="29423" y="137"/>
                    <a:pt x="29286" y="137"/>
                    <a:pt x="29149" y="115"/>
                  </a:cubicBezTo>
                  <a:cubicBezTo>
                    <a:pt x="28875" y="92"/>
                    <a:pt x="28601" y="69"/>
                    <a:pt x="28327" y="69"/>
                  </a:cubicBezTo>
                  <a:cubicBezTo>
                    <a:pt x="28167" y="46"/>
                    <a:pt x="27985" y="46"/>
                    <a:pt x="27825" y="46"/>
                  </a:cubicBezTo>
                  <a:cubicBezTo>
                    <a:pt x="27574" y="23"/>
                    <a:pt x="27323" y="23"/>
                    <a:pt x="27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165;p47">
              <a:extLst>
                <a:ext uri="{FF2B5EF4-FFF2-40B4-BE49-F238E27FC236}">
                  <a16:creationId xmlns:a16="http://schemas.microsoft.com/office/drawing/2014/main" id="{06B44A04-F6D9-4F79-B9F4-91FCF2510EDE}"/>
                </a:ext>
              </a:extLst>
            </p:cNvPr>
            <p:cNvSpPr/>
            <p:nvPr/>
          </p:nvSpPr>
          <p:spPr>
            <a:xfrm>
              <a:off x="5344913" y="25024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2" y="92"/>
                  </a:moveTo>
                  <a:lnTo>
                    <a:pt x="64161" y="309"/>
                  </a:lnTo>
                  <a:lnTo>
                    <a:pt x="64161" y="309"/>
                  </a:lnTo>
                  <a:cubicBezTo>
                    <a:pt x="64162" y="237"/>
                    <a:pt x="64162" y="164"/>
                    <a:pt x="64162" y="92"/>
                  </a:cubicBezTo>
                  <a:close/>
                  <a:moveTo>
                    <a:pt x="23" y="1"/>
                  </a:moveTo>
                  <a:lnTo>
                    <a:pt x="0" y="4977"/>
                  </a:lnTo>
                  <a:cubicBezTo>
                    <a:pt x="0" y="7099"/>
                    <a:pt x="617" y="9222"/>
                    <a:pt x="1849" y="11231"/>
                  </a:cubicBezTo>
                  <a:cubicBezTo>
                    <a:pt x="3401" y="13787"/>
                    <a:pt x="5958" y="16184"/>
                    <a:pt x="9473" y="18192"/>
                  </a:cubicBezTo>
                  <a:cubicBezTo>
                    <a:pt x="9838" y="18421"/>
                    <a:pt x="10226" y="18626"/>
                    <a:pt x="10637" y="18831"/>
                  </a:cubicBezTo>
                  <a:cubicBezTo>
                    <a:pt x="10751" y="18900"/>
                    <a:pt x="10888" y="18968"/>
                    <a:pt x="11025" y="19037"/>
                  </a:cubicBezTo>
                  <a:cubicBezTo>
                    <a:pt x="11299" y="19174"/>
                    <a:pt x="11550" y="19311"/>
                    <a:pt x="11824" y="19425"/>
                  </a:cubicBezTo>
                  <a:cubicBezTo>
                    <a:pt x="11984" y="19516"/>
                    <a:pt x="12144" y="19585"/>
                    <a:pt x="12303" y="19653"/>
                  </a:cubicBezTo>
                  <a:cubicBezTo>
                    <a:pt x="12554" y="19767"/>
                    <a:pt x="12805" y="19881"/>
                    <a:pt x="13057" y="19996"/>
                  </a:cubicBezTo>
                  <a:cubicBezTo>
                    <a:pt x="13239" y="20064"/>
                    <a:pt x="13422" y="20132"/>
                    <a:pt x="13604" y="20201"/>
                  </a:cubicBezTo>
                  <a:cubicBezTo>
                    <a:pt x="13764" y="20292"/>
                    <a:pt x="13947" y="20361"/>
                    <a:pt x="14129" y="20429"/>
                  </a:cubicBezTo>
                  <a:cubicBezTo>
                    <a:pt x="14175" y="20452"/>
                    <a:pt x="14221" y="20475"/>
                    <a:pt x="14289" y="20475"/>
                  </a:cubicBezTo>
                  <a:cubicBezTo>
                    <a:pt x="14837" y="20703"/>
                    <a:pt x="15385" y="20909"/>
                    <a:pt x="15955" y="21091"/>
                  </a:cubicBezTo>
                  <a:cubicBezTo>
                    <a:pt x="16069" y="21137"/>
                    <a:pt x="16161" y="21160"/>
                    <a:pt x="16252" y="21182"/>
                  </a:cubicBezTo>
                  <a:cubicBezTo>
                    <a:pt x="16754" y="21365"/>
                    <a:pt x="17234" y="21502"/>
                    <a:pt x="17736" y="21662"/>
                  </a:cubicBezTo>
                  <a:cubicBezTo>
                    <a:pt x="17827" y="21685"/>
                    <a:pt x="17918" y="21707"/>
                    <a:pt x="17987" y="21730"/>
                  </a:cubicBezTo>
                  <a:cubicBezTo>
                    <a:pt x="18101" y="21753"/>
                    <a:pt x="18192" y="21776"/>
                    <a:pt x="18284" y="21822"/>
                  </a:cubicBezTo>
                  <a:cubicBezTo>
                    <a:pt x="18626" y="21913"/>
                    <a:pt x="18945" y="21981"/>
                    <a:pt x="19265" y="22073"/>
                  </a:cubicBezTo>
                  <a:cubicBezTo>
                    <a:pt x="19470" y="22118"/>
                    <a:pt x="19676" y="22164"/>
                    <a:pt x="19858" y="22210"/>
                  </a:cubicBezTo>
                  <a:cubicBezTo>
                    <a:pt x="20224" y="22301"/>
                    <a:pt x="20612" y="22392"/>
                    <a:pt x="20977" y="22461"/>
                  </a:cubicBezTo>
                  <a:cubicBezTo>
                    <a:pt x="21091" y="22506"/>
                    <a:pt x="21228" y="22529"/>
                    <a:pt x="21365" y="22552"/>
                  </a:cubicBezTo>
                  <a:cubicBezTo>
                    <a:pt x="21388" y="22575"/>
                    <a:pt x="21433" y="22575"/>
                    <a:pt x="21456" y="22575"/>
                  </a:cubicBezTo>
                  <a:cubicBezTo>
                    <a:pt x="21799" y="22643"/>
                    <a:pt x="22141" y="22712"/>
                    <a:pt x="22461" y="22757"/>
                  </a:cubicBezTo>
                  <a:cubicBezTo>
                    <a:pt x="22643" y="22803"/>
                    <a:pt x="22826" y="22826"/>
                    <a:pt x="22986" y="22872"/>
                  </a:cubicBezTo>
                  <a:cubicBezTo>
                    <a:pt x="23442" y="22940"/>
                    <a:pt x="23921" y="23008"/>
                    <a:pt x="24378" y="23077"/>
                  </a:cubicBezTo>
                  <a:cubicBezTo>
                    <a:pt x="24424" y="23100"/>
                    <a:pt x="24469" y="23100"/>
                    <a:pt x="24538" y="23100"/>
                  </a:cubicBezTo>
                  <a:cubicBezTo>
                    <a:pt x="25040" y="23191"/>
                    <a:pt x="25565" y="23237"/>
                    <a:pt x="26067" y="23305"/>
                  </a:cubicBezTo>
                  <a:cubicBezTo>
                    <a:pt x="26204" y="23328"/>
                    <a:pt x="26341" y="23328"/>
                    <a:pt x="26478" y="23351"/>
                  </a:cubicBezTo>
                  <a:cubicBezTo>
                    <a:pt x="26866" y="23374"/>
                    <a:pt x="27231" y="23419"/>
                    <a:pt x="27619" y="23465"/>
                  </a:cubicBezTo>
                  <a:lnTo>
                    <a:pt x="27642" y="23465"/>
                  </a:lnTo>
                  <a:cubicBezTo>
                    <a:pt x="27825" y="23465"/>
                    <a:pt x="28007" y="23488"/>
                    <a:pt x="28213" y="23488"/>
                  </a:cubicBezTo>
                  <a:cubicBezTo>
                    <a:pt x="28532" y="23511"/>
                    <a:pt x="28852" y="23533"/>
                    <a:pt x="29171" y="23556"/>
                  </a:cubicBezTo>
                  <a:cubicBezTo>
                    <a:pt x="29377" y="23579"/>
                    <a:pt x="29582" y="23579"/>
                    <a:pt x="29810" y="23579"/>
                  </a:cubicBezTo>
                  <a:cubicBezTo>
                    <a:pt x="30107" y="23602"/>
                    <a:pt x="30404" y="23625"/>
                    <a:pt x="30723" y="23625"/>
                  </a:cubicBezTo>
                  <a:lnTo>
                    <a:pt x="30792" y="23625"/>
                  </a:lnTo>
                  <a:cubicBezTo>
                    <a:pt x="31248" y="23648"/>
                    <a:pt x="31705" y="23648"/>
                    <a:pt x="32184" y="23648"/>
                  </a:cubicBezTo>
                  <a:cubicBezTo>
                    <a:pt x="32755" y="23648"/>
                    <a:pt x="33348" y="23625"/>
                    <a:pt x="33919" y="23602"/>
                  </a:cubicBezTo>
                  <a:lnTo>
                    <a:pt x="34079" y="23602"/>
                  </a:lnTo>
                  <a:cubicBezTo>
                    <a:pt x="34216" y="23602"/>
                    <a:pt x="34375" y="23602"/>
                    <a:pt x="34512" y="23579"/>
                  </a:cubicBezTo>
                  <a:cubicBezTo>
                    <a:pt x="34878" y="23579"/>
                    <a:pt x="35220" y="23556"/>
                    <a:pt x="35585" y="23533"/>
                  </a:cubicBezTo>
                  <a:cubicBezTo>
                    <a:pt x="35813" y="23511"/>
                    <a:pt x="36019" y="23511"/>
                    <a:pt x="36247" y="23488"/>
                  </a:cubicBezTo>
                  <a:cubicBezTo>
                    <a:pt x="36589" y="23465"/>
                    <a:pt x="36932" y="23442"/>
                    <a:pt x="37251" y="23397"/>
                  </a:cubicBezTo>
                  <a:cubicBezTo>
                    <a:pt x="37388" y="23397"/>
                    <a:pt x="37502" y="23397"/>
                    <a:pt x="37617" y="23374"/>
                  </a:cubicBezTo>
                  <a:cubicBezTo>
                    <a:pt x="37708" y="23374"/>
                    <a:pt x="37799" y="23351"/>
                    <a:pt x="37868" y="23351"/>
                  </a:cubicBezTo>
                  <a:cubicBezTo>
                    <a:pt x="38415" y="23282"/>
                    <a:pt x="38940" y="23237"/>
                    <a:pt x="39465" y="23145"/>
                  </a:cubicBezTo>
                  <a:cubicBezTo>
                    <a:pt x="39557" y="23145"/>
                    <a:pt x="39648" y="23123"/>
                    <a:pt x="39739" y="23123"/>
                  </a:cubicBezTo>
                  <a:cubicBezTo>
                    <a:pt x="40356" y="23031"/>
                    <a:pt x="40949" y="22940"/>
                    <a:pt x="41543" y="22826"/>
                  </a:cubicBezTo>
                  <a:cubicBezTo>
                    <a:pt x="41611" y="22826"/>
                    <a:pt x="41657" y="22826"/>
                    <a:pt x="41725" y="22803"/>
                  </a:cubicBezTo>
                  <a:cubicBezTo>
                    <a:pt x="41885" y="22780"/>
                    <a:pt x="42045" y="22735"/>
                    <a:pt x="42227" y="22712"/>
                  </a:cubicBezTo>
                  <a:cubicBezTo>
                    <a:pt x="42478" y="22666"/>
                    <a:pt x="42752" y="22598"/>
                    <a:pt x="43026" y="22552"/>
                  </a:cubicBezTo>
                  <a:cubicBezTo>
                    <a:pt x="43254" y="22506"/>
                    <a:pt x="43483" y="22461"/>
                    <a:pt x="43711" y="22392"/>
                  </a:cubicBezTo>
                  <a:cubicBezTo>
                    <a:pt x="43985" y="22347"/>
                    <a:pt x="44236" y="22278"/>
                    <a:pt x="44487" y="22210"/>
                  </a:cubicBezTo>
                  <a:cubicBezTo>
                    <a:pt x="44738" y="22164"/>
                    <a:pt x="44966" y="22095"/>
                    <a:pt x="45195" y="22050"/>
                  </a:cubicBezTo>
                  <a:cubicBezTo>
                    <a:pt x="45446" y="21981"/>
                    <a:pt x="45697" y="21913"/>
                    <a:pt x="45948" y="21844"/>
                  </a:cubicBezTo>
                  <a:cubicBezTo>
                    <a:pt x="46176" y="21776"/>
                    <a:pt x="46404" y="21707"/>
                    <a:pt x="46633" y="21639"/>
                  </a:cubicBezTo>
                  <a:cubicBezTo>
                    <a:pt x="46884" y="21570"/>
                    <a:pt x="47135" y="21502"/>
                    <a:pt x="47386" y="21411"/>
                  </a:cubicBezTo>
                  <a:cubicBezTo>
                    <a:pt x="47477" y="21388"/>
                    <a:pt x="47568" y="21365"/>
                    <a:pt x="47660" y="21342"/>
                  </a:cubicBezTo>
                  <a:cubicBezTo>
                    <a:pt x="47751" y="21297"/>
                    <a:pt x="47842" y="21274"/>
                    <a:pt x="47934" y="21251"/>
                  </a:cubicBezTo>
                  <a:cubicBezTo>
                    <a:pt x="48390" y="21091"/>
                    <a:pt x="48847" y="20931"/>
                    <a:pt x="49303" y="20772"/>
                  </a:cubicBezTo>
                  <a:cubicBezTo>
                    <a:pt x="49417" y="20726"/>
                    <a:pt x="49531" y="20680"/>
                    <a:pt x="49668" y="20635"/>
                  </a:cubicBezTo>
                  <a:cubicBezTo>
                    <a:pt x="50216" y="20429"/>
                    <a:pt x="50764" y="20201"/>
                    <a:pt x="51289" y="19973"/>
                  </a:cubicBezTo>
                  <a:cubicBezTo>
                    <a:pt x="51403" y="19927"/>
                    <a:pt x="51540" y="19859"/>
                    <a:pt x="51654" y="19813"/>
                  </a:cubicBezTo>
                  <a:cubicBezTo>
                    <a:pt x="52065" y="19630"/>
                    <a:pt x="52499" y="19425"/>
                    <a:pt x="52887" y="19219"/>
                  </a:cubicBezTo>
                  <a:cubicBezTo>
                    <a:pt x="53046" y="19151"/>
                    <a:pt x="53183" y="19083"/>
                    <a:pt x="53320" y="19014"/>
                  </a:cubicBezTo>
                  <a:cubicBezTo>
                    <a:pt x="53845" y="18740"/>
                    <a:pt x="54348" y="18489"/>
                    <a:pt x="54827" y="18192"/>
                  </a:cubicBezTo>
                  <a:cubicBezTo>
                    <a:pt x="54987" y="18124"/>
                    <a:pt x="55124" y="18033"/>
                    <a:pt x="55261" y="17941"/>
                  </a:cubicBezTo>
                  <a:cubicBezTo>
                    <a:pt x="55375" y="17873"/>
                    <a:pt x="55489" y="17804"/>
                    <a:pt x="55603" y="17736"/>
                  </a:cubicBezTo>
                  <a:cubicBezTo>
                    <a:pt x="55808" y="17599"/>
                    <a:pt x="55991" y="17485"/>
                    <a:pt x="56174" y="17371"/>
                  </a:cubicBezTo>
                  <a:cubicBezTo>
                    <a:pt x="56356" y="17257"/>
                    <a:pt x="56516" y="17120"/>
                    <a:pt x="56699" y="17005"/>
                  </a:cubicBezTo>
                  <a:cubicBezTo>
                    <a:pt x="56881" y="16891"/>
                    <a:pt x="57064" y="16754"/>
                    <a:pt x="57223" y="16640"/>
                  </a:cubicBezTo>
                  <a:cubicBezTo>
                    <a:pt x="57383" y="16526"/>
                    <a:pt x="57543" y="16389"/>
                    <a:pt x="57703" y="16275"/>
                  </a:cubicBezTo>
                  <a:cubicBezTo>
                    <a:pt x="57885" y="16138"/>
                    <a:pt x="58045" y="16024"/>
                    <a:pt x="58205" y="15887"/>
                  </a:cubicBezTo>
                  <a:cubicBezTo>
                    <a:pt x="58365" y="15750"/>
                    <a:pt x="58502" y="15636"/>
                    <a:pt x="58661" y="15499"/>
                  </a:cubicBezTo>
                  <a:cubicBezTo>
                    <a:pt x="58798" y="15385"/>
                    <a:pt x="58958" y="15248"/>
                    <a:pt x="59118" y="15111"/>
                  </a:cubicBezTo>
                  <a:cubicBezTo>
                    <a:pt x="59164" y="15065"/>
                    <a:pt x="59232" y="14997"/>
                    <a:pt x="59301" y="14951"/>
                  </a:cubicBezTo>
                  <a:cubicBezTo>
                    <a:pt x="59346" y="14883"/>
                    <a:pt x="59415" y="14837"/>
                    <a:pt x="59460" y="14791"/>
                  </a:cubicBezTo>
                  <a:cubicBezTo>
                    <a:pt x="59711" y="14540"/>
                    <a:pt x="59940" y="14312"/>
                    <a:pt x="60168" y="14061"/>
                  </a:cubicBezTo>
                  <a:cubicBezTo>
                    <a:pt x="60259" y="13992"/>
                    <a:pt x="60351" y="13901"/>
                    <a:pt x="60419" y="13810"/>
                  </a:cubicBezTo>
                  <a:cubicBezTo>
                    <a:pt x="60716" y="13490"/>
                    <a:pt x="60990" y="13171"/>
                    <a:pt x="61264" y="12851"/>
                  </a:cubicBezTo>
                  <a:cubicBezTo>
                    <a:pt x="61264" y="12828"/>
                    <a:pt x="61264" y="12828"/>
                    <a:pt x="61286" y="12806"/>
                  </a:cubicBezTo>
                  <a:cubicBezTo>
                    <a:pt x="61332" y="12737"/>
                    <a:pt x="61378" y="12669"/>
                    <a:pt x="61446" y="12577"/>
                  </a:cubicBezTo>
                  <a:cubicBezTo>
                    <a:pt x="61606" y="12372"/>
                    <a:pt x="61766" y="12166"/>
                    <a:pt x="61903" y="11961"/>
                  </a:cubicBezTo>
                  <a:cubicBezTo>
                    <a:pt x="61994" y="11847"/>
                    <a:pt x="62062" y="11733"/>
                    <a:pt x="62131" y="11619"/>
                  </a:cubicBezTo>
                  <a:cubicBezTo>
                    <a:pt x="62245" y="11413"/>
                    <a:pt x="62359" y="11231"/>
                    <a:pt x="62473" y="11048"/>
                  </a:cubicBezTo>
                  <a:cubicBezTo>
                    <a:pt x="62496" y="11002"/>
                    <a:pt x="62542" y="10957"/>
                    <a:pt x="62565" y="10911"/>
                  </a:cubicBezTo>
                  <a:cubicBezTo>
                    <a:pt x="62610" y="10820"/>
                    <a:pt x="62656" y="10728"/>
                    <a:pt x="62702" y="10637"/>
                  </a:cubicBezTo>
                  <a:cubicBezTo>
                    <a:pt x="62793" y="10477"/>
                    <a:pt x="62861" y="10318"/>
                    <a:pt x="62953" y="10158"/>
                  </a:cubicBezTo>
                  <a:cubicBezTo>
                    <a:pt x="63021" y="10021"/>
                    <a:pt x="63067" y="9884"/>
                    <a:pt x="63135" y="9747"/>
                  </a:cubicBezTo>
                  <a:cubicBezTo>
                    <a:pt x="63204" y="9587"/>
                    <a:pt x="63272" y="9427"/>
                    <a:pt x="63341" y="9268"/>
                  </a:cubicBezTo>
                  <a:cubicBezTo>
                    <a:pt x="63364" y="9199"/>
                    <a:pt x="63386" y="9154"/>
                    <a:pt x="63409" y="9085"/>
                  </a:cubicBezTo>
                  <a:cubicBezTo>
                    <a:pt x="63455" y="8994"/>
                    <a:pt x="63478" y="8925"/>
                    <a:pt x="63500" y="8857"/>
                  </a:cubicBezTo>
                  <a:cubicBezTo>
                    <a:pt x="63546" y="8697"/>
                    <a:pt x="63592" y="8537"/>
                    <a:pt x="63637" y="8400"/>
                  </a:cubicBezTo>
                  <a:cubicBezTo>
                    <a:pt x="63683" y="8241"/>
                    <a:pt x="63729" y="8104"/>
                    <a:pt x="63774" y="7967"/>
                  </a:cubicBezTo>
                  <a:cubicBezTo>
                    <a:pt x="63820" y="7807"/>
                    <a:pt x="63843" y="7647"/>
                    <a:pt x="63888" y="7510"/>
                  </a:cubicBezTo>
                  <a:cubicBezTo>
                    <a:pt x="63888" y="7419"/>
                    <a:pt x="63911" y="7350"/>
                    <a:pt x="63934" y="7282"/>
                  </a:cubicBezTo>
                  <a:cubicBezTo>
                    <a:pt x="63957" y="7213"/>
                    <a:pt x="63957" y="7145"/>
                    <a:pt x="63980" y="7076"/>
                  </a:cubicBezTo>
                  <a:cubicBezTo>
                    <a:pt x="64003" y="6917"/>
                    <a:pt x="64025" y="6757"/>
                    <a:pt x="64048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4"/>
                    <a:pt x="64117" y="5844"/>
                    <a:pt x="64117" y="5684"/>
                  </a:cubicBezTo>
                  <a:cubicBezTo>
                    <a:pt x="64140" y="5616"/>
                    <a:pt x="64140" y="5524"/>
                    <a:pt x="64140" y="5456"/>
                  </a:cubicBezTo>
                  <a:cubicBezTo>
                    <a:pt x="64140" y="5319"/>
                    <a:pt x="64140" y="5182"/>
                    <a:pt x="64140" y="5068"/>
                  </a:cubicBezTo>
                  <a:lnTo>
                    <a:pt x="64161" y="309"/>
                  </a:lnTo>
                  <a:lnTo>
                    <a:pt x="64161" y="309"/>
                  </a:lnTo>
                  <a:cubicBezTo>
                    <a:pt x="64160" y="442"/>
                    <a:pt x="64154" y="575"/>
                    <a:pt x="64140" y="708"/>
                  </a:cubicBezTo>
                  <a:cubicBezTo>
                    <a:pt x="64140" y="868"/>
                    <a:pt x="64117" y="1028"/>
                    <a:pt x="64117" y="1188"/>
                  </a:cubicBezTo>
                  <a:cubicBezTo>
                    <a:pt x="64094" y="1324"/>
                    <a:pt x="64071" y="1461"/>
                    <a:pt x="64048" y="1621"/>
                  </a:cubicBezTo>
                  <a:cubicBezTo>
                    <a:pt x="64025" y="1781"/>
                    <a:pt x="64003" y="1918"/>
                    <a:pt x="63980" y="2078"/>
                  </a:cubicBezTo>
                  <a:cubicBezTo>
                    <a:pt x="63957" y="2237"/>
                    <a:pt x="63934" y="2374"/>
                    <a:pt x="63888" y="2511"/>
                  </a:cubicBezTo>
                  <a:cubicBezTo>
                    <a:pt x="63866" y="2671"/>
                    <a:pt x="63820" y="2831"/>
                    <a:pt x="63774" y="2991"/>
                  </a:cubicBezTo>
                  <a:cubicBezTo>
                    <a:pt x="63752" y="3128"/>
                    <a:pt x="63706" y="3265"/>
                    <a:pt x="63660" y="3402"/>
                  </a:cubicBezTo>
                  <a:cubicBezTo>
                    <a:pt x="63615" y="3561"/>
                    <a:pt x="63569" y="3721"/>
                    <a:pt x="63500" y="3858"/>
                  </a:cubicBezTo>
                  <a:cubicBezTo>
                    <a:pt x="63455" y="4018"/>
                    <a:pt x="63409" y="4155"/>
                    <a:pt x="63341" y="4292"/>
                  </a:cubicBezTo>
                  <a:cubicBezTo>
                    <a:pt x="63295" y="4452"/>
                    <a:pt x="63227" y="4611"/>
                    <a:pt x="63158" y="4771"/>
                  </a:cubicBezTo>
                  <a:cubicBezTo>
                    <a:pt x="63090" y="4908"/>
                    <a:pt x="63021" y="5045"/>
                    <a:pt x="62953" y="5182"/>
                  </a:cubicBezTo>
                  <a:cubicBezTo>
                    <a:pt x="62884" y="5342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5"/>
                    <a:pt x="62268" y="6437"/>
                    <a:pt x="62154" y="6620"/>
                  </a:cubicBezTo>
                  <a:cubicBezTo>
                    <a:pt x="62062" y="6734"/>
                    <a:pt x="61994" y="6848"/>
                    <a:pt x="61926" y="6962"/>
                  </a:cubicBezTo>
                  <a:cubicBezTo>
                    <a:pt x="61766" y="7191"/>
                    <a:pt x="61629" y="7396"/>
                    <a:pt x="61469" y="7601"/>
                  </a:cubicBezTo>
                  <a:cubicBezTo>
                    <a:pt x="61401" y="7693"/>
                    <a:pt x="61332" y="7784"/>
                    <a:pt x="61264" y="7853"/>
                  </a:cubicBezTo>
                  <a:cubicBezTo>
                    <a:pt x="61012" y="8195"/>
                    <a:pt x="60739" y="8514"/>
                    <a:pt x="60442" y="8834"/>
                  </a:cubicBezTo>
                  <a:cubicBezTo>
                    <a:pt x="60351" y="8925"/>
                    <a:pt x="60282" y="8994"/>
                    <a:pt x="60191" y="9085"/>
                  </a:cubicBezTo>
                  <a:cubicBezTo>
                    <a:pt x="59963" y="9336"/>
                    <a:pt x="59734" y="9564"/>
                    <a:pt x="59483" y="9793"/>
                  </a:cubicBezTo>
                  <a:cubicBezTo>
                    <a:pt x="59369" y="9907"/>
                    <a:pt x="59232" y="10021"/>
                    <a:pt x="59118" y="10135"/>
                  </a:cubicBezTo>
                  <a:cubicBezTo>
                    <a:pt x="58981" y="10272"/>
                    <a:pt x="58821" y="10386"/>
                    <a:pt x="58661" y="10523"/>
                  </a:cubicBezTo>
                  <a:cubicBezTo>
                    <a:pt x="58525" y="10660"/>
                    <a:pt x="58365" y="10774"/>
                    <a:pt x="58228" y="10911"/>
                  </a:cubicBezTo>
                  <a:cubicBezTo>
                    <a:pt x="58068" y="11025"/>
                    <a:pt x="57885" y="11162"/>
                    <a:pt x="57726" y="11299"/>
                  </a:cubicBezTo>
                  <a:cubicBezTo>
                    <a:pt x="57566" y="11413"/>
                    <a:pt x="57406" y="11527"/>
                    <a:pt x="57246" y="11664"/>
                  </a:cubicBezTo>
                  <a:cubicBezTo>
                    <a:pt x="57064" y="11778"/>
                    <a:pt x="56881" y="11915"/>
                    <a:pt x="56721" y="12030"/>
                  </a:cubicBezTo>
                  <a:cubicBezTo>
                    <a:pt x="56539" y="12144"/>
                    <a:pt x="56356" y="12258"/>
                    <a:pt x="56196" y="12372"/>
                  </a:cubicBezTo>
                  <a:cubicBezTo>
                    <a:pt x="56014" y="12509"/>
                    <a:pt x="55808" y="12623"/>
                    <a:pt x="55626" y="12737"/>
                  </a:cubicBezTo>
                  <a:cubicBezTo>
                    <a:pt x="55375" y="12897"/>
                    <a:pt x="55101" y="13057"/>
                    <a:pt x="54850" y="13216"/>
                  </a:cubicBezTo>
                  <a:cubicBezTo>
                    <a:pt x="54348" y="13513"/>
                    <a:pt x="53845" y="13764"/>
                    <a:pt x="53343" y="14038"/>
                  </a:cubicBezTo>
                  <a:cubicBezTo>
                    <a:pt x="53206" y="14107"/>
                    <a:pt x="53046" y="14175"/>
                    <a:pt x="52910" y="14244"/>
                  </a:cubicBezTo>
                  <a:cubicBezTo>
                    <a:pt x="52499" y="14449"/>
                    <a:pt x="52088" y="14654"/>
                    <a:pt x="51654" y="14837"/>
                  </a:cubicBezTo>
                  <a:cubicBezTo>
                    <a:pt x="51540" y="14883"/>
                    <a:pt x="51426" y="14951"/>
                    <a:pt x="51289" y="14997"/>
                  </a:cubicBezTo>
                  <a:cubicBezTo>
                    <a:pt x="50764" y="15225"/>
                    <a:pt x="50216" y="15453"/>
                    <a:pt x="49668" y="15659"/>
                  </a:cubicBezTo>
                  <a:cubicBezTo>
                    <a:pt x="49554" y="15704"/>
                    <a:pt x="49440" y="15750"/>
                    <a:pt x="49303" y="15796"/>
                  </a:cubicBezTo>
                  <a:cubicBezTo>
                    <a:pt x="48869" y="15955"/>
                    <a:pt x="48413" y="16115"/>
                    <a:pt x="47956" y="16252"/>
                  </a:cubicBezTo>
                  <a:cubicBezTo>
                    <a:pt x="47774" y="16321"/>
                    <a:pt x="47591" y="16389"/>
                    <a:pt x="47386" y="16435"/>
                  </a:cubicBezTo>
                  <a:cubicBezTo>
                    <a:pt x="47158" y="16526"/>
                    <a:pt x="46906" y="16595"/>
                    <a:pt x="46655" y="16663"/>
                  </a:cubicBezTo>
                  <a:cubicBezTo>
                    <a:pt x="46427" y="16732"/>
                    <a:pt x="46199" y="16800"/>
                    <a:pt x="45971" y="16868"/>
                  </a:cubicBezTo>
                  <a:cubicBezTo>
                    <a:pt x="45720" y="16937"/>
                    <a:pt x="45446" y="17005"/>
                    <a:pt x="45195" y="17074"/>
                  </a:cubicBezTo>
                  <a:cubicBezTo>
                    <a:pt x="44966" y="17120"/>
                    <a:pt x="44738" y="17188"/>
                    <a:pt x="44510" y="17234"/>
                  </a:cubicBezTo>
                  <a:cubicBezTo>
                    <a:pt x="44259" y="17302"/>
                    <a:pt x="43985" y="17348"/>
                    <a:pt x="43734" y="17416"/>
                  </a:cubicBezTo>
                  <a:cubicBezTo>
                    <a:pt x="43505" y="17462"/>
                    <a:pt x="43254" y="17530"/>
                    <a:pt x="43026" y="17576"/>
                  </a:cubicBezTo>
                  <a:cubicBezTo>
                    <a:pt x="42775" y="17622"/>
                    <a:pt x="42501" y="17667"/>
                    <a:pt x="42227" y="17736"/>
                  </a:cubicBezTo>
                  <a:cubicBezTo>
                    <a:pt x="42022" y="17759"/>
                    <a:pt x="41794" y="17804"/>
                    <a:pt x="41565" y="17850"/>
                  </a:cubicBezTo>
                  <a:cubicBezTo>
                    <a:pt x="40972" y="17964"/>
                    <a:pt x="40356" y="18055"/>
                    <a:pt x="39739" y="18147"/>
                  </a:cubicBezTo>
                  <a:cubicBezTo>
                    <a:pt x="39671" y="18147"/>
                    <a:pt x="39557" y="18170"/>
                    <a:pt x="39488" y="18170"/>
                  </a:cubicBezTo>
                  <a:cubicBezTo>
                    <a:pt x="38940" y="18238"/>
                    <a:pt x="38415" y="18306"/>
                    <a:pt x="37890" y="18352"/>
                  </a:cubicBezTo>
                  <a:cubicBezTo>
                    <a:pt x="37685" y="18375"/>
                    <a:pt x="37480" y="18398"/>
                    <a:pt x="37274" y="18421"/>
                  </a:cubicBezTo>
                  <a:cubicBezTo>
                    <a:pt x="36932" y="18466"/>
                    <a:pt x="36589" y="18489"/>
                    <a:pt x="36247" y="18512"/>
                  </a:cubicBezTo>
                  <a:cubicBezTo>
                    <a:pt x="36042" y="18535"/>
                    <a:pt x="35813" y="18535"/>
                    <a:pt x="35608" y="18558"/>
                  </a:cubicBezTo>
                  <a:cubicBezTo>
                    <a:pt x="35243" y="18580"/>
                    <a:pt x="34900" y="18603"/>
                    <a:pt x="34535" y="18603"/>
                  </a:cubicBezTo>
                  <a:cubicBezTo>
                    <a:pt x="34330" y="18626"/>
                    <a:pt x="34124" y="18626"/>
                    <a:pt x="33942" y="18626"/>
                  </a:cubicBezTo>
                  <a:cubicBezTo>
                    <a:pt x="33348" y="18649"/>
                    <a:pt x="32778" y="18672"/>
                    <a:pt x="32184" y="18672"/>
                  </a:cubicBezTo>
                  <a:cubicBezTo>
                    <a:pt x="31705" y="18672"/>
                    <a:pt x="31225" y="18649"/>
                    <a:pt x="30723" y="18649"/>
                  </a:cubicBezTo>
                  <a:cubicBezTo>
                    <a:pt x="30427" y="18626"/>
                    <a:pt x="30130" y="18626"/>
                    <a:pt x="29833" y="18603"/>
                  </a:cubicBezTo>
                  <a:cubicBezTo>
                    <a:pt x="29628" y="18603"/>
                    <a:pt x="29399" y="18580"/>
                    <a:pt x="29171" y="18580"/>
                  </a:cubicBezTo>
                  <a:cubicBezTo>
                    <a:pt x="28852" y="18558"/>
                    <a:pt x="28532" y="18535"/>
                    <a:pt x="28235" y="18512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866" y="18398"/>
                    <a:pt x="26501" y="18375"/>
                  </a:cubicBezTo>
                  <a:cubicBezTo>
                    <a:pt x="26364" y="18352"/>
                    <a:pt x="26227" y="18329"/>
                    <a:pt x="26090" y="18329"/>
                  </a:cubicBezTo>
                  <a:cubicBezTo>
                    <a:pt x="25565" y="18261"/>
                    <a:pt x="25063" y="18192"/>
                    <a:pt x="24560" y="18124"/>
                  </a:cubicBezTo>
                  <a:cubicBezTo>
                    <a:pt x="24492" y="18124"/>
                    <a:pt x="24446" y="18101"/>
                    <a:pt x="24378" y="18101"/>
                  </a:cubicBezTo>
                  <a:cubicBezTo>
                    <a:pt x="23921" y="18033"/>
                    <a:pt x="23465" y="17964"/>
                    <a:pt x="23008" y="17896"/>
                  </a:cubicBezTo>
                  <a:cubicBezTo>
                    <a:pt x="22826" y="17850"/>
                    <a:pt x="22643" y="17827"/>
                    <a:pt x="22483" y="17781"/>
                  </a:cubicBezTo>
                  <a:cubicBezTo>
                    <a:pt x="22141" y="17736"/>
                    <a:pt x="21799" y="17667"/>
                    <a:pt x="21479" y="17599"/>
                  </a:cubicBezTo>
                  <a:cubicBezTo>
                    <a:pt x="21319" y="17553"/>
                    <a:pt x="21160" y="17530"/>
                    <a:pt x="20977" y="17485"/>
                  </a:cubicBezTo>
                  <a:cubicBezTo>
                    <a:pt x="20612" y="17416"/>
                    <a:pt x="20247" y="17325"/>
                    <a:pt x="19881" y="17234"/>
                  </a:cubicBezTo>
                  <a:cubicBezTo>
                    <a:pt x="19676" y="17188"/>
                    <a:pt x="19493" y="17142"/>
                    <a:pt x="19288" y="17097"/>
                  </a:cubicBezTo>
                  <a:cubicBezTo>
                    <a:pt x="18968" y="17005"/>
                    <a:pt x="18626" y="16914"/>
                    <a:pt x="18306" y="16823"/>
                  </a:cubicBezTo>
                  <a:cubicBezTo>
                    <a:pt x="18124" y="16777"/>
                    <a:pt x="17941" y="16732"/>
                    <a:pt x="17759" y="16663"/>
                  </a:cubicBezTo>
                  <a:cubicBezTo>
                    <a:pt x="17256" y="16526"/>
                    <a:pt x="16754" y="16366"/>
                    <a:pt x="16275" y="16207"/>
                  </a:cubicBezTo>
                  <a:cubicBezTo>
                    <a:pt x="16184" y="16184"/>
                    <a:pt x="16069" y="16161"/>
                    <a:pt x="15978" y="16115"/>
                  </a:cubicBezTo>
                  <a:cubicBezTo>
                    <a:pt x="15408" y="15933"/>
                    <a:pt x="14837" y="15727"/>
                    <a:pt x="14289" y="15499"/>
                  </a:cubicBezTo>
                  <a:cubicBezTo>
                    <a:pt x="14061" y="15408"/>
                    <a:pt x="13833" y="15316"/>
                    <a:pt x="13604" y="15225"/>
                  </a:cubicBezTo>
                  <a:cubicBezTo>
                    <a:pt x="13422" y="15157"/>
                    <a:pt x="13262" y="15088"/>
                    <a:pt x="13079" y="14997"/>
                  </a:cubicBezTo>
                  <a:cubicBezTo>
                    <a:pt x="12828" y="14906"/>
                    <a:pt x="12577" y="14791"/>
                    <a:pt x="12326" y="14677"/>
                  </a:cubicBezTo>
                  <a:cubicBezTo>
                    <a:pt x="12166" y="14609"/>
                    <a:pt x="12007" y="14517"/>
                    <a:pt x="11847" y="14449"/>
                  </a:cubicBezTo>
                  <a:cubicBezTo>
                    <a:pt x="11573" y="14312"/>
                    <a:pt x="11299" y="14198"/>
                    <a:pt x="11048" y="14061"/>
                  </a:cubicBezTo>
                  <a:cubicBezTo>
                    <a:pt x="10911" y="13992"/>
                    <a:pt x="10774" y="13924"/>
                    <a:pt x="10637" y="13856"/>
                  </a:cubicBezTo>
                  <a:cubicBezTo>
                    <a:pt x="10249" y="13650"/>
                    <a:pt x="9861" y="13445"/>
                    <a:pt x="9473" y="13216"/>
                  </a:cubicBezTo>
                  <a:cubicBezTo>
                    <a:pt x="5981" y="11185"/>
                    <a:pt x="3424" y="8788"/>
                    <a:pt x="1872" y="6255"/>
                  </a:cubicBezTo>
                  <a:cubicBezTo>
                    <a:pt x="1096" y="4999"/>
                    <a:pt x="571" y="3698"/>
                    <a:pt x="274" y="2374"/>
                  </a:cubicBezTo>
                  <a:cubicBezTo>
                    <a:pt x="92" y="1576"/>
                    <a:pt x="23" y="799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166;p47">
              <a:extLst>
                <a:ext uri="{FF2B5EF4-FFF2-40B4-BE49-F238E27FC236}">
                  <a16:creationId xmlns:a16="http://schemas.microsoft.com/office/drawing/2014/main" id="{8DD4CC5E-3369-4EF8-9DA8-E07984DFD67E}"/>
                </a:ext>
              </a:extLst>
            </p:cNvPr>
            <p:cNvSpPr/>
            <p:nvPr/>
          </p:nvSpPr>
          <p:spPr>
            <a:xfrm>
              <a:off x="3900638" y="2421950"/>
              <a:ext cx="1594375" cy="963250"/>
            </a:xfrm>
            <a:custGeom>
              <a:avLst/>
              <a:gdLst/>
              <a:ahLst/>
              <a:cxnLst/>
              <a:rect l="l" t="t" r="r" b="b"/>
              <a:pathLst>
                <a:path w="63775" h="38530" extrusionOk="0">
                  <a:moveTo>
                    <a:pt x="1" y="0"/>
                  </a:moveTo>
                  <a:lnTo>
                    <a:pt x="1" y="4976"/>
                  </a:lnTo>
                  <a:cubicBezTo>
                    <a:pt x="23" y="9724"/>
                    <a:pt x="3196" y="14494"/>
                    <a:pt x="9473" y="18101"/>
                  </a:cubicBezTo>
                  <a:cubicBezTo>
                    <a:pt x="9861" y="18352"/>
                    <a:pt x="10295" y="18557"/>
                    <a:pt x="10706" y="18785"/>
                  </a:cubicBezTo>
                  <a:cubicBezTo>
                    <a:pt x="10843" y="18854"/>
                    <a:pt x="10980" y="18922"/>
                    <a:pt x="11117" y="18991"/>
                  </a:cubicBezTo>
                  <a:cubicBezTo>
                    <a:pt x="11413" y="19151"/>
                    <a:pt x="11710" y="19288"/>
                    <a:pt x="12007" y="19425"/>
                  </a:cubicBezTo>
                  <a:cubicBezTo>
                    <a:pt x="12166" y="19493"/>
                    <a:pt x="12326" y="19584"/>
                    <a:pt x="12509" y="19653"/>
                  </a:cubicBezTo>
                  <a:cubicBezTo>
                    <a:pt x="12783" y="19790"/>
                    <a:pt x="13080" y="19904"/>
                    <a:pt x="13376" y="20018"/>
                  </a:cubicBezTo>
                  <a:cubicBezTo>
                    <a:pt x="13536" y="20086"/>
                    <a:pt x="13696" y="20155"/>
                    <a:pt x="13878" y="20223"/>
                  </a:cubicBezTo>
                  <a:cubicBezTo>
                    <a:pt x="13947" y="20269"/>
                    <a:pt x="14038" y="20315"/>
                    <a:pt x="14129" y="20338"/>
                  </a:cubicBezTo>
                  <a:cubicBezTo>
                    <a:pt x="14244" y="20383"/>
                    <a:pt x="14381" y="20429"/>
                    <a:pt x="14495" y="20475"/>
                  </a:cubicBezTo>
                  <a:cubicBezTo>
                    <a:pt x="14906" y="20634"/>
                    <a:pt x="15294" y="20771"/>
                    <a:pt x="15704" y="20908"/>
                  </a:cubicBezTo>
                  <a:cubicBezTo>
                    <a:pt x="15910" y="20977"/>
                    <a:pt x="16115" y="21045"/>
                    <a:pt x="16321" y="21114"/>
                  </a:cubicBezTo>
                  <a:cubicBezTo>
                    <a:pt x="16754" y="21273"/>
                    <a:pt x="17188" y="21388"/>
                    <a:pt x="17622" y="21524"/>
                  </a:cubicBezTo>
                  <a:cubicBezTo>
                    <a:pt x="17759" y="21570"/>
                    <a:pt x="17873" y="21616"/>
                    <a:pt x="18010" y="21639"/>
                  </a:cubicBezTo>
                  <a:cubicBezTo>
                    <a:pt x="18055" y="21661"/>
                    <a:pt x="18101" y="21661"/>
                    <a:pt x="18147" y="21684"/>
                  </a:cubicBezTo>
                  <a:cubicBezTo>
                    <a:pt x="18443" y="21776"/>
                    <a:pt x="18740" y="21844"/>
                    <a:pt x="19037" y="21912"/>
                  </a:cubicBezTo>
                  <a:cubicBezTo>
                    <a:pt x="19288" y="21981"/>
                    <a:pt x="19539" y="22049"/>
                    <a:pt x="19767" y="22118"/>
                  </a:cubicBezTo>
                  <a:cubicBezTo>
                    <a:pt x="20087" y="22186"/>
                    <a:pt x="20406" y="22255"/>
                    <a:pt x="20726" y="22323"/>
                  </a:cubicBezTo>
                  <a:cubicBezTo>
                    <a:pt x="20931" y="22369"/>
                    <a:pt x="21137" y="22415"/>
                    <a:pt x="21342" y="22460"/>
                  </a:cubicBezTo>
                  <a:cubicBezTo>
                    <a:pt x="21411" y="22483"/>
                    <a:pt x="21479" y="22483"/>
                    <a:pt x="21525" y="22506"/>
                  </a:cubicBezTo>
                  <a:cubicBezTo>
                    <a:pt x="22050" y="22597"/>
                    <a:pt x="22575" y="22711"/>
                    <a:pt x="23100" y="22803"/>
                  </a:cubicBezTo>
                  <a:cubicBezTo>
                    <a:pt x="23282" y="22826"/>
                    <a:pt x="23442" y="22848"/>
                    <a:pt x="23625" y="22871"/>
                  </a:cubicBezTo>
                  <a:cubicBezTo>
                    <a:pt x="23922" y="22917"/>
                    <a:pt x="24195" y="22962"/>
                    <a:pt x="24492" y="23008"/>
                  </a:cubicBezTo>
                  <a:cubicBezTo>
                    <a:pt x="24561" y="23031"/>
                    <a:pt x="24629" y="23031"/>
                    <a:pt x="24675" y="23031"/>
                  </a:cubicBezTo>
                  <a:cubicBezTo>
                    <a:pt x="24903" y="23054"/>
                    <a:pt x="25131" y="23099"/>
                    <a:pt x="25337" y="23122"/>
                  </a:cubicBezTo>
                  <a:cubicBezTo>
                    <a:pt x="25656" y="23168"/>
                    <a:pt x="25976" y="23191"/>
                    <a:pt x="26295" y="23236"/>
                  </a:cubicBezTo>
                  <a:cubicBezTo>
                    <a:pt x="26546" y="23259"/>
                    <a:pt x="26775" y="23282"/>
                    <a:pt x="27003" y="23305"/>
                  </a:cubicBezTo>
                  <a:cubicBezTo>
                    <a:pt x="27186" y="23328"/>
                    <a:pt x="27391" y="23350"/>
                    <a:pt x="27596" y="23350"/>
                  </a:cubicBezTo>
                  <a:cubicBezTo>
                    <a:pt x="27711" y="23373"/>
                    <a:pt x="27825" y="23373"/>
                    <a:pt x="27939" y="23373"/>
                  </a:cubicBezTo>
                  <a:cubicBezTo>
                    <a:pt x="28190" y="23396"/>
                    <a:pt x="28418" y="23419"/>
                    <a:pt x="28669" y="23419"/>
                  </a:cubicBezTo>
                  <a:cubicBezTo>
                    <a:pt x="28989" y="23442"/>
                    <a:pt x="29285" y="23465"/>
                    <a:pt x="29605" y="23487"/>
                  </a:cubicBezTo>
                  <a:cubicBezTo>
                    <a:pt x="29856" y="23487"/>
                    <a:pt x="30107" y="23510"/>
                    <a:pt x="30358" y="23510"/>
                  </a:cubicBezTo>
                  <a:cubicBezTo>
                    <a:pt x="30495" y="23510"/>
                    <a:pt x="30632" y="23533"/>
                    <a:pt x="30769" y="23533"/>
                  </a:cubicBezTo>
                  <a:lnTo>
                    <a:pt x="33006" y="23533"/>
                  </a:lnTo>
                  <a:cubicBezTo>
                    <a:pt x="33280" y="23533"/>
                    <a:pt x="33577" y="23533"/>
                    <a:pt x="33851" y="23510"/>
                  </a:cubicBezTo>
                  <a:lnTo>
                    <a:pt x="34239" y="23510"/>
                  </a:lnTo>
                  <a:cubicBezTo>
                    <a:pt x="34581" y="23510"/>
                    <a:pt x="34923" y="23487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23" y="23419"/>
                  </a:lnTo>
                  <a:cubicBezTo>
                    <a:pt x="37274" y="23419"/>
                    <a:pt x="37525" y="23396"/>
                    <a:pt x="37776" y="23396"/>
                  </a:cubicBezTo>
                  <a:cubicBezTo>
                    <a:pt x="37982" y="23396"/>
                    <a:pt x="38187" y="23419"/>
                    <a:pt x="38393" y="23419"/>
                  </a:cubicBezTo>
                  <a:cubicBezTo>
                    <a:pt x="38644" y="23419"/>
                    <a:pt x="38895" y="23419"/>
                    <a:pt x="39146" y="23442"/>
                  </a:cubicBezTo>
                  <a:cubicBezTo>
                    <a:pt x="39329" y="23442"/>
                    <a:pt x="39534" y="23442"/>
                    <a:pt x="39717" y="23465"/>
                  </a:cubicBezTo>
                  <a:cubicBezTo>
                    <a:pt x="39991" y="23465"/>
                    <a:pt x="40242" y="23487"/>
                    <a:pt x="40493" y="23487"/>
                  </a:cubicBezTo>
                  <a:cubicBezTo>
                    <a:pt x="40675" y="23510"/>
                    <a:pt x="40881" y="23510"/>
                    <a:pt x="41063" y="23533"/>
                  </a:cubicBezTo>
                  <a:cubicBezTo>
                    <a:pt x="41314" y="23556"/>
                    <a:pt x="41565" y="23579"/>
                    <a:pt x="41839" y="23602"/>
                  </a:cubicBezTo>
                  <a:cubicBezTo>
                    <a:pt x="42022" y="23624"/>
                    <a:pt x="42205" y="23647"/>
                    <a:pt x="42387" y="23647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1"/>
                    <a:pt x="43528" y="23784"/>
                    <a:pt x="43711" y="23807"/>
                  </a:cubicBezTo>
                  <a:cubicBezTo>
                    <a:pt x="43985" y="23853"/>
                    <a:pt x="44282" y="23898"/>
                    <a:pt x="44578" y="23944"/>
                  </a:cubicBezTo>
                  <a:cubicBezTo>
                    <a:pt x="44715" y="23967"/>
                    <a:pt x="44852" y="23990"/>
                    <a:pt x="45012" y="24012"/>
                  </a:cubicBezTo>
                  <a:cubicBezTo>
                    <a:pt x="45423" y="24081"/>
                    <a:pt x="45857" y="24172"/>
                    <a:pt x="46290" y="24264"/>
                  </a:cubicBezTo>
                  <a:cubicBezTo>
                    <a:pt x="46473" y="24286"/>
                    <a:pt x="46678" y="24355"/>
                    <a:pt x="46884" y="24378"/>
                  </a:cubicBezTo>
                  <a:cubicBezTo>
                    <a:pt x="47135" y="24446"/>
                    <a:pt x="47386" y="24492"/>
                    <a:pt x="47637" y="24560"/>
                  </a:cubicBezTo>
                  <a:cubicBezTo>
                    <a:pt x="47820" y="24606"/>
                    <a:pt x="48002" y="24652"/>
                    <a:pt x="48208" y="24697"/>
                  </a:cubicBezTo>
                  <a:cubicBezTo>
                    <a:pt x="48436" y="24766"/>
                    <a:pt x="48687" y="24834"/>
                    <a:pt x="48915" y="24903"/>
                  </a:cubicBezTo>
                  <a:cubicBezTo>
                    <a:pt x="49052" y="24925"/>
                    <a:pt x="49166" y="24971"/>
                    <a:pt x="49303" y="25017"/>
                  </a:cubicBezTo>
                  <a:cubicBezTo>
                    <a:pt x="49646" y="25108"/>
                    <a:pt x="50011" y="25222"/>
                    <a:pt x="50353" y="25336"/>
                  </a:cubicBezTo>
                  <a:cubicBezTo>
                    <a:pt x="50513" y="25382"/>
                    <a:pt x="50673" y="25450"/>
                    <a:pt x="50833" y="25496"/>
                  </a:cubicBezTo>
                  <a:cubicBezTo>
                    <a:pt x="51152" y="25610"/>
                    <a:pt x="51449" y="25724"/>
                    <a:pt x="51768" y="25838"/>
                  </a:cubicBezTo>
                  <a:cubicBezTo>
                    <a:pt x="51951" y="25907"/>
                    <a:pt x="52134" y="25975"/>
                    <a:pt x="52339" y="26067"/>
                  </a:cubicBezTo>
                  <a:cubicBezTo>
                    <a:pt x="52476" y="26112"/>
                    <a:pt x="52613" y="26181"/>
                    <a:pt x="52773" y="26249"/>
                  </a:cubicBezTo>
                  <a:cubicBezTo>
                    <a:pt x="53001" y="26341"/>
                    <a:pt x="53229" y="26455"/>
                    <a:pt x="53480" y="26546"/>
                  </a:cubicBezTo>
                  <a:cubicBezTo>
                    <a:pt x="53617" y="26615"/>
                    <a:pt x="53754" y="26683"/>
                    <a:pt x="53891" y="26751"/>
                  </a:cubicBezTo>
                  <a:cubicBezTo>
                    <a:pt x="54142" y="26866"/>
                    <a:pt x="54393" y="26980"/>
                    <a:pt x="54644" y="27117"/>
                  </a:cubicBezTo>
                  <a:cubicBezTo>
                    <a:pt x="54781" y="27162"/>
                    <a:pt x="54895" y="27231"/>
                    <a:pt x="55010" y="27299"/>
                  </a:cubicBezTo>
                  <a:cubicBezTo>
                    <a:pt x="55375" y="27482"/>
                    <a:pt x="55740" y="27687"/>
                    <a:pt x="56105" y="27893"/>
                  </a:cubicBezTo>
                  <a:cubicBezTo>
                    <a:pt x="59917" y="30107"/>
                    <a:pt x="62314" y="32800"/>
                    <a:pt x="63272" y="35653"/>
                  </a:cubicBezTo>
                  <a:cubicBezTo>
                    <a:pt x="63592" y="36589"/>
                    <a:pt x="63775" y="37571"/>
                    <a:pt x="63775" y="38529"/>
                  </a:cubicBezTo>
                  <a:lnTo>
                    <a:pt x="63775" y="33553"/>
                  </a:lnTo>
                  <a:cubicBezTo>
                    <a:pt x="63752" y="29696"/>
                    <a:pt x="61218" y="25861"/>
                    <a:pt x="56128" y="22917"/>
                  </a:cubicBezTo>
                  <a:cubicBezTo>
                    <a:pt x="55763" y="22711"/>
                    <a:pt x="55398" y="22506"/>
                    <a:pt x="55032" y="22301"/>
                  </a:cubicBezTo>
                  <a:cubicBezTo>
                    <a:pt x="54895" y="22255"/>
                    <a:pt x="54781" y="22186"/>
                    <a:pt x="54667" y="22141"/>
                  </a:cubicBezTo>
                  <a:cubicBezTo>
                    <a:pt x="54416" y="22004"/>
                    <a:pt x="54165" y="21890"/>
                    <a:pt x="53914" y="21753"/>
                  </a:cubicBezTo>
                  <a:cubicBezTo>
                    <a:pt x="53777" y="21707"/>
                    <a:pt x="53640" y="21639"/>
                    <a:pt x="53480" y="21570"/>
                  </a:cubicBezTo>
                  <a:cubicBezTo>
                    <a:pt x="53252" y="21456"/>
                    <a:pt x="53024" y="21365"/>
                    <a:pt x="52773" y="21251"/>
                  </a:cubicBezTo>
                  <a:cubicBezTo>
                    <a:pt x="52636" y="21205"/>
                    <a:pt x="52499" y="21136"/>
                    <a:pt x="52339" y="21068"/>
                  </a:cubicBezTo>
                  <a:cubicBezTo>
                    <a:pt x="52248" y="21045"/>
                    <a:pt x="52156" y="20999"/>
                    <a:pt x="52065" y="20954"/>
                  </a:cubicBezTo>
                  <a:cubicBezTo>
                    <a:pt x="51974" y="20931"/>
                    <a:pt x="51883" y="20885"/>
                    <a:pt x="51768" y="20863"/>
                  </a:cubicBezTo>
                  <a:cubicBezTo>
                    <a:pt x="51472" y="20748"/>
                    <a:pt x="51152" y="20634"/>
                    <a:pt x="50855" y="20520"/>
                  </a:cubicBezTo>
                  <a:cubicBezTo>
                    <a:pt x="50696" y="20475"/>
                    <a:pt x="50536" y="20406"/>
                    <a:pt x="50353" y="20360"/>
                  </a:cubicBezTo>
                  <a:cubicBezTo>
                    <a:pt x="50011" y="20246"/>
                    <a:pt x="49668" y="20132"/>
                    <a:pt x="49326" y="20018"/>
                  </a:cubicBezTo>
                  <a:cubicBezTo>
                    <a:pt x="49212" y="19995"/>
                    <a:pt x="49121" y="19972"/>
                    <a:pt x="49029" y="19927"/>
                  </a:cubicBezTo>
                  <a:cubicBezTo>
                    <a:pt x="49007" y="19927"/>
                    <a:pt x="48961" y="19927"/>
                    <a:pt x="48938" y="19904"/>
                  </a:cubicBezTo>
                  <a:cubicBezTo>
                    <a:pt x="48710" y="19858"/>
                    <a:pt x="48459" y="19790"/>
                    <a:pt x="48208" y="19721"/>
                  </a:cubicBezTo>
                  <a:cubicBezTo>
                    <a:pt x="48025" y="19676"/>
                    <a:pt x="47842" y="19630"/>
                    <a:pt x="47660" y="19584"/>
                  </a:cubicBezTo>
                  <a:cubicBezTo>
                    <a:pt x="47409" y="19516"/>
                    <a:pt x="47158" y="19470"/>
                    <a:pt x="46907" y="19402"/>
                  </a:cubicBezTo>
                  <a:cubicBezTo>
                    <a:pt x="46724" y="19379"/>
                    <a:pt x="46564" y="19333"/>
                    <a:pt x="46404" y="19288"/>
                  </a:cubicBezTo>
                  <a:cubicBezTo>
                    <a:pt x="46359" y="19288"/>
                    <a:pt x="46336" y="19288"/>
                    <a:pt x="46290" y="19265"/>
                  </a:cubicBezTo>
                  <a:cubicBezTo>
                    <a:pt x="45879" y="19196"/>
                    <a:pt x="45446" y="19105"/>
                    <a:pt x="45012" y="19037"/>
                  </a:cubicBezTo>
                  <a:cubicBezTo>
                    <a:pt x="44875" y="19014"/>
                    <a:pt x="44738" y="18991"/>
                    <a:pt x="44578" y="18968"/>
                  </a:cubicBezTo>
                  <a:cubicBezTo>
                    <a:pt x="44350" y="18922"/>
                    <a:pt x="44099" y="18877"/>
                    <a:pt x="43848" y="18854"/>
                  </a:cubicBezTo>
                  <a:cubicBezTo>
                    <a:pt x="43802" y="18854"/>
                    <a:pt x="43757" y="18831"/>
                    <a:pt x="43711" y="18831"/>
                  </a:cubicBezTo>
                  <a:cubicBezTo>
                    <a:pt x="43551" y="18808"/>
                    <a:pt x="43369" y="18785"/>
                    <a:pt x="43186" y="18763"/>
                  </a:cubicBezTo>
                  <a:cubicBezTo>
                    <a:pt x="42935" y="18740"/>
                    <a:pt x="42661" y="18694"/>
                    <a:pt x="42410" y="18671"/>
                  </a:cubicBezTo>
                  <a:cubicBezTo>
                    <a:pt x="42227" y="18648"/>
                    <a:pt x="42022" y="18648"/>
                    <a:pt x="41839" y="18626"/>
                  </a:cubicBezTo>
                  <a:cubicBezTo>
                    <a:pt x="41680" y="18603"/>
                    <a:pt x="41520" y="18580"/>
                    <a:pt x="41337" y="18580"/>
                  </a:cubicBezTo>
                  <a:cubicBezTo>
                    <a:pt x="41246" y="18557"/>
                    <a:pt x="41155" y="18557"/>
                    <a:pt x="41086" y="18557"/>
                  </a:cubicBezTo>
                  <a:cubicBezTo>
                    <a:pt x="40881" y="18534"/>
                    <a:pt x="40698" y="18534"/>
                    <a:pt x="40493" y="18512"/>
                  </a:cubicBezTo>
                  <a:cubicBezTo>
                    <a:pt x="40242" y="18489"/>
                    <a:pt x="39991" y="18489"/>
                    <a:pt x="39739" y="18466"/>
                  </a:cubicBezTo>
                  <a:cubicBezTo>
                    <a:pt x="39557" y="18466"/>
                    <a:pt x="39351" y="18466"/>
                    <a:pt x="39169" y="18443"/>
                  </a:cubicBezTo>
                  <a:lnTo>
                    <a:pt x="38804" y="18443"/>
                  </a:lnTo>
                  <a:cubicBezTo>
                    <a:pt x="38667" y="18443"/>
                    <a:pt x="38553" y="18443"/>
                    <a:pt x="38416" y="18420"/>
                  </a:cubicBezTo>
                  <a:lnTo>
                    <a:pt x="37046" y="18420"/>
                  </a:lnTo>
                  <a:cubicBezTo>
                    <a:pt x="36841" y="18443"/>
                    <a:pt x="36635" y="18443"/>
                    <a:pt x="36430" y="18443"/>
                  </a:cubicBezTo>
                  <a:lnTo>
                    <a:pt x="36156" y="18443"/>
                  </a:lnTo>
                  <a:cubicBezTo>
                    <a:pt x="35859" y="18466"/>
                    <a:pt x="35562" y="18466"/>
                    <a:pt x="35289" y="18489"/>
                  </a:cubicBezTo>
                  <a:cubicBezTo>
                    <a:pt x="34809" y="18512"/>
                    <a:pt x="34330" y="18534"/>
                    <a:pt x="33873" y="18534"/>
                  </a:cubicBezTo>
                  <a:cubicBezTo>
                    <a:pt x="33577" y="18534"/>
                    <a:pt x="33303" y="18557"/>
                    <a:pt x="33029" y="18557"/>
                  </a:cubicBezTo>
                  <a:lnTo>
                    <a:pt x="31271" y="18557"/>
                  </a:lnTo>
                  <a:cubicBezTo>
                    <a:pt x="30975" y="18534"/>
                    <a:pt x="30678" y="18534"/>
                    <a:pt x="30358" y="18534"/>
                  </a:cubicBezTo>
                  <a:cubicBezTo>
                    <a:pt x="30107" y="18512"/>
                    <a:pt x="29879" y="18512"/>
                    <a:pt x="29628" y="18489"/>
                  </a:cubicBezTo>
                  <a:cubicBezTo>
                    <a:pt x="29308" y="18489"/>
                    <a:pt x="28989" y="18466"/>
                    <a:pt x="28692" y="18443"/>
                  </a:cubicBezTo>
                  <a:cubicBezTo>
                    <a:pt x="28441" y="18443"/>
                    <a:pt x="28190" y="18420"/>
                    <a:pt x="27962" y="18397"/>
                  </a:cubicBezTo>
                  <a:cubicBezTo>
                    <a:pt x="27642" y="18375"/>
                    <a:pt x="27322" y="18352"/>
                    <a:pt x="27003" y="18329"/>
                  </a:cubicBezTo>
                  <a:cubicBezTo>
                    <a:pt x="26775" y="18306"/>
                    <a:pt x="26546" y="18283"/>
                    <a:pt x="26318" y="18260"/>
                  </a:cubicBezTo>
                  <a:cubicBezTo>
                    <a:pt x="25999" y="18215"/>
                    <a:pt x="25679" y="18169"/>
                    <a:pt x="25360" y="18146"/>
                  </a:cubicBezTo>
                  <a:cubicBezTo>
                    <a:pt x="25131" y="18101"/>
                    <a:pt x="24926" y="18078"/>
                    <a:pt x="24698" y="18055"/>
                  </a:cubicBezTo>
                  <a:cubicBezTo>
                    <a:pt x="24332" y="18009"/>
                    <a:pt x="23990" y="17941"/>
                    <a:pt x="23625" y="17895"/>
                  </a:cubicBezTo>
                  <a:cubicBezTo>
                    <a:pt x="23465" y="17872"/>
                    <a:pt x="23282" y="17850"/>
                    <a:pt x="23123" y="17804"/>
                  </a:cubicBezTo>
                  <a:cubicBezTo>
                    <a:pt x="22598" y="17713"/>
                    <a:pt x="22073" y="17621"/>
                    <a:pt x="21548" y="17530"/>
                  </a:cubicBezTo>
                  <a:cubicBezTo>
                    <a:pt x="21274" y="17462"/>
                    <a:pt x="21000" y="17393"/>
                    <a:pt x="20726" y="17347"/>
                  </a:cubicBezTo>
                  <a:cubicBezTo>
                    <a:pt x="20406" y="17279"/>
                    <a:pt x="20110" y="17210"/>
                    <a:pt x="19790" y="17119"/>
                  </a:cubicBezTo>
                  <a:cubicBezTo>
                    <a:pt x="19539" y="17074"/>
                    <a:pt x="19311" y="17005"/>
                    <a:pt x="19060" y="16937"/>
                  </a:cubicBezTo>
                  <a:cubicBezTo>
                    <a:pt x="18763" y="16868"/>
                    <a:pt x="18443" y="16777"/>
                    <a:pt x="18147" y="16708"/>
                  </a:cubicBezTo>
                  <a:cubicBezTo>
                    <a:pt x="17987" y="16663"/>
                    <a:pt x="17804" y="16594"/>
                    <a:pt x="17645" y="16549"/>
                  </a:cubicBezTo>
                  <a:cubicBezTo>
                    <a:pt x="17188" y="16412"/>
                    <a:pt x="16754" y="16275"/>
                    <a:pt x="16321" y="16138"/>
                  </a:cubicBezTo>
                  <a:cubicBezTo>
                    <a:pt x="16115" y="16069"/>
                    <a:pt x="15910" y="16001"/>
                    <a:pt x="15727" y="15932"/>
                  </a:cubicBezTo>
                  <a:cubicBezTo>
                    <a:pt x="15316" y="15795"/>
                    <a:pt x="14906" y="15636"/>
                    <a:pt x="14518" y="15499"/>
                  </a:cubicBezTo>
                  <a:cubicBezTo>
                    <a:pt x="14312" y="15407"/>
                    <a:pt x="14084" y="15339"/>
                    <a:pt x="13878" y="15248"/>
                  </a:cubicBezTo>
                  <a:cubicBezTo>
                    <a:pt x="13719" y="15179"/>
                    <a:pt x="13559" y="15111"/>
                    <a:pt x="13399" y="15042"/>
                  </a:cubicBezTo>
                  <a:cubicBezTo>
                    <a:pt x="13102" y="14928"/>
                    <a:pt x="12806" y="14791"/>
                    <a:pt x="12509" y="14677"/>
                  </a:cubicBezTo>
                  <a:cubicBezTo>
                    <a:pt x="12349" y="14586"/>
                    <a:pt x="12189" y="14517"/>
                    <a:pt x="12030" y="14449"/>
                  </a:cubicBezTo>
                  <a:cubicBezTo>
                    <a:pt x="11733" y="14312"/>
                    <a:pt x="11436" y="14152"/>
                    <a:pt x="11139" y="14015"/>
                  </a:cubicBezTo>
                  <a:cubicBezTo>
                    <a:pt x="11002" y="13946"/>
                    <a:pt x="10865" y="13878"/>
                    <a:pt x="10729" y="13810"/>
                  </a:cubicBezTo>
                  <a:cubicBezTo>
                    <a:pt x="10295" y="13581"/>
                    <a:pt x="9884" y="13353"/>
                    <a:pt x="9473" y="13125"/>
                  </a:cubicBezTo>
                  <a:cubicBezTo>
                    <a:pt x="3196" y="9496"/>
                    <a:pt x="46" y="4748"/>
                    <a:pt x="1" y="0"/>
                  </a:cubicBezTo>
                  <a:close/>
                </a:path>
              </a:pathLst>
            </a:custGeom>
            <a:solidFill>
              <a:srgbClr val="BBC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167;p47">
              <a:extLst>
                <a:ext uri="{FF2B5EF4-FFF2-40B4-BE49-F238E27FC236}">
                  <a16:creationId xmlns:a16="http://schemas.microsoft.com/office/drawing/2014/main" id="{0B6731A8-0B43-4778-BE35-3265FD3104C3}"/>
                </a:ext>
              </a:extLst>
            </p:cNvPr>
            <p:cNvSpPr/>
            <p:nvPr/>
          </p:nvSpPr>
          <p:spPr>
            <a:xfrm>
              <a:off x="4043863" y="32585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3" y="91"/>
                  </a:moveTo>
                  <a:lnTo>
                    <a:pt x="64162" y="308"/>
                  </a:lnTo>
                  <a:lnTo>
                    <a:pt x="64162" y="308"/>
                  </a:lnTo>
                  <a:cubicBezTo>
                    <a:pt x="64163" y="236"/>
                    <a:pt x="64163" y="164"/>
                    <a:pt x="64163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099"/>
                    <a:pt x="617" y="9221"/>
                    <a:pt x="1850" y="11230"/>
                  </a:cubicBezTo>
                  <a:cubicBezTo>
                    <a:pt x="3402" y="13787"/>
                    <a:pt x="5958" y="16183"/>
                    <a:pt x="9473" y="18192"/>
                  </a:cubicBezTo>
                  <a:cubicBezTo>
                    <a:pt x="9838" y="18420"/>
                    <a:pt x="10226" y="18625"/>
                    <a:pt x="10637" y="18831"/>
                  </a:cubicBezTo>
                  <a:cubicBezTo>
                    <a:pt x="10751" y="18899"/>
                    <a:pt x="10888" y="18968"/>
                    <a:pt x="11025" y="19036"/>
                  </a:cubicBezTo>
                  <a:cubicBezTo>
                    <a:pt x="11276" y="19173"/>
                    <a:pt x="11550" y="19310"/>
                    <a:pt x="11824" y="19424"/>
                  </a:cubicBezTo>
                  <a:cubicBezTo>
                    <a:pt x="11984" y="19516"/>
                    <a:pt x="12144" y="19584"/>
                    <a:pt x="12304" y="19653"/>
                  </a:cubicBezTo>
                  <a:cubicBezTo>
                    <a:pt x="12555" y="19767"/>
                    <a:pt x="12806" y="19881"/>
                    <a:pt x="13057" y="19995"/>
                  </a:cubicBezTo>
                  <a:cubicBezTo>
                    <a:pt x="13239" y="20063"/>
                    <a:pt x="13422" y="20132"/>
                    <a:pt x="13605" y="20200"/>
                  </a:cubicBezTo>
                  <a:cubicBezTo>
                    <a:pt x="13764" y="20292"/>
                    <a:pt x="13947" y="20360"/>
                    <a:pt x="14130" y="20429"/>
                  </a:cubicBezTo>
                  <a:cubicBezTo>
                    <a:pt x="14175" y="20452"/>
                    <a:pt x="14221" y="20474"/>
                    <a:pt x="14289" y="20474"/>
                  </a:cubicBezTo>
                  <a:cubicBezTo>
                    <a:pt x="14837" y="20703"/>
                    <a:pt x="15385" y="20908"/>
                    <a:pt x="15956" y="21091"/>
                  </a:cubicBezTo>
                  <a:cubicBezTo>
                    <a:pt x="16070" y="21136"/>
                    <a:pt x="16161" y="21159"/>
                    <a:pt x="16252" y="21205"/>
                  </a:cubicBezTo>
                  <a:cubicBezTo>
                    <a:pt x="16755" y="21365"/>
                    <a:pt x="17234" y="21501"/>
                    <a:pt x="17736" y="21661"/>
                  </a:cubicBezTo>
                  <a:cubicBezTo>
                    <a:pt x="17827" y="21684"/>
                    <a:pt x="17919" y="21707"/>
                    <a:pt x="17987" y="21730"/>
                  </a:cubicBezTo>
                  <a:cubicBezTo>
                    <a:pt x="18101" y="21753"/>
                    <a:pt x="18193" y="21775"/>
                    <a:pt x="18284" y="21821"/>
                  </a:cubicBezTo>
                  <a:cubicBezTo>
                    <a:pt x="18626" y="21912"/>
                    <a:pt x="18946" y="21981"/>
                    <a:pt x="19265" y="22072"/>
                  </a:cubicBezTo>
                  <a:cubicBezTo>
                    <a:pt x="19471" y="22118"/>
                    <a:pt x="19676" y="22163"/>
                    <a:pt x="19859" y="22209"/>
                  </a:cubicBezTo>
                  <a:cubicBezTo>
                    <a:pt x="20224" y="22300"/>
                    <a:pt x="20612" y="22392"/>
                    <a:pt x="20977" y="22460"/>
                  </a:cubicBezTo>
                  <a:cubicBezTo>
                    <a:pt x="21114" y="22506"/>
                    <a:pt x="21228" y="22529"/>
                    <a:pt x="21365" y="22551"/>
                  </a:cubicBezTo>
                  <a:cubicBezTo>
                    <a:pt x="21388" y="22574"/>
                    <a:pt x="21434" y="22574"/>
                    <a:pt x="21457" y="22574"/>
                  </a:cubicBezTo>
                  <a:cubicBezTo>
                    <a:pt x="21799" y="22643"/>
                    <a:pt x="22141" y="22711"/>
                    <a:pt x="22461" y="22757"/>
                  </a:cubicBezTo>
                  <a:cubicBezTo>
                    <a:pt x="22643" y="22803"/>
                    <a:pt x="22826" y="22825"/>
                    <a:pt x="22986" y="22871"/>
                  </a:cubicBezTo>
                  <a:cubicBezTo>
                    <a:pt x="23442" y="22939"/>
                    <a:pt x="23922" y="23008"/>
                    <a:pt x="24378" y="23076"/>
                  </a:cubicBezTo>
                  <a:cubicBezTo>
                    <a:pt x="24424" y="23099"/>
                    <a:pt x="24469" y="23099"/>
                    <a:pt x="24538" y="23099"/>
                  </a:cubicBezTo>
                  <a:cubicBezTo>
                    <a:pt x="25040" y="23191"/>
                    <a:pt x="25565" y="23236"/>
                    <a:pt x="26067" y="23305"/>
                  </a:cubicBezTo>
                  <a:cubicBezTo>
                    <a:pt x="26227" y="23328"/>
                    <a:pt x="26387" y="23328"/>
                    <a:pt x="26524" y="23350"/>
                  </a:cubicBezTo>
                  <a:cubicBezTo>
                    <a:pt x="26889" y="23396"/>
                    <a:pt x="27254" y="23419"/>
                    <a:pt x="27619" y="23442"/>
                  </a:cubicBezTo>
                  <a:cubicBezTo>
                    <a:pt x="27619" y="23464"/>
                    <a:pt x="27642" y="23464"/>
                    <a:pt x="27642" y="23464"/>
                  </a:cubicBezTo>
                  <a:cubicBezTo>
                    <a:pt x="27848" y="23464"/>
                    <a:pt x="28030" y="23487"/>
                    <a:pt x="28236" y="23487"/>
                  </a:cubicBezTo>
                  <a:cubicBezTo>
                    <a:pt x="28532" y="23510"/>
                    <a:pt x="28852" y="23533"/>
                    <a:pt x="29172" y="23556"/>
                  </a:cubicBezTo>
                  <a:cubicBezTo>
                    <a:pt x="29377" y="23579"/>
                    <a:pt x="29605" y="23579"/>
                    <a:pt x="29833" y="23579"/>
                  </a:cubicBezTo>
                  <a:cubicBezTo>
                    <a:pt x="30130" y="23601"/>
                    <a:pt x="30427" y="23624"/>
                    <a:pt x="30724" y="23624"/>
                  </a:cubicBezTo>
                  <a:lnTo>
                    <a:pt x="30792" y="23624"/>
                  </a:lnTo>
                  <a:cubicBezTo>
                    <a:pt x="31249" y="23647"/>
                    <a:pt x="31705" y="23647"/>
                    <a:pt x="32184" y="23647"/>
                  </a:cubicBezTo>
                  <a:cubicBezTo>
                    <a:pt x="32755" y="23647"/>
                    <a:pt x="33349" y="23624"/>
                    <a:pt x="33919" y="23601"/>
                  </a:cubicBezTo>
                  <a:lnTo>
                    <a:pt x="34079" y="23601"/>
                  </a:lnTo>
                  <a:cubicBezTo>
                    <a:pt x="34216" y="23601"/>
                    <a:pt x="34376" y="23601"/>
                    <a:pt x="34513" y="23579"/>
                  </a:cubicBezTo>
                  <a:cubicBezTo>
                    <a:pt x="34878" y="23579"/>
                    <a:pt x="35243" y="23556"/>
                    <a:pt x="35585" y="23533"/>
                  </a:cubicBezTo>
                  <a:cubicBezTo>
                    <a:pt x="35814" y="23510"/>
                    <a:pt x="36019" y="23510"/>
                    <a:pt x="36247" y="23487"/>
                  </a:cubicBezTo>
                  <a:cubicBezTo>
                    <a:pt x="36590" y="23464"/>
                    <a:pt x="36932" y="23442"/>
                    <a:pt x="37274" y="23396"/>
                  </a:cubicBezTo>
                  <a:cubicBezTo>
                    <a:pt x="37389" y="23396"/>
                    <a:pt x="37503" y="23396"/>
                    <a:pt x="37617" y="23373"/>
                  </a:cubicBezTo>
                  <a:cubicBezTo>
                    <a:pt x="37708" y="23373"/>
                    <a:pt x="37799" y="23350"/>
                    <a:pt x="37868" y="23350"/>
                  </a:cubicBezTo>
                  <a:cubicBezTo>
                    <a:pt x="38416" y="23282"/>
                    <a:pt x="38941" y="23236"/>
                    <a:pt x="39466" y="23145"/>
                  </a:cubicBezTo>
                  <a:cubicBezTo>
                    <a:pt x="39557" y="23145"/>
                    <a:pt x="39648" y="23122"/>
                    <a:pt x="39740" y="23122"/>
                  </a:cubicBezTo>
                  <a:cubicBezTo>
                    <a:pt x="40356" y="23031"/>
                    <a:pt x="40949" y="22939"/>
                    <a:pt x="41543" y="22825"/>
                  </a:cubicBezTo>
                  <a:cubicBezTo>
                    <a:pt x="41611" y="22825"/>
                    <a:pt x="41657" y="22803"/>
                    <a:pt x="41725" y="22803"/>
                  </a:cubicBezTo>
                  <a:cubicBezTo>
                    <a:pt x="41885" y="22780"/>
                    <a:pt x="42045" y="22734"/>
                    <a:pt x="42228" y="22711"/>
                  </a:cubicBezTo>
                  <a:cubicBezTo>
                    <a:pt x="42479" y="22666"/>
                    <a:pt x="42753" y="22597"/>
                    <a:pt x="43026" y="22551"/>
                  </a:cubicBezTo>
                  <a:cubicBezTo>
                    <a:pt x="43255" y="22506"/>
                    <a:pt x="43483" y="22437"/>
                    <a:pt x="43711" y="22392"/>
                  </a:cubicBezTo>
                  <a:cubicBezTo>
                    <a:pt x="43985" y="22346"/>
                    <a:pt x="44236" y="22278"/>
                    <a:pt x="44487" y="22209"/>
                  </a:cubicBezTo>
                  <a:cubicBezTo>
                    <a:pt x="44738" y="22163"/>
                    <a:pt x="44967" y="22095"/>
                    <a:pt x="45195" y="22049"/>
                  </a:cubicBezTo>
                  <a:cubicBezTo>
                    <a:pt x="45446" y="21981"/>
                    <a:pt x="45697" y="21912"/>
                    <a:pt x="45948" y="21844"/>
                  </a:cubicBezTo>
                  <a:cubicBezTo>
                    <a:pt x="46176" y="21775"/>
                    <a:pt x="46405" y="21707"/>
                    <a:pt x="46633" y="21638"/>
                  </a:cubicBezTo>
                  <a:cubicBezTo>
                    <a:pt x="46884" y="21570"/>
                    <a:pt x="47135" y="21501"/>
                    <a:pt x="47386" y="21410"/>
                  </a:cubicBezTo>
                  <a:cubicBezTo>
                    <a:pt x="47477" y="21387"/>
                    <a:pt x="47569" y="21365"/>
                    <a:pt x="47660" y="21342"/>
                  </a:cubicBezTo>
                  <a:cubicBezTo>
                    <a:pt x="47751" y="21296"/>
                    <a:pt x="47843" y="21273"/>
                    <a:pt x="47934" y="21250"/>
                  </a:cubicBezTo>
                  <a:cubicBezTo>
                    <a:pt x="48390" y="21091"/>
                    <a:pt x="48847" y="20931"/>
                    <a:pt x="49303" y="20771"/>
                  </a:cubicBezTo>
                  <a:cubicBezTo>
                    <a:pt x="49418" y="20725"/>
                    <a:pt x="49532" y="20680"/>
                    <a:pt x="49669" y="20634"/>
                  </a:cubicBezTo>
                  <a:cubicBezTo>
                    <a:pt x="50216" y="20429"/>
                    <a:pt x="50764" y="20200"/>
                    <a:pt x="51289" y="19972"/>
                  </a:cubicBezTo>
                  <a:cubicBezTo>
                    <a:pt x="51403" y="19927"/>
                    <a:pt x="51540" y="19858"/>
                    <a:pt x="51654" y="19812"/>
                  </a:cubicBezTo>
                  <a:cubicBezTo>
                    <a:pt x="52065" y="19630"/>
                    <a:pt x="52499" y="19424"/>
                    <a:pt x="52910" y="19219"/>
                  </a:cubicBezTo>
                  <a:cubicBezTo>
                    <a:pt x="53047" y="19150"/>
                    <a:pt x="53184" y="19082"/>
                    <a:pt x="53321" y="19014"/>
                  </a:cubicBezTo>
                  <a:cubicBezTo>
                    <a:pt x="53846" y="18740"/>
                    <a:pt x="54348" y="18489"/>
                    <a:pt x="54827" y="18192"/>
                  </a:cubicBezTo>
                  <a:cubicBezTo>
                    <a:pt x="54987" y="18123"/>
                    <a:pt x="55124" y="18032"/>
                    <a:pt x="55261" y="17941"/>
                  </a:cubicBezTo>
                  <a:cubicBezTo>
                    <a:pt x="55375" y="17872"/>
                    <a:pt x="55489" y="17804"/>
                    <a:pt x="55603" y="17735"/>
                  </a:cubicBezTo>
                  <a:cubicBezTo>
                    <a:pt x="55809" y="17598"/>
                    <a:pt x="55991" y="17484"/>
                    <a:pt x="56174" y="17370"/>
                  </a:cubicBezTo>
                  <a:cubicBezTo>
                    <a:pt x="56356" y="17256"/>
                    <a:pt x="56516" y="17119"/>
                    <a:pt x="56699" y="17005"/>
                  </a:cubicBezTo>
                  <a:cubicBezTo>
                    <a:pt x="56881" y="16891"/>
                    <a:pt x="57064" y="16754"/>
                    <a:pt x="57224" y="16640"/>
                  </a:cubicBezTo>
                  <a:cubicBezTo>
                    <a:pt x="57384" y="16526"/>
                    <a:pt x="57566" y="16389"/>
                    <a:pt x="57703" y="16274"/>
                  </a:cubicBezTo>
                  <a:cubicBezTo>
                    <a:pt x="57886" y="16138"/>
                    <a:pt x="58046" y="16023"/>
                    <a:pt x="58205" y="15886"/>
                  </a:cubicBezTo>
                  <a:cubicBezTo>
                    <a:pt x="58365" y="15750"/>
                    <a:pt x="58502" y="15635"/>
                    <a:pt x="58662" y="15498"/>
                  </a:cubicBezTo>
                  <a:cubicBezTo>
                    <a:pt x="58822" y="15384"/>
                    <a:pt x="58959" y="15247"/>
                    <a:pt x="59118" y="15110"/>
                  </a:cubicBezTo>
                  <a:cubicBezTo>
                    <a:pt x="59164" y="15065"/>
                    <a:pt x="59232" y="14996"/>
                    <a:pt x="59301" y="14951"/>
                  </a:cubicBezTo>
                  <a:cubicBezTo>
                    <a:pt x="59347" y="14882"/>
                    <a:pt x="59415" y="14837"/>
                    <a:pt x="59461" y="14791"/>
                  </a:cubicBezTo>
                  <a:cubicBezTo>
                    <a:pt x="59712" y="14540"/>
                    <a:pt x="59940" y="14312"/>
                    <a:pt x="60168" y="14060"/>
                  </a:cubicBezTo>
                  <a:cubicBezTo>
                    <a:pt x="60260" y="13992"/>
                    <a:pt x="60351" y="13901"/>
                    <a:pt x="60419" y="13809"/>
                  </a:cubicBezTo>
                  <a:cubicBezTo>
                    <a:pt x="60716" y="13490"/>
                    <a:pt x="60990" y="13170"/>
                    <a:pt x="61264" y="12851"/>
                  </a:cubicBezTo>
                  <a:cubicBezTo>
                    <a:pt x="61264" y="12828"/>
                    <a:pt x="61264" y="12828"/>
                    <a:pt x="61287" y="12805"/>
                  </a:cubicBezTo>
                  <a:cubicBezTo>
                    <a:pt x="61332" y="12737"/>
                    <a:pt x="61401" y="12668"/>
                    <a:pt x="61446" y="12577"/>
                  </a:cubicBezTo>
                  <a:cubicBezTo>
                    <a:pt x="61606" y="12371"/>
                    <a:pt x="61766" y="12166"/>
                    <a:pt x="61903" y="11961"/>
                  </a:cubicBezTo>
                  <a:cubicBezTo>
                    <a:pt x="61994" y="11846"/>
                    <a:pt x="62063" y="11732"/>
                    <a:pt x="62131" y="11618"/>
                  </a:cubicBezTo>
                  <a:cubicBezTo>
                    <a:pt x="62245" y="11413"/>
                    <a:pt x="62359" y="11230"/>
                    <a:pt x="62474" y="11048"/>
                  </a:cubicBezTo>
                  <a:cubicBezTo>
                    <a:pt x="62519" y="11002"/>
                    <a:pt x="62542" y="10956"/>
                    <a:pt x="62565" y="10911"/>
                  </a:cubicBezTo>
                  <a:cubicBezTo>
                    <a:pt x="62611" y="10819"/>
                    <a:pt x="62656" y="10728"/>
                    <a:pt x="62702" y="10637"/>
                  </a:cubicBezTo>
                  <a:cubicBezTo>
                    <a:pt x="62793" y="10477"/>
                    <a:pt x="62862" y="10317"/>
                    <a:pt x="62953" y="10157"/>
                  </a:cubicBezTo>
                  <a:cubicBezTo>
                    <a:pt x="63021" y="10020"/>
                    <a:pt x="63067" y="9883"/>
                    <a:pt x="63136" y="9746"/>
                  </a:cubicBezTo>
                  <a:cubicBezTo>
                    <a:pt x="63204" y="9587"/>
                    <a:pt x="63273" y="9427"/>
                    <a:pt x="63341" y="9267"/>
                  </a:cubicBezTo>
                  <a:cubicBezTo>
                    <a:pt x="63364" y="9199"/>
                    <a:pt x="63387" y="9153"/>
                    <a:pt x="63409" y="9085"/>
                  </a:cubicBezTo>
                  <a:cubicBezTo>
                    <a:pt x="63455" y="8993"/>
                    <a:pt x="63478" y="8925"/>
                    <a:pt x="63501" y="8856"/>
                  </a:cubicBezTo>
                  <a:cubicBezTo>
                    <a:pt x="63546" y="8697"/>
                    <a:pt x="63592" y="8537"/>
                    <a:pt x="63638" y="8400"/>
                  </a:cubicBezTo>
                  <a:cubicBezTo>
                    <a:pt x="63683" y="8240"/>
                    <a:pt x="63729" y="8103"/>
                    <a:pt x="63775" y="7966"/>
                  </a:cubicBezTo>
                  <a:cubicBezTo>
                    <a:pt x="63820" y="7806"/>
                    <a:pt x="63843" y="7647"/>
                    <a:pt x="63889" y="7487"/>
                  </a:cubicBezTo>
                  <a:cubicBezTo>
                    <a:pt x="63889" y="7418"/>
                    <a:pt x="63912" y="7350"/>
                    <a:pt x="63934" y="7281"/>
                  </a:cubicBezTo>
                  <a:cubicBezTo>
                    <a:pt x="63957" y="7213"/>
                    <a:pt x="63957" y="7144"/>
                    <a:pt x="63980" y="7076"/>
                  </a:cubicBezTo>
                  <a:cubicBezTo>
                    <a:pt x="64003" y="6916"/>
                    <a:pt x="64026" y="6756"/>
                    <a:pt x="64049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3"/>
                    <a:pt x="64117" y="5843"/>
                    <a:pt x="64140" y="5684"/>
                  </a:cubicBezTo>
                  <a:cubicBezTo>
                    <a:pt x="64140" y="5615"/>
                    <a:pt x="64140" y="5524"/>
                    <a:pt x="64140" y="5455"/>
                  </a:cubicBezTo>
                  <a:cubicBezTo>
                    <a:pt x="64140" y="5318"/>
                    <a:pt x="64163" y="5181"/>
                    <a:pt x="64140" y="5067"/>
                  </a:cubicBezTo>
                  <a:lnTo>
                    <a:pt x="64162" y="308"/>
                  </a:lnTo>
                  <a:lnTo>
                    <a:pt x="64162" y="308"/>
                  </a:lnTo>
                  <a:cubicBezTo>
                    <a:pt x="64160" y="441"/>
                    <a:pt x="64155" y="575"/>
                    <a:pt x="64140" y="708"/>
                  </a:cubicBezTo>
                  <a:cubicBezTo>
                    <a:pt x="64140" y="867"/>
                    <a:pt x="64117" y="1027"/>
                    <a:pt x="64117" y="1187"/>
                  </a:cubicBezTo>
                  <a:cubicBezTo>
                    <a:pt x="64094" y="1324"/>
                    <a:pt x="64071" y="1461"/>
                    <a:pt x="64049" y="1621"/>
                  </a:cubicBezTo>
                  <a:cubicBezTo>
                    <a:pt x="64026" y="1780"/>
                    <a:pt x="64003" y="1917"/>
                    <a:pt x="63980" y="2077"/>
                  </a:cubicBezTo>
                  <a:cubicBezTo>
                    <a:pt x="63957" y="2237"/>
                    <a:pt x="63934" y="2374"/>
                    <a:pt x="63889" y="2511"/>
                  </a:cubicBezTo>
                  <a:cubicBezTo>
                    <a:pt x="63866" y="2671"/>
                    <a:pt x="63820" y="2830"/>
                    <a:pt x="63775" y="2967"/>
                  </a:cubicBezTo>
                  <a:cubicBezTo>
                    <a:pt x="63752" y="3127"/>
                    <a:pt x="63706" y="3264"/>
                    <a:pt x="63661" y="3401"/>
                  </a:cubicBezTo>
                  <a:cubicBezTo>
                    <a:pt x="63615" y="3561"/>
                    <a:pt x="63569" y="3721"/>
                    <a:pt x="63501" y="3858"/>
                  </a:cubicBezTo>
                  <a:cubicBezTo>
                    <a:pt x="63455" y="4017"/>
                    <a:pt x="63409" y="4154"/>
                    <a:pt x="63364" y="4291"/>
                  </a:cubicBezTo>
                  <a:cubicBezTo>
                    <a:pt x="63295" y="4451"/>
                    <a:pt x="63227" y="4611"/>
                    <a:pt x="63158" y="4771"/>
                  </a:cubicBezTo>
                  <a:cubicBezTo>
                    <a:pt x="63090" y="4908"/>
                    <a:pt x="63021" y="5044"/>
                    <a:pt x="62953" y="5181"/>
                  </a:cubicBezTo>
                  <a:cubicBezTo>
                    <a:pt x="62884" y="5341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4"/>
                    <a:pt x="62268" y="6437"/>
                    <a:pt x="62154" y="6619"/>
                  </a:cubicBezTo>
                  <a:cubicBezTo>
                    <a:pt x="62063" y="6734"/>
                    <a:pt x="61994" y="6848"/>
                    <a:pt x="61926" y="6962"/>
                  </a:cubicBezTo>
                  <a:cubicBezTo>
                    <a:pt x="61789" y="7190"/>
                    <a:pt x="61629" y="7395"/>
                    <a:pt x="61469" y="7601"/>
                  </a:cubicBezTo>
                  <a:cubicBezTo>
                    <a:pt x="61401" y="7692"/>
                    <a:pt x="61332" y="7783"/>
                    <a:pt x="61264" y="7852"/>
                  </a:cubicBezTo>
                  <a:cubicBezTo>
                    <a:pt x="61013" y="8194"/>
                    <a:pt x="60739" y="8514"/>
                    <a:pt x="60442" y="8833"/>
                  </a:cubicBezTo>
                  <a:cubicBezTo>
                    <a:pt x="60351" y="8925"/>
                    <a:pt x="60282" y="8993"/>
                    <a:pt x="60191" y="9085"/>
                  </a:cubicBezTo>
                  <a:cubicBezTo>
                    <a:pt x="59963" y="9336"/>
                    <a:pt x="59735" y="9564"/>
                    <a:pt x="59484" y="9792"/>
                  </a:cubicBezTo>
                  <a:cubicBezTo>
                    <a:pt x="59369" y="9906"/>
                    <a:pt x="59255" y="10020"/>
                    <a:pt x="59118" y="10134"/>
                  </a:cubicBezTo>
                  <a:cubicBezTo>
                    <a:pt x="58981" y="10271"/>
                    <a:pt x="58822" y="10386"/>
                    <a:pt x="58662" y="10523"/>
                  </a:cubicBezTo>
                  <a:cubicBezTo>
                    <a:pt x="58525" y="10659"/>
                    <a:pt x="58365" y="10774"/>
                    <a:pt x="58228" y="10911"/>
                  </a:cubicBezTo>
                  <a:cubicBezTo>
                    <a:pt x="58068" y="11025"/>
                    <a:pt x="57886" y="11162"/>
                    <a:pt x="57726" y="11299"/>
                  </a:cubicBezTo>
                  <a:cubicBezTo>
                    <a:pt x="57566" y="11413"/>
                    <a:pt x="57406" y="11527"/>
                    <a:pt x="57247" y="11664"/>
                  </a:cubicBezTo>
                  <a:cubicBezTo>
                    <a:pt x="57064" y="11778"/>
                    <a:pt x="56881" y="11915"/>
                    <a:pt x="56722" y="12029"/>
                  </a:cubicBezTo>
                  <a:cubicBezTo>
                    <a:pt x="56539" y="12143"/>
                    <a:pt x="56356" y="12257"/>
                    <a:pt x="56197" y="12371"/>
                  </a:cubicBezTo>
                  <a:cubicBezTo>
                    <a:pt x="56014" y="12508"/>
                    <a:pt x="55809" y="12622"/>
                    <a:pt x="55626" y="12737"/>
                  </a:cubicBezTo>
                  <a:cubicBezTo>
                    <a:pt x="55375" y="12896"/>
                    <a:pt x="55101" y="13056"/>
                    <a:pt x="54850" y="13216"/>
                  </a:cubicBezTo>
                  <a:cubicBezTo>
                    <a:pt x="54348" y="13490"/>
                    <a:pt x="53846" y="13764"/>
                    <a:pt x="53343" y="14038"/>
                  </a:cubicBezTo>
                  <a:cubicBezTo>
                    <a:pt x="53207" y="14106"/>
                    <a:pt x="53047" y="14175"/>
                    <a:pt x="52910" y="14243"/>
                  </a:cubicBezTo>
                  <a:cubicBezTo>
                    <a:pt x="52499" y="14448"/>
                    <a:pt x="52088" y="14654"/>
                    <a:pt x="51654" y="14837"/>
                  </a:cubicBezTo>
                  <a:cubicBezTo>
                    <a:pt x="51540" y="14882"/>
                    <a:pt x="51426" y="14951"/>
                    <a:pt x="51312" y="14996"/>
                  </a:cubicBezTo>
                  <a:cubicBezTo>
                    <a:pt x="50764" y="15225"/>
                    <a:pt x="50216" y="15453"/>
                    <a:pt x="49669" y="15658"/>
                  </a:cubicBezTo>
                  <a:cubicBezTo>
                    <a:pt x="49554" y="15704"/>
                    <a:pt x="49440" y="15750"/>
                    <a:pt x="49303" y="15795"/>
                  </a:cubicBezTo>
                  <a:cubicBezTo>
                    <a:pt x="48870" y="15955"/>
                    <a:pt x="48413" y="16115"/>
                    <a:pt x="47957" y="16252"/>
                  </a:cubicBezTo>
                  <a:cubicBezTo>
                    <a:pt x="47774" y="16320"/>
                    <a:pt x="47592" y="16389"/>
                    <a:pt x="47386" y="16434"/>
                  </a:cubicBezTo>
                  <a:cubicBezTo>
                    <a:pt x="47158" y="16526"/>
                    <a:pt x="46907" y="16594"/>
                    <a:pt x="46656" y="16663"/>
                  </a:cubicBezTo>
                  <a:cubicBezTo>
                    <a:pt x="46427" y="16731"/>
                    <a:pt x="46199" y="16799"/>
                    <a:pt x="45971" y="16868"/>
                  </a:cubicBezTo>
                  <a:cubicBezTo>
                    <a:pt x="45720" y="16936"/>
                    <a:pt x="45446" y="17005"/>
                    <a:pt x="45195" y="17073"/>
                  </a:cubicBezTo>
                  <a:cubicBezTo>
                    <a:pt x="44967" y="17119"/>
                    <a:pt x="44738" y="17188"/>
                    <a:pt x="44510" y="17233"/>
                  </a:cubicBezTo>
                  <a:cubicBezTo>
                    <a:pt x="44259" y="17302"/>
                    <a:pt x="43985" y="17347"/>
                    <a:pt x="43734" y="17416"/>
                  </a:cubicBezTo>
                  <a:cubicBezTo>
                    <a:pt x="43506" y="17461"/>
                    <a:pt x="43255" y="17530"/>
                    <a:pt x="43026" y="17576"/>
                  </a:cubicBezTo>
                  <a:cubicBezTo>
                    <a:pt x="42775" y="17621"/>
                    <a:pt x="42501" y="17667"/>
                    <a:pt x="42228" y="17735"/>
                  </a:cubicBezTo>
                  <a:cubicBezTo>
                    <a:pt x="42022" y="17758"/>
                    <a:pt x="41794" y="17804"/>
                    <a:pt x="41566" y="17849"/>
                  </a:cubicBezTo>
                  <a:cubicBezTo>
                    <a:pt x="40972" y="17964"/>
                    <a:pt x="40356" y="18055"/>
                    <a:pt x="39740" y="18146"/>
                  </a:cubicBezTo>
                  <a:cubicBezTo>
                    <a:pt x="39671" y="18146"/>
                    <a:pt x="39580" y="18169"/>
                    <a:pt x="39489" y="18169"/>
                  </a:cubicBezTo>
                  <a:cubicBezTo>
                    <a:pt x="38941" y="18237"/>
                    <a:pt x="38416" y="18306"/>
                    <a:pt x="37891" y="18352"/>
                  </a:cubicBezTo>
                  <a:cubicBezTo>
                    <a:pt x="37685" y="18374"/>
                    <a:pt x="37480" y="18397"/>
                    <a:pt x="37274" y="18420"/>
                  </a:cubicBezTo>
                  <a:cubicBezTo>
                    <a:pt x="36932" y="18443"/>
                    <a:pt x="36590" y="18489"/>
                    <a:pt x="36247" y="18511"/>
                  </a:cubicBezTo>
                  <a:cubicBezTo>
                    <a:pt x="36042" y="18534"/>
                    <a:pt x="35814" y="18534"/>
                    <a:pt x="35608" y="18557"/>
                  </a:cubicBezTo>
                  <a:cubicBezTo>
                    <a:pt x="35243" y="18580"/>
                    <a:pt x="34901" y="18580"/>
                    <a:pt x="34535" y="18603"/>
                  </a:cubicBezTo>
                  <a:cubicBezTo>
                    <a:pt x="34330" y="18625"/>
                    <a:pt x="34147" y="18625"/>
                    <a:pt x="33942" y="18625"/>
                  </a:cubicBezTo>
                  <a:cubicBezTo>
                    <a:pt x="33349" y="18648"/>
                    <a:pt x="32778" y="18671"/>
                    <a:pt x="32184" y="18671"/>
                  </a:cubicBezTo>
                  <a:cubicBezTo>
                    <a:pt x="31705" y="18671"/>
                    <a:pt x="31226" y="18648"/>
                    <a:pt x="30724" y="18648"/>
                  </a:cubicBezTo>
                  <a:cubicBezTo>
                    <a:pt x="30427" y="18625"/>
                    <a:pt x="30130" y="18625"/>
                    <a:pt x="29833" y="18603"/>
                  </a:cubicBezTo>
                  <a:cubicBezTo>
                    <a:pt x="29605" y="18603"/>
                    <a:pt x="29400" y="18580"/>
                    <a:pt x="29172" y="18580"/>
                  </a:cubicBezTo>
                  <a:cubicBezTo>
                    <a:pt x="28852" y="18557"/>
                    <a:pt x="28555" y="18534"/>
                    <a:pt x="28236" y="18511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912" y="18397"/>
                    <a:pt x="26547" y="18374"/>
                  </a:cubicBezTo>
                  <a:cubicBezTo>
                    <a:pt x="26387" y="18352"/>
                    <a:pt x="26227" y="18329"/>
                    <a:pt x="26090" y="18329"/>
                  </a:cubicBezTo>
                  <a:cubicBezTo>
                    <a:pt x="25565" y="18260"/>
                    <a:pt x="25063" y="18192"/>
                    <a:pt x="24561" y="18123"/>
                  </a:cubicBezTo>
                  <a:cubicBezTo>
                    <a:pt x="24492" y="18123"/>
                    <a:pt x="24447" y="18101"/>
                    <a:pt x="24378" y="18101"/>
                  </a:cubicBezTo>
                  <a:cubicBezTo>
                    <a:pt x="23922" y="18032"/>
                    <a:pt x="23465" y="17964"/>
                    <a:pt x="23009" y="17895"/>
                  </a:cubicBezTo>
                  <a:cubicBezTo>
                    <a:pt x="22826" y="17849"/>
                    <a:pt x="22666" y="17827"/>
                    <a:pt x="22484" y="17781"/>
                  </a:cubicBezTo>
                  <a:cubicBezTo>
                    <a:pt x="22141" y="17735"/>
                    <a:pt x="21799" y="17667"/>
                    <a:pt x="21479" y="17598"/>
                  </a:cubicBezTo>
                  <a:cubicBezTo>
                    <a:pt x="21320" y="17553"/>
                    <a:pt x="21160" y="17530"/>
                    <a:pt x="20977" y="17484"/>
                  </a:cubicBezTo>
                  <a:cubicBezTo>
                    <a:pt x="20612" y="17416"/>
                    <a:pt x="20247" y="17324"/>
                    <a:pt x="19882" y="17233"/>
                  </a:cubicBezTo>
                  <a:cubicBezTo>
                    <a:pt x="19676" y="17188"/>
                    <a:pt x="19494" y="17142"/>
                    <a:pt x="19288" y="17096"/>
                  </a:cubicBezTo>
                  <a:cubicBezTo>
                    <a:pt x="18969" y="17005"/>
                    <a:pt x="18626" y="16914"/>
                    <a:pt x="18307" y="16822"/>
                  </a:cubicBezTo>
                  <a:cubicBezTo>
                    <a:pt x="18124" y="16777"/>
                    <a:pt x="17941" y="16731"/>
                    <a:pt x="17759" y="16663"/>
                  </a:cubicBezTo>
                  <a:cubicBezTo>
                    <a:pt x="17257" y="16526"/>
                    <a:pt x="16755" y="16366"/>
                    <a:pt x="16275" y="16206"/>
                  </a:cubicBezTo>
                  <a:cubicBezTo>
                    <a:pt x="16184" y="16183"/>
                    <a:pt x="16070" y="16160"/>
                    <a:pt x="15978" y="16115"/>
                  </a:cubicBezTo>
                  <a:cubicBezTo>
                    <a:pt x="15408" y="15932"/>
                    <a:pt x="14837" y="15727"/>
                    <a:pt x="14289" y="15498"/>
                  </a:cubicBezTo>
                  <a:cubicBezTo>
                    <a:pt x="14061" y="15407"/>
                    <a:pt x="13833" y="15316"/>
                    <a:pt x="13605" y="15225"/>
                  </a:cubicBezTo>
                  <a:cubicBezTo>
                    <a:pt x="13422" y="15156"/>
                    <a:pt x="13262" y="15088"/>
                    <a:pt x="13080" y="14996"/>
                  </a:cubicBezTo>
                  <a:cubicBezTo>
                    <a:pt x="12829" y="14905"/>
                    <a:pt x="12578" y="14791"/>
                    <a:pt x="12326" y="14677"/>
                  </a:cubicBezTo>
                  <a:cubicBezTo>
                    <a:pt x="12167" y="14608"/>
                    <a:pt x="12007" y="14517"/>
                    <a:pt x="11847" y="14448"/>
                  </a:cubicBezTo>
                  <a:cubicBezTo>
                    <a:pt x="11573" y="14312"/>
                    <a:pt x="11299" y="14175"/>
                    <a:pt x="11025" y="14038"/>
                  </a:cubicBezTo>
                  <a:cubicBezTo>
                    <a:pt x="10911" y="13992"/>
                    <a:pt x="10774" y="13923"/>
                    <a:pt x="10637" y="13855"/>
                  </a:cubicBezTo>
                  <a:cubicBezTo>
                    <a:pt x="10249" y="13650"/>
                    <a:pt x="9861" y="13444"/>
                    <a:pt x="9473" y="13216"/>
                  </a:cubicBezTo>
                  <a:cubicBezTo>
                    <a:pt x="5981" y="11184"/>
                    <a:pt x="3425" y="8788"/>
                    <a:pt x="1872" y="6254"/>
                  </a:cubicBezTo>
                  <a:cubicBezTo>
                    <a:pt x="640" y="4223"/>
                    <a:pt x="24" y="2123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168;p47">
              <a:extLst>
                <a:ext uri="{FF2B5EF4-FFF2-40B4-BE49-F238E27FC236}">
                  <a16:creationId xmlns:a16="http://schemas.microsoft.com/office/drawing/2014/main" id="{AF25598B-A6D7-41A3-B5B6-EC7C5889CCF3}"/>
                </a:ext>
              </a:extLst>
            </p:cNvPr>
            <p:cNvSpPr/>
            <p:nvPr/>
          </p:nvSpPr>
          <p:spPr>
            <a:xfrm>
              <a:off x="2954538" y="4014575"/>
              <a:ext cx="1390075" cy="588925"/>
            </a:xfrm>
            <a:custGeom>
              <a:avLst/>
              <a:gdLst/>
              <a:ahLst/>
              <a:cxnLst/>
              <a:rect l="l" t="t" r="r" b="b"/>
              <a:pathLst>
                <a:path w="55603" h="23557" extrusionOk="0">
                  <a:moveTo>
                    <a:pt x="55603" y="1"/>
                  </a:moveTo>
                  <a:cubicBezTo>
                    <a:pt x="55603" y="206"/>
                    <a:pt x="55603" y="411"/>
                    <a:pt x="55580" y="617"/>
                  </a:cubicBezTo>
                  <a:cubicBezTo>
                    <a:pt x="55580" y="777"/>
                    <a:pt x="55557" y="936"/>
                    <a:pt x="55557" y="1096"/>
                  </a:cubicBezTo>
                  <a:cubicBezTo>
                    <a:pt x="55534" y="1233"/>
                    <a:pt x="55511" y="1393"/>
                    <a:pt x="55489" y="1530"/>
                  </a:cubicBezTo>
                  <a:cubicBezTo>
                    <a:pt x="55489" y="1690"/>
                    <a:pt x="55443" y="1849"/>
                    <a:pt x="55420" y="2009"/>
                  </a:cubicBezTo>
                  <a:cubicBezTo>
                    <a:pt x="55397" y="2146"/>
                    <a:pt x="55374" y="2283"/>
                    <a:pt x="55329" y="2443"/>
                  </a:cubicBezTo>
                  <a:cubicBezTo>
                    <a:pt x="55306" y="2580"/>
                    <a:pt x="55260" y="2740"/>
                    <a:pt x="55215" y="2899"/>
                  </a:cubicBezTo>
                  <a:cubicBezTo>
                    <a:pt x="55192" y="3036"/>
                    <a:pt x="55146" y="3173"/>
                    <a:pt x="55101" y="3333"/>
                  </a:cubicBezTo>
                  <a:cubicBezTo>
                    <a:pt x="55055" y="3470"/>
                    <a:pt x="55009" y="3630"/>
                    <a:pt x="54941" y="3790"/>
                  </a:cubicBezTo>
                  <a:cubicBezTo>
                    <a:pt x="54895" y="3926"/>
                    <a:pt x="54849" y="4063"/>
                    <a:pt x="54804" y="4200"/>
                  </a:cubicBezTo>
                  <a:cubicBezTo>
                    <a:pt x="54735" y="4360"/>
                    <a:pt x="54667" y="4520"/>
                    <a:pt x="54598" y="4680"/>
                  </a:cubicBezTo>
                  <a:cubicBezTo>
                    <a:pt x="54530" y="4817"/>
                    <a:pt x="54461" y="4954"/>
                    <a:pt x="54393" y="5091"/>
                  </a:cubicBezTo>
                  <a:cubicBezTo>
                    <a:pt x="54324" y="5250"/>
                    <a:pt x="54233" y="5410"/>
                    <a:pt x="54142" y="5570"/>
                  </a:cubicBezTo>
                  <a:cubicBezTo>
                    <a:pt x="54073" y="5707"/>
                    <a:pt x="54005" y="5844"/>
                    <a:pt x="53936" y="5981"/>
                  </a:cubicBezTo>
                  <a:cubicBezTo>
                    <a:pt x="53822" y="6163"/>
                    <a:pt x="53708" y="6346"/>
                    <a:pt x="53571" y="6551"/>
                  </a:cubicBezTo>
                  <a:cubicBezTo>
                    <a:pt x="53503" y="6666"/>
                    <a:pt x="53434" y="6780"/>
                    <a:pt x="53366" y="6894"/>
                  </a:cubicBezTo>
                  <a:cubicBezTo>
                    <a:pt x="53206" y="7099"/>
                    <a:pt x="53069" y="7305"/>
                    <a:pt x="52886" y="7533"/>
                  </a:cubicBezTo>
                  <a:cubicBezTo>
                    <a:pt x="52841" y="7601"/>
                    <a:pt x="52772" y="7693"/>
                    <a:pt x="52704" y="7784"/>
                  </a:cubicBezTo>
                  <a:cubicBezTo>
                    <a:pt x="52453" y="8104"/>
                    <a:pt x="52179" y="8423"/>
                    <a:pt x="51882" y="8743"/>
                  </a:cubicBezTo>
                  <a:cubicBezTo>
                    <a:pt x="51791" y="8834"/>
                    <a:pt x="51722" y="8925"/>
                    <a:pt x="51631" y="9017"/>
                  </a:cubicBezTo>
                  <a:cubicBezTo>
                    <a:pt x="51403" y="9245"/>
                    <a:pt x="51152" y="9496"/>
                    <a:pt x="50924" y="9724"/>
                  </a:cubicBezTo>
                  <a:cubicBezTo>
                    <a:pt x="50787" y="9838"/>
                    <a:pt x="50672" y="9952"/>
                    <a:pt x="50558" y="10044"/>
                  </a:cubicBezTo>
                  <a:cubicBezTo>
                    <a:pt x="50421" y="10181"/>
                    <a:pt x="50262" y="10318"/>
                    <a:pt x="50102" y="10455"/>
                  </a:cubicBezTo>
                  <a:cubicBezTo>
                    <a:pt x="49965" y="10569"/>
                    <a:pt x="49805" y="10706"/>
                    <a:pt x="49668" y="10820"/>
                  </a:cubicBezTo>
                  <a:cubicBezTo>
                    <a:pt x="49508" y="10957"/>
                    <a:pt x="49326" y="11094"/>
                    <a:pt x="49166" y="11208"/>
                  </a:cubicBezTo>
                  <a:cubicBezTo>
                    <a:pt x="49006" y="11322"/>
                    <a:pt x="48846" y="11459"/>
                    <a:pt x="48687" y="11573"/>
                  </a:cubicBezTo>
                  <a:cubicBezTo>
                    <a:pt x="48504" y="11710"/>
                    <a:pt x="48321" y="11824"/>
                    <a:pt x="48162" y="11938"/>
                  </a:cubicBezTo>
                  <a:cubicBezTo>
                    <a:pt x="47979" y="12075"/>
                    <a:pt x="47819" y="12189"/>
                    <a:pt x="47637" y="12303"/>
                  </a:cubicBezTo>
                  <a:cubicBezTo>
                    <a:pt x="47454" y="12417"/>
                    <a:pt x="47249" y="12554"/>
                    <a:pt x="47066" y="12669"/>
                  </a:cubicBezTo>
                  <a:cubicBezTo>
                    <a:pt x="46815" y="12828"/>
                    <a:pt x="46564" y="12988"/>
                    <a:pt x="46290" y="13148"/>
                  </a:cubicBezTo>
                  <a:cubicBezTo>
                    <a:pt x="45811" y="13422"/>
                    <a:pt x="45308" y="13696"/>
                    <a:pt x="44784" y="13947"/>
                  </a:cubicBezTo>
                  <a:cubicBezTo>
                    <a:pt x="44647" y="14015"/>
                    <a:pt x="44510" y="14084"/>
                    <a:pt x="44350" y="14175"/>
                  </a:cubicBezTo>
                  <a:cubicBezTo>
                    <a:pt x="43939" y="14358"/>
                    <a:pt x="43528" y="14563"/>
                    <a:pt x="43117" y="14746"/>
                  </a:cubicBezTo>
                  <a:cubicBezTo>
                    <a:pt x="42980" y="14814"/>
                    <a:pt x="42866" y="14860"/>
                    <a:pt x="42752" y="14905"/>
                  </a:cubicBezTo>
                  <a:cubicBezTo>
                    <a:pt x="42204" y="15134"/>
                    <a:pt x="41679" y="15362"/>
                    <a:pt x="41131" y="15567"/>
                  </a:cubicBezTo>
                  <a:cubicBezTo>
                    <a:pt x="40994" y="15613"/>
                    <a:pt x="40880" y="15659"/>
                    <a:pt x="40743" y="15704"/>
                  </a:cubicBezTo>
                  <a:cubicBezTo>
                    <a:pt x="40310" y="15864"/>
                    <a:pt x="39853" y="16024"/>
                    <a:pt x="39397" y="16184"/>
                  </a:cubicBezTo>
                  <a:cubicBezTo>
                    <a:pt x="39214" y="16229"/>
                    <a:pt x="39032" y="16298"/>
                    <a:pt x="38849" y="16366"/>
                  </a:cubicBezTo>
                  <a:cubicBezTo>
                    <a:pt x="38598" y="16435"/>
                    <a:pt x="38347" y="16503"/>
                    <a:pt x="38096" y="16595"/>
                  </a:cubicBezTo>
                  <a:cubicBezTo>
                    <a:pt x="37867" y="16640"/>
                    <a:pt x="37639" y="16709"/>
                    <a:pt x="37411" y="16777"/>
                  </a:cubicBezTo>
                  <a:cubicBezTo>
                    <a:pt x="37160" y="16846"/>
                    <a:pt x="36909" y="16914"/>
                    <a:pt x="36635" y="16983"/>
                  </a:cubicBezTo>
                  <a:cubicBezTo>
                    <a:pt x="36407" y="17051"/>
                    <a:pt x="36178" y="17097"/>
                    <a:pt x="35950" y="17165"/>
                  </a:cubicBezTo>
                  <a:cubicBezTo>
                    <a:pt x="35699" y="17211"/>
                    <a:pt x="35425" y="17279"/>
                    <a:pt x="35174" y="17325"/>
                  </a:cubicBezTo>
                  <a:cubicBezTo>
                    <a:pt x="34946" y="17393"/>
                    <a:pt x="34695" y="17439"/>
                    <a:pt x="34466" y="17485"/>
                  </a:cubicBezTo>
                  <a:cubicBezTo>
                    <a:pt x="34215" y="17553"/>
                    <a:pt x="33941" y="17599"/>
                    <a:pt x="33668" y="17644"/>
                  </a:cubicBezTo>
                  <a:cubicBezTo>
                    <a:pt x="33439" y="17690"/>
                    <a:pt x="33234" y="17736"/>
                    <a:pt x="33006" y="17759"/>
                  </a:cubicBezTo>
                  <a:cubicBezTo>
                    <a:pt x="32412" y="17873"/>
                    <a:pt x="31796" y="17964"/>
                    <a:pt x="31180" y="18055"/>
                  </a:cubicBezTo>
                  <a:cubicBezTo>
                    <a:pt x="31088" y="18078"/>
                    <a:pt x="30997" y="18078"/>
                    <a:pt x="30906" y="18101"/>
                  </a:cubicBezTo>
                  <a:cubicBezTo>
                    <a:pt x="30381" y="18169"/>
                    <a:pt x="29856" y="18238"/>
                    <a:pt x="29331" y="18284"/>
                  </a:cubicBezTo>
                  <a:cubicBezTo>
                    <a:pt x="29125" y="18306"/>
                    <a:pt x="28920" y="18329"/>
                    <a:pt x="28714" y="18352"/>
                  </a:cubicBezTo>
                  <a:cubicBezTo>
                    <a:pt x="28372" y="18375"/>
                    <a:pt x="28030" y="18398"/>
                    <a:pt x="27687" y="18421"/>
                  </a:cubicBezTo>
                  <a:cubicBezTo>
                    <a:pt x="27459" y="18443"/>
                    <a:pt x="27254" y="18466"/>
                    <a:pt x="27048" y="18466"/>
                  </a:cubicBezTo>
                  <a:cubicBezTo>
                    <a:pt x="26683" y="18489"/>
                    <a:pt x="26318" y="18512"/>
                    <a:pt x="25953" y="18535"/>
                  </a:cubicBezTo>
                  <a:cubicBezTo>
                    <a:pt x="25770" y="18535"/>
                    <a:pt x="25565" y="18535"/>
                    <a:pt x="25359" y="18557"/>
                  </a:cubicBezTo>
                  <a:cubicBezTo>
                    <a:pt x="24789" y="18580"/>
                    <a:pt x="24218" y="18580"/>
                    <a:pt x="23647" y="18580"/>
                  </a:cubicBezTo>
                  <a:cubicBezTo>
                    <a:pt x="23145" y="18580"/>
                    <a:pt x="22666" y="18580"/>
                    <a:pt x="22164" y="18557"/>
                  </a:cubicBezTo>
                  <a:cubicBezTo>
                    <a:pt x="21867" y="18557"/>
                    <a:pt x="21570" y="18535"/>
                    <a:pt x="21273" y="18535"/>
                  </a:cubicBezTo>
                  <a:cubicBezTo>
                    <a:pt x="21045" y="18512"/>
                    <a:pt x="20840" y="18512"/>
                    <a:pt x="20611" y="18489"/>
                  </a:cubicBezTo>
                  <a:cubicBezTo>
                    <a:pt x="20292" y="18489"/>
                    <a:pt x="19972" y="18466"/>
                    <a:pt x="19676" y="18443"/>
                  </a:cubicBezTo>
                  <a:cubicBezTo>
                    <a:pt x="19470" y="18421"/>
                    <a:pt x="19265" y="18398"/>
                    <a:pt x="19059" y="18398"/>
                  </a:cubicBezTo>
                  <a:cubicBezTo>
                    <a:pt x="18694" y="18352"/>
                    <a:pt x="18306" y="18329"/>
                    <a:pt x="17941" y="18284"/>
                  </a:cubicBezTo>
                  <a:cubicBezTo>
                    <a:pt x="17804" y="18261"/>
                    <a:pt x="17667" y="18261"/>
                    <a:pt x="17530" y="18238"/>
                  </a:cubicBezTo>
                  <a:cubicBezTo>
                    <a:pt x="17005" y="18192"/>
                    <a:pt x="16503" y="18124"/>
                    <a:pt x="16001" y="18055"/>
                  </a:cubicBezTo>
                  <a:cubicBezTo>
                    <a:pt x="15932" y="18033"/>
                    <a:pt x="15864" y="18033"/>
                    <a:pt x="15818" y="18010"/>
                  </a:cubicBezTo>
                  <a:cubicBezTo>
                    <a:pt x="15362" y="17964"/>
                    <a:pt x="14905" y="17873"/>
                    <a:pt x="14449" y="17804"/>
                  </a:cubicBezTo>
                  <a:cubicBezTo>
                    <a:pt x="14266" y="17781"/>
                    <a:pt x="14083" y="17736"/>
                    <a:pt x="13924" y="17713"/>
                  </a:cubicBezTo>
                  <a:cubicBezTo>
                    <a:pt x="13581" y="17644"/>
                    <a:pt x="13239" y="17576"/>
                    <a:pt x="12919" y="17508"/>
                  </a:cubicBezTo>
                  <a:cubicBezTo>
                    <a:pt x="12760" y="17485"/>
                    <a:pt x="12600" y="17439"/>
                    <a:pt x="12440" y="17416"/>
                  </a:cubicBezTo>
                  <a:cubicBezTo>
                    <a:pt x="12052" y="17325"/>
                    <a:pt x="11687" y="17256"/>
                    <a:pt x="11322" y="17165"/>
                  </a:cubicBezTo>
                  <a:cubicBezTo>
                    <a:pt x="11116" y="17119"/>
                    <a:pt x="10934" y="17051"/>
                    <a:pt x="10728" y="17005"/>
                  </a:cubicBezTo>
                  <a:cubicBezTo>
                    <a:pt x="10409" y="16937"/>
                    <a:pt x="10066" y="16846"/>
                    <a:pt x="9747" y="16754"/>
                  </a:cubicBezTo>
                  <a:cubicBezTo>
                    <a:pt x="9564" y="16709"/>
                    <a:pt x="9381" y="16640"/>
                    <a:pt x="9199" y="16595"/>
                  </a:cubicBezTo>
                  <a:cubicBezTo>
                    <a:pt x="8697" y="16458"/>
                    <a:pt x="8217" y="16298"/>
                    <a:pt x="7715" y="16138"/>
                  </a:cubicBezTo>
                  <a:cubicBezTo>
                    <a:pt x="7624" y="16092"/>
                    <a:pt x="7510" y="16070"/>
                    <a:pt x="7418" y="16047"/>
                  </a:cubicBezTo>
                  <a:cubicBezTo>
                    <a:pt x="6848" y="15841"/>
                    <a:pt x="6300" y="15636"/>
                    <a:pt x="5729" y="15430"/>
                  </a:cubicBezTo>
                  <a:cubicBezTo>
                    <a:pt x="5501" y="15339"/>
                    <a:pt x="5273" y="15248"/>
                    <a:pt x="5045" y="15157"/>
                  </a:cubicBezTo>
                  <a:cubicBezTo>
                    <a:pt x="4885" y="15065"/>
                    <a:pt x="4702" y="14997"/>
                    <a:pt x="4520" y="14928"/>
                  </a:cubicBezTo>
                  <a:cubicBezTo>
                    <a:pt x="4269" y="14814"/>
                    <a:pt x="4018" y="14700"/>
                    <a:pt x="3766" y="14586"/>
                  </a:cubicBezTo>
                  <a:cubicBezTo>
                    <a:pt x="3607" y="14517"/>
                    <a:pt x="3447" y="14449"/>
                    <a:pt x="3287" y="14380"/>
                  </a:cubicBezTo>
                  <a:cubicBezTo>
                    <a:pt x="3013" y="14244"/>
                    <a:pt x="2739" y="14107"/>
                    <a:pt x="2488" y="13970"/>
                  </a:cubicBezTo>
                  <a:cubicBezTo>
                    <a:pt x="2351" y="13901"/>
                    <a:pt x="2214" y="13833"/>
                    <a:pt x="2077" y="13764"/>
                  </a:cubicBezTo>
                  <a:cubicBezTo>
                    <a:pt x="1689" y="13559"/>
                    <a:pt x="1301" y="13353"/>
                    <a:pt x="936" y="13148"/>
                  </a:cubicBezTo>
                  <a:cubicBezTo>
                    <a:pt x="320" y="12783"/>
                    <a:pt x="23" y="12326"/>
                    <a:pt x="23" y="11870"/>
                  </a:cubicBezTo>
                  <a:lnTo>
                    <a:pt x="0" y="16868"/>
                  </a:lnTo>
                  <a:cubicBezTo>
                    <a:pt x="0" y="17325"/>
                    <a:pt x="320" y="17781"/>
                    <a:pt x="913" y="18124"/>
                  </a:cubicBezTo>
                  <a:cubicBezTo>
                    <a:pt x="1301" y="18329"/>
                    <a:pt x="1689" y="18557"/>
                    <a:pt x="2077" y="18763"/>
                  </a:cubicBezTo>
                  <a:cubicBezTo>
                    <a:pt x="2191" y="18831"/>
                    <a:pt x="2328" y="18877"/>
                    <a:pt x="2465" y="18946"/>
                  </a:cubicBezTo>
                  <a:cubicBezTo>
                    <a:pt x="2739" y="19082"/>
                    <a:pt x="2990" y="19219"/>
                    <a:pt x="3264" y="19356"/>
                  </a:cubicBezTo>
                  <a:cubicBezTo>
                    <a:pt x="3424" y="19425"/>
                    <a:pt x="3584" y="19493"/>
                    <a:pt x="3766" y="19585"/>
                  </a:cubicBezTo>
                  <a:cubicBezTo>
                    <a:pt x="3995" y="19699"/>
                    <a:pt x="4246" y="19790"/>
                    <a:pt x="4497" y="19904"/>
                  </a:cubicBezTo>
                  <a:cubicBezTo>
                    <a:pt x="4679" y="19995"/>
                    <a:pt x="4862" y="20064"/>
                    <a:pt x="5045" y="20132"/>
                  </a:cubicBezTo>
                  <a:cubicBezTo>
                    <a:pt x="5227" y="20201"/>
                    <a:pt x="5387" y="20269"/>
                    <a:pt x="5570" y="20361"/>
                  </a:cubicBezTo>
                  <a:cubicBezTo>
                    <a:pt x="5615" y="20361"/>
                    <a:pt x="5684" y="20384"/>
                    <a:pt x="5729" y="20406"/>
                  </a:cubicBezTo>
                  <a:cubicBezTo>
                    <a:pt x="6277" y="20612"/>
                    <a:pt x="6848" y="20817"/>
                    <a:pt x="7418" y="21023"/>
                  </a:cubicBezTo>
                  <a:cubicBezTo>
                    <a:pt x="7510" y="21045"/>
                    <a:pt x="7601" y="21091"/>
                    <a:pt x="7715" y="21114"/>
                  </a:cubicBezTo>
                  <a:cubicBezTo>
                    <a:pt x="8195" y="21274"/>
                    <a:pt x="8697" y="21433"/>
                    <a:pt x="9176" y="21570"/>
                  </a:cubicBezTo>
                  <a:cubicBezTo>
                    <a:pt x="9267" y="21593"/>
                    <a:pt x="9359" y="21639"/>
                    <a:pt x="9450" y="21662"/>
                  </a:cubicBezTo>
                  <a:cubicBezTo>
                    <a:pt x="9541" y="21685"/>
                    <a:pt x="9633" y="21707"/>
                    <a:pt x="9724" y="21730"/>
                  </a:cubicBezTo>
                  <a:cubicBezTo>
                    <a:pt x="10066" y="21822"/>
                    <a:pt x="10386" y="21913"/>
                    <a:pt x="10705" y="22004"/>
                  </a:cubicBezTo>
                  <a:cubicBezTo>
                    <a:pt x="10911" y="22050"/>
                    <a:pt x="11116" y="22095"/>
                    <a:pt x="11299" y="22141"/>
                  </a:cubicBezTo>
                  <a:cubicBezTo>
                    <a:pt x="11664" y="22232"/>
                    <a:pt x="12029" y="22301"/>
                    <a:pt x="12417" y="22392"/>
                  </a:cubicBezTo>
                  <a:cubicBezTo>
                    <a:pt x="12531" y="22415"/>
                    <a:pt x="12668" y="22461"/>
                    <a:pt x="12805" y="22483"/>
                  </a:cubicBezTo>
                  <a:cubicBezTo>
                    <a:pt x="12828" y="22483"/>
                    <a:pt x="12874" y="22483"/>
                    <a:pt x="12897" y="22506"/>
                  </a:cubicBezTo>
                  <a:cubicBezTo>
                    <a:pt x="13239" y="22575"/>
                    <a:pt x="13558" y="22620"/>
                    <a:pt x="13901" y="22689"/>
                  </a:cubicBezTo>
                  <a:cubicBezTo>
                    <a:pt x="14083" y="22712"/>
                    <a:pt x="14243" y="22757"/>
                    <a:pt x="14426" y="22780"/>
                  </a:cubicBezTo>
                  <a:cubicBezTo>
                    <a:pt x="14882" y="22871"/>
                    <a:pt x="15316" y="22940"/>
                    <a:pt x="15773" y="23008"/>
                  </a:cubicBezTo>
                  <a:cubicBezTo>
                    <a:pt x="15841" y="23008"/>
                    <a:pt x="15909" y="23008"/>
                    <a:pt x="15978" y="23031"/>
                  </a:cubicBezTo>
                  <a:cubicBezTo>
                    <a:pt x="16480" y="23100"/>
                    <a:pt x="17005" y="23168"/>
                    <a:pt x="17507" y="23214"/>
                  </a:cubicBezTo>
                  <a:cubicBezTo>
                    <a:pt x="17644" y="23237"/>
                    <a:pt x="17781" y="23259"/>
                    <a:pt x="17918" y="23259"/>
                  </a:cubicBezTo>
                  <a:cubicBezTo>
                    <a:pt x="18306" y="23305"/>
                    <a:pt x="18671" y="23351"/>
                    <a:pt x="19059" y="23374"/>
                  </a:cubicBezTo>
                  <a:lnTo>
                    <a:pt x="19082" y="23374"/>
                  </a:lnTo>
                  <a:cubicBezTo>
                    <a:pt x="19265" y="23396"/>
                    <a:pt x="19470" y="23396"/>
                    <a:pt x="19653" y="23419"/>
                  </a:cubicBezTo>
                  <a:cubicBezTo>
                    <a:pt x="19972" y="23442"/>
                    <a:pt x="20292" y="23465"/>
                    <a:pt x="20589" y="23488"/>
                  </a:cubicBezTo>
                  <a:cubicBezTo>
                    <a:pt x="20817" y="23488"/>
                    <a:pt x="21045" y="23488"/>
                    <a:pt x="21251" y="23511"/>
                  </a:cubicBezTo>
                  <a:cubicBezTo>
                    <a:pt x="21570" y="23511"/>
                    <a:pt x="21867" y="23533"/>
                    <a:pt x="22164" y="23533"/>
                  </a:cubicBezTo>
                  <a:cubicBezTo>
                    <a:pt x="22186" y="23533"/>
                    <a:pt x="22209" y="23533"/>
                    <a:pt x="22232" y="23556"/>
                  </a:cubicBezTo>
                  <a:lnTo>
                    <a:pt x="23624" y="23556"/>
                  </a:lnTo>
                  <a:cubicBezTo>
                    <a:pt x="24195" y="23556"/>
                    <a:pt x="24789" y="23556"/>
                    <a:pt x="25359" y="23533"/>
                  </a:cubicBezTo>
                  <a:lnTo>
                    <a:pt x="25519" y="23533"/>
                  </a:lnTo>
                  <a:cubicBezTo>
                    <a:pt x="25656" y="23533"/>
                    <a:pt x="25793" y="23511"/>
                    <a:pt x="25953" y="23511"/>
                  </a:cubicBezTo>
                  <a:cubicBezTo>
                    <a:pt x="26295" y="23488"/>
                    <a:pt x="26660" y="23465"/>
                    <a:pt x="27025" y="23465"/>
                  </a:cubicBezTo>
                  <a:cubicBezTo>
                    <a:pt x="27231" y="23442"/>
                    <a:pt x="27459" y="23419"/>
                    <a:pt x="27665" y="23419"/>
                  </a:cubicBezTo>
                  <a:cubicBezTo>
                    <a:pt x="28007" y="23374"/>
                    <a:pt x="28349" y="23351"/>
                    <a:pt x="28692" y="23328"/>
                  </a:cubicBezTo>
                  <a:cubicBezTo>
                    <a:pt x="28806" y="23305"/>
                    <a:pt x="28943" y="23305"/>
                    <a:pt x="29057" y="23305"/>
                  </a:cubicBezTo>
                  <a:cubicBezTo>
                    <a:pt x="29148" y="23282"/>
                    <a:pt x="29217" y="23282"/>
                    <a:pt x="29308" y="23259"/>
                  </a:cubicBezTo>
                  <a:cubicBezTo>
                    <a:pt x="29833" y="23214"/>
                    <a:pt x="30358" y="23145"/>
                    <a:pt x="30883" y="23077"/>
                  </a:cubicBezTo>
                  <a:cubicBezTo>
                    <a:pt x="30974" y="23054"/>
                    <a:pt x="31088" y="23054"/>
                    <a:pt x="31180" y="23031"/>
                  </a:cubicBezTo>
                  <a:cubicBezTo>
                    <a:pt x="31773" y="22963"/>
                    <a:pt x="32389" y="22849"/>
                    <a:pt x="32983" y="22757"/>
                  </a:cubicBezTo>
                  <a:cubicBezTo>
                    <a:pt x="33051" y="22735"/>
                    <a:pt x="33097" y="22735"/>
                    <a:pt x="33165" y="22735"/>
                  </a:cubicBezTo>
                  <a:cubicBezTo>
                    <a:pt x="33325" y="22689"/>
                    <a:pt x="33485" y="22666"/>
                    <a:pt x="33645" y="22620"/>
                  </a:cubicBezTo>
                  <a:cubicBezTo>
                    <a:pt x="33919" y="22575"/>
                    <a:pt x="34193" y="22529"/>
                    <a:pt x="34466" y="22461"/>
                  </a:cubicBezTo>
                  <a:cubicBezTo>
                    <a:pt x="34695" y="22415"/>
                    <a:pt x="34923" y="22369"/>
                    <a:pt x="35151" y="22324"/>
                  </a:cubicBezTo>
                  <a:cubicBezTo>
                    <a:pt x="35425" y="22255"/>
                    <a:pt x="35676" y="22210"/>
                    <a:pt x="35927" y="22141"/>
                  </a:cubicBezTo>
                  <a:cubicBezTo>
                    <a:pt x="36178" y="22073"/>
                    <a:pt x="36407" y="22027"/>
                    <a:pt x="36635" y="21958"/>
                  </a:cubicBezTo>
                  <a:cubicBezTo>
                    <a:pt x="36886" y="21890"/>
                    <a:pt x="37137" y="21822"/>
                    <a:pt x="37388" y="21753"/>
                  </a:cubicBezTo>
                  <a:cubicBezTo>
                    <a:pt x="37616" y="21707"/>
                    <a:pt x="37845" y="21639"/>
                    <a:pt x="38073" y="21570"/>
                  </a:cubicBezTo>
                  <a:cubicBezTo>
                    <a:pt x="38324" y="21502"/>
                    <a:pt x="38575" y="21411"/>
                    <a:pt x="38826" y="21342"/>
                  </a:cubicBezTo>
                  <a:cubicBezTo>
                    <a:pt x="38917" y="21319"/>
                    <a:pt x="39009" y="21274"/>
                    <a:pt x="39123" y="21251"/>
                  </a:cubicBezTo>
                  <a:cubicBezTo>
                    <a:pt x="39214" y="21228"/>
                    <a:pt x="39283" y="21182"/>
                    <a:pt x="39374" y="21160"/>
                  </a:cubicBezTo>
                  <a:cubicBezTo>
                    <a:pt x="39830" y="21000"/>
                    <a:pt x="40287" y="20840"/>
                    <a:pt x="40743" y="20680"/>
                  </a:cubicBezTo>
                  <a:cubicBezTo>
                    <a:pt x="40858" y="20635"/>
                    <a:pt x="40994" y="20589"/>
                    <a:pt x="41109" y="20543"/>
                  </a:cubicBezTo>
                  <a:cubicBezTo>
                    <a:pt x="41656" y="20338"/>
                    <a:pt x="42204" y="20132"/>
                    <a:pt x="42729" y="19904"/>
                  </a:cubicBezTo>
                  <a:cubicBezTo>
                    <a:pt x="42843" y="19836"/>
                    <a:pt x="42980" y="19790"/>
                    <a:pt x="43094" y="19722"/>
                  </a:cubicBezTo>
                  <a:cubicBezTo>
                    <a:pt x="43505" y="19539"/>
                    <a:pt x="43939" y="19356"/>
                    <a:pt x="44350" y="19151"/>
                  </a:cubicBezTo>
                  <a:cubicBezTo>
                    <a:pt x="44487" y="19082"/>
                    <a:pt x="44624" y="19014"/>
                    <a:pt x="44784" y="18923"/>
                  </a:cubicBezTo>
                  <a:cubicBezTo>
                    <a:pt x="45286" y="18672"/>
                    <a:pt x="45788" y="18398"/>
                    <a:pt x="46267" y="18124"/>
                  </a:cubicBezTo>
                  <a:cubicBezTo>
                    <a:pt x="46427" y="18033"/>
                    <a:pt x="46564" y="17941"/>
                    <a:pt x="46701" y="17850"/>
                  </a:cubicBezTo>
                  <a:cubicBezTo>
                    <a:pt x="46838" y="17781"/>
                    <a:pt x="46929" y="17713"/>
                    <a:pt x="47043" y="17644"/>
                  </a:cubicBezTo>
                  <a:cubicBezTo>
                    <a:pt x="47249" y="17530"/>
                    <a:pt x="47431" y="17416"/>
                    <a:pt x="47614" y="17279"/>
                  </a:cubicBezTo>
                  <a:cubicBezTo>
                    <a:pt x="47796" y="17165"/>
                    <a:pt x="47956" y="17051"/>
                    <a:pt x="48139" y="16937"/>
                  </a:cubicBezTo>
                  <a:cubicBezTo>
                    <a:pt x="48321" y="16800"/>
                    <a:pt x="48504" y="16686"/>
                    <a:pt x="48664" y="16549"/>
                  </a:cubicBezTo>
                  <a:cubicBezTo>
                    <a:pt x="48824" y="16435"/>
                    <a:pt x="48983" y="16321"/>
                    <a:pt x="49143" y="16184"/>
                  </a:cubicBezTo>
                  <a:cubicBezTo>
                    <a:pt x="49326" y="16070"/>
                    <a:pt x="49486" y="15933"/>
                    <a:pt x="49645" y="15796"/>
                  </a:cubicBezTo>
                  <a:cubicBezTo>
                    <a:pt x="49805" y="15682"/>
                    <a:pt x="49942" y="15567"/>
                    <a:pt x="50102" y="15430"/>
                  </a:cubicBezTo>
                  <a:cubicBezTo>
                    <a:pt x="50239" y="15293"/>
                    <a:pt x="50399" y="15157"/>
                    <a:pt x="50558" y="15042"/>
                  </a:cubicBezTo>
                  <a:cubicBezTo>
                    <a:pt x="50604" y="14974"/>
                    <a:pt x="50672" y="14928"/>
                    <a:pt x="50741" y="14860"/>
                  </a:cubicBezTo>
                  <a:cubicBezTo>
                    <a:pt x="50787" y="14814"/>
                    <a:pt x="50832" y="14768"/>
                    <a:pt x="50901" y="14700"/>
                  </a:cubicBezTo>
                  <a:cubicBezTo>
                    <a:pt x="51152" y="14472"/>
                    <a:pt x="51380" y="14244"/>
                    <a:pt x="51608" y="13992"/>
                  </a:cubicBezTo>
                  <a:cubicBezTo>
                    <a:pt x="51700" y="13901"/>
                    <a:pt x="51791" y="13810"/>
                    <a:pt x="51859" y="13741"/>
                  </a:cubicBezTo>
                  <a:cubicBezTo>
                    <a:pt x="52156" y="13422"/>
                    <a:pt x="52430" y="13079"/>
                    <a:pt x="52704" y="12760"/>
                  </a:cubicBezTo>
                  <a:cubicBezTo>
                    <a:pt x="52704" y="12760"/>
                    <a:pt x="52704" y="12737"/>
                    <a:pt x="52727" y="12737"/>
                  </a:cubicBezTo>
                  <a:cubicBezTo>
                    <a:pt x="52772" y="12646"/>
                    <a:pt x="52818" y="12577"/>
                    <a:pt x="52886" y="12509"/>
                  </a:cubicBezTo>
                  <a:cubicBezTo>
                    <a:pt x="53046" y="12303"/>
                    <a:pt x="53206" y="12075"/>
                    <a:pt x="53343" y="11870"/>
                  </a:cubicBezTo>
                  <a:cubicBezTo>
                    <a:pt x="53434" y="11756"/>
                    <a:pt x="53503" y="11641"/>
                    <a:pt x="53571" y="11527"/>
                  </a:cubicBezTo>
                  <a:cubicBezTo>
                    <a:pt x="53685" y="11345"/>
                    <a:pt x="53799" y="11139"/>
                    <a:pt x="53914" y="10957"/>
                  </a:cubicBezTo>
                  <a:cubicBezTo>
                    <a:pt x="53959" y="10911"/>
                    <a:pt x="53982" y="10865"/>
                    <a:pt x="54005" y="10820"/>
                  </a:cubicBezTo>
                  <a:cubicBezTo>
                    <a:pt x="54051" y="10728"/>
                    <a:pt x="54096" y="10637"/>
                    <a:pt x="54142" y="10569"/>
                  </a:cubicBezTo>
                  <a:cubicBezTo>
                    <a:pt x="54233" y="10409"/>
                    <a:pt x="54302" y="10249"/>
                    <a:pt x="54393" y="10089"/>
                  </a:cubicBezTo>
                  <a:cubicBezTo>
                    <a:pt x="54461" y="9952"/>
                    <a:pt x="54507" y="9815"/>
                    <a:pt x="54576" y="9678"/>
                  </a:cubicBezTo>
                  <a:cubicBezTo>
                    <a:pt x="54644" y="9519"/>
                    <a:pt x="54713" y="9359"/>
                    <a:pt x="54781" y="9199"/>
                  </a:cubicBezTo>
                  <a:cubicBezTo>
                    <a:pt x="54804" y="9131"/>
                    <a:pt x="54827" y="9062"/>
                    <a:pt x="54872" y="8994"/>
                  </a:cubicBezTo>
                  <a:cubicBezTo>
                    <a:pt x="54895" y="8925"/>
                    <a:pt x="54918" y="8834"/>
                    <a:pt x="54941" y="8765"/>
                  </a:cubicBezTo>
                  <a:cubicBezTo>
                    <a:pt x="54986" y="8606"/>
                    <a:pt x="55032" y="8469"/>
                    <a:pt x="55078" y="8309"/>
                  </a:cubicBezTo>
                  <a:cubicBezTo>
                    <a:pt x="55123" y="8172"/>
                    <a:pt x="55169" y="8012"/>
                    <a:pt x="55215" y="7875"/>
                  </a:cubicBezTo>
                  <a:cubicBezTo>
                    <a:pt x="55260" y="7715"/>
                    <a:pt x="55283" y="7579"/>
                    <a:pt x="55329" y="7419"/>
                  </a:cubicBezTo>
                  <a:cubicBezTo>
                    <a:pt x="55352" y="7350"/>
                    <a:pt x="55374" y="7259"/>
                    <a:pt x="55374" y="7191"/>
                  </a:cubicBezTo>
                  <a:cubicBezTo>
                    <a:pt x="55397" y="7122"/>
                    <a:pt x="55397" y="7054"/>
                    <a:pt x="55420" y="6985"/>
                  </a:cubicBezTo>
                  <a:cubicBezTo>
                    <a:pt x="55443" y="6825"/>
                    <a:pt x="55466" y="6666"/>
                    <a:pt x="55489" y="6506"/>
                  </a:cubicBezTo>
                  <a:cubicBezTo>
                    <a:pt x="55511" y="6369"/>
                    <a:pt x="55534" y="6232"/>
                    <a:pt x="55534" y="6072"/>
                  </a:cubicBezTo>
                  <a:cubicBezTo>
                    <a:pt x="55557" y="5912"/>
                    <a:pt x="55557" y="5775"/>
                    <a:pt x="55580" y="5616"/>
                  </a:cubicBezTo>
                  <a:cubicBezTo>
                    <a:pt x="55580" y="5524"/>
                    <a:pt x="55580" y="5433"/>
                    <a:pt x="55580" y="5364"/>
                  </a:cubicBezTo>
                  <a:cubicBezTo>
                    <a:pt x="55603" y="5228"/>
                    <a:pt x="55603" y="5113"/>
                    <a:pt x="55603" y="4976"/>
                  </a:cubicBezTo>
                  <a:lnTo>
                    <a:pt x="55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169;p47">
              <a:extLst>
                <a:ext uri="{FF2B5EF4-FFF2-40B4-BE49-F238E27FC236}">
                  <a16:creationId xmlns:a16="http://schemas.microsoft.com/office/drawing/2014/main" id="{76EB26BF-6633-4E52-99C7-8A606227F66C}"/>
                </a:ext>
              </a:extLst>
            </p:cNvPr>
            <p:cNvSpPr/>
            <p:nvPr/>
          </p:nvSpPr>
          <p:spPr>
            <a:xfrm>
              <a:off x="3041263" y="3123825"/>
              <a:ext cx="808050" cy="359525"/>
            </a:xfrm>
            <a:custGeom>
              <a:avLst/>
              <a:gdLst/>
              <a:ahLst/>
              <a:cxnLst/>
              <a:rect l="l" t="t" r="r" b="b"/>
              <a:pathLst>
                <a:path w="32322" h="1438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4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6"/>
                    <a:pt x="1576" y="9792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2"/>
                    <a:pt x="6369" y="12440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4"/>
                    <a:pt x="8149" y="13148"/>
                    <a:pt x="8492" y="13239"/>
                  </a:cubicBezTo>
                  <a:cubicBezTo>
                    <a:pt x="8606" y="13285"/>
                    <a:pt x="8720" y="13307"/>
                    <a:pt x="8834" y="13353"/>
                  </a:cubicBezTo>
                  <a:cubicBezTo>
                    <a:pt x="8903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13"/>
                  </a:cubicBezTo>
                  <a:cubicBezTo>
                    <a:pt x="9816" y="13604"/>
                    <a:pt x="10135" y="13695"/>
                    <a:pt x="10478" y="13764"/>
                  </a:cubicBezTo>
                  <a:cubicBezTo>
                    <a:pt x="10569" y="13787"/>
                    <a:pt x="10660" y="13810"/>
                    <a:pt x="10751" y="13832"/>
                  </a:cubicBezTo>
                  <a:cubicBezTo>
                    <a:pt x="10888" y="13855"/>
                    <a:pt x="11025" y="13878"/>
                    <a:pt x="11139" y="13901"/>
                  </a:cubicBezTo>
                  <a:cubicBezTo>
                    <a:pt x="11436" y="13969"/>
                    <a:pt x="11710" y="14015"/>
                    <a:pt x="12007" y="14061"/>
                  </a:cubicBezTo>
                  <a:cubicBezTo>
                    <a:pt x="12121" y="14061"/>
                    <a:pt x="12235" y="14106"/>
                    <a:pt x="12349" y="14106"/>
                  </a:cubicBezTo>
                  <a:cubicBezTo>
                    <a:pt x="12463" y="14129"/>
                    <a:pt x="12600" y="14129"/>
                    <a:pt x="12737" y="14152"/>
                  </a:cubicBezTo>
                  <a:cubicBezTo>
                    <a:pt x="12988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289"/>
                    <a:pt x="14152" y="14289"/>
                    <a:pt x="14289" y="14312"/>
                  </a:cubicBezTo>
                  <a:cubicBezTo>
                    <a:pt x="14563" y="14335"/>
                    <a:pt x="14814" y="14335"/>
                    <a:pt x="15111" y="14357"/>
                  </a:cubicBezTo>
                  <a:cubicBezTo>
                    <a:pt x="15248" y="14357"/>
                    <a:pt x="15362" y="14380"/>
                    <a:pt x="15499" y="14380"/>
                  </a:cubicBezTo>
                  <a:lnTo>
                    <a:pt x="15841" y="14380"/>
                  </a:lnTo>
                  <a:cubicBezTo>
                    <a:pt x="16138" y="14380"/>
                    <a:pt x="16435" y="14380"/>
                    <a:pt x="16732" y="14357"/>
                  </a:cubicBezTo>
                  <a:cubicBezTo>
                    <a:pt x="16823" y="14357"/>
                    <a:pt x="16924" y="14368"/>
                    <a:pt x="17022" y="14368"/>
                  </a:cubicBezTo>
                  <a:cubicBezTo>
                    <a:pt x="17071" y="14368"/>
                    <a:pt x="17120" y="14365"/>
                    <a:pt x="17165" y="14357"/>
                  </a:cubicBezTo>
                  <a:lnTo>
                    <a:pt x="17416" y="14357"/>
                  </a:lnTo>
                  <a:cubicBezTo>
                    <a:pt x="17782" y="14335"/>
                    <a:pt x="18147" y="14312"/>
                    <a:pt x="18512" y="14266"/>
                  </a:cubicBezTo>
                  <a:cubicBezTo>
                    <a:pt x="18672" y="14266"/>
                    <a:pt x="18809" y="14266"/>
                    <a:pt x="18969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8"/>
                    <a:pt x="19494" y="14175"/>
                  </a:cubicBezTo>
                  <a:cubicBezTo>
                    <a:pt x="19882" y="14129"/>
                    <a:pt x="20247" y="14084"/>
                    <a:pt x="20612" y="14015"/>
                  </a:cubicBezTo>
                  <a:cubicBezTo>
                    <a:pt x="20703" y="14015"/>
                    <a:pt x="20795" y="13992"/>
                    <a:pt x="20886" y="13969"/>
                  </a:cubicBezTo>
                  <a:lnTo>
                    <a:pt x="21023" y="13969"/>
                  </a:lnTo>
                  <a:cubicBezTo>
                    <a:pt x="21183" y="13924"/>
                    <a:pt x="21365" y="13878"/>
                    <a:pt x="21525" y="13855"/>
                  </a:cubicBezTo>
                  <a:cubicBezTo>
                    <a:pt x="21845" y="13787"/>
                    <a:pt x="22141" y="13718"/>
                    <a:pt x="22438" y="13650"/>
                  </a:cubicBezTo>
                  <a:cubicBezTo>
                    <a:pt x="22643" y="13604"/>
                    <a:pt x="22849" y="13536"/>
                    <a:pt x="23054" y="13490"/>
                  </a:cubicBezTo>
                  <a:cubicBezTo>
                    <a:pt x="23351" y="13399"/>
                    <a:pt x="23625" y="13330"/>
                    <a:pt x="23899" y="13239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01" y="13079"/>
                    <a:pt x="24743" y="12965"/>
                    <a:pt x="25063" y="12851"/>
                  </a:cubicBezTo>
                  <a:cubicBezTo>
                    <a:pt x="25109" y="12828"/>
                    <a:pt x="25154" y="12805"/>
                    <a:pt x="25200" y="12782"/>
                  </a:cubicBezTo>
                  <a:cubicBezTo>
                    <a:pt x="25542" y="12646"/>
                    <a:pt x="25885" y="12509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7"/>
                    <a:pt x="27619" y="11641"/>
                  </a:cubicBezTo>
                  <a:cubicBezTo>
                    <a:pt x="27688" y="11596"/>
                    <a:pt x="27756" y="11573"/>
                    <a:pt x="27825" y="11527"/>
                  </a:cubicBezTo>
                  <a:cubicBezTo>
                    <a:pt x="27870" y="11481"/>
                    <a:pt x="27939" y="11459"/>
                    <a:pt x="27985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3" y="11162"/>
                    <a:pt x="28464" y="11116"/>
                    <a:pt x="28555" y="11048"/>
                  </a:cubicBezTo>
                  <a:cubicBezTo>
                    <a:pt x="28646" y="10979"/>
                    <a:pt x="28738" y="10934"/>
                    <a:pt x="28806" y="10865"/>
                  </a:cubicBezTo>
                  <a:cubicBezTo>
                    <a:pt x="28898" y="10797"/>
                    <a:pt x="28989" y="10751"/>
                    <a:pt x="29057" y="10683"/>
                  </a:cubicBezTo>
                  <a:cubicBezTo>
                    <a:pt x="29149" y="10614"/>
                    <a:pt x="29217" y="10546"/>
                    <a:pt x="29308" y="10477"/>
                  </a:cubicBezTo>
                  <a:cubicBezTo>
                    <a:pt x="29377" y="10409"/>
                    <a:pt x="29468" y="10363"/>
                    <a:pt x="29537" y="10295"/>
                  </a:cubicBezTo>
                  <a:cubicBezTo>
                    <a:pt x="29605" y="10226"/>
                    <a:pt x="29696" y="10158"/>
                    <a:pt x="29765" y="10089"/>
                  </a:cubicBezTo>
                  <a:cubicBezTo>
                    <a:pt x="29788" y="10066"/>
                    <a:pt x="29833" y="10043"/>
                    <a:pt x="29856" y="9998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62" y="9815"/>
                    <a:pt x="30199" y="9678"/>
                    <a:pt x="30313" y="9564"/>
                  </a:cubicBezTo>
                  <a:cubicBezTo>
                    <a:pt x="30358" y="9518"/>
                    <a:pt x="30381" y="9473"/>
                    <a:pt x="30427" y="9450"/>
                  </a:cubicBezTo>
                  <a:cubicBezTo>
                    <a:pt x="30587" y="9290"/>
                    <a:pt x="30724" y="9108"/>
                    <a:pt x="30838" y="8948"/>
                  </a:cubicBezTo>
                  <a:cubicBezTo>
                    <a:pt x="30861" y="8948"/>
                    <a:pt x="30861" y="8948"/>
                    <a:pt x="30861" y="8925"/>
                  </a:cubicBezTo>
                  <a:cubicBezTo>
                    <a:pt x="30906" y="8902"/>
                    <a:pt x="30929" y="8857"/>
                    <a:pt x="30952" y="8811"/>
                  </a:cubicBezTo>
                  <a:cubicBezTo>
                    <a:pt x="31020" y="8720"/>
                    <a:pt x="31112" y="8605"/>
                    <a:pt x="31180" y="8514"/>
                  </a:cubicBezTo>
                  <a:cubicBezTo>
                    <a:pt x="31226" y="8446"/>
                    <a:pt x="31249" y="8377"/>
                    <a:pt x="31294" y="8332"/>
                  </a:cubicBezTo>
                  <a:cubicBezTo>
                    <a:pt x="31340" y="8240"/>
                    <a:pt x="31408" y="8149"/>
                    <a:pt x="31477" y="8035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1"/>
                    <a:pt x="31545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3"/>
                    <a:pt x="31774" y="7464"/>
                    <a:pt x="31796" y="7396"/>
                  </a:cubicBezTo>
                  <a:cubicBezTo>
                    <a:pt x="31842" y="7327"/>
                    <a:pt x="31865" y="7236"/>
                    <a:pt x="31888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8"/>
                    <a:pt x="31956" y="6985"/>
                    <a:pt x="31979" y="6939"/>
                  </a:cubicBezTo>
                  <a:cubicBezTo>
                    <a:pt x="32002" y="6871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6"/>
                  </a:cubicBezTo>
                  <a:cubicBezTo>
                    <a:pt x="32139" y="6414"/>
                    <a:pt x="32162" y="6346"/>
                    <a:pt x="32184" y="6254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07" y="6117"/>
                    <a:pt x="32207" y="6072"/>
                    <a:pt x="32230" y="6049"/>
                  </a:cubicBezTo>
                  <a:cubicBezTo>
                    <a:pt x="32230" y="5981"/>
                    <a:pt x="32253" y="5889"/>
                    <a:pt x="32253" y="5821"/>
                  </a:cubicBezTo>
                  <a:cubicBezTo>
                    <a:pt x="32276" y="5729"/>
                    <a:pt x="32276" y="5661"/>
                    <a:pt x="32276" y="5593"/>
                  </a:cubicBezTo>
                  <a:cubicBezTo>
                    <a:pt x="32299" y="5524"/>
                    <a:pt x="32299" y="5433"/>
                    <a:pt x="32299" y="5364"/>
                  </a:cubicBezTo>
                  <a:cubicBezTo>
                    <a:pt x="32299" y="5296"/>
                    <a:pt x="32321" y="5250"/>
                    <a:pt x="32321" y="5204"/>
                  </a:cubicBezTo>
                  <a:cubicBezTo>
                    <a:pt x="32321" y="5159"/>
                    <a:pt x="32321" y="5113"/>
                    <a:pt x="32321" y="5068"/>
                  </a:cubicBezTo>
                  <a:lnTo>
                    <a:pt x="32321" y="366"/>
                  </a:lnTo>
                  <a:cubicBezTo>
                    <a:pt x="32321" y="457"/>
                    <a:pt x="32299" y="525"/>
                    <a:pt x="32299" y="617"/>
                  </a:cubicBezTo>
                  <a:cubicBezTo>
                    <a:pt x="32299" y="685"/>
                    <a:pt x="32276" y="754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2"/>
                    <a:pt x="32207" y="1210"/>
                    <a:pt x="32184" y="1279"/>
                  </a:cubicBezTo>
                  <a:cubicBezTo>
                    <a:pt x="32162" y="1370"/>
                    <a:pt x="32162" y="1438"/>
                    <a:pt x="32139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04"/>
                    <a:pt x="32025" y="1895"/>
                    <a:pt x="32002" y="1963"/>
                  </a:cubicBezTo>
                  <a:cubicBezTo>
                    <a:pt x="31956" y="2032"/>
                    <a:pt x="31933" y="2100"/>
                    <a:pt x="31910" y="2169"/>
                  </a:cubicBezTo>
                  <a:cubicBezTo>
                    <a:pt x="31888" y="2260"/>
                    <a:pt x="31842" y="2328"/>
                    <a:pt x="31819" y="2420"/>
                  </a:cubicBezTo>
                  <a:cubicBezTo>
                    <a:pt x="31774" y="2488"/>
                    <a:pt x="31751" y="2557"/>
                    <a:pt x="31705" y="2625"/>
                  </a:cubicBezTo>
                  <a:cubicBezTo>
                    <a:pt x="31682" y="2717"/>
                    <a:pt x="31637" y="2785"/>
                    <a:pt x="31591" y="2876"/>
                  </a:cubicBezTo>
                  <a:cubicBezTo>
                    <a:pt x="31545" y="2922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294" y="3356"/>
                  </a:cubicBezTo>
                  <a:cubicBezTo>
                    <a:pt x="31271" y="3401"/>
                    <a:pt x="31226" y="3470"/>
                    <a:pt x="31180" y="3515"/>
                  </a:cubicBezTo>
                  <a:cubicBezTo>
                    <a:pt x="31112" y="3630"/>
                    <a:pt x="31043" y="3721"/>
                    <a:pt x="30975" y="3835"/>
                  </a:cubicBezTo>
                  <a:cubicBezTo>
                    <a:pt x="30929" y="3881"/>
                    <a:pt x="30906" y="3926"/>
                    <a:pt x="30861" y="3972"/>
                  </a:cubicBezTo>
                  <a:cubicBezTo>
                    <a:pt x="30724" y="4132"/>
                    <a:pt x="30587" y="4291"/>
                    <a:pt x="30450" y="4451"/>
                  </a:cubicBezTo>
                  <a:cubicBezTo>
                    <a:pt x="30404" y="4497"/>
                    <a:pt x="30358" y="4543"/>
                    <a:pt x="30313" y="4588"/>
                  </a:cubicBezTo>
                  <a:cubicBezTo>
                    <a:pt x="30199" y="4702"/>
                    <a:pt x="30084" y="4816"/>
                    <a:pt x="29947" y="4953"/>
                  </a:cubicBezTo>
                  <a:cubicBezTo>
                    <a:pt x="29902" y="4999"/>
                    <a:pt x="29833" y="5068"/>
                    <a:pt x="29788" y="5113"/>
                  </a:cubicBezTo>
                  <a:cubicBezTo>
                    <a:pt x="29696" y="5182"/>
                    <a:pt x="29628" y="5250"/>
                    <a:pt x="29537" y="5319"/>
                  </a:cubicBezTo>
                  <a:cubicBezTo>
                    <a:pt x="29468" y="5387"/>
                    <a:pt x="29400" y="5433"/>
                    <a:pt x="29331" y="5501"/>
                  </a:cubicBezTo>
                  <a:cubicBezTo>
                    <a:pt x="29240" y="5570"/>
                    <a:pt x="29149" y="5638"/>
                    <a:pt x="29080" y="5707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64" y="6117"/>
                    <a:pt x="28395" y="6186"/>
                    <a:pt x="28304" y="6254"/>
                  </a:cubicBezTo>
                  <a:cubicBezTo>
                    <a:pt x="28213" y="6300"/>
                    <a:pt x="28099" y="6369"/>
                    <a:pt x="28007" y="6437"/>
                  </a:cubicBezTo>
                  <a:cubicBezTo>
                    <a:pt x="27893" y="6506"/>
                    <a:pt x="27756" y="6574"/>
                    <a:pt x="27642" y="6665"/>
                  </a:cubicBezTo>
                  <a:cubicBezTo>
                    <a:pt x="27277" y="6871"/>
                    <a:pt x="26912" y="7053"/>
                    <a:pt x="26547" y="7236"/>
                  </a:cubicBezTo>
                  <a:cubicBezTo>
                    <a:pt x="26455" y="7282"/>
                    <a:pt x="26341" y="7327"/>
                    <a:pt x="26250" y="7373"/>
                  </a:cubicBezTo>
                  <a:cubicBezTo>
                    <a:pt x="25907" y="7533"/>
                    <a:pt x="25565" y="7670"/>
                    <a:pt x="25223" y="7807"/>
                  </a:cubicBezTo>
                  <a:cubicBezTo>
                    <a:pt x="25154" y="7829"/>
                    <a:pt x="25131" y="7852"/>
                    <a:pt x="25063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51" y="8423"/>
                    <a:pt x="23077" y="8514"/>
                  </a:cubicBezTo>
                  <a:cubicBezTo>
                    <a:pt x="22872" y="8560"/>
                    <a:pt x="22666" y="8628"/>
                    <a:pt x="22438" y="8674"/>
                  </a:cubicBezTo>
                  <a:cubicBezTo>
                    <a:pt x="22164" y="8742"/>
                    <a:pt x="21845" y="8811"/>
                    <a:pt x="21548" y="8857"/>
                  </a:cubicBezTo>
                  <a:cubicBezTo>
                    <a:pt x="21342" y="8902"/>
                    <a:pt x="21114" y="8971"/>
                    <a:pt x="20909" y="8993"/>
                  </a:cubicBezTo>
                  <a:cubicBezTo>
                    <a:pt x="20817" y="9016"/>
                    <a:pt x="20726" y="9016"/>
                    <a:pt x="20635" y="9039"/>
                  </a:cubicBezTo>
                  <a:cubicBezTo>
                    <a:pt x="20270" y="9108"/>
                    <a:pt x="19882" y="9153"/>
                    <a:pt x="19516" y="9199"/>
                  </a:cubicBezTo>
                  <a:cubicBezTo>
                    <a:pt x="19402" y="9222"/>
                    <a:pt x="19288" y="9222"/>
                    <a:pt x="19174" y="9245"/>
                  </a:cubicBezTo>
                  <a:cubicBezTo>
                    <a:pt x="18969" y="9267"/>
                    <a:pt x="18740" y="9267"/>
                    <a:pt x="18535" y="9290"/>
                  </a:cubicBezTo>
                  <a:cubicBezTo>
                    <a:pt x="18170" y="9313"/>
                    <a:pt x="17804" y="9359"/>
                    <a:pt x="17439" y="9359"/>
                  </a:cubicBezTo>
                  <a:cubicBezTo>
                    <a:pt x="17211" y="9382"/>
                    <a:pt x="16983" y="9382"/>
                    <a:pt x="16732" y="9382"/>
                  </a:cubicBezTo>
                  <a:cubicBezTo>
                    <a:pt x="16534" y="9382"/>
                    <a:pt x="16336" y="9392"/>
                    <a:pt x="16145" y="9392"/>
                  </a:cubicBezTo>
                  <a:cubicBezTo>
                    <a:pt x="16049" y="9392"/>
                    <a:pt x="15956" y="9389"/>
                    <a:pt x="15864" y="9382"/>
                  </a:cubicBezTo>
                  <a:cubicBezTo>
                    <a:pt x="15613" y="9382"/>
                    <a:pt x="15362" y="9382"/>
                    <a:pt x="15111" y="9359"/>
                  </a:cubicBezTo>
                  <a:cubicBezTo>
                    <a:pt x="14837" y="9359"/>
                    <a:pt x="14563" y="9336"/>
                    <a:pt x="14289" y="9336"/>
                  </a:cubicBezTo>
                  <a:cubicBezTo>
                    <a:pt x="14038" y="9313"/>
                    <a:pt x="13787" y="9290"/>
                    <a:pt x="13559" y="9267"/>
                  </a:cubicBezTo>
                  <a:cubicBezTo>
                    <a:pt x="13285" y="9245"/>
                    <a:pt x="13011" y="9199"/>
                    <a:pt x="12737" y="9176"/>
                  </a:cubicBezTo>
                  <a:cubicBezTo>
                    <a:pt x="12509" y="9153"/>
                    <a:pt x="12258" y="9108"/>
                    <a:pt x="12030" y="9062"/>
                  </a:cubicBezTo>
                  <a:cubicBezTo>
                    <a:pt x="11733" y="9016"/>
                    <a:pt x="11436" y="8971"/>
                    <a:pt x="11162" y="8925"/>
                  </a:cubicBezTo>
                  <a:cubicBezTo>
                    <a:pt x="10934" y="8879"/>
                    <a:pt x="10706" y="8834"/>
                    <a:pt x="10500" y="8788"/>
                  </a:cubicBezTo>
                  <a:cubicBezTo>
                    <a:pt x="10158" y="8720"/>
                    <a:pt x="9816" y="8628"/>
                    <a:pt x="9496" y="8537"/>
                  </a:cubicBezTo>
                  <a:cubicBezTo>
                    <a:pt x="9268" y="8491"/>
                    <a:pt x="9062" y="8423"/>
                    <a:pt x="8857" y="8377"/>
                  </a:cubicBezTo>
                  <a:cubicBezTo>
                    <a:pt x="8743" y="8332"/>
                    <a:pt x="8629" y="8309"/>
                    <a:pt x="8515" y="8263"/>
                  </a:cubicBezTo>
                  <a:cubicBezTo>
                    <a:pt x="8172" y="8149"/>
                    <a:pt x="7853" y="8058"/>
                    <a:pt x="7533" y="7921"/>
                  </a:cubicBezTo>
                  <a:cubicBezTo>
                    <a:pt x="7442" y="7898"/>
                    <a:pt x="7328" y="7852"/>
                    <a:pt x="7236" y="7829"/>
                  </a:cubicBezTo>
                  <a:cubicBezTo>
                    <a:pt x="6940" y="7715"/>
                    <a:pt x="6666" y="7578"/>
                    <a:pt x="6392" y="7464"/>
                  </a:cubicBezTo>
                  <a:cubicBezTo>
                    <a:pt x="6255" y="7396"/>
                    <a:pt x="6095" y="7350"/>
                    <a:pt x="5958" y="7282"/>
                  </a:cubicBezTo>
                  <a:cubicBezTo>
                    <a:pt x="5570" y="7076"/>
                    <a:pt x="5159" y="6871"/>
                    <a:pt x="4771" y="6665"/>
                  </a:cubicBezTo>
                  <a:cubicBezTo>
                    <a:pt x="1622" y="4830"/>
                    <a:pt x="24" y="2432"/>
                    <a:pt x="23" y="53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170;p47">
              <a:extLst>
                <a:ext uri="{FF2B5EF4-FFF2-40B4-BE49-F238E27FC236}">
                  <a16:creationId xmlns:a16="http://schemas.microsoft.com/office/drawing/2014/main" id="{EF84EA5A-0EFD-45B0-BE19-8592E2A991AB}"/>
                </a:ext>
              </a:extLst>
            </p:cNvPr>
            <p:cNvSpPr/>
            <p:nvPr/>
          </p:nvSpPr>
          <p:spPr>
            <a:xfrm>
              <a:off x="3001888" y="2891000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1"/>
                  </a:moveTo>
                  <a:cubicBezTo>
                    <a:pt x="13559" y="1"/>
                    <a:pt x="9428" y="914"/>
                    <a:pt x="6278" y="2740"/>
                  </a:cubicBezTo>
                  <a:cubicBezTo>
                    <a:pt x="1" y="6392"/>
                    <a:pt x="24" y="12326"/>
                    <a:pt x="6346" y="15978"/>
                  </a:cubicBezTo>
                  <a:cubicBezTo>
                    <a:pt x="9519" y="17804"/>
                    <a:pt x="13662" y="18717"/>
                    <a:pt x="17799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2"/>
                    <a:pt x="29126" y="2740"/>
                  </a:cubicBezTo>
                  <a:cubicBezTo>
                    <a:pt x="25965" y="914"/>
                    <a:pt x="21827" y="1"/>
                    <a:pt x="17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171;p47">
              <a:extLst>
                <a:ext uri="{FF2B5EF4-FFF2-40B4-BE49-F238E27FC236}">
                  <a16:creationId xmlns:a16="http://schemas.microsoft.com/office/drawing/2014/main" id="{9C35EA07-AB46-4F0B-8103-E5AA10BD6C9B}"/>
                </a:ext>
              </a:extLst>
            </p:cNvPr>
            <p:cNvSpPr/>
            <p:nvPr/>
          </p:nvSpPr>
          <p:spPr>
            <a:xfrm>
              <a:off x="3417888" y="3050425"/>
              <a:ext cx="119275" cy="63000"/>
            </a:xfrm>
            <a:custGeom>
              <a:avLst/>
              <a:gdLst/>
              <a:ahLst/>
              <a:cxnLst/>
              <a:rect l="l" t="t" r="r" b="b"/>
              <a:pathLst>
                <a:path w="4771" h="2520" extrusionOk="0">
                  <a:moveTo>
                    <a:pt x="2386" y="585"/>
                  </a:moveTo>
                  <a:cubicBezTo>
                    <a:pt x="2682" y="585"/>
                    <a:pt x="2979" y="654"/>
                    <a:pt x="3196" y="791"/>
                  </a:cubicBezTo>
                  <a:cubicBezTo>
                    <a:pt x="3652" y="1042"/>
                    <a:pt x="3652" y="1476"/>
                    <a:pt x="3196" y="1727"/>
                  </a:cubicBezTo>
                  <a:cubicBezTo>
                    <a:pt x="2979" y="1864"/>
                    <a:pt x="2688" y="1932"/>
                    <a:pt x="2394" y="1932"/>
                  </a:cubicBezTo>
                  <a:cubicBezTo>
                    <a:pt x="2100" y="1932"/>
                    <a:pt x="1804" y="1864"/>
                    <a:pt x="1575" y="1727"/>
                  </a:cubicBezTo>
                  <a:cubicBezTo>
                    <a:pt x="1119" y="1476"/>
                    <a:pt x="1119" y="1042"/>
                    <a:pt x="1575" y="791"/>
                  </a:cubicBezTo>
                  <a:cubicBezTo>
                    <a:pt x="1792" y="654"/>
                    <a:pt x="2089" y="585"/>
                    <a:pt x="2386" y="585"/>
                  </a:cubicBezTo>
                  <a:close/>
                  <a:moveTo>
                    <a:pt x="2405" y="0"/>
                  </a:moveTo>
                  <a:cubicBezTo>
                    <a:pt x="1839" y="0"/>
                    <a:pt x="1272" y="126"/>
                    <a:pt x="845" y="380"/>
                  </a:cubicBezTo>
                  <a:cubicBezTo>
                    <a:pt x="0" y="859"/>
                    <a:pt x="0" y="1658"/>
                    <a:pt x="845" y="2160"/>
                  </a:cubicBezTo>
                  <a:cubicBezTo>
                    <a:pt x="1279" y="2400"/>
                    <a:pt x="1838" y="2520"/>
                    <a:pt x="2394" y="2520"/>
                  </a:cubicBezTo>
                  <a:cubicBezTo>
                    <a:pt x="2951" y="2520"/>
                    <a:pt x="3504" y="2400"/>
                    <a:pt x="3926" y="2160"/>
                  </a:cubicBezTo>
                  <a:cubicBezTo>
                    <a:pt x="4771" y="1658"/>
                    <a:pt x="4771" y="859"/>
                    <a:pt x="3926" y="357"/>
                  </a:cubicBezTo>
                  <a:cubicBezTo>
                    <a:pt x="3509" y="120"/>
                    <a:pt x="2958" y="0"/>
                    <a:pt x="2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172;p47">
              <a:extLst>
                <a:ext uri="{FF2B5EF4-FFF2-40B4-BE49-F238E27FC236}">
                  <a16:creationId xmlns:a16="http://schemas.microsoft.com/office/drawing/2014/main" id="{4F95035D-9DC3-4D4E-BBE7-180F55E47018}"/>
                </a:ext>
              </a:extLst>
            </p:cNvPr>
            <p:cNvSpPr/>
            <p:nvPr/>
          </p:nvSpPr>
          <p:spPr>
            <a:xfrm>
              <a:off x="3298063" y="3015550"/>
              <a:ext cx="307025" cy="170650"/>
            </a:xfrm>
            <a:custGeom>
              <a:avLst/>
              <a:gdLst/>
              <a:ahLst/>
              <a:cxnLst/>
              <a:rect l="l" t="t" r="r" b="b"/>
              <a:pathLst>
                <a:path w="12281" h="6826" extrusionOk="0">
                  <a:moveTo>
                    <a:pt x="6816" y="582"/>
                  </a:moveTo>
                  <a:cubicBezTo>
                    <a:pt x="7823" y="582"/>
                    <a:pt x="8833" y="805"/>
                    <a:pt x="9610" y="1250"/>
                  </a:cubicBezTo>
                  <a:cubicBezTo>
                    <a:pt x="11139" y="2140"/>
                    <a:pt x="11162" y="3578"/>
                    <a:pt x="9632" y="4468"/>
                  </a:cubicBezTo>
                  <a:cubicBezTo>
                    <a:pt x="8354" y="5222"/>
                    <a:pt x="3606" y="5883"/>
                    <a:pt x="1164" y="6157"/>
                  </a:cubicBezTo>
                  <a:cubicBezTo>
                    <a:pt x="1621" y="4742"/>
                    <a:pt x="2716" y="2003"/>
                    <a:pt x="4040" y="1250"/>
                  </a:cubicBezTo>
                  <a:cubicBezTo>
                    <a:pt x="4805" y="805"/>
                    <a:pt x="5809" y="582"/>
                    <a:pt x="6816" y="582"/>
                  </a:cubicBezTo>
                  <a:close/>
                  <a:moveTo>
                    <a:pt x="6805" y="0"/>
                  </a:moveTo>
                  <a:cubicBezTo>
                    <a:pt x="5535" y="0"/>
                    <a:pt x="4268" y="280"/>
                    <a:pt x="3310" y="839"/>
                  </a:cubicBezTo>
                  <a:cubicBezTo>
                    <a:pt x="1324" y="1980"/>
                    <a:pt x="69" y="6294"/>
                    <a:pt x="23" y="6477"/>
                  </a:cubicBezTo>
                  <a:cubicBezTo>
                    <a:pt x="0" y="6568"/>
                    <a:pt x="46" y="6659"/>
                    <a:pt x="160" y="6728"/>
                  </a:cubicBezTo>
                  <a:cubicBezTo>
                    <a:pt x="254" y="6784"/>
                    <a:pt x="394" y="6825"/>
                    <a:pt x="530" y="6825"/>
                  </a:cubicBezTo>
                  <a:cubicBezTo>
                    <a:pt x="559" y="6825"/>
                    <a:pt x="588" y="6823"/>
                    <a:pt x="616" y="6819"/>
                  </a:cubicBezTo>
                  <a:cubicBezTo>
                    <a:pt x="936" y="6774"/>
                    <a:pt x="8423" y="6020"/>
                    <a:pt x="10340" y="4902"/>
                  </a:cubicBezTo>
                  <a:cubicBezTo>
                    <a:pt x="12280" y="3784"/>
                    <a:pt x="12257" y="1957"/>
                    <a:pt x="10317" y="839"/>
                  </a:cubicBezTo>
                  <a:cubicBezTo>
                    <a:pt x="9347" y="280"/>
                    <a:pt x="8075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6173;p47">
              <a:extLst>
                <a:ext uri="{FF2B5EF4-FFF2-40B4-BE49-F238E27FC236}">
                  <a16:creationId xmlns:a16="http://schemas.microsoft.com/office/drawing/2014/main" id="{BDC85D3E-2703-4977-B8DD-E0DDAC939BE4}"/>
                </a:ext>
              </a:extLst>
            </p:cNvPr>
            <p:cNvSpPr/>
            <p:nvPr/>
          </p:nvSpPr>
          <p:spPr>
            <a:xfrm>
              <a:off x="5742638" y="2461900"/>
              <a:ext cx="808625" cy="359500"/>
            </a:xfrm>
            <a:custGeom>
              <a:avLst/>
              <a:gdLst/>
              <a:ahLst/>
              <a:cxnLst/>
              <a:rect l="l" t="t" r="r" b="b"/>
              <a:pathLst>
                <a:path w="32345" h="14380" extrusionOk="0">
                  <a:moveTo>
                    <a:pt x="32344" y="91"/>
                  </a:moveTo>
                  <a:lnTo>
                    <a:pt x="32344" y="96"/>
                  </a:lnTo>
                  <a:lnTo>
                    <a:pt x="32344" y="96"/>
                  </a:lnTo>
                  <a:cubicBezTo>
                    <a:pt x="32344" y="95"/>
                    <a:pt x="32344" y="93"/>
                    <a:pt x="32344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395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2" y="12440"/>
                  </a:cubicBezTo>
                  <a:cubicBezTo>
                    <a:pt x="6620" y="12554"/>
                    <a:pt x="6871" y="12668"/>
                    <a:pt x="7099" y="12759"/>
                  </a:cubicBezTo>
                  <a:cubicBezTo>
                    <a:pt x="7145" y="12782"/>
                    <a:pt x="7191" y="12805"/>
                    <a:pt x="7236" y="12805"/>
                  </a:cubicBezTo>
                  <a:cubicBezTo>
                    <a:pt x="7328" y="12851"/>
                    <a:pt x="7419" y="12873"/>
                    <a:pt x="7510" y="12919"/>
                  </a:cubicBezTo>
                  <a:cubicBezTo>
                    <a:pt x="7853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25" y="13376"/>
                    <a:pt x="8994" y="13398"/>
                    <a:pt x="9062" y="13421"/>
                  </a:cubicBezTo>
                  <a:cubicBezTo>
                    <a:pt x="9199" y="13467"/>
                    <a:pt x="9359" y="13490"/>
                    <a:pt x="9496" y="13535"/>
                  </a:cubicBezTo>
                  <a:cubicBezTo>
                    <a:pt x="9816" y="13604"/>
                    <a:pt x="10158" y="13695"/>
                    <a:pt x="10500" y="13764"/>
                  </a:cubicBezTo>
                  <a:cubicBezTo>
                    <a:pt x="10569" y="13786"/>
                    <a:pt x="10660" y="13809"/>
                    <a:pt x="10751" y="13832"/>
                  </a:cubicBezTo>
                  <a:cubicBezTo>
                    <a:pt x="10888" y="13878"/>
                    <a:pt x="11025" y="13878"/>
                    <a:pt x="11162" y="13901"/>
                  </a:cubicBezTo>
                  <a:cubicBezTo>
                    <a:pt x="11436" y="13969"/>
                    <a:pt x="11733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23" y="14152"/>
                    <a:pt x="12737" y="14152"/>
                  </a:cubicBezTo>
                  <a:cubicBezTo>
                    <a:pt x="13011" y="14197"/>
                    <a:pt x="13285" y="14220"/>
                    <a:pt x="13536" y="14243"/>
                  </a:cubicBezTo>
                  <a:cubicBezTo>
                    <a:pt x="13673" y="14266"/>
                    <a:pt x="13810" y="14289"/>
                    <a:pt x="13924" y="14289"/>
                  </a:cubicBezTo>
                  <a:cubicBezTo>
                    <a:pt x="14038" y="14311"/>
                    <a:pt x="14175" y="14311"/>
                    <a:pt x="14289" y="14311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7" y="14357"/>
                    <a:pt x="17348" y="14357"/>
                    <a:pt x="17439" y="14357"/>
                  </a:cubicBezTo>
                  <a:cubicBezTo>
                    <a:pt x="17804" y="14334"/>
                    <a:pt x="18170" y="14311"/>
                    <a:pt x="18535" y="14289"/>
                  </a:cubicBezTo>
                  <a:cubicBezTo>
                    <a:pt x="18672" y="14266"/>
                    <a:pt x="18832" y="14266"/>
                    <a:pt x="18969" y="14243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7"/>
                    <a:pt x="19516" y="14197"/>
                  </a:cubicBezTo>
                  <a:cubicBezTo>
                    <a:pt x="19882" y="14152"/>
                    <a:pt x="20247" y="14083"/>
                    <a:pt x="20635" y="14038"/>
                  </a:cubicBezTo>
                  <a:cubicBezTo>
                    <a:pt x="20726" y="14015"/>
                    <a:pt x="20817" y="13992"/>
                    <a:pt x="20909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88" y="13878"/>
                    <a:pt x="21548" y="13855"/>
                  </a:cubicBezTo>
                  <a:cubicBezTo>
                    <a:pt x="21845" y="13786"/>
                    <a:pt x="22141" y="13741"/>
                    <a:pt x="22438" y="13672"/>
                  </a:cubicBezTo>
                  <a:cubicBezTo>
                    <a:pt x="22666" y="13604"/>
                    <a:pt x="22872" y="13558"/>
                    <a:pt x="23077" y="13490"/>
                  </a:cubicBezTo>
                  <a:cubicBezTo>
                    <a:pt x="23351" y="13421"/>
                    <a:pt x="23648" y="13330"/>
                    <a:pt x="23922" y="13261"/>
                  </a:cubicBezTo>
                  <a:cubicBezTo>
                    <a:pt x="23967" y="13239"/>
                    <a:pt x="24036" y="13216"/>
                    <a:pt x="24081" y="13193"/>
                  </a:cubicBezTo>
                  <a:cubicBezTo>
                    <a:pt x="24424" y="13102"/>
                    <a:pt x="24743" y="12988"/>
                    <a:pt x="25063" y="12851"/>
                  </a:cubicBezTo>
                  <a:cubicBezTo>
                    <a:pt x="25109" y="12828"/>
                    <a:pt x="25154" y="12828"/>
                    <a:pt x="25200" y="12805"/>
                  </a:cubicBezTo>
                  <a:cubicBezTo>
                    <a:pt x="25565" y="12668"/>
                    <a:pt x="25907" y="12508"/>
                    <a:pt x="26250" y="12348"/>
                  </a:cubicBezTo>
                  <a:cubicBezTo>
                    <a:pt x="26341" y="12303"/>
                    <a:pt x="26432" y="12257"/>
                    <a:pt x="26547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618"/>
                    <a:pt x="27756" y="11572"/>
                    <a:pt x="27825" y="11527"/>
                  </a:cubicBezTo>
                  <a:cubicBezTo>
                    <a:pt x="27893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304" y="11230"/>
                  </a:cubicBezTo>
                  <a:cubicBezTo>
                    <a:pt x="28395" y="11184"/>
                    <a:pt x="28464" y="11116"/>
                    <a:pt x="28555" y="11047"/>
                  </a:cubicBezTo>
                  <a:cubicBezTo>
                    <a:pt x="28646" y="11002"/>
                    <a:pt x="28738" y="10933"/>
                    <a:pt x="28829" y="10865"/>
                  </a:cubicBezTo>
                  <a:cubicBezTo>
                    <a:pt x="28920" y="10796"/>
                    <a:pt x="28989" y="10751"/>
                    <a:pt x="29080" y="10682"/>
                  </a:cubicBezTo>
                  <a:cubicBezTo>
                    <a:pt x="29149" y="10614"/>
                    <a:pt x="29240" y="10545"/>
                    <a:pt x="29331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28" y="10226"/>
                    <a:pt x="29696" y="10157"/>
                    <a:pt x="29788" y="10089"/>
                  </a:cubicBezTo>
                  <a:cubicBezTo>
                    <a:pt x="29811" y="10066"/>
                    <a:pt x="29833" y="10043"/>
                    <a:pt x="29879" y="10020"/>
                  </a:cubicBezTo>
                  <a:cubicBezTo>
                    <a:pt x="29902" y="9997"/>
                    <a:pt x="29925" y="9952"/>
                    <a:pt x="29947" y="9929"/>
                  </a:cubicBezTo>
                  <a:cubicBezTo>
                    <a:pt x="30084" y="9815"/>
                    <a:pt x="30199" y="9701"/>
                    <a:pt x="30313" y="9564"/>
                  </a:cubicBezTo>
                  <a:cubicBezTo>
                    <a:pt x="30358" y="9518"/>
                    <a:pt x="30404" y="9495"/>
                    <a:pt x="30450" y="9450"/>
                  </a:cubicBezTo>
                  <a:cubicBezTo>
                    <a:pt x="30587" y="9290"/>
                    <a:pt x="30724" y="9130"/>
                    <a:pt x="30861" y="8948"/>
                  </a:cubicBezTo>
                  <a:cubicBezTo>
                    <a:pt x="30861" y="8948"/>
                    <a:pt x="30861" y="8948"/>
                    <a:pt x="30883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43" y="8719"/>
                    <a:pt x="31112" y="8605"/>
                    <a:pt x="31180" y="8514"/>
                  </a:cubicBezTo>
                  <a:cubicBezTo>
                    <a:pt x="31226" y="8445"/>
                    <a:pt x="31271" y="8400"/>
                    <a:pt x="31294" y="8331"/>
                  </a:cubicBezTo>
                  <a:cubicBezTo>
                    <a:pt x="31363" y="8240"/>
                    <a:pt x="31431" y="8149"/>
                    <a:pt x="31477" y="8057"/>
                  </a:cubicBezTo>
                  <a:cubicBezTo>
                    <a:pt x="31500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91" y="7852"/>
                  </a:cubicBezTo>
                  <a:cubicBezTo>
                    <a:pt x="31637" y="7761"/>
                    <a:pt x="31682" y="7692"/>
                    <a:pt x="31705" y="7601"/>
                  </a:cubicBezTo>
                  <a:cubicBezTo>
                    <a:pt x="31751" y="7532"/>
                    <a:pt x="31774" y="7464"/>
                    <a:pt x="31796" y="7395"/>
                  </a:cubicBezTo>
                  <a:cubicBezTo>
                    <a:pt x="31842" y="7327"/>
                    <a:pt x="31888" y="7236"/>
                    <a:pt x="31910" y="7167"/>
                  </a:cubicBezTo>
                  <a:cubicBezTo>
                    <a:pt x="31933" y="7121"/>
                    <a:pt x="31933" y="7099"/>
                    <a:pt x="31956" y="7053"/>
                  </a:cubicBezTo>
                  <a:cubicBezTo>
                    <a:pt x="31979" y="7030"/>
                    <a:pt x="31979" y="6985"/>
                    <a:pt x="31979" y="6962"/>
                  </a:cubicBezTo>
                  <a:cubicBezTo>
                    <a:pt x="32025" y="6870"/>
                    <a:pt x="32047" y="6802"/>
                    <a:pt x="32070" y="6711"/>
                  </a:cubicBezTo>
                  <a:cubicBezTo>
                    <a:pt x="32093" y="6642"/>
                    <a:pt x="32116" y="6574"/>
                    <a:pt x="32139" y="6505"/>
                  </a:cubicBezTo>
                  <a:cubicBezTo>
                    <a:pt x="32139" y="6437"/>
                    <a:pt x="32162" y="6345"/>
                    <a:pt x="32184" y="6277"/>
                  </a:cubicBezTo>
                  <a:cubicBezTo>
                    <a:pt x="32207" y="6231"/>
                    <a:pt x="32207" y="6186"/>
                    <a:pt x="32207" y="6140"/>
                  </a:cubicBezTo>
                  <a:cubicBezTo>
                    <a:pt x="32230" y="6117"/>
                    <a:pt x="32230" y="6094"/>
                    <a:pt x="32230" y="6049"/>
                  </a:cubicBezTo>
                  <a:cubicBezTo>
                    <a:pt x="32253" y="5980"/>
                    <a:pt x="32253" y="5889"/>
                    <a:pt x="32276" y="5820"/>
                  </a:cubicBezTo>
                  <a:cubicBezTo>
                    <a:pt x="32276" y="5752"/>
                    <a:pt x="32299" y="5684"/>
                    <a:pt x="32299" y="5592"/>
                  </a:cubicBezTo>
                  <a:cubicBezTo>
                    <a:pt x="32299" y="5524"/>
                    <a:pt x="32299" y="5432"/>
                    <a:pt x="32321" y="5364"/>
                  </a:cubicBezTo>
                  <a:cubicBezTo>
                    <a:pt x="32321" y="5318"/>
                    <a:pt x="32321" y="5273"/>
                    <a:pt x="32321" y="5227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44" y="96"/>
                  </a:lnTo>
                  <a:lnTo>
                    <a:pt x="32344" y="96"/>
                  </a:lnTo>
                  <a:cubicBezTo>
                    <a:pt x="32343" y="186"/>
                    <a:pt x="32321" y="276"/>
                    <a:pt x="32321" y="388"/>
                  </a:cubicBezTo>
                  <a:cubicBezTo>
                    <a:pt x="32321" y="457"/>
                    <a:pt x="32321" y="548"/>
                    <a:pt x="32299" y="616"/>
                  </a:cubicBezTo>
                  <a:cubicBezTo>
                    <a:pt x="32299" y="685"/>
                    <a:pt x="32299" y="753"/>
                    <a:pt x="32276" y="845"/>
                  </a:cubicBezTo>
                  <a:cubicBezTo>
                    <a:pt x="32276" y="913"/>
                    <a:pt x="32253" y="1004"/>
                    <a:pt x="32253" y="1073"/>
                  </a:cubicBezTo>
                  <a:cubicBezTo>
                    <a:pt x="32230" y="1141"/>
                    <a:pt x="32207" y="1210"/>
                    <a:pt x="32207" y="1278"/>
                  </a:cubicBezTo>
                  <a:cubicBezTo>
                    <a:pt x="32184" y="1370"/>
                    <a:pt x="32162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26"/>
                    <a:pt x="32025" y="1895"/>
                    <a:pt x="32002" y="1963"/>
                  </a:cubicBezTo>
                  <a:cubicBezTo>
                    <a:pt x="31979" y="2031"/>
                    <a:pt x="31956" y="2100"/>
                    <a:pt x="31933" y="2191"/>
                  </a:cubicBezTo>
                  <a:cubicBezTo>
                    <a:pt x="31888" y="2260"/>
                    <a:pt x="31865" y="2351"/>
                    <a:pt x="31819" y="2419"/>
                  </a:cubicBezTo>
                  <a:cubicBezTo>
                    <a:pt x="31796" y="2488"/>
                    <a:pt x="31751" y="2556"/>
                    <a:pt x="31728" y="2625"/>
                  </a:cubicBezTo>
                  <a:cubicBezTo>
                    <a:pt x="31682" y="2716"/>
                    <a:pt x="31637" y="2785"/>
                    <a:pt x="31591" y="2876"/>
                  </a:cubicBezTo>
                  <a:cubicBezTo>
                    <a:pt x="31568" y="2944"/>
                    <a:pt x="31522" y="3013"/>
                    <a:pt x="31500" y="3059"/>
                  </a:cubicBezTo>
                  <a:cubicBezTo>
                    <a:pt x="31431" y="3173"/>
                    <a:pt x="31385" y="3264"/>
                    <a:pt x="31317" y="3355"/>
                  </a:cubicBezTo>
                  <a:cubicBezTo>
                    <a:pt x="31271" y="3401"/>
                    <a:pt x="31249" y="3469"/>
                    <a:pt x="31203" y="3538"/>
                  </a:cubicBezTo>
                  <a:cubicBezTo>
                    <a:pt x="31134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1" y="3972"/>
                  </a:cubicBezTo>
                  <a:cubicBezTo>
                    <a:pt x="30746" y="4131"/>
                    <a:pt x="30609" y="4314"/>
                    <a:pt x="30450" y="4474"/>
                  </a:cubicBezTo>
                  <a:cubicBezTo>
                    <a:pt x="30404" y="4497"/>
                    <a:pt x="30381" y="4542"/>
                    <a:pt x="30336" y="4588"/>
                  </a:cubicBezTo>
                  <a:cubicBezTo>
                    <a:pt x="30221" y="4702"/>
                    <a:pt x="30084" y="4839"/>
                    <a:pt x="29970" y="4953"/>
                  </a:cubicBezTo>
                  <a:cubicBezTo>
                    <a:pt x="29902" y="4999"/>
                    <a:pt x="29856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91" y="5387"/>
                    <a:pt x="29423" y="5432"/>
                    <a:pt x="29331" y="5501"/>
                  </a:cubicBezTo>
                  <a:cubicBezTo>
                    <a:pt x="29263" y="5569"/>
                    <a:pt x="29171" y="5638"/>
                    <a:pt x="29080" y="5706"/>
                  </a:cubicBezTo>
                  <a:cubicBezTo>
                    <a:pt x="29012" y="5752"/>
                    <a:pt x="28920" y="5820"/>
                    <a:pt x="28852" y="5889"/>
                  </a:cubicBezTo>
                  <a:cubicBezTo>
                    <a:pt x="28761" y="5957"/>
                    <a:pt x="28669" y="6003"/>
                    <a:pt x="28578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23"/>
                    <a:pt x="28121" y="6368"/>
                    <a:pt x="28007" y="6437"/>
                  </a:cubicBezTo>
                  <a:cubicBezTo>
                    <a:pt x="27893" y="6505"/>
                    <a:pt x="27779" y="6597"/>
                    <a:pt x="27642" y="6665"/>
                  </a:cubicBezTo>
                  <a:cubicBezTo>
                    <a:pt x="27300" y="6870"/>
                    <a:pt x="26935" y="7053"/>
                    <a:pt x="26547" y="7236"/>
                  </a:cubicBezTo>
                  <a:cubicBezTo>
                    <a:pt x="26455" y="7281"/>
                    <a:pt x="26364" y="7327"/>
                    <a:pt x="26250" y="7373"/>
                  </a:cubicBezTo>
                  <a:cubicBezTo>
                    <a:pt x="25930" y="7532"/>
                    <a:pt x="25565" y="7669"/>
                    <a:pt x="25223" y="7829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100" y="8514"/>
                  </a:cubicBezTo>
                  <a:cubicBezTo>
                    <a:pt x="22872" y="8559"/>
                    <a:pt x="22666" y="8628"/>
                    <a:pt x="22461" y="8674"/>
                  </a:cubicBezTo>
                  <a:cubicBezTo>
                    <a:pt x="22164" y="8742"/>
                    <a:pt x="21867" y="8811"/>
                    <a:pt x="21571" y="8879"/>
                  </a:cubicBezTo>
                  <a:cubicBezTo>
                    <a:pt x="21342" y="8925"/>
                    <a:pt x="21137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70" y="9107"/>
                    <a:pt x="19904" y="9153"/>
                    <a:pt x="19516" y="9199"/>
                  </a:cubicBezTo>
                  <a:cubicBezTo>
                    <a:pt x="19402" y="9221"/>
                    <a:pt x="19311" y="9221"/>
                    <a:pt x="19197" y="9244"/>
                  </a:cubicBezTo>
                  <a:cubicBezTo>
                    <a:pt x="18969" y="9267"/>
                    <a:pt x="18763" y="9290"/>
                    <a:pt x="18535" y="9290"/>
                  </a:cubicBezTo>
                  <a:cubicBezTo>
                    <a:pt x="18170" y="9336"/>
                    <a:pt x="17827" y="9358"/>
                    <a:pt x="17462" y="9381"/>
                  </a:cubicBezTo>
                  <a:lnTo>
                    <a:pt x="16754" y="9381"/>
                  </a:ln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34" y="9381"/>
                  </a:cubicBezTo>
                  <a:cubicBezTo>
                    <a:pt x="14860" y="9358"/>
                    <a:pt x="14586" y="9358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60" y="9176"/>
                  </a:cubicBezTo>
                  <a:cubicBezTo>
                    <a:pt x="12509" y="9153"/>
                    <a:pt x="12281" y="9107"/>
                    <a:pt x="12030" y="9084"/>
                  </a:cubicBezTo>
                  <a:cubicBezTo>
                    <a:pt x="11733" y="9039"/>
                    <a:pt x="11459" y="8970"/>
                    <a:pt x="11185" y="8925"/>
                  </a:cubicBezTo>
                  <a:cubicBezTo>
                    <a:pt x="10957" y="8879"/>
                    <a:pt x="10729" y="8833"/>
                    <a:pt x="10500" y="8788"/>
                  </a:cubicBezTo>
                  <a:cubicBezTo>
                    <a:pt x="10158" y="8719"/>
                    <a:pt x="9838" y="8628"/>
                    <a:pt x="9496" y="8537"/>
                  </a:cubicBezTo>
                  <a:cubicBezTo>
                    <a:pt x="9291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5" y="8263"/>
                  </a:cubicBezTo>
                  <a:cubicBezTo>
                    <a:pt x="8195" y="8171"/>
                    <a:pt x="7853" y="8057"/>
                    <a:pt x="7533" y="7943"/>
                  </a:cubicBezTo>
                  <a:cubicBezTo>
                    <a:pt x="7442" y="7898"/>
                    <a:pt x="7350" y="7875"/>
                    <a:pt x="7259" y="7829"/>
                  </a:cubicBezTo>
                  <a:cubicBezTo>
                    <a:pt x="6962" y="7715"/>
                    <a:pt x="6689" y="7601"/>
                    <a:pt x="6392" y="7464"/>
                  </a:cubicBezTo>
                  <a:cubicBezTo>
                    <a:pt x="6255" y="7395"/>
                    <a:pt x="6118" y="7350"/>
                    <a:pt x="5981" y="7281"/>
                  </a:cubicBezTo>
                  <a:cubicBezTo>
                    <a:pt x="5570" y="7099"/>
                    <a:pt x="5182" y="6893"/>
                    <a:pt x="4794" y="6665"/>
                  </a:cubicBezTo>
                  <a:cubicBezTo>
                    <a:pt x="1598" y="4816"/>
                    <a:pt x="24" y="2419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6174;p47">
              <a:extLst>
                <a:ext uri="{FF2B5EF4-FFF2-40B4-BE49-F238E27FC236}">
                  <a16:creationId xmlns:a16="http://schemas.microsoft.com/office/drawing/2014/main" id="{6DBADC7E-D467-421F-995D-416A90A34896}"/>
                </a:ext>
              </a:extLst>
            </p:cNvPr>
            <p:cNvSpPr/>
            <p:nvPr/>
          </p:nvSpPr>
          <p:spPr>
            <a:xfrm>
              <a:off x="5703263" y="22290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07" y="0"/>
                  </a:moveTo>
                  <a:cubicBezTo>
                    <a:pt x="13570" y="0"/>
                    <a:pt x="9439" y="913"/>
                    <a:pt x="6301" y="2739"/>
                  </a:cubicBezTo>
                  <a:cubicBezTo>
                    <a:pt x="1" y="6391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9" y="17804"/>
                    <a:pt x="29217" y="15978"/>
                  </a:cubicBezTo>
                  <a:cubicBezTo>
                    <a:pt x="35517" y="12326"/>
                    <a:pt x="35471" y="6391"/>
                    <a:pt x="29149" y="2739"/>
                  </a:cubicBezTo>
                  <a:cubicBezTo>
                    <a:pt x="25987" y="913"/>
                    <a:pt x="21845" y="0"/>
                    <a:pt x="1770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6175;p47">
              <a:extLst>
                <a:ext uri="{FF2B5EF4-FFF2-40B4-BE49-F238E27FC236}">
                  <a16:creationId xmlns:a16="http://schemas.microsoft.com/office/drawing/2014/main" id="{F2FD8BC3-2471-4E5A-9B76-84945CAD3B62}"/>
                </a:ext>
              </a:extLst>
            </p:cNvPr>
            <p:cNvSpPr/>
            <p:nvPr/>
          </p:nvSpPr>
          <p:spPr>
            <a:xfrm>
              <a:off x="5892713" y="2316225"/>
              <a:ext cx="505050" cy="266225"/>
            </a:xfrm>
            <a:custGeom>
              <a:avLst/>
              <a:gdLst/>
              <a:ahLst/>
              <a:cxnLst/>
              <a:rect l="l" t="t" r="r" b="b"/>
              <a:pathLst>
                <a:path w="20202" h="10649" extrusionOk="0">
                  <a:moveTo>
                    <a:pt x="10081" y="583"/>
                  </a:moveTo>
                  <a:cubicBezTo>
                    <a:pt x="12172" y="583"/>
                    <a:pt x="14267" y="1045"/>
                    <a:pt x="15864" y="1970"/>
                  </a:cubicBezTo>
                  <a:cubicBezTo>
                    <a:pt x="19083" y="3818"/>
                    <a:pt x="19083" y="6809"/>
                    <a:pt x="15910" y="8657"/>
                  </a:cubicBezTo>
                  <a:cubicBezTo>
                    <a:pt x="14324" y="9582"/>
                    <a:pt x="12229" y="10044"/>
                    <a:pt x="10132" y="10044"/>
                  </a:cubicBezTo>
                  <a:cubicBezTo>
                    <a:pt x="8035" y="10044"/>
                    <a:pt x="5935" y="9582"/>
                    <a:pt x="4338" y="8657"/>
                  </a:cubicBezTo>
                  <a:cubicBezTo>
                    <a:pt x="1142" y="6809"/>
                    <a:pt x="1119" y="3818"/>
                    <a:pt x="4315" y="1970"/>
                  </a:cubicBezTo>
                  <a:cubicBezTo>
                    <a:pt x="5901" y="1045"/>
                    <a:pt x="7990" y="583"/>
                    <a:pt x="10081" y="583"/>
                  </a:cubicBezTo>
                  <a:close/>
                  <a:moveTo>
                    <a:pt x="10072" y="1"/>
                  </a:moveTo>
                  <a:cubicBezTo>
                    <a:pt x="7716" y="1"/>
                    <a:pt x="5365" y="520"/>
                    <a:pt x="3584" y="1559"/>
                  </a:cubicBezTo>
                  <a:cubicBezTo>
                    <a:pt x="1" y="3636"/>
                    <a:pt x="24" y="7014"/>
                    <a:pt x="3630" y="9091"/>
                  </a:cubicBezTo>
                  <a:cubicBezTo>
                    <a:pt x="5422" y="10130"/>
                    <a:pt x="7778" y="10649"/>
                    <a:pt x="10135" y="10649"/>
                  </a:cubicBezTo>
                  <a:cubicBezTo>
                    <a:pt x="12492" y="10649"/>
                    <a:pt x="14849" y="10130"/>
                    <a:pt x="16640" y="9091"/>
                  </a:cubicBezTo>
                  <a:cubicBezTo>
                    <a:pt x="20201" y="7014"/>
                    <a:pt x="20201" y="3636"/>
                    <a:pt x="16595" y="1559"/>
                  </a:cubicBezTo>
                  <a:cubicBezTo>
                    <a:pt x="14792" y="520"/>
                    <a:pt x="12429" y="1"/>
                    <a:pt x="10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6176;p47">
              <a:extLst>
                <a:ext uri="{FF2B5EF4-FFF2-40B4-BE49-F238E27FC236}">
                  <a16:creationId xmlns:a16="http://schemas.microsoft.com/office/drawing/2014/main" id="{E13C01D2-6F56-490C-AD4C-3A5EDD46DC02}"/>
                </a:ext>
              </a:extLst>
            </p:cNvPr>
            <p:cNvSpPr/>
            <p:nvPr/>
          </p:nvSpPr>
          <p:spPr>
            <a:xfrm>
              <a:off x="6127238" y="24599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119" y="314"/>
                  </a:moveTo>
                  <a:cubicBezTo>
                    <a:pt x="1234" y="314"/>
                    <a:pt x="1348" y="343"/>
                    <a:pt x="1439" y="400"/>
                  </a:cubicBezTo>
                  <a:cubicBezTo>
                    <a:pt x="1599" y="491"/>
                    <a:pt x="1599" y="651"/>
                    <a:pt x="1439" y="765"/>
                  </a:cubicBezTo>
                  <a:cubicBezTo>
                    <a:pt x="1348" y="810"/>
                    <a:pt x="1234" y="833"/>
                    <a:pt x="1119" y="833"/>
                  </a:cubicBezTo>
                  <a:cubicBezTo>
                    <a:pt x="1005" y="833"/>
                    <a:pt x="891" y="810"/>
                    <a:pt x="800" y="765"/>
                  </a:cubicBezTo>
                  <a:cubicBezTo>
                    <a:pt x="640" y="651"/>
                    <a:pt x="640" y="491"/>
                    <a:pt x="800" y="400"/>
                  </a:cubicBezTo>
                  <a:cubicBezTo>
                    <a:pt x="891" y="343"/>
                    <a:pt x="1005" y="314"/>
                    <a:pt x="1119" y="314"/>
                  </a:cubicBezTo>
                  <a:close/>
                  <a:moveTo>
                    <a:pt x="1119" y="0"/>
                  </a:moveTo>
                  <a:cubicBezTo>
                    <a:pt x="863" y="0"/>
                    <a:pt x="606" y="57"/>
                    <a:pt x="412" y="171"/>
                  </a:cubicBezTo>
                  <a:cubicBezTo>
                    <a:pt x="1" y="400"/>
                    <a:pt x="24" y="765"/>
                    <a:pt x="412" y="993"/>
                  </a:cubicBezTo>
                  <a:cubicBezTo>
                    <a:pt x="606" y="1107"/>
                    <a:pt x="863" y="1164"/>
                    <a:pt x="1119" y="1164"/>
                  </a:cubicBezTo>
                  <a:cubicBezTo>
                    <a:pt x="1376" y="1164"/>
                    <a:pt x="1633" y="1107"/>
                    <a:pt x="1827" y="993"/>
                  </a:cubicBezTo>
                  <a:cubicBezTo>
                    <a:pt x="2215" y="765"/>
                    <a:pt x="2215" y="400"/>
                    <a:pt x="1827" y="171"/>
                  </a:cubicBezTo>
                  <a:cubicBezTo>
                    <a:pt x="1633" y="57"/>
                    <a:pt x="1376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6177;p47">
              <a:extLst>
                <a:ext uri="{FF2B5EF4-FFF2-40B4-BE49-F238E27FC236}">
                  <a16:creationId xmlns:a16="http://schemas.microsoft.com/office/drawing/2014/main" id="{5C50FF98-C61D-4C5E-96D3-F6168D0A59BB}"/>
                </a:ext>
              </a:extLst>
            </p:cNvPr>
            <p:cNvSpPr/>
            <p:nvPr/>
          </p:nvSpPr>
          <p:spPr>
            <a:xfrm>
              <a:off x="6098138" y="2437700"/>
              <a:ext cx="103325" cy="26300"/>
            </a:xfrm>
            <a:custGeom>
              <a:avLst/>
              <a:gdLst/>
              <a:ahLst/>
              <a:cxnLst/>
              <a:rect l="l" t="t" r="r" b="b"/>
              <a:pathLst>
                <a:path w="4133" h="1052" extrusionOk="0">
                  <a:moveTo>
                    <a:pt x="3799" y="0"/>
                  </a:moveTo>
                  <a:cubicBezTo>
                    <a:pt x="3772" y="0"/>
                    <a:pt x="3746" y="3"/>
                    <a:pt x="3721" y="9"/>
                  </a:cubicBezTo>
                  <a:lnTo>
                    <a:pt x="206" y="740"/>
                  </a:lnTo>
                  <a:cubicBezTo>
                    <a:pt x="161" y="763"/>
                    <a:pt x="138" y="763"/>
                    <a:pt x="92" y="785"/>
                  </a:cubicBezTo>
                  <a:cubicBezTo>
                    <a:pt x="24" y="831"/>
                    <a:pt x="1" y="900"/>
                    <a:pt x="47" y="945"/>
                  </a:cubicBezTo>
                  <a:cubicBezTo>
                    <a:pt x="47" y="968"/>
                    <a:pt x="69" y="991"/>
                    <a:pt x="115" y="1014"/>
                  </a:cubicBezTo>
                  <a:cubicBezTo>
                    <a:pt x="155" y="1040"/>
                    <a:pt x="211" y="1051"/>
                    <a:pt x="269" y="1051"/>
                  </a:cubicBezTo>
                  <a:cubicBezTo>
                    <a:pt x="309" y="1051"/>
                    <a:pt x="351" y="1046"/>
                    <a:pt x="389" y="1036"/>
                  </a:cubicBezTo>
                  <a:lnTo>
                    <a:pt x="3881" y="306"/>
                  </a:lnTo>
                  <a:cubicBezTo>
                    <a:pt x="3927" y="306"/>
                    <a:pt x="3950" y="283"/>
                    <a:pt x="3995" y="283"/>
                  </a:cubicBezTo>
                  <a:cubicBezTo>
                    <a:pt x="4109" y="215"/>
                    <a:pt x="4132" y="123"/>
                    <a:pt x="4018" y="55"/>
                  </a:cubicBezTo>
                  <a:cubicBezTo>
                    <a:pt x="3951" y="22"/>
                    <a:pt x="3872" y="0"/>
                    <a:pt x="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6178;p47">
              <a:extLst>
                <a:ext uri="{FF2B5EF4-FFF2-40B4-BE49-F238E27FC236}">
                  <a16:creationId xmlns:a16="http://schemas.microsoft.com/office/drawing/2014/main" id="{766E02BF-EDB8-41B8-BA89-1BD0188E403F}"/>
                </a:ext>
              </a:extLst>
            </p:cNvPr>
            <p:cNvSpPr/>
            <p:nvPr/>
          </p:nvSpPr>
          <p:spPr>
            <a:xfrm>
              <a:off x="5956638" y="2349475"/>
              <a:ext cx="377775" cy="199175"/>
            </a:xfrm>
            <a:custGeom>
              <a:avLst/>
              <a:gdLst/>
              <a:ahLst/>
              <a:cxnLst/>
              <a:rect l="l" t="t" r="r" b="b"/>
              <a:pathLst>
                <a:path w="15111" h="7967" extrusionOk="0">
                  <a:moveTo>
                    <a:pt x="7524" y="582"/>
                  </a:moveTo>
                  <a:cubicBezTo>
                    <a:pt x="9028" y="582"/>
                    <a:pt x="10534" y="913"/>
                    <a:pt x="11687" y="1575"/>
                  </a:cubicBezTo>
                  <a:cubicBezTo>
                    <a:pt x="13969" y="2899"/>
                    <a:pt x="13992" y="5068"/>
                    <a:pt x="11710" y="6392"/>
                  </a:cubicBezTo>
                  <a:cubicBezTo>
                    <a:pt x="10568" y="7053"/>
                    <a:pt x="9068" y="7384"/>
                    <a:pt x="7567" y="7384"/>
                  </a:cubicBezTo>
                  <a:cubicBezTo>
                    <a:pt x="6066" y="7384"/>
                    <a:pt x="4565" y="7053"/>
                    <a:pt x="3424" y="6392"/>
                  </a:cubicBezTo>
                  <a:cubicBezTo>
                    <a:pt x="1119" y="5068"/>
                    <a:pt x="1119" y="2899"/>
                    <a:pt x="3378" y="1575"/>
                  </a:cubicBezTo>
                  <a:cubicBezTo>
                    <a:pt x="4520" y="913"/>
                    <a:pt x="6020" y="582"/>
                    <a:pt x="7524" y="582"/>
                  </a:cubicBezTo>
                  <a:close/>
                  <a:moveTo>
                    <a:pt x="7527" y="0"/>
                  </a:moveTo>
                  <a:cubicBezTo>
                    <a:pt x="5764" y="0"/>
                    <a:pt x="4006" y="388"/>
                    <a:pt x="2671" y="1165"/>
                  </a:cubicBezTo>
                  <a:cubicBezTo>
                    <a:pt x="0" y="2717"/>
                    <a:pt x="0" y="5250"/>
                    <a:pt x="2694" y="6802"/>
                  </a:cubicBezTo>
                  <a:cubicBezTo>
                    <a:pt x="4040" y="7578"/>
                    <a:pt x="5809" y="7966"/>
                    <a:pt x="7575" y="7966"/>
                  </a:cubicBezTo>
                  <a:cubicBezTo>
                    <a:pt x="9341" y="7966"/>
                    <a:pt x="11105" y="7578"/>
                    <a:pt x="12440" y="6802"/>
                  </a:cubicBezTo>
                  <a:cubicBezTo>
                    <a:pt x="15111" y="5250"/>
                    <a:pt x="15111" y="2717"/>
                    <a:pt x="12417" y="1165"/>
                  </a:cubicBezTo>
                  <a:cubicBezTo>
                    <a:pt x="11059" y="388"/>
                    <a:pt x="9290" y="0"/>
                    <a:pt x="7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6179;p47">
              <a:extLst>
                <a:ext uri="{FF2B5EF4-FFF2-40B4-BE49-F238E27FC236}">
                  <a16:creationId xmlns:a16="http://schemas.microsoft.com/office/drawing/2014/main" id="{D6C06691-941B-44EE-A4AF-8DF0A9A3B501}"/>
                </a:ext>
              </a:extLst>
            </p:cNvPr>
            <p:cNvSpPr/>
            <p:nvPr/>
          </p:nvSpPr>
          <p:spPr>
            <a:xfrm>
              <a:off x="6116988" y="24131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099" y="331"/>
                  </a:moveTo>
                  <a:cubicBezTo>
                    <a:pt x="1210" y="331"/>
                    <a:pt x="1324" y="354"/>
                    <a:pt x="1415" y="400"/>
                  </a:cubicBezTo>
                  <a:cubicBezTo>
                    <a:pt x="1598" y="514"/>
                    <a:pt x="1598" y="674"/>
                    <a:pt x="1415" y="765"/>
                  </a:cubicBezTo>
                  <a:cubicBezTo>
                    <a:pt x="1335" y="822"/>
                    <a:pt x="1221" y="851"/>
                    <a:pt x="1107" y="851"/>
                  </a:cubicBezTo>
                  <a:cubicBezTo>
                    <a:pt x="993" y="851"/>
                    <a:pt x="879" y="822"/>
                    <a:pt x="799" y="765"/>
                  </a:cubicBezTo>
                  <a:cubicBezTo>
                    <a:pt x="616" y="674"/>
                    <a:pt x="616" y="514"/>
                    <a:pt x="799" y="400"/>
                  </a:cubicBezTo>
                  <a:cubicBezTo>
                    <a:pt x="879" y="354"/>
                    <a:pt x="987" y="331"/>
                    <a:pt x="1099" y="331"/>
                  </a:cubicBezTo>
                  <a:close/>
                  <a:moveTo>
                    <a:pt x="1099" y="0"/>
                  </a:moveTo>
                  <a:cubicBezTo>
                    <a:pt x="839" y="0"/>
                    <a:pt x="582" y="58"/>
                    <a:pt x="388" y="172"/>
                  </a:cubicBezTo>
                  <a:cubicBezTo>
                    <a:pt x="0" y="400"/>
                    <a:pt x="0" y="765"/>
                    <a:pt x="388" y="993"/>
                  </a:cubicBezTo>
                  <a:cubicBezTo>
                    <a:pt x="594" y="1107"/>
                    <a:pt x="856" y="1165"/>
                    <a:pt x="1116" y="1165"/>
                  </a:cubicBezTo>
                  <a:cubicBezTo>
                    <a:pt x="1375" y="1165"/>
                    <a:pt x="1632" y="1107"/>
                    <a:pt x="1826" y="993"/>
                  </a:cubicBezTo>
                  <a:cubicBezTo>
                    <a:pt x="2214" y="765"/>
                    <a:pt x="2214" y="400"/>
                    <a:pt x="1826" y="172"/>
                  </a:cubicBezTo>
                  <a:cubicBezTo>
                    <a:pt x="1621" y="58"/>
                    <a:pt x="1358" y="0"/>
                    <a:pt x="1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6180;p47">
              <a:extLst>
                <a:ext uri="{FF2B5EF4-FFF2-40B4-BE49-F238E27FC236}">
                  <a16:creationId xmlns:a16="http://schemas.microsoft.com/office/drawing/2014/main" id="{5DC685C0-FB88-492E-B282-3E6BF9D5D70F}"/>
                </a:ext>
              </a:extLst>
            </p:cNvPr>
            <p:cNvSpPr/>
            <p:nvPr/>
          </p:nvSpPr>
          <p:spPr>
            <a:xfrm>
              <a:off x="3403038" y="3868850"/>
              <a:ext cx="474800" cy="212950"/>
            </a:xfrm>
            <a:custGeom>
              <a:avLst/>
              <a:gdLst/>
              <a:ahLst/>
              <a:cxnLst/>
              <a:rect l="l" t="t" r="r" b="b"/>
              <a:pathLst>
                <a:path w="18992" h="8518" extrusionOk="0">
                  <a:moveTo>
                    <a:pt x="6849" y="557"/>
                  </a:moveTo>
                  <a:lnTo>
                    <a:pt x="13262" y="4255"/>
                  </a:lnTo>
                  <a:lnTo>
                    <a:pt x="12532" y="4529"/>
                  </a:lnTo>
                  <a:lnTo>
                    <a:pt x="8195" y="2018"/>
                  </a:lnTo>
                  <a:cubicBezTo>
                    <a:pt x="8127" y="1972"/>
                    <a:pt x="8030" y="1949"/>
                    <a:pt x="7933" y="1949"/>
                  </a:cubicBezTo>
                  <a:cubicBezTo>
                    <a:pt x="7836" y="1949"/>
                    <a:pt x="7739" y="1972"/>
                    <a:pt x="7670" y="2018"/>
                  </a:cubicBezTo>
                  <a:cubicBezTo>
                    <a:pt x="7510" y="2109"/>
                    <a:pt x="7533" y="2246"/>
                    <a:pt x="7670" y="2337"/>
                  </a:cubicBezTo>
                  <a:lnTo>
                    <a:pt x="11870" y="4757"/>
                  </a:lnTo>
                  <a:lnTo>
                    <a:pt x="11094" y="5031"/>
                  </a:lnTo>
                  <a:lnTo>
                    <a:pt x="8309" y="3433"/>
                  </a:lnTo>
                  <a:cubicBezTo>
                    <a:pt x="8241" y="3387"/>
                    <a:pt x="8144" y="3364"/>
                    <a:pt x="8047" y="3364"/>
                  </a:cubicBezTo>
                  <a:cubicBezTo>
                    <a:pt x="7950" y="3364"/>
                    <a:pt x="7853" y="3387"/>
                    <a:pt x="7784" y="3433"/>
                  </a:cubicBezTo>
                  <a:cubicBezTo>
                    <a:pt x="7625" y="3524"/>
                    <a:pt x="7625" y="3638"/>
                    <a:pt x="7784" y="3730"/>
                  </a:cubicBezTo>
                  <a:lnTo>
                    <a:pt x="10455" y="5282"/>
                  </a:lnTo>
                  <a:lnTo>
                    <a:pt x="9610" y="5556"/>
                  </a:lnTo>
                  <a:lnTo>
                    <a:pt x="4634" y="2680"/>
                  </a:lnTo>
                  <a:lnTo>
                    <a:pt x="6849" y="557"/>
                  </a:lnTo>
                  <a:close/>
                  <a:moveTo>
                    <a:pt x="6825" y="0"/>
                  </a:moveTo>
                  <a:cubicBezTo>
                    <a:pt x="6796" y="0"/>
                    <a:pt x="6765" y="3"/>
                    <a:pt x="6734" y="9"/>
                  </a:cubicBezTo>
                  <a:cubicBezTo>
                    <a:pt x="6620" y="9"/>
                    <a:pt x="6529" y="55"/>
                    <a:pt x="6460" y="100"/>
                  </a:cubicBezTo>
                  <a:lnTo>
                    <a:pt x="3836" y="2611"/>
                  </a:lnTo>
                  <a:cubicBezTo>
                    <a:pt x="3744" y="2702"/>
                    <a:pt x="3767" y="2794"/>
                    <a:pt x="3904" y="2885"/>
                  </a:cubicBezTo>
                  <a:lnTo>
                    <a:pt x="8971" y="5807"/>
                  </a:lnTo>
                  <a:lnTo>
                    <a:pt x="7762" y="6240"/>
                  </a:lnTo>
                  <a:lnTo>
                    <a:pt x="2786" y="3364"/>
                  </a:lnTo>
                  <a:cubicBezTo>
                    <a:pt x="2512" y="3205"/>
                    <a:pt x="2158" y="3125"/>
                    <a:pt x="1807" y="3125"/>
                  </a:cubicBezTo>
                  <a:cubicBezTo>
                    <a:pt x="1456" y="3125"/>
                    <a:pt x="1108" y="3205"/>
                    <a:pt x="845" y="3364"/>
                  </a:cubicBezTo>
                  <a:cubicBezTo>
                    <a:pt x="366" y="3638"/>
                    <a:pt x="343" y="4072"/>
                    <a:pt x="709" y="4369"/>
                  </a:cubicBezTo>
                  <a:cubicBezTo>
                    <a:pt x="572" y="4392"/>
                    <a:pt x="412" y="4437"/>
                    <a:pt x="298" y="4506"/>
                  </a:cubicBezTo>
                  <a:cubicBezTo>
                    <a:pt x="1" y="4688"/>
                    <a:pt x="1" y="4985"/>
                    <a:pt x="320" y="5168"/>
                  </a:cubicBezTo>
                  <a:cubicBezTo>
                    <a:pt x="474" y="5250"/>
                    <a:pt x="688" y="5296"/>
                    <a:pt x="900" y="5296"/>
                  </a:cubicBezTo>
                  <a:cubicBezTo>
                    <a:pt x="1099" y="5296"/>
                    <a:pt x="1295" y="5256"/>
                    <a:pt x="1439" y="5168"/>
                  </a:cubicBezTo>
                  <a:cubicBezTo>
                    <a:pt x="1553" y="5099"/>
                    <a:pt x="1622" y="5008"/>
                    <a:pt x="1667" y="4939"/>
                  </a:cubicBezTo>
                  <a:lnTo>
                    <a:pt x="5296" y="7016"/>
                  </a:lnTo>
                  <a:lnTo>
                    <a:pt x="5296" y="7473"/>
                  </a:lnTo>
                  <a:cubicBezTo>
                    <a:pt x="5182" y="7496"/>
                    <a:pt x="5068" y="7541"/>
                    <a:pt x="4977" y="7587"/>
                  </a:cubicBezTo>
                  <a:cubicBezTo>
                    <a:pt x="4612" y="7793"/>
                    <a:pt x="4612" y="8135"/>
                    <a:pt x="4977" y="8363"/>
                  </a:cubicBezTo>
                  <a:cubicBezTo>
                    <a:pt x="5159" y="8466"/>
                    <a:pt x="5399" y="8517"/>
                    <a:pt x="5639" y="8517"/>
                  </a:cubicBezTo>
                  <a:cubicBezTo>
                    <a:pt x="5878" y="8517"/>
                    <a:pt x="6118" y="8466"/>
                    <a:pt x="6301" y="8363"/>
                  </a:cubicBezTo>
                  <a:cubicBezTo>
                    <a:pt x="6666" y="8135"/>
                    <a:pt x="6666" y="7793"/>
                    <a:pt x="6301" y="7587"/>
                  </a:cubicBezTo>
                  <a:cubicBezTo>
                    <a:pt x="6209" y="7541"/>
                    <a:pt x="6141" y="7519"/>
                    <a:pt x="6027" y="7473"/>
                  </a:cubicBezTo>
                  <a:lnTo>
                    <a:pt x="6027" y="6925"/>
                  </a:lnTo>
                  <a:cubicBezTo>
                    <a:pt x="6027" y="6880"/>
                    <a:pt x="6004" y="6834"/>
                    <a:pt x="5913" y="6788"/>
                  </a:cubicBezTo>
                  <a:lnTo>
                    <a:pt x="1393" y="4163"/>
                  </a:lnTo>
                  <a:cubicBezTo>
                    <a:pt x="1142" y="4026"/>
                    <a:pt x="1142" y="3798"/>
                    <a:pt x="1393" y="3661"/>
                  </a:cubicBezTo>
                  <a:cubicBezTo>
                    <a:pt x="1507" y="3593"/>
                    <a:pt x="1661" y="3558"/>
                    <a:pt x="1816" y="3558"/>
                  </a:cubicBezTo>
                  <a:cubicBezTo>
                    <a:pt x="1970" y="3558"/>
                    <a:pt x="2124" y="3593"/>
                    <a:pt x="2238" y="3661"/>
                  </a:cubicBezTo>
                  <a:lnTo>
                    <a:pt x="7442" y="6651"/>
                  </a:lnTo>
                  <a:cubicBezTo>
                    <a:pt x="7509" y="6705"/>
                    <a:pt x="7607" y="6727"/>
                    <a:pt x="7704" y="6727"/>
                  </a:cubicBezTo>
                  <a:cubicBezTo>
                    <a:pt x="7773" y="6727"/>
                    <a:pt x="7842" y="6716"/>
                    <a:pt x="7898" y="6697"/>
                  </a:cubicBezTo>
                  <a:lnTo>
                    <a:pt x="13765" y="4597"/>
                  </a:lnTo>
                  <a:lnTo>
                    <a:pt x="14061" y="4483"/>
                  </a:lnTo>
                  <a:lnTo>
                    <a:pt x="16800" y="3501"/>
                  </a:lnTo>
                  <a:lnTo>
                    <a:pt x="18307" y="4369"/>
                  </a:lnTo>
                  <a:cubicBezTo>
                    <a:pt x="18387" y="4414"/>
                    <a:pt x="18484" y="4437"/>
                    <a:pt x="18578" y="4437"/>
                  </a:cubicBezTo>
                  <a:cubicBezTo>
                    <a:pt x="18672" y="4437"/>
                    <a:pt x="18763" y="4414"/>
                    <a:pt x="18832" y="4369"/>
                  </a:cubicBezTo>
                  <a:cubicBezTo>
                    <a:pt x="18992" y="4277"/>
                    <a:pt x="18992" y="4140"/>
                    <a:pt x="18832" y="4072"/>
                  </a:cubicBezTo>
                  <a:lnTo>
                    <a:pt x="17120" y="3068"/>
                  </a:lnTo>
                  <a:cubicBezTo>
                    <a:pt x="17057" y="3030"/>
                    <a:pt x="16974" y="3013"/>
                    <a:pt x="16884" y="3013"/>
                  </a:cubicBezTo>
                  <a:cubicBezTo>
                    <a:pt x="16812" y="3013"/>
                    <a:pt x="16735" y="3024"/>
                    <a:pt x="16663" y="3045"/>
                  </a:cubicBezTo>
                  <a:lnTo>
                    <a:pt x="13902" y="4026"/>
                  </a:lnTo>
                  <a:lnTo>
                    <a:pt x="7031" y="55"/>
                  </a:lnTo>
                  <a:cubicBezTo>
                    <a:pt x="6981" y="21"/>
                    <a:pt x="6906" y="0"/>
                    <a:pt x="6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6181;p47">
              <a:extLst>
                <a:ext uri="{FF2B5EF4-FFF2-40B4-BE49-F238E27FC236}">
                  <a16:creationId xmlns:a16="http://schemas.microsoft.com/office/drawing/2014/main" id="{D8AAB753-37C5-45F1-8346-A37F93F560F5}"/>
                </a:ext>
              </a:extLst>
            </p:cNvPr>
            <p:cNvSpPr/>
            <p:nvPr/>
          </p:nvSpPr>
          <p:spPr>
            <a:xfrm>
              <a:off x="4313213" y="2358600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23" y="4977"/>
                  </a:moveTo>
                  <a:cubicBezTo>
                    <a:pt x="0" y="7373"/>
                    <a:pt x="1598" y="9793"/>
                    <a:pt x="4771" y="11642"/>
                  </a:cubicBezTo>
                  <a:lnTo>
                    <a:pt x="4771" y="11642"/>
                  </a:lnTo>
                  <a:cubicBezTo>
                    <a:pt x="5159" y="11847"/>
                    <a:pt x="5547" y="12052"/>
                    <a:pt x="5958" y="12258"/>
                  </a:cubicBezTo>
                  <a:lnTo>
                    <a:pt x="5958" y="12258"/>
                  </a:lnTo>
                  <a:cubicBezTo>
                    <a:pt x="6095" y="12326"/>
                    <a:pt x="6254" y="12372"/>
                    <a:pt x="6391" y="12440"/>
                  </a:cubicBezTo>
                  <a:lnTo>
                    <a:pt x="6391" y="12440"/>
                  </a:lnTo>
                  <a:cubicBezTo>
                    <a:pt x="6620" y="12555"/>
                    <a:pt x="6871" y="12646"/>
                    <a:pt x="7122" y="12760"/>
                  </a:cubicBezTo>
                  <a:lnTo>
                    <a:pt x="7122" y="12760"/>
                  </a:lnTo>
                  <a:cubicBezTo>
                    <a:pt x="7145" y="12760"/>
                    <a:pt x="7190" y="12783"/>
                    <a:pt x="7236" y="12806"/>
                  </a:cubicBezTo>
                  <a:lnTo>
                    <a:pt x="7236" y="12806"/>
                  </a:lnTo>
                  <a:cubicBezTo>
                    <a:pt x="7327" y="12828"/>
                    <a:pt x="7419" y="12874"/>
                    <a:pt x="7533" y="12897"/>
                  </a:cubicBezTo>
                  <a:lnTo>
                    <a:pt x="7533" y="12897"/>
                  </a:lnTo>
                  <a:cubicBezTo>
                    <a:pt x="7852" y="13034"/>
                    <a:pt x="8172" y="13125"/>
                    <a:pt x="8514" y="13239"/>
                  </a:cubicBezTo>
                  <a:lnTo>
                    <a:pt x="8514" y="13239"/>
                  </a:lnTo>
                  <a:cubicBezTo>
                    <a:pt x="8628" y="13285"/>
                    <a:pt x="8720" y="13308"/>
                    <a:pt x="8857" y="13353"/>
                  </a:cubicBezTo>
                  <a:lnTo>
                    <a:pt x="8857" y="13353"/>
                  </a:lnTo>
                  <a:cubicBezTo>
                    <a:pt x="8925" y="13376"/>
                    <a:pt x="8993" y="13399"/>
                    <a:pt x="9062" y="13422"/>
                  </a:cubicBezTo>
                  <a:lnTo>
                    <a:pt x="9062" y="13422"/>
                  </a:lnTo>
                  <a:cubicBezTo>
                    <a:pt x="9199" y="13445"/>
                    <a:pt x="9359" y="13490"/>
                    <a:pt x="9496" y="13513"/>
                  </a:cubicBezTo>
                  <a:lnTo>
                    <a:pt x="9496" y="13513"/>
                  </a:lnTo>
                  <a:cubicBezTo>
                    <a:pt x="9815" y="13605"/>
                    <a:pt x="10158" y="13696"/>
                    <a:pt x="10500" y="13764"/>
                  </a:cubicBezTo>
                  <a:lnTo>
                    <a:pt x="10500" y="13764"/>
                  </a:lnTo>
                  <a:cubicBezTo>
                    <a:pt x="10591" y="13787"/>
                    <a:pt x="10660" y="13810"/>
                    <a:pt x="10751" y="13833"/>
                  </a:cubicBezTo>
                  <a:lnTo>
                    <a:pt x="10751" y="13833"/>
                  </a:lnTo>
                  <a:cubicBezTo>
                    <a:pt x="10888" y="13856"/>
                    <a:pt x="11025" y="13878"/>
                    <a:pt x="11162" y="13901"/>
                  </a:cubicBezTo>
                  <a:lnTo>
                    <a:pt x="11162" y="13901"/>
                  </a:lnTo>
                  <a:cubicBezTo>
                    <a:pt x="11436" y="13947"/>
                    <a:pt x="11733" y="13993"/>
                    <a:pt x="12006" y="14038"/>
                  </a:cubicBezTo>
                  <a:lnTo>
                    <a:pt x="12006" y="14038"/>
                  </a:lnTo>
                  <a:cubicBezTo>
                    <a:pt x="12143" y="14061"/>
                    <a:pt x="12235" y="14084"/>
                    <a:pt x="12349" y="14107"/>
                  </a:cubicBezTo>
                  <a:lnTo>
                    <a:pt x="12349" y="14107"/>
                  </a:lnTo>
                  <a:cubicBezTo>
                    <a:pt x="12486" y="14129"/>
                    <a:pt x="12623" y="14129"/>
                    <a:pt x="12737" y="14152"/>
                  </a:cubicBezTo>
                  <a:lnTo>
                    <a:pt x="12737" y="14152"/>
                  </a:lnTo>
                  <a:cubicBezTo>
                    <a:pt x="13011" y="14175"/>
                    <a:pt x="13285" y="14221"/>
                    <a:pt x="13536" y="14244"/>
                  </a:cubicBezTo>
                  <a:lnTo>
                    <a:pt x="13536" y="14244"/>
                  </a:lnTo>
                  <a:cubicBezTo>
                    <a:pt x="13673" y="14244"/>
                    <a:pt x="13810" y="14266"/>
                    <a:pt x="13924" y="14289"/>
                  </a:cubicBezTo>
                  <a:lnTo>
                    <a:pt x="13924" y="14289"/>
                  </a:lnTo>
                  <a:cubicBezTo>
                    <a:pt x="14061" y="14289"/>
                    <a:pt x="14175" y="14289"/>
                    <a:pt x="14289" y="14312"/>
                  </a:cubicBezTo>
                  <a:lnTo>
                    <a:pt x="14289" y="14312"/>
                  </a:lnTo>
                  <a:cubicBezTo>
                    <a:pt x="14563" y="14312"/>
                    <a:pt x="14837" y="14335"/>
                    <a:pt x="15111" y="14358"/>
                  </a:cubicBezTo>
                  <a:lnTo>
                    <a:pt x="15111" y="14358"/>
                  </a:lnTo>
                  <a:cubicBezTo>
                    <a:pt x="15248" y="14358"/>
                    <a:pt x="15385" y="14358"/>
                    <a:pt x="15522" y="14358"/>
                  </a:cubicBezTo>
                  <a:lnTo>
                    <a:pt x="15522" y="14358"/>
                  </a:lnTo>
                  <a:cubicBezTo>
                    <a:pt x="15590" y="14381"/>
                    <a:pt x="15636" y="14381"/>
                    <a:pt x="15704" y="14358"/>
                  </a:cubicBezTo>
                  <a:lnTo>
                    <a:pt x="15704" y="14358"/>
                  </a:lnTo>
                  <a:cubicBezTo>
                    <a:pt x="15750" y="14358"/>
                    <a:pt x="15795" y="14358"/>
                    <a:pt x="15841" y="14358"/>
                  </a:cubicBezTo>
                  <a:lnTo>
                    <a:pt x="15841" y="14358"/>
                  </a:lnTo>
                  <a:cubicBezTo>
                    <a:pt x="16138" y="14381"/>
                    <a:pt x="16435" y="14358"/>
                    <a:pt x="16731" y="14358"/>
                  </a:cubicBezTo>
                  <a:lnTo>
                    <a:pt x="16731" y="14358"/>
                  </a:lnTo>
                  <a:cubicBezTo>
                    <a:pt x="16800" y="14358"/>
                    <a:pt x="16868" y="14358"/>
                    <a:pt x="16937" y="14358"/>
                  </a:cubicBezTo>
                  <a:lnTo>
                    <a:pt x="16937" y="14358"/>
                  </a:lnTo>
                  <a:cubicBezTo>
                    <a:pt x="17005" y="14358"/>
                    <a:pt x="17096" y="14358"/>
                    <a:pt x="17188" y="14358"/>
                  </a:cubicBezTo>
                  <a:lnTo>
                    <a:pt x="17188" y="14358"/>
                  </a:lnTo>
                  <a:cubicBezTo>
                    <a:pt x="17256" y="14358"/>
                    <a:pt x="17348" y="14358"/>
                    <a:pt x="17439" y="14335"/>
                  </a:cubicBezTo>
                  <a:lnTo>
                    <a:pt x="17439" y="14335"/>
                  </a:lnTo>
                  <a:cubicBezTo>
                    <a:pt x="17804" y="14335"/>
                    <a:pt x="18169" y="14312"/>
                    <a:pt x="18534" y="14266"/>
                  </a:cubicBezTo>
                  <a:lnTo>
                    <a:pt x="18534" y="14266"/>
                  </a:lnTo>
                  <a:cubicBezTo>
                    <a:pt x="18671" y="14266"/>
                    <a:pt x="18831" y="14266"/>
                    <a:pt x="18968" y="14244"/>
                  </a:cubicBezTo>
                  <a:lnTo>
                    <a:pt x="18968" y="14244"/>
                  </a:lnTo>
                  <a:cubicBezTo>
                    <a:pt x="19037" y="14244"/>
                    <a:pt x="19105" y="14221"/>
                    <a:pt x="19174" y="14221"/>
                  </a:cubicBezTo>
                  <a:lnTo>
                    <a:pt x="19174" y="14221"/>
                  </a:lnTo>
                  <a:cubicBezTo>
                    <a:pt x="19288" y="14198"/>
                    <a:pt x="19402" y="14198"/>
                    <a:pt x="19516" y="14175"/>
                  </a:cubicBezTo>
                  <a:lnTo>
                    <a:pt x="19516" y="14175"/>
                  </a:lnTo>
                  <a:cubicBezTo>
                    <a:pt x="19881" y="14129"/>
                    <a:pt x="20269" y="14084"/>
                    <a:pt x="20634" y="14015"/>
                  </a:cubicBezTo>
                  <a:lnTo>
                    <a:pt x="20634" y="14015"/>
                  </a:lnTo>
                  <a:cubicBezTo>
                    <a:pt x="20726" y="13993"/>
                    <a:pt x="20817" y="13993"/>
                    <a:pt x="20908" y="13970"/>
                  </a:cubicBezTo>
                  <a:lnTo>
                    <a:pt x="20908" y="13970"/>
                  </a:lnTo>
                  <a:cubicBezTo>
                    <a:pt x="20954" y="13970"/>
                    <a:pt x="20977" y="13970"/>
                    <a:pt x="21022" y="13947"/>
                  </a:cubicBezTo>
                  <a:lnTo>
                    <a:pt x="21022" y="13947"/>
                  </a:lnTo>
                  <a:cubicBezTo>
                    <a:pt x="21205" y="13924"/>
                    <a:pt x="21388" y="13878"/>
                    <a:pt x="21547" y="13833"/>
                  </a:cubicBezTo>
                  <a:lnTo>
                    <a:pt x="21547" y="13833"/>
                  </a:lnTo>
                  <a:cubicBezTo>
                    <a:pt x="21844" y="13787"/>
                    <a:pt x="22141" y="13719"/>
                    <a:pt x="22438" y="13650"/>
                  </a:cubicBezTo>
                  <a:lnTo>
                    <a:pt x="22438" y="13650"/>
                  </a:lnTo>
                  <a:cubicBezTo>
                    <a:pt x="22666" y="13605"/>
                    <a:pt x="22871" y="13536"/>
                    <a:pt x="23077" y="13490"/>
                  </a:cubicBezTo>
                  <a:lnTo>
                    <a:pt x="23077" y="13490"/>
                  </a:lnTo>
                  <a:cubicBezTo>
                    <a:pt x="23351" y="13399"/>
                    <a:pt x="23647" y="13331"/>
                    <a:pt x="23921" y="13239"/>
                  </a:cubicBezTo>
                  <a:lnTo>
                    <a:pt x="23921" y="13239"/>
                  </a:lnTo>
                  <a:cubicBezTo>
                    <a:pt x="23967" y="13216"/>
                    <a:pt x="24035" y="13216"/>
                    <a:pt x="24081" y="13194"/>
                  </a:cubicBezTo>
                  <a:lnTo>
                    <a:pt x="24081" y="13194"/>
                  </a:lnTo>
                  <a:cubicBezTo>
                    <a:pt x="24423" y="13080"/>
                    <a:pt x="24743" y="12965"/>
                    <a:pt x="25062" y="12851"/>
                  </a:cubicBezTo>
                  <a:lnTo>
                    <a:pt x="25062" y="12851"/>
                  </a:lnTo>
                  <a:cubicBezTo>
                    <a:pt x="25108" y="12828"/>
                    <a:pt x="25154" y="12806"/>
                    <a:pt x="25199" y="12783"/>
                  </a:cubicBezTo>
                  <a:lnTo>
                    <a:pt x="25199" y="12783"/>
                  </a:lnTo>
                  <a:cubicBezTo>
                    <a:pt x="25565" y="12646"/>
                    <a:pt x="25907" y="12509"/>
                    <a:pt x="26249" y="12349"/>
                  </a:cubicBezTo>
                  <a:lnTo>
                    <a:pt x="26249" y="12349"/>
                  </a:lnTo>
                  <a:cubicBezTo>
                    <a:pt x="26341" y="12303"/>
                    <a:pt x="26432" y="12258"/>
                    <a:pt x="26546" y="12212"/>
                  </a:cubicBezTo>
                  <a:lnTo>
                    <a:pt x="26546" y="12212"/>
                  </a:lnTo>
                  <a:cubicBezTo>
                    <a:pt x="26911" y="12030"/>
                    <a:pt x="27277" y="11847"/>
                    <a:pt x="27642" y="11642"/>
                  </a:cubicBezTo>
                  <a:lnTo>
                    <a:pt x="27642" y="11642"/>
                  </a:lnTo>
                  <a:cubicBezTo>
                    <a:pt x="27687" y="11596"/>
                    <a:pt x="27756" y="11550"/>
                    <a:pt x="27824" y="11527"/>
                  </a:cubicBezTo>
                  <a:lnTo>
                    <a:pt x="27824" y="11527"/>
                  </a:lnTo>
                  <a:cubicBezTo>
                    <a:pt x="27893" y="11482"/>
                    <a:pt x="27938" y="11436"/>
                    <a:pt x="28007" y="11413"/>
                  </a:cubicBezTo>
                  <a:lnTo>
                    <a:pt x="28007" y="11413"/>
                  </a:lnTo>
                  <a:cubicBezTo>
                    <a:pt x="28098" y="11345"/>
                    <a:pt x="28212" y="11276"/>
                    <a:pt x="28304" y="11231"/>
                  </a:cubicBezTo>
                  <a:lnTo>
                    <a:pt x="28304" y="11231"/>
                  </a:lnTo>
                  <a:cubicBezTo>
                    <a:pt x="28395" y="11162"/>
                    <a:pt x="28463" y="11117"/>
                    <a:pt x="28555" y="11048"/>
                  </a:cubicBezTo>
                  <a:lnTo>
                    <a:pt x="28555" y="11048"/>
                  </a:lnTo>
                  <a:cubicBezTo>
                    <a:pt x="28646" y="10980"/>
                    <a:pt x="28737" y="10911"/>
                    <a:pt x="28829" y="10865"/>
                  </a:cubicBezTo>
                  <a:lnTo>
                    <a:pt x="28829" y="10865"/>
                  </a:lnTo>
                  <a:cubicBezTo>
                    <a:pt x="28920" y="10797"/>
                    <a:pt x="28988" y="10729"/>
                    <a:pt x="29080" y="10683"/>
                  </a:cubicBezTo>
                  <a:lnTo>
                    <a:pt x="29080" y="10683"/>
                  </a:lnTo>
                  <a:cubicBezTo>
                    <a:pt x="29148" y="10614"/>
                    <a:pt x="29240" y="10546"/>
                    <a:pt x="29331" y="10477"/>
                  </a:cubicBezTo>
                  <a:lnTo>
                    <a:pt x="29331" y="10477"/>
                  </a:lnTo>
                  <a:cubicBezTo>
                    <a:pt x="29399" y="10409"/>
                    <a:pt x="29468" y="10363"/>
                    <a:pt x="29536" y="10295"/>
                  </a:cubicBezTo>
                  <a:lnTo>
                    <a:pt x="29536" y="10295"/>
                  </a:lnTo>
                  <a:cubicBezTo>
                    <a:pt x="29628" y="10226"/>
                    <a:pt x="29696" y="10158"/>
                    <a:pt x="29787" y="10089"/>
                  </a:cubicBezTo>
                  <a:lnTo>
                    <a:pt x="29787" y="10089"/>
                  </a:lnTo>
                  <a:cubicBezTo>
                    <a:pt x="29810" y="10067"/>
                    <a:pt x="29856" y="10021"/>
                    <a:pt x="29879" y="9998"/>
                  </a:cubicBezTo>
                  <a:lnTo>
                    <a:pt x="29879" y="9998"/>
                  </a:lnTo>
                  <a:cubicBezTo>
                    <a:pt x="29901" y="9975"/>
                    <a:pt x="29924" y="9952"/>
                    <a:pt x="29947" y="9930"/>
                  </a:cubicBezTo>
                  <a:lnTo>
                    <a:pt x="29947" y="9930"/>
                  </a:lnTo>
                  <a:cubicBezTo>
                    <a:pt x="30084" y="9793"/>
                    <a:pt x="30198" y="9679"/>
                    <a:pt x="30312" y="9564"/>
                  </a:cubicBezTo>
                  <a:lnTo>
                    <a:pt x="30312" y="9564"/>
                  </a:lnTo>
                  <a:cubicBezTo>
                    <a:pt x="30358" y="9519"/>
                    <a:pt x="30404" y="9473"/>
                    <a:pt x="30449" y="9427"/>
                  </a:cubicBezTo>
                  <a:lnTo>
                    <a:pt x="30449" y="9427"/>
                  </a:lnTo>
                  <a:cubicBezTo>
                    <a:pt x="30586" y="9268"/>
                    <a:pt x="30723" y="9108"/>
                    <a:pt x="30860" y="8948"/>
                  </a:cubicBezTo>
                  <a:lnTo>
                    <a:pt x="30860" y="8948"/>
                  </a:lnTo>
                  <a:cubicBezTo>
                    <a:pt x="30860" y="8948"/>
                    <a:pt x="30883" y="8925"/>
                    <a:pt x="30883" y="8925"/>
                  </a:cubicBezTo>
                  <a:lnTo>
                    <a:pt x="30883" y="8925"/>
                  </a:lnTo>
                  <a:cubicBezTo>
                    <a:pt x="30906" y="8880"/>
                    <a:pt x="30929" y="8857"/>
                    <a:pt x="30951" y="8811"/>
                  </a:cubicBezTo>
                  <a:lnTo>
                    <a:pt x="30951" y="8811"/>
                  </a:lnTo>
                  <a:cubicBezTo>
                    <a:pt x="31043" y="8697"/>
                    <a:pt x="31111" y="8606"/>
                    <a:pt x="31180" y="8492"/>
                  </a:cubicBezTo>
                  <a:lnTo>
                    <a:pt x="31180" y="8492"/>
                  </a:lnTo>
                  <a:cubicBezTo>
                    <a:pt x="31225" y="8446"/>
                    <a:pt x="31271" y="8378"/>
                    <a:pt x="31294" y="8332"/>
                  </a:cubicBezTo>
                  <a:lnTo>
                    <a:pt x="31294" y="8332"/>
                  </a:lnTo>
                  <a:cubicBezTo>
                    <a:pt x="31362" y="8241"/>
                    <a:pt x="31431" y="8126"/>
                    <a:pt x="31476" y="8035"/>
                  </a:cubicBezTo>
                  <a:lnTo>
                    <a:pt x="31476" y="8035"/>
                  </a:lnTo>
                  <a:cubicBezTo>
                    <a:pt x="31499" y="8012"/>
                    <a:pt x="31522" y="7989"/>
                    <a:pt x="31522" y="7967"/>
                  </a:cubicBezTo>
                  <a:lnTo>
                    <a:pt x="31522" y="7967"/>
                  </a:lnTo>
                  <a:cubicBezTo>
                    <a:pt x="31545" y="7921"/>
                    <a:pt x="31568" y="7875"/>
                    <a:pt x="31591" y="7853"/>
                  </a:cubicBezTo>
                  <a:lnTo>
                    <a:pt x="31591" y="7853"/>
                  </a:lnTo>
                  <a:cubicBezTo>
                    <a:pt x="31636" y="7761"/>
                    <a:pt x="31682" y="7693"/>
                    <a:pt x="31705" y="7601"/>
                  </a:cubicBezTo>
                  <a:lnTo>
                    <a:pt x="31705" y="7601"/>
                  </a:lnTo>
                  <a:cubicBezTo>
                    <a:pt x="31750" y="7533"/>
                    <a:pt x="31773" y="7465"/>
                    <a:pt x="31819" y="7396"/>
                  </a:cubicBezTo>
                  <a:lnTo>
                    <a:pt x="31819" y="7396"/>
                  </a:lnTo>
                  <a:cubicBezTo>
                    <a:pt x="31842" y="7305"/>
                    <a:pt x="31887" y="7236"/>
                    <a:pt x="31910" y="7145"/>
                  </a:cubicBezTo>
                  <a:lnTo>
                    <a:pt x="31910" y="7145"/>
                  </a:lnTo>
                  <a:cubicBezTo>
                    <a:pt x="31933" y="7122"/>
                    <a:pt x="31933" y="7076"/>
                    <a:pt x="31956" y="7054"/>
                  </a:cubicBezTo>
                  <a:lnTo>
                    <a:pt x="31956" y="7054"/>
                  </a:lnTo>
                  <a:cubicBezTo>
                    <a:pt x="31979" y="7008"/>
                    <a:pt x="31979" y="6985"/>
                    <a:pt x="32001" y="6940"/>
                  </a:cubicBezTo>
                  <a:lnTo>
                    <a:pt x="32001" y="6940"/>
                  </a:lnTo>
                  <a:cubicBezTo>
                    <a:pt x="32024" y="6871"/>
                    <a:pt x="32047" y="6780"/>
                    <a:pt x="32070" y="6711"/>
                  </a:cubicBezTo>
                  <a:lnTo>
                    <a:pt x="32070" y="6711"/>
                  </a:lnTo>
                  <a:cubicBezTo>
                    <a:pt x="32093" y="6643"/>
                    <a:pt x="32116" y="6574"/>
                    <a:pt x="32138" y="6506"/>
                  </a:cubicBezTo>
                  <a:lnTo>
                    <a:pt x="32138" y="6506"/>
                  </a:lnTo>
                  <a:cubicBezTo>
                    <a:pt x="32161" y="6415"/>
                    <a:pt x="32161" y="6346"/>
                    <a:pt x="32184" y="6255"/>
                  </a:cubicBezTo>
                  <a:lnTo>
                    <a:pt x="32184" y="6255"/>
                  </a:lnTo>
                  <a:cubicBezTo>
                    <a:pt x="32207" y="6209"/>
                    <a:pt x="32207" y="6186"/>
                    <a:pt x="32230" y="6141"/>
                  </a:cubicBezTo>
                  <a:lnTo>
                    <a:pt x="32230" y="6141"/>
                  </a:lnTo>
                  <a:cubicBezTo>
                    <a:pt x="32230" y="6095"/>
                    <a:pt x="32230" y="6072"/>
                    <a:pt x="32230" y="6049"/>
                  </a:cubicBezTo>
                  <a:lnTo>
                    <a:pt x="32230" y="6049"/>
                  </a:lnTo>
                  <a:cubicBezTo>
                    <a:pt x="32252" y="5958"/>
                    <a:pt x="32252" y="5890"/>
                    <a:pt x="32275" y="5798"/>
                  </a:cubicBezTo>
                  <a:lnTo>
                    <a:pt x="32275" y="5798"/>
                  </a:lnTo>
                  <a:cubicBezTo>
                    <a:pt x="32275" y="5730"/>
                    <a:pt x="32298" y="5661"/>
                    <a:pt x="32298" y="5593"/>
                  </a:cubicBezTo>
                  <a:lnTo>
                    <a:pt x="32298" y="5593"/>
                  </a:lnTo>
                  <a:cubicBezTo>
                    <a:pt x="32298" y="5502"/>
                    <a:pt x="32321" y="5433"/>
                    <a:pt x="32321" y="5342"/>
                  </a:cubicBezTo>
                  <a:lnTo>
                    <a:pt x="32321" y="5342"/>
                  </a:lnTo>
                  <a:cubicBezTo>
                    <a:pt x="32321" y="5296"/>
                    <a:pt x="32321" y="5250"/>
                    <a:pt x="32321" y="5205"/>
                  </a:cubicBezTo>
                  <a:lnTo>
                    <a:pt x="32321" y="5205"/>
                  </a:lnTo>
                  <a:cubicBezTo>
                    <a:pt x="32321" y="5159"/>
                    <a:pt x="32321" y="5114"/>
                    <a:pt x="32321" y="5068"/>
                  </a:cubicBezTo>
                  <a:lnTo>
                    <a:pt x="32321" y="5068"/>
                  </a:lnTo>
                  <a:lnTo>
                    <a:pt x="32344" y="92"/>
                  </a:lnTo>
                  <a:cubicBezTo>
                    <a:pt x="32344" y="183"/>
                    <a:pt x="32344" y="275"/>
                    <a:pt x="32321" y="366"/>
                  </a:cubicBezTo>
                  <a:lnTo>
                    <a:pt x="32321" y="366"/>
                  </a:lnTo>
                  <a:cubicBezTo>
                    <a:pt x="32321" y="457"/>
                    <a:pt x="32321" y="526"/>
                    <a:pt x="32321" y="617"/>
                  </a:cubicBezTo>
                  <a:lnTo>
                    <a:pt x="32321" y="617"/>
                  </a:lnTo>
                  <a:cubicBezTo>
                    <a:pt x="32298" y="685"/>
                    <a:pt x="32298" y="754"/>
                    <a:pt x="32275" y="822"/>
                  </a:cubicBezTo>
                  <a:lnTo>
                    <a:pt x="32275" y="822"/>
                  </a:lnTo>
                  <a:cubicBezTo>
                    <a:pt x="32275" y="914"/>
                    <a:pt x="32252" y="982"/>
                    <a:pt x="32252" y="1073"/>
                  </a:cubicBezTo>
                  <a:lnTo>
                    <a:pt x="32252" y="1073"/>
                  </a:lnTo>
                  <a:cubicBezTo>
                    <a:pt x="32230" y="1142"/>
                    <a:pt x="32207" y="1210"/>
                    <a:pt x="32207" y="1279"/>
                  </a:cubicBezTo>
                  <a:lnTo>
                    <a:pt x="32207" y="1279"/>
                  </a:lnTo>
                  <a:cubicBezTo>
                    <a:pt x="32184" y="1347"/>
                    <a:pt x="32161" y="1439"/>
                    <a:pt x="32138" y="1507"/>
                  </a:cubicBezTo>
                  <a:lnTo>
                    <a:pt x="32138" y="1507"/>
                  </a:lnTo>
                  <a:cubicBezTo>
                    <a:pt x="32116" y="1576"/>
                    <a:pt x="32116" y="1667"/>
                    <a:pt x="32093" y="1735"/>
                  </a:cubicBezTo>
                  <a:lnTo>
                    <a:pt x="32093" y="1735"/>
                  </a:lnTo>
                  <a:cubicBezTo>
                    <a:pt x="32047" y="1804"/>
                    <a:pt x="32024" y="1895"/>
                    <a:pt x="32001" y="1964"/>
                  </a:cubicBezTo>
                  <a:lnTo>
                    <a:pt x="32001" y="1964"/>
                  </a:lnTo>
                  <a:cubicBezTo>
                    <a:pt x="31979" y="2032"/>
                    <a:pt x="31956" y="2101"/>
                    <a:pt x="31933" y="2169"/>
                  </a:cubicBezTo>
                  <a:lnTo>
                    <a:pt x="31933" y="2169"/>
                  </a:lnTo>
                  <a:cubicBezTo>
                    <a:pt x="31887" y="2260"/>
                    <a:pt x="31864" y="2329"/>
                    <a:pt x="31819" y="2420"/>
                  </a:cubicBezTo>
                  <a:lnTo>
                    <a:pt x="31819" y="2420"/>
                  </a:lnTo>
                  <a:cubicBezTo>
                    <a:pt x="31796" y="2489"/>
                    <a:pt x="31750" y="2557"/>
                    <a:pt x="31727" y="2626"/>
                  </a:cubicBezTo>
                  <a:lnTo>
                    <a:pt x="31727" y="2626"/>
                  </a:lnTo>
                  <a:cubicBezTo>
                    <a:pt x="31682" y="2694"/>
                    <a:pt x="31636" y="2785"/>
                    <a:pt x="31613" y="2854"/>
                  </a:cubicBezTo>
                  <a:lnTo>
                    <a:pt x="31613" y="2854"/>
                  </a:lnTo>
                  <a:cubicBezTo>
                    <a:pt x="31568" y="2922"/>
                    <a:pt x="31522" y="2991"/>
                    <a:pt x="31499" y="3059"/>
                  </a:cubicBezTo>
                  <a:lnTo>
                    <a:pt x="31499" y="3059"/>
                  </a:lnTo>
                  <a:cubicBezTo>
                    <a:pt x="31431" y="3151"/>
                    <a:pt x="31385" y="3242"/>
                    <a:pt x="31317" y="3333"/>
                  </a:cubicBezTo>
                  <a:lnTo>
                    <a:pt x="31317" y="3333"/>
                  </a:lnTo>
                  <a:cubicBezTo>
                    <a:pt x="31271" y="3402"/>
                    <a:pt x="31248" y="3470"/>
                    <a:pt x="31202" y="3516"/>
                  </a:cubicBezTo>
                  <a:lnTo>
                    <a:pt x="31202" y="3516"/>
                  </a:lnTo>
                  <a:cubicBezTo>
                    <a:pt x="31134" y="3630"/>
                    <a:pt x="31066" y="3721"/>
                    <a:pt x="30974" y="3835"/>
                  </a:cubicBezTo>
                  <a:lnTo>
                    <a:pt x="30974" y="3835"/>
                  </a:lnTo>
                  <a:cubicBezTo>
                    <a:pt x="30951" y="3881"/>
                    <a:pt x="30906" y="3927"/>
                    <a:pt x="30883" y="3972"/>
                  </a:cubicBezTo>
                  <a:lnTo>
                    <a:pt x="30883" y="3972"/>
                  </a:lnTo>
                  <a:cubicBezTo>
                    <a:pt x="30746" y="4132"/>
                    <a:pt x="30609" y="4292"/>
                    <a:pt x="30449" y="4452"/>
                  </a:cubicBezTo>
                  <a:lnTo>
                    <a:pt x="30449" y="4452"/>
                  </a:lnTo>
                  <a:cubicBezTo>
                    <a:pt x="30426" y="4497"/>
                    <a:pt x="30381" y="4543"/>
                    <a:pt x="30335" y="4589"/>
                  </a:cubicBezTo>
                  <a:lnTo>
                    <a:pt x="30335" y="4589"/>
                  </a:lnTo>
                  <a:cubicBezTo>
                    <a:pt x="30221" y="4703"/>
                    <a:pt x="30107" y="4817"/>
                    <a:pt x="29970" y="4931"/>
                  </a:cubicBezTo>
                  <a:lnTo>
                    <a:pt x="29970" y="4931"/>
                  </a:lnTo>
                  <a:cubicBezTo>
                    <a:pt x="29901" y="4999"/>
                    <a:pt x="29856" y="5045"/>
                    <a:pt x="29787" y="5114"/>
                  </a:cubicBezTo>
                  <a:lnTo>
                    <a:pt x="29787" y="5114"/>
                  </a:lnTo>
                  <a:cubicBezTo>
                    <a:pt x="29719" y="5182"/>
                    <a:pt x="29650" y="5250"/>
                    <a:pt x="29559" y="5319"/>
                  </a:cubicBezTo>
                  <a:lnTo>
                    <a:pt x="29559" y="5319"/>
                  </a:lnTo>
                  <a:cubicBezTo>
                    <a:pt x="29491" y="5365"/>
                    <a:pt x="29422" y="5433"/>
                    <a:pt x="29331" y="5502"/>
                  </a:cubicBezTo>
                  <a:lnTo>
                    <a:pt x="29331" y="5502"/>
                  </a:lnTo>
                  <a:cubicBezTo>
                    <a:pt x="29262" y="5570"/>
                    <a:pt x="29171" y="5638"/>
                    <a:pt x="29080" y="5684"/>
                  </a:cubicBezTo>
                  <a:lnTo>
                    <a:pt x="29080" y="5684"/>
                  </a:lnTo>
                  <a:cubicBezTo>
                    <a:pt x="29011" y="5753"/>
                    <a:pt x="28920" y="5821"/>
                    <a:pt x="28851" y="5867"/>
                  </a:cubicBezTo>
                  <a:lnTo>
                    <a:pt x="28851" y="5867"/>
                  </a:lnTo>
                  <a:cubicBezTo>
                    <a:pt x="28760" y="5935"/>
                    <a:pt x="28669" y="6004"/>
                    <a:pt x="28578" y="6072"/>
                  </a:cubicBezTo>
                  <a:lnTo>
                    <a:pt x="28578" y="6072"/>
                  </a:lnTo>
                  <a:cubicBezTo>
                    <a:pt x="28486" y="6118"/>
                    <a:pt x="28395" y="6186"/>
                    <a:pt x="28304" y="6232"/>
                  </a:cubicBezTo>
                  <a:lnTo>
                    <a:pt x="28304" y="6232"/>
                  </a:lnTo>
                  <a:cubicBezTo>
                    <a:pt x="28212" y="6300"/>
                    <a:pt x="28121" y="6369"/>
                    <a:pt x="28030" y="6437"/>
                  </a:cubicBezTo>
                  <a:lnTo>
                    <a:pt x="28030" y="6437"/>
                  </a:lnTo>
                  <a:cubicBezTo>
                    <a:pt x="27893" y="6506"/>
                    <a:pt x="27779" y="6574"/>
                    <a:pt x="27642" y="6666"/>
                  </a:cubicBezTo>
                  <a:lnTo>
                    <a:pt x="27642" y="6666"/>
                  </a:lnTo>
                  <a:cubicBezTo>
                    <a:pt x="27299" y="6848"/>
                    <a:pt x="26934" y="7054"/>
                    <a:pt x="26546" y="7236"/>
                  </a:cubicBezTo>
                  <a:lnTo>
                    <a:pt x="26546" y="7236"/>
                  </a:lnTo>
                  <a:cubicBezTo>
                    <a:pt x="26455" y="7282"/>
                    <a:pt x="26364" y="7328"/>
                    <a:pt x="26249" y="7373"/>
                  </a:cubicBezTo>
                  <a:lnTo>
                    <a:pt x="26249" y="7373"/>
                  </a:lnTo>
                  <a:cubicBezTo>
                    <a:pt x="25930" y="7533"/>
                    <a:pt x="25587" y="7670"/>
                    <a:pt x="25222" y="7807"/>
                  </a:cubicBezTo>
                  <a:lnTo>
                    <a:pt x="25222" y="7807"/>
                  </a:lnTo>
                  <a:cubicBezTo>
                    <a:pt x="25177" y="7830"/>
                    <a:pt x="25131" y="7853"/>
                    <a:pt x="25085" y="7875"/>
                  </a:cubicBezTo>
                  <a:lnTo>
                    <a:pt x="25085" y="7875"/>
                  </a:lnTo>
                  <a:cubicBezTo>
                    <a:pt x="24697" y="8012"/>
                    <a:pt x="24309" y="8149"/>
                    <a:pt x="23921" y="8263"/>
                  </a:cubicBezTo>
                  <a:lnTo>
                    <a:pt x="23921" y="8263"/>
                  </a:lnTo>
                  <a:cubicBezTo>
                    <a:pt x="23647" y="8355"/>
                    <a:pt x="23373" y="8423"/>
                    <a:pt x="23100" y="8492"/>
                  </a:cubicBezTo>
                  <a:lnTo>
                    <a:pt x="23100" y="8492"/>
                  </a:lnTo>
                  <a:cubicBezTo>
                    <a:pt x="22894" y="8560"/>
                    <a:pt x="22666" y="8629"/>
                    <a:pt x="22460" y="8674"/>
                  </a:cubicBezTo>
                  <a:lnTo>
                    <a:pt x="22460" y="8674"/>
                  </a:lnTo>
                  <a:cubicBezTo>
                    <a:pt x="22164" y="8743"/>
                    <a:pt x="21867" y="8811"/>
                    <a:pt x="21570" y="8857"/>
                  </a:cubicBezTo>
                  <a:lnTo>
                    <a:pt x="21570" y="8857"/>
                  </a:lnTo>
                  <a:cubicBezTo>
                    <a:pt x="21342" y="8902"/>
                    <a:pt x="21137" y="8948"/>
                    <a:pt x="20908" y="8994"/>
                  </a:cubicBezTo>
                  <a:lnTo>
                    <a:pt x="20908" y="8994"/>
                  </a:lnTo>
                  <a:cubicBezTo>
                    <a:pt x="20817" y="9017"/>
                    <a:pt x="20726" y="9017"/>
                    <a:pt x="20634" y="9039"/>
                  </a:cubicBezTo>
                  <a:lnTo>
                    <a:pt x="20634" y="9039"/>
                  </a:lnTo>
                  <a:cubicBezTo>
                    <a:pt x="20269" y="9108"/>
                    <a:pt x="19904" y="9154"/>
                    <a:pt x="19516" y="9199"/>
                  </a:cubicBezTo>
                  <a:lnTo>
                    <a:pt x="19516" y="9199"/>
                  </a:lnTo>
                  <a:cubicBezTo>
                    <a:pt x="19425" y="9199"/>
                    <a:pt x="19311" y="9222"/>
                    <a:pt x="19196" y="9245"/>
                  </a:cubicBezTo>
                  <a:lnTo>
                    <a:pt x="19196" y="9245"/>
                  </a:lnTo>
                  <a:cubicBezTo>
                    <a:pt x="18968" y="9268"/>
                    <a:pt x="18763" y="9268"/>
                    <a:pt x="18534" y="9291"/>
                  </a:cubicBezTo>
                  <a:lnTo>
                    <a:pt x="18534" y="9291"/>
                  </a:lnTo>
                  <a:cubicBezTo>
                    <a:pt x="18169" y="9313"/>
                    <a:pt x="17827" y="9336"/>
                    <a:pt x="17462" y="9359"/>
                  </a:cubicBezTo>
                  <a:lnTo>
                    <a:pt x="17462" y="9359"/>
                  </a:lnTo>
                  <a:cubicBezTo>
                    <a:pt x="17211" y="9382"/>
                    <a:pt x="16982" y="9382"/>
                    <a:pt x="16754" y="9382"/>
                  </a:cubicBezTo>
                  <a:lnTo>
                    <a:pt x="16754" y="9382"/>
                  </a:lnTo>
                  <a:cubicBezTo>
                    <a:pt x="16457" y="9382"/>
                    <a:pt x="16161" y="9382"/>
                    <a:pt x="15864" y="9382"/>
                  </a:cubicBezTo>
                  <a:lnTo>
                    <a:pt x="15864" y="9382"/>
                  </a:lnTo>
                  <a:cubicBezTo>
                    <a:pt x="15613" y="9382"/>
                    <a:pt x="15362" y="9382"/>
                    <a:pt x="15133" y="9359"/>
                  </a:cubicBezTo>
                  <a:lnTo>
                    <a:pt x="15133" y="9359"/>
                  </a:lnTo>
                  <a:cubicBezTo>
                    <a:pt x="14860" y="9359"/>
                    <a:pt x="14586" y="9336"/>
                    <a:pt x="14312" y="9313"/>
                  </a:cubicBezTo>
                  <a:lnTo>
                    <a:pt x="14312" y="9313"/>
                  </a:lnTo>
                  <a:cubicBezTo>
                    <a:pt x="14061" y="9313"/>
                    <a:pt x="13810" y="9291"/>
                    <a:pt x="13559" y="9268"/>
                  </a:cubicBezTo>
                  <a:lnTo>
                    <a:pt x="13559" y="9268"/>
                  </a:lnTo>
                  <a:cubicBezTo>
                    <a:pt x="13285" y="9222"/>
                    <a:pt x="13011" y="9199"/>
                    <a:pt x="12760" y="9176"/>
                  </a:cubicBezTo>
                  <a:lnTo>
                    <a:pt x="12760" y="9176"/>
                  </a:lnTo>
                  <a:cubicBezTo>
                    <a:pt x="12509" y="9131"/>
                    <a:pt x="12280" y="9108"/>
                    <a:pt x="12029" y="9062"/>
                  </a:cubicBezTo>
                  <a:lnTo>
                    <a:pt x="12029" y="9062"/>
                  </a:lnTo>
                  <a:cubicBezTo>
                    <a:pt x="11733" y="9017"/>
                    <a:pt x="11459" y="8971"/>
                    <a:pt x="11185" y="8925"/>
                  </a:cubicBezTo>
                  <a:lnTo>
                    <a:pt x="11185" y="8925"/>
                  </a:lnTo>
                  <a:cubicBezTo>
                    <a:pt x="10956" y="8880"/>
                    <a:pt x="10728" y="8834"/>
                    <a:pt x="10500" y="8788"/>
                  </a:cubicBezTo>
                  <a:lnTo>
                    <a:pt x="10500" y="8788"/>
                  </a:lnTo>
                  <a:cubicBezTo>
                    <a:pt x="10158" y="8697"/>
                    <a:pt x="9838" y="8629"/>
                    <a:pt x="9496" y="8537"/>
                  </a:cubicBezTo>
                  <a:lnTo>
                    <a:pt x="9496" y="8537"/>
                  </a:lnTo>
                  <a:cubicBezTo>
                    <a:pt x="9290" y="8469"/>
                    <a:pt x="9062" y="8423"/>
                    <a:pt x="8857" y="8355"/>
                  </a:cubicBezTo>
                  <a:lnTo>
                    <a:pt x="8857" y="8355"/>
                  </a:lnTo>
                  <a:cubicBezTo>
                    <a:pt x="8742" y="8332"/>
                    <a:pt x="8628" y="8286"/>
                    <a:pt x="8514" y="8263"/>
                  </a:cubicBezTo>
                  <a:lnTo>
                    <a:pt x="8514" y="8263"/>
                  </a:lnTo>
                  <a:cubicBezTo>
                    <a:pt x="8195" y="8149"/>
                    <a:pt x="7852" y="8035"/>
                    <a:pt x="7533" y="7921"/>
                  </a:cubicBezTo>
                  <a:lnTo>
                    <a:pt x="7533" y="7921"/>
                  </a:lnTo>
                  <a:cubicBezTo>
                    <a:pt x="7441" y="7898"/>
                    <a:pt x="7350" y="7853"/>
                    <a:pt x="7259" y="7830"/>
                  </a:cubicBezTo>
                  <a:lnTo>
                    <a:pt x="7259" y="7830"/>
                  </a:lnTo>
                  <a:cubicBezTo>
                    <a:pt x="6962" y="7716"/>
                    <a:pt x="6688" y="7579"/>
                    <a:pt x="6391" y="7465"/>
                  </a:cubicBezTo>
                  <a:lnTo>
                    <a:pt x="6391" y="7465"/>
                  </a:lnTo>
                  <a:cubicBezTo>
                    <a:pt x="6254" y="7396"/>
                    <a:pt x="6117" y="7328"/>
                    <a:pt x="5981" y="7282"/>
                  </a:cubicBezTo>
                  <a:lnTo>
                    <a:pt x="5981" y="7282"/>
                  </a:lnTo>
                  <a:cubicBezTo>
                    <a:pt x="5570" y="7076"/>
                    <a:pt x="5182" y="6871"/>
                    <a:pt x="4794" y="6666"/>
                  </a:cubicBezTo>
                  <a:lnTo>
                    <a:pt x="4794" y="6666"/>
                  </a:lnTo>
                  <a:cubicBezTo>
                    <a:pt x="1621" y="4817"/>
                    <a:pt x="23" y="2397"/>
                    <a:pt x="23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182;p47">
              <a:extLst>
                <a:ext uri="{FF2B5EF4-FFF2-40B4-BE49-F238E27FC236}">
                  <a16:creationId xmlns:a16="http://schemas.microsoft.com/office/drawing/2014/main" id="{32C3F63C-DCE0-4DC8-B3BD-6A2F540B5B14}"/>
                </a:ext>
              </a:extLst>
            </p:cNvPr>
            <p:cNvSpPr/>
            <p:nvPr/>
          </p:nvSpPr>
          <p:spPr>
            <a:xfrm>
              <a:off x="4273838" y="21257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13" y="1"/>
                  </a:moveTo>
                  <a:cubicBezTo>
                    <a:pt x="13559" y="1"/>
                    <a:pt x="9450" y="914"/>
                    <a:pt x="6300" y="2740"/>
                  </a:cubicBezTo>
                  <a:cubicBezTo>
                    <a:pt x="0" y="6392"/>
                    <a:pt x="46" y="12304"/>
                    <a:pt x="6369" y="15979"/>
                  </a:cubicBezTo>
                  <a:cubicBezTo>
                    <a:pt x="9530" y="17805"/>
                    <a:pt x="13673" y="18718"/>
                    <a:pt x="17810" y="18718"/>
                  </a:cubicBezTo>
                  <a:cubicBezTo>
                    <a:pt x="21947" y="18718"/>
                    <a:pt x="26078" y="17805"/>
                    <a:pt x="29217" y="15979"/>
                  </a:cubicBezTo>
                  <a:cubicBezTo>
                    <a:pt x="35517" y="12304"/>
                    <a:pt x="35471" y="6392"/>
                    <a:pt x="29148" y="2740"/>
                  </a:cubicBezTo>
                  <a:cubicBezTo>
                    <a:pt x="25976" y="914"/>
                    <a:pt x="21844" y="1"/>
                    <a:pt x="17713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183;p47">
              <a:extLst>
                <a:ext uri="{FF2B5EF4-FFF2-40B4-BE49-F238E27FC236}">
                  <a16:creationId xmlns:a16="http://schemas.microsoft.com/office/drawing/2014/main" id="{E14700D3-6BEF-4C12-8853-7AE59C572A4B}"/>
                </a:ext>
              </a:extLst>
            </p:cNvPr>
            <p:cNvSpPr/>
            <p:nvPr/>
          </p:nvSpPr>
          <p:spPr>
            <a:xfrm>
              <a:off x="4602513" y="2287225"/>
              <a:ext cx="230000" cy="121475"/>
            </a:xfrm>
            <a:custGeom>
              <a:avLst/>
              <a:gdLst/>
              <a:ahLst/>
              <a:cxnLst/>
              <a:rect l="l" t="t" r="r" b="b"/>
              <a:pathLst>
                <a:path w="9200" h="4859" extrusionOk="0">
                  <a:moveTo>
                    <a:pt x="4591" y="590"/>
                  </a:moveTo>
                  <a:cubicBezTo>
                    <a:pt x="5405" y="590"/>
                    <a:pt x="6221" y="767"/>
                    <a:pt x="6848" y="1121"/>
                  </a:cubicBezTo>
                  <a:cubicBezTo>
                    <a:pt x="8081" y="1851"/>
                    <a:pt x="8104" y="3015"/>
                    <a:pt x="6848" y="3723"/>
                  </a:cubicBezTo>
                  <a:cubicBezTo>
                    <a:pt x="6232" y="4088"/>
                    <a:pt x="5422" y="4271"/>
                    <a:pt x="4611" y="4271"/>
                  </a:cubicBezTo>
                  <a:cubicBezTo>
                    <a:pt x="3801" y="4271"/>
                    <a:pt x="2991" y="4088"/>
                    <a:pt x="2375" y="3723"/>
                  </a:cubicBezTo>
                  <a:cubicBezTo>
                    <a:pt x="1119" y="3015"/>
                    <a:pt x="1119" y="1851"/>
                    <a:pt x="2352" y="1121"/>
                  </a:cubicBezTo>
                  <a:cubicBezTo>
                    <a:pt x="2968" y="767"/>
                    <a:pt x="3778" y="590"/>
                    <a:pt x="4591" y="590"/>
                  </a:cubicBezTo>
                  <a:close/>
                  <a:moveTo>
                    <a:pt x="4598" y="0"/>
                  </a:moveTo>
                  <a:cubicBezTo>
                    <a:pt x="3523" y="0"/>
                    <a:pt x="2446" y="236"/>
                    <a:pt x="1621" y="710"/>
                  </a:cubicBezTo>
                  <a:cubicBezTo>
                    <a:pt x="1" y="1669"/>
                    <a:pt x="1" y="3198"/>
                    <a:pt x="1644" y="4157"/>
                  </a:cubicBezTo>
                  <a:cubicBezTo>
                    <a:pt x="2466" y="4625"/>
                    <a:pt x="3544" y="4859"/>
                    <a:pt x="4620" y="4859"/>
                  </a:cubicBezTo>
                  <a:cubicBezTo>
                    <a:pt x="5696" y="4859"/>
                    <a:pt x="6768" y="4625"/>
                    <a:pt x="7579" y="4157"/>
                  </a:cubicBezTo>
                  <a:cubicBezTo>
                    <a:pt x="9154" y="3244"/>
                    <a:pt x="9199" y="1760"/>
                    <a:pt x="7716" y="801"/>
                  </a:cubicBezTo>
                  <a:cubicBezTo>
                    <a:pt x="7670" y="779"/>
                    <a:pt x="7624" y="733"/>
                    <a:pt x="7579" y="710"/>
                  </a:cubicBezTo>
                  <a:cubicBezTo>
                    <a:pt x="7533" y="687"/>
                    <a:pt x="7510" y="687"/>
                    <a:pt x="7487" y="664"/>
                  </a:cubicBezTo>
                  <a:cubicBezTo>
                    <a:pt x="7373" y="596"/>
                    <a:pt x="7259" y="550"/>
                    <a:pt x="7122" y="482"/>
                  </a:cubicBezTo>
                  <a:cubicBezTo>
                    <a:pt x="6378" y="161"/>
                    <a:pt x="5489" y="0"/>
                    <a:pt x="4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184;p47">
              <a:extLst>
                <a:ext uri="{FF2B5EF4-FFF2-40B4-BE49-F238E27FC236}">
                  <a16:creationId xmlns:a16="http://schemas.microsoft.com/office/drawing/2014/main" id="{047C3EA3-A680-404D-8F8E-E410FAE99EEB}"/>
                </a:ext>
              </a:extLst>
            </p:cNvPr>
            <p:cNvSpPr/>
            <p:nvPr/>
          </p:nvSpPr>
          <p:spPr>
            <a:xfrm>
              <a:off x="4476988" y="2209425"/>
              <a:ext cx="481625" cy="277025"/>
            </a:xfrm>
            <a:custGeom>
              <a:avLst/>
              <a:gdLst/>
              <a:ahLst/>
              <a:cxnLst/>
              <a:rect l="l" t="t" r="r" b="b"/>
              <a:pathLst>
                <a:path w="19265" h="11081" extrusionOk="0">
                  <a:moveTo>
                    <a:pt x="10933" y="649"/>
                  </a:moveTo>
                  <a:lnTo>
                    <a:pt x="12463" y="878"/>
                  </a:lnTo>
                  <a:lnTo>
                    <a:pt x="12052" y="1836"/>
                  </a:lnTo>
                  <a:cubicBezTo>
                    <a:pt x="12006" y="1950"/>
                    <a:pt x="12052" y="2065"/>
                    <a:pt x="12189" y="2133"/>
                  </a:cubicBezTo>
                  <a:cubicBezTo>
                    <a:pt x="12235" y="2156"/>
                    <a:pt x="12280" y="2179"/>
                    <a:pt x="12326" y="2179"/>
                  </a:cubicBezTo>
                  <a:cubicBezTo>
                    <a:pt x="12531" y="2247"/>
                    <a:pt x="12760" y="2316"/>
                    <a:pt x="12942" y="2384"/>
                  </a:cubicBezTo>
                  <a:cubicBezTo>
                    <a:pt x="13023" y="2411"/>
                    <a:pt x="13115" y="2424"/>
                    <a:pt x="13206" y="2424"/>
                  </a:cubicBezTo>
                  <a:cubicBezTo>
                    <a:pt x="13346" y="2424"/>
                    <a:pt x="13484" y="2394"/>
                    <a:pt x="13581" y="2338"/>
                  </a:cubicBezTo>
                  <a:lnTo>
                    <a:pt x="14996" y="1517"/>
                  </a:lnTo>
                  <a:lnTo>
                    <a:pt x="16115" y="2156"/>
                  </a:lnTo>
                  <a:lnTo>
                    <a:pt x="14791" y="2932"/>
                  </a:lnTo>
                  <a:cubicBezTo>
                    <a:pt x="14608" y="3046"/>
                    <a:pt x="14586" y="3206"/>
                    <a:pt x="14745" y="3320"/>
                  </a:cubicBezTo>
                  <a:cubicBezTo>
                    <a:pt x="14928" y="3480"/>
                    <a:pt x="15111" y="3617"/>
                    <a:pt x="15247" y="3776"/>
                  </a:cubicBezTo>
                  <a:cubicBezTo>
                    <a:pt x="15270" y="3799"/>
                    <a:pt x="15316" y="3822"/>
                    <a:pt x="15339" y="3845"/>
                  </a:cubicBezTo>
                  <a:cubicBezTo>
                    <a:pt x="15437" y="3894"/>
                    <a:pt x="15572" y="3932"/>
                    <a:pt x="15707" y="3932"/>
                  </a:cubicBezTo>
                  <a:cubicBezTo>
                    <a:pt x="15760" y="3932"/>
                    <a:pt x="15813" y="3926"/>
                    <a:pt x="15864" y="3913"/>
                  </a:cubicBezTo>
                  <a:lnTo>
                    <a:pt x="17484" y="3617"/>
                  </a:lnTo>
                  <a:lnTo>
                    <a:pt x="17964" y="4484"/>
                  </a:lnTo>
                  <a:lnTo>
                    <a:pt x="16343" y="4781"/>
                  </a:lnTo>
                  <a:cubicBezTo>
                    <a:pt x="16115" y="4826"/>
                    <a:pt x="15955" y="4963"/>
                    <a:pt x="15978" y="5100"/>
                  </a:cubicBezTo>
                  <a:cubicBezTo>
                    <a:pt x="16024" y="5237"/>
                    <a:pt x="16024" y="5351"/>
                    <a:pt x="16024" y="5488"/>
                  </a:cubicBezTo>
                  <a:cubicBezTo>
                    <a:pt x="16046" y="5557"/>
                    <a:pt x="16092" y="5625"/>
                    <a:pt x="16183" y="5694"/>
                  </a:cubicBezTo>
                  <a:cubicBezTo>
                    <a:pt x="16252" y="5739"/>
                    <a:pt x="16343" y="5762"/>
                    <a:pt x="16457" y="5762"/>
                  </a:cubicBezTo>
                  <a:lnTo>
                    <a:pt x="18146" y="5945"/>
                  </a:lnTo>
                  <a:lnTo>
                    <a:pt x="17872" y="6835"/>
                  </a:lnTo>
                  <a:lnTo>
                    <a:pt x="16183" y="6675"/>
                  </a:lnTo>
                  <a:cubicBezTo>
                    <a:pt x="16154" y="6672"/>
                    <a:pt x="16125" y="6671"/>
                    <a:pt x="16097" y="6671"/>
                  </a:cubicBezTo>
                  <a:cubicBezTo>
                    <a:pt x="15899" y="6671"/>
                    <a:pt x="15715" y="6738"/>
                    <a:pt x="15636" y="6858"/>
                  </a:cubicBezTo>
                  <a:cubicBezTo>
                    <a:pt x="15544" y="6972"/>
                    <a:pt x="15476" y="7086"/>
                    <a:pt x="15362" y="7200"/>
                  </a:cubicBezTo>
                  <a:cubicBezTo>
                    <a:pt x="15270" y="7314"/>
                    <a:pt x="15316" y="7451"/>
                    <a:pt x="15476" y="7543"/>
                  </a:cubicBezTo>
                  <a:cubicBezTo>
                    <a:pt x="15476" y="7543"/>
                    <a:pt x="15499" y="7565"/>
                    <a:pt x="15521" y="7565"/>
                  </a:cubicBezTo>
                  <a:lnTo>
                    <a:pt x="16891" y="8159"/>
                  </a:lnTo>
                  <a:lnTo>
                    <a:pt x="15932" y="8889"/>
                  </a:lnTo>
                  <a:lnTo>
                    <a:pt x="14563" y="8296"/>
                  </a:lnTo>
                  <a:cubicBezTo>
                    <a:pt x="14466" y="8253"/>
                    <a:pt x="14353" y="8230"/>
                    <a:pt x="14243" y="8230"/>
                  </a:cubicBezTo>
                  <a:cubicBezTo>
                    <a:pt x="14119" y="8230"/>
                    <a:pt x="13997" y="8258"/>
                    <a:pt x="13901" y="8319"/>
                  </a:cubicBezTo>
                  <a:cubicBezTo>
                    <a:pt x="13764" y="8387"/>
                    <a:pt x="13581" y="8456"/>
                    <a:pt x="13399" y="8547"/>
                  </a:cubicBezTo>
                  <a:cubicBezTo>
                    <a:pt x="13216" y="8638"/>
                    <a:pt x="13148" y="8775"/>
                    <a:pt x="13262" y="8912"/>
                  </a:cubicBezTo>
                  <a:lnTo>
                    <a:pt x="13992" y="9802"/>
                  </a:lnTo>
                  <a:lnTo>
                    <a:pt x="12577" y="10190"/>
                  </a:lnTo>
                  <a:lnTo>
                    <a:pt x="11824" y="9300"/>
                  </a:lnTo>
                  <a:cubicBezTo>
                    <a:pt x="11801" y="9254"/>
                    <a:pt x="11778" y="9232"/>
                    <a:pt x="11732" y="9209"/>
                  </a:cubicBezTo>
                  <a:cubicBezTo>
                    <a:pt x="11647" y="9157"/>
                    <a:pt x="11523" y="9132"/>
                    <a:pt x="11389" y="9132"/>
                  </a:cubicBezTo>
                  <a:cubicBezTo>
                    <a:pt x="11344" y="9132"/>
                    <a:pt x="11299" y="9135"/>
                    <a:pt x="11253" y="9140"/>
                  </a:cubicBezTo>
                  <a:cubicBezTo>
                    <a:pt x="11025" y="9163"/>
                    <a:pt x="10819" y="9186"/>
                    <a:pt x="10614" y="9209"/>
                  </a:cubicBezTo>
                  <a:cubicBezTo>
                    <a:pt x="10363" y="9232"/>
                    <a:pt x="10180" y="9346"/>
                    <a:pt x="10180" y="9483"/>
                  </a:cubicBezTo>
                  <a:lnTo>
                    <a:pt x="10112" y="10487"/>
                  </a:lnTo>
                  <a:lnTo>
                    <a:pt x="8537" y="10441"/>
                  </a:lnTo>
                  <a:lnTo>
                    <a:pt x="8605" y="9460"/>
                  </a:lnTo>
                  <a:cubicBezTo>
                    <a:pt x="8605" y="9369"/>
                    <a:pt x="8560" y="9300"/>
                    <a:pt x="8446" y="9232"/>
                  </a:cubicBezTo>
                  <a:cubicBezTo>
                    <a:pt x="8377" y="9186"/>
                    <a:pt x="8286" y="9163"/>
                    <a:pt x="8194" y="9163"/>
                  </a:cubicBezTo>
                  <a:cubicBezTo>
                    <a:pt x="7989" y="9140"/>
                    <a:pt x="7784" y="9095"/>
                    <a:pt x="7578" y="9049"/>
                  </a:cubicBezTo>
                  <a:cubicBezTo>
                    <a:pt x="7529" y="9039"/>
                    <a:pt x="7480" y="9035"/>
                    <a:pt x="7430" y="9035"/>
                  </a:cubicBezTo>
                  <a:cubicBezTo>
                    <a:pt x="7249" y="9035"/>
                    <a:pt x="7074" y="9096"/>
                    <a:pt x="6985" y="9186"/>
                  </a:cubicBezTo>
                  <a:lnTo>
                    <a:pt x="6140" y="10053"/>
                  </a:lnTo>
                  <a:lnTo>
                    <a:pt x="4771" y="9597"/>
                  </a:lnTo>
                  <a:lnTo>
                    <a:pt x="5592" y="8730"/>
                  </a:lnTo>
                  <a:cubicBezTo>
                    <a:pt x="5706" y="8615"/>
                    <a:pt x="5684" y="8478"/>
                    <a:pt x="5524" y="8387"/>
                  </a:cubicBezTo>
                  <a:cubicBezTo>
                    <a:pt x="5501" y="8364"/>
                    <a:pt x="5501" y="8364"/>
                    <a:pt x="5478" y="8364"/>
                  </a:cubicBezTo>
                  <a:cubicBezTo>
                    <a:pt x="5364" y="8296"/>
                    <a:pt x="5227" y="8227"/>
                    <a:pt x="5113" y="8159"/>
                  </a:cubicBezTo>
                  <a:cubicBezTo>
                    <a:pt x="5090" y="8159"/>
                    <a:pt x="5067" y="8136"/>
                    <a:pt x="4999" y="8113"/>
                  </a:cubicBezTo>
                  <a:cubicBezTo>
                    <a:pt x="4909" y="8049"/>
                    <a:pt x="4783" y="8021"/>
                    <a:pt x="4653" y="8021"/>
                  </a:cubicBezTo>
                  <a:cubicBezTo>
                    <a:pt x="4552" y="8021"/>
                    <a:pt x="4449" y="8038"/>
                    <a:pt x="4360" y="8068"/>
                  </a:cubicBezTo>
                  <a:lnTo>
                    <a:pt x="2945" y="8593"/>
                  </a:lnTo>
                  <a:lnTo>
                    <a:pt x="2077" y="7839"/>
                  </a:lnTo>
                  <a:lnTo>
                    <a:pt x="3492" y="7292"/>
                  </a:lnTo>
                  <a:cubicBezTo>
                    <a:pt x="3698" y="7223"/>
                    <a:pt x="3789" y="7063"/>
                    <a:pt x="3698" y="6949"/>
                  </a:cubicBezTo>
                  <a:cubicBezTo>
                    <a:pt x="3607" y="6812"/>
                    <a:pt x="3538" y="6698"/>
                    <a:pt x="3492" y="6584"/>
                  </a:cubicBezTo>
                  <a:cubicBezTo>
                    <a:pt x="3470" y="6538"/>
                    <a:pt x="3401" y="6493"/>
                    <a:pt x="3355" y="6447"/>
                  </a:cubicBezTo>
                  <a:cubicBezTo>
                    <a:pt x="3262" y="6410"/>
                    <a:pt x="3154" y="6372"/>
                    <a:pt x="3030" y="6372"/>
                  </a:cubicBezTo>
                  <a:cubicBezTo>
                    <a:pt x="3003" y="6372"/>
                    <a:pt x="2974" y="6374"/>
                    <a:pt x="2945" y="6379"/>
                  </a:cubicBezTo>
                  <a:lnTo>
                    <a:pt x="1256" y="6470"/>
                  </a:lnTo>
                  <a:lnTo>
                    <a:pt x="1096" y="5557"/>
                  </a:lnTo>
                  <a:lnTo>
                    <a:pt x="2785" y="5465"/>
                  </a:lnTo>
                  <a:cubicBezTo>
                    <a:pt x="3036" y="5443"/>
                    <a:pt x="3219" y="5329"/>
                    <a:pt x="3241" y="5192"/>
                  </a:cubicBezTo>
                  <a:cubicBezTo>
                    <a:pt x="3264" y="5077"/>
                    <a:pt x="3310" y="4941"/>
                    <a:pt x="3333" y="4826"/>
                  </a:cubicBezTo>
                  <a:cubicBezTo>
                    <a:pt x="3378" y="4712"/>
                    <a:pt x="3310" y="4621"/>
                    <a:pt x="3196" y="4552"/>
                  </a:cubicBezTo>
                  <a:cubicBezTo>
                    <a:pt x="3150" y="4530"/>
                    <a:pt x="3082" y="4507"/>
                    <a:pt x="3036" y="4484"/>
                  </a:cubicBezTo>
                  <a:lnTo>
                    <a:pt x="1438" y="4119"/>
                  </a:lnTo>
                  <a:lnTo>
                    <a:pt x="2032" y="3274"/>
                  </a:lnTo>
                  <a:lnTo>
                    <a:pt x="3607" y="3639"/>
                  </a:lnTo>
                  <a:cubicBezTo>
                    <a:pt x="3677" y="3661"/>
                    <a:pt x="3752" y="3671"/>
                    <a:pt x="3826" y="3671"/>
                  </a:cubicBezTo>
                  <a:cubicBezTo>
                    <a:pt x="3989" y="3671"/>
                    <a:pt x="4144" y="3620"/>
                    <a:pt x="4223" y="3525"/>
                  </a:cubicBezTo>
                  <a:cubicBezTo>
                    <a:pt x="4337" y="3434"/>
                    <a:pt x="4474" y="3320"/>
                    <a:pt x="4611" y="3229"/>
                  </a:cubicBezTo>
                  <a:cubicBezTo>
                    <a:pt x="4771" y="3114"/>
                    <a:pt x="4748" y="2955"/>
                    <a:pt x="4588" y="2841"/>
                  </a:cubicBezTo>
                  <a:lnTo>
                    <a:pt x="3470" y="2110"/>
                  </a:lnTo>
                  <a:lnTo>
                    <a:pt x="4679" y="1517"/>
                  </a:lnTo>
                  <a:lnTo>
                    <a:pt x="5821" y="2270"/>
                  </a:lnTo>
                  <a:cubicBezTo>
                    <a:pt x="5917" y="2325"/>
                    <a:pt x="6048" y="2355"/>
                    <a:pt x="6181" y="2355"/>
                  </a:cubicBezTo>
                  <a:cubicBezTo>
                    <a:pt x="6268" y="2355"/>
                    <a:pt x="6356" y="2343"/>
                    <a:pt x="6437" y="2316"/>
                  </a:cubicBezTo>
                  <a:cubicBezTo>
                    <a:pt x="6620" y="2270"/>
                    <a:pt x="6802" y="2201"/>
                    <a:pt x="7008" y="2156"/>
                  </a:cubicBezTo>
                  <a:cubicBezTo>
                    <a:pt x="7236" y="2087"/>
                    <a:pt x="7350" y="1950"/>
                    <a:pt x="7304" y="1813"/>
                  </a:cubicBezTo>
                  <a:lnTo>
                    <a:pt x="6893" y="855"/>
                  </a:lnTo>
                  <a:lnTo>
                    <a:pt x="8446" y="649"/>
                  </a:lnTo>
                  <a:lnTo>
                    <a:pt x="8834" y="1608"/>
                  </a:lnTo>
                  <a:cubicBezTo>
                    <a:pt x="8856" y="1654"/>
                    <a:pt x="8902" y="1722"/>
                    <a:pt x="8971" y="1745"/>
                  </a:cubicBezTo>
                  <a:cubicBezTo>
                    <a:pt x="9062" y="1813"/>
                    <a:pt x="9199" y="1836"/>
                    <a:pt x="9336" y="1836"/>
                  </a:cubicBezTo>
                  <a:lnTo>
                    <a:pt x="9998" y="1836"/>
                  </a:lnTo>
                  <a:cubicBezTo>
                    <a:pt x="10249" y="1836"/>
                    <a:pt x="10454" y="1745"/>
                    <a:pt x="10523" y="1608"/>
                  </a:cubicBezTo>
                  <a:lnTo>
                    <a:pt x="10933" y="649"/>
                  </a:lnTo>
                  <a:close/>
                  <a:moveTo>
                    <a:pt x="10585" y="1"/>
                  </a:moveTo>
                  <a:cubicBezTo>
                    <a:pt x="10490" y="1"/>
                    <a:pt x="10398" y="17"/>
                    <a:pt x="10317" y="33"/>
                  </a:cubicBezTo>
                  <a:cubicBezTo>
                    <a:pt x="10180" y="79"/>
                    <a:pt x="10112" y="147"/>
                    <a:pt x="10066" y="216"/>
                  </a:cubicBezTo>
                  <a:lnTo>
                    <a:pt x="9678" y="1129"/>
                  </a:lnTo>
                  <a:lnTo>
                    <a:pt x="9313" y="216"/>
                  </a:lnTo>
                  <a:cubicBezTo>
                    <a:pt x="9290" y="170"/>
                    <a:pt x="9244" y="124"/>
                    <a:pt x="9176" y="79"/>
                  </a:cubicBezTo>
                  <a:cubicBezTo>
                    <a:pt x="9090" y="27"/>
                    <a:pt x="8966" y="2"/>
                    <a:pt x="8832" y="2"/>
                  </a:cubicBezTo>
                  <a:cubicBezTo>
                    <a:pt x="8788" y="2"/>
                    <a:pt x="8742" y="5"/>
                    <a:pt x="8697" y="10"/>
                  </a:cubicBezTo>
                  <a:lnTo>
                    <a:pt x="6163" y="353"/>
                  </a:lnTo>
                  <a:cubicBezTo>
                    <a:pt x="6049" y="353"/>
                    <a:pt x="5935" y="398"/>
                    <a:pt x="5866" y="467"/>
                  </a:cubicBezTo>
                  <a:cubicBezTo>
                    <a:pt x="5775" y="535"/>
                    <a:pt x="5752" y="627"/>
                    <a:pt x="5798" y="695"/>
                  </a:cubicBezTo>
                  <a:lnTo>
                    <a:pt x="6163" y="1608"/>
                  </a:lnTo>
                  <a:lnTo>
                    <a:pt x="5090" y="878"/>
                  </a:lnTo>
                  <a:cubicBezTo>
                    <a:pt x="4999" y="832"/>
                    <a:pt x="4885" y="809"/>
                    <a:pt x="4771" y="786"/>
                  </a:cubicBezTo>
                  <a:cubicBezTo>
                    <a:pt x="4634" y="786"/>
                    <a:pt x="4497" y="809"/>
                    <a:pt x="4405" y="855"/>
                  </a:cubicBezTo>
                  <a:lnTo>
                    <a:pt x="2420" y="1836"/>
                  </a:lnTo>
                  <a:cubicBezTo>
                    <a:pt x="2214" y="1950"/>
                    <a:pt x="2191" y="2133"/>
                    <a:pt x="2374" y="2270"/>
                  </a:cubicBezTo>
                  <a:lnTo>
                    <a:pt x="3424" y="2955"/>
                  </a:lnTo>
                  <a:lnTo>
                    <a:pt x="3424" y="2955"/>
                  </a:lnTo>
                  <a:lnTo>
                    <a:pt x="1940" y="2612"/>
                  </a:lnTo>
                  <a:cubicBezTo>
                    <a:pt x="1872" y="2601"/>
                    <a:pt x="1803" y="2595"/>
                    <a:pt x="1738" y="2595"/>
                  </a:cubicBezTo>
                  <a:cubicBezTo>
                    <a:pt x="1672" y="2595"/>
                    <a:pt x="1609" y="2601"/>
                    <a:pt x="1552" y="2612"/>
                  </a:cubicBezTo>
                  <a:cubicBezTo>
                    <a:pt x="1415" y="2658"/>
                    <a:pt x="1324" y="2704"/>
                    <a:pt x="1278" y="2772"/>
                  </a:cubicBezTo>
                  <a:lnTo>
                    <a:pt x="297" y="4187"/>
                  </a:lnTo>
                  <a:cubicBezTo>
                    <a:pt x="228" y="4301"/>
                    <a:pt x="274" y="4416"/>
                    <a:pt x="411" y="4507"/>
                  </a:cubicBezTo>
                  <a:cubicBezTo>
                    <a:pt x="479" y="4530"/>
                    <a:pt x="525" y="4552"/>
                    <a:pt x="594" y="4552"/>
                  </a:cubicBezTo>
                  <a:lnTo>
                    <a:pt x="2077" y="4918"/>
                  </a:lnTo>
                  <a:lnTo>
                    <a:pt x="479" y="4986"/>
                  </a:lnTo>
                  <a:cubicBezTo>
                    <a:pt x="206" y="5009"/>
                    <a:pt x="0" y="5146"/>
                    <a:pt x="23" y="5329"/>
                  </a:cubicBezTo>
                  <a:lnTo>
                    <a:pt x="274" y="6812"/>
                  </a:lnTo>
                  <a:cubicBezTo>
                    <a:pt x="297" y="6881"/>
                    <a:pt x="343" y="6949"/>
                    <a:pt x="457" y="7018"/>
                  </a:cubicBezTo>
                  <a:cubicBezTo>
                    <a:pt x="571" y="7063"/>
                    <a:pt x="708" y="7086"/>
                    <a:pt x="845" y="7086"/>
                  </a:cubicBezTo>
                  <a:lnTo>
                    <a:pt x="2442" y="6995"/>
                  </a:lnTo>
                  <a:lnTo>
                    <a:pt x="1096" y="7497"/>
                  </a:lnTo>
                  <a:cubicBezTo>
                    <a:pt x="845" y="7588"/>
                    <a:pt x="799" y="7771"/>
                    <a:pt x="936" y="7908"/>
                  </a:cubicBezTo>
                  <a:lnTo>
                    <a:pt x="2351" y="9163"/>
                  </a:lnTo>
                  <a:cubicBezTo>
                    <a:pt x="2374" y="9186"/>
                    <a:pt x="2397" y="9209"/>
                    <a:pt x="2420" y="9209"/>
                  </a:cubicBezTo>
                  <a:cubicBezTo>
                    <a:pt x="2526" y="9275"/>
                    <a:pt x="2656" y="9311"/>
                    <a:pt x="2786" y="9311"/>
                  </a:cubicBezTo>
                  <a:cubicBezTo>
                    <a:pt x="2879" y="9311"/>
                    <a:pt x="2973" y="9293"/>
                    <a:pt x="3059" y="9254"/>
                  </a:cubicBezTo>
                  <a:lnTo>
                    <a:pt x="4405" y="8752"/>
                  </a:lnTo>
                  <a:lnTo>
                    <a:pt x="3629" y="9551"/>
                  </a:lnTo>
                  <a:cubicBezTo>
                    <a:pt x="3561" y="9620"/>
                    <a:pt x="3538" y="9711"/>
                    <a:pt x="3584" y="9779"/>
                  </a:cubicBezTo>
                  <a:cubicBezTo>
                    <a:pt x="3607" y="9825"/>
                    <a:pt x="3652" y="9871"/>
                    <a:pt x="3698" y="9916"/>
                  </a:cubicBezTo>
                  <a:cubicBezTo>
                    <a:pt x="3744" y="9939"/>
                    <a:pt x="3766" y="9962"/>
                    <a:pt x="3812" y="9962"/>
                  </a:cubicBezTo>
                  <a:lnTo>
                    <a:pt x="6072" y="10715"/>
                  </a:lnTo>
                  <a:cubicBezTo>
                    <a:pt x="6149" y="10736"/>
                    <a:pt x="6234" y="10747"/>
                    <a:pt x="6317" y="10747"/>
                  </a:cubicBezTo>
                  <a:cubicBezTo>
                    <a:pt x="6503" y="10747"/>
                    <a:pt x="6685" y="10696"/>
                    <a:pt x="6779" y="10601"/>
                  </a:cubicBezTo>
                  <a:lnTo>
                    <a:pt x="7555" y="9802"/>
                  </a:lnTo>
                  <a:lnTo>
                    <a:pt x="7510" y="10715"/>
                  </a:lnTo>
                  <a:cubicBezTo>
                    <a:pt x="7487" y="10807"/>
                    <a:pt x="7555" y="10875"/>
                    <a:pt x="7647" y="10944"/>
                  </a:cubicBezTo>
                  <a:cubicBezTo>
                    <a:pt x="7738" y="10989"/>
                    <a:pt x="7852" y="11012"/>
                    <a:pt x="7989" y="11035"/>
                  </a:cubicBezTo>
                  <a:lnTo>
                    <a:pt x="10591" y="11081"/>
                  </a:lnTo>
                  <a:cubicBezTo>
                    <a:pt x="10728" y="11081"/>
                    <a:pt x="10865" y="11058"/>
                    <a:pt x="10956" y="11012"/>
                  </a:cubicBezTo>
                  <a:cubicBezTo>
                    <a:pt x="11048" y="10944"/>
                    <a:pt x="11116" y="10875"/>
                    <a:pt x="11116" y="10807"/>
                  </a:cubicBezTo>
                  <a:lnTo>
                    <a:pt x="11185" y="9871"/>
                  </a:lnTo>
                  <a:lnTo>
                    <a:pt x="11869" y="10715"/>
                  </a:lnTo>
                  <a:cubicBezTo>
                    <a:pt x="11892" y="10738"/>
                    <a:pt x="11915" y="10784"/>
                    <a:pt x="11961" y="10807"/>
                  </a:cubicBezTo>
                  <a:cubicBezTo>
                    <a:pt x="12064" y="10851"/>
                    <a:pt x="12196" y="10876"/>
                    <a:pt x="12325" y="10876"/>
                  </a:cubicBezTo>
                  <a:cubicBezTo>
                    <a:pt x="12396" y="10876"/>
                    <a:pt x="12467" y="10868"/>
                    <a:pt x="12531" y="10852"/>
                  </a:cubicBezTo>
                  <a:lnTo>
                    <a:pt x="14882" y="10213"/>
                  </a:lnTo>
                  <a:cubicBezTo>
                    <a:pt x="15019" y="10190"/>
                    <a:pt x="15111" y="10122"/>
                    <a:pt x="15156" y="10053"/>
                  </a:cubicBezTo>
                  <a:cubicBezTo>
                    <a:pt x="15202" y="9962"/>
                    <a:pt x="15202" y="9894"/>
                    <a:pt x="15133" y="9825"/>
                  </a:cubicBezTo>
                  <a:lnTo>
                    <a:pt x="14449" y="8981"/>
                  </a:lnTo>
                  <a:lnTo>
                    <a:pt x="15727" y="9551"/>
                  </a:lnTo>
                  <a:cubicBezTo>
                    <a:pt x="15810" y="9585"/>
                    <a:pt x="15894" y="9606"/>
                    <a:pt x="15986" y="9606"/>
                  </a:cubicBezTo>
                  <a:cubicBezTo>
                    <a:pt x="16020" y="9606"/>
                    <a:pt x="16055" y="9603"/>
                    <a:pt x="16092" y="9597"/>
                  </a:cubicBezTo>
                  <a:cubicBezTo>
                    <a:pt x="16229" y="9597"/>
                    <a:pt x="16343" y="9551"/>
                    <a:pt x="16434" y="9483"/>
                  </a:cubicBezTo>
                  <a:lnTo>
                    <a:pt x="18009" y="8296"/>
                  </a:lnTo>
                  <a:cubicBezTo>
                    <a:pt x="18146" y="8182"/>
                    <a:pt x="18146" y="7999"/>
                    <a:pt x="17964" y="7908"/>
                  </a:cubicBezTo>
                  <a:cubicBezTo>
                    <a:pt x="17941" y="7885"/>
                    <a:pt x="17918" y="7885"/>
                    <a:pt x="17895" y="7885"/>
                  </a:cubicBezTo>
                  <a:lnTo>
                    <a:pt x="16640" y="7314"/>
                  </a:lnTo>
                  <a:lnTo>
                    <a:pt x="18215" y="7474"/>
                  </a:lnTo>
                  <a:cubicBezTo>
                    <a:pt x="18251" y="7480"/>
                    <a:pt x="18288" y="7483"/>
                    <a:pt x="18324" y="7483"/>
                  </a:cubicBezTo>
                  <a:cubicBezTo>
                    <a:pt x="18422" y="7483"/>
                    <a:pt x="18513" y="7462"/>
                    <a:pt x="18580" y="7428"/>
                  </a:cubicBezTo>
                  <a:cubicBezTo>
                    <a:pt x="18694" y="7383"/>
                    <a:pt x="18785" y="7314"/>
                    <a:pt x="18785" y="7223"/>
                  </a:cubicBezTo>
                  <a:lnTo>
                    <a:pt x="19242" y="5739"/>
                  </a:lnTo>
                  <a:cubicBezTo>
                    <a:pt x="19265" y="5648"/>
                    <a:pt x="19196" y="5557"/>
                    <a:pt x="19082" y="5488"/>
                  </a:cubicBezTo>
                  <a:cubicBezTo>
                    <a:pt x="19014" y="5443"/>
                    <a:pt x="18922" y="5420"/>
                    <a:pt x="18808" y="5397"/>
                  </a:cubicBezTo>
                  <a:lnTo>
                    <a:pt x="17233" y="5237"/>
                  </a:lnTo>
                  <a:lnTo>
                    <a:pt x="18763" y="4963"/>
                  </a:lnTo>
                  <a:cubicBezTo>
                    <a:pt x="18900" y="4941"/>
                    <a:pt x="18991" y="4895"/>
                    <a:pt x="19059" y="4826"/>
                  </a:cubicBezTo>
                  <a:cubicBezTo>
                    <a:pt x="19128" y="4758"/>
                    <a:pt x="19128" y="4667"/>
                    <a:pt x="19082" y="4598"/>
                  </a:cubicBezTo>
                  <a:lnTo>
                    <a:pt x="18306" y="3160"/>
                  </a:lnTo>
                  <a:cubicBezTo>
                    <a:pt x="18283" y="3114"/>
                    <a:pt x="18238" y="3069"/>
                    <a:pt x="18169" y="3046"/>
                  </a:cubicBezTo>
                  <a:cubicBezTo>
                    <a:pt x="18087" y="2997"/>
                    <a:pt x="17957" y="2959"/>
                    <a:pt x="17823" y="2959"/>
                  </a:cubicBezTo>
                  <a:cubicBezTo>
                    <a:pt x="17771" y="2959"/>
                    <a:pt x="17718" y="2965"/>
                    <a:pt x="17667" y="2978"/>
                  </a:cubicBezTo>
                  <a:lnTo>
                    <a:pt x="15932" y="3297"/>
                  </a:lnTo>
                  <a:cubicBezTo>
                    <a:pt x="15887" y="3251"/>
                    <a:pt x="15864" y="3206"/>
                    <a:pt x="15818" y="3183"/>
                  </a:cubicBezTo>
                  <a:lnTo>
                    <a:pt x="17188" y="2384"/>
                  </a:lnTo>
                  <a:cubicBezTo>
                    <a:pt x="17279" y="2316"/>
                    <a:pt x="17347" y="2247"/>
                    <a:pt x="17347" y="2156"/>
                  </a:cubicBezTo>
                  <a:cubicBezTo>
                    <a:pt x="17347" y="2087"/>
                    <a:pt x="17279" y="2019"/>
                    <a:pt x="17188" y="1950"/>
                  </a:cubicBezTo>
                  <a:lnTo>
                    <a:pt x="15339" y="900"/>
                  </a:lnTo>
                  <a:cubicBezTo>
                    <a:pt x="15247" y="832"/>
                    <a:pt x="15111" y="809"/>
                    <a:pt x="14996" y="809"/>
                  </a:cubicBezTo>
                  <a:cubicBezTo>
                    <a:pt x="14859" y="809"/>
                    <a:pt x="14722" y="832"/>
                    <a:pt x="14631" y="900"/>
                  </a:cubicBezTo>
                  <a:lnTo>
                    <a:pt x="13148" y="1745"/>
                  </a:lnTo>
                  <a:lnTo>
                    <a:pt x="13581" y="741"/>
                  </a:lnTo>
                  <a:cubicBezTo>
                    <a:pt x="13627" y="649"/>
                    <a:pt x="13581" y="535"/>
                    <a:pt x="13444" y="467"/>
                  </a:cubicBezTo>
                  <a:cubicBezTo>
                    <a:pt x="13376" y="421"/>
                    <a:pt x="13307" y="398"/>
                    <a:pt x="13216" y="375"/>
                  </a:cubicBezTo>
                  <a:lnTo>
                    <a:pt x="10705" y="10"/>
                  </a:lnTo>
                  <a:cubicBezTo>
                    <a:pt x="10665" y="4"/>
                    <a:pt x="10625" y="1"/>
                    <a:pt x="10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185;p47">
              <a:extLst>
                <a:ext uri="{FF2B5EF4-FFF2-40B4-BE49-F238E27FC236}">
                  <a16:creationId xmlns:a16="http://schemas.microsoft.com/office/drawing/2014/main" id="{AA8BE673-7F85-4322-8DE7-0B08BC0DB483}"/>
                </a:ext>
              </a:extLst>
            </p:cNvPr>
            <p:cNvSpPr/>
            <p:nvPr/>
          </p:nvSpPr>
          <p:spPr>
            <a:xfrm>
              <a:off x="4472988" y="3241375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32344" y="92"/>
                  </a:moveTo>
                  <a:lnTo>
                    <a:pt x="32344" y="97"/>
                  </a:lnTo>
                  <a:lnTo>
                    <a:pt x="32344" y="97"/>
                  </a:lnTo>
                  <a:cubicBezTo>
                    <a:pt x="32344" y="95"/>
                    <a:pt x="32344" y="93"/>
                    <a:pt x="32344" y="92"/>
                  </a:cubicBezTo>
                  <a:close/>
                  <a:moveTo>
                    <a:pt x="23" y="0"/>
                  </a:moveTo>
                  <a:lnTo>
                    <a:pt x="0" y="4976"/>
                  </a:lnTo>
                  <a:cubicBezTo>
                    <a:pt x="0" y="7396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1" y="12463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0" y="12805"/>
                    <a:pt x="7236" y="12805"/>
                  </a:cubicBezTo>
                  <a:cubicBezTo>
                    <a:pt x="7327" y="12851"/>
                    <a:pt x="7419" y="12874"/>
                    <a:pt x="7510" y="12919"/>
                  </a:cubicBezTo>
                  <a:cubicBezTo>
                    <a:pt x="7852" y="13034"/>
                    <a:pt x="8172" y="13148"/>
                    <a:pt x="8491" y="13262"/>
                  </a:cubicBezTo>
                  <a:cubicBezTo>
                    <a:pt x="8606" y="13285"/>
                    <a:pt x="8720" y="13330"/>
                    <a:pt x="8834" y="13353"/>
                  </a:cubicBezTo>
                  <a:cubicBezTo>
                    <a:pt x="8925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36"/>
                  </a:cubicBezTo>
                  <a:cubicBezTo>
                    <a:pt x="9815" y="13627"/>
                    <a:pt x="10158" y="13695"/>
                    <a:pt x="10477" y="13787"/>
                  </a:cubicBezTo>
                  <a:cubicBezTo>
                    <a:pt x="10569" y="13787"/>
                    <a:pt x="10660" y="13832"/>
                    <a:pt x="10751" y="13832"/>
                  </a:cubicBezTo>
                  <a:cubicBezTo>
                    <a:pt x="10888" y="13878"/>
                    <a:pt x="11025" y="13878"/>
                    <a:pt x="11162" y="13924"/>
                  </a:cubicBezTo>
                  <a:cubicBezTo>
                    <a:pt x="11436" y="13969"/>
                    <a:pt x="11733" y="14015"/>
                    <a:pt x="12007" y="14061"/>
                  </a:cubicBezTo>
                  <a:cubicBezTo>
                    <a:pt x="12121" y="14084"/>
                    <a:pt x="12235" y="14106"/>
                    <a:pt x="12349" y="14129"/>
                  </a:cubicBezTo>
                  <a:cubicBezTo>
                    <a:pt x="12486" y="14129"/>
                    <a:pt x="12600" y="14152"/>
                    <a:pt x="12737" y="14175"/>
                  </a:cubicBezTo>
                  <a:cubicBezTo>
                    <a:pt x="13011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75" y="14312"/>
                    <a:pt x="14289" y="14312"/>
                  </a:cubicBezTo>
                  <a:cubicBezTo>
                    <a:pt x="14563" y="14335"/>
                    <a:pt x="14837" y="14357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6" y="14380"/>
                    <a:pt x="17348" y="14357"/>
                    <a:pt x="17439" y="14357"/>
                  </a:cubicBezTo>
                  <a:cubicBezTo>
                    <a:pt x="17804" y="14335"/>
                    <a:pt x="18169" y="14312"/>
                    <a:pt x="18535" y="14289"/>
                  </a:cubicBezTo>
                  <a:cubicBezTo>
                    <a:pt x="18671" y="14266"/>
                    <a:pt x="18808" y="14266"/>
                    <a:pt x="18968" y="14266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8"/>
                    <a:pt x="19493" y="14198"/>
                  </a:cubicBezTo>
                  <a:cubicBezTo>
                    <a:pt x="19881" y="14152"/>
                    <a:pt x="20246" y="14084"/>
                    <a:pt x="20634" y="14038"/>
                  </a:cubicBezTo>
                  <a:cubicBezTo>
                    <a:pt x="20726" y="14015"/>
                    <a:pt x="20817" y="14015"/>
                    <a:pt x="20886" y="13992"/>
                  </a:cubicBezTo>
                  <a:cubicBezTo>
                    <a:pt x="20931" y="13992"/>
                    <a:pt x="20977" y="13969"/>
                    <a:pt x="21022" y="13969"/>
                  </a:cubicBezTo>
                  <a:cubicBezTo>
                    <a:pt x="21205" y="13947"/>
                    <a:pt x="21388" y="13901"/>
                    <a:pt x="21547" y="13855"/>
                  </a:cubicBezTo>
                  <a:cubicBezTo>
                    <a:pt x="21844" y="13787"/>
                    <a:pt x="22141" y="13741"/>
                    <a:pt x="22438" y="13673"/>
                  </a:cubicBezTo>
                  <a:cubicBezTo>
                    <a:pt x="22666" y="13604"/>
                    <a:pt x="22871" y="13559"/>
                    <a:pt x="23077" y="13490"/>
                  </a:cubicBezTo>
                  <a:cubicBezTo>
                    <a:pt x="23351" y="13422"/>
                    <a:pt x="23625" y="13353"/>
                    <a:pt x="23898" y="13262"/>
                  </a:cubicBezTo>
                  <a:cubicBezTo>
                    <a:pt x="23967" y="13239"/>
                    <a:pt x="24035" y="13216"/>
                    <a:pt x="24081" y="13216"/>
                  </a:cubicBezTo>
                  <a:cubicBezTo>
                    <a:pt x="24423" y="13102"/>
                    <a:pt x="24743" y="12988"/>
                    <a:pt x="25063" y="12851"/>
                  </a:cubicBezTo>
                  <a:cubicBezTo>
                    <a:pt x="25108" y="12851"/>
                    <a:pt x="25154" y="12828"/>
                    <a:pt x="25200" y="12805"/>
                  </a:cubicBezTo>
                  <a:cubicBezTo>
                    <a:pt x="25565" y="12668"/>
                    <a:pt x="25907" y="12509"/>
                    <a:pt x="26249" y="12372"/>
                  </a:cubicBezTo>
                  <a:cubicBezTo>
                    <a:pt x="26341" y="12326"/>
                    <a:pt x="26432" y="12280"/>
                    <a:pt x="26546" y="12212"/>
                  </a:cubicBezTo>
                  <a:cubicBezTo>
                    <a:pt x="26911" y="12052"/>
                    <a:pt x="27277" y="11847"/>
                    <a:pt x="27619" y="11641"/>
                  </a:cubicBezTo>
                  <a:cubicBezTo>
                    <a:pt x="27687" y="11618"/>
                    <a:pt x="27756" y="11573"/>
                    <a:pt x="27824" y="11527"/>
                  </a:cubicBezTo>
                  <a:cubicBezTo>
                    <a:pt x="27893" y="11504"/>
                    <a:pt x="27939" y="11459"/>
                    <a:pt x="28007" y="11413"/>
                  </a:cubicBezTo>
                  <a:cubicBezTo>
                    <a:pt x="28098" y="11367"/>
                    <a:pt x="28190" y="11299"/>
                    <a:pt x="28304" y="11230"/>
                  </a:cubicBezTo>
                  <a:cubicBezTo>
                    <a:pt x="28372" y="11185"/>
                    <a:pt x="28464" y="11116"/>
                    <a:pt x="28555" y="11071"/>
                  </a:cubicBezTo>
                  <a:cubicBezTo>
                    <a:pt x="28646" y="11002"/>
                    <a:pt x="28737" y="10934"/>
                    <a:pt x="28829" y="10865"/>
                  </a:cubicBezTo>
                  <a:cubicBezTo>
                    <a:pt x="28897" y="10819"/>
                    <a:pt x="28989" y="10751"/>
                    <a:pt x="29057" y="10683"/>
                  </a:cubicBezTo>
                  <a:cubicBezTo>
                    <a:pt x="29148" y="10614"/>
                    <a:pt x="29240" y="10568"/>
                    <a:pt x="29308" y="10500"/>
                  </a:cubicBezTo>
                  <a:cubicBezTo>
                    <a:pt x="29399" y="10431"/>
                    <a:pt x="29468" y="10363"/>
                    <a:pt x="29536" y="10295"/>
                  </a:cubicBezTo>
                  <a:cubicBezTo>
                    <a:pt x="29628" y="10226"/>
                    <a:pt x="29696" y="10180"/>
                    <a:pt x="29765" y="10112"/>
                  </a:cubicBezTo>
                  <a:cubicBezTo>
                    <a:pt x="29810" y="10066"/>
                    <a:pt x="29833" y="10043"/>
                    <a:pt x="29879" y="10021"/>
                  </a:cubicBezTo>
                  <a:cubicBezTo>
                    <a:pt x="29902" y="9998"/>
                    <a:pt x="29924" y="9975"/>
                    <a:pt x="29947" y="9929"/>
                  </a:cubicBezTo>
                  <a:cubicBezTo>
                    <a:pt x="30084" y="9815"/>
                    <a:pt x="30198" y="9701"/>
                    <a:pt x="30312" y="9564"/>
                  </a:cubicBezTo>
                  <a:cubicBezTo>
                    <a:pt x="30358" y="9541"/>
                    <a:pt x="30404" y="9496"/>
                    <a:pt x="30427" y="9450"/>
                  </a:cubicBezTo>
                  <a:cubicBezTo>
                    <a:pt x="30586" y="9290"/>
                    <a:pt x="30723" y="9130"/>
                    <a:pt x="30860" y="8971"/>
                  </a:cubicBezTo>
                  <a:cubicBezTo>
                    <a:pt x="30860" y="8948"/>
                    <a:pt x="30860" y="8948"/>
                    <a:pt x="30883" y="8948"/>
                  </a:cubicBezTo>
                  <a:cubicBezTo>
                    <a:pt x="30906" y="8902"/>
                    <a:pt x="30929" y="8857"/>
                    <a:pt x="30952" y="8834"/>
                  </a:cubicBezTo>
                  <a:cubicBezTo>
                    <a:pt x="31043" y="8720"/>
                    <a:pt x="31111" y="8628"/>
                    <a:pt x="31180" y="8514"/>
                  </a:cubicBezTo>
                  <a:cubicBezTo>
                    <a:pt x="31225" y="8446"/>
                    <a:pt x="31271" y="8400"/>
                    <a:pt x="31294" y="8332"/>
                  </a:cubicBezTo>
                  <a:cubicBezTo>
                    <a:pt x="31362" y="8240"/>
                    <a:pt x="31408" y="8149"/>
                    <a:pt x="31476" y="8058"/>
                  </a:cubicBezTo>
                  <a:cubicBezTo>
                    <a:pt x="31499" y="8035"/>
                    <a:pt x="31499" y="8012"/>
                    <a:pt x="31522" y="7966"/>
                  </a:cubicBezTo>
                  <a:cubicBezTo>
                    <a:pt x="31545" y="7944"/>
                    <a:pt x="31568" y="7898"/>
                    <a:pt x="31591" y="7852"/>
                  </a:cubicBezTo>
                  <a:cubicBezTo>
                    <a:pt x="31636" y="7784"/>
                    <a:pt x="31659" y="7692"/>
                    <a:pt x="31705" y="7624"/>
                  </a:cubicBezTo>
                  <a:cubicBezTo>
                    <a:pt x="31750" y="7555"/>
                    <a:pt x="31773" y="7487"/>
                    <a:pt x="31796" y="7419"/>
                  </a:cubicBezTo>
                  <a:cubicBezTo>
                    <a:pt x="31842" y="7327"/>
                    <a:pt x="31865" y="7259"/>
                    <a:pt x="31910" y="7167"/>
                  </a:cubicBezTo>
                  <a:cubicBezTo>
                    <a:pt x="31933" y="7122"/>
                    <a:pt x="31933" y="7099"/>
                    <a:pt x="31956" y="7053"/>
                  </a:cubicBezTo>
                  <a:cubicBezTo>
                    <a:pt x="31956" y="7031"/>
                    <a:pt x="31979" y="6985"/>
                    <a:pt x="31979" y="6962"/>
                  </a:cubicBezTo>
                  <a:cubicBezTo>
                    <a:pt x="32024" y="6871"/>
                    <a:pt x="32047" y="6802"/>
                    <a:pt x="32070" y="6734"/>
                  </a:cubicBezTo>
                  <a:cubicBezTo>
                    <a:pt x="32093" y="6642"/>
                    <a:pt x="32116" y="6574"/>
                    <a:pt x="32116" y="6506"/>
                  </a:cubicBezTo>
                  <a:cubicBezTo>
                    <a:pt x="32138" y="6437"/>
                    <a:pt x="32161" y="6346"/>
                    <a:pt x="32184" y="6277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30" y="6117"/>
                    <a:pt x="32230" y="6095"/>
                    <a:pt x="32230" y="6072"/>
                  </a:cubicBezTo>
                  <a:cubicBezTo>
                    <a:pt x="32253" y="5981"/>
                    <a:pt x="32253" y="5889"/>
                    <a:pt x="32275" y="5821"/>
                  </a:cubicBezTo>
                  <a:cubicBezTo>
                    <a:pt x="32275" y="5752"/>
                    <a:pt x="32275" y="5684"/>
                    <a:pt x="32298" y="5615"/>
                  </a:cubicBezTo>
                  <a:cubicBezTo>
                    <a:pt x="32298" y="5524"/>
                    <a:pt x="32298" y="5456"/>
                    <a:pt x="32321" y="5364"/>
                  </a:cubicBezTo>
                  <a:cubicBezTo>
                    <a:pt x="32321" y="5319"/>
                    <a:pt x="32321" y="5273"/>
                    <a:pt x="32321" y="5227"/>
                  </a:cubicBezTo>
                  <a:cubicBezTo>
                    <a:pt x="32321" y="5182"/>
                    <a:pt x="32321" y="5136"/>
                    <a:pt x="32321" y="5068"/>
                  </a:cubicBezTo>
                  <a:lnTo>
                    <a:pt x="32344" y="97"/>
                  </a:lnTo>
                  <a:lnTo>
                    <a:pt x="32344" y="97"/>
                  </a:lnTo>
                  <a:cubicBezTo>
                    <a:pt x="32343" y="187"/>
                    <a:pt x="32321" y="299"/>
                    <a:pt x="32321" y="388"/>
                  </a:cubicBezTo>
                  <a:cubicBezTo>
                    <a:pt x="32321" y="457"/>
                    <a:pt x="32321" y="548"/>
                    <a:pt x="32298" y="617"/>
                  </a:cubicBezTo>
                  <a:cubicBezTo>
                    <a:pt x="32298" y="685"/>
                    <a:pt x="32298" y="776"/>
                    <a:pt x="32275" y="845"/>
                  </a:cubicBezTo>
                  <a:cubicBezTo>
                    <a:pt x="32275" y="913"/>
                    <a:pt x="32253" y="1005"/>
                    <a:pt x="32253" y="1073"/>
                  </a:cubicBezTo>
                  <a:cubicBezTo>
                    <a:pt x="32230" y="1142"/>
                    <a:pt x="32207" y="1233"/>
                    <a:pt x="32207" y="1301"/>
                  </a:cubicBezTo>
                  <a:cubicBezTo>
                    <a:pt x="32184" y="1370"/>
                    <a:pt x="32161" y="1461"/>
                    <a:pt x="32138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26"/>
                    <a:pt x="32024" y="1895"/>
                    <a:pt x="32001" y="1986"/>
                  </a:cubicBezTo>
                  <a:cubicBezTo>
                    <a:pt x="31979" y="2055"/>
                    <a:pt x="31956" y="2123"/>
                    <a:pt x="31910" y="2192"/>
                  </a:cubicBezTo>
                  <a:cubicBezTo>
                    <a:pt x="31887" y="2260"/>
                    <a:pt x="31865" y="2351"/>
                    <a:pt x="31819" y="2420"/>
                  </a:cubicBezTo>
                  <a:cubicBezTo>
                    <a:pt x="31796" y="2488"/>
                    <a:pt x="31750" y="2557"/>
                    <a:pt x="31728" y="2625"/>
                  </a:cubicBezTo>
                  <a:cubicBezTo>
                    <a:pt x="31682" y="2717"/>
                    <a:pt x="31636" y="2785"/>
                    <a:pt x="31591" y="2876"/>
                  </a:cubicBezTo>
                  <a:cubicBezTo>
                    <a:pt x="31568" y="2945"/>
                    <a:pt x="31522" y="3013"/>
                    <a:pt x="31499" y="3082"/>
                  </a:cubicBezTo>
                  <a:cubicBezTo>
                    <a:pt x="31431" y="3173"/>
                    <a:pt x="31385" y="3264"/>
                    <a:pt x="31317" y="3356"/>
                  </a:cubicBezTo>
                  <a:cubicBezTo>
                    <a:pt x="31271" y="3424"/>
                    <a:pt x="31248" y="3470"/>
                    <a:pt x="31203" y="3538"/>
                  </a:cubicBezTo>
                  <a:cubicBezTo>
                    <a:pt x="31134" y="3630"/>
                    <a:pt x="31043" y="3744"/>
                    <a:pt x="30974" y="3835"/>
                  </a:cubicBezTo>
                  <a:cubicBezTo>
                    <a:pt x="30929" y="3881"/>
                    <a:pt x="30906" y="3926"/>
                    <a:pt x="30860" y="3972"/>
                  </a:cubicBezTo>
                  <a:cubicBezTo>
                    <a:pt x="30746" y="4155"/>
                    <a:pt x="30609" y="4314"/>
                    <a:pt x="30449" y="4474"/>
                  </a:cubicBezTo>
                  <a:cubicBezTo>
                    <a:pt x="30404" y="4520"/>
                    <a:pt x="30381" y="4543"/>
                    <a:pt x="30335" y="4588"/>
                  </a:cubicBezTo>
                  <a:cubicBezTo>
                    <a:pt x="30221" y="4725"/>
                    <a:pt x="30084" y="4839"/>
                    <a:pt x="29970" y="4953"/>
                  </a:cubicBezTo>
                  <a:cubicBezTo>
                    <a:pt x="29902" y="5022"/>
                    <a:pt x="29856" y="5068"/>
                    <a:pt x="29787" y="5113"/>
                  </a:cubicBezTo>
                  <a:cubicBezTo>
                    <a:pt x="29719" y="5182"/>
                    <a:pt x="29628" y="5250"/>
                    <a:pt x="29559" y="5319"/>
                  </a:cubicBezTo>
                  <a:cubicBezTo>
                    <a:pt x="29491" y="5387"/>
                    <a:pt x="29399" y="5456"/>
                    <a:pt x="29331" y="5501"/>
                  </a:cubicBezTo>
                  <a:cubicBezTo>
                    <a:pt x="29240" y="5570"/>
                    <a:pt x="29171" y="5638"/>
                    <a:pt x="29080" y="5707"/>
                  </a:cubicBezTo>
                  <a:cubicBezTo>
                    <a:pt x="29011" y="5775"/>
                    <a:pt x="28920" y="5821"/>
                    <a:pt x="28829" y="5889"/>
                  </a:cubicBezTo>
                  <a:cubicBezTo>
                    <a:pt x="28760" y="5958"/>
                    <a:pt x="28669" y="6026"/>
                    <a:pt x="28578" y="6072"/>
                  </a:cubicBezTo>
                  <a:cubicBezTo>
                    <a:pt x="28486" y="6140"/>
                    <a:pt x="28395" y="6186"/>
                    <a:pt x="28304" y="6254"/>
                  </a:cubicBezTo>
                  <a:cubicBezTo>
                    <a:pt x="28212" y="6323"/>
                    <a:pt x="28121" y="6369"/>
                    <a:pt x="28007" y="6437"/>
                  </a:cubicBezTo>
                  <a:cubicBezTo>
                    <a:pt x="27893" y="6506"/>
                    <a:pt x="27779" y="6597"/>
                    <a:pt x="27642" y="6665"/>
                  </a:cubicBezTo>
                  <a:cubicBezTo>
                    <a:pt x="27299" y="6871"/>
                    <a:pt x="26934" y="7053"/>
                    <a:pt x="26546" y="7236"/>
                  </a:cubicBezTo>
                  <a:cubicBezTo>
                    <a:pt x="26455" y="7282"/>
                    <a:pt x="26364" y="7327"/>
                    <a:pt x="26249" y="7373"/>
                  </a:cubicBezTo>
                  <a:cubicBezTo>
                    <a:pt x="25907" y="7533"/>
                    <a:pt x="25565" y="7692"/>
                    <a:pt x="25222" y="7829"/>
                  </a:cubicBezTo>
                  <a:cubicBezTo>
                    <a:pt x="25177" y="7829"/>
                    <a:pt x="25131" y="7852"/>
                    <a:pt x="25085" y="7875"/>
                  </a:cubicBezTo>
                  <a:cubicBezTo>
                    <a:pt x="24697" y="8012"/>
                    <a:pt x="24309" y="8149"/>
                    <a:pt x="23921" y="8286"/>
                  </a:cubicBezTo>
                  <a:cubicBezTo>
                    <a:pt x="23647" y="8354"/>
                    <a:pt x="23374" y="8446"/>
                    <a:pt x="23100" y="8514"/>
                  </a:cubicBezTo>
                  <a:cubicBezTo>
                    <a:pt x="22871" y="8583"/>
                    <a:pt x="22666" y="8628"/>
                    <a:pt x="22460" y="8674"/>
                  </a:cubicBezTo>
                  <a:cubicBezTo>
                    <a:pt x="22164" y="8765"/>
                    <a:pt x="21867" y="8811"/>
                    <a:pt x="21570" y="8879"/>
                  </a:cubicBezTo>
                  <a:cubicBezTo>
                    <a:pt x="21342" y="8925"/>
                    <a:pt x="21137" y="8971"/>
                    <a:pt x="20908" y="9016"/>
                  </a:cubicBezTo>
                  <a:cubicBezTo>
                    <a:pt x="20817" y="9016"/>
                    <a:pt x="20726" y="9039"/>
                    <a:pt x="20634" y="9062"/>
                  </a:cubicBezTo>
                  <a:cubicBezTo>
                    <a:pt x="20269" y="9108"/>
                    <a:pt x="19904" y="9176"/>
                    <a:pt x="19516" y="9199"/>
                  </a:cubicBezTo>
                  <a:cubicBezTo>
                    <a:pt x="19402" y="9222"/>
                    <a:pt x="19311" y="9245"/>
                    <a:pt x="19196" y="9245"/>
                  </a:cubicBezTo>
                  <a:cubicBezTo>
                    <a:pt x="18968" y="9267"/>
                    <a:pt x="18763" y="9290"/>
                    <a:pt x="18535" y="9313"/>
                  </a:cubicBezTo>
                  <a:cubicBezTo>
                    <a:pt x="18169" y="9336"/>
                    <a:pt x="17804" y="9359"/>
                    <a:pt x="17439" y="9382"/>
                  </a:cubicBezTo>
                  <a:cubicBezTo>
                    <a:pt x="17211" y="9382"/>
                    <a:pt x="16982" y="9382"/>
                    <a:pt x="16754" y="9404"/>
                  </a:cubicBezTo>
                  <a:lnTo>
                    <a:pt x="15864" y="9404"/>
                  </a:lnTo>
                  <a:cubicBezTo>
                    <a:pt x="15613" y="9404"/>
                    <a:pt x="15362" y="9382"/>
                    <a:pt x="15134" y="9382"/>
                  </a:cubicBezTo>
                  <a:cubicBezTo>
                    <a:pt x="14860" y="9359"/>
                    <a:pt x="14586" y="9359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5"/>
                    <a:pt x="13011" y="9222"/>
                    <a:pt x="12760" y="9176"/>
                  </a:cubicBezTo>
                  <a:cubicBezTo>
                    <a:pt x="12509" y="9153"/>
                    <a:pt x="12258" y="9108"/>
                    <a:pt x="12029" y="9085"/>
                  </a:cubicBezTo>
                  <a:cubicBezTo>
                    <a:pt x="11733" y="9039"/>
                    <a:pt x="11459" y="8993"/>
                    <a:pt x="11162" y="8925"/>
                  </a:cubicBezTo>
                  <a:cubicBezTo>
                    <a:pt x="10957" y="8879"/>
                    <a:pt x="10728" y="8834"/>
                    <a:pt x="10500" y="8788"/>
                  </a:cubicBezTo>
                  <a:cubicBezTo>
                    <a:pt x="10158" y="8720"/>
                    <a:pt x="9838" y="8628"/>
                    <a:pt x="9496" y="8560"/>
                  </a:cubicBezTo>
                  <a:cubicBezTo>
                    <a:pt x="9290" y="8491"/>
                    <a:pt x="9062" y="8446"/>
                    <a:pt x="8857" y="8377"/>
                  </a:cubicBezTo>
                  <a:cubicBezTo>
                    <a:pt x="8742" y="8354"/>
                    <a:pt x="8628" y="8309"/>
                    <a:pt x="8514" y="8263"/>
                  </a:cubicBezTo>
                  <a:cubicBezTo>
                    <a:pt x="8172" y="8172"/>
                    <a:pt x="7852" y="8058"/>
                    <a:pt x="7533" y="7944"/>
                  </a:cubicBezTo>
                  <a:cubicBezTo>
                    <a:pt x="7441" y="7898"/>
                    <a:pt x="7350" y="7875"/>
                    <a:pt x="7259" y="7829"/>
                  </a:cubicBezTo>
                  <a:cubicBezTo>
                    <a:pt x="6962" y="7715"/>
                    <a:pt x="6665" y="7601"/>
                    <a:pt x="6391" y="7464"/>
                  </a:cubicBezTo>
                  <a:cubicBezTo>
                    <a:pt x="6255" y="7419"/>
                    <a:pt x="6118" y="7350"/>
                    <a:pt x="5981" y="7282"/>
                  </a:cubicBezTo>
                  <a:cubicBezTo>
                    <a:pt x="5570" y="7099"/>
                    <a:pt x="5182" y="6894"/>
                    <a:pt x="4794" y="6665"/>
                  </a:cubicBezTo>
                  <a:cubicBezTo>
                    <a:pt x="1598" y="4839"/>
                    <a:pt x="23" y="242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186;p47">
              <a:extLst>
                <a:ext uri="{FF2B5EF4-FFF2-40B4-BE49-F238E27FC236}">
                  <a16:creationId xmlns:a16="http://schemas.microsoft.com/office/drawing/2014/main" id="{FE26CA71-4339-442C-A791-236AEFCC6A70}"/>
                </a:ext>
              </a:extLst>
            </p:cNvPr>
            <p:cNvSpPr/>
            <p:nvPr/>
          </p:nvSpPr>
          <p:spPr>
            <a:xfrm>
              <a:off x="4433613" y="3008550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699" y="1"/>
                  </a:moveTo>
                  <a:cubicBezTo>
                    <a:pt x="13564" y="1"/>
                    <a:pt x="9439" y="914"/>
                    <a:pt x="6300" y="2740"/>
                  </a:cubicBezTo>
                  <a:cubicBezTo>
                    <a:pt x="0" y="6392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8" y="17804"/>
                    <a:pt x="29217" y="15978"/>
                  </a:cubicBezTo>
                  <a:cubicBezTo>
                    <a:pt x="35517" y="12326"/>
                    <a:pt x="35471" y="6392"/>
                    <a:pt x="29148" y="2740"/>
                  </a:cubicBezTo>
                  <a:cubicBezTo>
                    <a:pt x="25976" y="914"/>
                    <a:pt x="21833" y="1"/>
                    <a:pt x="17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187;p47">
              <a:extLst>
                <a:ext uri="{FF2B5EF4-FFF2-40B4-BE49-F238E27FC236}">
                  <a16:creationId xmlns:a16="http://schemas.microsoft.com/office/drawing/2014/main" id="{E0CF6B56-64FA-40A0-A6A3-9F2280AFA69C}"/>
                </a:ext>
              </a:extLst>
            </p:cNvPr>
            <p:cNvSpPr/>
            <p:nvPr/>
          </p:nvSpPr>
          <p:spPr>
            <a:xfrm>
              <a:off x="4624213" y="3163625"/>
              <a:ext cx="145525" cy="83050"/>
            </a:xfrm>
            <a:custGeom>
              <a:avLst/>
              <a:gdLst/>
              <a:ahLst/>
              <a:cxnLst/>
              <a:rect l="l" t="t" r="r" b="b"/>
              <a:pathLst>
                <a:path w="5821" h="3322" extrusionOk="0">
                  <a:moveTo>
                    <a:pt x="4109" y="485"/>
                  </a:moveTo>
                  <a:lnTo>
                    <a:pt x="4908" y="965"/>
                  </a:lnTo>
                  <a:lnTo>
                    <a:pt x="1712" y="2814"/>
                  </a:lnTo>
                  <a:lnTo>
                    <a:pt x="890" y="2357"/>
                  </a:lnTo>
                  <a:lnTo>
                    <a:pt x="4109" y="485"/>
                  </a:lnTo>
                  <a:close/>
                  <a:moveTo>
                    <a:pt x="4109" y="0"/>
                  </a:moveTo>
                  <a:cubicBezTo>
                    <a:pt x="4017" y="0"/>
                    <a:pt x="3926" y="18"/>
                    <a:pt x="3858" y="52"/>
                  </a:cubicBezTo>
                  <a:lnTo>
                    <a:pt x="137" y="2220"/>
                  </a:lnTo>
                  <a:cubicBezTo>
                    <a:pt x="0" y="2289"/>
                    <a:pt x="0" y="2426"/>
                    <a:pt x="137" y="2517"/>
                  </a:cubicBezTo>
                  <a:lnTo>
                    <a:pt x="1461" y="3270"/>
                  </a:lnTo>
                  <a:cubicBezTo>
                    <a:pt x="1529" y="3304"/>
                    <a:pt x="1621" y="3321"/>
                    <a:pt x="1712" y="3321"/>
                  </a:cubicBezTo>
                  <a:cubicBezTo>
                    <a:pt x="1803" y="3321"/>
                    <a:pt x="1895" y="3304"/>
                    <a:pt x="1963" y="3270"/>
                  </a:cubicBezTo>
                  <a:lnTo>
                    <a:pt x="5684" y="1102"/>
                  </a:lnTo>
                  <a:cubicBezTo>
                    <a:pt x="5821" y="1010"/>
                    <a:pt x="5821" y="896"/>
                    <a:pt x="5684" y="805"/>
                  </a:cubicBezTo>
                  <a:lnTo>
                    <a:pt x="4360" y="52"/>
                  </a:lnTo>
                  <a:cubicBezTo>
                    <a:pt x="4291" y="18"/>
                    <a:pt x="4200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188;p47">
              <a:extLst>
                <a:ext uri="{FF2B5EF4-FFF2-40B4-BE49-F238E27FC236}">
                  <a16:creationId xmlns:a16="http://schemas.microsoft.com/office/drawing/2014/main" id="{904305F9-0328-4BEF-B9F6-2B7A38685AB6}"/>
                </a:ext>
              </a:extLst>
            </p:cNvPr>
            <p:cNvSpPr/>
            <p:nvPr/>
          </p:nvSpPr>
          <p:spPr>
            <a:xfrm>
              <a:off x="4688113" y="3185450"/>
              <a:ext cx="170075" cy="97750"/>
            </a:xfrm>
            <a:custGeom>
              <a:avLst/>
              <a:gdLst/>
              <a:ahLst/>
              <a:cxnLst/>
              <a:rect l="l" t="t" r="r" b="b"/>
              <a:pathLst>
                <a:path w="6803" h="3910" extrusionOk="0">
                  <a:moveTo>
                    <a:pt x="5113" y="503"/>
                  </a:moveTo>
                  <a:lnTo>
                    <a:pt x="5912" y="959"/>
                  </a:lnTo>
                  <a:lnTo>
                    <a:pt x="1690" y="3424"/>
                  </a:lnTo>
                  <a:lnTo>
                    <a:pt x="891" y="2945"/>
                  </a:lnTo>
                  <a:lnTo>
                    <a:pt x="5113" y="503"/>
                  </a:lnTo>
                  <a:close/>
                  <a:moveTo>
                    <a:pt x="5113" y="0"/>
                  </a:moveTo>
                  <a:cubicBezTo>
                    <a:pt x="5022" y="0"/>
                    <a:pt x="4931" y="23"/>
                    <a:pt x="4862" y="69"/>
                  </a:cubicBezTo>
                  <a:lnTo>
                    <a:pt x="137" y="2808"/>
                  </a:lnTo>
                  <a:cubicBezTo>
                    <a:pt x="1" y="2899"/>
                    <a:pt x="1" y="3013"/>
                    <a:pt x="137" y="3105"/>
                  </a:cubicBezTo>
                  <a:lnTo>
                    <a:pt x="1439" y="3858"/>
                  </a:lnTo>
                  <a:cubicBezTo>
                    <a:pt x="1507" y="3892"/>
                    <a:pt x="1598" y="3909"/>
                    <a:pt x="1690" y="3909"/>
                  </a:cubicBezTo>
                  <a:cubicBezTo>
                    <a:pt x="1781" y="3909"/>
                    <a:pt x="1872" y="3892"/>
                    <a:pt x="1941" y="3858"/>
                  </a:cubicBezTo>
                  <a:lnTo>
                    <a:pt x="6666" y="1119"/>
                  </a:lnTo>
                  <a:cubicBezTo>
                    <a:pt x="6802" y="1028"/>
                    <a:pt x="6802" y="891"/>
                    <a:pt x="6666" y="822"/>
                  </a:cubicBezTo>
                  <a:lnTo>
                    <a:pt x="5364" y="69"/>
                  </a:lnTo>
                  <a:cubicBezTo>
                    <a:pt x="5296" y="23"/>
                    <a:pt x="5205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189;p47">
              <a:extLst>
                <a:ext uri="{FF2B5EF4-FFF2-40B4-BE49-F238E27FC236}">
                  <a16:creationId xmlns:a16="http://schemas.microsoft.com/office/drawing/2014/main" id="{6B1D4A7E-0986-4FBA-B7A6-D04AF7681C20}"/>
                </a:ext>
              </a:extLst>
            </p:cNvPr>
            <p:cNvSpPr/>
            <p:nvPr/>
          </p:nvSpPr>
          <p:spPr>
            <a:xfrm>
              <a:off x="4814788" y="3219550"/>
              <a:ext cx="238550" cy="137125"/>
            </a:xfrm>
            <a:custGeom>
              <a:avLst/>
              <a:gdLst/>
              <a:ahLst/>
              <a:cxnLst/>
              <a:rect l="l" t="t" r="r" b="b"/>
              <a:pathLst>
                <a:path w="9542" h="5485" extrusionOk="0">
                  <a:moveTo>
                    <a:pt x="7830" y="485"/>
                  </a:moveTo>
                  <a:lnTo>
                    <a:pt x="8629" y="965"/>
                  </a:lnTo>
                  <a:lnTo>
                    <a:pt x="1713" y="4982"/>
                  </a:lnTo>
                  <a:lnTo>
                    <a:pt x="891" y="4525"/>
                  </a:lnTo>
                  <a:lnTo>
                    <a:pt x="7830" y="485"/>
                  </a:lnTo>
                  <a:close/>
                  <a:moveTo>
                    <a:pt x="7830" y="0"/>
                  </a:moveTo>
                  <a:cubicBezTo>
                    <a:pt x="7739" y="0"/>
                    <a:pt x="7647" y="17"/>
                    <a:pt x="7579" y="52"/>
                  </a:cubicBezTo>
                  <a:lnTo>
                    <a:pt x="138" y="4388"/>
                  </a:lnTo>
                  <a:cubicBezTo>
                    <a:pt x="1" y="4457"/>
                    <a:pt x="1" y="4594"/>
                    <a:pt x="138" y="4662"/>
                  </a:cubicBezTo>
                  <a:lnTo>
                    <a:pt x="1462" y="5416"/>
                  </a:lnTo>
                  <a:cubicBezTo>
                    <a:pt x="1530" y="5461"/>
                    <a:pt x="1621" y="5484"/>
                    <a:pt x="1713" y="5484"/>
                  </a:cubicBezTo>
                  <a:cubicBezTo>
                    <a:pt x="1804" y="5484"/>
                    <a:pt x="1895" y="5461"/>
                    <a:pt x="1964" y="5416"/>
                  </a:cubicBezTo>
                  <a:lnTo>
                    <a:pt x="9405" y="1102"/>
                  </a:lnTo>
                  <a:cubicBezTo>
                    <a:pt x="9542" y="1033"/>
                    <a:pt x="9542" y="896"/>
                    <a:pt x="9382" y="805"/>
                  </a:cubicBezTo>
                  <a:lnTo>
                    <a:pt x="8081" y="52"/>
                  </a:lnTo>
                  <a:cubicBezTo>
                    <a:pt x="8012" y="17"/>
                    <a:pt x="7921" y="0"/>
                    <a:pt x="7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190;p47">
              <a:extLst>
                <a:ext uri="{FF2B5EF4-FFF2-40B4-BE49-F238E27FC236}">
                  <a16:creationId xmlns:a16="http://schemas.microsoft.com/office/drawing/2014/main" id="{79639C5B-423C-40B9-A21D-CB17EBB70AE1}"/>
                </a:ext>
              </a:extLst>
            </p:cNvPr>
            <p:cNvSpPr/>
            <p:nvPr/>
          </p:nvSpPr>
          <p:spPr>
            <a:xfrm>
              <a:off x="4751463" y="3206550"/>
              <a:ext cx="196875" cy="113600"/>
            </a:xfrm>
            <a:custGeom>
              <a:avLst/>
              <a:gdLst/>
              <a:ahLst/>
              <a:cxnLst/>
              <a:rect l="l" t="t" r="r" b="b"/>
              <a:pathLst>
                <a:path w="7875" h="4544" extrusionOk="0">
                  <a:moveTo>
                    <a:pt x="6186" y="503"/>
                  </a:moveTo>
                  <a:lnTo>
                    <a:pt x="6985" y="960"/>
                  </a:lnTo>
                  <a:lnTo>
                    <a:pt x="1689" y="4041"/>
                  </a:lnTo>
                  <a:lnTo>
                    <a:pt x="890" y="3585"/>
                  </a:lnTo>
                  <a:lnTo>
                    <a:pt x="6186" y="503"/>
                  </a:lnTo>
                  <a:close/>
                  <a:moveTo>
                    <a:pt x="6186" y="1"/>
                  </a:moveTo>
                  <a:cubicBezTo>
                    <a:pt x="6094" y="1"/>
                    <a:pt x="6003" y="24"/>
                    <a:pt x="5935" y="69"/>
                  </a:cubicBezTo>
                  <a:lnTo>
                    <a:pt x="137" y="3425"/>
                  </a:lnTo>
                  <a:cubicBezTo>
                    <a:pt x="0" y="3516"/>
                    <a:pt x="0" y="3653"/>
                    <a:pt x="137" y="3721"/>
                  </a:cubicBezTo>
                  <a:lnTo>
                    <a:pt x="1438" y="4475"/>
                  </a:lnTo>
                  <a:cubicBezTo>
                    <a:pt x="1507" y="4520"/>
                    <a:pt x="1598" y="4543"/>
                    <a:pt x="1689" y="4543"/>
                  </a:cubicBezTo>
                  <a:cubicBezTo>
                    <a:pt x="1781" y="4543"/>
                    <a:pt x="1872" y="4520"/>
                    <a:pt x="1940" y="4475"/>
                  </a:cubicBezTo>
                  <a:lnTo>
                    <a:pt x="7738" y="1097"/>
                  </a:lnTo>
                  <a:cubicBezTo>
                    <a:pt x="7875" y="1028"/>
                    <a:pt x="7875" y="891"/>
                    <a:pt x="7738" y="823"/>
                  </a:cubicBezTo>
                  <a:lnTo>
                    <a:pt x="6437" y="69"/>
                  </a:lnTo>
                  <a:cubicBezTo>
                    <a:pt x="6368" y="24"/>
                    <a:pt x="6277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191;p47">
              <a:extLst>
                <a:ext uri="{FF2B5EF4-FFF2-40B4-BE49-F238E27FC236}">
                  <a16:creationId xmlns:a16="http://schemas.microsoft.com/office/drawing/2014/main" id="{94EE8D2F-15CD-4075-AECC-9110B3F41BE2}"/>
                </a:ext>
              </a:extLst>
            </p:cNvPr>
            <p:cNvSpPr/>
            <p:nvPr/>
          </p:nvSpPr>
          <p:spPr>
            <a:xfrm>
              <a:off x="4783988" y="3124825"/>
              <a:ext cx="357800" cy="92025"/>
            </a:xfrm>
            <a:custGeom>
              <a:avLst/>
              <a:gdLst/>
              <a:ahLst/>
              <a:cxnLst/>
              <a:rect l="l" t="t" r="r" b="b"/>
              <a:pathLst>
                <a:path w="14312" h="3681" extrusionOk="0">
                  <a:moveTo>
                    <a:pt x="388" y="0"/>
                  </a:moveTo>
                  <a:cubicBezTo>
                    <a:pt x="297" y="0"/>
                    <a:pt x="206" y="17"/>
                    <a:pt x="137" y="52"/>
                  </a:cubicBezTo>
                  <a:cubicBezTo>
                    <a:pt x="0" y="143"/>
                    <a:pt x="0" y="280"/>
                    <a:pt x="137" y="348"/>
                  </a:cubicBezTo>
                  <a:cubicBezTo>
                    <a:pt x="3810" y="2465"/>
                    <a:pt x="7211" y="2904"/>
                    <a:pt x="10475" y="2904"/>
                  </a:cubicBezTo>
                  <a:cubicBezTo>
                    <a:pt x="11329" y="2904"/>
                    <a:pt x="12173" y="2874"/>
                    <a:pt x="13011" y="2836"/>
                  </a:cubicBezTo>
                  <a:lnTo>
                    <a:pt x="13011" y="2836"/>
                  </a:lnTo>
                  <a:lnTo>
                    <a:pt x="12189" y="3316"/>
                  </a:lnTo>
                  <a:cubicBezTo>
                    <a:pt x="12052" y="3407"/>
                    <a:pt x="12052" y="3544"/>
                    <a:pt x="12189" y="3612"/>
                  </a:cubicBezTo>
                  <a:cubicBezTo>
                    <a:pt x="12257" y="3658"/>
                    <a:pt x="12349" y="3681"/>
                    <a:pt x="12440" y="3681"/>
                  </a:cubicBezTo>
                  <a:cubicBezTo>
                    <a:pt x="12531" y="3681"/>
                    <a:pt x="12623" y="3658"/>
                    <a:pt x="12691" y="3612"/>
                  </a:cubicBezTo>
                  <a:lnTo>
                    <a:pt x="14198" y="2745"/>
                  </a:lnTo>
                  <a:cubicBezTo>
                    <a:pt x="14289" y="2699"/>
                    <a:pt x="14312" y="2631"/>
                    <a:pt x="14312" y="2562"/>
                  </a:cubicBezTo>
                  <a:cubicBezTo>
                    <a:pt x="14312" y="2562"/>
                    <a:pt x="14312" y="2562"/>
                    <a:pt x="14312" y="2540"/>
                  </a:cubicBezTo>
                  <a:lnTo>
                    <a:pt x="14289" y="2540"/>
                  </a:lnTo>
                  <a:cubicBezTo>
                    <a:pt x="14289" y="2540"/>
                    <a:pt x="14289" y="2517"/>
                    <a:pt x="14289" y="2517"/>
                  </a:cubicBezTo>
                  <a:cubicBezTo>
                    <a:pt x="14266" y="2494"/>
                    <a:pt x="14266" y="2494"/>
                    <a:pt x="14266" y="2494"/>
                  </a:cubicBezTo>
                  <a:cubicBezTo>
                    <a:pt x="14266" y="2494"/>
                    <a:pt x="14243" y="2471"/>
                    <a:pt x="14243" y="2471"/>
                  </a:cubicBezTo>
                  <a:lnTo>
                    <a:pt x="14220" y="2471"/>
                  </a:lnTo>
                  <a:lnTo>
                    <a:pt x="14220" y="2448"/>
                  </a:lnTo>
                  <a:lnTo>
                    <a:pt x="14198" y="2448"/>
                  </a:lnTo>
                  <a:lnTo>
                    <a:pt x="12668" y="1558"/>
                  </a:lnTo>
                  <a:cubicBezTo>
                    <a:pt x="12600" y="1524"/>
                    <a:pt x="12508" y="1507"/>
                    <a:pt x="12417" y="1507"/>
                  </a:cubicBezTo>
                  <a:cubicBezTo>
                    <a:pt x="12326" y="1507"/>
                    <a:pt x="12235" y="1524"/>
                    <a:pt x="12166" y="1558"/>
                  </a:cubicBezTo>
                  <a:cubicBezTo>
                    <a:pt x="12029" y="1649"/>
                    <a:pt x="12029" y="1764"/>
                    <a:pt x="12166" y="1855"/>
                  </a:cubicBezTo>
                  <a:lnTo>
                    <a:pt x="13170" y="2425"/>
                  </a:lnTo>
                  <a:cubicBezTo>
                    <a:pt x="12264" y="2466"/>
                    <a:pt x="11367" y="2499"/>
                    <a:pt x="10470" y="2499"/>
                  </a:cubicBezTo>
                  <a:cubicBezTo>
                    <a:pt x="7302" y="2499"/>
                    <a:pt x="4144" y="2080"/>
                    <a:pt x="639" y="52"/>
                  </a:cubicBezTo>
                  <a:cubicBezTo>
                    <a:pt x="571" y="17"/>
                    <a:pt x="480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192;p47">
              <a:extLst>
                <a:ext uri="{FF2B5EF4-FFF2-40B4-BE49-F238E27FC236}">
                  <a16:creationId xmlns:a16="http://schemas.microsoft.com/office/drawing/2014/main" id="{5ED69FF6-3CF8-4910-85B0-402DFF25C839}"/>
                </a:ext>
              </a:extLst>
            </p:cNvPr>
            <p:cNvSpPr/>
            <p:nvPr/>
          </p:nvSpPr>
          <p:spPr>
            <a:xfrm>
              <a:off x="3876663" y="4226275"/>
              <a:ext cx="445700" cy="198050"/>
            </a:xfrm>
            <a:custGeom>
              <a:avLst/>
              <a:gdLst/>
              <a:ahLst/>
              <a:cxnLst/>
              <a:rect l="l" t="t" r="r" b="b"/>
              <a:pathLst>
                <a:path w="17828" h="7922" extrusionOk="0">
                  <a:moveTo>
                    <a:pt x="1" y="2740"/>
                  </a:moveTo>
                  <a:cubicBezTo>
                    <a:pt x="1" y="4064"/>
                    <a:pt x="868" y="5387"/>
                    <a:pt x="2626" y="6415"/>
                  </a:cubicBezTo>
                  <a:lnTo>
                    <a:pt x="2626" y="6415"/>
                  </a:lnTo>
                  <a:cubicBezTo>
                    <a:pt x="2831" y="6529"/>
                    <a:pt x="3060" y="6643"/>
                    <a:pt x="3288" y="6757"/>
                  </a:cubicBezTo>
                  <a:lnTo>
                    <a:pt x="3288" y="6757"/>
                  </a:lnTo>
                  <a:cubicBezTo>
                    <a:pt x="3356" y="6780"/>
                    <a:pt x="3448" y="6803"/>
                    <a:pt x="3516" y="6848"/>
                  </a:cubicBezTo>
                  <a:lnTo>
                    <a:pt x="3516" y="6848"/>
                  </a:lnTo>
                  <a:cubicBezTo>
                    <a:pt x="3653" y="6917"/>
                    <a:pt x="3790" y="6962"/>
                    <a:pt x="3927" y="7031"/>
                  </a:cubicBezTo>
                  <a:lnTo>
                    <a:pt x="3927" y="7031"/>
                  </a:lnTo>
                  <a:cubicBezTo>
                    <a:pt x="3950" y="7031"/>
                    <a:pt x="3973" y="7031"/>
                    <a:pt x="3995" y="7054"/>
                  </a:cubicBezTo>
                  <a:lnTo>
                    <a:pt x="3995" y="7054"/>
                  </a:lnTo>
                  <a:cubicBezTo>
                    <a:pt x="4041" y="7077"/>
                    <a:pt x="4087" y="7077"/>
                    <a:pt x="4132" y="7099"/>
                  </a:cubicBezTo>
                  <a:lnTo>
                    <a:pt x="4132" y="7099"/>
                  </a:lnTo>
                  <a:cubicBezTo>
                    <a:pt x="4315" y="7168"/>
                    <a:pt x="4498" y="7236"/>
                    <a:pt x="4680" y="7282"/>
                  </a:cubicBezTo>
                  <a:lnTo>
                    <a:pt x="4680" y="7282"/>
                  </a:lnTo>
                  <a:cubicBezTo>
                    <a:pt x="4749" y="7305"/>
                    <a:pt x="4817" y="7328"/>
                    <a:pt x="4863" y="7350"/>
                  </a:cubicBezTo>
                  <a:lnTo>
                    <a:pt x="4863" y="7350"/>
                  </a:lnTo>
                  <a:cubicBezTo>
                    <a:pt x="4908" y="7350"/>
                    <a:pt x="4954" y="7373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59" y="7419"/>
                    <a:pt x="5228" y="7442"/>
                  </a:cubicBezTo>
                  <a:lnTo>
                    <a:pt x="5228" y="7442"/>
                  </a:lnTo>
                  <a:cubicBezTo>
                    <a:pt x="5411" y="7487"/>
                    <a:pt x="5593" y="7533"/>
                    <a:pt x="5776" y="7579"/>
                  </a:cubicBezTo>
                  <a:lnTo>
                    <a:pt x="5776" y="7579"/>
                  </a:lnTo>
                  <a:cubicBezTo>
                    <a:pt x="5821" y="7579"/>
                    <a:pt x="5867" y="7602"/>
                    <a:pt x="5936" y="7624"/>
                  </a:cubicBezTo>
                  <a:lnTo>
                    <a:pt x="5936" y="7624"/>
                  </a:lnTo>
                  <a:cubicBezTo>
                    <a:pt x="6004" y="7624"/>
                    <a:pt x="6072" y="7647"/>
                    <a:pt x="6141" y="7647"/>
                  </a:cubicBezTo>
                  <a:lnTo>
                    <a:pt x="6141" y="7647"/>
                  </a:lnTo>
                  <a:cubicBezTo>
                    <a:pt x="6301" y="7693"/>
                    <a:pt x="6461" y="7716"/>
                    <a:pt x="6620" y="7738"/>
                  </a:cubicBezTo>
                  <a:lnTo>
                    <a:pt x="6620" y="7738"/>
                  </a:lnTo>
                  <a:cubicBezTo>
                    <a:pt x="6689" y="7738"/>
                    <a:pt x="6734" y="7761"/>
                    <a:pt x="6803" y="7761"/>
                  </a:cubicBezTo>
                  <a:lnTo>
                    <a:pt x="6803" y="7761"/>
                  </a:lnTo>
                  <a:cubicBezTo>
                    <a:pt x="6871" y="7784"/>
                    <a:pt x="6940" y="7784"/>
                    <a:pt x="7008" y="7784"/>
                  </a:cubicBezTo>
                  <a:lnTo>
                    <a:pt x="7008" y="7784"/>
                  </a:lnTo>
                  <a:cubicBezTo>
                    <a:pt x="7168" y="7807"/>
                    <a:pt x="7305" y="7830"/>
                    <a:pt x="7465" y="7830"/>
                  </a:cubicBezTo>
                  <a:lnTo>
                    <a:pt x="7465" y="7830"/>
                  </a:lnTo>
                  <a:cubicBezTo>
                    <a:pt x="7533" y="7853"/>
                    <a:pt x="7602" y="7853"/>
                    <a:pt x="7670" y="7875"/>
                  </a:cubicBezTo>
                  <a:lnTo>
                    <a:pt x="7670" y="7875"/>
                  </a:lnTo>
                  <a:cubicBezTo>
                    <a:pt x="7739" y="7875"/>
                    <a:pt x="7807" y="7875"/>
                    <a:pt x="7876" y="7875"/>
                  </a:cubicBezTo>
                  <a:lnTo>
                    <a:pt x="7876" y="7875"/>
                  </a:lnTo>
                  <a:cubicBezTo>
                    <a:pt x="8013" y="7875"/>
                    <a:pt x="8172" y="7898"/>
                    <a:pt x="8332" y="7898"/>
                  </a:cubicBezTo>
                  <a:lnTo>
                    <a:pt x="8332" y="7898"/>
                  </a:lnTo>
                  <a:cubicBezTo>
                    <a:pt x="8401" y="7898"/>
                    <a:pt x="8469" y="7921"/>
                    <a:pt x="8560" y="7921"/>
                  </a:cubicBezTo>
                  <a:lnTo>
                    <a:pt x="8560" y="7921"/>
                  </a:lnTo>
                  <a:cubicBezTo>
                    <a:pt x="8583" y="7921"/>
                    <a:pt x="8629" y="7921"/>
                    <a:pt x="8652" y="7921"/>
                  </a:cubicBezTo>
                  <a:lnTo>
                    <a:pt x="8652" y="7921"/>
                  </a:lnTo>
                  <a:cubicBezTo>
                    <a:pt x="8675" y="7921"/>
                    <a:pt x="8697" y="7921"/>
                    <a:pt x="8743" y="7921"/>
                  </a:cubicBezTo>
                  <a:lnTo>
                    <a:pt x="8743" y="7921"/>
                  </a:lnTo>
                  <a:cubicBezTo>
                    <a:pt x="8903" y="7921"/>
                    <a:pt x="9063" y="7921"/>
                    <a:pt x="9222" y="7898"/>
                  </a:cubicBezTo>
                  <a:lnTo>
                    <a:pt x="9222" y="7898"/>
                  </a:lnTo>
                  <a:cubicBezTo>
                    <a:pt x="9245" y="7898"/>
                    <a:pt x="9291" y="7898"/>
                    <a:pt x="9314" y="7898"/>
                  </a:cubicBezTo>
                  <a:lnTo>
                    <a:pt x="9314" y="7898"/>
                  </a:lnTo>
                  <a:cubicBezTo>
                    <a:pt x="9359" y="7898"/>
                    <a:pt x="9405" y="7898"/>
                    <a:pt x="9473" y="7898"/>
                  </a:cubicBezTo>
                  <a:lnTo>
                    <a:pt x="9473" y="7898"/>
                  </a:lnTo>
                  <a:cubicBezTo>
                    <a:pt x="9519" y="7898"/>
                    <a:pt x="9565" y="7898"/>
                    <a:pt x="9610" y="7898"/>
                  </a:cubicBezTo>
                  <a:lnTo>
                    <a:pt x="9610" y="7898"/>
                  </a:lnTo>
                  <a:cubicBezTo>
                    <a:pt x="9816" y="7898"/>
                    <a:pt x="9998" y="7875"/>
                    <a:pt x="10204" y="7853"/>
                  </a:cubicBezTo>
                  <a:lnTo>
                    <a:pt x="10204" y="7853"/>
                  </a:lnTo>
                  <a:cubicBezTo>
                    <a:pt x="10295" y="7853"/>
                    <a:pt x="10364" y="7853"/>
                    <a:pt x="10455" y="7853"/>
                  </a:cubicBezTo>
                  <a:lnTo>
                    <a:pt x="10455" y="7853"/>
                  </a:lnTo>
                  <a:cubicBezTo>
                    <a:pt x="10478" y="7830"/>
                    <a:pt x="10523" y="7830"/>
                    <a:pt x="10569" y="7830"/>
                  </a:cubicBezTo>
                  <a:lnTo>
                    <a:pt x="10569" y="7830"/>
                  </a:lnTo>
                  <a:cubicBezTo>
                    <a:pt x="10638" y="7830"/>
                    <a:pt x="10683" y="7807"/>
                    <a:pt x="10752" y="7807"/>
                  </a:cubicBezTo>
                  <a:lnTo>
                    <a:pt x="10752" y="7807"/>
                  </a:lnTo>
                  <a:cubicBezTo>
                    <a:pt x="10957" y="7784"/>
                    <a:pt x="11163" y="7761"/>
                    <a:pt x="11368" y="7716"/>
                  </a:cubicBezTo>
                  <a:lnTo>
                    <a:pt x="11368" y="7716"/>
                  </a:lnTo>
                  <a:cubicBezTo>
                    <a:pt x="11414" y="7716"/>
                    <a:pt x="11459" y="7693"/>
                    <a:pt x="11505" y="7693"/>
                  </a:cubicBezTo>
                  <a:lnTo>
                    <a:pt x="11505" y="7693"/>
                  </a:lnTo>
                  <a:cubicBezTo>
                    <a:pt x="11528" y="7693"/>
                    <a:pt x="11551" y="7693"/>
                    <a:pt x="11596" y="7693"/>
                  </a:cubicBezTo>
                  <a:lnTo>
                    <a:pt x="11596" y="7693"/>
                  </a:lnTo>
                  <a:cubicBezTo>
                    <a:pt x="11688" y="7670"/>
                    <a:pt x="11779" y="7647"/>
                    <a:pt x="11870" y="7624"/>
                  </a:cubicBezTo>
                  <a:lnTo>
                    <a:pt x="11870" y="7624"/>
                  </a:lnTo>
                  <a:cubicBezTo>
                    <a:pt x="12030" y="7579"/>
                    <a:pt x="12212" y="7556"/>
                    <a:pt x="12372" y="7510"/>
                  </a:cubicBezTo>
                  <a:lnTo>
                    <a:pt x="12372" y="7510"/>
                  </a:lnTo>
                  <a:cubicBezTo>
                    <a:pt x="12486" y="7487"/>
                    <a:pt x="12601" y="7465"/>
                    <a:pt x="12715" y="7419"/>
                  </a:cubicBezTo>
                  <a:lnTo>
                    <a:pt x="12715" y="7419"/>
                  </a:lnTo>
                  <a:cubicBezTo>
                    <a:pt x="12874" y="7373"/>
                    <a:pt x="13011" y="7350"/>
                    <a:pt x="13171" y="7282"/>
                  </a:cubicBezTo>
                  <a:lnTo>
                    <a:pt x="13171" y="7282"/>
                  </a:lnTo>
                  <a:cubicBezTo>
                    <a:pt x="13194" y="7282"/>
                    <a:pt x="13240" y="7282"/>
                    <a:pt x="13262" y="7259"/>
                  </a:cubicBezTo>
                  <a:lnTo>
                    <a:pt x="13262" y="7259"/>
                  </a:lnTo>
                  <a:cubicBezTo>
                    <a:pt x="13445" y="7214"/>
                    <a:pt x="13628" y="7145"/>
                    <a:pt x="13810" y="7077"/>
                  </a:cubicBezTo>
                  <a:lnTo>
                    <a:pt x="13810" y="7077"/>
                  </a:lnTo>
                  <a:cubicBezTo>
                    <a:pt x="13833" y="7054"/>
                    <a:pt x="13856" y="7054"/>
                    <a:pt x="13879" y="7031"/>
                  </a:cubicBezTo>
                  <a:lnTo>
                    <a:pt x="13879" y="7031"/>
                  </a:lnTo>
                  <a:cubicBezTo>
                    <a:pt x="14084" y="6962"/>
                    <a:pt x="14267" y="6894"/>
                    <a:pt x="14449" y="6803"/>
                  </a:cubicBezTo>
                  <a:lnTo>
                    <a:pt x="14449" y="6803"/>
                  </a:lnTo>
                  <a:cubicBezTo>
                    <a:pt x="14518" y="6780"/>
                    <a:pt x="14563" y="6757"/>
                    <a:pt x="14632" y="6711"/>
                  </a:cubicBezTo>
                  <a:lnTo>
                    <a:pt x="14632" y="6711"/>
                  </a:lnTo>
                  <a:cubicBezTo>
                    <a:pt x="14837" y="6620"/>
                    <a:pt x="15020" y="6529"/>
                    <a:pt x="15225" y="6415"/>
                  </a:cubicBezTo>
                  <a:lnTo>
                    <a:pt x="15225" y="6415"/>
                  </a:lnTo>
                  <a:cubicBezTo>
                    <a:pt x="15248" y="6392"/>
                    <a:pt x="15294" y="6369"/>
                    <a:pt x="15340" y="6346"/>
                  </a:cubicBezTo>
                  <a:lnTo>
                    <a:pt x="15340" y="6346"/>
                  </a:lnTo>
                  <a:cubicBezTo>
                    <a:pt x="15362" y="6323"/>
                    <a:pt x="15385" y="6300"/>
                    <a:pt x="15431" y="6278"/>
                  </a:cubicBezTo>
                  <a:lnTo>
                    <a:pt x="15431" y="6278"/>
                  </a:lnTo>
                  <a:cubicBezTo>
                    <a:pt x="15477" y="6255"/>
                    <a:pt x="15545" y="6209"/>
                    <a:pt x="15591" y="6186"/>
                  </a:cubicBezTo>
                  <a:lnTo>
                    <a:pt x="15591" y="6186"/>
                  </a:lnTo>
                  <a:cubicBezTo>
                    <a:pt x="15636" y="6141"/>
                    <a:pt x="15682" y="6118"/>
                    <a:pt x="15728" y="6072"/>
                  </a:cubicBezTo>
                  <a:lnTo>
                    <a:pt x="15728" y="6072"/>
                  </a:lnTo>
                  <a:cubicBezTo>
                    <a:pt x="15773" y="6049"/>
                    <a:pt x="15842" y="6004"/>
                    <a:pt x="15887" y="5981"/>
                  </a:cubicBezTo>
                  <a:lnTo>
                    <a:pt x="15887" y="5981"/>
                  </a:lnTo>
                  <a:cubicBezTo>
                    <a:pt x="15933" y="5935"/>
                    <a:pt x="15979" y="5912"/>
                    <a:pt x="16024" y="5867"/>
                  </a:cubicBezTo>
                  <a:lnTo>
                    <a:pt x="16024" y="5867"/>
                  </a:lnTo>
                  <a:cubicBezTo>
                    <a:pt x="16070" y="5844"/>
                    <a:pt x="16116" y="5798"/>
                    <a:pt x="16161" y="5776"/>
                  </a:cubicBezTo>
                  <a:lnTo>
                    <a:pt x="16161" y="5776"/>
                  </a:lnTo>
                  <a:cubicBezTo>
                    <a:pt x="16184" y="5730"/>
                    <a:pt x="16230" y="5707"/>
                    <a:pt x="16275" y="5661"/>
                  </a:cubicBezTo>
                  <a:lnTo>
                    <a:pt x="16275" y="5661"/>
                  </a:lnTo>
                  <a:cubicBezTo>
                    <a:pt x="16321" y="5639"/>
                    <a:pt x="16367" y="5593"/>
                    <a:pt x="16412" y="5547"/>
                  </a:cubicBezTo>
                  <a:lnTo>
                    <a:pt x="16412" y="5547"/>
                  </a:lnTo>
                  <a:cubicBezTo>
                    <a:pt x="16412" y="5547"/>
                    <a:pt x="16435" y="5524"/>
                    <a:pt x="16458" y="5502"/>
                  </a:cubicBezTo>
                  <a:lnTo>
                    <a:pt x="16458" y="5502"/>
                  </a:lnTo>
                  <a:cubicBezTo>
                    <a:pt x="16481" y="5502"/>
                    <a:pt x="16481" y="5479"/>
                    <a:pt x="16504" y="5456"/>
                  </a:cubicBezTo>
                  <a:lnTo>
                    <a:pt x="16504" y="5456"/>
                  </a:lnTo>
                  <a:cubicBezTo>
                    <a:pt x="16572" y="5387"/>
                    <a:pt x="16641" y="5319"/>
                    <a:pt x="16709" y="5273"/>
                  </a:cubicBezTo>
                  <a:lnTo>
                    <a:pt x="16709" y="5273"/>
                  </a:lnTo>
                  <a:cubicBezTo>
                    <a:pt x="16732" y="5251"/>
                    <a:pt x="16755" y="5228"/>
                    <a:pt x="16778" y="5205"/>
                  </a:cubicBezTo>
                  <a:lnTo>
                    <a:pt x="16778" y="5205"/>
                  </a:lnTo>
                  <a:cubicBezTo>
                    <a:pt x="16846" y="5114"/>
                    <a:pt x="16937" y="5022"/>
                    <a:pt x="17006" y="4931"/>
                  </a:cubicBezTo>
                  <a:lnTo>
                    <a:pt x="17006" y="4931"/>
                  </a:lnTo>
                  <a:cubicBezTo>
                    <a:pt x="17006" y="4931"/>
                    <a:pt x="17006" y="4908"/>
                    <a:pt x="17006" y="4908"/>
                  </a:cubicBezTo>
                  <a:lnTo>
                    <a:pt x="17006" y="4908"/>
                  </a:lnTo>
                  <a:cubicBezTo>
                    <a:pt x="17029" y="4885"/>
                    <a:pt x="17051" y="4863"/>
                    <a:pt x="17051" y="4840"/>
                  </a:cubicBezTo>
                  <a:lnTo>
                    <a:pt x="17051" y="4840"/>
                  </a:lnTo>
                  <a:cubicBezTo>
                    <a:pt x="17097" y="4794"/>
                    <a:pt x="17143" y="4726"/>
                    <a:pt x="17188" y="4680"/>
                  </a:cubicBezTo>
                  <a:lnTo>
                    <a:pt x="17188" y="4680"/>
                  </a:lnTo>
                  <a:cubicBezTo>
                    <a:pt x="17211" y="4657"/>
                    <a:pt x="17234" y="4611"/>
                    <a:pt x="17234" y="4589"/>
                  </a:cubicBezTo>
                  <a:lnTo>
                    <a:pt x="17234" y="4589"/>
                  </a:lnTo>
                  <a:cubicBezTo>
                    <a:pt x="17280" y="4520"/>
                    <a:pt x="17303" y="4474"/>
                    <a:pt x="17348" y="4429"/>
                  </a:cubicBezTo>
                  <a:lnTo>
                    <a:pt x="17348" y="4429"/>
                  </a:lnTo>
                  <a:cubicBezTo>
                    <a:pt x="17348" y="4406"/>
                    <a:pt x="17371" y="4406"/>
                    <a:pt x="17371" y="4383"/>
                  </a:cubicBezTo>
                  <a:lnTo>
                    <a:pt x="17371" y="4383"/>
                  </a:lnTo>
                  <a:cubicBezTo>
                    <a:pt x="17371" y="4360"/>
                    <a:pt x="17394" y="4338"/>
                    <a:pt x="17394" y="4315"/>
                  </a:cubicBezTo>
                  <a:lnTo>
                    <a:pt x="17394" y="4315"/>
                  </a:lnTo>
                  <a:cubicBezTo>
                    <a:pt x="17417" y="4269"/>
                    <a:pt x="17439" y="4223"/>
                    <a:pt x="17462" y="4178"/>
                  </a:cubicBezTo>
                  <a:lnTo>
                    <a:pt x="17462" y="4178"/>
                  </a:lnTo>
                  <a:cubicBezTo>
                    <a:pt x="17485" y="4155"/>
                    <a:pt x="17508" y="4109"/>
                    <a:pt x="17531" y="4064"/>
                  </a:cubicBezTo>
                  <a:lnTo>
                    <a:pt x="17531" y="4064"/>
                  </a:lnTo>
                  <a:cubicBezTo>
                    <a:pt x="17554" y="4018"/>
                    <a:pt x="17554" y="3972"/>
                    <a:pt x="17576" y="3927"/>
                  </a:cubicBezTo>
                  <a:lnTo>
                    <a:pt x="17576" y="3927"/>
                  </a:lnTo>
                  <a:cubicBezTo>
                    <a:pt x="17576" y="3927"/>
                    <a:pt x="17599" y="3904"/>
                    <a:pt x="17599" y="3881"/>
                  </a:cubicBezTo>
                  <a:lnTo>
                    <a:pt x="17599" y="3881"/>
                  </a:lnTo>
                  <a:cubicBezTo>
                    <a:pt x="17622" y="3858"/>
                    <a:pt x="17622" y="3835"/>
                    <a:pt x="17622" y="3813"/>
                  </a:cubicBezTo>
                  <a:lnTo>
                    <a:pt x="17622" y="3813"/>
                  </a:lnTo>
                  <a:cubicBezTo>
                    <a:pt x="17645" y="3767"/>
                    <a:pt x="17645" y="3744"/>
                    <a:pt x="17668" y="3698"/>
                  </a:cubicBezTo>
                  <a:lnTo>
                    <a:pt x="17668" y="3698"/>
                  </a:lnTo>
                  <a:cubicBezTo>
                    <a:pt x="17668" y="3653"/>
                    <a:pt x="17691" y="3607"/>
                    <a:pt x="17691" y="3584"/>
                  </a:cubicBezTo>
                  <a:lnTo>
                    <a:pt x="17691" y="3584"/>
                  </a:lnTo>
                  <a:cubicBezTo>
                    <a:pt x="17713" y="3539"/>
                    <a:pt x="17713" y="3493"/>
                    <a:pt x="17736" y="3447"/>
                  </a:cubicBezTo>
                  <a:lnTo>
                    <a:pt x="17736" y="3447"/>
                  </a:lnTo>
                  <a:cubicBezTo>
                    <a:pt x="17736" y="3425"/>
                    <a:pt x="17736" y="3402"/>
                    <a:pt x="17759" y="3379"/>
                  </a:cubicBezTo>
                  <a:lnTo>
                    <a:pt x="17759" y="3379"/>
                  </a:lnTo>
                  <a:cubicBezTo>
                    <a:pt x="17759" y="3356"/>
                    <a:pt x="17759" y="3333"/>
                    <a:pt x="17759" y="3333"/>
                  </a:cubicBezTo>
                  <a:lnTo>
                    <a:pt x="17759" y="3333"/>
                  </a:lnTo>
                  <a:cubicBezTo>
                    <a:pt x="17759" y="3288"/>
                    <a:pt x="17782" y="3242"/>
                    <a:pt x="17782" y="3196"/>
                  </a:cubicBezTo>
                  <a:lnTo>
                    <a:pt x="17782" y="3196"/>
                  </a:lnTo>
                  <a:cubicBezTo>
                    <a:pt x="17782" y="3151"/>
                    <a:pt x="17782" y="3105"/>
                    <a:pt x="17782" y="3082"/>
                  </a:cubicBezTo>
                  <a:lnTo>
                    <a:pt x="17782" y="3082"/>
                  </a:lnTo>
                  <a:cubicBezTo>
                    <a:pt x="17805" y="3036"/>
                    <a:pt x="17805" y="2991"/>
                    <a:pt x="17805" y="2945"/>
                  </a:cubicBezTo>
                  <a:lnTo>
                    <a:pt x="17805" y="2945"/>
                  </a:lnTo>
                  <a:cubicBezTo>
                    <a:pt x="17805" y="2922"/>
                    <a:pt x="17805" y="2900"/>
                    <a:pt x="17805" y="2854"/>
                  </a:cubicBezTo>
                  <a:lnTo>
                    <a:pt x="17805" y="2854"/>
                  </a:lnTo>
                  <a:cubicBezTo>
                    <a:pt x="17805" y="2831"/>
                    <a:pt x="17805" y="2808"/>
                    <a:pt x="17805" y="2785"/>
                  </a:cubicBezTo>
                  <a:lnTo>
                    <a:pt x="17805" y="2785"/>
                  </a:lnTo>
                  <a:lnTo>
                    <a:pt x="17828" y="46"/>
                  </a:lnTo>
                  <a:cubicBezTo>
                    <a:pt x="17805" y="92"/>
                    <a:pt x="17805" y="138"/>
                    <a:pt x="17805" y="206"/>
                  </a:cubicBezTo>
                  <a:lnTo>
                    <a:pt x="17805" y="206"/>
                  </a:lnTo>
                  <a:cubicBezTo>
                    <a:pt x="17805" y="252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805" y="366"/>
                    <a:pt x="17782" y="412"/>
                    <a:pt x="17782" y="457"/>
                  </a:cubicBezTo>
                  <a:lnTo>
                    <a:pt x="17782" y="457"/>
                  </a:lnTo>
                  <a:cubicBezTo>
                    <a:pt x="17782" y="503"/>
                    <a:pt x="17782" y="549"/>
                    <a:pt x="17759" y="571"/>
                  </a:cubicBezTo>
                  <a:lnTo>
                    <a:pt x="17759" y="571"/>
                  </a:lnTo>
                  <a:cubicBezTo>
                    <a:pt x="17759" y="617"/>
                    <a:pt x="17759" y="663"/>
                    <a:pt x="17736" y="708"/>
                  </a:cubicBezTo>
                  <a:lnTo>
                    <a:pt x="17736" y="708"/>
                  </a:lnTo>
                  <a:cubicBezTo>
                    <a:pt x="17736" y="754"/>
                    <a:pt x="17713" y="777"/>
                    <a:pt x="17713" y="822"/>
                  </a:cubicBezTo>
                  <a:lnTo>
                    <a:pt x="17713" y="822"/>
                  </a:lnTo>
                  <a:cubicBezTo>
                    <a:pt x="17691" y="868"/>
                    <a:pt x="17691" y="914"/>
                    <a:pt x="17668" y="959"/>
                  </a:cubicBezTo>
                  <a:lnTo>
                    <a:pt x="17668" y="959"/>
                  </a:lnTo>
                  <a:cubicBezTo>
                    <a:pt x="17668" y="982"/>
                    <a:pt x="17645" y="1028"/>
                    <a:pt x="17622" y="1074"/>
                  </a:cubicBezTo>
                  <a:lnTo>
                    <a:pt x="17622" y="1074"/>
                  </a:lnTo>
                  <a:cubicBezTo>
                    <a:pt x="17622" y="1119"/>
                    <a:pt x="17599" y="1165"/>
                    <a:pt x="17576" y="1188"/>
                  </a:cubicBezTo>
                  <a:lnTo>
                    <a:pt x="17576" y="1188"/>
                  </a:lnTo>
                  <a:cubicBezTo>
                    <a:pt x="17576" y="1233"/>
                    <a:pt x="17554" y="1279"/>
                    <a:pt x="17531" y="1325"/>
                  </a:cubicBezTo>
                  <a:lnTo>
                    <a:pt x="17531" y="1325"/>
                  </a:lnTo>
                  <a:cubicBezTo>
                    <a:pt x="17508" y="1370"/>
                    <a:pt x="17485" y="1393"/>
                    <a:pt x="17485" y="1439"/>
                  </a:cubicBezTo>
                  <a:lnTo>
                    <a:pt x="17485" y="1439"/>
                  </a:lnTo>
                  <a:cubicBezTo>
                    <a:pt x="17462" y="1484"/>
                    <a:pt x="17439" y="1530"/>
                    <a:pt x="17417" y="1576"/>
                  </a:cubicBezTo>
                  <a:lnTo>
                    <a:pt x="17417" y="1576"/>
                  </a:lnTo>
                  <a:cubicBezTo>
                    <a:pt x="17394" y="1598"/>
                    <a:pt x="17371" y="1644"/>
                    <a:pt x="17348" y="1690"/>
                  </a:cubicBezTo>
                  <a:lnTo>
                    <a:pt x="17348" y="1690"/>
                  </a:lnTo>
                  <a:cubicBezTo>
                    <a:pt x="17325" y="1735"/>
                    <a:pt x="17280" y="1781"/>
                    <a:pt x="17257" y="1827"/>
                  </a:cubicBezTo>
                  <a:lnTo>
                    <a:pt x="17257" y="1827"/>
                  </a:lnTo>
                  <a:cubicBezTo>
                    <a:pt x="17234" y="1872"/>
                    <a:pt x="17211" y="1895"/>
                    <a:pt x="17188" y="1941"/>
                  </a:cubicBezTo>
                  <a:lnTo>
                    <a:pt x="17188" y="1941"/>
                  </a:lnTo>
                  <a:cubicBezTo>
                    <a:pt x="17143" y="1987"/>
                    <a:pt x="17097" y="2055"/>
                    <a:pt x="17074" y="2101"/>
                  </a:cubicBezTo>
                  <a:lnTo>
                    <a:pt x="17074" y="2101"/>
                  </a:lnTo>
                  <a:cubicBezTo>
                    <a:pt x="17051" y="2123"/>
                    <a:pt x="17029" y="2146"/>
                    <a:pt x="17006" y="2192"/>
                  </a:cubicBezTo>
                  <a:lnTo>
                    <a:pt x="17006" y="2192"/>
                  </a:lnTo>
                  <a:cubicBezTo>
                    <a:pt x="16937" y="2260"/>
                    <a:pt x="16869" y="2352"/>
                    <a:pt x="16778" y="2443"/>
                  </a:cubicBezTo>
                  <a:lnTo>
                    <a:pt x="16778" y="2443"/>
                  </a:lnTo>
                  <a:cubicBezTo>
                    <a:pt x="16755" y="2466"/>
                    <a:pt x="16732" y="2489"/>
                    <a:pt x="16709" y="2512"/>
                  </a:cubicBezTo>
                  <a:lnTo>
                    <a:pt x="16709" y="2512"/>
                  </a:lnTo>
                  <a:cubicBezTo>
                    <a:pt x="16641" y="2580"/>
                    <a:pt x="16572" y="2648"/>
                    <a:pt x="16504" y="2717"/>
                  </a:cubicBezTo>
                  <a:lnTo>
                    <a:pt x="16504" y="2717"/>
                  </a:lnTo>
                  <a:cubicBezTo>
                    <a:pt x="16481" y="2740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7" y="2854"/>
                    <a:pt x="16321" y="2877"/>
                    <a:pt x="16275" y="2922"/>
                  </a:cubicBezTo>
                  <a:lnTo>
                    <a:pt x="16275" y="2922"/>
                  </a:lnTo>
                  <a:cubicBezTo>
                    <a:pt x="16253" y="2945"/>
                    <a:pt x="16207" y="2991"/>
                    <a:pt x="16161" y="3014"/>
                  </a:cubicBezTo>
                  <a:lnTo>
                    <a:pt x="16161" y="3014"/>
                  </a:lnTo>
                  <a:cubicBezTo>
                    <a:pt x="16116" y="3059"/>
                    <a:pt x="16070" y="3105"/>
                    <a:pt x="16024" y="3128"/>
                  </a:cubicBezTo>
                  <a:lnTo>
                    <a:pt x="16024" y="3128"/>
                  </a:lnTo>
                  <a:cubicBezTo>
                    <a:pt x="15979" y="3173"/>
                    <a:pt x="15933" y="3196"/>
                    <a:pt x="15887" y="3242"/>
                  </a:cubicBezTo>
                  <a:lnTo>
                    <a:pt x="15887" y="3242"/>
                  </a:lnTo>
                  <a:cubicBezTo>
                    <a:pt x="15842" y="3265"/>
                    <a:pt x="15796" y="3310"/>
                    <a:pt x="15750" y="3333"/>
                  </a:cubicBezTo>
                  <a:lnTo>
                    <a:pt x="15750" y="3333"/>
                  </a:lnTo>
                  <a:cubicBezTo>
                    <a:pt x="15682" y="3379"/>
                    <a:pt x="15636" y="3402"/>
                    <a:pt x="15591" y="3425"/>
                  </a:cubicBezTo>
                  <a:lnTo>
                    <a:pt x="15591" y="3425"/>
                  </a:lnTo>
                  <a:cubicBezTo>
                    <a:pt x="15545" y="3470"/>
                    <a:pt x="15499" y="3493"/>
                    <a:pt x="15431" y="3539"/>
                  </a:cubicBezTo>
                  <a:lnTo>
                    <a:pt x="15431" y="3539"/>
                  </a:lnTo>
                  <a:cubicBezTo>
                    <a:pt x="15362" y="3584"/>
                    <a:pt x="15294" y="3630"/>
                    <a:pt x="15225" y="3653"/>
                  </a:cubicBezTo>
                  <a:lnTo>
                    <a:pt x="15225" y="3653"/>
                  </a:lnTo>
                  <a:cubicBezTo>
                    <a:pt x="15043" y="3767"/>
                    <a:pt x="14837" y="3881"/>
                    <a:pt x="14632" y="3972"/>
                  </a:cubicBezTo>
                  <a:lnTo>
                    <a:pt x="14632" y="3972"/>
                  </a:lnTo>
                  <a:cubicBezTo>
                    <a:pt x="14563" y="3995"/>
                    <a:pt x="14518" y="4018"/>
                    <a:pt x="14472" y="4064"/>
                  </a:cubicBezTo>
                  <a:lnTo>
                    <a:pt x="14472" y="4064"/>
                  </a:lnTo>
                  <a:cubicBezTo>
                    <a:pt x="14290" y="4132"/>
                    <a:pt x="14084" y="4223"/>
                    <a:pt x="13902" y="4292"/>
                  </a:cubicBezTo>
                  <a:lnTo>
                    <a:pt x="13902" y="4292"/>
                  </a:lnTo>
                  <a:cubicBezTo>
                    <a:pt x="13879" y="4315"/>
                    <a:pt x="13856" y="4315"/>
                    <a:pt x="13810" y="4338"/>
                  </a:cubicBezTo>
                  <a:lnTo>
                    <a:pt x="13810" y="4338"/>
                  </a:lnTo>
                  <a:cubicBezTo>
                    <a:pt x="13605" y="4406"/>
                    <a:pt x="13399" y="4474"/>
                    <a:pt x="13171" y="4543"/>
                  </a:cubicBezTo>
                  <a:lnTo>
                    <a:pt x="13171" y="4543"/>
                  </a:lnTo>
                  <a:cubicBezTo>
                    <a:pt x="13034" y="4589"/>
                    <a:pt x="12874" y="4634"/>
                    <a:pt x="12715" y="4680"/>
                  </a:cubicBezTo>
                  <a:lnTo>
                    <a:pt x="12715" y="4680"/>
                  </a:lnTo>
                  <a:cubicBezTo>
                    <a:pt x="12601" y="4703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7"/>
                    <a:pt x="12053" y="4840"/>
                    <a:pt x="11870" y="4885"/>
                  </a:cubicBezTo>
                  <a:lnTo>
                    <a:pt x="11870" y="4885"/>
                  </a:lnTo>
                  <a:cubicBezTo>
                    <a:pt x="11756" y="4908"/>
                    <a:pt x="11642" y="4931"/>
                    <a:pt x="11528" y="4954"/>
                  </a:cubicBezTo>
                  <a:lnTo>
                    <a:pt x="11528" y="4954"/>
                  </a:lnTo>
                  <a:cubicBezTo>
                    <a:pt x="11482" y="4954"/>
                    <a:pt x="11414" y="4977"/>
                    <a:pt x="11368" y="4977"/>
                  </a:cubicBezTo>
                  <a:lnTo>
                    <a:pt x="11368" y="4977"/>
                  </a:lnTo>
                  <a:cubicBezTo>
                    <a:pt x="11163" y="4999"/>
                    <a:pt x="10957" y="5045"/>
                    <a:pt x="10752" y="5068"/>
                  </a:cubicBezTo>
                  <a:lnTo>
                    <a:pt x="10752" y="5068"/>
                  </a:lnTo>
                  <a:cubicBezTo>
                    <a:pt x="10683" y="5068"/>
                    <a:pt x="10638" y="5068"/>
                    <a:pt x="10569" y="5091"/>
                  </a:cubicBezTo>
                  <a:lnTo>
                    <a:pt x="10569" y="5091"/>
                  </a:lnTo>
                  <a:cubicBezTo>
                    <a:pt x="10455" y="5091"/>
                    <a:pt x="10341" y="5114"/>
                    <a:pt x="10204" y="5114"/>
                  </a:cubicBezTo>
                  <a:lnTo>
                    <a:pt x="10204" y="5114"/>
                  </a:lnTo>
                  <a:cubicBezTo>
                    <a:pt x="10021" y="5136"/>
                    <a:pt x="9816" y="5136"/>
                    <a:pt x="9610" y="5159"/>
                  </a:cubicBezTo>
                  <a:lnTo>
                    <a:pt x="9610" y="5159"/>
                  </a:lnTo>
                  <a:cubicBezTo>
                    <a:pt x="9496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3" y="5159"/>
                    <a:pt x="8903" y="5159"/>
                    <a:pt x="8743" y="5159"/>
                  </a:cubicBezTo>
                  <a:lnTo>
                    <a:pt x="8743" y="5159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35" y="5136"/>
                    <a:pt x="7876" y="5136"/>
                  </a:cubicBezTo>
                  <a:lnTo>
                    <a:pt x="7876" y="5136"/>
                  </a:lnTo>
                  <a:cubicBezTo>
                    <a:pt x="7739" y="5114"/>
                    <a:pt x="7602" y="5114"/>
                    <a:pt x="7465" y="5091"/>
                  </a:cubicBezTo>
                  <a:lnTo>
                    <a:pt x="7465" y="5091"/>
                  </a:lnTo>
                  <a:cubicBezTo>
                    <a:pt x="7328" y="5091"/>
                    <a:pt x="7168" y="5068"/>
                    <a:pt x="7031" y="5045"/>
                  </a:cubicBezTo>
                  <a:lnTo>
                    <a:pt x="7031" y="5045"/>
                  </a:lnTo>
                  <a:cubicBezTo>
                    <a:pt x="6894" y="5022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1" y="4977"/>
                    <a:pt x="6301" y="4931"/>
                    <a:pt x="6164" y="4908"/>
                  </a:cubicBezTo>
                  <a:lnTo>
                    <a:pt x="6164" y="4908"/>
                  </a:lnTo>
                  <a:cubicBezTo>
                    <a:pt x="6027" y="4885"/>
                    <a:pt x="5913" y="4863"/>
                    <a:pt x="5776" y="4840"/>
                  </a:cubicBezTo>
                  <a:lnTo>
                    <a:pt x="5776" y="4840"/>
                  </a:lnTo>
                  <a:cubicBezTo>
                    <a:pt x="5593" y="4794"/>
                    <a:pt x="5411" y="4748"/>
                    <a:pt x="5228" y="4703"/>
                  </a:cubicBezTo>
                  <a:lnTo>
                    <a:pt x="5228" y="4703"/>
                  </a:lnTo>
                  <a:cubicBezTo>
                    <a:pt x="5114" y="4657"/>
                    <a:pt x="5000" y="4634"/>
                    <a:pt x="4886" y="4611"/>
                  </a:cubicBezTo>
                  <a:lnTo>
                    <a:pt x="4886" y="4611"/>
                  </a:lnTo>
                  <a:cubicBezTo>
                    <a:pt x="4817" y="4589"/>
                    <a:pt x="4749" y="4566"/>
                    <a:pt x="4703" y="4543"/>
                  </a:cubicBezTo>
                  <a:lnTo>
                    <a:pt x="4703" y="4543"/>
                  </a:lnTo>
                  <a:cubicBezTo>
                    <a:pt x="4520" y="4497"/>
                    <a:pt x="4338" y="4429"/>
                    <a:pt x="4155" y="4360"/>
                  </a:cubicBezTo>
                  <a:lnTo>
                    <a:pt x="4155" y="4360"/>
                  </a:lnTo>
                  <a:cubicBezTo>
                    <a:pt x="4109" y="4338"/>
                    <a:pt x="4041" y="4315"/>
                    <a:pt x="3995" y="4315"/>
                  </a:cubicBezTo>
                  <a:lnTo>
                    <a:pt x="3995" y="4315"/>
                  </a:lnTo>
                  <a:cubicBezTo>
                    <a:pt x="3836" y="4246"/>
                    <a:pt x="3676" y="4178"/>
                    <a:pt x="3516" y="4109"/>
                  </a:cubicBezTo>
                  <a:lnTo>
                    <a:pt x="3516" y="4109"/>
                  </a:lnTo>
                  <a:cubicBezTo>
                    <a:pt x="3448" y="4064"/>
                    <a:pt x="3379" y="4041"/>
                    <a:pt x="3288" y="3995"/>
                  </a:cubicBezTo>
                  <a:lnTo>
                    <a:pt x="3288" y="3995"/>
                  </a:lnTo>
                  <a:cubicBezTo>
                    <a:pt x="3060" y="3904"/>
                    <a:pt x="2854" y="3790"/>
                    <a:pt x="2649" y="3653"/>
                  </a:cubicBezTo>
                  <a:lnTo>
                    <a:pt x="2649" y="3653"/>
                  </a:lnTo>
                  <a:cubicBezTo>
                    <a:pt x="891" y="2648"/>
                    <a:pt x="1" y="1325"/>
                    <a:pt x="24" y="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193;p47">
              <a:extLst>
                <a:ext uri="{FF2B5EF4-FFF2-40B4-BE49-F238E27FC236}">
                  <a16:creationId xmlns:a16="http://schemas.microsoft.com/office/drawing/2014/main" id="{8F89AC2F-92F5-4050-9D37-B5DFBDB1B0B9}"/>
                </a:ext>
              </a:extLst>
            </p:cNvPr>
            <p:cNvSpPr/>
            <p:nvPr/>
          </p:nvSpPr>
          <p:spPr>
            <a:xfrm>
              <a:off x="3854988" y="4097900"/>
              <a:ext cx="489050" cy="257800"/>
            </a:xfrm>
            <a:custGeom>
              <a:avLst/>
              <a:gdLst/>
              <a:ahLst/>
              <a:cxnLst/>
              <a:rect l="l" t="t" r="r" b="b"/>
              <a:pathLst>
                <a:path w="19562" h="10312" extrusionOk="0">
                  <a:moveTo>
                    <a:pt x="9747" y="0"/>
                  </a:moveTo>
                  <a:cubicBezTo>
                    <a:pt x="7464" y="0"/>
                    <a:pt x="5205" y="502"/>
                    <a:pt x="3470" y="1507"/>
                  </a:cubicBezTo>
                  <a:cubicBezTo>
                    <a:pt x="1" y="3515"/>
                    <a:pt x="23" y="6779"/>
                    <a:pt x="3516" y="8788"/>
                  </a:cubicBezTo>
                  <a:cubicBezTo>
                    <a:pt x="5250" y="9803"/>
                    <a:pt x="7527" y="10311"/>
                    <a:pt x="9804" y="10311"/>
                  </a:cubicBezTo>
                  <a:cubicBezTo>
                    <a:pt x="12081" y="10311"/>
                    <a:pt x="14358" y="9803"/>
                    <a:pt x="16092" y="8788"/>
                  </a:cubicBezTo>
                  <a:cubicBezTo>
                    <a:pt x="19562" y="6779"/>
                    <a:pt x="19539" y="3515"/>
                    <a:pt x="16047" y="1507"/>
                  </a:cubicBezTo>
                  <a:cubicBezTo>
                    <a:pt x="14312" y="502"/>
                    <a:pt x="12030" y="0"/>
                    <a:pt x="974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194;p47">
              <a:extLst>
                <a:ext uri="{FF2B5EF4-FFF2-40B4-BE49-F238E27FC236}">
                  <a16:creationId xmlns:a16="http://schemas.microsoft.com/office/drawing/2014/main" id="{CEFA0DD4-F8C3-49A2-8F28-454E8FEC0A5C}"/>
                </a:ext>
              </a:extLst>
            </p:cNvPr>
            <p:cNvSpPr/>
            <p:nvPr/>
          </p:nvSpPr>
          <p:spPr>
            <a:xfrm>
              <a:off x="3988513" y="4164650"/>
              <a:ext cx="230000" cy="133550"/>
            </a:xfrm>
            <a:custGeom>
              <a:avLst/>
              <a:gdLst/>
              <a:ahLst/>
              <a:cxnLst/>
              <a:rect l="l" t="t" r="r" b="b"/>
              <a:pathLst>
                <a:path w="9200" h="5342" extrusionOk="0">
                  <a:moveTo>
                    <a:pt x="7008" y="1233"/>
                  </a:moveTo>
                  <a:lnTo>
                    <a:pt x="5912" y="2785"/>
                  </a:lnTo>
                  <a:lnTo>
                    <a:pt x="4338" y="1895"/>
                  </a:lnTo>
                  <a:lnTo>
                    <a:pt x="7008" y="1233"/>
                  </a:lnTo>
                  <a:close/>
                  <a:moveTo>
                    <a:pt x="7670" y="1"/>
                  </a:moveTo>
                  <a:lnTo>
                    <a:pt x="1" y="1735"/>
                  </a:lnTo>
                  <a:lnTo>
                    <a:pt x="1530" y="2603"/>
                  </a:lnTo>
                  <a:lnTo>
                    <a:pt x="2854" y="2260"/>
                  </a:lnTo>
                  <a:lnTo>
                    <a:pt x="5296" y="3653"/>
                  </a:lnTo>
                  <a:lnTo>
                    <a:pt x="4771" y="4429"/>
                  </a:lnTo>
                  <a:lnTo>
                    <a:pt x="6346" y="5342"/>
                  </a:lnTo>
                  <a:lnTo>
                    <a:pt x="9199" y="868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195;p47">
              <a:extLst>
                <a:ext uri="{FF2B5EF4-FFF2-40B4-BE49-F238E27FC236}">
                  <a16:creationId xmlns:a16="http://schemas.microsoft.com/office/drawing/2014/main" id="{DE144123-24EA-4C63-9349-4832779EF61C}"/>
                </a:ext>
              </a:extLst>
            </p:cNvPr>
            <p:cNvSpPr/>
            <p:nvPr/>
          </p:nvSpPr>
          <p:spPr>
            <a:xfrm>
              <a:off x="5202813" y="3483900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2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60" y="6665"/>
                    <a:pt x="3265" y="6756"/>
                  </a:cubicBezTo>
                  <a:lnTo>
                    <a:pt x="3265" y="6756"/>
                  </a:lnTo>
                  <a:cubicBezTo>
                    <a:pt x="3356" y="6802"/>
                    <a:pt x="3425" y="6825"/>
                    <a:pt x="3516" y="6870"/>
                  </a:cubicBezTo>
                  <a:lnTo>
                    <a:pt x="3516" y="6870"/>
                  </a:lnTo>
                  <a:cubicBezTo>
                    <a:pt x="3630" y="6916"/>
                    <a:pt x="3767" y="6985"/>
                    <a:pt x="3904" y="7053"/>
                  </a:cubicBezTo>
                  <a:lnTo>
                    <a:pt x="3904" y="7053"/>
                  </a:lnTo>
                  <a:cubicBezTo>
                    <a:pt x="3927" y="7053"/>
                    <a:pt x="3950" y="7053"/>
                    <a:pt x="3973" y="7076"/>
                  </a:cubicBezTo>
                  <a:lnTo>
                    <a:pt x="3973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0"/>
                    <a:pt x="4498" y="7258"/>
                    <a:pt x="4680" y="7304"/>
                  </a:cubicBezTo>
                  <a:lnTo>
                    <a:pt x="4680" y="7304"/>
                  </a:lnTo>
                  <a:cubicBezTo>
                    <a:pt x="4749" y="7327"/>
                    <a:pt x="4794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5"/>
                    <a:pt x="4977" y="7418"/>
                  </a:cubicBezTo>
                  <a:lnTo>
                    <a:pt x="4977" y="7418"/>
                  </a:lnTo>
                  <a:cubicBezTo>
                    <a:pt x="5068" y="7418"/>
                    <a:pt x="5137" y="7441"/>
                    <a:pt x="5205" y="7464"/>
                  </a:cubicBezTo>
                  <a:lnTo>
                    <a:pt x="5205" y="7464"/>
                  </a:lnTo>
                  <a:cubicBezTo>
                    <a:pt x="5388" y="7510"/>
                    <a:pt x="5593" y="7555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5981" y="7647"/>
                    <a:pt x="6072" y="7669"/>
                    <a:pt x="6141" y="7669"/>
                  </a:cubicBezTo>
                  <a:lnTo>
                    <a:pt x="6141" y="7669"/>
                  </a:lnTo>
                  <a:cubicBezTo>
                    <a:pt x="6301" y="7692"/>
                    <a:pt x="6461" y="7738"/>
                    <a:pt x="6620" y="7761"/>
                  </a:cubicBezTo>
                  <a:lnTo>
                    <a:pt x="6620" y="7761"/>
                  </a:lnTo>
                  <a:cubicBezTo>
                    <a:pt x="6666" y="7761"/>
                    <a:pt x="6734" y="7783"/>
                    <a:pt x="6803" y="7783"/>
                  </a:cubicBezTo>
                  <a:lnTo>
                    <a:pt x="6803" y="7783"/>
                  </a:lnTo>
                  <a:cubicBezTo>
                    <a:pt x="6871" y="7806"/>
                    <a:pt x="6940" y="7806"/>
                    <a:pt x="7008" y="7806"/>
                  </a:cubicBezTo>
                  <a:lnTo>
                    <a:pt x="7008" y="7806"/>
                  </a:lnTo>
                  <a:cubicBezTo>
                    <a:pt x="7145" y="7829"/>
                    <a:pt x="7305" y="7852"/>
                    <a:pt x="7442" y="7852"/>
                  </a:cubicBezTo>
                  <a:lnTo>
                    <a:pt x="7442" y="7852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53" y="7898"/>
                  </a:cubicBezTo>
                  <a:lnTo>
                    <a:pt x="7853" y="7898"/>
                  </a:lnTo>
                  <a:cubicBezTo>
                    <a:pt x="8013" y="7898"/>
                    <a:pt x="8172" y="7920"/>
                    <a:pt x="8309" y="7920"/>
                  </a:cubicBezTo>
                  <a:lnTo>
                    <a:pt x="8309" y="7920"/>
                  </a:lnTo>
                  <a:cubicBezTo>
                    <a:pt x="8401" y="7920"/>
                    <a:pt x="8469" y="7920"/>
                    <a:pt x="8538" y="7943"/>
                  </a:cubicBezTo>
                  <a:lnTo>
                    <a:pt x="8538" y="7943"/>
                  </a:lnTo>
                  <a:cubicBezTo>
                    <a:pt x="8583" y="7943"/>
                    <a:pt x="8606" y="7943"/>
                    <a:pt x="8629" y="7943"/>
                  </a:cubicBezTo>
                  <a:lnTo>
                    <a:pt x="8629" y="7943"/>
                  </a:lnTo>
                  <a:cubicBezTo>
                    <a:pt x="8675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80" y="7943"/>
                    <a:pt x="9040" y="7943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68" y="7920"/>
                    <a:pt x="9314" y="7920"/>
                  </a:cubicBezTo>
                  <a:lnTo>
                    <a:pt x="9314" y="7920"/>
                  </a:lnTo>
                  <a:cubicBezTo>
                    <a:pt x="9359" y="7920"/>
                    <a:pt x="9405" y="7920"/>
                    <a:pt x="9451" y="7920"/>
                  </a:cubicBezTo>
                  <a:lnTo>
                    <a:pt x="9451" y="7920"/>
                  </a:lnTo>
                  <a:cubicBezTo>
                    <a:pt x="9496" y="7920"/>
                    <a:pt x="9542" y="7920"/>
                    <a:pt x="9588" y="7920"/>
                  </a:cubicBezTo>
                  <a:lnTo>
                    <a:pt x="9588" y="7920"/>
                  </a:lnTo>
                  <a:cubicBezTo>
                    <a:pt x="9793" y="7920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72" y="7875"/>
                    <a:pt x="10364" y="7875"/>
                    <a:pt x="10432" y="7852"/>
                  </a:cubicBezTo>
                  <a:lnTo>
                    <a:pt x="10432" y="7852"/>
                  </a:lnTo>
                  <a:cubicBezTo>
                    <a:pt x="10478" y="7852"/>
                    <a:pt x="10523" y="7852"/>
                    <a:pt x="10546" y="7852"/>
                  </a:cubicBezTo>
                  <a:lnTo>
                    <a:pt x="10546" y="7852"/>
                  </a:lnTo>
                  <a:cubicBezTo>
                    <a:pt x="10615" y="7852"/>
                    <a:pt x="10683" y="7829"/>
                    <a:pt x="10729" y="7829"/>
                  </a:cubicBezTo>
                  <a:lnTo>
                    <a:pt x="10729" y="7829"/>
                  </a:lnTo>
                  <a:cubicBezTo>
                    <a:pt x="10934" y="7806"/>
                    <a:pt x="11140" y="7783"/>
                    <a:pt x="11345" y="7738"/>
                  </a:cubicBezTo>
                  <a:lnTo>
                    <a:pt x="11345" y="7738"/>
                  </a:lnTo>
                  <a:cubicBezTo>
                    <a:pt x="11414" y="7738"/>
                    <a:pt x="11459" y="7715"/>
                    <a:pt x="11505" y="7715"/>
                  </a:cubicBezTo>
                  <a:lnTo>
                    <a:pt x="11505" y="7715"/>
                  </a:lnTo>
                  <a:cubicBezTo>
                    <a:pt x="11528" y="7715"/>
                    <a:pt x="11551" y="7715"/>
                    <a:pt x="11573" y="7715"/>
                  </a:cubicBezTo>
                  <a:lnTo>
                    <a:pt x="11573" y="7715"/>
                  </a:lnTo>
                  <a:cubicBezTo>
                    <a:pt x="11665" y="7692"/>
                    <a:pt x="11756" y="7669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8"/>
                    <a:pt x="12349" y="7532"/>
                  </a:cubicBezTo>
                  <a:lnTo>
                    <a:pt x="12349" y="7532"/>
                  </a:lnTo>
                  <a:cubicBezTo>
                    <a:pt x="12464" y="7510"/>
                    <a:pt x="12578" y="7464"/>
                    <a:pt x="12715" y="7441"/>
                  </a:cubicBezTo>
                  <a:lnTo>
                    <a:pt x="12715" y="7441"/>
                  </a:lnTo>
                  <a:cubicBezTo>
                    <a:pt x="12852" y="7395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4" y="7304"/>
                    <a:pt x="13240" y="7304"/>
                    <a:pt x="13262" y="7281"/>
                  </a:cubicBezTo>
                  <a:lnTo>
                    <a:pt x="13262" y="7281"/>
                  </a:lnTo>
                  <a:cubicBezTo>
                    <a:pt x="13445" y="7236"/>
                    <a:pt x="13628" y="7167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3"/>
                  </a:cubicBezTo>
                  <a:lnTo>
                    <a:pt x="13879" y="7053"/>
                  </a:lnTo>
                  <a:cubicBezTo>
                    <a:pt x="14061" y="6985"/>
                    <a:pt x="14267" y="6916"/>
                    <a:pt x="14449" y="6825"/>
                  </a:cubicBezTo>
                  <a:lnTo>
                    <a:pt x="14449" y="6825"/>
                  </a:lnTo>
                  <a:cubicBezTo>
                    <a:pt x="14495" y="6802"/>
                    <a:pt x="14564" y="6779"/>
                    <a:pt x="14609" y="6734"/>
                  </a:cubicBezTo>
                  <a:lnTo>
                    <a:pt x="14609" y="6734"/>
                  </a:lnTo>
                  <a:cubicBezTo>
                    <a:pt x="14815" y="6642"/>
                    <a:pt x="15020" y="6528"/>
                    <a:pt x="15203" y="6437"/>
                  </a:cubicBezTo>
                  <a:lnTo>
                    <a:pt x="15203" y="6437"/>
                  </a:lnTo>
                  <a:cubicBezTo>
                    <a:pt x="15248" y="6414"/>
                    <a:pt x="15294" y="6391"/>
                    <a:pt x="15317" y="6368"/>
                  </a:cubicBezTo>
                  <a:lnTo>
                    <a:pt x="15317" y="6368"/>
                  </a:lnTo>
                  <a:cubicBezTo>
                    <a:pt x="15362" y="6345"/>
                    <a:pt x="15385" y="6323"/>
                    <a:pt x="15408" y="6300"/>
                  </a:cubicBezTo>
                  <a:lnTo>
                    <a:pt x="15408" y="6300"/>
                  </a:lnTo>
                  <a:cubicBezTo>
                    <a:pt x="15477" y="6277"/>
                    <a:pt x="15522" y="6231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0"/>
                    <a:pt x="15728" y="6094"/>
                  </a:cubicBezTo>
                  <a:lnTo>
                    <a:pt x="15728" y="6094"/>
                  </a:lnTo>
                  <a:cubicBezTo>
                    <a:pt x="15773" y="6072"/>
                    <a:pt x="15819" y="6026"/>
                    <a:pt x="15865" y="6003"/>
                  </a:cubicBezTo>
                  <a:lnTo>
                    <a:pt x="15865" y="6003"/>
                  </a:lnTo>
                  <a:cubicBezTo>
                    <a:pt x="15910" y="5957"/>
                    <a:pt x="15956" y="5935"/>
                    <a:pt x="16001" y="5889"/>
                  </a:cubicBezTo>
                  <a:lnTo>
                    <a:pt x="16001" y="5889"/>
                  </a:lnTo>
                  <a:cubicBezTo>
                    <a:pt x="16047" y="5866"/>
                    <a:pt x="16093" y="5821"/>
                    <a:pt x="16138" y="5798"/>
                  </a:cubicBezTo>
                  <a:lnTo>
                    <a:pt x="16138" y="5798"/>
                  </a:lnTo>
                  <a:cubicBezTo>
                    <a:pt x="16184" y="5752"/>
                    <a:pt x="16230" y="5729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44" y="5615"/>
                    <a:pt x="16390" y="5569"/>
                  </a:cubicBezTo>
                  <a:lnTo>
                    <a:pt x="16390" y="5569"/>
                  </a:lnTo>
                  <a:cubicBezTo>
                    <a:pt x="16412" y="5569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58" y="5524"/>
                    <a:pt x="16481" y="5501"/>
                    <a:pt x="16504" y="5478"/>
                  </a:cubicBezTo>
                  <a:lnTo>
                    <a:pt x="16504" y="5478"/>
                  </a:lnTo>
                  <a:cubicBezTo>
                    <a:pt x="16572" y="5410"/>
                    <a:pt x="16641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2" y="5227"/>
                    <a:pt x="16755" y="5204"/>
                  </a:cubicBezTo>
                  <a:lnTo>
                    <a:pt x="16755" y="5204"/>
                  </a:lnTo>
                  <a:cubicBezTo>
                    <a:pt x="16846" y="5136"/>
                    <a:pt x="16915" y="5044"/>
                    <a:pt x="16983" y="4953"/>
                  </a:cubicBezTo>
                  <a:lnTo>
                    <a:pt x="16983" y="4953"/>
                  </a:lnTo>
                  <a:cubicBezTo>
                    <a:pt x="16983" y="4930"/>
                    <a:pt x="17006" y="4930"/>
                    <a:pt x="17006" y="4930"/>
                  </a:cubicBezTo>
                  <a:lnTo>
                    <a:pt x="17006" y="4930"/>
                  </a:lnTo>
                  <a:cubicBezTo>
                    <a:pt x="17006" y="4907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6"/>
                    <a:pt x="17143" y="4748"/>
                    <a:pt x="17166" y="4702"/>
                  </a:cubicBezTo>
                  <a:lnTo>
                    <a:pt x="17166" y="4702"/>
                  </a:lnTo>
                  <a:cubicBezTo>
                    <a:pt x="17188" y="4656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2"/>
                    <a:pt x="17303" y="4497"/>
                    <a:pt x="17325" y="4451"/>
                  </a:cubicBezTo>
                  <a:lnTo>
                    <a:pt x="17325" y="4451"/>
                  </a:lnTo>
                  <a:cubicBezTo>
                    <a:pt x="17348" y="4428"/>
                    <a:pt x="17348" y="4405"/>
                    <a:pt x="17348" y="4405"/>
                  </a:cubicBezTo>
                  <a:lnTo>
                    <a:pt x="17348" y="4405"/>
                  </a:lnTo>
                  <a:cubicBezTo>
                    <a:pt x="17371" y="4383"/>
                    <a:pt x="17371" y="4360"/>
                    <a:pt x="17394" y="4337"/>
                  </a:cubicBezTo>
                  <a:lnTo>
                    <a:pt x="17394" y="4337"/>
                  </a:lnTo>
                  <a:cubicBezTo>
                    <a:pt x="17417" y="4291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7"/>
                    <a:pt x="17508" y="4131"/>
                    <a:pt x="17508" y="4086"/>
                  </a:cubicBezTo>
                  <a:lnTo>
                    <a:pt x="17508" y="4086"/>
                  </a:lnTo>
                  <a:cubicBezTo>
                    <a:pt x="17531" y="4040"/>
                    <a:pt x="17554" y="3994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26"/>
                    <a:pt x="17599" y="3903"/>
                  </a:cubicBezTo>
                  <a:lnTo>
                    <a:pt x="17599" y="3903"/>
                  </a:lnTo>
                  <a:cubicBezTo>
                    <a:pt x="17599" y="3880"/>
                    <a:pt x="17599" y="3858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5" y="3766"/>
                    <a:pt x="17645" y="3721"/>
                  </a:cubicBezTo>
                  <a:lnTo>
                    <a:pt x="17645" y="3721"/>
                  </a:lnTo>
                  <a:cubicBezTo>
                    <a:pt x="17668" y="3675"/>
                    <a:pt x="17691" y="3629"/>
                    <a:pt x="17691" y="3606"/>
                  </a:cubicBezTo>
                  <a:lnTo>
                    <a:pt x="17691" y="3606"/>
                  </a:lnTo>
                  <a:cubicBezTo>
                    <a:pt x="17713" y="3561"/>
                    <a:pt x="17713" y="3515"/>
                    <a:pt x="17713" y="3470"/>
                  </a:cubicBezTo>
                  <a:lnTo>
                    <a:pt x="17713" y="3470"/>
                  </a:lnTo>
                  <a:cubicBezTo>
                    <a:pt x="17736" y="3447"/>
                    <a:pt x="17736" y="3424"/>
                    <a:pt x="17736" y="3401"/>
                  </a:cubicBezTo>
                  <a:lnTo>
                    <a:pt x="17736" y="3401"/>
                  </a:lnTo>
                  <a:cubicBezTo>
                    <a:pt x="17736" y="3378"/>
                    <a:pt x="17736" y="3355"/>
                    <a:pt x="17736" y="3355"/>
                  </a:cubicBezTo>
                  <a:lnTo>
                    <a:pt x="17736" y="3355"/>
                  </a:lnTo>
                  <a:cubicBezTo>
                    <a:pt x="17759" y="3310"/>
                    <a:pt x="17759" y="3264"/>
                    <a:pt x="17759" y="3218"/>
                  </a:cubicBezTo>
                  <a:lnTo>
                    <a:pt x="17759" y="3218"/>
                  </a:lnTo>
                  <a:cubicBezTo>
                    <a:pt x="17782" y="3173"/>
                    <a:pt x="17782" y="3127"/>
                    <a:pt x="17782" y="3104"/>
                  </a:cubicBezTo>
                  <a:lnTo>
                    <a:pt x="17782" y="3104"/>
                  </a:lnTo>
                  <a:cubicBezTo>
                    <a:pt x="17782" y="3059"/>
                    <a:pt x="17782" y="3013"/>
                    <a:pt x="17782" y="2967"/>
                  </a:cubicBezTo>
                  <a:lnTo>
                    <a:pt x="17782" y="2967"/>
                  </a:lnTo>
                  <a:cubicBezTo>
                    <a:pt x="17805" y="2945"/>
                    <a:pt x="17805" y="2922"/>
                    <a:pt x="17805" y="2876"/>
                  </a:cubicBezTo>
                  <a:lnTo>
                    <a:pt x="17805" y="2876"/>
                  </a:lnTo>
                  <a:cubicBezTo>
                    <a:pt x="17805" y="2853"/>
                    <a:pt x="17805" y="2830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4"/>
                    <a:pt x="17805" y="160"/>
                    <a:pt x="17805" y="228"/>
                  </a:cubicBezTo>
                  <a:lnTo>
                    <a:pt x="17805" y="228"/>
                  </a:lnTo>
                  <a:cubicBezTo>
                    <a:pt x="17805" y="274"/>
                    <a:pt x="17805" y="297"/>
                    <a:pt x="17782" y="342"/>
                  </a:cubicBezTo>
                  <a:lnTo>
                    <a:pt x="17782" y="342"/>
                  </a:lnTo>
                  <a:cubicBezTo>
                    <a:pt x="17782" y="388"/>
                    <a:pt x="17782" y="434"/>
                    <a:pt x="17782" y="479"/>
                  </a:cubicBezTo>
                  <a:lnTo>
                    <a:pt x="17782" y="479"/>
                  </a:lnTo>
                  <a:cubicBezTo>
                    <a:pt x="17759" y="525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36" y="639"/>
                    <a:pt x="17736" y="685"/>
                    <a:pt x="17736" y="730"/>
                  </a:cubicBezTo>
                  <a:lnTo>
                    <a:pt x="17736" y="730"/>
                  </a:lnTo>
                  <a:cubicBezTo>
                    <a:pt x="17713" y="753"/>
                    <a:pt x="17713" y="799"/>
                    <a:pt x="17691" y="845"/>
                  </a:cubicBezTo>
                  <a:lnTo>
                    <a:pt x="17691" y="845"/>
                  </a:lnTo>
                  <a:cubicBezTo>
                    <a:pt x="17691" y="890"/>
                    <a:pt x="17668" y="936"/>
                    <a:pt x="17668" y="959"/>
                  </a:cubicBezTo>
                  <a:lnTo>
                    <a:pt x="17668" y="959"/>
                  </a:lnTo>
                  <a:cubicBezTo>
                    <a:pt x="17645" y="1004"/>
                    <a:pt x="17645" y="1050"/>
                    <a:pt x="17622" y="1096"/>
                  </a:cubicBezTo>
                  <a:lnTo>
                    <a:pt x="17622" y="1096"/>
                  </a:lnTo>
                  <a:cubicBezTo>
                    <a:pt x="17599" y="1141"/>
                    <a:pt x="17599" y="1164"/>
                    <a:pt x="17576" y="1210"/>
                  </a:cubicBezTo>
                  <a:lnTo>
                    <a:pt x="17576" y="1210"/>
                  </a:lnTo>
                  <a:cubicBezTo>
                    <a:pt x="17554" y="1255"/>
                    <a:pt x="17531" y="1301"/>
                    <a:pt x="17531" y="1347"/>
                  </a:cubicBezTo>
                  <a:lnTo>
                    <a:pt x="17531" y="1347"/>
                  </a:lnTo>
                  <a:cubicBezTo>
                    <a:pt x="17508" y="1392"/>
                    <a:pt x="17485" y="1415"/>
                    <a:pt x="17462" y="1461"/>
                  </a:cubicBezTo>
                  <a:lnTo>
                    <a:pt x="17462" y="1461"/>
                  </a:lnTo>
                  <a:cubicBezTo>
                    <a:pt x="17439" y="1507"/>
                    <a:pt x="17417" y="1552"/>
                    <a:pt x="17394" y="1598"/>
                  </a:cubicBezTo>
                  <a:lnTo>
                    <a:pt x="17394" y="1598"/>
                  </a:lnTo>
                  <a:cubicBezTo>
                    <a:pt x="17371" y="1621"/>
                    <a:pt x="17371" y="1666"/>
                    <a:pt x="17348" y="1712"/>
                  </a:cubicBezTo>
                  <a:lnTo>
                    <a:pt x="17348" y="1712"/>
                  </a:lnTo>
                  <a:cubicBezTo>
                    <a:pt x="17303" y="1758"/>
                    <a:pt x="17280" y="1803"/>
                    <a:pt x="17234" y="1849"/>
                  </a:cubicBezTo>
                  <a:lnTo>
                    <a:pt x="17234" y="1849"/>
                  </a:lnTo>
                  <a:cubicBezTo>
                    <a:pt x="17211" y="1895"/>
                    <a:pt x="17211" y="1917"/>
                    <a:pt x="17188" y="1963"/>
                  </a:cubicBezTo>
                  <a:lnTo>
                    <a:pt x="17188" y="1963"/>
                  </a:lnTo>
                  <a:cubicBezTo>
                    <a:pt x="17143" y="2009"/>
                    <a:pt x="17097" y="2077"/>
                    <a:pt x="17051" y="2123"/>
                  </a:cubicBezTo>
                  <a:lnTo>
                    <a:pt x="17051" y="2123"/>
                  </a:lnTo>
                  <a:cubicBezTo>
                    <a:pt x="17029" y="2146"/>
                    <a:pt x="17029" y="2168"/>
                    <a:pt x="17006" y="2191"/>
                  </a:cubicBezTo>
                  <a:lnTo>
                    <a:pt x="17006" y="2191"/>
                  </a:lnTo>
                  <a:cubicBezTo>
                    <a:pt x="16937" y="2283"/>
                    <a:pt x="16846" y="2374"/>
                    <a:pt x="16778" y="2465"/>
                  </a:cubicBezTo>
                  <a:lnTo>
                    <a:pt x="16778" y="2465"/>
                  </a:lnTo>
                  <a:cubicBezTo>
                    <a:pt x="16755" y="2488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1" y="2602"/>
                    <a:pt x="16572" y="2671"/>
                    <a:pt x="16504" y="2739"/>
                  </a:cubicBezTo>
                  <a:lnTo>
                    <a:pt x="16504" y="2739"/>
                  </a:lnTo>
                  <a:cubicBezTo>
                    <a:pt x="16458" y="2762"/>
                    <a:pt x="16435" y="2808"/>
                    <a:pt x="16412" y="2830"/>
                  </a:cubicBezTo>
                  <a:lnTo>
                    <a:pt x="16412" y="2830"/>
                  </a:lnTo>
                  <a:cubicBezTo>
                    <a:pt x="16367" y="2876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30" y="2967"/>
                    <a:pt x="16184" y="3013"/>
                    <a:pt x="16161" y="3036"/>
                  </a:cubicBezTo>
                  <a:lnTo>
                    <a:pt x="16161" y="3036"/>
                  </a:lnTo>
                  <a:cubicBezTo>
                    <a:pt x="16116" y="3081"/>
                    <a:pt x="16070" y="3127"/>
                    <a:pt x="16001" y="3150"/>
                  </a:cubicBezTo>
                  <a:lnTo>
                    <a:pt x="16001" y="3150"/>
                  </a:lnTo>
                  <a:cubicBezTo>
                    <a:pt x="15979" y="3196"/>
                    <a:pt x="15933" y="3218"/>
                    <a:pt x="15887" y="3241"/>
                  </a:cubicBezTo>
                  <a:lnTo>
                    <a:pt x="15887" y="3241"/>
                  </a:lnTo>
                  <a:cubicBezTo>
                    <a:pt x="15842" y="3287"/>
                    <a:pt x="15773" y="3333"/>
                    <a:pt x="15728" y="3355"/>
                  </a:cubicBezTo>
                  <a:lnTo>
                    <a:pt x="15728" y="3355"/>
                  </a:lnTo>
                  <a:cubicBezTo>
                    <a:pt x="15682" y="3401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2"/>
                    <a:pt x="15477" y="3515"/>
                    <a:pt x="15431" y="3561"/>
                  </a:cubicBezTo>
                  <a:lnTo>
                    <a:pt x="15431" y="3561"/>
                  </a:lnTo>
                  <a:cubicBezTo>
                    <a:pt x="15362" y="3606"/>
                    <a:pt x="15294" y="3652"/>
                    <a:pt x="15225" y="3675"/>
                  </a:cubicBezTo>
                  <a:lnTo>
                    <a:pt x="15225" y="3675"/>
                  </a:lnTo>
                  <a:cubicBezTo>
                    <a:pt x="15020" y="3789"/>
                    <a:pt x="14815" y="3903"/>
                    <a:pt x="14609" y="3994"/>
                  </a:cubicBezTo>
                  <a:lnTo>
                    <a:pt x="14609" y="3994"/>
                  </a:lnTo>
                  <a:cubicBezTo>
                    <a:pt x="14564" y="4017"/>
                    <a:pt x="14518" y="4040"/>
                    <a:pt x="14449" y="4086"/>
                  </a:cubicBezTo>
                  <a:lnTo>
                    <a:pt x="14449" y="4086"/>
                  </a:lnTo>
                  <a:cubicBezTo>
                    <a:pt x="14267" y="4154"/>
                    <a:pt x="14084" y="4246"/>
                    <a:pt x="13879" y="4314"/>
                  </a:cubicBezTo>
                  <a:lnTo>
                    <a:pt x="13879" y="4314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8"/>
                    <a:pt x="13377" y="4497"/>
                    <a:pt x="13171" y="4565"/>
                  </a:cubicBezTo>
                  <a:lnTo>
                    <a:pt x="13171" y="4565"/>
                  </a:lnTo>
                  <a:cubicBezTo>
                    <a:pt x="13011" y="4611"/>
                    <a:pt x="12874" y="4656"/>
                    <a:pt x="12715" y="4702"/>
                  </a:cubicBezTo>
                  <a:lnTo>
                    <a:pt x="12715" y="4702"/>
                  </a:lnTo>
                  <a:cubicBezTo>
                    <a:pt x="12601" y="4725"/>
                    <a:pt x="12486" y="4771"/>
                    <a:pt x="12372" y="4793"/>
                  </a:cubicBezTo>
                  <a:lnTo>
                    <a:pt x="12372" y="4793"/>
                  </a:lnTo>
                  <a:cubicBezTo>
                    <a:pt x="12190" y="4839"/>
                    <a:pt x="12030" y="4862"/>
                    <a:pt x="11870" y="4907"/>
                  </a:cubicBezTo>
                  <a:lnTo>
                    <a:pt x="11870" y="4907"/>
                  </a:lnTo>
                  <a:cubicBezTo>
                    <a:pt x="11756" y="4930"/>
                    <a:pt x="11642" y="4953"/>
                    <a:pt x="11505" y="4976"/>
                  </a:cubicBezTo>
                  <a:lnTo>
                    <a:pt x="11505" y="4976"/>
                  </a:lnTo>
                  <a:cubicBezTo>
                    <a:pt x="11459" y="4976"/>
                    <a:pt x="11414" y="4976"/>
                    <a:pt x="11368" y="4999"/>
                  </a:cubicBezTo>
                  <a:lnTo>
                    <a:pt x="11368" y="4999"/>
                  </a:lnTo>
                  <a:cubicBezTo>
                    <a:pt x="11163" y="5022"/>
                    <a:pt x="10957" y="5067"/>
                    <a:pt x="10752" y="5090"/>
                  </a:cubicBezTo>
                  <a:lnTo>
                    <a:pt x="10752" y="5090"/>
                  </a:lnTo>
                  <a:cubicBezTo>
                    <a:pt x="10683" y="5090"/>
                    <a:pt x="10615" y="5090"/>
                    <a:pt x="10569" y="5113"/>
                  </a:cubicBezTo>
                  <a:lnTo>
                    <a:pt x="10569" y="5113"/>
                  </a:lnTo>
                  <a:cubicBezTo>
                    <a:pt x="10455" y="5113"/>
                    <a:pt x="10318" y="5113"/>
                    <a:pt x="10204" y="5136"/>
                  </a:cubicBezTo>
                  <a:lnTo>
                    <a:pt x="10204" y="5136"/>
                  </a:lnTo>
                  <a:cubicBezTo>
                    <a:pt x="9998" y="5159"/>
                    <a:pt x="9816" y="5159"/>
                    <a:pt x="9610" y="5181"/>
                  </a:cubicBezTo>
                  <a:lnTo>
                    <a:pt x="9610" y="5181"/>
                  </a:lnTo>
                  <a:cubicBezTo>
                    <a:pt x="9473" y="5181"/>
                    <a:pt x="9337" y="5181"/>
                    <a:pt x="9222" y="5181"/>
                  </a:cubicBezTo>
                  <a:lnTo>
                    <a:pt x="9222" y="5181"/>
                  </a:lnTo>
                  <a:cubicBezTo>
                    <a:pt x="9063" y="5181"/>
                    <a:pt x="8903" y="5181"/>
                    <a:pt x="8720" y="5181"/>
                  </a:cubicBezTo>
                  <a:lnTo>
                    <a:pt x="8720" y="5181"/>
                  </a:lnTo>
                  <a:cubicBezTo>
                    <a:pt x="8583" y="5181"/>
                    <a:pt x="8469" y="5181"/>
                    <a:pt x="8332" y="5181"/>
                  </a:cubicBezTo>
                  <a:lnTo>
                    <a:pt x="8332" y="5181"/>
                  </a:lnTo>
                  <a:cubicBezTo>
                    <a:pt x="8172" y="5181"/>
                    <a:pt x="8013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3"/>
                  </a:cubicBezTo>
                  <a:lnTo>
                    <a:pt x="7465" y="5113"/>
                  </a:lnTo>
                  <a:cubicBezTo>
                    <a:pt x="7305" y="5113"/>
                    <a:pt x="7168" y="5090"/>
                    <a:pt x="7008" y="5067"/>
                  </a:cubicBezTo>
                  <a:lnTo>
                    <a:pt x="7008" y="5067"/>
                  </a:lnTo>
                  <a:cubicBezTo>
                    <a:pt x="6871" y="5044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1" y="4976"/>
                    <a:pt x="6301" y="4953"/>
                    <a:pt x="6141" y="4930"/>
                  </a:cubicBezTo>
                  <a:lnTo>
                    <a:pt x="6141" y="4930"/>
                  </a:lnTo>
                  <a:cubicBezTo>
                    <a:pt x="6027" y="4907"/>
                    <a:pt x="5890" y="4885"/>
                    <a:pt x="5776" y="4862"/>
                  </a:cubicBezTo>
                  <a:lnTo>
                    <a:pt x="5776" y="4862"/>
                  </a:lnTo>
                  <a:cubicBezTo>
                    <a:pt x="5593" y="4816"/>
                    <a:pt x="5411" y="4771"/>
                    <a:pt x="5228" y="4725"/>
                  </a:cubicBezTo>
                  <a:lnTo>
                    <a:pt x="5228" y="4725"/>
                  </a:lnTo>
                  <a:cubicBezTo>
                    <a:pt x="5114" y="4679"/>
                    <a:pt x="4977" y="4656"/>
                    <a:pt x="4863" y="4634"/>
                  </a:cubicBezTo>
                  <a:lnTo>
                    <a:pt x="4863" y="4634"/>
                  </a:lnTo>
                  <a:cubicBezTo>
                    <a:pt x="4817" y="4611"/>
                    <a:pt x="4749" y="4588"/>
                    <a:pt x="4680" y="4565"/>
                  </a:cubicBezTo>
                  <a:lnTo>
                    <a:pt x="4680" y="4565"/>
                  </a:lnTo>
                  <a:cubicBezTo>
                    <a:pt x="4498" y="4519"/>
                    <a:pt x="4315" y="4451"/>
                    <a:pt x="4132" y="4383"/>
                  </a:cubicBezTo>
                  <a:lnTo>
                    <a:pt x="4132" y="4383"/>
                  </a:lnTo>
                  <a:cubicBezTo>
                    <a:pt x="4087" y="4360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6" y="4268"/>
                    <a:pt x="3676" y="4200"/>
                    <a:pt x="3516" y="4131"/>
                  </a:cubicBezTo>
                  <a:lnTo>
                    <a:pt x="3516" y="4131"/>
                  </a:lnTo>
                  <a:cubicBezTo>
                    <a:pt x="3448" y="4086"/>
                    <a:pt x="3356" y="4063"/>
                    <a:pt x="3288" y="4017"/>
                  </a:cubicBezTo>
                  <a:lnTo>
                    <a:pt x="3288" y="4017"/>
                  </a:lnTo>
                  <a:cubicBezTo>
                    <a:pt x="3060" y="3926"/>
                    <a:pt x="2831" y="3812"/>
                    <a:pt x="2626" y="3675"/>
                  </a:cubicBezTo>
                  <a:lnTo>
                    <a:pt x="2626" y="3675"/>
                  </a:lnTo>
                  <a:cubicBezTo>
                    <a:pt x="868" y="2671"/>
                    <a:pt x="1" y="134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196;p47">
              <a:extLst>
                <a:ext uri="{FF2B5EF4-FFF2-40B4-BE49-F238E27FC236}">
                  <a16:creationId xmlns:a16="http://schemas.microsoft.com/office/drawing/2014/main" id="{A03C2B70-599C-49B8-BEAF-5C10E5B6D7D9}"/>
                </a:ext>
              </a:extLst>
            </p:cNvPr>
            <p:cNvSpPr/>
            <p:nvPr/>
          </p:nvSpPr>
          <p:spPr>
            <a:xfrm>
              <a:off x="5181138" y="33560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47" y="1507"/>
                  </a:moveTo>
                  <a:cubicBezTo>
                    <a:pt x="1" y="3515"/>
                    <a:pt x="1" y="6779"/>
                    <a:pt x="3493" y="8788"/>
                  </a:cubicBezTo>
                  <a:lnTo>
                    <a:pt x="3493" y="8788"/>
                  </a:lnTo>
                  <a:cubicBezTo>
                    <a:pt x="6985" y="10819"/>
                    <a:pt x="12623" y="10819"/>
                    <a:pt x="16092" y="8788"/>
                  </a:cubicBezTo>
                  <a:lnTo>
                    <a:pt x="16092" y="8788"/>
                  </a:lnTo>
                  <a:cubicBezTo>
                    <a:pt x="19562" y="6779"/>
                    <a:pt x="19539" y="3515"/>
                    <a:pt x="16047" y="1507"/>
                  </a:cubicBezTo>
                  <a:lnTo>
                    <a:pt x="16047" y="1507"/>
                  </a:lnTo>
                  <a:cubicBezTo>
                    <a:pt x="14312" y="502"/>
                    <a:pt x="12030" y="0"/>
                    <a:pt x="9747" y="0"/>
                  </a:cubicBezTo>
                  <a:lnTo>
                    <a:pt x="9747" y="0"/>
                  </a:lnTo>
                  <a:cubicBezTo>
                    <a:pt x="7464" y="0"/>
                    <a:pt x="5182" y="502"/>
                    <a:pt x="3447" y="150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197;p47">
              <a:extLst>
                <a:ext uri="{FF2B5EF4-FFF2-40B4-BE49-F238E27FC236}">
                  <a16:creationId xmlns:a16="http://schemas.microsoft.com/office/drawing/2014/main" id="{0F935C79-6D11-434F-8056-B27E0FEC9FB8}"/>
                </a:ext>
              </a:extLst>
            </p:cNvPr>
            <p:cNvSpPr/>
            <p:nvPr/>
          </p:nvSpPr>
          <p:spPr>
            <a:xfrm>
              <a:off x="5330638" y="3414400"/>
              <a:ext cx="207175" cy="118025"/>
            </a:xfrm>
            <a:custGeom>
              <a:avLst/>
              <a:gdLst/>
              <a:ahLst/>
              <a:cxnLst/>
              <a:rect l="l" t="t" r="r" b="b"/>
              <a:pathLst>
                <a:path w="8287" h="4721" extrusionOk="0">
                  <a:moveTo>
                    <a:pt x="3850" y="0"/>
                  </a:moveTo>
                  <a:cubicBezTo>
                    <a:pt x="3545" y="0"/>
                    <a:pt x="3243" y="23"/>
                    <a:pt x="2945" y="64"/>
                  </a:cubicBezTo>
                  <a:cubicBezTo>
                    <a:pt x="2261" y="155"/>
                    <a:pt x="1667" y="338"/>
                    <a:pt x="1165" y="657"/>
                  </a:cubicBezTo>
                  <a:cubicBezTo>
                    <a:pt x="640" y="954"/>
                    <a:pt x="320" y="1296"/>
                    <a:pt x="161" y="1684"/>
                  </a:cubicBezTo>
                  <a:cubicBezTo>
                    <a:pt x="1" y="2095"/>
                    <a:pt x="46" y="2483"/>
                    <a:pt x="252" y="2894"/>
                  </a:cubicBezTo>
                  <a:cubicBezTo>
                    <a:pt x="480" y="3282"/>
                    <a:pt x="868" y="3647"/>
                    <a:pt x="1416" y="3967"/>
                  </a:cubicBezTo>
                  <a:cubicBezTo>
                    <a:pt x="1827" y="4195"/>
                    <a:pt x="2352" y="4378"/>
                    <a:pt x="2945" y="4515"/>
                  </a:cubicBezTo>
                  <a:cubicBezTo>
                    <a:pt x="3539" y="4652"/>
                    <a:pt x="4155" y="4720"/>
                    <a:pt x="4748" y="4720"/>
                  </a:cubicBezTo>
                  <a:lnTo>
                    <a:pt x="4748" y="3716"/>
                  </a:lnTo>
                  <a:cubicBezTo>
                    <a:pt x="4360" y="3716"/>
                    <a:pt x="3972" y="3670"/>
                    <a:pt x="3630" y="3602"/>
                  </a:cubicBezTo>
                  <a:cubicBezTo>
                    <a:pt x="3265" y="3510"/>
                    <a:pt x="2968" y="3419"/>
                    <a:pt x="2717" y="3282"/>
                  </a:cubicBezTo>
                  <a:cubicBezTo>
                    <a:pt x="2443" y="3122"/>
                    <a:pt x="2238" y="2940"/>
                    <a:pt x="2124" y="2712"/>
                  </a:cubicBezTo>
                  <a:cubicBezTo>
                    <a:pt x="2032" y="2506"/>
                    <a:pt x="2032" y="2301"/>
                    <a:pt x="2124" y="2072"/>
                  </a:cubicBezTo>
                  <a:cubicBezTo>
                    <a:pt x="2238" y="1867"/>
                    <a:pt x="2420" y="1684"/>
                    <a:pt x="2694" y="1502"/>
                  </a:cubicBezTo>
                  <a:cubicBezTo>
                    <a:pt x="2991" y="1342"/>
                    <a:pt x="3310" y="1228"/>
                    <a:pt x="3676" y="1159"/>
                  </a:cubicBezTo>
                  <a:cubicBezTo>
                    <a:pt x="3858" y="1125"/>
                    <a:pt x="4041" y="1108"/>
                    <a:pt x="4224" y="1108"/>
                  </a:cubicBezTo>
                  <a:cubicBezTo>
                    <a:pt x="4406" y="1108"/>
                    <a:pt x="4589" y="1125"/>
                    <a:pt x="4771" y="1159"/>
                  </a:cubicBezTo>
                  <a:cubicBezTo>
                    <a:pt x="5137" y="1205"/>
                    <a:pt x="5479" y="1319"/>
                    <a:pt x="5753" y="1479"/>
                  </a:cubicBezTo>
                  <a:cubicBezTo>
                    <a:pt x="6004" y="1616"/>
                    <a:pt x="6186" y="1799"/>
                    <a:pt x="6323" y="2027"/>
                  </a:cubicBezTo>
                  <a:cubicBezTo>
                    <a:pt x="6438" y="2232"/>
                    <a:pt x="6506" y="2461"/>
                    <a:pt x="6460" y="2689"/>
                  </a:cubicBezTo>
                  <a:lnTo>
                    <a:pt x="8286" y="2620"/>
                  </a:lnTo>
                  <a:cubicBezTo>
                    <a:pt x="8264" y="2278"/>
                    <a:pt x="8149" y="1958"/>
                    <a:pt x="7898" y="1639"/>
                  </a:cubicBezTo>
                  <a:cubicBezTo>
                    <a:pt x="7647" y="1296"/>
                    <a:pt x="7305" y="1023"/>
                    <a:pt x="6894" y="771"/>
                  </a:cubicBezTo>
                  <a:cubicBezTo>
                    <a:pt x="6323" y="452"/>
                    <a:pt x="5684" y="224"/>
                    <a:pt x="4977" y="110"/>
                  </a:cubicBezTo>
                  <a:cubicBezTo>
                    <a:pt x="4600" y="34"/>
                    <a:pt x="4223" y="0"/>
                    <a:pt x="3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198;p47">
              <a:extLst>
                <a:ext uri="{FF2B5EF4-FFF2-40B4-BE49-F238E27FC236}">
                  <a16:creationId xmlns:a16="http://schemas.microsoft.com/office/drawing/2014/main" id="{F3A99909-F784-47F7-9B05-867896A640D9}"/>
                </a:ext>
              </a:extLst>
            </p:cNvPr>
            <p:cNvSpPr/>
            <p:nvPr/>
          </p:nvSpPr>
          <p:spPr>
            <a:xfrm>
              <a:off x="4090663" y="1994550"/>
              <a:ext cx="445125" cy="198025"/>
            </a:xfrm>
            <a:custGeom>
              <a:avLst/>
              <a:gdLst/>
              <a:ahLst/>
              <a:cxnLst/>
              <a:rect l="l" t="t" r="r" b="b"/>
              <a:pathLst>
                <a:path w="17805" h="7921" extrusionOk="0">
                  <a:moveTo>
                    <a:pt x="0" y="2739"/>
                  </a:moveTo>
                  <a:cubicBezTo>
                    <a:pt x="0" y="4063"/>
                    <a:pt x="868" y="5410"/>
                    <a:pt x="2625" y="6414"/>
                  </a:cubicBezTo>
                  <a:lnTo>
                    <a:pt x="2625" y="6414"/>
                  </a:lnTo>
                  <a:cubicBezTo>
                    <a:pt x="2831" y="6528"/>
                    <a:pt x="3059" y="6642"/>
                    <a:pt x="3287" y="6756"/>
                  </a:cubicBezTo>
                  <a:lnTo>
                    <a:pt x="3287" y="6756"/>
                  </a:lnTo>
                  <a:cubicBezTo>
                    <a:pt x="3356" y="6779"/>
                    <a:pt x="3424" y="6825"/>
                    <a:pt x="3516" y="6848"/>
                  </a:cubicBezTo>
                  <a:lnTo>
                    <a:pt x="3516" y="6848"/>
                  </a:lnTo>
                  <a:cubicBezTo>
                    <a:pt x="3652" y="6916"/>
                    <a:pt x="3767" y="6962"/>
                    <a:pt x="3904" y="7030"/>
                  </a:cubicBezTo>
                  <a:lnTo>
                    <a:pt x="3904" y="7030"/>
                  </a:lnTo>
                  <a:cubicBezTo>
                    <a:pt x="3926" y="7030"/>
                    <a:pt x="3949" y="7053"/>
                    <a:pt x="3972" y="7053"/>
                  </a:cubicBezTo>
                  <a:lnTo>
                    <a:pt x="3972" y="7053"/>
                  </a:lnTo>
                  <a:cubicBezTo>
                    <a:pt x="4041" y="7076"/>
                    <a:pt x="4086" y="7099"/>
                    <a:pt x="4132" y="7099"/>
                  </a:cubicBezTo>
                  <a:lnTo>
                    <a:pt x="4132" y="7099"/>
                  </a:lnTo>
                  <a:cubicBezTo>
                    <a:pt x="4314" y="7167"/>
                    <a:pt x="4497" y="7236"/>
                    <a:pt x="4680" y="7304"/>
                  </a:cubicBezTo>
                  <a:lnTo>
                    <a:pt x="4680" y="7304"/>
                  </a:lnTo>
                  <a:cubicBezTo>
                    <a:pt x="4748" y="7304"/>
                    <a:pt x="4794" y="7327"/>
                    <a:pt x="4862" y="7350"/>
                  </a:cubicBezTo>
                  <a:lnTo>
                    <a:pt x="4862" y="7350"/>
                  </a:lnTo>
                  <a:cubicBezTo>
                    <a:pt x="4908" y="7373"/>
                    <a:pt x="4954" y="7373"/>
                    <a:pt x="4999" y="7396"/>
                  </a:cubicBezTo>
                  <a:lnTo>
                    <a:pt x="4999" y="7396"/>
                  </a:lnTo>
                  <a:cubicBezTo>
                    <a:pt x="5068" y="7418"/>
                    <a:pt x="5136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3" y="7532"/>
                    <a:pt x="5775" y="7578"/>
                  </a:cubicBezTo>
                  <a:lnTo>
                    <a:pt x="5775" y="7578"/>
                  </a:lnTo>
                  <a:cubicBezTo>
                    <a:pt x="5821" y="7601"/>
                    <a:pt x="5867" y="7601"/>
                    <a:pt x="5912" y="7624"/>
                  </a:cubicBezTo>
                  <a:lnTo>
                    <a:pt x="5912" y="7624"/>
                  </a:lnTo>
                  <a:cubicBezTo>
                    <a:pt x="5981" y="7624"/>
                    <a:pt x="6072" y="7647"/>
                    <a:pt x="6140" y="7669"/>
                  </a:cubicBezTo>
                  <a:lnTo>
                    <a:pt x="6140" y="7669"/>
                  </a:lnTo>
                  <a:cubicBezTo>
                    <a:pt x="6300" y="7692"/>
                    <a:pt x="6460" y="7715"/>
                    <a:pt x="6620" y="7738"/>
                  </a:cubicBezTo>
                  <a:lnTo>
                    <a:pt x="6620" y="7738"/>
                  </a:lnTo>
                  <a:cubicBezTo>
                    <a:pt x="6665" y="7761"/>
                    <a:pt x="6734" y="7761"/>
                    <a:pt x="6802" y="7784"/>
                  </a:cubicBezTo>
                  <a:lnTo>
                    <a:pt x="6802" y="7784"/>
                  </a:lnTo>
                  <a:cubicBezTo>
                    <a:pt x="6871" y="7784"/>
                    <a:pt x="6939" y="7784"/>
                    <a:pt x="7008" y="7806"/>
                  </a:cubicBezTo>
                  <a:lnTo>
                    <a:pt x="7008" y="7806"/>
                  </a:lnTo>
                  <a:cubicBezTo>
                    <a:pt x="7168" y="7806"/>
                    <a:pt x="7305" y="7829"/>
                    <a:pt x="7464" y="7852"/>
                  </a:cubicBezTo>
                  <a:lnTo>
                    <a:pt x="7464" y="7852"/>
                  </a:lnTo>
                  <a:cubicBezTo>
                    <a:pt x="7533" y="7852"/>
                    <a:pt x="7601" y="7875"/>
                    <a:pt x="7670" y="7875"/>
                  </a:cubicBezTo>
                  <a:lnTo>
                    <a:pt x="7670" y="7875"/>
                  </a:lnTo>
                  <a:cubicBezTo>
                    <a:pt x="7738" y="7875"/>
                    <a:pt x="7807" y="7875"/>
                    <a:pt x="7875" y="7875"/>
                  </a:cubicBezTo>
                  <a:lnTo>
                    <a:pt x="7875" y="7875"/>
                  </a:lnTo>
                  <a:cubicBezTo>
                    <a:pt x="8012" y="7898"/>
                    <a:pt x="8172" y="7898"/>
                    <a:pt x="8309" y="7898"/>
                  </a:cubicBezTo>
                  <a:lnTo>
                    <a:pt x="8309" y="7898"/>
                  </a:lnTo>
                  <a:cubicBezTo>
                    <a:pt x="8400" y="7898"/>
                    <a:pt x="8469" y="7920"/>
                    <a:pt x="8537" y="7920"/>
                  </a:cubicBezTo>
                  <a:lnTo>
                    <a:pt x="8537" y="7920"/>
                  </a:lnTo>
                  <a:cubicBezTo>
                    <a:pt x="8583" y="7920"/>
                    <a:pt x="8606" y="7920"/>
                    <a:pt x="8651" y="7920"/>
                  </a:cubicBezTo>
                  <a:lnTo>
                    <a:pt x="8651" y="7920"/>
                  </a:lnTo>
                  <a:cubicBezTo>
                    <a:pt x="8674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79" y="7920"/>
                    <a:pt x="9039" y="7920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90" y="7920"/>
                    <a:pt x="9313" y="7920"/>
                  </a:cubicBezTo>
                  <a:lnTo>
                    <a:pt x="9313" y="7920"/>
                  </a:lnTo>
                  <a:cubicBezTo>
                    <a:pt x="9359" y="7920"/>
                    <a:pt x="9404" y="7920"/>
                    <a:pt x="9450" y="7920"/>
                  </a:cubicBezTo>
                  <a:lnTo>
                    <a:pt x="9450" y="7920"/>
                  </a:lnTo>
                  <a:cubicBezTo>
                    <a:pt x="9496" y="7920"/>
                    <a:pt x="9541" y="7898"/>
                    <a:pt x="9587" y="7898"/>
                  </a:cubicBezTo>
                  <a:lnTo>
                    <a:pt x="9587" y="7898"/>
                  </a:lnTo>
                  <a:cubicBezTo>
                    <a:pt x="9792" y="7898"/>
                    <a:pt x="9998" y="7875"/>
                    <a:pt x="10203" y="7852"/>
                  </a:cubicBezTo>
                  <a:lnTo>
                    <a:pt x="10203" y="7852"/>
                  </a:lnTo>
                  <a:cubicBezTo>
                    <a:pt x="10272" y="7852"/>
                    <a:pt x="10363" y="7852"/>
                    <a:pt x="10432" y="7852"/>
                  </a:cubicBezTo>
                  <a:lnTo>
                    <a:pt x="10432" y="7852"/>
                  </a:lnTo>
                  <a:cubicBezTo>
                    <a:pt x="10477" y="7852"/>
                    <a:pt x="10523" y="7829"/>
                    <a:pt x="10569" y="7829"/>
                  </a:cubicBezTo>
                  <a:lnTo>
                    <a:pt x="10569" y="7829"/>
                  </a:lnTo>
                  <a:cubicBezTo>
                    <a:pt x="10614" y="7829"/>
                    <a:pt x="10683" y="7829"/>
                    <a:pt x="10728" y="7806"/>
                  </a:cubicBezTo>
                  <a:lnTo>
                    <a:pt x="10728" y="7806"/>
                  </a:lnTo>
                  <a:cubicBezTo>
                    <a:pt x="10957" y="7784"/>
                    <a:pt x="11162" y="7761"/>
                    <a:pt x="11345" y="7715"/>
                  </a:cubicBezTo>
                  <a:lnTo>
                    <a:pt x="11345" y="7715"/>
                  </a:lnTo>
                  <a:cubicBezTo>
                    <a:pt x="11413" y="7715"/>
                    <a:pt x="11459" y="7715"/>
                    <a:pt x="11504" y="7692"/>
                  </a:cubicBezTo>
                  <a:lnTo>
                    <a:pt x="11504" y="7692"/>
                  </a:lnTo>
                  <a:cubicBezTo>
                    <a:pt x="11527" y="7692"/>
                    <a:pt x="11550" y="7692"/>
                    <a:pt x="11573" y="7692"/>
                  </a:cubicBezTo>
                  <a:lnTo>
                    <a:pt x="11573" y="7692"/>
                  </a:lnTo>
                  <a:cubicBezTo>
                    <a:pt x="11664" y="7669"/>
                    <a:pt x="11778" y="7647"/>
                    <a:pt x="11870" y="7624"/>
                  </a:cubicBezTo>
                  <a:lnTo>
                    <a:pt x="11870" y="7624"/>
                  </a:lnTo>
                  <a:cubicBezTo>
                    <a:pt x="12029" y="7601"/>
                    <a:pt x="12189" y="7555"/>
                    <a:pt x="12349" y="7532"/>
                  </a:cubicBezTo>
                  <a:lnTo>
                    <a:pt x="12349" y="7532"/>
                  </a:lnTo>
                  <a:cubicBezTo>
                    <a:pt x="12486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51" y="7396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3" y="7281"/>
                    <a:pt x="13239" y="7281"/>
                    <a:pt x="13262" y="7259"/>
                  </a:cubicBezTo>
                  <a:lnTo>
                    <a:pt x="13262" y="7259"/>
                  </a:lnTo>
                  <a:cubicBezTo>
                    <a:pt x="13445" y="7213"/>
                    <a:pt x="13627" y="7144"/>
                    <a:pt x="13810" y="7076"/>
                  </a:cubicBezTo>
                  <a:lnTo>
                    <a:pt x="13810" y="7076"/>
                  </a:lnTo>
                  <a:cubicBezTo>
                    <a:pt x="13833" y="7076"/>
                    <a:pt x="13855" y="7053"/>
                    <a:pt x="13878" y="7053"/>
                  </a:cubicBezTo>
                  <a:lnTo>
                    <a:pt x="13878" y="7053"/>
                  </a:lnTo>
                  <a:cubicBezTo>
                    <a:pt x="14084" y="6962"/>
                    <a:pt x="14266" y="6893"/>
                    <a:pt x="14449" y="6802"/>
                  </a:cubicBezTo>
                  <a:lnTo>
                    <a:pt x="14449" y="6802"/>
                  </a:lnTo>
                  <a:cubicBezTo>
                    <a:pt x="14495" y="6779"/>
                    <a:pt x="14563" y="6756"/>
                    <a:pt x="14609" y="6734"/>
                  </a:cubicBezTo>
                  <a:lnTo>
                    <a:pt x="14609" y="6734"/>
                  </a:lnTo>
                  <a:cubicBezTo>
                    <a:pt x="14814" y="6619"/>
                    <a:pt x="15019" y="6528"/>
                    <a:pt x="15202" y="6414"/>
                  </a:cubicBezTo>
                  <a:lnTo>
                    <a:pt x="15202" y="6414"/>
                  </a:lnTo>
                  <a:cubicBezTo>
                    <a:pt x="15248" y="6391"/>
                    <a:pt x="15293" y="6368"/>
                    <a:pt x="15316" y="6346"/>
                  </a:cubicBezTo>
                  <a:lnTo>
                    <a:pt x="15316" y="6346"/>
                  </a:lnTo>
                  <a:cubicBezTo>
                    <a:pt x="15362" y="6323"/>
                    <a:pt x="15385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22" y="6209"/>
                    <a:pt x="15590" y="6186"/>
                  </a:cubicBezTo>
                  <a:lnTo>
                    <a:pt x="15590" y="6186"/>
                  </a:lnTo>
                  <a:cubicBezTo>
                    <a:pt x="15636" y="6140"/>
                    <a:pt x="15681" y="6117"/>
                    <a:pt x="15727" y="6094"/>
                  </a:cubicBezTo>
                  <a:lnTo>
                    <a:pt x="15727" y="6094"/>
                  </a:lnTo>
                  <a:cubicBezTo>
                    <a:pt x="15773" y="6049"/>
                    <a:pt x="15818" y="6026"/>
                    <a:pt x="15864" y="5980"/>
                  </a:cubicBezTo>
                  <a:lnTo>
                    <a:pt x="15864" y="5980"/>
                  </a:lnTo>
                  <a:cubicBezTo>
                    <a:pt x="15910" y="5958"/>
                    <a:pt x="15955" y="5912"/>
                    <a:pt x="16001" y="5889"/>
                  </a:cubicBezTo>
                  <a:lnTo>
                    <a:pt x="16001" y="5889"/>
                  </a:lnTo>
                  <a:cubicBezTo>
                    <a:pt x="16047" y="5843"/>
                    <a:pt x="16092" y="5798"/>
                    <a:pt x="16138" y="5775"/>
                  </a:cubicBezTo>
                  <a:lnTo>
                    <a:pt x="16138" y="5775"/>
                  </a:lnTo>
                  <a:cubicBezTo>
                    <a:pt x="16184" y="5729"/>
                    <a:pt x="16229" y="5706"/>
                    <a:pt x="16275" y="5661"/>
                  </a:cubicBezTo>
                  <a:lnTo>
                    <a:pt x="16275" y="5661"/>
                  </a:lnTo>
                  <a:cubicBezTo>
                    <a:pt x="16321" y="5638"/>
                    <a:pt x="16366" y="5592"/>
                    <a:pt x="16389" y="5547"/>
                  </a:cubicBezTo>
                  <a:lnTo>
                    <a:pt x="16389" y="5547"/>
                  </a:lnTo>
                  <a:cubicBezTo>
                    <a:pt x="16412" y="5547"/>
                    <a:pt x="16435" y="5524"/>
                    <a:pt x="16457" y="5501"/>
                  </a:cubicBezTo>
                  <a:lnTo>
                    <a:pt x="16457" y="5501"/>
                  </a:lnTo>
                  <a:cubicBezTo>
                    <a:pt x="16457" y="5501"/>
                    <a:pt x="16480" y="5478"/>
                    <a:pt x="16503" y="5478"/>
                  </a:cubicBezTo>
                  <a:lnTo>
                    <a:pt x="16503" y="5478"/>
                  </a:lnTo>
                  <a:cubicBezTo>
                    <a:pt x="16572" y="5410"/>
                    <a:pt x="16640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1" y="5227"/>
                    <a:pt x="16754" y="5204"/>
                  </a:cubicBezTo>
                  <a:lnTo>
                    <a:pt x="16754" y="5204"/>
                  </a:lnTo>
                  <a:cubicBezTo>
                    <a:pt x="16846" y="5113"/>
                    <a:pt x="16914" y="5022"/>
                    <a:pt x="16982" y="4930"/>
                  </a:cubicBezTo>
                  <a:lnTo>
                    <a:pt x="16982" y="4930"/>
                  </a:lnTo>
                  <a:cubicBezTo>
                    <a:pt x="17005" y="4930"/>
                    <a:pt x="17005" y="4930"/>
                    <a:pt x="17005" y="4908"/>
                  </a:cubicBezTo>
                  <a:lnTo>
                    <a:pt x="17005" y="4908"/>
                  </a:lnTo>
                  <a:cubicBezTo>
                    <a:pt x="17028" y="4908"/>
                    <a:pt x="17028" y="4885"/>
                    <a:pt x="17051" y="4862"/>
                  </a:cubicBezTo>
                  <a:lnTo>
                    <a:pt x="17051" y="4862"/>
                  </a:lnTo>
                  <a:cubicBezTo>
                    <a:pt x="17097" y="4793"/>
                    <a:pt x="17142" y="4748"/>
                    <a:pt x="17165" y="4679"/>
                  </a:cubicBezTo>
                  <a:lnTo>
                    <a:pt x="17165" y="4679"/>
                  </a:lnTo>
                  <a:cubicBezTo>
                    <a:pt x="17188" y="4656"/>
                    <a:pt x="17211" y="4611"/>
                    <a:pt x="17234" y="4588"/>
                  </a:cubicBezTo>
                  <a:lnTo>
                    <a:pt x="17234" y="4588"/>
                  </a:lnTo>
                  <a:cubicBezTo>
                    <a:pt x="17279" y="4542"/>
                    <a:pt x="17302" y="4474"/>
                    <a:pt x="17325" y="4428"/>
                  </a:cubicBezTo>
                  <a:lnTo>
                    <a:pt x="17325" y="4428"/>
                  </a:lnTo>
                  <a:cubicBezTo>
                    <a:pt x="17348" y="4405"/>
                    <a:pt x="17348" y="4405"/>
                    <a:pt x="17370" y="4383"/>
                  </a:cubicBezTo>
                  <a:lnTo>
                    <a:pt x="17370" y="4383"/>
                  </a:lnTo>
                  <a:cubicBezTo>
                    <a:pt x="17370" y="4360"/>
                    <a:pt x="17393" y="4337"/>
                    <a:pt x="17393" y="4314"/>
                  </a:cubicBezTo>
                  <a:lnTo>
                    <a:pt x="17393" y="4314"/>
                  </a:lnTo>
                  <a:cubicBezTo>
                    <a:pt x="17416" y="4268"/>
                    <a:pt x="17439" y="4223"/>
                    <a:pt x="17462" y="4177"/>
                  </a:cubicBezTo>
                  <a:lnTo>
                    <a:pt x="17462" y="4177"/>
                  </a:lnTo>
                  <a:cubicBezTo>
                    <a:pt x="17485" y="4154"/>
                    <a:pt x="17507" y="4109"/>
                    <a:pt x="17507" y="4086"/>
                  </a:cubicBezTo>
                  <a:lnTo>
                    <a:pt x="17507" y="4086"/>
                  </a:lnTo>
                  <a:cubicBezTo>
                    <a:pt x="17530" y="4040"/>
                    <a:pt x="17553" y="3995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03"/>
                    <a:pt x="17599" y="3880"/>
                  </a:cubicBezTo>
                  <a:lnTo>
                    <a:pt x="17599" y="3880"/>
                  </a:lnTo>
                  <a:cubicBezTo>
                    <a:pt x="17599" y="3858"/>
                    <a:pt x="17599" y="3835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4" y="3743"/>
                    <a:pt x="17667" y="3698"/>
                  </a:cubicBezTo>
                  <a:lnTo>
                    <a:pt x="17667" y="3698"/>
                  </a:lnTo>
                  <a:cubicBezTo>
                    <a:pt x="17667" y="3652"/>
                    <a:pt x="17690" y="3629"/>
                    <a:pt x="17690" y="3584"/>
                  </a:cubicBezTo>
                  <a:lnTo>
                    <a:pt x="17690" y="3584"/>
                  </a:lnTo>
                  <a:cubicBezTo>
                    <a:pt x="17713" y="3538"/>
                    <a:pt x="17713" y="3492"/>
                    <a:pt x="17713" y="3447"/>
                  </a:cubicBezTo>
                  <a:lnTo>
                    <a:pt x="17713" y="3447"/>
                  </a:lnTo>
                  <a:cubicBezTo>
                    <a:pt x="17736" y="3424"/>
                    <a:pt x="17736" y="3401"/>
                    <a:pt x="17736" y="3378"/>
                  </a:cubicBezTo>
                  <a:lnTo>
                    <a:pt x="17736" y="3378"/>
                  </a:lnTo>
                  <a:cubicBezTo>
                    <a:pt x="17736" y="3355"/>
                    <a:pt x="17736" y="3355"/>
                    <a:pt x="17759" y="3333"/>
                  </a:cubicBezTo>
                  <a:lnTo>
                    <a:pt x="17759" y="3333"/>
                  </a:lnTo>
                  <a:cubicBezTo>
                    <a:pt x="17759" y="3287"/>
                    <a:pt x="17759" y="3241"/>
                    <a:pt x="17759" y="3196"/>
                  </a:cubicBezTo>
                  <a:lnTo>
                    <a:pt x="17759" y="3196"/>
                  </a:lnTo>
                  <a:cubicBezTo>
                    <a:pt x="17781" y="3150"/>
                    <a:pt x="17781" y="3127"/>
                    <a:pt x="17781" y="3082"/>
                  </a:cubicBezTo>
                  <a:lnTo>
                    <a:pt x="17781" y="3082"/>
                  </a:lnTo>
                  <a:cubicBezTo>
                    <a:pt x="17781" y="3036"/>
                    <a:pt x="17781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53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04" y="46"/>
                  </a:lnTo>
                  <a:cubicBezTo>
                    <a:pt x="17804" y="91"/>
                    <a:pt x="17804" y="160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781" y="343"/>
                  </a:cubicBezTo>
                  <a:lnTo>
                    <a:pt x="17781" y="343"/>
                  </a:lnTo>
                  <a:cubicBezTo>
                    <a:pt x="17781" y="365"/>
                    <a:pt x="17781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16"/>
                    <a:pt x="17736" y="662"/>
                    <a:pt x="17736" y="708"/>
                  </a:cubicBezTo>
                  <a:lnTo>
                    <a:pt x="17736" y="708"/>
                  </a:lnTo>
                  <a:cubicBezTo>
                    <a:pt x="17713" y="753"/>
                    <a:pt x="17713" y="799"/>
                    <a:pt x="17690" y="845"/>
                  </a:cubicBezTo>
                  <a:lnTo>
                    <a:pt x="17690" y="845"/>
                  </a:lnTo>
                  <a:cubicBezTo>
                    <a:pt x="17690" y="867"/>
                    <a:pt x="17667" y="913"/>
                    <a:pt x="17667" y="959"/>
                  </a:cubicBezTo>
                  <a:lnTo>
                    <a:pt x="17667" y="959"/>
                  </a:lnTo>
                  <a:cubicBezTo>
                    <a:pt x="17644" y="1004"/>
                    <a:pt x="17644" y="1050"/>
                    <a:pt x="17622" y="1073"/>
                  </a:cubicBezTo>
                  <a:lnTo>
                    <a:pt x="17622" y="1073"/>
                  </a:lnTo>
                  <a:cubicBezTo>
                    <a:pt x="17599" y="1119"/>
                    <a:pt x="17599" y="1164"/>
                    <a:pt x="17576" y="1187"/>
                  </a:cubicBezTo>
                  <a:lnTo>
                    <a:pt x="17576" y="1187"/>
                  </a:lnTo>
                  <a:cubicBezTo>
                    <a:pt x="17553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485" y="1415"/>
                    <a:pt x="17462" y="1438"/>
                  </a:cubicBezTo>
                  <a:lnTo>
                    <a:pt x="17462" y="1438"/>
                  </a:lnTo>
                  <a:cubicBezTo>
                    <a:pt x="17439" y="1484"/>
                    <a:pt x="17416" y="1529"/>
                    <a:pt x="17393" y="1575"/>
                  </a:cubicBezTo>
                  <a:lnTo>
                    <a:pt x="17393" y="1575"/>
                  </a:lnTo>
                  <a:cubicBezTo>
                    <a:pt x="17393" y="1621"/>
                    <a:pt x="17370" y="1644"/>
                    <a:pt x="17348" y="1689"/>
                  </a:cubicBezTo>
                  <a:lnTo>
                    <a:pt x="17348" y="1689"/>
                  </a:lnTo>
                  <a:cubicBezTo>
                    <a:pt x="17302" y="1735"/>
                    <a:pt x="17279" y="1781"/>
                    <a:pt x="17234" y="1849"/>
                  </a:cubicBezTo>
                  <a:lnTo>
                    <a:pt x="17234" y="1849"/>
                  </a:lnTo>
                  <a:cubicBezTo>
                    <a:pt x="17234" y="1872"/>
                    <a:pt x="17211" y="1917"/>
                    <a:pt x="17188" y="1940"/>
                  </a:cubicBezTo>
                  <a:lnTo>
                    <a:pt x="17188" y="1940"/>
                  </a:lnTo>
                  <a:cubicBezTo>
                    <a:pt x="17142" y="1986"/>
                    <a:pt x="17097" y="2054"/>
                    <a:pt x="17051" y="2100"/>
                  </a:cubicBezTo>
                  <a:lnTo>
                    <a:pt x="17051" y="2100"/>
                  </a:lnTo>
                  <a:cubicBezTo>
                    <a:pt x="17028" y="2146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7" y="2283"/>
                    <a:pt x="16846" y="2374"/>
                    <a:pt x="16777" y="2465"/>
                  </a:cubicBezTo>
                  <a:lnTo>
                    <a:pt x="16777" y="2465"/>
                  </a:lnTo>
                  <a:cubicBezTo>
                    <a:pt x="16754" y="2488"/>
                    <a:pt x="16731" y="2511"/>
                    <a:pt x="16709" y="2534"/>
                  </a:cubicBezTo>
                  <a:lnTo>
                    <a:pt x="16709" y="2534"/>
                  </a:lnTo>
                  <a:cubicBezTo>
                    <a:pt x="16640" y="2579"/>
                    <a:pt x="16572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6" y="2853"/>
                    <a:pt x="16321" y="2899"/>
                    <a:pt x="16275" y="2922"/>
                  </a:cubicBezTo>
                  <a:lnTo>
                    <a:pt x="16275" y="2922"/>
                  </a:lnTo>
                  <a:cubicBezTo>
                    <a:pt x="16229" y="2967"/>
                    <a:pt x="16184" y="2990"/>
                    <a:pt x="16161" y="3036"/>
                  </a:cubicBezTo>
                  <a:lnTo>
                    <a:pt x="16161" y="3036"/>
                  </a:lnTo>
                  <a:cubicBezTo>
                    <a:pt x="16115" y="3059"/>
                    <a:pt x="16069" y="3104"/>
                    <a:pt x="16024" y="3127"/>
                  </a:cubicBezTo>
                  <a:lnTo>
                    <a:pt x="16024" y="3127"/>
                  </a:lnTo>
                  <a:cubicBezTo>
                    <a:pt x="15978" y="3173"/>
                    <a:pt x="15932" y="3196"/>
                    <a:pt x="15887" y="3241"/>
                  </a:cubicBezTo>
                  <a:lnTo>
                    <a:pt x="15887" y="3241"/>
                  </a:lnTo>
                  <a:cubicBezTo>
                    <a:pt x="15841" y="3264"/>
                    <a:pt x="15773" y="3310"/>
                    <a:pt x="15727" y="3333"/>
                  </a:cubicBezTo>
                  <a:lnTo>
                    <a:pt x="15727" y="3333"/>
                  </a:lnTo>
                  <a:cubicBezTo>
                    <a:pt x="15681" y="3378"/>
                    <a:pt x="15636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76" y="3515"/>
                    <a:pt x="15430" y="3538"/>
                  </a:cubicBezTo>
                  <a:lnTo>
                    <a:pt x="15430" y="3538"/>
                  </a:lnTo>
                  <a:cubicBezTo>
                    <a:pt x="15362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19" y="3789"/>
                    <a:pt x="14837" y="3880"/>
                    <a:pt x="14631" y="3972"/>
                  </a:cubicBezTo>
                  <a:lnTo>
                    <a:pt x="14631" y="3972"/>
                  </a:lnTo>
                  <a:cubicBezTo>
                    <a:pt x="14563" y="4017"/>
                    <a:pt x="14517" y="4040"/>
                    <a:pt x="14449" y="4063"/>
                  </a:cubicBezTo>
                  <a:lnTo>
                    <a:pt x="14449" y="4063"/>
                  </a:lnTo>
                  <a:cubicBezTo>
                    <a:pt x="14266" y="4154"/>
                    <a:pt x="14084" y="4223"/>
                    <a:pt x="13878" y="4291"/>
                  </a:cubicBezTo>
                  <a:lnTo>
                    <a:pt x="13878" y="4291"/>
                  </a:lnTo>
                  <a:cubicBezTo>
                    <a:pt x="13855" y="4314"/>
                    <a:pt x="13833" y="4314"/>
                    <a:pt x="13810" y="4337"/>
                  </a:cubicBezTo>
                  <a:lnTo>
                    <a:pt x="13810" y="4337"/>
                  </a:lnTo>
                  <a:cubicBezTo>
                    <a:pt x="13604" y="4405"/>
                    <a:pt x="13399" y="4474"/>
                    <a:pt x="13171" y="4542"/>
                  </a:cubicBezTo>
                  <a:lnTo>
                    <a:pt x="13171" y="4542"/>
                  </a:lnTo>
                  <a:cubicBezTo>
                    <a:pt x="13011" y="4611"/>
                    <a:pt x="12874" y="4634"/>
                    <a:pt x="12714" y="4679"/>
                  </a:cubicBezTo>
                  <a:lnTo>
                    <a:pt x="12714" y="4679"/>
                  </a:lnTo>
                  <a:cubicBezTo>
                    <a:pt x="12600" y="4725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6"/>
                    <a:pt x="12029" y="4839"/>
                    <a:pt x="11870" y="4885"/>
                  </a:cubicBezTo>
                  <a:lnTo>
                    <a:pt x="11870" y="4885"/>
                  </a:lnTo>
                  <a:cubicBezTo>
                    <a:pt x="11755" y="4908"/>
                    <a:pt x="11641" y="4930"/>
                    <a:pt x="11504" y="4953"/>
                  </a:cubicBezTo>
                  <a:lnTo>
                    <a:pt x="11504" y="4953"/>
                  </a:lnTo>
                  <a:cubicBezTo>
                    <a:pt x="11459" y="4976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7" y="5045"/>
                    <a:pt x="10751" y="5067"/>
                  </a:cubicBezTo>
                  <a:lnTo>
                    <a:pt x="10751" y="5067"/>
                  </a:lnTo>
                  <a:cubicBezTo>
                    <a:pt x="10683" y="5067"/>
                    <a:pt x="10637" y="5090"/>
                    <a:pt x="10569" y="5090"/>
                  </a:cubicBezTo>
                  <a:lnTo>
                    <a:pt x="10569" y="5090"/>
                  </a:lnTo>
                  <a:cubicBezTo>
                    <a:pt x="10454" y="5090"/>
                    <a:pt x="10317" y="5113"/>
                    <a:pt x="10203" y="5113"/>
                  </a:cubicBezTo>
                  <a:lnTo>
                    <a:pt x="10203" y="5113"/>
                  </a:lnTo>
                  <a:cubicBezTo>
                    <a:pt x="9998" y="5136"/>
                    <a:pt x="9815" y="5159"/>
                    <a:pt x="9610" y="5159"/>
                  </a:cubicBezTo>
                  <a:lnTo>
                    <a:pt x="9610" y="5159"/>
                  </a:lnTo>
                  <a:cubicBezTo>
                    <a:pt x="9473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2" y="5181"/>
                    <a:pt x="8902" y="5181"/>
                    <a:pt x="8743" y="5181"/>
                  </a:cubicBezTo>
                  <a:lnTo>
                    <a:pt x="8743" y="5181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12" y="5136"/>
                    <a:pt x="7875" y="5136"/>
                  </a:cubicBezTo>
                  <a:lnTo>
                    <a:pt x="7875" y="5136"/>
                  </a:lnTo>
                  <a:cubicBezTo>
                    <a:pt x="7738" y="5136"/>
                    <a:pt x="7601" y="5113"/>
                    <a:pt x="7464" y="5113"/>
                  </a:cubicBezTo>
                  <a:lnTo>
                    <a:pt x="7464" y="5113"/>
                  </a:lnTo>
                  <a:cubicBezTo>
                    <a:pt x="7305" y="5090"/>
                    <a:pt x="7168" y="5067"/>
                    <a:pt x="7008" y="5045"/>
                  </a:cubicBezTo>
                  <a:lnTo>
                    <a:pt x="7008" y="5045"/>
                  </a:lnTo>
                  <a:cubicBezTo>
                    <a:pt x="6894" y="5045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0" y="4976"/>
                    <a:pt x="6300" y="4953"/>
                    <a:pt x="6140" y="4908"/>
                  </a:cubicBezTo>
                  <a:lnTo>
                    <a:pt x="6140" y="4908"/>
                  </a:lnTo>
                  <a:cubicBezTo>
                    <a:pt x="6026" y="4885"/>
                    <a:pt x="5889" y="4862"/>
                    <a:pt x="5775" y="4839"/>
                  </a:cubicBezTo>
                  <a:lnTo>
                    <a:pt x="5775" y="4839"/>
                  </a:lnTo>
                  <a:cubicBezTo>
                    <a:pt x="5593" y="4793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62" y="4611"/>
                  </a:cubicBezTo>
                  <a:lnTo>
                    <a:pt x="4862" y="4611"/>
                  </a:lnTo>
                  <a:cubicBezTo>
                    <a:pt x="4817" y="4588"/>
                    <a:pt x="4748" y="4565"/>
                    <a:pt x="4680" y="4542"/>
                  </a:cubicBezTo>
                  <a:lnTo>
                    <a:pt x="4680" y="4542"/>
                  </a:lnTo>
                  <a:cubicBezTo>
                    <a:pt x="4497" y="4497"/>
                    <a:pt x="4314" y="4428"/>
                    <a:pt x="4132" y="4360"/>
                  </a:cubicBezTo>
                  <a:lnTo>
                    <a:pt x="4132" y="4360"/>
                  </a:lnTo>
                  <a:cubicBezTo>
                    <a:pt x="4086" y="4337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5" y="4246"/>
                    <a:pt x="3675" y="4177"/>
                    <a:pt x="3516" y="4109"/>
                  </a:cubicBezTo>
                  <a:lnTo>
                    <a:pt x="3516" y="4109"/>
                  </a:lnTo>
                  <a:cubicBezTo>
                    <a:pt x="3447" y="4063"/>
                    <a:pt x="3356" y="4040"/>
                    <a:pt x="3287" y="4017"/>
                  </a:cubicBezTo>
                  <a:lnTo>
                    <a:pt x="3287" y="4017"/>
                  </a:lnTo>
                  <a:cubicBezTo>
                    <a:pt x="3059" y="3903"/>
                    <a:pt x="2831" y="3789"/>
                    <a:pt x="2625" y="3675"/>
                  </a:cubicBezTo>
                  <a:lnTo>
                    <a:pt x="2625" y="3675"/>
                  </a:lnTo>
                  <a:cubicBezTo>
                    <a:pt x="868" y="2648"/>
                    <a:pt x="0" y="132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99;p47">
              <a:extLst>
                <a:ext uri="{FF2B5EF4-FFF2-40B4-BE49-F238E27FC236}">
                  <a16:creationId xmlns:a16="http://schemas.microsoft.com/office/drawing/2014/main" id="{00F0B1B0-80DA-405A-8047-4FDB97E096D7}"/>
                </a:ext>
              </a:extLst>
            </p:cNvPr>
            <p:cNvSpPr/>
            <p:nvPr/>
          </p:nvSpPr>
          <p:spPr>
            <a:xfrm>
              <a:off x="4068988" y="1866150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0" y="3516"/>
                    <a:pt x="23" y="6780"/>
                    <a:pt x="3492" y="8811"/>
                  </a:cubicBezTo>
                  <a:lnTo>
                    <a:pt x="3492" y="8811"/>
                  </a:lnTo>
                  <a:cubicBezTo>
                    <a:pt x="6985" y="10820"/>
                    <a:pt x="12622" y="10820"/>
                    <a:pt x="16092" y="8811"/>
                  </a:cubicBezTo>
                  <a:lnTo>
                    <a:pt x="16092" y="8811"/>
                  </a:lnTo>
                  <a:cubicBezTo>
                    <a:pt x="19561" y="6780"/>
                    <a:pt x="19539" y="3516"/>
                    <a:pt x="16046" y="1507"/>
                  </a:cubicBezTo>
                  <a:lnTo>
                    <a:pt x="16046" y="1507"/>
                  </a:lnTo>
                  <a:cubicBezTo>
                    <a:pt x="14312" y="503"/>
                    <a:pt x="12029" y="0"/>
                    <a:pt x="9746" y="0"/>
                  </a:cubicBezTo>
                  <a:lnTo>
                    <a:pt x="9746" y="0"/>
                  </a:lnTo>
                  <a:cubicBezTo>
                    <a:pt x="7464" y="0"/>
                    <a:pt x="5181" y="503"/>
                    <a:pt x="3470" y="15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200;p47">
              <a:extLst>
                <a:ext uri="{FF2B5EF4-FFF2-40B4-BE49-F238E27FC236}">
                  <a16:creationId xmlns:a16="http://schemas.microsoft.com/office/drawing/2014/main" id="{B888479B-3763-4342-975D-8BC61BE2F6E7}"/>
                </a:ext>
              </a:extLst>
            </p:cNvPr>
            <p:cNvSpPr/>
            <p:nvPr/>
          </p:nvSpPr>
          <p:spPr>
            <a:xfrm>
              <a:off x="4192238" y="1912375"/>
              <a:ext cx="229975" cy="133200"/>
            </a:xfrm>
            <a:custGeom>
              <a:avLst/>
              <a:gdLst/>
              <a:ahLst/>
              <a:cxnLst/>
              <a:rect l="l" t="t" r="r" b="b"/>
              <a:pathLst>
                <a:path w="9199" h="5328" extrusionOk="0">
                  <a:moveTo>
                    <a:pt x="5593" y="1507"/>
                  </a:moveTo>
                  <a:lnTo>
                    <a:pt x="6528" y="2055"/>
                  </a:lnTo>
                  <a:cubicBezTo>
                    <a:pt x="6825" y="2214"/>
                    <a:pt x="7031" y="2397"/>
                    <a:pt x="7122" y="2602"/>
                  </a:cubicBezTo>
                  <a:cubicBezTo>
                    <a:pt x="7236" y="2808"/>
                    <a:pt x="7236" y="3036"/>
                    <a:pt x="7145" y="3241"/>
                  </a:cubicBezTo>
                  <a:cubicBezTo>
                    <a:pt x="7053" y="3447"/>
                    <a:pt x="6848" y="3652"/>
                    <a:pt x="6551" y="3812"/>
                  </a:cubicBezTo>
                  <a:cubicBezTo>
                    <a:pt x="6254" y="3995"/>
                    <a:pt x="5935" y="4109"/>
                    <a:pt x="5593" y="4177"/>
                  </a:cubicBezTo>
                  <a:cubicBezTo>
                    <a:pt x="5391" y="4215"/>
                    <a:pt x="5197" y="4232"/>
                    <a:pt x="5006" y="4232"/>
                  </a:cubicBezTo>
                  <a:cubicBezTo>
                    <a:pt x="4850" y="4232"/>
                    <a:pt x="4696" y="4221"/>
                    <a:pt x="4543" y="4200"/>
                  </a:cubicBezTo>
                  <a:cubicBezTo>
                    <a:pt x="4200" y="4154"/>
                    <a:pt x="3881" y="4040"/>
                    <a:pt x="3584" y="3881"/>
                  </a:cubicBezTo>
                  <a:lnTo>
                    <a:pt x="2580" y="3310"/>
                  </a:lnTo>
                  <a:lnTo>
                    <a:pt x="5593" y="1507"/>
                  </a:lnTo>
                  <a:close/>
                  <a:moveTo>
                    <a:pt x="5227" y="0"/>
                  </a:moveTo>
                  <a:lnTo>
                    <a:pt x="0" y="3127"/>
                  </a:lnTo>
                  <a:lnTo>
                    <a:pt x="2397" y="4474"/>
                  </a:lnTo>
                  <a:cubicBezTo>
                    <a:pt x="2990" y="4816"/>
                    <a:pt x="3630" y="5068"/>
                    <a:pt x="4314" y="5204"/>
                  </a:cubicBezTo>
                  <a:cubicBezTo>
                    <a:pt x="4725" y="5287"/>
                    <a:pt x="5136" y="5328"/>
                    <a:pt x="5537" y="5328"/>
                  </a:cubicBezTo>
                  <a:cubicBezTo>
                    <a:pt x="5804" y="5328"/>
                    <a:pt x="6067" y="5309"/>
                    <a:pt x="6323" y="5273"/>
                  </a:cubicBezTo>
                  <a:cubicBezTo>
                    <a:pt x="6985" y="5182"/>
                    <a:pt x="7578" y="4976"/>
                    <a:pt x="8080" y="4679"/>
                  </a:cubicBezTo>
                  <a:cubicBezTo>
                    <a:pt x="8605" y="4360"/>
                    <a:pt x="8925" y="4018"/>
                    <a:pt x="9062" y="3652"/>
                  </a:cubicBezTo>
                  <a:cubicBezTo>
                    <a:pt x="9199" y="3264"/>
                    <a:pt x="9153" y="2876"/>
                    <a:pt x="8925" y="2488"/>
                  </a:cubicBezTo>
                  <a:cubicBezTo>
                    <a:pt x="8697" y="2100"/>
                    <a:pt x="8263" y="1735"/>
                    <a:pt x="7670" y="1393"/>
                  </a:cubicBezTo>
                  <a:lnTo>
                    <a:pt x="5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201;p47">
              <a:extLst>
                <a:ext uri="{FF2B5EF4-FFF2-40B4-BE49-F238E27FC236}">
                  <a16:creationId xmlns:a16="http://schemas.microsoft.com/office/drawing/2014/main" id="{0C4D744A-893B-4400-B7BA-EB7E90FCC3BE}"/>
                </a:ext>
              </a:extLst>
            </p:cNvPr>
            <p:cNvSpPr/>
            <p:nvPr/>
          </p:nvSpPr>
          <p:spPr>
            <a:xfrm>
              <a:off x="6381763" y="2751775"/>
              <a:ext cx="445675" cy="198025"/>
            </a:xfrm>
            <a:custGeom>
              <a:avLst/>
              <a:gdLst/>
              <a:ahLst/>
              <a:cxnLst/>
              <a:rect l="l" t="t" r="r" b="b"/>
              <a:pathLst>
                <a:path w="17827" h="7921" extrusionOk="0">
                  <a:moveTo>
                    <a:pt x="0" y="2739"/>
                  </a:moveTo>
                  <a:cubicBezTo>
                    <a:pt x="0" y="4063"/>
                    <a:pt x="890" y="5387"/>
                    <a:pt x="2625" y="6414"/>
                  </a:cubicBezTo>
                  <a:lnTo>
                    <a:pt x="2625" y="6414"/>
                  </a:lnTo>
                  <a:cubicBezTo>
                    <a:pt x="2853" y="6528"/>
                    <a:pt x="3059" y="6642"/>
                    <a:pt x="3287" y="6757"/>
                  </a:cubicBezTo>
                  <a:lnTo>
                    <a:pt x="3287" y="6757"/>
                  </a:lnTo>
                  <a:cubicBezTo>
                    <a:pt x="3355" y="6779"/>
                    <a:pt x="3447" y="6825"/>
                    <a:pt x="3515" y="6848"/>
                  </a:cubicBezTo>
                  <a:lnTo>
                    <a:pt x="3515" y="6848"/>
                  </a:lnTo>
                  <a:cubicBezTo>
                    <a:pt x="3652" y="6916"/>
                    <a:pt x="3789" y="6962"/>
                    <a:pt x="3926" y="7030"/>
                  </a:cubicBezTo>
                  <a:lnTo>
                    <a:pt x="3926" y="7030"/>
                  </a:lnTo>
                  <a:cubicBezTo>
                    <a:pt x="3949" y="7030"/>
                    <a:pt x="3972" y="7030"/>
                    <a:pt x="3994" y="7053"/>
                  </a:cubicBezTo>
                  <a:lnTo>
                    <a:pt x="3994" y="7053"/>
                  </a:lnTo>
                  <a:cubicBezTo>
                    <a:pt x="4040" y="7076"/>
                    <a:pt x="4086" y="7099"/>
                    <a:pt x="4154" y="7099"/>
                  </a:cubicBezTo>
                  <a:lnTo>
                    <a:pt x="4154" y="7099"/>
                  </a:lnTo>
                  <a:cubicBezTo>
                    <a:pt x="4314" y="7167"/>
                    <a:pt x="4497" y="7236"/>
                    <a:pt x="4679" y="7282"/>
                  </a:cubicBezTo>
                  <a:lnTo>
                    <a:pt x="4679" y="7282"/>
                  </a:lnTo>
                  <a:cubicBezTo>
                    <a:pt x="4748" y="7304"/>
                    <a:pt x="4816" y="7327"/>
                    <a:pt x="4885" y="7350"/>
                  </a:cubicBezTo>
                  <a:lnTo>
                    <a:pt x="4885" y="7350"/>
                  </a:lnTo>
                  <a:cubicBezTo>
                    <a:pt x="4907" y="7373"/>
                    <a:pt x="4953" y="7373"/>
                    <a:pt x="4999" y="7396"/>
                  </a:cubicBezTo>
                  <a:lnTo>
                    <a:pt x="4999" y="7396"/>
                  </a:lnTo>
                  <a:cubicBezTo>
                    <a:pt x="5067" y="7418"/>
                    <a:pt x="5159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2" y="7533"/>
                    <a:pt x="5775" y="7578"/>
                  </a:cubicBezTo>
                  <a:lnTo>
                    <a:pt x="5775" y="7578"/>
                  </a:lnTo>
                  <a:cubicBezTo>
                    <a:pt x="5820" y="7601"/>
                    <a:pt x="5889" y="7601"/>
                    <a:pt x="5935" y="7624"/>
                  </a:cubicBezTo>
                  <a:lnTo>
                    <a:pt x="5935" y="7624"/>
                  </a:lnTo>
                  <a:cubicBezTo>
                    <a:pt x="6003" y="7624"/>
                    <a:pt x="6072" y="7647"/>
                    <a:pt x="6140" y="7647"/>
                  </a:cubicBezTo>
                  <a:lnTo>
                    <a:pt x="6140" y="7647"/>
                  </a:lnTo>
                  <a:cubicBezTo>
                    <a:pt x="6300" y="7692"/>
                    <a:pt x="6460" y="7715"/>
                    <a:pt x="6619" y="7738"/>
                  </a:cubicBezTo>
                  <a:lnTo>
                    <a:pt x="6619" y="7738"/>
                  </a:lnTo>
                  <a:cubicBezTo>
                    <a:pt x="6688" y="7738"/>
                    <a:pt x="6756" y="7761"/>
                    <a:pt x="6802" y="7761"/>
                  </a:cubicBezTo>
                  <a:lnTo>
                    <a:pt x="6802" y="7761"/>
                  </a:lnTo>
                  <a:cubicBezTo>
                    <a:pt x="6870" y="7784"/>
                    <a:pt x="6962" y="7784"/>
                    <a:pt x="7030" y="7784"/>
                  </a:cubicBezTo>
                  <a:lnTo>
                    <a:pt x="7030" y="7784"/>
                  </a:lnTo>
                  <a:cubicBezTo>
                    <a:pt x="7167" y="7806"/>
                    <a:pt x="7327" y="7829"/>
                    <a:pt x="7464" y="7852"/>
                  </a:cubicBezTo>
                  <a:lnTo>
                    <a:pt x="7464" y="7852"/>
                  </a:lnTo>
                  <a:cubicBezTo>
                    <a:pt x="7532" y="7852"/>
                    <a:pt x="7601" y="7852"/>
                    <a:pt x="7669" y="7875"/>
                  </a:cubicBezTo>
                  <a:lnTo>
                    <a:pt x="7669" y="7875"/>
                  </a:lnTo>
                  <a:cubicBezTo>
                    <a:pt x="7738" y="7875"/>
                    <a:pt x="7806" y="7875"/>
                    <a:pt x="7875" y="7875"/>
                  </a:cubicBezTo>
                  <a:lnTo>
                    <a:pt x="7875" y="7875"/>
                  </a:lnTo>
                  <a:cubicBezTo>
                    <a:pt x="8035" y="7898"/>
                    <a:pt x="8171" y="7898"/>
                    <a:pt x="8331" y="7898"/>
                  </a:cubicBezTo>
                  <a:lnTo>
                    <a:pt x="8331" y="7898"/>
                  </a:lnTo>
                  <a:cubicBezTo>
                    <a:pt x="8400" y="7898"/>
                    <a:pt x="8468" y="7921"/>
                    <a:pt x="8560" y="7921"/>
                  </a:cubicBezTo>
                  <a:lnTo>
                    <a:pt x="8560" y="7921"/>
                  </a:lnTo>
                  <a:cubicBezTo>
                    <a:pt x="8582" y="7921"/>
                    <a:pt x="8628" y="7921"/>
                    <a:pt x="8651" y="7921"/>
                  </a:cubicBezTo>
                  <a:lnTo>
                    <a:pt x="8651" y="7921"/>
                  </a:lnTo>
                  <a:cubicBezTo>
                    <a:pt x="8674" y="7921"/>
                    <a:pt x="8719" y="7921"/>
                    <a:pt x="8742" y="7921"/>
                  </a:cubicBezTo>
                  <a:lnTo>
                    <a:pt x="8742" y="7921"/>
                  </a:lnTo>
                  <a:cubicBezTo>
                    <a:pt x="8902" y="7921"/>
                    <a:pt x="9062" y="7921"/>
                    <a:pt x="9221" y="7921"/>
                  </a:cubicBezTo>
                  <a:lnTo>
                    <a:pt x="9221" y="7921"/>
                  </a:lnTo>
                  <a:cubicBezTo>
                    <a:pt x="9267" y="7921"/>
                    <a:pt x="9290" y="7921"/>
                    <a:pt x="9336" y="7921"/>
                  </a:cubicBezTo>
                  <a:lnTo>
                    <a:pt x="9336" y="7921"/>
                  </a:lnTo>
                  <a:cubicBezTo>
                    <a:pt x="9381" y="7921"/>
                    <a:pt x="9427" y="7921"/>
                    <a:pt x="9473" y="7921"/>
                  </a:cubicBezTo>
                  <a:lnTo>
                    <a:pt x="9473" y="7921"/>
                  </a:lnTo>
                  <a:cubicBezTo>
                    <a:pt x="9518" y="7898"/>
                    <a:pt x="9564" y="7898"/>
                    <a:pt x="9609" y="7898"/>
                  </a:cubicBezTo>
                  <a:lnTo>
                    <a:pt x="9609" y="7898"/>
                  </a:lnTo>
                  <a:cubicBezTo>
                    <a:pt x="9815" y="7898"/>
                    <a:pt x="10020" y="7875"/>
                    <a:pt x="10203" y="7852"/>
                  </a:cubicBezTo>
                  <a:lnTo>
                    <a:pt x="10203" y="7852"/>
                  </a:lnTo>
                  <a:cubicBezTo>
                    <a:pt x="10294" y="7852"/>
                    <a:pt x="10363" y="7852"/>
                    <a:pt x="10454" y="7852"/>
                  </a:cubicBezTo>
                  <a:lnTo>
                    <a:pt x="10454" y="7852"/>
                  </a:lnTo>
                  <a:cubicBezTo>
                    <a:pt x="10500" y="7829"/>
                    <a:pt x="10523" y="7829"/>
                    <a:pt x="10568" y="7829"/>
                  </a:cubicBezTo>
                  <a:lnTo>
                    <a:pt x="10568" y="7829"/>
                  </a:lnTo>
                  <a:cubicBezTo>
                    <a:pt x="10637" y="7829"/>
                    <a:pt x="10682" y="7806"/>
                    <a:pt x="10751" y="7806"/>
                  </a:cubicBezTo>
                  <a:lnTo>
                    <a:pt x="10751" y="7806"/>
                  </a:lnTo>
                  <a:cubicBezTo>
                    <a:pt x="10956" y="7784"/>
                    <a:pt x="11162" y="7761"/>
                    <a:pt x="11367" y="7715"/>
                  </a:cubicBezTo>
                  <a:lnTo>
                    <a:pt x="11367" y="7715"/>
                  </a:lnTo>
                  <a:cubicBezTo>
                    <a:pt x="11413" y="7715"/>
                    <a:pt x="11458" y="7715"/>
                    <a:pt x="11527" y="7692"/>
                  </a:cubicBezTo>
                  <a:lnTo>
                    <a:pt x="11527" y="7692"/>
                  </a:lnTo>
                  <a:cubicBezTo>
                    <a:pt x="11550" y="7692"/>
                    <a:pt x="11572" y="7692"/>
                    <a:pt x="11595" y="7692"/>
                  </a:cubicBezTo>
                  <a:lnTo>
                    <a:pt x="11595" y="7692"/>
                  </a:lnTo>
                  <a:cubicBezTo>
                    <a:pt x="11687" y="7670"/>
                    <a:pt x="11778" y="7647"/>
                    <a:pt x="11869" y="7624"/>
                  </a:cubicBezTo>
                  <a:lnTo>
                    <a:pt x="11869" y="7624"/>
                  </a:lnTo>
                  <a:cubicBezTo>
                    <a:pt x="12052" y="7601"/>
                    <a:pt x="12212" y="7555"/>
                    <a:pt x="12371" y="7510"/>
                  </a:cubicBezTo>
                  <a:lnTo>
                    <a:pt x="12371" y="7510"/>
                  </a:lnTo>
                  <a:cubicBezTo>
                    <a:pt x="12485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74" y="7373"/>
                    <a:pt x="13033" y="7350"/>
                    <a:pt x="13170" y="7304"/>
                  </a:cubicBezTo>
                  <a:lnTo>
                    <a:pt x="13170" y="7304"/>
                  </a:lnTo>
                  <a:cubicBezTo>
                    <a:pt x="13216" y="7282"/>
                    <a:pt x="13239" y="7282"/>
                    <a:pt x="13284" y="7259"/>
                  </a:cubicBezTo>
                  <a:lnTo>
                    <a:pt x="13284" y="7259"/>
                  </a:lnTo>
                  <a:cubicBezTo>
                    <a:pt x="13467" y="7213"/>
                    <a:pt x="13627" y="7145"/>
                    <a:pt x="13809" y="7076"/>
                  </a:cubicBezTo>
                  <a:lnTo>
                    <a:pt x="13809" y="7076"/>
                  </a:lnTo>
                  <a:cubicBezTo>
                    <a:pt x="13832" y="7076"/>
                    <a:pt x="13855" y="7053"/>
                    <a:pt x="13901" y="7053"/>
                  </a:cubicBezTo>
                  <a:lnTo>
                    <a:pt x="13901" y="7053"/>
                  </a:lnTo>
                  <a:cubicBezTo>
                    <a:pt x="14083" y="6962"/>
                    <a:pt x="14266" y="6893"/>
                    <a:pt x="14471" y="6802"/>
                  </a:cubicBezTo>
                  <a:lnTo>
                    <a:pt x="14471" y="6802"/>
                  </a:lnTo>
                  <a:cubicBezTo>
                    <a:pt x="14517" y="6779"/>
                    <a:pt x="14563" y="6757"/>
                    <a:pt x="14631" y="6734"/>
                  </a:cubicBezTo>
                  <a:lnTo>
                    <a:pt x="14631" y="6734"/>
                  </a:lnTo>
                  <a:cubicBezTo>
                    <a:pt x="14836" y="6620"/>
                    <a:pt x="15042" y="6528"/>
                    <a:pt x="15225" y="6414"/>
                  </a:cubicBezTo>
                  <a:lnTo>
                    <a:pt x="15225" y="6414"/>
                  </a:lnTo>
                  <a:cubicBezTo>
                    <a:pt x="15270" y="6391"/>
                    <a:pt x="15293" y="6368"/>
                    <a:pt x="15339" y="6346"/>
                  </a:cubicBezTo>
                  <a:lnTo>
                    <a:pt x="15339" y="6346"/>
                  </a:lnTo>
                  <a:cubicBezTo>
                    <a:pt x="15361" y="6323"/>
                    <a:pt x="15407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44" y="6209"/>
                    <a:pt x="15590" y="6186"/>
                  </a:cubicBezTo>
                  <a:lnTo>
                    <a:pt x="15590" y="6186"/>
                  </a:lnTo>
                  <a:cubicBezTo>
                    <a:pt x="15635" y="6140"/>
                    <a:pt x="15681" y="6117"/>
                    <a:pt x="15727" y="6095"/>
                  </a:cubicBezTo>
                  <a:lnTo>
                    <a:pt x="15727" y="6095"/>
                  </a:lnTo>
                  <a:cubicBezTo>
                    <a:pt x="15795" y="6049"/>
                    <a:pt x="15841" y="6003"/>
                    <a:pt x="15886" y="5980"/>
                  </a:cubicBezTo>
                  <a:lnTo>
                    <a:pt x="15886" y="5980"/>
                  </a:lnTo>
                  <a:cubicBezTo>
                    <a:pt x="15932" y="5935"/>
                    <a:pt x="15978" y="5912"/>
                    <a:pt x="16023" y="5889"/>
                  </a:cubicBezTo>
                  <a:lnTo>
                    <a:pt x="16023" y="5889"/>
                  </a:lnTo>
                  <a:cubicBezTo>
                    <a:pt x="16069" y="5844"/>
                    <a:pt x="16115" y="5798"/>
                    <a:pt x="16160" y="5775"/>
                  </a:cubicBezTo>
                  <a:lnTo>
                    <a:pt x="16160" y="5775"/>
                  </a:lnTo>
                  <a:cubicBezTo>
                    <a:pt x="16206" y="5729"/>
                    <a:pt x="16229" y="5707"/>
                    <a:pt x="16274" y="5661"/>
                  </a:cubicBezTo>
                  <a:lnTo>
                    <a:pt x="16274" y="5661"/>
                  </a:lnTo>
                  <a:cubicBezTo>
                    <a:pt x="16320" y="5638"/>
                    <a:pt x="16366" y="5592"/>
                    <a:pt x="16411" y="5547"/>
                  </a:cubicBezTo>
                  <a:lnTo>
                    <a:pt x="16411" y="5547"/>
                  </a:lnTo>
                  <a:cubicBezTo>
                    <a:pt x="16434" y="5547"/>
                    <a:pt x="16434" y="5524"/>
                    <a:pt x="16457" y="5501"/>
                  </a:cubicBezTo>
                  <a:lnTo>
                    <a:pt x="16457" y="5501"/>
                  </a:lnTo>
                  <a:cubicBezTo>
                    <a:pt x="16480" y="5501"/>
                    <a:pt x="16480" y="5478"/>
                    <a:pt x="16503" y="5455"/>
                  </a:cubicBezTo>
                  <a:lnTo>
                    <a:pt x="16503" y="5455"/>
                  </a:lnTo>
                  <a:cubicBezTo>
                    <a:pt x="16571" y="5410"/>
                    <a:pt x="16640" y="5341"/>
                    <a:pt x="16708" y="5273"/>
                  </a:cubicBezTo>
                  <a:lnTo>
                    <a:pt x="16708" y="5273"/>
                  </a:lnTo>
                  <a:cubicBezTo>
                    <a:pt x="16731" y="5250"/>
                    <a:pt x="16754" y="5227"/>
                    <a:pt x="16777" y="5204"/>
                  </a:cubicBezTo>
                  <a:lnTo>
                    <a:pt x="16777" y="5204"/>
                  </a:lnTo>
                  <a:cubicBezTo>
                    <a:pt x="16845" y="5113"/>
                    <a:pt x="16936" y="5022"/>
                    <a:pt x="17005" y="4931"/>
                  </a:cubicBezTo>
                  <a:lnTo>
                    <a:pt x="17005" y="4931"/>
                  </a:lnTo>
                  <a:cubicBezTo>
                    <a:pt x="17005" y="4931"/>
                    <a:pt x="17005" y="4931"/>
                    <a:pt x="17005" y="4908"/>
                  </a:cubicBezTo>
                  <a:lnTo>
                    <a:pt x="17005" y="4908"/>
                  </a:lnTo>
                  <a:cubicBezTo>
                    <a:pt x="17028" y="4885"/>
                    <a:pt x="17051" y="4862"/>
                    <a:pt x="17051" y="4862"/>
                  </a:cubicBezTo>
                  <a:lnTo>
                    <a:pt x="17051" y="4862"/>
                  </a:lnTo>
                  <a:cubicBezTo>
                    <a:pt x="17096" y="4794"/>
                    <a:pt x="17142" y="4748"/>
                    <a:pt x="17187" y="4679"/>
                  </a:cubicBezTo>
                  <a:lnTo>
                    <a:pt x="17187" y="4679"/>
                  </a:lnTo>
                  <a:cubicBezTo>
                    <a:pt x="17210" y="4657"/>
                    <a:pt x="17233" y="4611"/>
                    <a:pt x="17256" y="4588"/>
                  </a:cubicBezTo>
                  <a:lnTo>
                    <a:pt x="17256" y="4588"/>
                  </a:lnTo>
                  <a:cubicBezTo>
                    <a:pt x="17279" y="4542"/>
                    <a:pt x="17324" y="4474"/>
                    <a:pt x="17347" y="4428"/>
                  </a:cubicBezTo>
                  <a:lnTo>
                    <a:pt x="17347" y="4428"/>
                  </a:lnTo>
                  <a:cubicBezTo>
                    <a:pt x="17347" y="4406"/>
                    <a:pt x="17370" y="4406"/>
                    <a:pt x="17370" y="4383"/>
                  </a:cubicBezTo>
                  <a:lnTo>
                    <a:pt x="17370" y="4383"/>
                  </a:lnTo>
                  <a:cubicBezTo>
                    <a:pt x="17393" y="4360"/>
                    <a:pt x="17393" y="4337"/>
                    <a:pt x="17416" y="4314"/>
                  </a:cubicBezTo>
                  <a:lnTo>
                    <a:pt x="17416" y="4314"/>
                  </a:lnTo>
                  <a:cubicBezTo>
                    <a:pt x="17439" y="4269"/>
                    <a:pt x="17461" y="4223"/>
                    <a:pt x="17484" y="4177"/>
                  </a:cubicBezTo>
                  <a:lnTo>
                    <a:pt x="17484" y="4177"/>
                  </a:lnTo>
                  <a:cubicBezTo>
                    <a:pt x="17484" y="4154"/>
                    <a:pt x="17507" y="4109"/>
                    <a:pt x="17530" y="4063"/>
                  </a:cubicBezTo>
                  <a:lnTo>
                    <a:pt x="17530" y="4063"/>
                  </a:lnTo>
                  <a:cubicBezTo>
                    <a:pt x="17553" y="4017"/>
                    <a:pt x="17576" y="3995"/>
                    <a:pt x="17576" y="3949"/>
                  </a:cubicBezTo>
                  <a:lnTo>
                    <a:pt x="17576" y="3949"/>
                  </a:lnTo>
                  <a:cubicBezTo>
                    <a:pt x="17598" y="3926"/>
                    <a:pt x="17598" y="3903"/>
                    <a:pt x="17598" y="3881"/>
                  </a:cubicBezTo>
                  <a:lnTo>
                    <a:pt x="17598" y="3881"/>
                  </a:lnTo>
                  <a:cubicBezTo>
                    <a:pt x="17621" y="3858"/>
                    <a:pt x="17621" y="3835"/>
                    <a:pt x="17621" y="3835"/>
                  </a:cubicBezTo>
                  <a:lnTo>
                    <a:pt x="17621" y="3835"/>
                  </a:lnTo>
                  <a:cubicBezTo>
                    <a:pt x="17644" y="3789"/>
                    <a:pt x="17667" y="3744"/>
                    <a:pt x="17667" y="3698"/>
                  </a:cubicBezTo>
                  <a:lnTo>
                    <a:pt x="17667" y="3698"/>
                  </a:lnTo>
                  <a:cubicBezTo>
                    <a:pt x="17690" y="3652"/>
                    <a:pt x="17690" y="3607"/>
                    <a:pt x="17712" y="3584"/>
                  </a:cubicBezTo>
                  <a:lnTo>
                    <a:pt x="17712" y="3584"/>
                  </a:lnTo>
                  <a:cubicBezTo>
                    <a:pt x="17712" y="3538"/>
                    <a:pt x="17735" y="3493"/>
                    <a:pt x="17735" y="3447"/>
                  </a:cubicBezTo>
                  <a:lnTo>
                    <a:pt x="17735" y="3447"/>
                  </a:lnTo>
                  <a:cubicBezTo>
                    <a:pt x="17735" y="3424"/>
                    <a:pt x="17758" y="3401"/>
                    <a:pt x="17758" y="3378"/>
                  </a:cubicBezTo>
                  <a:lnTo>
                    <a:pt x="17758" y="3378"/>
                  </a:lnTo>
                  <a:cubicBezTo>
                    <a:pt x="17758" y="3356"/>
                    <a:pt x="17758" y="3356"/>
                    <a:pt x="17758" y="3333"/>
                  </a:cubicBezTo>
                  <a:lnTo>
                    <a:pt x="17758" y="3333"/>
                  </a:lnTo>
                  <a:cubicBezTo>
                    <a:pt x="17758" y="3287"/>
                    <a:pt x="17781" y="3241"/>
                    <a:pt x="17781" y="3196"/>
                  </a:cubicBezTo>
                  <a:lnTo>
                    <a:pt x="17781" y="3196"/>
                  </a:lnTo>
                  <a:cubicBezTo>
                    <a:pt x="17781" y="3150"/>
                    <a:pt x="17781" y="3127"/>
                    <a:pt x="17804" y="3082"/>
                  </a:cubicBezTo>
                  <a:lnTo>
                    <a:pt x="17804" y="3082"/>
                  </a:lnTo>
                  <a:cubicBezTo>
                    <a:pt x="17804" y="3036"/>
                    <a:pt x="17804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31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27" y="46"/>
                  </a:lnTo>
                  <a:cubicBezTo>
                    <a:pt x="17827" y="92"/>
                    <a:pt x="17804" y="137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804" y="343"/>
                  </a:cubicBezTo>
                  <a:lnTo>
                    <a:pt x="17804" y="343"/>
                  </a:lnTo>
                  <a:cubicBezTo>
                    <a:pt x="17804" y="365"/>
                    <a:pt x="17804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81" y="548"/>
                    <a:pt x="17758" y="594"/>
                  </a:cubicBezTo>
                  <a:lnTo>
                    <a:pt x="17758" y="594"/>
                  </a:lnTo>
                  <a:cubicBezTo>
                    <a:pt x="17758" y="617"/>
                    <a:pt x="17758" y="662"/>
                    <a:pt x="17735" y="708"/>
                  </a:cubicBezTo>
                  <a:lnTo>
                    <a:pt x="17735" y="708"/>
                  </a:lnTo>
                  <a:cubicBezTo>
                    <a:pt x="17735" y="753"/>
                    <a:pt x="17712" y="799"/>
                    <a:pt x="17712" y="822"/>
                  </a:cubicBezTo>
                  <a:lnTo>
                    <a:pt x="17712" y="822"/>
                  </a:lnTo>
                  <a:cubicBezTo>
                    <a:pt x="17690" y="868"/>
                    <a:pt x="17690" y="913"/>
                    <a:pt x="17667" y="959"/>
                  </a:cubicBezTo>
                  <a:lnTo>
                    <a:pt x="17667" y="959"/>
                  </a:lnTo>
                  <a:cubicBezTo>
                    <a:pt x="17667" y="1005"/>
                    <a:pt x="17644" y="1027"/>
                    <a:pt x="17644" y="1073"/>
                  </a:cubicBezTo>
                  <a:lnTo>
                    <a:pt x="17644" y="1073"/>
                  </a:lnTo>
                  <a:cubicBezTo>
                    <a:pt x="17621" y="1119"/>
                    <a:pt x="17598" y="1164"/>
                    <a:pt x="17598" y="1187"/>
                  </a:cubicBezTo>
                  <a:lnTo>
                    <a:pt x="17598" y="1187"/>
                  </a:lnTo>
                  <a:cubicBezTo>
                    <a:pt x="17576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507" y="1415"/>
                    <a:pt x="17484" y="1438"/>
                  </a:cubicBezTo>
                  <a:lnTo>
                    <a:pt x="17484" y="1438"/>
                  </a:lnTo>
                  <a:cubicBezTo>
                    <a:pt x="17461" y="1484"/>
                    <a:pt x="17439" y="1530"/>
                    <a:pt x="17416" y="1575"/>
                  </a:cubicBezTo>
                  <a:lnTo>
                    <a:pt x="17416" y="1575"/>
                  </a:lnTo>
                  <a:cubicBezTo>
                    <a:pt x="17393" y="1621"/>
                    <a:pt x="17370" y="1644"/>
                    <a:pt x="17347" y="1689"/>
                  </a:cubicBezTo>
                  <a:lnTo>
                    <a:pt x="17347" y="1689"/>
                  </a:lnTo>
                  <a:cubicBezTo>
                    <a:pt x="17324" y="1735"/>
                    <a:pt x="17279" y="1781"/>
                    <a:pt x="17256" y="1849"/>
                  </a:cubicBezTo>
                  <a:lnTo>
                    <a:pt x="17256" y="1849"/>
                  </a:lnTo>
                  <a:cubicBezTo>
                    <a:pt x="17233" y="1872"/>
                    <a:pt x="17210" y="1895"/>
                    <a:pt x="17187" y="1940"/>
                  </a:cubicBezTo>
                  <a:lnTo>
                    <a:pt x="17187" y="1940"/>
                  </a:lnTo>
                  <a:cubicBezTo>
                    <a:pt x="17165" y="1986"/>
                    <a:pt x="17119" y="2055"/>
                    <a:pt x="17073" y="2100"/>
                  </a:cubicBezTo>
                  <a:lnTo>
                    <a:pt x="17073" y="2100"/>
                  </a:lnTo>
                  <a:cubicBezTo>
                    <a:pt x="17051" y="2123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6" y="2283"/>
                    <a:pt x="16868" y="2374"/>
                    <a:pt x="16777" y="2443"/>
                  </a:cubicBezTo>
                  <a:lnTo>
                    <a:pt x="16777" y="2443"/>
                  </a:lnTo>
                  <a:cubicBezTo>
                    <a:pt x="16754" y="2465"/>
                    <a:pt x="16731" y="2488"/>
                    <a:pt x="16708" y="2511"/>
                  </a:cubicBezTo>
                  <a:lnTo>
                    <a:pt x="16708" y="2511"/>
                  </a:lnTo>
                  <a:cubicBezTo>
                    <a:pt x="16640" y="2580"/>
                    <a:pt x="16594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57" y="2785"/>
                    <a:pt x="16411" y="2808"/>
                  </a:cubicBezTo>
                  <a:lnTo>
                    <a:pt x="16411" y="2808"/>
                  </a:lnTo>
                  <a:cubicBezTo>
                    <a:pt x="16366" y="2853"/>
                    <a:pt x="16320" y="2876"/>
                    <a:pt x="16297" y="2922"/>
                  </a:cubicBezTo>
                  <a:lnTo>
                    <a:pt x="16297" y="2922"/>
                  </a:lnTo>
                  <a:cubicBezTo>
                    <a:pt x="16252" y="2968"/>
                    <a:pt x="16206" y="2990"/>
                    <a:pt x="16160" y="3036"/>
                  </a:cubicBezTo>
                  <a:lnTo>
                    <a:pt x="16160" y="3036"/>
                  </a:lnTo>
                  <a:cubicBezTo>
                    <a:pt x="16115" y="3059"/>
                    <a:pt x="16069" y="3104"/>
                    <a:pt x="16023" y="3127"/>
                  </a:cubicBezTo>
                  <a:lnTo>
                    <a:pt x="16023" y="3127"/>
                  </a:lnTo>
                  <a:cubicBezTo>
                    <a:pt x="15978" y="3173"/>
                    <a:pt x="15932" y="3196"/>
                    <a:pt x="15886" y="3241"/>
                  </a:cubicBezTo>
                  <a:lnTo>
                    <a:pt x="15886" y="3241"/>
                  </a:lnTo>
                  <a:cubicBezTo>
                    <a:pt x="15841" y="3264"/>
                    <a:pt x="15795" y="3310"/>
                    <a:pt x="15749" y="3333"/>
                  </a:cubicBezTo>
                  <a:lnTo>
                    <a:pt x="15749" y="3333"/>
                  </a:lnTo>
                  <a:cubicBezTo>
                    <a:pt x="15704" y="3378"/>
                    <a:pt x="15658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98" y="3515"/>
                    <a:pt x="15430" y="3538"/>
                  </a:cubicBezTo>
                  <a:lnTo>
                    <a:pt x="15430" y="3538"/>
                  </a:lnTo>
                  <a:cubicBezTo>
                    <a:pt x="15361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42" y="3766"/>
                    <a:pt x="14836" y="3881"/>
                    <a:pt x="14631" y="3972"/>
                  </a:cubicBezTo>
                  <a:lnTo>
                    <a:pt x="14631" y="3972"/>
                  </a:lnTo>
                  <a:cubicBezTo>
                    <a:pt x="14585" y="4017"/>
                    <a:pt x="14517" y="4040"/>
                    <a:pt x="14471" y="4063"/>
                  </a:cubicBezTo>
                  <a:lnTo>
                    <a:pt x="14471" y="4063"/>
                  </a:lnTo>
                  <a:cubicBezTo>
                    <a:pt x="14289" y="4132"/>
                    <a:pt x="14083" y="4223"/>
                    <a:pt x="13901" y="4291"/>
                  </a:cubicBezTo>
                  <a:lnTo>
                    <a:pt x="13901" y="4291"/>
                  </a:lnTo>
                  <a:cubicBezTo>
                    <a:pt x="13878" y="4314"/>
                    <a:pt x="13855" y="4314"/>
                    <a:pt x="13832" y="4337"/>
                  </a:cubicBezTo>
                  <a:lnTo>
                    <a:pt x="13832" y="4337"/>
                  </a:lnTo>
                  <a:cubicBezTo>
                    <a:pt x="13604" y="4406"/>
                    <a:pt x="13398" y="4474"/>
                    <a:pt x="13193" y="4542"/>
                  </a:cubicBezTo>
                  <a:lnTo>
                    <a:pt x="13193" y="4542"/>
                  </a:lnTo>
                  <a:cubicBezTo>
                    <a:pt x="13033" y="4588"/>
                    <a:pt x="12874" y="4634"/>
                    <a:pt x="12737" y="4679"/>
                  </a:cubicBezTo>
                  <a:lnTo>
                    <a:pt x="12737" y="4679"/>
                  </a:lnTo>
                  <a:cubicBezTo>
                    <a:pt x="12600" y="4702"/>
                    <a:pt x="12485" y="4748"/>
                    <a:pt x="12371" y="4771"/>
                  </a:cubicBezTo>
                  <a:lnTo>
                    <a:pt x="12371" y="4771"/>
                  </a:lnTo>
                  <a:cubicBezTo>
                    <a:pt x="12212" y="4816"/>
                    <a:pt x="12052" y="4839"/>
                    <a:pt x="11892" y="4885"/>
                  </a:cubicBezTo>
                  <a:lnTo>
                    <a:pt x="11892" y="4885"/>
                  </a:lnTo>
                  <a:cubicBezTo>
                    <a:pt x="11755" y="4908"/>
                    <a:pt x="11641" y="4931"/>
                    <a:pt x="11527" y="4953"/>
                  </a:cubicBezTo>
                  <a:lnTo>
                    <a:pt x="11527" y="4953"/>
                  </a:lnTo>
                  <a:cubicBezTo>
                    <a:pt x="11481" y="4953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6" y="5045"/>
                    <a:pt x="10751" y="5067"/>
                  </a:cubicBezTo>
                  <a:lnTo>
                    <a:pt x="10751" y="5067"/>
                  </a:lnTo>
                  <a:cubicBezTo>
                    <a:pt x="10705" y="5067"/>
                    <a:pt x="10637" y="5090"/>
                    <a:pt x="10568" y="5090"/>
                  </a:cubicBezTo>
                  <a:lnTo>
                    <a:pt x="10568" y="5090"/>
                  </a:lnTo>
                  <a:cubicBezTo>
                    <a:pt x="10454" y="5090"/>
                    <a:pt x="10340" y="5113"/>
                    <a:pt x="10226" y="5113"/>
                  </a:cubicBezTo>
                  <a:lnTo>
                    <a:pt x="10226" y="5113"/>
                  </a:lnTo>
                  <a:cubicBezTo>
                    <a:pt x="10020" y="5136"/>
                    <a:pt x="9815" y="5159"/>
                    <a:pt x="9609" y="5159"/>
                  </a:cubicBezTo>
                  <a:lnTo>
                    <a:pt x="9609" y="5159"/>
                  </a:lnTo>
                  <a:cubicBezTo>
                    <a:pt x="9495" y="5159"/>
                    <a:pt x="9358" y="5159"/>
                    <a:pt x="9221" y="5159"/>
                  </a:cubicBezTo>
                  <a:lnTo>
                    <a:pt x="9221" y="5159"/>
                  </a:lnTo>
                  <a:cubicBezTo>
                    <a:pt x="9062" y="5159"/>
                    <a:pt x="8902" y="5182"/>
                    <a:pt x="8742" y="5159"/>
                  </a:cubicBezTo>
                  <a:lnTo>
                    <a:pt x="8742" y="5159"/>
                  </a:lnTo>
                  <a:cubicBezTo>
                    <a:pt x="8605" y="5159"/>
                    <a:pt x="8468" y="5159"/>
                    <a:pt x="8331" y="5159"/>
                  </a:cubicBezTo>
                  <a:lnTo>
                    <a:pt x="8331" y="5159"/>
                  </a:lnTo>
                  <a:cubicBezTo>
                    <a:pt x="8194" y="5159"/>
                    <a:pt x="8035" y="5136"/>
                    <a:pt x="7875" y="5136"/>
                  </a:cubicBezTo>
                  <a:lnTo>
                    <a:pt x="7875" y="5136"/>
                  </a:lnTo>
                  <a:cubicBezTo>
                    <a:pt x="7738" y="5113"/>
                    <a:pt x="7601" y="5113"/>
                    <a:pt x="7464" y="5090"/>
                  </a:cubicBezTo>
                  <a:lnTo>
                    <a:pt x="7464" y="5090"/>
                  </a:lnTo>
                  <a:cubicBezTo>
                    <a:pt x="7327" y="5090"/>
                    <a:pt x="7167" y="5067"/>
                    <a:pt x="7030" y="5045"/>
                  </a:cubicBezTo>
                  <a:lnTo>
                    <a:pt x="7030" y="5045"/>
                  </a:lnTo>
                  <a:cubicBezTo>
                    <a:pt x="6893" y="5022"/>
                    <a:pt x="6756" y="5022"/>
                    <a:pt x="6619" y="4999"/>
                  </a:cubicBezTo>
                  <a:lnTo>
                    <a:pt x="6619" y="4999"/>
                  </a:lnTo>
                  <a:cubicBezTo>
                    <a:pt x="6482" y="4976"/>
                    <a:pt x="6323" y="4931"/>
                    <a:pt x="6163" y="4908"/>
                  </a:cubicBezTo>
                  <a:lnTo>
                    <a:pt x="6163" y="4908"/>
                  </a:lnTo>
                  <a:cubicBezTo>
                    <a:pt x="6026" y="4885"/>
                    <a:pt x="5912" y="4862"/>
                    <a:pt x="5798" y="4839"/>
                  </a:cubicBezTo>
                  <a:lnTo>
                    <a:pt x="5798" y="4839"/>
                  </a:lnTo>
                  <a:cubicBezTo>
                    <a:pt x="5592" y="4794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85" y="4611"/>
                  </a:cubicBezTo>
                  <a:lnTo>
                    <a:pt x="4885" y="4611"/>
                  </a:lnTo>
                  <a:cubicBezTo>
                    <a:pt x="4816" y="4588"/>
                    <a:pt x="4748" y="4565"/>
                    <a:pt x="4702" y="4542"/>
                  </a:cubicBezTo>
                  <a:lnTo>
                    <a:pt x="4702" y="4542"/>
                  </a:lnTo>
                  <a:cubicBezTo>
                    <a:pt x="4519" y="4497"/>
                    <a:pt x="4337" y="4428"/>
                    <a:pt x="4154" y="4360"/>
                  </a:cubicBezTo>
                  <a:lnTo>
                    <a:pt x="4154" y="4360"/>
                  </a:lnTo>
                  <a:cubicBezTo>
                    <a:pt x="4109" y="4337"/>
                    <a:pt x="4040" y="4337"/>
                    <a:pt x="3994" y="4314"/>
                  </a:cubicBezTo>
                  <a:lnTo>
                    <a:pt x="3994" y="4314"/>
                  </a:lnTo>
                  <a:cubicBezTo>
                    <a:pt x="3835" y="4246"/>
                    <a:pt x="3675" y="4177"/>
                    <a:pt x="3515" y="4109"/>
                  </a:cubicBezTo>
                  <a:lnTo>
                    <a:pt x="3515" y="4109"/>
                  </a:lnTo>
                  <a:cubicBezTo>
                    <a:pt x="3447" y="4063"/>
                    <a:pt x="3378" y="4040"/>
                    <a:pt x="3287" y="3995"/>
                  </a:cubicBezTo>
                  <a:lnTo>
                    <a:pt x="3287" y="3995"/>
                  </a:lnTo>
                  <a:cubicBezTo>
                    <a:pt x="3081" y="3903"/>
                    <a:pt x="2853" y="3789"/>
                    <a:pt x="2648" y="3675"/>
                  </a:cubicBezTo>
                  <a:lnTo>
                    <a:pt x="2648" y="3675"/>
                  </a:lnTo>
                  <a:cubicBezTo>
                    <a:pt x="890" y="2648"/>
                    <a:pt x="23" y="1324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202;p47">
              <a:extLst>
                <a:ext uri="{FF2B5EF4-FFF2-40B4-BE49-F238E27FC236}">
                  <a16:creationId xmlns:a16="http://schemas.microsoft.com/office/drawing/2014/main" id="{B5AE4D13-C771-4E4F-B1E2-7F35BF003B2C}"/>
                </a:ext>
              </a:extLst>
            </p:cNvPr>
            <p:cNvSpPr/>
            <p:nvPr/>
          </p:nvSpPr>
          <p:spPr>
            <a:xfrm>
              <a:off x="6360063" y="26233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1" y="3516"/>
                    <a:pt x="24" y="6780"/>
                    <a:pt x="3516" y="8811"/>
                  </a:cubicBezTo>
                  <a:lnTo>
                    <a:pt x="3516" y="8811"/>
                  </a:lnTo>
                  <a:cubicBezTo>
                    <a:pt x="7008" y="10820"/>
                    <a:pt x="12646" y="10820"/>
                    <a:pt x="16093" y="8811"/>
                  </a:cubicBezTo>
                  <a:lnTo>
                    <a:pt x="16093" y="8811"/>
                  </a:lnTo>
                  <a:cubicBezTo>
                    <a:pt x="19562" y="6780"/>
                    <a:pt x="19539" y="3516"/>
                    <a:pt x="16070" y="1507"/>
                  </a:cubicBezTo>
                  <a:lnTo>
                    <a:pt x="16070" y="1507"/>
                  </a:lnTo>
                  <a:cubicBezTo>
                    <a:pt x="14312" y="503"/>
                    <a:pt x="12030" y="1"/>
                    <a:pt x="9747" y="1"/>
                  </a:cubicBezTo>
                  <a:lnTo>
                    <a:pt x="9747" y="1"/>
                  </a:lnTo>
                  <a:cubicBezTo>
                    <a:pt x="7487" y="1"/>
                    <a:pt x="5205" y="503"/>
                    <a:pt x="3470" y="15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203;p47">
              <a:extLst>
                <a:ext uri="{FF2B5EF4-FFF2-40B4-BE49-F238E27FC236}">
                  <a16:creationId xmlns:a16="http://schemas.microsoft.com/office/drawing/2014/main" id="{0CEA6320-C26B-4F56-BB0C-1E8A9ECDC2B7}"/>
                </a:ext>
              </a:extLst>
            </p:cNvPr>
            <p:cNvSpPr/>
            <p:nvPr/>
          </p:nvSpPr>
          <p:spPr>
            <a:xfrm>
              <a:off x="6497013" y="2681575"/>
              <a:ext cx="242550" cy="142700"/>
            </a:xfrm>
            <a:custGeom>
              <a:avLst/>
              <a:gdLst/>
              <a:ahLst/>
              <a:cxnLst/>
              <a:rect l="l" t="t" r="r" b="b"/>
              <a:pathLst>
                <a:path w="9702" h="5708" extrusionOk="0">
                  <a:moveTo>
                    <a:pt x="5228" y="1"/>
                  </a:moveTo>
                  <a:lnTo>
                    <a:pt x="1" y="3128"/>
                  </a:lnTo>
                  <a:lnTo>
                    <a:pt x="4566" y="5707"/>
                  </a:lnTo>
                  <a:lnTo>
                    <a:pt x="5639" y="5068"/>
                  </a:lnTo>
                  <a:lnTo>
                    <a:pt x="2557" y="3310"/>
                  </a:lnTo>
                  <a:lnTo>
                    <a:pt x="3561" y="2717"/>
                  </a:lnTo>
                  <a:lnTo>
                    <a:pt x="6255" y="4269"/>
                  </a:lnTo>
                  <a:lnTo>
                    <a:pt x="7350" y="3607"/>
                  </a:lnTo>
                  <a:lnTo>
                    <a:pt x="4634" y="2078"/>
                  </a:lnTo>
                  <a:lnTo>
                    <a:pt x="5616" y="1507"/>
                  </a:lnTo>
                  <a:lnTo>
                    <a:pt x="8629" y="3196"/>
                  </a:lnTo>
                  <a:lnTo>
                    <a:pt x="9702" y="2557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539108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F700DFD3DD84448732AB9866EC3747" ma:contentTypeVersion="7" ma:contentTypeDescription="Crear nuevo documento." ma:contentTypeScope="" ma:versionID="b0f9508022c73023696d59648cd06ffd">
  <xsd:schema xmlns:xsd="http://www.w3.org/2001/XMLSchema" xmlns:xs="http://www.w3.org/2001/XMLSchema" xmlns:p="http://schemas.microsoft.com/office/2006/metadata/properties" xmlns:ns3="9cab9050-307e-4b7f-b1f8-ea93c994a6c0" xmlns:ns4="130d71fc-c00b-4712-81e6-3a5125693a36" targetNamespace="http://schemas.microsoft.com/office/2006/metadata/properties" ma:root="true" ma:fieldsID="a0c5a53f51198380465324ec338c822b" ns3:_="" ns4:_="">
    <xsd:import namespace="9cab9050-307e-4b7f-b1f8-ea93c994a6c0"/>
    <xsd:import namespace="130d71fc-c00b-4712-81e6-3a5125693a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b9050-307e-4b7f-b1f8-ea93c994a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d71fc-c00b-4712-81e6-3a5125693a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9CA4A-C3FE-46C6-BA8F-629772E6034D}">
  <ds:schemaRefs>
    <ds:schemaRef ds:uri="130d71fc-c00b-4712-81e6-3a5125693a36"/>
    <ds:schemaRef ds:uri="9cab9050-307e-4b7f-b1f8-ea93c994a6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748728-31C1-4D75-88BC-421479D4F6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121F78-D1B4-4FC3-9A34-188116380E2C}">
  <ds:schemaRefs>
    <ds:schemaRef ds:uri="130d71fc-c00b-4712-81e6-3a5125693a36"/>
    <ds:schemaRef ds:uri="9cab9050-307e-4b7f-b1f8-ea93c994a6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758</Words>
  <Application>Microsoft Office PowerPoint</Application>
  <PresentationFormat>Presentación en pantalla (16:9)</PresentationFormat>
  <Paragraphs>115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7" baseType="lpstr">
      <vt:lpstr>Overpass Black</vt:lpstr>
      <vt:lpstr>Overpass ExtraBold</vt:lpstr>
      <vt:lpstr>Proxima Nova</vt:lpstr>
      <vt:lpstr>Century Gothic</vt:lpstr>
      <vt:lpstr>Libre Franklin Medium</vt:lpstr>
      <vt:lpstr>Symbol</vt:lpstr>
      <vt:lpstr>Libre Franklin </vt:lpstr>
      <vt:lpstr>Source Sans Pro</vt:lpstr>
      <vt:lpstr>Overpass SemiBold</vt:lpstr>
      <vt:lpstr>Proxima Nova Semibold</vt:lpstr>
      <vt:lpstr>Arial</vt:lpstr>
      <vt:lpstr>Public Consulting by Slidesgo</vt:lpstr>
      <vt:lpstr>Slidesgo Final Pages</vt:lpstr>
      <vt:lpstr>SISTEMAS EMPRESARIALES</vt:lpstr>
      <vt:lpstr>01</vt:lpstr>
      <vt:lpstr>HOT MODE</vt:lpstr>
      <vt:lpstr>02</vt:lpstr>
      <vt:lpstr>Presentación de PowerPoint</vt:lpstr>
      <vt:lpstr> STAKEHOLDERS</vt:lpstr>
      <vt:lpstr>PROPUESTA DE VALOR</vt:lpstr>
      <vt:lpstr>CANALES</vt:lpstr>
      <vt:lpstr>CANALES</vt:lpstr>
      <vt:lpstr>CANALES Y RELACION</vt:lpstr>
      <vt:lpstr>INFORMACIÓN CANAL   MERCADEO</vt:lpstr>
      <vt:lpstr>CANAL DE MERCADEO MÁS IMPORTANTE:  FACEBOOK MARKETPLACE</vt:lpstr>
      <vt:lpstr>CANAL DE MERCADEO MÁS IMPORTANTE:  FACEBOOK MARKETPLACE</vt:lpstr>
      <vt:lpstr>CANAL DE VENTAS MÁS IMPORTANTE:  FACEBOOK MARKETPLACE</vt:lpstr>
      <vt:lpstr>CANAL DE VENTAS MÁS IMPORTANTE:  FACEBOOK MARKETPLACE</vt:lpstr>
      <vt:lpstr>03</vt:lpstr>
      <vt:lpstr>Marketing</vt:lpstr>
      <vt:lpstr>Marketing</vt:lpstr>
      <vt:lpstr>Area ventas</vt:lpstr>
      <vt:lpstr>04</vt:lpstr>
      <vt:lpstr>Intra-organizacionales</vt:lpstr>
      <vt:lpstr>Inter-organizacionales</vt:lpstr>
      <vt:lpstr>Marketplace 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</dc:title>
  <dc:creator>maria paula tellez vallejo</dc:creator>
  <cp:lastModifiedBy>Sergio Andres Molano Valencia</cp:lastModifiedBy>
  <cp:revision>336</cp:revision>
  <dcterms:modified xsi:type="dcterms:W3CDTF">2022-05-27T12:47:52Z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0x010100BCF700DFD3DD84448732AB9866EC3747</vt:lpwstr>
  </property>
</Properties>
</file>